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6" r:id="rId3"/>
    <p:sldId id="258" r:id="rId4"/>
    <p:sldId id="318" r:id="rId5"/>
    <p:sldId id="682" r:id="rId6"/>
    <p:sldId id="683" r:id="rId7"/>
    <p:sldId id="287" r:id="rId8"/>
    <p:sldId id="685" r:id="rId9"/>
    <p:sldId id="686" r:id="rId10"/>
    <p:sldId id="688" r:id="rId11"/>
    <p:sldId id="304" r:id="rId12"/>
    <p:sldId id="689" r:id="rId13"/>
    <p:sldId id="690" r:id="rId14"/>
    <p:sldId id="691" r:id="rId15"/>
    <p:sldId id="302" r:id="rId16"/>
    <p:sldId id="692" r:id="rId17"/>
    <p:sldId id="305" r:id="rId18"/>
    <p:sldId id="263" r:id="rId19"/>
    <p:sldId id="26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687" r:id="rId28"/>
    <p:sldId id="262" r:id="rId29"/>
    <p:sldId id="284" r:id="rId30"/>
    <p:sldId id="285" r:id="rId31"/>
    <p:sldId id="266" r:id="rId32"/>
    <p:sldId id="265" r:id="rId33"/>
    <p:sldId id="267" r:id="rId34"/>
    <p:sldId id="310" r:id="rId35"/>
    <p:sldId id="306" r:id="rId36"/>
    <p:sldId id="268" r:id="rId37"/>
    <p:sldId id="269" r:id="rId38"/>
    <p:sldId id="270" r:id="rId39"/>
    <p:sldId id="280" r:id="rId40"/>
    <p:sldId id="311" r:id="rId41"/>
    <p:sldId id="271" r:id="rId42"/>
    <p:sldId id="307" r:id="rId43"/>
    <p:sldId id="272" r:id="rId44"/>
    <p:sldId id="273" r:id="rId45"/>
    <p:sldId id="274" r:id="rId46"/>
    <p:sldId id="275" r:id="rId47"/>
    <p:sldId id="286" r:id="rId48"/>
    <p:sldId id="308" r:id="rId49"/>
    <p:sldId id="277" r:id="rId50"/>
    <p:sldId id="278" r:id="rId51"/>
    <p:sldId id="288" r:id="rId52"/>
    <p:sldId id="289" r:id="rId53"/>
    <p:sldId id="264" r:id="rId54"/>
    <p:sldId id="301" r:id="rId55"/>
    <p:sldId id="303" r:id="rId56"/>
    <p:sldId id="309" r:id="rId57"/>
    <p:sldId id="312" r:id="rId58"/>
    <p:sldId id="313" r:id="rId59"/>
    <p:sldId id="317" r:id="rId60"/>
    <p:sldId id="314" r:id="rId61"/>
    <p:sldId id="315" r:id="rId62"/>
    <p:sldId id="281" r:id="rId63"/>
    <p:sldId id="316" r:id="rId64"/>
    <p:sldId id="299" r:id="rId65"/>
    <p:sldId id="259" r:id="rId66"/>
    <p:sldId id="260" r:id="rId67"/>
  </p:sldIdLst>
  <p:sldSz cx="12192000" cy="6858000"/>
  <p:notesSz cx="12192000" cy="6858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19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>
      <p:cViewPr varScale="1">
        <p:scale>
          <a:sx n="81" d="100"/>
          <a:sy n="81" d="100"/>
        </p:scale>
        <p:origin x="59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otes Placeholder">
            <a:extLst>
              <a:ext uri="{FF2B5EF4-FFF2-40B4-BE49-F238E27FC236}">
                <a16:creationId xmlns:a16="http://schemas.microsoft.com/office/drawing/2014/main" id="{C374EB27-66E8-486A-9DC8-1A9E8A9B77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otes Placeholder">
            <a:extLst>
              <a:ext uri="{FF2B5EF4-FFF2-40B4-BE49-F238E27FC236}">
                <a16:creationId xmlns:a16="http://schemas.microsoft.com/office/drawing/2014/main" id="{F17B2F93-D8EB-4FD9-9CC7-73995BE32B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5A32F-BF82-DC4E-AA56-1EEA6C75F9A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1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otes Placeholder">
            <a:extLst>
              <a:ext uri="{FF2B5EF4-FFF2-40B4-BE49-F238E27FC236}">
                <a16:creationId xmlns:a16="http://schemas.microsoft.com/office/drawing/2014/main" id="{8D87A016-0A62-4311-8580-B2B1B681F3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otes Placeholder">
            <a:extLst>
              <a:ext uri="{FF2B5EF4-FFF2-40B4-BE49-F238E27FC236}">
                <a16:creationId xmlns:a16="http://schemas.microsoft.com/office/drawing/2014/main" id="{867BB2CC-D146-42F3-9023-FDEAD8FA9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otes Placeholder">
            <a:extLst>
              <a:ext uri="{FF2B5EF4-FFF2-40B4-BE49-F238E27FC236}">
                <a16:creationId xmlns:a16="http://schemas.microsoft.com/office/drawing/2014/main" id="{8AFEF312-5E35-4151-ABF9-A66793622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otes Placeholder">
            <a:extLst>
              <a:ext uri="{FF2B5EF4-FFF2-40B4-BE49-F238E27FC236}">
                <a16:creationId xmlns:a16="http://schemas.microsoft.com/office/drawing/2014/main" id="{0A77F39A-ECFF-402C-B738-5358A7C70D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otes Placeholder">
            <a:extLst>
              <a:ext uri="{FF2B5EF4-FFF2-40B4-BE49-F238E27FC236}">
                <a16:creationId xmlns:a16="http://schemas.microsoft.com/office/drawing/2014/main" id="{E3212A76-177B-4A36-AD66-14B78E6A2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971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otes Placeholder">
            <a:extLst>
              <a:ext uri="{FF2B5EF4-FFF2-40B4-BE49-F238E27FC236}">
                <a16:creationId xmlns:a16="http://schemas.microsoft.com/office/drawing/2014/main" id="{C7E15E4D-95A9-4CC7-BA45-18494466C8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875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otes Placeholder">
            <a:extLst>
              <a:ext uri="{FF2B5EF4-FFF2-40B4-BE49-F238E27FC236}">
                <a16:creationId xmlns:a16="http://schemas.microsoft.com/office/drawing/2014/main" id="{DAD9AB7B-02F4-447D-83B0-F53B9D9CDB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otes Placeholder">
            <a:extLst>
              <a:ext uri="{FF2B5EF4-FFF2-40B4-BE49-F238E27FC236}">
                <a16:creationId xmlns:a16="http://schemas.microsoft.com/office/drawing/2014/main" id="{974D3E47-6388-4900-A0D3-A04A6A9F25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otes Placeholder">
            <a:extLst>
              <a:ext uri="{FF2B5EF4-FFF2-40B4-BE49-F238E27FC236}">
                <a16:creationId xmlns:a16="http://schemas.microsoft.com/office/drawing/2014/main" id="{7C66EF7D-C249-45B0-A476-6E622A2FF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>
            <a:extLst>
              <a:ext uri="{FF2B5EF4-FFF2-40B4-BE49-F238E27FC236}">
                <a16:creationId xmlns:a16="http://schemas.microsoft.com/office/drawing/2014/main" id="{07FF31DB-CE20-4A42-8FDD-AD92193F2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73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otes Placeholder">
            <a:extLst>
              <a:ext uri="{FF2B5EF4-FFF2-40B4-BE49-F238E27FC236}">
                <a16:creationId xmlns:a16="http://schemas.microsoft.com/office/drawing/2014/main" id="{5F9F754E-735E-480A-88F2-4F125DF68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542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es Placeholder">
            <a:extLst>
              <a:ext uri="{FF2B5EF4-FFF2-40B4-BE49-F238E27FC236}">
                <a16:creationId xmlns:a16="http://schemas.microsoft.com/office/drawing/2014/main" id="{442C0346-414F-41E7-B659-745C12D08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otes Placeholder">
            <a:extLst>
              <a:ext uri="{FF2B5EF4-FFF2-40B4-BE49-F238E27FC236}">
                <a16:creationId xmlns:a16="http://schemas.microsoft.com/office/drawing/2014/main" id="{8FBDDDDE-A2AC-4DFB-8517-004CF11A1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47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">
            <a:extLst>
              <a:ext uri="{FF2B5EF4-FFF2-40B4-BE49-F238E27FC236}">
                <a16:creationId xmlns:a16="http://schemas.microsoft.com/office/drawing/2014/main" id="{C4B26C6E-1584-4E3F-B697-2716994D1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es Placeholder">
            <a:extLst>
              <a:ext uri="{FF2B5EF4-FFF2-40B4-BE49-F238E27FC236}">
                <a16:creationId xmlns:a16="http://schemas.microsoft.com/office/drawing/2014/main" id="{50A5F124-C59C-4779-A0B5-909A3C384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es Placeholder">
            <a:extLst>
              <a:ext uri="{FF2B5EF4-FFF2-40B4-BE49-F238E27FC236}">
                <a16:creationId xmlns:a16="http://schemas.microsoft.com/office/drawing/2014/main" id="{BF625808-F347-4786-B302-DC89726BF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es Placeholder">
            <a:extLst>
              <a:ext uri="{FF2B5EF4-FFF2-40B4-BE49-F238E27FC236}">
                <a16:creationId xmlns:a16="http://schemas.microsoft.com/office/drawing/2014/main" id="{EC0F35AF-C49B-4240-BD01-2E3E6A4761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otes Placeholder">
            <a:extLst>
              <a:ext uri="{FF2B5EF4-FFF2-40B4-BE49-F238E27FC236}">
                <a16:creationId xmlns:a16="http://schemas.microsoft.com/office/drawing/2014/main" id="{36335D3A-FE4C-4382-ADF8-E9D5102BEE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86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78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es Placeholder">
            <a:extLst>
              <a:ext uri="{FF2B5EF4-FFF2-40B4-BE49-F238E27FC236}">
                <a16:creationId xmlns:a16="http://schemas.microsoft.com/office/drawing/2014/main" id="{67AC6529-2A3C-4DA7-93D8-ED92DDBA4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es Placeholder">
            <a:extLst>
              <a:ext uri="{FF2B5EF4-FFF2-40B4-BE49-F238E27FC236}">
                <a16:creationId xmlns:a16="http://schemas.microsoft.com/office/drawing/2014/main" id="{B7E5D793-1042-4528-AE3B-77A7DC0614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es Placeholder">
            <a:extLst>
              <a:ext uri="{FF2B5EF4-FFF2-40B4-BE49-F238E27FC236}">
                <a16:creationId xmlns:a16="http://schemas.microsoft.com/office/drawing/2014/main" id="{3B817A77-6ECE-4B9A-85E7-3F2E14C3A5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otes Placeholder">
            <a:extLst>
              <a:ext uri="{FF2B5EF4-FFF2-40B4-BE49-F238E27FC236}">
                <a16:creationId xmlns:a16="http://schemas.microsoft.com/office/drawing/2014/main" id="{046AE0B4-D452-43B7-9A79-D81F4412E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81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otes Placeholder">
            <a:extLst>
              <a:ext uri="{FF2B5EF4-FFF2-40B4-BE49-F238E27FC236}">
                <a16:creationId xmlns:a16="http://schemas.microsoft.com/office/drawing/2014/main" id="{491486F2-0C1E-427A-889D-DAE66B9C0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otes Placeholder">
            <a:extLst>
              <a:ext uri="{FF2B5EF4-FFF2-40B4-BE49-F238E27FC236}">
                <a16:creationId xmlns:a16="http://schemas.microsoft.com/office/drawing/2014/main" id="{598A1A7C-1A5C-4D7D-B227-26F40BE578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otes Placeholder">
            <a:extLst>
              <a:ext uri="{FF2B5EF4-FFF2-40B4-BE49-F238E27FC236}">
                <a16:creationId xmlns:a16="http://schemas.microsoft.com/office/drawing/2014/main" id="{36CE5A25-D6ED-429E-AC98-57D1F4F34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otes Placeholder">
            <a:extLst>
              <a:ext uri="{FF2B5EF4-FFF2-40B4-BE49-F238E27FC236}">
                <a16:creationId xmlns:a16="http://schemas.microsoft.com/office/drawing/2014/main" id="{C7B958B3-9957-4A38-8BFA-41E6CCA51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otes Placeholder">
            <a:extLst>
              <a:ext uri="{FF2B5EF4-FFF2-40B4-BE49-F238E27FC236}">
                <a16:creationId xmlns:a16="http://schemas.microsoft.com/office/drawing/2014/main" id="{FE32378E-2482-46D7-A256-0A5B61D74D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otes Placeholder">
            <a:extLst>
              <a:ext uri="{FF2B5EF4-FFF2-40B4-BE49-F238E27FC236}">
                <a16:creationId xmlns:a16="http://schemas.microsoft.com/office/drawing/2014/main" id="{615C3FB3-1D85-47C7-BBB4-39D7BD3FE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414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otes Placeholder">
            <a:extLst>
              <a:ext uri="{FF2B5EF4-FFF2-40B4-BE49-F238E27FC236}">
                <a16:creationId xmlns:a16="http://schemas.microsoft.com/office/drawing/2014/main" id="{706FDEBF-34C1-42D5-85EB-7C4CA619E4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>
            <a:extLst>
              <a:ext uri="{FF2B5EF4-FFF2-40B4-BE49-F238E27FC236}">
                <a16:creationId xmlns:a16="http://schemas.microsoft.com/office/drawing/2014/main" id="{3DE61362-A3F4-4809-A857-828799701B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otes Placeholder">
            <a:extLst>
              <a:ext uri="{FF2B5EF4-FFF2-40B4-BE49-F238E27FC236}">
                <a16:creationId xmlns:a16="http://schemas.microsoft.com/office/drawing/2014/main" id="{3AFB059F-1135-4C1F-9F4B-805DF91464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otes Placeholder">
            <a:extLst>
              <a:ext uri="{FF2B5EF4-FFF2-40B4-BE49-F238E27FC236}">
                <a16:creationId xmlns:a16="http://schemas.microsoft.com/office/drawing/2014/main" id="{3F4A271C-5897-4DFE-9A84-B483C58D5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129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otes Placeholder">
            <a:extLst>
              <a:ext uri="{FF2B5EF4-FFF2-40B4-BE49-F238E27FC236}">
                <a16:creationId xmlns:a16="http://schemas.microsoft.com/office/drawing/2014/main" id="{BD6E8819-7584-4D9E-8205-0E3EAE3D9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65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7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otes Placeholder">
            <a:extLst>
              <a:ext uri="{FF2B5EF4-FFF2-40B4-BE49-F238E27FC236}">
                <a16:creationId xmlns:a16="http://schemas.microsoft.com/office/drawing/2014/main" id="{23B5E712-BCDA-4923-A5EC-8F961081E8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1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otes Placeholder">
            <a:extLst>
              <a:ext uri="{FF2B5EF4-FFF2-40B4-BE49-F238E27FC236}">
                <a16:creationId xmlns:a16="http://schemas.microsoft.com/office/drawing/2014/main" id="{D3A3B680-9151-4688-8FDE-CFAA78F574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08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otes Placeholder">
            <a:extLst>
              <a:ext uri="{FF2B5EF4-FFF2-40B4-BE49-F238E27FC236}">
                <a16:creationId xmlns:a16="http://schemas.microsoft.com/office/drawing/2014/main" id="{4C3BE0A0-6CA4-4B28-A6B0-E4CBB01DC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09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otes Placeholder">
            <a:extLst>
              <a:ext uri="{FF2B5EF4-FFF2-40B4-BE49-F238E27FC236}">
                <a16:creationId xmlns:a16="http://schemas.microsoft.com/office/drawing/2014/main" id="{56C0BE6F-3455-4C58-BF0E-10E7997CC6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AEF2FF0-7FE3-46BB-8CB7-F445F375B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AEFF9B1-0519-43AC-8457-6F80D511842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35452-C267-4325-9500-41F96E321F31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B9215CC7-0601-44CF-B2F7-04079CB1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ECAE-9420-4502-A274-7B3150461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03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48E5B7A-5D7A-487E-A538-DAEEFF794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4FD368D-6141-4137-89D3-1D2DAAFB75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43580-0884-4578-B7E7-D4BB7E088F4F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1A9EA59-779B-4B57-BE3C-BB1AB018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429F-F2DF-43EF-BC38-4E4619D6A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17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24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90093342-8470-4316-9942-FBF6BC3C0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C48FD195-B885-41E0-AD4B-9384ABCBC3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4822E-871D-45F9-9902-F21992DD871A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F837133-EDC5-4966-A73E-0B170CD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9BCF-AD40-42E3-97A2-25B84EA45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96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A0AC9520-3F73-45E6-A979-CA7059B8C4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05B9ED9D-1E18-4D6F-A4AC-5A48F5E4A4D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B1D0-BB95-4C7D-91A2-20191E83C090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A56E7661-6058-4CFA-94E5-5FB2A351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1A20-0CDA-441F-96F3-8E71B5AA8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64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6ABDD08-3153-4D76-BEAC-9B62A8EC5E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6350"/>
            <a:ext cx="122031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5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441339"/>
          </a:xfrm>
        </p:spPr>
        <p:txBody>
          <a:bodyPr/>
          <a:lstStyle>
            <a:lvl1pPr>
              <a:defRPr sz="2868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0185E218-8271-4D59-8377-2EC8AC098B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4963" y="6378575"/>
            <a:ext cx="3902075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1D025BA0-8633-4FE6-9471-A6B9F345630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00" y="6378575"/>
            <a:ext cx="2803525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AFA7-B095-4ED2-86EB-578A35FF8874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D76B33F8-C72B-49D2-8C55-BD876A4D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875" y="6378575"/>
            <a:ext cx="2803525" cy="2762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FA2AAE-9C8E-439E-BEFC-3A9F0A3DE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21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4000" y="1370443"/>
            <a:ext cx="11716512" cy="184665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4000" y="389923"/>
            <a:ext cx="11734800" cy="430887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00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254000" y="1370442"/>
            <a:ext cx="5681472" cy="172354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389923"/>
            <a:ext cx="11734800" cy="430887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6307667" y="1370442"/>
            <a:ext cx="5681472" cy="172354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98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90DB2BB7-0601-495B-8149-E22CA270E9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" y="382588"/>
            <a:ext cx="11601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B5514EB8-0694-46A8-8420-13D2B803FC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19100" y="1162050"/>
            <a:ext cx="113538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92D0D117-50EF-4BA9-92F7-700708F9C6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5C020C4F-5B61-472C-BDC5-1162EBFC9C5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A189C0-01EA-43B8-AC9C-610A9DFFD8E2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263518B-33EB-4CE1-853E-8871C71733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65CBA4-9F4A-42A2-9E69-DDAF51B27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7" r:id="rId3"/>
    <p:sldLayoutId id="2147483685" r:id="rId4"/>
    <p:sldLayoutId id="2147483686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63" Type="http://schemas.openxmlformats.org/officeDocument/2006/relationships/image" Target="../media/image89.png"/><Relationship Id="rId68" Type="http://schemas.openxmlformats.org/officeDocument/2006/relationships/image" Target="../media/image94.png"/><Relationship Id="rId7" Type="http://schemas.openxmlformats.org/officeDocument/2006/relationships/image" Target="../media/image33.png"/><Relationship Id="rId71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image" Target="../media/image84.png"/><Relationship Id="rId66" Type="http://schemas.openxmlformats.org/officeDocument/2006/relationships/image" Target="../media/image92.png"/><Relationship Id="rId5" Type="http://schemas.openxmlformats.org/officeDocument/2006/relationships/image" Target="../media/image31.png"/><Relationship Id="rId61" Type="http://schemas.openxmlformats.org/officeDocument/2006/relationships/image" Target="../media/image87.png"/><Relationship Id="rId19" Type="http://schemas.openxmlformats.org/officeDocument/2006/relationships/image" Target="../media/image4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png"/><Relationship Id="rId56" Type="http://schemas.openxmlformats.org/officeDocument/2006/relationships/image" Target="../media/image82.png"/><Relationship Id="rId64" Type="http://schemas.openxmlformats.org/officeDocument/2006/relationships/image" Target="../media/image90.png"/><Relationship Id="rId69" Type="http://schemas.openxmlformats.org/officeDocument/2006/relationships/image" Target="../media/image95.png"/><Relationship Id="rId8" Type="http://schemas.openxmlformats.org/officeDocument/2006/relationships/image" Target="../media/image34.png"/><Relationship Id="rId51" Type="http://schemas.openxmlformats.org/officeDocument/2006/relationships/image" Target="../media/image77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59" Type="http://schemas.openxmlformats.org/officeDocument/2006/relationships/image" Target="../media/image85.png"/><Relationship Id="rId67" Type="http://schemas.openxmlformats.org/officeDocument/2006/relationships/image" Target="../media/image93.pn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54" Type="http://schemas.openxmlformats.org/officeDocument/2006/relationships/image" Target="../media/image80.png"/><Relationship Id="rId62" Type="http://schemas.openxmlformats.org/officeDocument/2006/relationships/image" Target="../media/image88.png"/><Relationship Id="rId7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60" Type="http://schemas.openxmlformats.org/officeDocument/2006/relationships/image" Target="../media/image86.png"/><Relationship Id="rId65" Type="http://schemas.openxmlformats.org/officeDocument/2006/relationships/image" Target="../media/image9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9" Type="http://schemas.openxmlformats.org/officeDocument/2006/relationships/image" Target="../media/image65.png"/><Relationship Id="rId34" Type="http://schemas.openxmlformats.org/officeDocument/2006/relationships/image" Target="../media/image60.png"/><Relationship Id="rId50" Type="http://schemas.openxmlformats.org/officeDocument/2006/relationships/image" Target="../media/image76.png"/><Relationship Id="rId55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ead.com/" TargetMode="External"/><Relationship Id="rId7" Type="http://schemas.openxmlformats.org/officeDocument/2006/relationships/hyperlink" Target="http://sciclone.com/" TargetMode="External"/><Relationship Id="rId2" Type="http://schemas.openxmlformats.org/officeDocument/2006/relationships/hyperlink" Target="http://www.gs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ukwang.co.kr/" TargetMode="External"/><Relationship Id="rId5" Type="http://schemas.openxmlformats.org/officeDocument/2006/relationships/hyperlink" Target="http://www.novartis.com/" TargetMode="External"/><Relationship Id="rId4" Type="http://schemas.openxmlformats.org/officeDocument/2006/relationships/hyperlink" Target="http://www.bm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enitec.com/" TargetMode="External"/><Relationship Id="rId2" Type="http://schemas.openxmlformats.org/officeDocument/2006/relationships/hyperlink" Target="http://www.roch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cturusrx.com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re-biopharma.com/" TargetMode="External"/><Relationship Id="rId3" Type="http://schemas.openxmlformats.org/officeDocument/2006/relationships/hyperlink" Target="http://pharm.hec.cn/en" TargetMode="External"/><Relationship Id="rId7" Type="http://schemas.openxmlformats.org/officeDocument/2006/relationships/hyperlink" Target="http://www.emory.edu/" TargetMode="External"/><Relationship Id="rId2" Type="http://schemas.openxmlformats.org/officeDocument/2006/relationships/hyperlink" Target="http://myr-pharm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qilu-pharma.com/" TargetMode="External"/><Relationship Id="rId5" Type="http://schemas.openxmlformats.org/officeDocument/2006/relationships/hyperlink" Target="http://www.roche.com/" TargetMode="External"/><Relationship Id="rId4" Type="http://schemas.openxmlformats.org/officeDocument/2006/relationships/hyperlink" Target="http://assemblybio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onispharma.com/" TargetMode="External"/><Relationship Id="rId2" Type="http://schemas.openxmlformats.org/officeDocument/2006/relationships/hyperlink" Target="http://replicor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vax.com/" TargetMode="External"/><Relationship Id="rId3" Type="http://schemas.openxmlformats.org/officeDocument/2006/relationships/hyperlink" Target="http://inovio.com/" TargetMode="External"/><Relationship Id="rId7" Type="http://schemas.openxmlformats.org/officeDocument/2006/relationships/hyperlink" Target="http://www.janssen.com/" TargetMode="External"/><Relationship Id="rId2" Type="http://schemas.openxmlformats.org/officeDocument/2006/relationships/hyperlink" Target="http://www.aicuri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timmune.com/" TargetMode="External"/><Relationship Id="rId11" Type="http://schemas.openxmlformats.org/officeDocument/2006/relationships/hyperlink" Target="http://www.carogencorp.com/" TargetMode="External"/><Relationship Id="rId5" Type="http://schemas.openxmlformats.org/officeDocument/2006/relationships/hyperlink" Target="http://transgene.com/" TargetMode="External"/><Relationship Id="rId10" Type="http://schemas.openxmlformats.org/officeDocument/2006/relationships/hyperlink" Target="http://www.akshayabio.com/" TargetMode="External"/><Relationship Id="rId4" Type="http://schemas.openxmlformats.org/officeDocument/2006/relationships/hyperlink" Target="http://ichorms.com/" TargetMode="External"/><Relationship Id="rId9" Type="http://schemas.openxmlformats.org/officeDocument/2006/relationships/hyperlink" Target="http://www.vbivaccines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entagepharma.com/" TargetMode="External"/><Relationship Id="rId7" Type="http://schemas.openxmlformats.org/officeDocument/2006/relationships/hyperlink" Target="http://www.precisionsciences.com/" TargetMode="External"/><Relationship Id="rId2" Type="http://schemas.openxmlformats.org/officeDocument/2006/relationships/hyperlink" Target="http://www.gilea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cisionbio.com/" TargetMode="External"/><Relationship Id="rId5" Type="http://schemas.openxmlformats.org/officeDocument/2006/relationships/hyperlink" Target="http://www.arbutusbio.com/" TargetMode="External"/><Relationship Id="rId4" Type="http://schemas.openxmlformats.org/officeDocument/2006/relationships/hyperlink" Target="http://www.hepionpharm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che.com/" TargetMode="External"/><Relationship Id="rId2" Type="http://schemas.openxmlformats.org/officeDocument/2006/relationships/hyperlink" Target="http://www.globalgreencross.com/inde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egulusrx.com/" TargetMode="External"/><Relationship Id="rId4" Type="http://schemas.openxmlformats.org/officeDocument/2006/relationships/hyperlink" Target="http://liontcr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tif"/><Relationship Id="rId5" Type="http://schemas.openxmlformats.org/officeDocument/2006/relationships/image" Target="../media/image100.tif"/><Relationship Id="rId4" Type="http://schemas.openxmlformats.org/officeDocument/2006/relationships/image" Target="../media/image99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34" Type="http://schemas.openxmlformats.org/officeDocument/2006/relationships/image" Target="../media/image140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8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145.png"/><Relationship Id="rId21" Type="http://schemas.openxmlformats.org/officeDocument/2006/relationships/image" Target="../media/image127.png"/><Relationship Id="rId34" Type="http://schemas.openxmlformats.org/officeDocument/2006/relationships/image" Target="../media/image140.png"/><Relationship Id="rId42" Type="http://schemas.openxmlformats.org/officeDocument/2006/relationships/image" Target="../media/image148.png"/><Relationship Id="rId47" Type="http://schemas.openxmlformats.org/officeDocument/2006/relationships/image" Target="../media/image153.png"/><Relationship Id="rId50" Type="http://schemas.openxmlformats.org/officeDocument/2006/relationships/image" Target="../media/image156.png"/><Relationship Id="rId55" Type="http://schemas.openxmlformats.org/officeDocument/2006/relationships/image" Target="../media/image161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9" Type="http://schemas.openxmlformats.org/officeDocument/2006/relationships/image" Target="../media/image135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37" Type="http://schemas.openxmlformats.org/officeDocument/2006/relationships/image" Target="../media/image143.png"/><Relationship Id="rId40" Type="http://schemas.openxmlformats.org/officeDocument/2006/relationships/image" Target="../media/image146.png"/><Relationship Id="rId45" Type="http://schemas.openxmlformats.org/officeDocument/2006/relationships/image" Target="../media/image151.png"/><Relationship Id="rId53" Type="http://schemas.openxmlformats.org/officeDocument/2006/relationships/image" Target="../media/image159.png"/><Relationship Id="rId58" Type="http://schemas.openxmlformats.org/officeDocument/2006/relationships/image" Target="../media/image164.png"/><Relationship Id="rId5" Type="http://schemas.openxmlformats.org/officeDocument/2006/relationships/image" Target="../media/image111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43" Type="http://schemas.openxmlformats.org/officeDocument/2006/relationships/image" Target="../media/image149.png"/><Relationship Id="rId48" Type="http://schemas.openxmlformats.org/officeDocument/2006/relationships/image" Target="../media/image154.png"/><Relationship Id="rId56" Type="http://schemas.openxmlformats.org/officeDocument/2006/relationships/image" Target="../media/image162.png"/><Relationship Id="rId8" Type="http://schemas.openxmlformats.org/officeDocument/2006/relationships/image" Target="../media/image114.png"/><Relationship Id="rId51" Type="http://schemas.openxmlformats.org/officeDocument/2006/relationships/image" Target="../media/image157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38" Type="http://schemas.openxmlformats.org/officeDocument/2006/relationships/image" Target="../media/image144.png"/><Relationship Id="rId46" Type="http://schemas.openxmlformats.org/officeDocument/2006/relationships/image" Target="../media/image152.png"/><Relationship Id="rId59" Type="http://schemas.openxmlformats.org/officeDocument/2006/relationships/image" Target="../media/image165.png"/><Relationship Id="rId20" Type="http://schemas.openxmlformats.org/officeDocument/2006/relationships/image" Target="../media/image126.png"/><Relationship Id="rId41" Type="http://schemas.openxmlformats.org/officeDocument/2006/relationships/image" Target="../media/image147.png"/><Relationship Id="rId5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49" Type="http://schemas.openxmlformats.org/officeDocument/2006/relationships/image" Target="../media/image155.png"/><Relationship Id="rId57" Type="http://schemas.openxmlformats.org/officeDocument/2006/relationships/image" Target="../media/image163.png"/><Relationship Id="rId10" Type="http://schemas.openxmlformats.org/officeDocument/2006/relationships/image" Target="../media/image116.png"/><Relationship Id="rId31" Type="http://schemas.openxmlformats.org/officeDocument/2006/relationships/image" Target="../media/image137.png"/><Relationship Id="rId44" Type="http://schemas.openxmlformats.org/officeDocument/2006/relationships/image" Target="../media/image150.png"/><Relationship Id="rId52" Type="http://schemas.openxmlformats.org/officeDocument/2006/relationships/image" Target="../media/image158.png"/><Relationship Id="rId60" Type="http://schemas.openxmlformats.org/officeDocument/2006/relationships/image" Target="../media/image1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jpeg"/><Relationship Id="rId3" Type="http://schemas.openxmlformats.org/officeDocument/2006/relationships/image" Target="../media/image188.png"/><Relationship Id="rId7" Type="http://schemas.openxmlformats.org/officeDocument/2006/relationships/image" Target="../media/image192.jpeg"/><Relationship Id="rId12" Type="http://schemas.openxmlformats.org/officeDocument/2006/relationships/image" Target="../media/image197.png"/><Relationship Id="rId17" Type="http://schemas.openxmlformats.org/officeDocument/2006/relationships/image" Target="../media/image20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jpeg"/><Relationship Id="rId10" Type="http://schemas.openxmlformats.org/officeDocument/2006/relationships/image" Target="../media/image195.png"/><Relationship Id="rId19" Type="http://schemas.openxmlformats.org/officeDocument/2006/relationships/image" Target="../media/image204.jpeg"/><Relationship Id="rId4" Type="http://schemas.openxmlformats.org/officeDocument/2006/relationships/image" Target="../media/image189.jpe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.com/" TargetMode="External"/><Relationship Id="rId2" Type="http://schemas.openxmlformats.org/officeDocument/2006/relationships/hyperlink" Target="http://www.merck.com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14231C2D-FA60-4F45-AA6E-D97BB16D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6350"/>
            <a:ext cx="122031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837" y="173705"/>
            <a:ext cx="10982325" cy="1477328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The optimal duration of consolidation treatment prior to</a:t>
            </a:r>
            <a:br>
              <a:rPr lang="en-US" dirty="0">
                <a:solidFill>
                  <a:srgbClr val="CC0000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cessation of </a:t>
            </a:r>
            <a:r>
              <a:rPr lang="en-US" dirty="0" err="1">
                <a:solidFill>
                  <a:srgbClr val="CC0000"/>
                </a:solidFill>
                <a:latin typeface="Calibri"/>
                <a:cs typeface="Calibri"/>
              </a:rPr>
              <a:t>Nuc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 therapy in </a:t>
            </a:r>
            <a:r>
              <a:rPr lang="en-US" dirty="0" err="1">
                <a:solidFill>
                  <a:srgbClr val="CC0000"/>
                </a:solidFill>
                <a:latin typeface="Calibri"/>
                <a:cs typeface="Calibri"/>
              </a:rPr>
              <a:t>HBeAg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 negative patients </a:t>
            </a:r>
            <a:br>
              <a:rPr lang="en-US" dirty="0">
                <a:solidFill>
                  <a:srgbClr val="CC0000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after HBsAg Loss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20" name="object 90">
            <a:extLst>
              <a:ext uri="{FF2B5EF4-FFF2-40B4-BE49-F238E27FC236}">
                <a16:creationId xmlns:a16="http://schemas.microsoft.com/office/drawing/2014/main" id="{61B763DC-1458-4428-9A44-901771117C99}"/>
              </a:ext>
            </a:extLst>
          </p:cNvPr>
          <p:cNvSpPr txBox="1"/>
          <p:nvPr/>
        </p:nvSpPr>
        <p:spPr>
          <a:xfrm>
            <a:off x="8839200" y="6499629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Wen-</a:t>
            </a:r>
            <a:r>
              <a:rPr lang="en-US" dirty="0" err="1"/>
              <a:t>Juei</a:t>
            </a:r>
            <a:r>
              <a:rPr lang="en-US" dirty="0"/>
              <a:t> J et al, Poster #0469, AASLD 2019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3184-F93B-47A1-AF83-4FA921CF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52600"/>
            <a:ext cx="9525000" cy="4544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AAC55-C331-4B87-BB8B-CACBAE1D3965}"/>
              </a:ext>
            </a:extLst>
          </p:cNvPr>
          <p:cNvSpPr txBox="1"/>
          <p:nvPr/>
        </p:nvSpPr>
        <p:spPr>
          <a:xfrm>
            <a:off x="304800" y="5410200"/>
            <a:ext cx="147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year group</a:t>
            </a:r>
          </a:p>
        </p:txBody>
      </p:sp>
    </p:spTree>
    <p:extLst>
      <p:ext uri="{BB962C8B-B14F-4D97-AF65-F5344CB8AC3E}">
        <p14:creationId xmlns:p14="http://schemas.microsoft.com/office/powerpoint/2010/main" val="239593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bject 2">
            <a:extLst>
              <a:ext uri="{FF2B5EF4-FFF2-40B4-BE49-F238E27FC236}">
                <a16:creationId xmlns:a16="http://schemas.microsoft.com/office/drawing/2014/main" id="{49163167-53C9-4C8A-983A-930D46AD7146}"/>
              </a:ext>
            </a:extLst>
          </p:cNvPr>
          <p:cNvSpPr>
            <a:spLocks/>
          </p:cNvSpPr>
          <p:nvPr/>
        </p:nvSpPr>
        <p:spPr bwMode="auto">
          <a:xfrm>
            <a:off x="2292350" y="2286000"/>
            <a:ext cx="7618413" cy="2943225"/>
          </a:xfrm>
          <a:custGeom>
            <a:avLst/>
            <a:gdLst>
              <a:gd name="T0" fmla="*/ 0 w 8632190"/>
              <a:gd name="T1" fmla="*/ 2942743 h 3335020"/>
              <a:gd name="T2" fmla="*/ 7616818 w 8632190"/>
              <a:gd name="T3" fmla="*/ 2942743 h 3335020"/>
              <a:gd name="T4" fmla="*/ 7616818 w 8632190"/>
              <a:gd name="T5" fmla="*/ 0 h 3335020"/>
              <a:gd name="T6" fmla="*/ 0 w 8632190"/>
              <a:gd name="T7" fmla="*/ 0 h 3335020"/>
              <a:gd name="T8" fmla="*/ 0 w 8632190"/>
              <a:gd name="T9" fmla="*/ 2942743 h 333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2190" h="3335020">
                <a:moveTo>
                  <a:pt x="0" y="3334791"/>
                </a:moveTo>
                <a:lnTo>
                  <a:pt x="8631758" y="3334791"/>
                </a:lnTo>
                <a:lnTo>
                  <a:pt x="8631758" y="0"/>
                </a:lnTo>
                <a:lnTo>
                  <a:pt x="0" y="0"/>
                </a:lnTo>
                <a:lnTo>
                  <a:pt x="0" y="33347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1" name="object 3">
            <a:extLst>
              <a:ext uri="{FF2B5EF4-FFF2-40B4-BE49-F238E27FC236}">
                <a16:creationId xmlns:a16="http://schemas.microsoft.com/office/drawing/2014/main" id="{4C251009-C2EA-4174-94D4-33FB739D6D05}"/>
              </a:ext>
            </a:extLst>
          </p:cNvPr>
          <p:cNvSpPr>
            <a:spLocks/>
          </p:cNvSpPr>
          <p:nvPr/>
        </p:nvSpPr>
        <p:spPr bwMode="auto">
          <a:xfrm>
            <a:off x="2292350" y="2286000"/>
            <a:ext cx="7618413" cy="2943225"/>
          </a:xfrm>
          <a:custGeom>
            <a:avLst/>
            <a:gdLst>
              <a:gd name="T0" fmla="*/ 0 w 8632190"/>
              <a:gd name="T1" fmla="*/ 0 h 3335020"/>
              <a:gd name="T2" fmla="*/ 7616842 w 8632190"/>
              <a:gd name="T3" fmla="*/ 0 h 3335020"/>
              <a:gd name="T4" fmla="*/ 7616842 w 8632190"/>
              <a:gd name="T5" fmla="*/ 2942743 h 3335020"/>
              <a:gd name="T6" fmla="*/ 0 w 8632190"/>
              <a:gd name="T7" fmla="*/ 2942743 h 3335020"/>
              <a:gd name="T8" fmla="*/ 0 w 8632190"/>
              <a:gd name="T9" fmla="*/ 0 h 333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2190" h="3335020">
                <a:moveTo>
                  <a:pt x="0" y="0"/>
                </a:moveTo>
                <a:lnTo>
                  <a:pt x="8631785" y="0"/>
                </a:lnTo>
                <a:lnTo>
                  <a:pt x="8631785" y="3334791"/>
                </a:lnTo>
                <a:lnTo>
                  <a:pt x="0" y="3334791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7E89129-CA72-4E92-899E-F4D9DC92F8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2385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NA-Induced HBsAg Loss is Durable</a:t>
            </a:r>
          </a:p>
        </p:txBody>
      </p:sp>
      <p:sp>
        <p:nvSpPr>
          <p:cNvPr id="73733" name="object 6">
            <a:extLst>
              <a:ext uri="{FF2B5EF4-FFF2-40B4-BE49-F238E27FC236}">
                <a16:creationId xmlns:a16="http://schemas.microsoft.com/office/drawing/2014/main" id="{0D0F36D0-4497-4F8B-87F4-BE30E5B47BD9}"/>
              </a:ext>
            </a:extLst>
          </p:cNvPr>
          <p:cNvSpPr>
            <a:spLocks/>
          </p:cNvSpPr>
          <p:nvPr/>
        </p:nvSpPr>
        <p:spPr bwMode="auto">
          <a:xfrm>
            <a:off x="2410894" y="6100773"/>
            <a:ext cx="2727325" cy="358775"/>
          </a:xfrm>
          <a:custGeom>
            <a:avLst/>
            <a:gdLst>
              <a:gd name="T0" fmla="*/ 0 w 2298700"/>
              <a:gd name="T1" fmla="*/ 358383 h 240029"/>
              <a:gd name="T2" fmla="*/ 2725822 w 2298700"/>
              <a:gd name="T3" fmla="*/ 358383 h 240029"/>
              <a:gd name="T4" fmla="*/ 2725822 w 2298700"/>
              <a:gd name="T5" fmla="*/ 0 h 240029"/>
              <a:gd name="T6" fmla="*/ 0 w 2298700"/>
              <a:gd name="T7" fmla="*/ 0 h 240029"/>
              <a:gd name="T8" fmla="*/ 0 w 2298700"/>
              <a:gd name="T9" fmla="*/ 358383 h 240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8700" h="240029">
                <a:moveTo>
                  <a:pt x="0" y="239732"/>
                </a:moveTo>
                <a:lnTo>
                  <a:pt x="2298166" y="239732"/>
                </a:lnTo>
                <a:lnTo>
                  <a:pt x="2298166" y="0"/>
                </a:lnTo>
                <a:lnTo>
                  <a:pt x="0" y="0"/>
                </a:lnTo>
                <a:lnTo>
                  <a:pt x="0" y="239732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4" name="object 8">
            <a:extLst>
              <a:ext uri="{FF2B5EF4-FFF2-40B4-BE49-F238E27FC236}">
                <a16:creationId xmlns:a16="http://schemas.microsoft.com/office/drawing/2014/main" id="{44289AFF-85CA-4809-92FE-0F48DEB58FF9}"/>
              </a:ext>
            </a:extLst>
          </p:cNvPr>
          <p:cNvSpPr>
            <a:spLocks/>
          </p:cNvSpPr>
          <p:nvPr/>
        </p:nvSpPr>
        <p:spPr bwMode="auto">
          <a:xfrm>
            <a:off x="6808788" y="2378075"/>
            <a:ext cx="3041650" cy="2184400"/>
          </a:xfrm>
          <a:custGeom>
            <a:avLst/>
            <a:gdLst>
              <a:gd name="T0" fmla="*/ 0 w 3447415"/>
              <a:gd name="T1" fmla="*/ 2183343 h 2473960"/>
              <a:gd name="T2" fmla="*/ 3040873 w 3447415"/>
              <a:gd name="T3" fmla="*/ 2183343 h 2473960"/>
              <a:gd name="T4" fmla="*/ 3040873 w 3447415"/>
              <a:gd name="T5" fmla="*/ 0 h 2473960"/>
              <a:gd name="T6" fmla="*/ 0 w 3447415"/>
              <a:gd name="T7" fmla="*/ 0 h 2473960"/>
              <a:gd name="T8" fmla="*/ 0 w 3447415"/>
              <a:gd name="T9" fmla="*/ 2183343 h 2473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7415" h="2473960">
                <a:moveTo>
                  <a:pt x="0" y="2473502"/>
                </a:moveTo>
                <a:lnTo>
                  <a:pt x="3447275" y="2473502"/>
                </a:lnTo>
                <a:lnTo>
                  <a:pt x="3447275" y="0"/>
                </a:lnTo>
                <a:lnTo>
                  <a:pt x="0" y="0"/>
                </a:lnTo>
                <a:lnTo>
                  <a:pt x="0" y="24735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5" name="object 9">
            <a:extLst>
              <a:ext uri="{FF2B5EF4-FFF2-40B4-BE49-F238E27FC236}">
                <a16:creationId xmlns:a16="http://schemas.microsoft.com/office/drawing/2014/main" id="{4A02954F-C4B2-44FB-8EA7-A8CF67A8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8" y="2378075"/>
            <a:ext cx="3041650" cy="21828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29D6A30-C72B-4139-AEFF-CB5F61F07E9F}"/>
              </a:ext>
            </a:extLst>
          </p:cNvPr>
          <p:cNvSpPr txBox="1"/>
          <p:nvPr/>
        </p:nvSpPr>
        <p:spPr>
          <a:xfrm>
            <a:off x="6613525" y="2428875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146C53C-7A37-4EBD-982A-7326C3B9BE22}"/>
              </a:ext>
            </a:extLst>
          </p:cNvPr>
          <p:cNvSpPr txBox="1"/>
          <p:nvPr/>
        </p:nvSpPr>
        <p:spPr>
          <a:xfrm>
            <a:off x="6604000" y="279400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FF1BC29-B424-4870-A987-1CDFBFCB2C27}"/>
              </a:ext>
            </a:extLst>
          </p:cNvPr>
          <p:cNvSpPr txBox="1"/>
          <p:nvPr/>
        </p:nvSpPr>
        <p:spPr>
          <a:xfrm>
            <a:off x="6623050" y="3209925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08B9090-B1FE-4D97-BADB-E4B3D27BAD76}"/>
              </a:ext>
            </a:extLst>
          </p:cNvPr>
          <p:cNvSpPr txBox="1"/>
          <p:nvPr/>
        </p:nvSpPr>
        <p:spPr>
          <a:xfrm>
            <a:off x="6623050" y="3614738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9F1DAC0-99F0-4A4F-923A-B8A573FE39CB}"/>
              </a:ext>
            </a:extLst>
          </p:cNvPr>
          <p:cNvSpPr txBox="1"/>
          <p:nvPr/>
        </p:nvSpPr>
        <p:spPr>
          <a:xfrm>
            <a:off x="6623050" y="4017963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9E32AFF-B220-4325-8308-DF95EC3F3C00}"/>
              </a:ext>
            </a:extLst>
          </p:cNvPr>
          <p:cNvSpPr txBox="1"/>
          <p:nvPr/>
        </p:nvSpPr>
        <p:spPr>
          <a:xfrm>
            <a:off x="6645275" y="4410075"/>
            <a:ext cx="8255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3742" name="object 16">
            <a:extLst>
              <a:ext uri="{FF2B5EF4-FFF2-40B4-BE49-F238E27FC236}">
                <a16:creationId xmlns:a16="http://schemas.microsoft.com/office/drawing/2014/main" id="{66BCAD1A-2832-41E0-A282-5281A5B9544E}"/>
              </a:ext>
            </a:extLst>
          </p:cNvPr>
          <p:cNvSpPr>
            <a:spLocks/>
          </p:cNvSpPr>
          <p:nvPr/>
        </p:nvSpPr>
        <p:spPr bwMode="auto">
          <a:xfrm>
            <a:off x="6365875" y="2324100"/>
            <a:ext cx="222250" cy="2341563"/>
          </a:xfrm>
          <a:custGeom>
            <a:avLst/>
            <a:gdLst>
              <a:gd name="T0" fmla="*/ 0 w 251460"/>
              <a:gd name="T1" fmla="*/ 2341928 h 2653029"/>
              <a:gd name="T2" fmla="*/ 221062 w 251460"/>
              <a:gd name="T3" fmla="*/ 2341928 h 2653029"/>
              <a:gd name="T4" fmla="*/ 221062 w 251460"/>
              <a:gd name="T5" fmla="*/ 0 h 2653029"/>
              <a:gd name="T6" fmla="*/ 0 w 251460"/>
              <a:gd name="T7" fmla="*/ 0 h 2653029"/>
              <a:gd name="T8" fmla="*/ 0 w 251460"/>
              <a:gd name="T9" fmla="*/ 2341928 h 2653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460" h="2653029">
                <a:moveTo>
                  <a:pt x="0" y="2652915"/>
                </a:moveTo>
                <a:lnTo>
                  <a:pt x="251171" y="2652915"/>
                </a:lnTo>
                <a:lnTo>
                  <a:pt x="251171" y="0"/>
                </a:lnTo>
                <a:lnTo>
                  <a:pt x="0" y="0"/>
                </a:lnTo>
                <a:lnTo>
                  <a:pt x="0" y="26529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3" name="object 17">
            <a:extLst>
              <a:ext uri="{FF2B5EF4-FFF2-40B4-BE49-F238E27FC236}">
                <a16:creationId xmlns:a16="http://schemas.microsoft.com/office/drawing/2014/main" id="{D18C343A-F9F9-4327-BCAD-8C5270296230}"/>
              </a:ext>
            </a:extLst>
          </p:cNvPr>
          <p:cNvSpPr>
            <a:spLocks/>
          </p:cNvSpPr>
          <p:nvPr/>
        </p:nvSpPr>
        <p:spPr bwMode="auto">
          <a:xfrm>
            <a:off x="5910263" y="4895850"/>
            <a:ext cx="1006475" cy="152400"/>
          </a:xfrm>
          <a:custGeom>
            <a:avLst/>
            <a:gdLst>
              <a:gd name="T0" fmla="*/ 0 w 1141729"/>
              <a:gd name="T1" fmla="*/ 152263 h 172720"/>
              <a:gd name="T2" fmla="*/ 1006621 w 1141729"/>
              <a:gd name="T3" fmla="*/ 152263 h 172720"/>
              <a:gd name="T4" fmla="*/ 1006621 w 1141729"/>
              <a:gd name="T5" fmla="*/ 0 h 172720"/>
              <a:gd name="T6" fmla="*/ 0 w 1141729"/>
              <a:gd name="T7" fmla="*/ 0 h 172720"/>
              <a:gd name="T8" fmla="*/ 0 w 1141729"/>
              <a:gd name="T9" fmla="*/ 152263 h 172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729" h="172720">
                <a:moveTo>
                  <a:pt x="0" y="172248"/>
                </a:moveTo>
                <a:lnTo>
                  <a:pt x="1141154" y="172248"/>
                </a:lnTo>
                <a:lnTo>
                  <a:pt x="1141154" y="0"/>
                </a:lnTo>
                <a:lnTo>
                  <a:pt x="0" y="0"/>
                </a:lnTo>
                <a:lnTo>
                  <a:pt x="0" y="1722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4" name="object 18">
            <a:extLst>
              <a:ext uri="{FF2B5EF4-FFF2-40B4-BE49-F238E27FC236}">
                <a16:creationId xmlns:a16="http://schemas.microsoft.com/office/drawing/2014/main" id="{8BD03DA9-C279-4C3A-A47C-996770F3EA24}"/>
              </a:ext>
            </a:extLst>
          </p:cNvPr>
          <p:cNvSpPr>
            <a:spLocks/>
          </p:cNvSpPr>
          <p:nvPr/>
        </p:nvSpPr>
        <p:spPr bwMode="auto">
          <a:xfrm>
            <a:off x="5910263" y="5048250"/>
            <a:ext cx="1006475" cy="141288"/>
          </a:xfrm>
          <a:custGeom>
            <a:avLst/>
            <a:gdLst>
              <a:gd name="T0" fmla="*/ 0 w 1141729"/>
              <a:gd name="T1" fmla="*/ 141316 h 160020"/>
              <a:gd name="T2" fmla="*/ 1006621 w 1141729"/>
              <a:gd name="T3" fmla="*/ 141316 h 160020"/>
              <a:gd name="T4" fmla="*/ 1006621 w 1141729"/>
              <a:gd name="T5" fmla="*/ 0 h 160020"/>
              <a:gd name="T6" fmla="*/ 0 w 1141729"/>
              <a:gd name="T7" fmla="*/ 0 h 160020"/>
              <a:gd name="T8" fmla="*/ 0 w 1141729"/>
              <a:gd name="T9" fmla="*/ 141316 h 160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729" h="160020">
                <a:moveTo>
                  <a:pt x="0" y="159840"/>
                </a:moveTo>
                <a:lnTo>
                  <a:pt x="1141154" y="159840"/>
                </a:lnTo>
                <a:lnTo>
                  <a:pt x="1141154" y="0"/>
                </a:lnTo>
                <a:lnTo>
                  <a:pt x="0" y="0"/>
                </a:lnTo>
                <a:lnTo>
                  <a:pt x="0" y="1598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82DC279-8A82-49D5-BFE7-2E1236E0193A}"/>
              </a:ext>
            </a:extLst>
          </p:cNvPr>
          <p:cNvSpPr txBox="1"/>
          <p:nvPr/>
        </p:nvSpPr>
        <p:spPr>
          <a:xfrm>
            <a:off x="7272338" y="4624388"/>
            <a:ext cx="14128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4BB9C6A-2021-4739-A513-96A7E3196B7D}"/>
              </a:ext>
            </a:extLst>
          </p:cNvPr>
          <p:cNvSpPr txBox="1"/>
          <p:nvPr/>
        </p:nvSpPr>
        <p:spPr>
          <a:xfrm>
            <a:off x="7716838" y="4624388"/>
            <a:ext cx="5461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16881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24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36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1C335919-A38F-4910-BE84-F312265F2A68}"/>
              </a:ext>
            </a:extLst>
          </p:cNvPr>
          <p:cNvSpPr txBox="1"/>
          <p:nvPr/>
        </p:nvSpPr>
        <p:spPr>
          <a:xfrm>
            <a:off x="8482013" y="4613275"/>
            <a:ext cx="5429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13519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48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60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7C9A3B3-3432-4A71-AE59-17AACEEA7A2F}"/>
              </a:ext>
            </a:extLst>
          </p:cNvPr>
          <p:cNvSpPr txBox="1"/>
          <p:nvPr/>
        </p:nvSpPr>
        <p:spPr>
          <a:xfrm>
            <a:off x="9282113" y="4632325"/>
            <a:ext cx="141287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72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970A05FA-0175-43ED-8142-CAB9AFAAE620}"/>
              </a:ext>
            </a:extLst>
          </p:cNvPr>
          <p:cNvSpPr txBox="1"/>
          <p:nvPr/>
        </p:nvSpPr>
        <p:spPr>
          <a:xfrm>
            <a:off x="9672638" y="4633913"/>
            <a:ext cx="1397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20E6B36-D53E-4F8F-9192-F3305A2C32DF}"/>
              </a:ext>
            </a:extLst>
          </p:cNvPr>
          <p:cNvSpPr txBox="1"/>
          <p:nvPr/>
        </p:nvSpPr>
        <p:spPr>
          <a:xfrm>
            <a:off x="6413777" y="2458505"/>
            <a:ext cx="313227" cy="2069726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944706" marR="4483" indent="-934060" fontAlgn="auto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15" b="1" dirty="0">
                <a:latin typeface="Calibri"/>
                <a:cs typeface="Calibri"/>
              </a:rPr>
              <a:t>Cumulative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Risk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of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HCC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development</a:t>
            </a:r>
            <a:r>
              <a:rPr sz="1015" b="1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(%)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582B143-FC73-4C44-AB99-7F128BA7785B}"/>
              </a:ext>
            </a:extLst>
          </p:cNvPr>
          <p:cNvSpPr txBox="1"/>
          <p:nvPr/>
        </p:nvSpPr>
        <p:spPr>
          <a:xfrm>
            <a:off x="7612063" y="4775200"/>
            <a:ext cx="1470025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Follow-up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duration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(months)</a:t>
            </a:r>
            <a:endParaRPr sz="882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CDC3F15C-7CA8-466B-AA44-9B076BE413B2}"/>
              </a:ext>
            </a:extLst>
          </p:cNvPr>
          <p:cNvSpPr txBox="1"/>
          <p:nvPr/>
        </p:nvSpPr>
        <p:spPr>
          <a:xfrm>
            <a:off x="7097713" y="2482850"/>
            <a:ext cx="24971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b="1"/>
              <a:t>HR=0.53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(95%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CI,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0.12–2.23),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log-­‐rank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p=0.38</a:t>
            </a:r>
            <a:endParaRPr lang="en-US" altLang="en-US" sz="1000"/>
          </a:p>
        </p:txBody>
      </p:sp>
      <p:sp>
        <p:nvSpPr>
          <p:cNvPr id="73753" name="object 28">
            <a:extLst>
              <a:ext uri="{FF2B5EF4-FFF2-40B4-BE49-F238E27FC236}">
                <a16:creationId xmlns:a16="http://schemas.microsoft.com/office/drawing/2014/main" id="{A20B3E42-408D-477B-93CE-CE87FBA4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381250"/>
            <a:ext cx="2933700" cy="21558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1CA4ED9F-1FA1-4945-8FAF-5889B08377BC}"/>
              </a:ext>
            </a:extLst>
          </p:cNvPr>
          <p:cNvSpPr txBox="1"/>
          <p:nvPr/>
        </p:nvSpPr>
        <p:spPr>
          <a:xfrm>
            <a:off x="2690813" y="2393950"/>
            <a:ext cx="141287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B0204E3-44FC-4308-942A-6B76B6AE9FA0}"/>
              </a:ext>
            </a:extLst>
          </p:cNvPr>
          <p:cNvSpPr txBox="1"/>
          <p:nvPr/>
        </p:nvSpPr>
        <p:spPr>
          <a:xfrm>
            <a:off x="2700338" y="2816225"/>
            <a:ext cx="1412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F6C7976C-F7F3-4985-A222-34B8C4B163D5}"/>
              </a:ext>
            </a:extLst>
          </p:cNvPr>
          <p:cNvSpPr txBox="1"/>
          <p:nvPr/>
        </p:nvSpPr>
        <p:spPr>
          <a:xfrm>
            <a:off x="2720975" y="3195638"/>
            <a:ext cx="14128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92E4F6F-D39E-4B81-BB7B-F93011C897CB}"/>
              </a:ext>
            </a:extLst>
          </p:cNvPr>
          <p:cNvSpPr txBox="1"/>
          <p:nvPr/>
        </p:nvSpPr>
        <p:spPr>
          <a:xfrm>
            <a:off x="2720975" y="3600450"/>
            <a:ext cx="1412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FC18992A-D899-4DE8-89A6-95583418F275}"/>
              </a:ext>
            </a:extLst>
          </p:cNvPr>
          <p:cNvSpPr txBox="1"/>
          <p:nvPr/>
        </p:nvSpPr>
        <p:spPr>
          <a:xfrm>
            <a:off x="2720975" y="397510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447FB627-1E72-48AF-AF7D-47E44AF44D71}"/>
              </a:ext>
            </a:extLst>
          </p:cNvPr>
          <p:cNvSpPr txBox="1"/>
          <p:nvPr/>
        </p:nvSpPr>
        <p:spPr>
          <a:xfrm>
            <a:off x="2751138" y="4356100"/>
            <a:ext cx="809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AB6CCEC4-8A26-4693-87D1-310EC4CA35B4}"/>
              </a:ext>
            </a:extLst>
          </p:cNvPr>
          <p:cNvSpPr txBox="1"/>
          <p:nvPr/>
        </p:nvSpPr>
        <p:spPr>
          <a:xfrm>
            <a:off x="2946400" y="4579938"/>
            <a:ext cx="825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A85B1BF6-2624-4512-AECE-B2ACE6A5C3FD}"/>
              </a:ext>
            </a:extLst>
          </p:cNvPr>
          <p:cNvSpPr txBox="1"/>
          <p:nvPr/>
        </p:nvSpPr>
        <p:spPr>
          <a:xfrm>
            <a:off x="3303588" y="4579938"/>
            <a:ext cx="1412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3762" name="object 37">
            <a:extLst>
              <a:ext uri="{FF2B5EF4-FFF2-40B4-BE49-F238E27FC236}">
                <a16:creationId xmlns:a16="http://schemas.microsoft.com/office/drawing/2014/main" id="{D592200C-D232-4C65-AACA-48731737B7B2}"/>
              </a:ext>
            </a:extLst>
          </p:cNvPr>
          <p:cNvSpPr>
            <a:spLocks/>
          </p:cNvSpPr>
          <p:nvPr/>
        </p:nvSpPr>
        <p:spPr bwMode="auto">
          <a:xfrm>
            <a:off x="2500313" y="2301875"/>
            <a:ext cx="220662" cy="2422525"/>
          </a:xfrm>
          <a:custGeom>
            <a:avLst/>
            <a:gdLst>
              <a:gd name="T0" fmla="*/ 0 w 251459"/>
              <a:gd name="T1" fmla="*/ 2422734 h 2745740"/>
              <a:gd name="T2" fmla="*/ 221063 w 251459"/>
              <a:gd name="T3" fmla="*/ 2422734 h 2745740"/>
              <a:gd name="T4" fmla="*/ 221063 w 251459"/>
              <a:gd name="T5" fmla="*/ 0 h 2745740"/>
              <a:gd name="T6" fmla="*/ 0 w 251459"/>
              <a:gd name="T7" fmla="*/ 0 h 2745740"/>
              <a:gd name="T8" fmla="*/ 0 w 251459"/>
              <a:gd name="T9" fmla="*/ 2422734 h 2745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459" h="2745740">
                <a:moveTo>
                  <a:pt x="0" y="2745130"/>
                </a:moveTo>
                <a:lnTo>
                  <a:pt x="251171" y="2745130"/>
                </a:lnTo>
                <a:lnTo>
                  <a:pt x="251171" y="0"/>
                </a:lnTo>
                <a:lnTo>
                  <a:pt x="0" y="0"/>
                </a:lnTo>
                <a:lnTo>
                  <a:pt x="0" y="2745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1A6DE629-06C6-4636-8919-EF3F219E79A7}"/>
              </a:ext>
            </a:extLst>
          </p:cNvPr>
          <p:cNvSpPr txBox="1"/>
          <p:nvPr/>
        </p:nvSpPr>
        <p:spPr>
          <a:xfrm>
            <a:off x="3636963" y="4579938"/>
            <a:ext cx="1473200" cy="2714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3791" fontAlgn="auto">
              <a:spcBef>
                <a:spcPts val="0"/>
              </a:spcBef>
              <a:spcAft>
                <a:spcPts val="0"/>
              </a:spcAft>
              <a:tabLst>
                <a:tab pos="477396" algn="l"/>
                <a:tab pos="875225" algn="l"/>
                <a:tab pos="1230472" algn="l"/>
              </a:tabLst>
              <a:defRPr/>
            </a:pPr>
            <a:r>
              <a:rPr sz="1324" spc="19" baseline="5555" dirty="0">
                <a:latin typeface="Calibri"/>
                <a:cs typeface="Calibri"/>
              </a:rPr>
              <a:t>24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1324" spc="19" baseline="5555" dirty="0">
                <a:latin typeface="Calibri"/>
                <a:cs typeface="Calibri"/>
              </a:rPr>
              <a:t>36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1324" spc="19" baseline="5555" dirty="0">
                <a:latin typeface="Calibri"/>
                <a:cs typeface="Calibri"/>
              </a:rPr>
              <a:t>48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60</a:t>
            </a:r>
            <a:endParaRPr sz="882">
              <a:latin typeface="Calibri"/>
              <a:cs typeface="Calibri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Follow-up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duration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(months)</a:t>
            </a:r>
            <a:endParaRPr sz="882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91F26965-D805-4A51-9F9E-9E3C214955CD}"/>
              </a:ext>
            </a:extLst>
          </p:cNvPr>
          <p:cNvSpPr txBox="1"/>
          <p:nvPr/>
        </p:nvSpPr>
        <p:spPr>
          <a:xfrm>
            <a:off x="2410894" y="6146961"/>
            <a:ext cx="5856288" cy="493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Calibri"/>
                <a:cs typeface="Calibri"/>
              </a:rPr>
              <a:t>Implications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for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Calibri"/>
                <a:cs typeface="Calibri"/>
              </a:rPr>
              <a:t>clinical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prac</a:t>
            </a:r>
            <a:r>
              <a:rPr sz="1600" dirty="0">
                <a:latin typeface="Calibri"/>
                <a:cs typeface="Calibri"/>
              </a:rPr>
              <a:t>ti</a:t>
            </a:r>
            <a:r>
              <a:rPr sz="1600" spc="9" dirty="0">
                <a:latin typeface="Calibri"/>
                <a:cs typeface="Calibri"/>
              </a:rPr>
              <a:t>ce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HBsAg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loss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Calibri"/>
                <a:cs typeface="Calibri"/>
              </a:rPr>
              <a:t>is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a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durable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and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safe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endpoint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for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stopping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therapy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192A243C-E7B4-4C80-8E7E-BCDD8072FBC8}"/>
              </a:ext>
            </a:extLst>
          </p:cNvPr>
          <p:cNvSpPr txBox="1"/>
          <p:nvPr/>
        </p:nvSpPr>
        <p:spPr>
          <a:xfrm>
            <a:off x="8523288" y="6251575"/>
            <a:ext cx="1390650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Kim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59BF46DD-12E9-4420-B92B-FEDB68995340}"/>
              </a:ext>
            </a:extLst>
          </p:cNvPr>
          <p:cNvSpPr txBox="1"/>
          <p:nvPr/>
        </p:nvSpPr>
        <p:spPr>
          <a:xfrm>
            <a:off x="5183188" y="4273550"/>
            <a:ext cx="595312" cy="447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77325" indent="-666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Continue</a:t>
            </a:r>
            <a:endParaRPr sz="882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1147">
              <a:latin typeface="Times New Roman"/>
              <a:cs typeface="Times New Roman"/>
            </a:endParaRPr>
          </a:p>
          <a:p>
            <a:pPr marL="77325" fontAlgn="auto">
              <a:spcBef>
                <a:spcPts val="0"/>
              </a:spcBef>
              <a:spcAft>
                <a:spcPts val="0"/>
              </a:spcAft>
              <a:tabLst>
                <a:tab pos="465629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72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84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FCAFE6A8-C965-4913-AB29-94184F3C743E}"/>
              </a:ext>
            </a:extLst>
          </p:cNvPr>
          <p:cNvSpPr txBox="1"/>
          <p:nvPr/>
        </p:nvSpPr>
        <p:spPr>
          <a:xfrm>
            <a:off x="2547759" y="2395136"/>
            <a:ext cx="156197" cy="2231651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dirty="0">
                <a:latin typeface="Calibri"/>
                <a:cs typeface="Calibri"/>
              </a:rPr>
              <a:t>Cumulative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Risk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of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HBsAg-­‐Reversion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(%)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74B1C93A-50EF-4F86-9285-8A70A2C0A19C}"/>
              </a:ext>
            </a:extLst>
          </p:cNvPr>
          <p:cNvSpPr txBox="1"/>
          <p:nvPr/>
        </p:nvSpPr>
        <p:spPr>
          <a:xfrm>
            <a:off x="7710488" y="4910138"/>
            <a:ext cx="20002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100</a:t>
            </a:r>
            <a:endParaRPr sz="882">
              <a:latin typeface="Calibri"/>
              <a:cs typeface="Calibri"/>
            </a:endParaRPr>
          </a:p>
          <a:p>
            <a:pPr marL="43145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97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90D483F2-0C4E-45C8-B2C7-2B2355821FB5}"/>
              </a:ext>
            </a:extLst>
          </p:cNvPr>
          <p:cNvSpPr txBox="1"/>
          <p:nvPr/>
        </p:nvSpPr>
        <p:spPr>
          <a:xfrm>
            <a:off x="8166100" y="4910138"/>
            <a:ext cx="144463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62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67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64CDADE4-B198-4C80-8334-54BA51EE37B8}"/>
              </a:ext>
            </a:extLst>
          </p:cNvPr>
          <p:cNvSpPr txBox="1"/>
          <p:nvPr/>
        </p:nvSpPr>
        <p:spPr>
          <a:xfrm>
            <a:off x="8523288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51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4AB30071-4487-4E31-B840-0DCD905A649A}"/>
              </a:ext>
            </a:extLst>
          </p:cNvPr>
          <p:cNvSpPr txBox="1"/>
          <p:nvPr/>
        </p:nvSpPr>
        <p:spPr>
          <a:xfrm>
            <a:off x="8928100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62546E15-167A-4B77-AC4F-9D1271091F33}"/>
              </a:ext>
            </a:extLst>
          </p:cNvPr>
          <p:cNvSpPr txBox="1"/>
          <p:nvPr/>
        </p:nvSpPr>
        <p:spPr>
          <a:xfrm>
            <a:off x="9310688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25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25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5F1C5603-AFFA-4639-BB40-9554F13CE4D6}"/>
              </a:ext>
            </a:extLst>
          </p:cNvPr>
          <p:cNvSpPr txBox="1"/>
          <p:nvPr/>
        </p:nvSpPr>
        <p:spPr>
          <a:xfrm>
            <a:off x="9652000" y="4910138"/>
            <a:ext cx="144463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13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1184FA0-6C93-44BB-BC5F-E1BE35AE3A57}"/>
              </a:ext>
            </a:extLst>
          </p:cNvPr>
          <p:cNvSpPr txBox="1"/>
          <p:nvPr/>
        </p:nvSpPr>
        <p:spPr>
          <a:xfrm>
            <a:off x="2886075" y="4875213"/>
            <a:ext cx="544513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353564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145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124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tabLst>
                <a:tab pos="356366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131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114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369F0E28-9CA9-44B5-BE8E-66AF102E6EDD}"/>
              </a:ext>
            </a:extLst>
          </p:cNvPr>
          <p:cNvSpPr txBox="1"/>
          <p:nvPr/>
        </p:nvSpPr>
        <p:spPr>
          <a:xfrm>
            <a:off x="3719513" y="4875213"/>
            <a:ext cx="142875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89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644885C6-4BC1-475D-925D-C6F50326F669}"/>
              </a:ext>
            </a:extLst>
          </p:cNvPr>
          <p:cNvSpPr txBox="1"/>
          <p:nvPr/>
        </p:nvSpPr>
        <p:spPr>
          <a:xfrm>
            <a:off x="4144963" y="4875213"/>
            <a:ext cx="144462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57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A19A47C-8D68-4DAE-8715-1FEDAF2C1A8F}"/>
              </a:ext>
            </a:extLst>
          </p:cNvPr>
          <p:cNvSpPr txBox="1"/>
          <p:nvPr/>
        </p:nvSpPr>
        <p:spPr>
          <a:xfrm>
            <a:off x="4502150" y="4875213"/>
            <a:ext cx="142875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37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41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0D7B692-C842-4582-A198-BCC5EC21FD71}"/>
              </a:ext>
            </a:extLst>
          </p:cNvPr>
          <p:cNvSpPr txBox="1"/>
          <p:nvPr/>
        </p:nvSpPr>
        <p:spPr>
          <a:xfrm>
            <a:off x="3086100" y="2498725"/>
            <a:ext cx="2498725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b="1"/>
              <a:t>HR=0.45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(95%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CI,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0.12–1.76),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log-­‐rank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p=0.24</a:t>
            </a:r>
            <a:endParaRPr lang="en-US" altLang="en-US" sz="1000"/>
          </a:p>
        </p:txBody>
      </p:sp>
      <p:sp>
        <p:nvSpPr>
          <p:cNvPr id="73779" name="object 52">
            <a:extLst>
              <a:ext uri="{FF2B5EF4-FFF2-40B4-BE49-F238E27FC236}">
                <a16:creationId xmlns:a16="http://schemas.microsoft.com/office/drawing/2014/main" id="{357183F8-9ED6-41A4-9FE5-03B568EFF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189038"/>
            <a:ext cx="65833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Retrospective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analysis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patients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who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stopped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continued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NA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after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HBsAg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loss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Evaluated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incidence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HBsAg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sero-­‐reversion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and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HCC</a:t>
            </a: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BE8C41AA-BE28-48CC-8E77-4013974CC732}"/>
              </a:ext>
            </a:extLst>
          </p:cNvPr>
          <p:cNvSpPr txBox="1"/>
          <p:nvPr/>
        </p:nvSpPr>
        <p:spPr>
          <a:xfrm>
            <a:off x="5218113" y="3816350"/>
            <a:ext cx="2635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Stop</a:t>
            </a:r>
            <a:endParaRPr sz="882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ACCAE94A-09F9-460C-B104-6BA2648CAE7C}"/>
              </a:ext>
            </a:extLst>
          </p:cNvPr>
          <p:cNvSpPr txBox="1"/>
          <p:nvPr/>
        </p:nvSpPr>
        <p:spPr>
          <a:xfrm>
            <a:off x="8883650" y="3970338"/>
            <a:ext cx="2619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Stop</a:t>
            </a:r>
            <a:endParaRPr sz="882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1BA0C9E2-1F22-43FF-836C-15A7C52455AB}"/>
              </a:ext>
            </a:extLst>
          </p:cNvPr>
          <p:cNvSpPr txBox="1"/>
          <p:nvPr/>
        </p:nvSpPr>
        <p:spPr>
          <a:xfrm>
            <a:off x="8912225" y="4338638"/>
            <a:ext cx="487363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Continue</a:t>
            </a:r>
            <a:endParaRPr sz="882">
              <a:latin typeface="Arial"/>
              <a:cs typeface="Arial"/>
            </a:endParaRPr>
          </a:p>
        </p:txBody>
      </p:sp>
      <p:pic>
        <p:nvPicPr>
          <p:cNvPr id="73783" name="Picture 2">
            <a:extLst>
              <a:ext uri="{FF2B5EF4-FFF2-40B4-BE49-F238E27FC236}">
                <a16:creationId xmlns:a16="http://schemas.microsoft.com/office/drawing/2014/main" id="{0945FA41-7813-43E7-BDB5-3AC2B984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728788"/>
            <a:ext cx="107584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bject 56">
            <a:extLst>
              <a:ext uri="{FF2B5EF4-FFF2-40B4-BE49-F238E27FC236}">
                <a16:creationId xmlns:a16="http://schemas.microsoft.com/office/drawing/2014/main" id="{7115E3A5-F448-4EC6-BC64-F8E020E41D60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D6AD80B-B3DF-42EC-98DA-715ACD48A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566D-D932-407A-9906-F7CB9524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17562-01E2-43A9-993F-00DF5BEB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19050"/>
            <a:ext cx="120681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8F3-902D-451D-AFE0-D42E9ABC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A94AF-4D44-4B59-9FFD-8D28036C1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8" y="0"/>
            <a:ext cx="11943006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4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BB457-6D4D-4100-AAB2-4D6288CA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39" y="-184410"/>
            <a:ext cx="12192000" cy="7042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C796-04BD-4C34-AF65-10734FC21D5C}"/>
              </a:ext>
            </a:extLst>
          </p:cNvPr>
          <p:cNvSpPr txBox="1"/>
          <p:nvPr/>
        </p:nvSpPr>
        <p:spPr>
          <a:xfrm>
            <a:off x="7467600" y="6324600"/>
            <a:ext cx="314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PSM  propensity score matched</a:t>
            </a:r>
          </a:p>
        </p:txBody>
      </p:sp>
    </p:spTree>
    <p:extLst>
      <p:ext uri="{BB962C8B-B14F-4D97-AF65-F5344CB8AC3E}">
        <p14:creationId xmlns:p14="http://schemas.microsoft.com/office/powerpoint/2010/main" val="407362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bject 2">
            <a:extLst>
              <a:ext uri="{FF2B5EF4-FFF2-40B4-BE49-F238E27FC236}">
                <a16:creationId xmlns:a16="http://schemas.microsoft.com/office/drawing/2014/main" id="{B05719C1-3711-49DD-A7F2-F8EF156F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73050"/>
            <a:ext cx="92614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Is There a Difference in HCC Risk between Tenofovir and Entecavir?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DEEA5F-36A0-4C08-84C6-D023343DA927}"/>
              </a:ext>
            </a:extLst>
          </p:cNvPr>
          <p:cNvSpPr txBox="1"/>
          <p:nvPr/>
        </p:nvSpPr>
        <p:spPr>
          <a:xfrm>
            <a:off x="2109788" y="5865813"/>
            <a:ext cx="13541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Pol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0197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69636" name="object 5">
            <a:extLst>
              <a:ext uri="{FF2B5EF4-FFF2-40B4-BE49-F238E27FC236}">
                <a16:creationId xmlns:a16="http://schemas.microsoft.com/office/drawing/2014/main" id="{70A1B3DC-1AC6-4264-8D4B-B8FD534F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2297113"/>
            <a:ext cx="4371975" cy="3397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72557B5-E2F0-48D7-931C-795A3AE371E6}"/>
              </a:ext>
            </a:extLst>
          </p:cNvPr>
          <p:cNvSpPr txBox="1"/>
          <p:nvPr/>
        </p:nvSpPr>
        <p:spPr>
          <a:xfrm>
            <a:off x="2478088" y="1784350"/>
            <a:ext cx="3008312" cy="4492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2000"/>
              </a:lnSpc>
              <a:defRPr/>
            </a:pPr>
            <a:r>
              <a:rPr lang="en-US" altLang="en-US" sz="971" dirty="0">
                <a:latin typeface="Arial" panose="020B0604020202020204" pitchFamily="34" charset="0"/>
              </a:rPr>
              <a:t>ANRS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CO22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Cohort:1960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(all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races)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 err="1">
                <a:latin typeface="Arial" panose="020B0604020202020204" pitchFamily="34" charset="0"/>
              </a:rPr>
              <a:t>HBeAg</a:t>
            </a:r>
            <a:r>
              <a:rPr lang="en-US" altLang="en-US" sz="971" dirty="0">
                <a:latin typeface="Arial" panose="020B0604020202020204" pitchFamily="34" charset="0"/>
              </a:rPr>
              <a:t>+/-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patients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who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received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tenofovir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(1075)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or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entecavir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(885)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followed-up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for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mean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of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in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45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69638" name="object 7">
            <a:extLst>
              <a:ext uri="{FF2B5EF4-FFF2-40B4-BE49-F238E27FC236}">
                <a16:creationId xmlns:a16="http://schemas.microsoft.com/office/drawing/2014/main" id="{A2379715-F9FE-4AAD-9B56-D6AE2ED3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0363" y="2233613"/>
            <a:ext cx="4033837" cy="3416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1AC2981-95C3-4AF5-B6B1-F52F59F9BDEF}"/>
              </a:ext>
            </a:extLst>
          </p:cNvPr>
          <p:cNvSpPr txBox="1"/>
          <p:nvPr/>
        </p:nvSpPr>
        <p:spPr>
          <a:xfrm>
            <a:off x="8553450" y="4503738"/>
            <a:ext cx="2492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ETV</a:t>
            </a:r>
            <a:endParaRPr sz="882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C3F0E2F-64E7-49D4-B46B-CB1542DEBA3E}"/>
              </a:ext>
            </a:extLst>
          </p:cNvPr>
          <p:cNvSpPr txBox="1"/>
          <p:nvPr/>
        </p:nvSpPr>
        <p:spPr>
          <a:xfrm>
            <a:off x="8888413" y="3206750"/>
            <a:ext cx="514350" cy="2555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048"/>
              </a:lnSpc>
              <a:defRPr/>
            </a:pPr>
            <a:r>
              <a:rPr lang="en-US" altLang="en-US" sz="882">
                <a:latin typeface="Arial" panose="020B0604020202020204" pitchFamily="34" charset="0"/>
              </a:rPr>
              <a:t>Log-rank,</a:t>
            </a:r>
            <a:r>
              <a:rPr lang="en-US" altLang="en-US" sz="882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>
                <a:latin typeface="Arial" panose="020B0604020202020204" pitchFamily="34" charset="0"/>
              </a:rPr>
              <a:t>P=0.321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AF41F0A-D41C-4F5D-85FD-80C4CCC11299}"/>
              </a:ext>
            </a:extLst>
          </p:cNvPr>
          <p:cNvSpPr txBox="1"/>
          <p:nvPr/>
        </p:nvSpPr>
        <p:spPr>
          <a:xfrm>
            <a:off x="8478838" y="3913188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TDF</a:t>
            </a:r>
            <a:endParaRPr sz="882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63394C4-E0F9-4B26-BDB1-07E907AA815C}"/>
              </a:ext>
            </a:extLst>
          </p:cNvPr>
          <p:cNvSpPr txBox="1"/>
          <p:nvPr/>
        </p:nvSpPr>
        <p:spPr>
          <a:xfrm>
            <a:off x="8970963" y="4530725"/>
            <a:ext cx="271462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0.077</a:t>
            </a:r>
            <a:endParaRPr sz="794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20D749A-5DE9-41DB-A272-0EB966F3D1E6}"/>
              </a:ext>
            </a:extLst>
          </p:cNvPr>
          <p:cNvSpPr txBox="1"/>
          <p:nvPr/>
        </p:nvSpPr>
        <p:spPr>
          <a:xfrm>
            <a:off x="8888413" y="3887788"/>
            <a:ext cx="2730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0.086</a:t>
            </a:r>
            <a:endParaRPr sz="794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769BF53-51A0-419E-A19E-88C8EE66B2BD}"/>
              </a:ext>
            </a:extLst>
          </p:cNvPr>
          <p:cNvSpPr txBox="1"/>
          <p:nvPr/>
        </p:nvSpPr>
        <p:spPr>
          <a:xfrm>
            <a:off x="6466380" y="3536141"/>
            <a:ext cx="156197" cy="909918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dirty="0">
                <a:latin typeface="Arial"/>
                <a:cs typeface="Arial"/>
              </a:rPr>
              <a:t>HCC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dirty="0">
                <a:latin typeface="Arial"/>
                <a:cs typeface="Arial"/>
              </a:rPr>
              <a:t>incidence</a:t>
            </a:r>
            <a:endParaRPr sz="1015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D92C482-5BB8-4DC5-8D31-BB37B8BA1C02}"/>
              </a:ext>
            </a:extLst>
          </p:cNvPr>
          <p:cNvSpPr txBox="1"/>
          <p:nvPr/>
        </p:nvSpPr>
        <p:spPr>
          <a:xfrm>
            <a:off x="7292975" y="1716088"/>
            <a:ext cx="2798763" cy="5476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375"/>
              </a:lnSpc>
            </a:pPr>
            <a:r>
              <a:rPr lang="en-US" altLang="en-US" sz="1100"/>
              <a:t>PAGE-­‐B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Cohort: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1935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Caucasian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adults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HBeAg</a:t>
            </a:r>
          </a:p>
          <a:p>
            <a:pPr>
              <a:lnSpc>
                <a:spcPts val="1375"/>
              </a:lnSpc>
            </a:pPr>
            <a:r>
              <a:rPr lang="en-US" altLang="en-US" sz="1100"/>
              <a:t>+/-­‐with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without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compensated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cirrhosis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on</a:t>
            </a:r>
          </a:p>
          <a:p>
            <a:pPr>
              <a:spcBef>
                <a:spcPts val="63"/>
              </a:spcBef>
            </a:pPr>
            <a:r>
              <a:rPr lang="en-US" altLang="en-US" sz="1100"/>
              <a:t>ETV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(n=772)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TDF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(n=1163)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FAD0B42-DE45-45F2-8F78-B3F19AC57907}"/>
              </a:ext>
            </a:extLst>
          </p:cNvPr>
          <p:cNvSpPr txBox="1"/>
          <p:nvPr/>
        </p:nvSpPr>
        <p:spPr>
          <a:xfrm>
            <a:off x="7812088" y="5224463"/>
            <a:ext cx="2166937" cy="422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163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Calibri"/>
                <a:cs typeface="Calibri"/>
              </a:rPr>
              <a:t>Years</a:t>
            </a:r>
            <a:endParaRPr sz="1147" dirty="0">
              <a:latin typeface="Calibri"/>
              <a:cs typeface="Calibri"/>
            </a:endParaRPr>
          </a:p>
          <a:p>
            <a:pPr marL="11206" fontAlgn="auto">
              <a:spcBef>
                <a:spcPts val="662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Papatheodoredis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0454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38E3762-D772-4207-AAE7-A2ABFE069E48}"/>
              </a:ext>
            </a:extLst>
          </p:cNvPr>
          <p:cNvSpPr txBox="1"/>
          <p:nvPr/>
        </p:nvSpPr>
        <p:spPr>
          <a:xfrm>
            <a:off x="4235450" y="6142038"/>
            <a:ext cx="4897438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di</a:t>
            </a:r>
            <a:r>
              <a:rPr sz="1400" spc="-18" dirty="0">
                <a:latin typeface="Arial"/>
                <a:cs typeface="Arial"/>
              </a:rPr>
              <a:t>f</a:t>
            </a:r>
            <a:r>
              <a:rPr sz="1400" spc="9" dirty="0">
                <a:latin typeface="Arial"/>
                <a:cs typeface="Arial"/>
              </a:rPr>
              <a:t>ference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HCC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risk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between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tenofovir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and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entecavir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56">
            <a:extLst>
              <a:ext uri="{FF2B5EF4-FFF2-40B4-BE49-F238E27FC236}">
                <a16:creationId xmlns:a16="http://schemas.microsoft.com/office/drawing/2014/main" id="{2F90260E-5CD9-4910-93B1-78BAE7CD6553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9D3EBE-3F05-4C9A-A1AE-4B63536E6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61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830CC-76E0-4075-B2EE-20DCF172A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7750"/>
            <a:ext cx="11935690" cy="68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bject 2">
            <a:extLst>
              <a:ext uri="{FF2B5EF4-FFF2-40B4-BE49-F238E27FC236}">
                <a16:creationId xmlns:a16="http://schemas.microsoft.com/office/drawing/2014/main" id="{4826A905-3A13-4BCC-B1F8-70A0ACA3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79400"/>
            <a:ext cx="10896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Switch or Add-on Peginterferon to NA Therapy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74A238F-DDA6-4803-BF94-964E7BDD40BA}"/>
              </a:ext>
            </a:extLst>
          </p:cNvPr>
          <p:cNvSpPr txBox="1"/>
          <p:nvPr/>
        </p:nvSpPr>
        <p:spPr>
          <a:xfrm>
            <a:off x="8710613" y="6260613"/>
            <a:ext cx="137636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Lim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0193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75780" name="object 5">
            <a:extLst>
              <a:ext uri="{FF2B5EF4-FFF2-40B4-BE49-F238E27FC236}">
                <a16:creationId xmlns:a16="http://schemas.microsoft.com/office/drawing/2014/main" id="{B3605FF6-F74A-4D5E-A789-73921ED13D23}"/>
              </a:ext>
            </a:extLst>
          </p:cNvPr>
          <p:cNvSpPr>
            <a:spLocks/>
          </p:cNvSpPr>
          <p:nvPr/>
        </p:nvSpPr>
        <p:spPr bwMode="auto">
          <a:xfrm>
            <a:off x="643262" y="5670518"/>
            <a:ext cx="2917825" cy="274637"/>
          </a:xfrm>
          <a:custGeom>
            <a:avLst/>
            <a:gdLst>
              <a:gd name="T0" fmla="*/ 0 w 2486025"/>
              <a:gd name="T1" fmla="*/ 274331 h 265429"/>
              <a:gd name="T2" fmla="*/ 2917165 w 2486025"/>
              <a:gd name="T3" fmla="*/ 274331 h 265429"/>
              <a:gd name="T4" fmla="*/ 2917165 w 2486025"/>
              <a:gd name="T5" fmla="*/ 0 h 265429"/>
              <a:gd name="T6" fmla="*/ 0 w 2486025"/>
              <a:gd name="T7" fmla="*/ 0 h 265429"/>
              <a:gd name="T8" fmla="*/ 0 w 2486025"/>
              <a:gd name="T9" fmla="*/ 274331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42" y="264968"/>
                </a:lnTo>
                <a:lnTo>
                  <a:pt x="2485542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1" name="object 7">
            <a:extLst>
              <a:ext uri="{FF2B5EF4-FFF2-40B4-BE49-F238E27FC236}">
                <a16:creationId xmlns:a16="http://schemas.microsoft.com/office/drawing/2014/main" id="{6A0971A3-CDCB-44B3-9A0D-51FBCB761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4330700"/>
            <a:ext cx="2859088" cy="1762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2" name="object 8">
            <a:extLst>
              <a:ext uri="{FF2B5EF4-FFF2-40B4-BE49-F238E27FC236}">
                <a16:creationId xmlns:a16="http://schemas.microsoft.com/office/drawing/2014/main" id="{AAD3DF79-8726-4166-81A6-A4422C34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3173413"/>
            <a:ext cx="2860675" cy="13335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3" name="object 9">
            <a:extLst>
              <a:ext uri="{FF2B5EF4-FFF2-40B4-BE49-F238E27FC236}">
                <a16:creationId xmlns:a16="http://schemas.microsoft.com/office/drawing/2014/main" id="{E9198F74-9A34-460C-9D4A-9D9943EB6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3433763"/>
            <a:ext cx="2857500" cy="10731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4" name="object 10">
            <a:extLst>
              <a:ext uri="{FF2B5EF4-FFF2-40B4-BE49-F238E27FC236}">
                <a16:creationId xmlns:a16="http://schemas.microsoft.com/office/drawing/2014/main" id="{7CA94C75-4B9D-4961-A58A-EEC109CC06EC}"/>
              </a:ext>
            </a:extLst>
          </p:cNvPr>
          <p:cNvSpPr>
            <a:spLocks/>
          </p:cNvSpPr>
          <p:nvPr/>
        </p:nvSpPr>
        <p:spPr bwMode="auto">
          <a:xfrm>
            <a:off x="2743200" y="4346575"/>
            <a:ext cx="277813" cy="153988"/>
          </a:xfrm>
          <a:custGeom>
            <a:avLst/>
            <a:gdLst>
              <a:gd name="T0" fmla="*/ 278445 w 316230"/>
              <a:gd name="T1" fmla="*/ 0 h 174625"/>
              <a:gd name="T2" fmla="*/ 0 w 316230"/>
              <a:gd name="T3" fmla="*/ 0 h 174625"/>
              <a:gd name="T4" fmla="*/ 0 w 316230"/>
              <a:gd name="T5" fmla="*/ 154028 h 174625"/>
              <a:gd name="T6" fmla="*/ 278445 w 316230"/>
              <a:gd name="T7" fmla="*/ 154028 h 174625"/>
              <a:gd name="T8" fmla="*/ 278445 w 316230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30" h="174625">
                <a:moveTo>
                  <a:pt x="315887" y="0"/>
                </a:moveTo>
                <a:lnTo>
                  <a:pt x="0" y="0"/>
                </a:lnTo>
                <a:lnTo>
                  <a:pt x="0" y="174565"/>
                </a:lnTo>
                <a:lnTo>
                  <a:pt x="315887" y="174565"/>
                </a:lnTo>
                <a:lnTo>
                  <a:pt x="315887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5" name="object 11">
            <a:extLst>
              <a:ext uri="{FF2B5EF4-FFF2-40B4-BE49-F238E27FC236}">
                <a16:creationId xmlns:a16="http://schemas.microsoft.com/office/drawing/2014/main" id="{21B9AD67-D048-4727-A1DF-AF311638A5FC}"/>
              </a:ext>
            </a:extLst>
          </p:cNvPr>
          <p:cNvSpPr>
            <a:spLocks/>
          </p:cNvSpPr>
          <p:nvPr/>
        </p:nvSpPr>
        <p:spPr bwMode="auto">
          <a:xfrm>
            <a:off x="5254625" y="4346575"/>
            <a:ext cx="277813" cy="153988"/>
          </a:xfrm>
          <a:custGeom>
            <a:avLst/>
            <a:gdLst>
              <a:gd name="T0" fmla="*/ 278441 w 316229"/>
              <a:gd name="T1" fmla="*/ 0 h 174625"/>
              <a:gd name="T2" fmla="*/ 0 w 316229"/>
              <a:gd name="T3" fmla="*/ 0 h 174625"/>
              <a:gd name="T4" fmla="*/ 0 w 316229"/>
              <a:gd name="T5" fmla="*/ 154028 h 174625"/>
              <a:gd name="T6" fmla="*/ 278441 w 316229"/>
              <a:gd name="T7" fmla="*/ 154028 h 174625"/>
              <a:gd name="T8" fmla="*/ 278441 w 316229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174625">
                <a:moveTo>
                  <a:pt x="315883" y="0"/>
                </a:moveTo>
                <a:lnTo>
                  <a:pt x="0" y="0"/>
                </a:lnTo>
                <a:lnTo>
                  <a:pt x="0" y="174565"/>
                </a:lnTo>
                <a:lnTo>
                  <a:pt x="315883" y="174565"/>
                </a:lnTo>
                <a:lnTo>
                  <a:pt x="315883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6" name="object 12">
            <a:extLst>
              <a:ext uri="{FF2B5EF4-FFF2-40B4-BE49-F238E27FC236}">
                <a16:creationId xmlns:a16="http://schemas.microsoft.com/office/drawing/2014/main" id="{6B962620-4B5D-42CE-8D1B-0D923977ECB2}"/>
              </a:ext>
            </a:extLst>
          </p:cNvPr>
          <p:cNvSpPr>
            <a:spLocks/>
          </p:cNvSpPr>
          <p:nvPr/>
        </p:nvSpPr>
        <p:spPr bwMode="auto">
          <a:xfrm>
            <a:off x="3089275" y="3190875"/>
            <a:ext cx="280988" cy="1309688"/>
          </a:xfrm>
          <a:custGeom>
            <a:avLst/>
            <a:gdLst>
              <a:gd name="T0" fmla="*/ 279840 w 316230"/>
              <a:gd name="T1" fmla="*/ 0 h 1483995"/>
              <a:gd name="T2" fmla="*/ 0 w 316230"/>
              <a:gd name="T3" fmla="*/ 0 h 1483995"/>
              <a:gd name="T4" fmla="*/ 0 w 316230"/>
              <a:gd name="T5" fmla="*/ 1309531 h 1483995"/>
              <a:gd name="T6" fmla="*/ 279840 w 316230"/>
              <a:gd name="T7" fmla="*/ 1309531 h 1483995"/>
              <a:gd name="T8" fmla="*/ 279840 w 316230"/>
              <a:gd name="T9" fmla="*/ 0 h 1483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30" h="1483995">
                <a:moveTo>
                  <a:pt x="315883" y="0"/>
                </a:moveTo>
                <a:lnTo>
                  <a:pt x="0" y="0"/>
                </a:lnTo>
                <a:lnTo>
                  <a:pt x="0" y="1483817"/>
                </a:lnTo>
                <a:lnTo>
                  <a:pt x="315883" y="1483817"/>
                </a:lnTo>
                <a:lnTo>
                  <a:pt x="315883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7" name="object 13">
            <a:extLst>
              <a:ext uri="{FF2B5EF4-FFF2-40B4-BE49-F238E27FC236}">
                <a16:creationId xmlns:a16="http://schemas.microsoft.com/office/drawing/2014/main" id="{3102FEE9-1DBD-4149-AB3F-008852F1BD7B}"/>
              </a:ext>
            </a:extLst>
          </p:cNvPr>
          <p:cNvSpPr>
            <a:spLocks/>
          </p:cNvSpPr>
          <p:nvPr/>
        </p:nvSpPr>
        <p:spPr bwMode="auto">
          <a:xfrm>
            <a:off x="4344988" y="4078288"/>
            <a:ext cx="280987" cy="422275"/>
          </a:xfrm>
          <a:custGeom>
            <a:avLst/>
            <a:gdLst>
              <a:gd name="T0" fmla="*/ 281549 w 320039"/>
              <a:gd name="T1" fmla="*/ 0 h 478154"/>
              <a:gd name="T2" fmla="*/ 0 w 320039"/>
              <a:gd name="T3" fmla="*/ 0 h 478154"/>
              <a:gd name="T4" fmla="*/ 0 w 320039"/>
              <a:gd name="T5" fmla="*/ 421469 h 478154"/>
              <a:gd name="T6" fmla="*/ 281549 w 320039"/>
              <a:gd name="T7" fmla="*/ 421469 h 478154"/>
              <a:gd name="T8" fmla="*/ 281549 w 320039"/>
              <a:gd name="T9" fmla="*/ 0 h 478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0039" h="478154">
                <a:moveTo>
                  <a:pt x="320040" y="0"/>
                </a:moveTo>
                <a:lnTo>
                  <a:pt x="0" y="0"/>
                </a:lnTo>
                <a:lnTo>
                  <a:pt x="0" y="477981"/>
                </a:lnTo>
                <a:lnTo>
                  <a:pt x="320040" y="477981"/>
                </a:lnTo>
                <a:lnTo>
                  <a:pt x="320040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8" name="object 14">
            <a:extLst>
              <a:ext uri="{FF2B5EF4-FFF2-40B4-BE49-F238E27FC236}">
                <a16:creationId xmlns:a16="http://schemas.microsoft.com/office/drawing/2014/main" id="{400CA585-D7F9-4939-9B60-F32C122955A7}"/>
              </a:ext>
            </a:extLst>
          </p:cNvPr>
          <p:cNvSpPr>
            <a:spLocks/>
          </p:cNvSpPr>
          <p:nvPr/>
        </p:nvSpPr>
        <p:spPr bwMode="auto">
          <a:xfrm>
            <a:off x="5602288" y="3584575"/>
            <a:ext cx="279400" cy="915988"/>
          </a:xfrm>
          <a:custGeom>
            <a:avLst/>
            <a:gdLst>
              <a:gd name="T0" fmla="*/ 278442 w 316229"/>
              <a:gd name="T1" fmla="*/ 0 h 1039495"/>
              <a:gd name="T2" fmla="*/ 0 w 316229"/>
              <a:gd name="T3" fmla="*/ 0 h 1039495"/>
              <a:gd name="T4" fmla="*/ 0 w 316229"/>
              <a:gd name="T5" fmla="*/ 915722 h 1039495"/>
              <a:gd name="T6" fmla="*/ 278442 w 316229"/>
              <a:gd name="T7" fmla="*/ 915722 h 1039495"/>
              <a:gd name="T8" fmla="*/ 278442 w 316229"/>
              <a:gd name="T9" fmla="*/ 0 h 10394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1039495">
                <a:moveTo>
                  <a:pt x="315883" y="0"/>
                </a:moveTo>
                <a:lnTo>
                  <a:pt x="0" y="0"/>
                </a:lnTo>
                <a:lnTo>
                  <a:pt x="0" y="1039088"/>
                </a:lnTo>
                <a:lnTo>
                  <a:pt x="315883" y="1039088"/>
                </a:lnTo>
                <a:lnTo>
                  <a:pt x="315883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9" name="object 15">
            <a:extLst>
              <a:ext uri="{FF2B5EF4-FFF2-40B4-BE49-F238E27FC236}">
                <a16:creationId xmlns:a16="http://schemas.microsoft.com/office/drawing/2014/main" id="{0CE627AA-8351-4169-BDD9-2C164BDFC099}"/>
              </a:ext>
            </a:extLst>
          </p:cNvPr>
          <p:cNvSpPr>
            <a:spLocks/>
          </p:cNvSpPr>
          <p:nvPr/>
        </p:nvSpPr>
        <p:spPr bwMode="auto">
          <a:xfrm>
            <a:off x="3435350" y="3448050"/>
            <a:ext cx="282575" cy="1052513"/>
          </a:xfrm>
          <a:custGeom>
            <a:avLst/>
            <a:gdLst>
              <a:gd name="T0" fmla="*/ 282950 w 320039"/>
              <a:gd name="T1" fmla="*/ 0 h 1193164"/>
              <a:gd name="T2" fmla="*/ 0 w 320039"/>
              <a:gd name="T3" fmla="*/ 0 h 1193164"/>
              <a:gd name="T4" fmla="*/ 0 w 320039"/>
              <a:gd name="T5" fmla="*/ 1051696 h 1193164"/>
              <a:gd name="T6" fmla="*/ 282950 w 320039"/>
              <a:gd name="T7" fmla="*/ 1051696 h 1193164"/>
              <a:gd name="T8" fmla="*/ 282950 w 320039"/>
              <a:gd name="T9" fmla="*/ 0 h 1193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0039" h="1193164">
                <a:moveTo>
                  <a:pt x="320040" y="0"/>
                </a:moveTo>
                <a:lnTo>
                  <a:pt x="0" y="0"/>
                </a:lnTo>
                <a:lnTo>
                  <a:pt x="0" y="1192872"/>
                </a:lnTo>
                <a:lnTo>
                  <a:pt x="320040" y="1192872"/>
                </a:lnTo>
                <a:lnTo>
                  <a:pt x="320040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0" name="object 16">
            <a:extLst>
              <a:ext uri="{FF2B5EF4-FFF2-40B4-BE49-F238E27FC236}">
                <a16:creationId xmlns:a16="http://schemas.microsoft.com/office/drawing/2014/main" id="{FA20EC29-4249-49EE-B42C-06D5F792064C}"/>
              </a:ext>
            </a:extLst>
          </p:cNvPr>
          <p:cNvSpPr>
            <a:spLocks/>
          </p:cNvSpPr>
          <p:nvPr/>
        </p:nvSpPr>
        <p:spPr bwMode="auto">
          <a:xfrm>
            <a:off x="4692650" y="4181475"/>
            <a:ext cx="279400" cy="319088"/>
          </a:xfrm>
          <a:custGeom>
            <a:avLst/>
            <a:gdLst>
              <a:gd name="T0" fmla="*/ 279844 w 316229"/>
              <a:gd name="T1" fmla="*/ 0 h 361950"/>
              <a:gd name="T2" fmla="*/ 0 w 316229"/>
              <a:gd name="T3" fmla="*/ 0 h 361950"/>
              <a:gd name="T4" fmla="*/ 0 w 316229"/>
              <a:gd name="T5" fmla="*/ 319062 h 361950"/>
              <a:gd name="T6" fmla="*/ 279844 w 316229"/>
              <a:gd name="T7" fmla="*/ 319062 h 361950"/>
              <a:gd name="T8" fmla="*/ 279844 w 316229"/>
              <a:gd name="T9" fmla="*/ 0 h 361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361950">
                <a:moveTo>
                  <a:pt x="315887" y="0"/>
                </a:moveTo>
                <a:lnTo>
                  <a:pt x="0" y="0"/>
                </a:lnTo>
                <a:lnTo>
                  <a:pt x="0" y="361603"/>
                </a:lnTo>
                <a:lnTo>
                  <a:pt x="315887" y="361603"/>
                </a:lnTo>
                <a:lnTo>
                  <a:pt x="315887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1" name="object 17">
            <a:extLst>
              <a:ext uri="{FF2B5EF4-FFF2-40B4-BE49-F238E27FC236}">
                <a16:creationId xmlns:a16="http://schemas.microsoft.com/office/drawing/2014/main" id="{4FEC0852-8DEF-41EB-8097-4E5860DB6E08}"/>
              </a:ext>
            </a:extLst>
          </p:cNvPr>
          <p:cNvSpPr>
            <a:spLocks/>
          </p:cNvSpPr>
          <p:nvPr/>
        </p:nvSpPr>
        <p:spPr bwMode="auto">
          <a:xfrm>
            <a:off x="5949950" y="3744913"/>
            <a:ext cx="280988" cy="755650"/>
          </a:xfrm>
          <a:custGeom>
            <a:avLst/>
            <a:gdLst>
              <a:gd name="T0" fmla="*/ 279840 w 316229"/>
              <a:gd name="T1" fmla="*/ 0 h 856614"/>
              <a:gd name="T2" fmla="*/ 0 w 316229"/>
              <a:gd name="T3" fmla="*/ 0 h 856614"/>
              <a:gd name="T4" fmla="*/ 0 w 316229"/>
              <a:gd name="T5" fmla="*/ 754639 h 856614"/>
              <a:gd name="T6" fmla="*/ 279840 w 316229"/>
              <a:gd name="T7" fmla="*/ 754639 h 856614"/>
              <a:gd name="T8" fmla="*/ 279840 w 316229"/>
              <a:gd name="T9" fmla="*/ 0 h 856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856614">
                <a:moveTo>
                  <a:pt x="315883" y="0"/>
                </a:moveTo>
                <a:lnTo>
                  <a:pt x="0" y="0"/>
                </a:lnTo>
                <a:lnTo>
                  <a:pt x="0" y="856208"/>
                </a:lnTo>
                <a:lnTo>
                  <a:pt x="315883" y="856208"/>
                </a:lnTo>
                <a:lnTo>
                  <a:pt x="315883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2" name="object 18">
            <a:extLst>
              <a:ext uri="{FF2B5EF4-FFF2-40B4-BE49-F238E27FC236}">
                <a16:creationId xmlns:a16="http://schemas.microsoft.com/office/drawing/2014/main" id="{F664955F-73FA-45C9-AB34-CC373A3082DE}"/>
              </a:ext>
            </a:extLst>
          </p:cNvPr>
          <p:cNvSpPr>
            <a:spLocks/>
          </p:cNvSpPr>
          <p:nvPr/>
        </p:nvSpPr>
        <p:spPr bwMode="auto">
          <a:xfrm>
            <a:off x="2601913" y="3124200"/>
            <a:ext cx="0" cy="1377950"/>
          </a:xfrm>
          <a:custGeom>
            <a:avLst/>
            <a:gdLst>
              <a:gd name="T0" fmla="*/ 1378043 h 1562100"/>
              <a:gd name="T1" fmla="*/ 0 h 15621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2100">
                <a:moveTo>
                  <a:pt x="0" y="1561782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3" name="object 19">
            <a:extLst>
              <a:ext uri="{FF2B5EF4-FFF2-40B4-BE49-F238E27FC236}">
                <a16:creationId xmlns:a16="http://schemas.microsoft.com/office/drawing/2014/main" id="{6964AC06-E521-421A-8B4B-893640117918}"/>
              </a:ext>
            </a:extLst>
          </p:cNvPr>
          <p:cNvSpPr>
            <a:spLocks/>
          </p:cNvSpPr>
          <p:nvPr/>
        </p:nvSpPr>
        <p:spPr bwMode="auto">
          <a:xfrm>
            <a:off x="2601913" y="4500563"/>
            <a:ext cx="3768725" cy="0"/>
          </a:xfrm>
          <a:custGeom>
            <a:avLst/>
            <a:gdLst>
              <a:gd name="T0" fmla="*/ 0 w 4272280"/>
              <a:gd name="T1" fmla="*/ 3768993 w 42722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72280">
                <a:moveTo>
                  <a:pt x="0" y="0"/>
                </a:moveTo>
                <a:lnTo>
                  <a:pt x="4271844" y="0"/>
                </a:lnTo>
              </a:path>
            </a:pathLst>
          </a:custGeom>
          <a:noFill/>
          <a:ln w="706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4" name="object 20">
            <a:extLst>
              <a:ext uri="{FF2B5EF4-FFF2-40B4-BE49-F238E27FC236}">
                <a16:creationId xmlns:a16="http://schemas.microsoft.com/office/drawing/2014/main" id="{6808F74A-1193-4012-9F2D-93A597F3B174}"/>
              </a:ext>
            </a:extLst>
          </p:cNvPr>
          <p:cNvSpPr>
            <a:spLocks/>
          </p:cNvSpPr>
          <p:nvPr/>
        </p:nvSpPr>
        <p:spPr bwMode="auto">
          <a:xfrm>
            <a:off x="3911600" y="3190875"/>
            <a:ext cx="58738" cy="58738"/>
          </a:xfrm>
          <a:custGeom>
            <a:avLst/>
            <a:gdLst>
              <a:gd name="T0" fmla="*/ 0 w 66675"/>
              <a:gd name="T1" fmla="*/ 58490 h 66675"/>
              <a:gd name="T2" fmla="*/ 58493 w 66675"/>
              <a:gd name="T3" fmla="*/ 58490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92" y="66288"/>
                </a:lnTo>
                <a:lnTo>
                  <a:pt x="66292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5" name="object 21">
            <a:extLst>
              <a:ext uri="{FF2B5EF4-FFF2-40B4-BE49-F238E27FC236}">
                <a16:creationId xmlns:a16="http://schemas.microsoft.com/office/drawing/2014/main" id="{B39FA1D3-8019-4A7E-B514-A0602ACD3CAC}"/>
              </a:ext>
            </a:extLst>
          </p:cNvPr>
          <p:cNvSpPr>
            <a:spLocks/>
          </p:cNvSpPr>
          <p:nvPr/>
        </p:nvSpPr>
        <p:spPr bwMode="auto">
          <a:xfrm>
            <a:off x="4675188" y="3190875"/>
            <a:ext cx="58737" cy="58738"/>
          </a:xfrm>
          <a:custGeom>
            <a:avLst/>
            <a:gdLst>
              <a:gd name="T0" fmla="*/ 0 w 66675"/>
              <a:gd name="T1" fmla="*/ 58490 h 66675"/>
              <a:gd name="T2" fmla="*/ 58490 w 66675"/>
              <a:gd name="T3" fmla="*/ 58490 h 66675"/>
              <a:gd name="T4" fmla="*/ 58490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88" y="66288"/>
                </a:lnTo>
                <a:lnTo>
                  <a:pt x="66288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6" name="object 22">
            <a:extLst>
              <a:ext uri="{FF2B5EF4-FFF2-40B4-BE49-F238E27FC236}">
                <a16:creationId xmlns:a16="http://schemas.microsoft.com/office/drawing/2014/main" id="{7C19A1EC-3E99-4BC9-A9F5-8A51F3569010}"/>
              </a:ext>
            </a:extLst>
          </p:cNvPr>
          <p:cNvSpPr>
            <a:spLocks/>
          </p:cNvSpPr>
          <p:nvPr/>
        </p:nvSpPr>
        <p:spPr bwMode="auto">
          <a:xfrm>
            <a:off x="5389563" y="3190875"/>
            <a:ext cx="58737" cy="58738"/>
          </a:xfrm>
          <a:custGeom>
            <a:avLst/>
            <a:gdLst>
              <a:gd name="T0" fmla="*/ 0 w 66675"/>
              <a:gd name="T1" fmla="*/ 58490 h 66675"/>
              <a:gd name="T2" fmla="*/ 58493 w 66675"/>
              <a:gd name="T3" fmla="*/ 58490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92" y="66288"/>
                </a:lnTo>
                <a:lnTo>
                  <a:pt x="66292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7" name="object 23">
            <a:extLst>
              <a:ext uri="{FF2B5EF4-FFF2-40B4-BE49-F238E27FC236}">
                <a16:creationId xmlns:a16="http://schemas.microsoft.com/office/drawing/2014/main" id="{B8BDB521-995F-4418-A68D-45274C71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5" y="4478338"/>
            <a:ext cx="393700" cy="285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98" name="object 24">
            <a:extLst>
              <a:ext uri="{FF2B5EF4-FFF2-40B4-BE49-F238E27FC236}">
                <a16:creationId xmlns:a16="http://schemas.microsoft.com/office/drawing/2014/main" id="{8CEBBC03-C059-432C-A7FC-F6813832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4478338"/>
            <a:ext cx="392113" cy="285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99" name="object 25">
            <a:extLst>
              <a:ext uri="{FF2B5EF4-FFF2-40B4-BE49-F238E27FC236}">
                <a16:creationId xmlns:a16="http://schemas.microsoft.com/office/drawing/2014/main" id="{391B6612-6A15-4E0F-AD19-158704FE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3814763"/>
            <a:ext cx="1855788" cy="6921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00" name="object 26">
            <a:extLst>
              <a:ext uri="{FF2B5EF4-FFF2-40B4-BE49-F238E27FC236}">
                <a16:creationId xmlns:a16="http://schemas.microsoft.com/office/drawing/2014/main" id="{C817C985-72BC-40E3-A6F2-70A95AD5E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8" y="3649663"/>
            <a:ext cx="1851025" cy="8572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01" name="object 27">
            <a:extLst>
              <a:ext uri="{FF2B5EF4-FFF2-40B4-BE49-F238E27FC236}">
                <a16:creationId xmlns:a16="http://schemas.microsoft.com/office/drawing/2014/main" id="{FC999D5A-6E16-4AB7-A348-DEBDEB3BFD49}"/>
              </a:ext>
            </a:extLst>
          </p:cNvPr>
          <p:cNvSpPr>
            <a:spLocks/>
          </p:cNvSpPr>
          <p:nvPr/>
        </p:nvSpPr>
        <p:spPr bwMode="auto">
          <a:xfrm>
            <a:off x="7412038" y="3833813"/>
            <a:ext cx="327025" cy="666750"/>
          </a:xfrm>
          <a:custGeom>
            <a:avLst/>
            <a:gdLst>
              <a:gd name="T0" fmla="*/ 326115 w 370204"/>
              <a:gd name="T1" fmla="*/ 0 h 756920"/>
              <a:gd name="T2" fmla="*/ 0 w 370204"/>
              <a:gd name="T3" fmla="*/ 0 h 756920"/>
              <a:gd name="T4" fmla="*/ 0 w 370204"/>
              <a:gd name="T5" fmla="*/ 666344 h 756920"/>
              <a:gd name="T6" fmla="*/ 326115 w 370204"/>
              <a:gd name="T7" fmla="*/ 666344 h 756920"/>
              <a:gd name="T8" fmla="*/ 326115 w 370204"/>
              <a:gd name="T9" fmla="*/ 0 h 756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756920">
                <a:moveTo>
                  <a:pt x="369912" y="0"/>
                </a:moveTo>
                <a:lnTo>
                  <a:pt x="0" y="0"/>
                </a:lnTo>
                <a:lnTo>
                  <a:pt x="0" y="756459"/>
                </a:lnTo>
                <a:lnTo>
                  <a:pt x="369912" y="756459"/>
                </a:lnTo>
                <a:lnTo>
                  <a:pt x="369912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2" name="object 28">
            <a:extLst>
              <a:ext uri="{FF2B5EF4-FFF2-40B4-BE49-F238E27FC236}">
                <a16:creationId xmlns:a16="http://schemas.microsoft.com/office/drawing/2014/main" id="{4BD704CD-B750-4013-AAA9-7018CBAAEEC1}"/>
              </a:ext>
            </a:extLst>
          </p:cNvPr>
          <p:cNvSpPr>
            <a:spLocks/>
          </p:cNvSpPr>
          <p:nvPr/>
        </p:nvSpPr>
        <p:spPr bwMode="auto">
          <a:xfrm>
            <a:off x="8875713" y="3968750"/>
            <a:ext cx="327025" cy="531813"/>
          </a:xfrm>
          <a:custGeom>
            <a:avLst/>
            <a:gdLst>
              <a:gd name="T0" fmla="*/ 327517 w 370204"/>
              <a:gd name="T1" fmla="*/ 0 h 603250"/>
              <a:gd name="T2" fmla="*/ 0 w 370204"/>
              <a:gd name="T3" fmla="*/ 0 h 603250"/>
              <a:gd name="T4" fmla="*/ 0 w 370204"/>
              <a:gd name="T5" fmla="*/ 531771 h 603250"/>
              <a:gd name="T6" fmla="*/ 327517 w 370204"/>
              <a:gd name="T7" fmla="*/ 531771 h 603250"/>
              <a:gd name="T8" fmla="*/ 327517 w 370204"/>
              <a:gd name="T9" fmla="*/ 0 h 603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603250">
                <a:moveTo>
                  <a:pt x="369916" y="0"/>
                </a:moveTo>
                <a:lnTo>
                  <a:pt x="0" y="0"/>
                </a:lnTo>
                <a:lnTo>
                  <a:pt x="0" y="602674"/>
                </a:lnTo>
                <a:lnTo>
                  <a:pt x="369916" y="602674"/>
                </a:lnTo>
                <a:lnTo>
                  <a:pt x="369916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3" name="object 29">
            <a:extLst>
              <a:ext uri="{FF2B5EF4-FFF2-40B4-BE49-F238E27FC236}">
                <a16:creationId xmlns:a16="http://schemas.microsoft.com/office/drawing/2014/main" id="{A030C1FF-0211-4A0E-9674-29CD4E71E33E}"/>
              </a:ext>
            </a:extLst>
          </p:cNvPr>
          <p:cNvSpPr>
            <a:spLocks/>
          </p:cNvSpPr>
          <p:nvPr/>
        </p:nvSpPr>
        <p:spPr bwMode="auto">
          <a:xfrm>
            <a:off x="7818438" y="3668713"/>
            <a:ext cx="328612" cy="831850"/>
          </a:xfrm>
          <a:custGeom>
            <a:avLst/>
            <a:gdLst>
              <a:gd name="T0" fmla="*/ 327517 w 370204"/>
              <a:gd name="T1" fmla="*/ 0 h 943610"/>
              <a:gd name="T2" fmla="*/ 0 w 370204"/>
              <a:gd name="T3" fmla="*/ 0 h 943610"/>
              <a:gd name="T4" fmla="*/ 0 w 370204"/>
              <a:gd name="T5" fmla="*/ 831936 h 943610"/>
              <a:gd name="T6" fmla="*/ 327517 w 370204"/>
              <a:gd name="T7" fmla="*/ 831936 h 943610"/>
              <a:gd name="T8" fmla="*/ 327517 w 370204"/>
              <a:gd name="T9" fmla="*/ 0 h 9436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943610">
                <a:moveTo>
                  <a:pt x="369916" y="0"/>
                </a:moveTo>
                <a:lnTo>
                  <a:pt x="0" y="0"/>
                </a:lnTo>
                <a:lnTo>
                  <a:pt x="0" y="943495"/>
                </a:lnTo>
                <a:lnTo>
                  <a:pt x="369916" y="943495"/>
                </a:lnTo>
                <a:lnTo>
                  <a:pt x="369916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4" name="object 30">
            <a:extLst>
              <a:ext uri="{FF2B5EF4-FFF2-40B4-BE49-F238E27FC236}">
                <a16:creationId xmlns:a16="http://schemas.microsoft.com/office/drawing/2014/main" id="{948D627D-64B8-4322-83A7-07539AED4585}"/>
              </a:ext>
            </a:extLst>
          </p:cNvPr>
          <p:cNvSpPr>
            <a:spLocks/>
          </p:cNvSpPr>
          <p:nvPr/>
        </p:nvSpPr>
        <p:spPr bwMode="auto">
          <a:xfrm>
            <a:off x="9278938" y="3803650"/>
            <a:ext cx="327025" cy="696913"/>
          </a:xfrm>
          <a:custGeom>
            <a:avLst/>
            <a:gdLst>
              <a:gd name="T0" fmla="*/ 327517 w 370204"/>
              <a:gd name="T1" fmla="*/ 0 h 789939"/>
              <a:gd name="T2" fmla="*/ 0 w 370204"/>
              <a:gd name="T3" fmla="*/ 0 h 789939"/>
              <a:gd name="T4" fmla="*/ 0 w 370204"/>
              <a:gd name="T5" fmla="*/ 695965 h 789939"/>
              <a:gd name="T6" fmla="*/ 327517 w 370204"/>
              <a:gd name="T7" fmla="*/ 695965 h 789939"/>
              <a:gd name="T8" fmla="*/ 327517 w 370204"/>
              <a:gd name="T9" fmla="*/ 0 h 789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789939">
                <a:moveTo>
                  <a:pt x="369916" y="0"/>
                </a:moveTo>
                <a:lnTo>
                  <a:pt x="0" y="0"/>
                </a:lnTo>
                <a:lnTo>
                  <a:pt x="0" y="789711"/>
                </a:lnTo>
                <a:lnTo>
                  <a:pt x="369916" y="789711"/>
                </a:lnTo>
                <a:lnTo>
                  <a:pt x="369916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5" name="object 31">
            <a:extLst>
              <a:ext uri="{FF2B5EF4-FFF2-40B4-BE49-F238E27FC236}">
                <a16:creationId xmlns:a16="http://schemas.microsoft.com/office/drawing/2014/main" id="{FA2CA0E0-FBF6-46BA-9850-DB9D6A1D4D8D}"/>
              </a:ext>
            </a:extLst>
          </p:cNvPr>
          <p:cNvSpPr>
            <a:spLocks/>
          </p:cNvSpPr>
          <p:nvPr/>
        </p:nvSpPr>
        <p:spPr bwMode="auto">
          <a:xfrm>
            <a:off x="6843713" y="3124200"/>
            <a:ext cx="0" cy="1412875"/>
          </a:xfrm>
          <a:custGeom>
            <a:avLst/>
            <a:gdLst>
              <a:gd name="T0" fmla="*/ 1412859 h 1602104"/>
              <a:gd name="T1" fmla="*/ 0 h 16021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602104">
                <a:moveTo>
                  <a:pt x="0" y="1601556"/>
                </a:moveTo>
                <a:lnTo>
                  <a:pt x="0" y="0"/>
                </a:lnTo>
              </a:path>
            </a:pathLst>
          </a:custGeom>
          <a:noFill/>
          <a:ln w="781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6" name="object 32">
            <a:extLst>
              <a:ext uri="{FF2B5EF4-FFF2-40B4-BE49-F238E27FC236}">
                <a16:creationId xmlns:a16="http://schemas.microsoft.com/office/drawing/2014/main" id="{311FA3C0-AC4F-4E8C-8716-1F575921E062}"/>
              </a:ext>
            </a:extLst>
          </p:cNvPr>
          <p:cNvSpPr>
            <a:spLocks/>
          </p:cNvSpPr>
          <p:nvPr/>
        </p:nvSpPr>
        <p:spPr bwMode="auto">
          <a:xfrm>
            <a:off x="6810375" y="4500563"/>
            <a:ext cx="2959100" cy="0"/>
          </a:xfrm>
          <a:custGeom>
            <a:avLst/>
            <a:gdLst>
              <a:gd name="T0" fmla="*/ 0 w 3353434"/>
              <a:gd name="T1" fmla="*/ 2959618 w 3353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53434">
                <a:moveTo>
                  <a:pt x="0" y="0"/>
                </a:moveTo>
                <a:lnTo>
                  <a:pt x="3353280" y="0"/>
                </a:lnTo>
              </a:path>
            </a:pathLst>
          </a:custGeom>
          <a:noFill/>
          <a:ln w="706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7" name="object 33">
            <a:extLst>
              <a:ext uri="{FF2B5EF4-FFF2-40B4-BE49-F238E27FC236}">
                <a16:creationId xmlns:a16="http://schemas.microsoft.com/office/drawing/2014/main" id="{1E928F81-EBFA-4FDC-9036-30DBA92C3981}"/>
              </a:ext>
            </a:extLst>
          </p:cNvPr>
          <p:cNvSpPr>
            <a:spLocks/>
          </p:cNvSpPr>
          <p:nvPr/>
        </p:nvSpPr>
        <p:spPr bwMode="auto">
          <a:xfrm>
            <a:off x="6810375" y="4156075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8" name="object 34">
            <a:extLst>
              <a:ext uri="{FF2B5EF4-FFF2-40B4-BE49-F238E27FC236}">
                <a16:creationId xmlns:a16="http://schemas.microsoft.com/office/drawing/2014/main" id="{142B37D8-55C7-400E-A84E-AEF7FB18C4A2}"/>
              </a:ext>
            </a:extLst>
          </p:cNvPr>
          <p:cNvSpPr>
            <a:spLocks/>
          </p:cNvSpPr>
          <p:nvPr/>
        </p:nvSpPr>
        <p:spPr bwMode="auto">
          <a:xfrm>
            <a:off x="6810375" y="3811588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9" name="object 35">
            <a:extLst>
              <a:ext uri="{FF2B5EF4-FFF2-40B4-BE49-F238E27FC236}">
                <a16:creationId xmlns:a16="http://schemas.microsoft.com/office/drawing/2014/main" id="{AB45A0F3-F1C5-4AD1-A517-138437CC5D60}"/>
              </a:ext>
            </a:extLst>
          </p:cNvPr>
          <p:cNvSpPr>
            <a:spLocks/>
          </p:cNvSpPr>
          <p:nvPr/>
        </p:nvSpPr>
        <p:spPr bwMode="auto">
          <a:xfrm>
            <a:off x="6810375" y="3467100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0" name="object 36">
            <a:extLst>
              <a:ext uri="{FF2B5EF4-FFF2-40B4-BE49-F238E27FC236}">
                <a16:creationId xmlns:a16="http://schemas.microsoft.com/office/drawing/2014/main" id="{758A0543-CA72-43AB-876D-F3AABAD22019}"/>
              </a:ext>
            </a:extLst>
          </p:cNvPr>
          <p:cNvSpPr>
            <a:spLocks/>
          </p:cNvSpPr>
          <p:nvPr/>
        </p:nvSpPr>
        <p:spPr bwMode="auto">
          <a:xfrm>
            <a:off x="6810375" y="3122613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1" name="object 37">
            <a:extLst>
              <a:ext uri="{FF2B5EF4-FFF2-40B4-BE49-F238E27FC236}">
                <a16:creationId xmlns:a16="http://schemas.microsoft.com/office/drawing/2014/main" id="{4CC5C382-E57A-4EE8-B4EF-39E9E6C37BBA}"/>
              </a:ext>
            </a:extLst>
          </p:cNvPr>
          <p:cNvSpPr>
            <a:spLocks/>
          </p:cNvSpPr>
          <p:nvPr/>
        </p:nvSpPr>
        <p:spPr bwMode="auto">
          <a:xfrm>
            <a:off x="8307388" y="4500563"/>
            <a:ext cx="0" cy="36512"/>
          </a:xfrm>
          <a:custGeom>
            <a:avLst/>
            <a:gdLst>
              <a:gd name="T0" fmla="*/ 0 h 40639"/>
              <a:gd name="T1" fmla="*/ 36133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320"/>
                </a:lnTo>
              </a:path>
            </a:pathLst>
          </a:custGeom>
          <a:noFill/>
          <a:ln w="706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2" name="object 38">
            <a:extLst>
              <a:ext uri="{FF2B5EF4-FFF2-40B4-BE49-F238E27FC236}">
                <a16:creationId xmlns:a16="http://schemas.microsoft.com/office/drawing/2014/main" id="{4F002EB1-6906-4214-9656-C06A853E2572}"/>
              </a:ext>
            </a:extLst>
          </p:cNvPr>
          <p:cNvSpPr>
            <a:spLocks/>
          </p:cNvSpPr>
          <p:nvPr/>
        </p:nvSpPr>
        <p:spPr bwMode="auto">
          <a:xfrm>
            <a:off x="9769475" y="4500563"/>
            <a:ext cx="0" cy="36512"/>
          </a:xfrm>
          <a:custGeom>
            <a:avLst/>
            <a:gdLst>
              <a:gd name="T0" fmla="*/ 0 h 40639"/>
              <a:gd name="T1" fmla="*/ 36133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320"/>
                </a:lnTo>
              </a:path>
            </a:pathLst>
          </a:custGeom>
          <a:noFill/>
          <a:ln w="706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3" name="object 39">
            <a:extLst>
              <a:ext uri="{FF2B5EF4-FFF2-40B4-BE49-F238E27FC236}">
                <a16:creationId xmlns:a16="http://schemas.microsoft.com/office/drawing/2014/main" id="{D1188E12-8912-4308-95F0-F7C459C5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3187700"/>
            <a:ext cx="58737" cy="58738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14" name="object 40">
            <a:extLst>
              <a:ext uri="{FF2B5EF4-FFF2-40B4-BE49-F238E27FC236}">
                <a16:creationId xmlns:a16="http://schemas.microsoft.com/office/drawing/2014/main" id="{A189E4E3-83A0-43B8-BC36-FA7D5E3A9DB1}"/>
              </a:ext>
            </a:extLst>
          </p:cNvPr>
          <p:cNvSpPr>
            <a:spLocks/>
          </p:cNvSpPr>
          <p:nvPr/>
        </p:nvSpPr>
        <p:spPr bwMode="auto">
          <a:xfrm>
            <a:off x="8034338" y="3187700"/>
            <a:ext cx="58737" cy="58738"/>
          </a:xfrm>
          <a:custGeom>
            <a:avLst/>
            <a:gdLst>
              <a:gd name="T0" fmla="*/ 0 w 66675"/>
              <a:gd name="T1" fmla="*/ 58485 h 66675"/>
              <a:gd name="T2" fmla="*/ 58493 w 66675"/>
              <a:gd name="T3" fmla="*/ 58485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85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3"/>
                </a:moveTo>
                <a:lnTo>
                  <a:pt x="66292" y="66283"/>
                </a:lnTo>
                <a:lnTo>
                  <a:pt x="66292" y="0"/>
                </a:lnTo>
                <a:lnTo>
                  <a:pt x="0" y="0"/>
                </a:lnTo>
                <a:lnTo>
                  <a:pt x="0" y="66283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5" name="object 41">
            <a:extLst>
              <a:ext uri="{FF2B5EF4-FFF2-40B4-BE49-F238E27FC236}">
                <a16:creationId xmlns:a16="http://schemas.microsoft.com/office/drawing/2014/main" id="{3F5C1C30-257C-481B-9CF9-BCB51DAB966F}"/>
              </a:ext>
            </a:extLst>
          </p:cNvPr>
          <p:cNvSpPr>
            <a:spLocks/>
          </p:cNvSpPr>
          <p:nvPr/>
        </p:nvSpPr>
        <p:spPr bwMode="auto">
          <a:xfrm>
            <a:off x="8759825" y="3187700"/>
            <a:ext cx="58738" cy="58738"/>
          </a:xfrm>
          <a:custGeom>
            <a:avLst/>
            <a:gdLst>
              <a:gd name="T0" fmla="*/ 0 w 66675"/>
              <a:gd name="T1" fmla="*/ 58485 h 66675"/>
              <a:gd name="T2" fmla="*/ 58490 w 66675"/>
              <a:gd name="T3" fmla="*/ 58485 h 66675"/>
              <a:gd name="T4" fmla="*/ 58490 w 66675"/>
              <a:gd name="T5" fmla="*/ 0 h 66675"/>
              <a:gd name="T6" fmla="*/ 0 w 66675"/>
              <a:gd name="T7" fmla="*/ 0 h 66675"/>
              <a:gd name="T8" fmla="*/ 0 w 66675"/>
              <a:gd name="T9" fmla="*/ 58485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3"/>
                </a:moveTo>
                <a:lnTo>
                  <a:pt x="66288" y="66283"/>
                </a:lnTo>
                <a:lnTo>
                  <a:pt x="66288" y="0"/>
                </a:lnTo>
                <a:lnTo>
                  <a:pt x="0" y="0"/>
                </a:lnTo>
                <a:lnTo>
                  <a:pt x="0" y="66283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B99B8A1A-73C6-40BC-B44C-9DAB43E2D31A}"/>
              </a:ext>
            </a:extLst>
          </p:cNvPr>
          <p:cNvSpPr txBox="1"/>
          <p:nvPr/>
        </p:nvSpPr>
        <p:spPr>
          <a:xfrm>
            <a:off x="654050" y="5692182"/>
            <a:ext cx="10280650" cy="582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206" fontAlgn="auto">
              <a:spcBef>
                <a:spcPts val="745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Implications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clinical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practice: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Little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benefit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to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add-on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sequential</a:t>
            </a:r>
            <a:r>
              <a:rPr lang="en-US" sz="1600" spc="9" dirty="0">
                <a:latin typeface="Arial"/>
                <a:cs typeface="Arial"/>
              </a:rPr>
              <a:t> IFN NUC approach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to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induce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13" dirty="0">
                <a:latin typeface="Arial"/>
                <a:cs typeface="Arial"/>
              </a:rPr>
              <a:t>HBsAg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loss</a:t>
            </a:r>
            <a:endParaRPr lang="en-US" sz="1600" dirty="0">
              <a:latin typeface="Arial"/>
              <a:cs typeface="Arial"/>
            </a:endParaRPr>
          </a:p>
          <a:p>
            <a:pPr marL="11206" fontAlgn="auto">
              <a:spcBef>
                <a:spcPts val="745"/>
              </a:spcBef>
              <a:spcAft>
                <a:spcPts val="0"/>
              </a:spcAft>
              <a:defRPr/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26BE408F-041E-4C49-A050-E2CD3E8702B2}"/>
              </a:ext>
            </a:extLst>
          </p:cNvPr>
          <p:cNvSpPr txBox="1"/>
          <p:nvPr/>
        </p:nvSpPr>
        <p:spPr>
          <a:xfrm>
            <a:off x="2789238" y="4173538"/>
            <a:ext cx="18415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3.9</a:t>
            </a:r>
            <a:endParaRPr sz="882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C9F51C1A-20A0-4971-B13F-CA559F08C6D3}"/>
              </a:ext>
            </a:extLst>
          </p:cNvPr>
          <p:cNvSpPr txBox="1"/>
          <p:nvPr/>
        </p:nvSpPr>
        <p:spPr>
          <a:xfrm>
            <a:off x="4094163" y="43275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3244D860-46B8-44E0-BBD9-31470BA4AA20}"/>
              </a:ext>
            </a:extLst>
          </p:cNvPr>
          <p:cNvSpPr txBox="1"/>
          <p:nvPr/>
        </p:nvSpPr>
        <p:spPr>
          <a:xfrm>
            <a:off x="5302250" y="4173538"/>
            <a:ext cx="18415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3.9</a:t>
            </a:r>
            <a:endParaRPr sz="882">
              <a:latin typeface="Arial"/>
              <a:cs typeface="Arial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251F72B-9724-4745-83A6-3174787805E1}"/>
              </a:ext>
            </a:extLst>
          </p:cNvPr>
          <p:cNvSpPr txBox="1"/>
          <p:nvPr/>
        </p:nvSpPr>
        <p:spPr>
          <a:xfrm>
            <a:off x="3103563" y="3035300"/>
            <a:ext cx="2492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33.3</a:t>
            </a:r>
            <a:endParaRPr sz="882">
              <a:latin typeface="Arial"/>
              <a:cs typeface="Arial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A0E77E30-5EA2-4BE7-87D4-E416CF3C5E47}"/>
              </a:ext>
            </a:extLst>
          </p:cNvPr>
          <p:cNvSpPr txBox="1"/>
          <p:nvPr/>
        </p:nvSpPr>
        <p:spPr>
          <a:xfrm>
            <a:off x="4360863" y="3905250"/>
            <a:ext cx="2492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10.7</a:t>
            </a:r>
            <a:endParaRPr sz="882">
              <a:latin typeface="Arial"/>
              <a:cs typeface="Arial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B5B1F7B9-2783-480C-9F78-F1933282CE17}"/>
              </a:ext>
            </a:extLst>
          </p:cNvPr>
          <p:cNvSpPr txBox="1"/>
          <p:nvPr/>
        </p:nvSpPr>
        <p:spPr>
          <a:xfrm>
            <a:off x="5616575" y="3409950"/>
            <a:ext cx="24923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23.3</a:t>
            </a:r>
            <a:endParaRPr sz="882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5232AAD4-E5A7-4DA8-9BF7-764ACD0027D6}"/>
              </a:ext>
            </a:extLst>
          </p:cNvPr>
          <p:cNvSpPr txBox="1"/>
          <p:nvPr/>
        </p:nvSpPr>
        <p:spPr>
          <a:xfrm>
            <a:off x="3452813" y="3275013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26.7</a:t>
            </a:r>
            <a:endParaRPr sz="882">
              <a:latin typeface="Arial"/>
              <a:cs typeface="Arial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71E16C59-2DD2-4710-B140-38EF172404AE}"/>
              </a:ext>
            </a:extLst>
          </p:cNvPr>
          <p:cNvSpPr txBox="1"/>
          <p:nvPr/>
        </p:nvSpPr>
        <p:spPr>
          <a:xfrm>
            <a:off x="4741863" y="4006850"/>
            <a:ext cx="1825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8.1</a:t>
            </a:r>
            <a:endParaRPr sz="882">
              <a:latin typeface="Arial"/>
              <a:cs typeface="Arial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3C33575D-AB57-4941-B089-0CA435C1F056}"/>
              </a:ext>
            </a:extLst>
          </p:cNvPr>
          <p:cNvSpPr txBox="1"/>
          <p:nvPr/>
        </p:nvSpPr>
        <p:spPr>
          <a:xfrm>
            <a:off x="5965825" y="3570288"/>
            <a:ext cx="249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19.2</a:t>
            </a:r>
            <a:endParaRPr sz="882">
              <a:latin typeface="Arial"/>
              <a:cs typeface="Arial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BF79B004-5042-4EAF-B982-14DF886FF5EB}"/>
              </a:ext>
            </a:extLst>
          </p:cNvPr>
          <p:cNvSpPr txBox="1"/>
          <p:nvPr/>
        </p:nvSpPr>
        <p:spPr>
          <a:xfrm>
            <a:off x="2360613" y="3065463"/>
            <a:ext cx="152400" cy="153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35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30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20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10</a:t>
            </a:r>
            <a:endParaRPr sz="882">
              <a:latin typeface="Arial"/>
              <a:cs typeface="Arial"/>
            </a:endParaRPr>
          </a:p>
          <a:p>
            <a:pPr marL="64437"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5</a:t>
            </a:r>
            <a:endParaRPr sz="882">
              <a:latin typeface="Arial"/>
              <a:cs typeface="Arial"/>
            </a:endParaRPr>
          </a:p>
          <a:p>
            <a:pPr marL="64437"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2606F7AB-D899-498F-A2CF-7CEE27B11A43}"/>
              </a:ext>
            </a:extLst>
          </p:cNvPr>
          <p:cNvSpPr txBox="1"/>
          <p:nvPr/>
        </p:nvSpPr>
        <p:spPr>
          <a:xfrm>
            <a:off x="2768600" y="4581525"/>
            <a:ext cx="9159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Primary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Endpoint</a:t>
            </a:r>
            <a:endParaRPr sz="882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0C16CBBC-9EAF-4D54-9C3F-B7B433A25219}"/>
              </a:ext>
            </a:extLst>
          </p:cNvPr>
          <p:cNvSpPr txBox="1"/>
          <p:nvPr/>
        </p:nvSpPr>
        <p:spPr>
          <a:xfrm>
            <a:off x="4149725" y="4581525"/>
            <a:ext cx="6699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HBeAg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Loss</a:t>
            </a:r>
            <a:endParaRPr sz="882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BDDD9A89-0574-48C5-83F6-38596C24AD0A}"/>
              </a:ext>
            </a:extLst>
          </p:cNvPr>
          <p:cNvSpPr txBox="1"/>
          <p:nvPr/>
        </p:nvSpPr>
        <p:spPr>
          <a:xfrm>
            <a:off x="5356225" y="4581525"/>
            <a:ext cx="7699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qHBsAg&gt;1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log</a:t>
            </a:r>
            <a:endParaRPr sz="882">
              <a:latin typeface="Arial"/>
              <a:cs typeface="Arial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4083EA87-C981-44A6-B75C-05D3944309B0}"/>
              </a:ext>
            </a:extLst>
          </p:cNvPr>
          <p:cNvSpPr txBox="1"/>
          <p:nvPr/>
        </p:nvSpPr>
        <p:spPr>
          <a:xfrm>
            <a:off x="3983038" y="3167063"/>
            <a:ext cx="6381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NA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(control)</a:t>
            </a:r>
            <a:endParaRPr sz="882">
              <a:latin typeface="Arial"/>
              <a:cs typeface="Arial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12023407-6EBE-4E11-B928-B21B7279A809}"/>
              </a:ext>
            </a:extLst>
          </p:cNvPr>
          <p:cNvSpPr txBox="1"/>
          <p:nvPr/>
        </p:nvSpPr>
        <p:spPr>
          <a:xfrm>
            <a:off x="4748213" y="3167063"/>
            <a:ext cx="5857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switch</a:t>
            </a:r>
            <a:endParaRPr sz="882">
              <a:latin typeface="Arial"/>
              <a:cs typeface="Arial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CCD94FF9-0175-45CA-B908-A286D79EFBB7}"/>
              </a:ext>
            </a:extLst>
          </p:cNvPr>
          <p:cNvSpPr txBox="1"/>
          <p:nvPr/>
        </p:nvSpPr>
        <p:spPr>
          <a:xfrm>
            <a:off x="5462588" y="3167063"/>
            <a:ext cx="6254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add-on</a:t>
            </a:r>
            <a:endParaRPr sz="882">
              <a:latin typeface="Arial"/>
              <a:cs typeface="Arial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504CA5B8-1C8B-4107-BA4E-64315B1E2BDA}"/>
              </a:ext>
            </a:extLst>
          </p:cNvPr>
          <p:cNvSpPr txBox="1"/>
          <p:nvPr/>
        </p:nvSpPr>
        <p:spPr>
          <a:xfrm>
            <a:off x="7127875" y="4327525"/>
            <a:ext cx="87313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4B4B5860-068E-4D6A-A7A8-1BCD2E83D664}"/>
              </a:ext>
            </a:extLst>
          </p:cNvPr>
          <p:cNvSpPr txBox="1"/>
          <p:nvPr/>
        </p:nvSpPr>
        <p:spPr>
          <a:xfrm>
            <a:off x="8589963" y="43275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51CE12D8-3C7E-4F43-B03D-5D2A02548854}"/>
              </a:ext>
            </a:extLst>
          </p:cNvPr>
          <p:cNvSpPr txBox="1"/>
          <p:nvPr/>
        </p:nvSpPr>
        <p:spPr>
          <a:xfrm>
            <a:off x="7483475" y="3659188"/>
            <a:ext cx="1857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9.7</a:t>
            </a:r>
            <a:endParaRPr sz="882">
              <a:latin typeface="Arial"/>
              <a:cs typeface="Arial"/>
            </a:endParaRP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D2345DFA-E1AC-4DE4-868C-7FEC6B94D352}"/>
              </a:ext>
            </a:extLst>
          </p:cNvPr>
          <p:cNvSpPr txBox="1"/>
          <p:nvPr/>
        </p:nvSpPr>
        <p:spPr>
          <a:xfrm>
            <a:off x="8947150" y="3795713"/>
            <a:ext cx="1841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7.7</a:t>
            </a:r>
            <a:endParaRPr sz="882">
              <a:latin typeface="Arial"/>
              <a:cs typeface="Arial"/>
            </a:endParaRPr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55190383-1057-4DF3-BF27-DB085E7D4A03}"/>
              </a:ext>
            </a:extLst>
          </p:cNvPr>
          <p:cNvSpPr txBox="1"/>
          <p:nvPr/>
        </p:nvSpPr>
        <p:spPr>
          <a:xfrm>
            <a:off x="7856538" y="3494088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12.1</a:t>
            </a:r>
            <a:endParaRPr sz="882">
              <a:latin typeface="Arial"/>
              <a:cs typeface="Arial"/>
            </a:endParaRPr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4DD3D4D1-D516-4D13-82BF-B845C3DC5605}"/>
              </a:ext>
            </a:extLst>
          </p:cNvPr>
          <p:cNvSpPr txBox="1"/>
          <p:nvPr/>
        </p:nvSpPr>
        <p:spPr>
          <a:xfrm>
            <a:off x="9318625" y="3630613"/>
            <a:ext cx="249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10.1</a:t>
            </a:r>
            <a:endParaRPr sz="882">
              <a:latin typeface="Arial"/>
              <a:cs typeface="Arial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8B23755F-F5F6-49B2-950D-88F7668C34C4}"/>
              </a:ext>
            </a:extLst>
          </p:cNvPr>
          <p:cNvSpPr txBox="1"/>
          <p:nvPr/>
        </p:nvSpPr>
        <p:spPr>
          <a:xfrm>
            <a:off x="6669088" y="44418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EAE386C6-8233-4D0E-B1CD-4EB791E02981}"/>
              </a:ext>
            </a:extLst>
          </p:cNvPr>
          <p:cNvSpPr txBox="1"/>
          <p:nvPr/>
        </p:nvSpPr>
        <p:spPr>
          <a:xfrm>
            <a:off x="6669088" y="4097338"/>
            <a:ext cx="87312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5</a:t>
            </a:r>
            <a:endParaRPr sz="882">
              <a:latin typeface="Arial"/>
              <a:cs typeface="Arial"/>
            </a:endParaRPr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248F5536-761C-46E3-AEB1-4EB6B5DCF61F}"/>
              </a:ext>
            </a:extLst>
          </p:cNvPr>
          <p:cNvSpPr txBox="1"/>
          <p:nvPr/>
        </p:nvSpPr>
        <p:spPr>
          <a:xfrm>
            <a:off x="6604000" y="3752850"/>
            <a:ext cx="1524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10</a:t>
            </a:r>
            <a:endParaRPr sz="882">
              <a:latin typeface="Arial"/>
              <a:cs typeface="Arial"/>
            </a:endParaRP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7E02A51F-3B45-4FFB-A467-26C84640128C}"/>
              </a:ext>
            </a:extLst>
          </p:cNvPr>
          <p:cNvSpPr txBox="1"/>
          <p:nvPr/>
        </p:nvSpPr>
        <p:spPr>
          <a:xfrm>
            <a:off x="6604000" y="3409950"/>
            <a:ext cx="1524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15</a:t>
            </a:r>
            <a:endParaRPr sz="882">
              <a:latin typeface="Arial"/>
              <a:cs typeface="Arial"/>
            </a:endParaRPr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9784C52E-6A4C-4A05-ADE5-04E8B93A7A5D}"/>
              </a:ext>
            </a:extLst>
          </p:cNvPr>
          <p:cNvSpPr txBox="1"/>
          <p:nvPr/>
        </p:nvSpPr>
        <p:spPr>
          <a:xfrm>
            <a:off x="6604000" y="3065463"/>
            <a:ext cx="1524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20</a:t>
            </a:r>
            <a:endParaRPr sz="882">
              <a:latin typeface="Arial"/>
              <a:cs typeface="Arial"/>
            </a:endParaRP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9F40F3D8-7BED-472F-ACAF-4322FC79FB5C}"/>
              </a:ext>
            </a:extLst>
          </p:cNvPr>
          <p:cNvSpPr txBox="1"/>
          <p:nvPr/>
        </p:nvSpPr>
        <p:spPr>
          <a:xfrm>
            <a:off x="7319963" y="4581525"/>
            <a:ext cx="5143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48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weeks</a:t>
            </a:r>
            <a:endParaRPr sz="882">
              <a:latin typeface="Arial"/>
              <a:cs typeface="Arial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7C2BEF1D-2A22-451B-8DBE-842A69FCC90A}"/>
              </a:ext>
            </a:extLst>
          </p:cNvPr>
          <p:cNvSpPr txBox="1"/>
          <p:nvPr/>
        </p:nvSpPr>
        <p:spPr>
          <a:xfrm>
            <a:off x="8780463" y="4581525"/>
            <a:ext cx="5143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72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weeks</a:t>
            </a:r>
            <a:endParaRPr sz="882">
              <a:latin typeface="Arial"/>
              <a:cs typeface="Arial"/>
            </a:endParaRPr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FA531D82-6760-4500-BF6F-9B42A5CBBACE}"/>
              </a:ext>
            </a:extLst>
          </p:cNvPr>
          <p:cNvSpPr txBox="1"/>
          <p:nvPr/>
        </p:nvSpPr>
        <p:spPr>
          <a:xfrm>
            <a:off x="7348538" y="3162300"/>
            <a:ext cx="13620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769885" algn="l"/>
              </a:tabLst>
              <a:defRPr/>
            </a:pPr>
            <a:r>
              <a:rPr sz="882" spc="18" dirty="0">
                <a:latin typeface="Arial"/>
                <a:cs typeface="Arial"/>
              </a:rPr>
              <a:t>NA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(control)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Switch</a:t>
            </a:r>
            <a:endParaRPr sz="882">
              <a:latin typeface="Arial"/>
              <a:cs typeface="Arial"/>
            </a:endParaRPr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4815A844-9A1C-4532-99D6-00EB468ED699}"/>
              </a:ext>
            </a:extLst>
          </p:cNvPr>
          <p:cNvSpPr txBox="1"/>
          <p:nvPr/>
        </p:nvSpPr>
        <p:spPr>
          <a:xfrm>
            <a:off x="8832850" y="3162300"/>
            <a:ext cx="630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Add-on</a:t>
            </a:r>
            <a:endParaRPr sz="882">
              <a:latin typeface="Arial"/>
              <a:cs typeface="Arial"/>
            </a:endParaRPr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D6F64630-1D00-4AD2-9FD7-D9A817B509BD}"/>
              </a:ext>
            </a:extLst>
          </p:cNvPr>
          <p:cNvSpPr txBox="1"/>
          <p:nvPr/>
        </p:nvSpPr>
        <p:spPr>
          <a:xfrm>
            <a:off x="5613400" y="1993900"/>
            <a:ext cx="13970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48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49" name="object 76">
            <a:extLst>
              <a:ext uri="{FF2B5EF4-FFF2-40B4-BE49-F238E27FC236}">
                <a16:creationId xmlns:a16="http://schemas.microsoft.com/office/drawing/2014/main" id="{C4D5495C-26F6-41A9-A48F-4FFE61A1C8A6}"/>
              </a:ext>
            </a:extLst>
          </p:cNvPr>
          <p:cNvSpPr>
            <a:spLocks/>
          </p:cNvSpPr>
          <p:nvPr/>
        </p:nvSpPr>
        <p:spPr bwMode="auto">
          <a:xfrm>
            <a:off x="3333750" y="2379663"/>
            <a:ext cx="2341563" cy="214312"/>
          </a:xfrm>
          <a:custGeom>
            <a:avLst/>
            <a:gdLst>
              <a:gd name="T0" fmla="*/ 2306069 w 2654300"/>
              <a:gd name="T1" fmla="*/ 0 h 243205"/>
              <a:gd name="T2" fmla="*/ 29190 w 2654300"/>
              <a:gd name="T3" fmla="*/ 601 h 243205"/>
              <a:gd name="T4" fmla="*/ 2225 w 2654300"/>
              <a:gd name="T5" fmla="*/ 23280 h 243205"/>
              <a:gd name="T6" fmla="*/ 0 w 2654300"/>
              <a:gd name="T7" fmla="*/ 35711 h 243205"/>
              <a:gd name="T8" fmla="*/ 602 w 2654300"/>
              <a:gd name="T9" fmla="*/ 185115 h 243205"/>
              <a:gd name="T10" fmla="*/ 4935 w 2654300"/>
              <a:gd name="T11" fmla="*/ 196668 h 243205"/>
              <a:gd name="T12" fmla="*/ 12774 w 2654300"/>
              <a:gd name="T13" fmla="*/ 205912 h 243205"/>
              <a:gd name="T14" fmla="*/ 23315 w 2654300"/>
              <a:gd name="T15" fmla="*/ 212045 h 243205"/>
              <a:gd name="T16" fmla="*/ 35757 w 2654300"/>
              <a:gd name="T17" fmla="*/ 214267 h 243205"/>
              <a:gd name="T18" fmla="*/ 2312640 w 2654300"/>
              <a:gd name="T19" fmla="*/ 213665 h 243205"/>
              <a:gd name="T20" fmla="*/ 2324210 w 2654300"/>
              <a:gd name="T21" fmla="*/ 209338 h 243205"/>
              <a:gd name="T22" fmla="*/ 2333464 w 2654300"/>
              <a:gd name="T23" fmla="*/ 201510 h 243205"/>
              <a:gd name="T24" fmla="*/ 2339603 w 2654300"/>
              <a:gd name="T25" fmla="*/ 190982 h 243205"/>
              <a:gd name="T26" fmla="*/ 2341827 w 2654300"/>
              <a:gd name="T27" fmla="*/ 178556 h 243205"/>
              <a:gd name="T28" fmla="*/ 2341225 w 2654300"/>
              <a:gd name="T29" fmla="*/ 29148 h 243205"/>
              <a:gd name="T30" fmla="*/ 2336894 w 2654300"/>
              <a:gd name="T31" fmla="*/ 17594 h 243205"/>
              <a:gd name="T32" fmla="*/ 2329058 w 2654300"/>
              <a:gd name="T33" fmla="*/ 8352 h 243205"/>
              <a:gd name="T34" fmla="*/ 2318516 w 2654300"/>
              <a:gd name="T35" fmla="*/ 2221 h 243205"/>
              <a:gd name="T36" fmla="*/ 2306069 w 2654300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654300" h="243205">
                <a:moveTo>
                  <a:pt x="2613545" y="0"/>
                </a:moveTo>
                <a:lnTo>
                  <a:pt x="33082" y="682"/>
                </a:lnTo>
                <a:lnTo>
                  <a:pt x="2522" y="26418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2620992" y="242471"/>
                </a:lnTo>
                <a:lnTo>
                  <a:pt x="2634105" y="237560"/>
                </a:lnTo>
                <a:lnTo>
                  <a:pt x="2644593" y="228677"/>
                </a:lnTo>
                <a:lnTo>
                  <a:pt x="2651550" y="216730"/>
                </a:lnTo>
                <a:lnTo>
                  <a:pt x="2654071" y="202628"/>
                </a:lnTo>
                <a:lnTo>
                  <a:pt x="2653389" y="33078"/>
                </a:lnTo>
                <a:lnTo>
                  <a:pt x="2648480" y="19966"/>
                </a:lnTo>
                <a:lnTo>
                  <a:pt x="2639599" y="9478"/>
                </a:lnTo>
                <a:lnTo>
                  <a:pt x="2627652" y="2520"/>
                </a:lnTo>
                <a:lnTo>
                  <a:pt x="2613545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08A5BBF4-DE3D-4484-92E0-FA76335B6053}"/>
              </a:ext>
            </a:extLst>
          </p:cNvPr>
          <p:cNvSpPr txBox="1"/>
          <p:nvPr/>
        </p:nvSpPr>
        <p:spPr>
          <a:xfrm>
            <a:off x="4008438" y="2432050"/>
            <a:ext cx="117475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/>
              <a:t>Add-­‐on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peg-­‐IFN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(n=124)</a:t>
            </a:r>
            <a:endParaRPr lang="en-US" altLang="en-US" sz="800"/>
          </a:p>
        </p:txBody>
      </p:sp>
      <p:sp>
        <p:nvSpPr>
          <p:cNvPr id="75851" name="object 78">
            <a:extLst>
              <a:ext uri="{FF2B5EF4-FFF2-40B4-BE49-F238E27FC236}">
                <a16:creationId xmlns:a16="http://schemas.microsoft.com/office/drawing/2014/main" id="{BAAEC5D9-C46A-4FB0-BD32-4C4E72F770F2}"/>
              </a:ext>
            </a:extLst>
          </p:cNvPr>
          <p:cNvSpPr>
            <a:spLocks/>
          </p:cNvSpPr>
          <p:nvPr/>
        </p:nvSpPr>
        <p:spPr bwMode="auto">
          <a:xfrm>
            <a:off x="3333750" y="2624138"/>
            <a:ext cx="2352675" cy="214312"/>
          </a:xfrm>
          <a:custGeom>
            <a:avLst/>
            <a:gdLst>
              <a:gd name="T0" fmla="*/ 2317068 w 2665729"/>
              <a:gd name="T1" fmla="*/ 0 h 243205"/>
              <a:gd name="T2" fmla="*/ 29204 w 2665729"/>
              <a:gd name="T3" fmla="*/ 601 h 243205"/>
              <a:gd name="T4" fmla="*/ 2226 w 2665729"/>
              <a:gd name="T5" fmla="*/ 23285 h 243205"/>
              <a:gd name="T6" fmla="*/ 0 w 2665729"/>
              <a:gd name="T7" fmla="*/ 35711 h 243205"/>
              <a:gd name="T8" fmla="*/ 600 w 2665729"/>
              <a:gd name="T9" fmla="*/ 185106 h 243205"/>
              <a:gd name="T10" fmla="*/ 4935 w 2665729"/>
              <a:gd name="T11" fmla="*/ 196660 h 243205"/>
              <a:gd name="T12" fmla="*/ 12776 w 2665729"/>
              <a:gd name="T13" fmla="*/ 205902 h 243205"/>
              <a:gd name="T14" fmla="*/ 23324 w 2665729"/>
              <a:gd name="T15" fmla="*/ 212034 h 243205"/>
              <a:gd name="T16" fmla="*/ 35774 w 2665729"/>
              <a:gd name="T17" fmla="*/ 214256 h 243205"/>
              <a:gd name="T18" fmla="*/ 2323643 w 2665729"/>
              <a:gd name="T19" fmla="*/ 213655 h 243205"/>
              <a:gd name="T20" fmla="*/ 2335220 w 2665729"/>
              <a:gd name="T21" fmla="*/ 209330 h 243205"/>
              <a:gd name="T22" fmla="*/ 2344482 w 2665729"/>
              <a:gd name="T23" fmla="*/ 201505 h 243205"/>
              <a:gd name="T24" fmla="*/ 2350628 w 2665729"/>
              <a:gd name="T25" fmla="*/ 190980 h 243205"/>
              <a:gd name="T26" fmla="*/ 2352855 w 2665729"/>
              <a:gd name="T27" fmla="*/ 178556 h 243205"/>
              <a:gd name="T28" fmla="*/ 2352251 w 2665729"/>
              <a:gd name="T29" fmla="*/ 29144 h 243205"/>
              <a:gd name="T30" fmla="*/ 2347913 w 2665729"/>
              <a:gd name="T31" fmla="*/ 17594 h 243205"/>
              <a:gd name="T32" fmla="*/ 2340069 w 2665729"/>
              <a:gd name="T33" fmla="*/ 8353 h 243205"/>
              <a:gd name="T34" fmla="*/ 2329521 w 2665729"/>
              <a:gd name="T35" fmla="*/ 2222 h 243205"/>
              <a:gd name="T36" fmla="*/ 2317068 w 2665729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665729" h="243205">
                <a:moveTo>
                  <a:pt x="2624759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0" y="210062"/>
                </a:lnTo>
                <a:lnTo>
                  <a:pt x="5590" y="223173"/>
                </a:lnTo>
                <a:lnTo>
                  <a:pt x="14473" y="233661"/>
                </a:lnTo>
                <a:lnTo>
                  <a:pt x="26421" y="240620"/>
                </a:lnTo>
                <a:lnTo>
                  <a:pt x="40525" y="243141"/>
                </a:lnTo>
                <a:lnTo>
                  <a:pt x="2632207" y="242459"/>
                </a:lnTo>
                <a:lnTo>
                  <a:pt x="2645322" y="237551"/>
                </a:lnTo>
                <a:lnTo>
                  <a:pt x="2655814" y="228671"/>
                </a:lnTo>
                <a:lnTo>
                  <a:pt x="2662776" y="216728"/>
                </a:lnTo>
                <a:lnTo>
                  <a:pt x="2665298" y="202628"/>
                </a:lnTo>
                <a:lnTo>
                  <a:pt x="2664614" y="33073"/>
                </a:lnTo>
                <a:lnTo>
                  <a:pt x="2659700" y="19966"/>
                </a:lnTo>
                <a:lnTo>
                  <a:pt x="2650815" y="9479"/>
                </a:lnTo>
                <a:lnTo>
                  <a:pt x="2638866" y="2521"/>
                </a:lnTo>
                <a:lnTo>
                  <a:pt x="2624759" y="0"/>
                </a:lnTo>
                <a:close/>
              </a:path>
            </a:pathLst>
          </a:custGeom>
          <a:solidFill>
            <a:srgbClr val="96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" name="object 79">
            <a:extLst>
              <a:ext uri="{FF2B5EF4-FFF2-40B4-BE49-F238E27FC236}">
                <a16:creationId xmlns:a16="http://schemas.microsoft.com/office/drawing/2014/main" id="{307241B5-57F9-456B-A6CF-E9C9CAD8D0E3}"/>
              </a:ext>
            </a:extLst>
          </p:cNvPr>
          <p:cNvSpPr txBox="1"/>
          <p:nvPr/>
        </p:nvSpPr>
        <p:spPr>
          <a:xfrm>
            <a:off x="3994150" y="2674938"/>
            <a:ext cx="127000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/>
              <a:t>Switch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to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peg-­‐IFN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(n=124)</a:t>
            </a:r>
            <a:endParaRPr lang="en-US" altLang="en-US" sz="800"/>
          </a:p>
        </p:txBody>
      </p:sp>
      <p:sp>
        <p:nvSpPr>
          <p:cNvPr id="75853" name="object 80">
            <a:extLst>
              <a:ext uri="{FF2B5EF4-FFF2-40B4-BE49-F238E27FC236}">
                <a16:creationId xmlns:a16="http://schemas.microsoft.com/office/drawing/2014/main" id="{07C89DF4-F864-4CCF-B2D7-F182B0243B0F}"/>
              </a:ext>
            </a:extLst>
          </p:cNvPr>
          <p:cNvSpPr>
            <a:spLocks/>
          </p:cNvSpPr>
          <p:nvPr/>
        </p:nvSpPr>
        <p:spPr bwMode="auto">
          <a:xfrm>
            <a:off x="3333750" y="2135188"/>
            <a:ext cx="3521075" cy="214312"/>
          </a:xfrm>
          <a:custGeom>
            <a:avLst/>
            <a:gdLst>
              <a:gd name="T0" fmla="*/ 3485142 w 3990975"/>
              <a:gd name="T1" fmla="*/ 0 h 243205"/>
              <a:gd name="T2" fmla="*/ 29190 w 3990975"/>
              <a:gd name="T3" fmla="*/ 601 h 243205"/>
              <a:gd name="T4" fmla="*/ 2225 w 3990975"/>
              <a:gd name="T5" fmla="*/ 23285 h 243205"/>
              <a:gd name="T6" fmla="*/ 0 w 3990975"/>
              <a:gd name="T7" fmla="*/ 35711 h 243205"/>
              <a:gd name="T8" fmla="*/ 602 w 3990975"/>
              <a:gd name="T9" fmla="*/ 185116 h 243205"/>
              <a:gd name="T10" fmla="*/ 4935 w 3990975"/>
              <a:gd name="T11" fmla="*/ 196669 h 243205"/>
              <a:gd name="T12" fmla="*/ 12774 w 3990975"/>
              <a:gd name="T13" fmla="*/ 205912 h 243205"/>
              <a:gd name="T14" fmla="*/ 23315 w 3990975"/>
              <a:gd name="T15" fmla="*/ 212046 h 243205"/>
              <a:gd name="T16" fmla="*/ 35757 w 3990975"/>
              <a:gd name="T17" fmla="*/ 214268 h 243205"/>
              <a:gd name="T18" fmla="*/ 3491709 w 3990975"/>
              <a:gd name="T19" fmla="*/ 213666 h 243205"/>
              <a:gd name="T20" fmla="*/ 3503277 w 3990975"/>
              <a:gd name="T21" fmla="*/ 209339 h 243205"/>
              <a:gd name="T22" fmla="*/ 3512533 w 3990975"/>
              <a:gd name="T23" fmla="*/ 201511 h 243205"/>
              <a:gd name="T24" fmla="*/ 3518674 w 3990975"/>
              <a:gd name="T25" fmla="*/ 190983 h 243205"/>
              <a:gd name="T26" fmla="*/ 3520899 w 3990975"/>
              <a:gd name="T27" fmla="*/ 178556 h 243205"/>
              <a:gd name="T28" fmla="*/ 3520298 w 3990975"/>
              <a:gd name="T29" fmla="*/ 29152 h 243205"/>
              <a:gd name="T30" fmla="*/ 3515964 w 3990975"/>
              <a:gd name="T31" fmla="*/ 17599 h 243205"/>
              <a:gd name="T32" fmla="*/ 3508125 w 3990975"/>
              <a:gd name="T33" fmla="*/ 8356 h 243205"/>
              <a:gd name="T34" fmla="*/ 3497584 w 3990975"/>
              <a:gd name="T35" fmla="*/ 2222 h 243205"/>
              <a:gd name="T36" fmla="*/ 3485142 w 3990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990975" h="243205">
                <a:moveTo>
                  <a:pt x="3949827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3957270" y="242471"/>
                </a:lnTo>
                <a:lnTo>
                  <a:pt x="3970380" y="237560"/>
                </a:lnTo>
                <a:lnTo>
                  <a:pt x="3980870" y="228677"/>
                </a:lnTo>
                <a:lnTo>
                  <a:pt x="3987830" y="216730"/>
                </a:lnTo>
                <a:lnTo>
                  <a:pt x="3990352" y="202628"/>
                </a:lnTo>
                <a:lnTo>
                  <a:pt x="3989670" y="33082"/>
                </a:lnTo>
                <a:lnTo>
                  <a:pt x="3984759" y="19971"/>
                </a:lnTo>
                <a:lnTo>
                  <a:pt x="3975875" y="9482"/>
                </a:lnTo>
                <a:lnTo>
                  <a:pt x="3963928" y="2522"/>
                </a:lnTo>
                <a:lnTo>
                  <a:pt x="3949827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" name="object 81">
            <a:extLst>
              <a:ext uri="{FF2B5EF4-FFF2-40B4-BE49-F238E27FC236}">
                <a16:creationId xmlns:a16="http://schemas.microsoft.com/office/drawing/2014/main" id="{82236FC1-8CF1-4961-810B-B0A753ED77CB}"/>
              </a:ext>
            </a:extLst>
          </p:cNvPr>
          <p:cNvSpPr txBox="1"/>
          <p:nvPr/>
        </p:nvSpPr>
        <p:spPr>
          <a:xfrm>
            <a:off x="4605338" y="2185988"/>
            <a:ext cx="9731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Con</a:t>
            </a:r>
            <a:r>
              <a:rPr sz="882" b="1" spc="4" dirty="0">
                <a:latin typeface="Calibri"/>
                <a:cs typeface="Calibri"/>
              </a:rPr>
              <a:t>ti</a:t>
            </a:r>
            <a:r>
              <a:rPr sz="882" b="1" spc="13" dirty="0">
                <a:latin typeface="Calibri"/>
                <a:cs typeface="Calibri"/>
              </a:rPr>
              <a:t>nue</a:t>
            </a:r>
            <a:r>
              <a:rPr sz="882" b="1" spc="-18" dirty="0">
                <a:latin typeface="Times New Roman"/>
                <a:cs typeface="Times New Roman"/>
              </a:rPr>
              <a:t> </a:t>
            </a:r>
            <a:r>
              <a:rPr sz="882" b="1" spc="13" dirty="0">
                <a:latin typeface="Calibri"/>
                <a:cs typeface="Calibri"/>
              </a:rPr>
              <a:t>NA</a:t>
            </a:r>
            <a:r>
              <a:rPr sz="882" b="1" spc="-18" dirty="0">
                <a:latin typeface="Times New Roman"/>
                <a:cs typeface="Times New Roman"/>
              </a:rPr>
              <a:t> </a:t>
            </a:r>
            <a:r>
              <a:rPr sz="882" b="1" spc="9" dirty="0">
                <a:latin typeface="Calibri"/>
                <a:cs typeface="Calibri"/>
              </a:rPr>
              <a:t>(n=62)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E5B0B0DA-27DD-49DB-AE7E-4DC401759CE2}"/>
              </a:ext>
            </a:extLst>
          </p:cNvPr>
          <p:cNvSpPr txBox="1"/>
          <p:nvPr/>
        </p:nvSpPr>
        <p:spPr>
          <a:xfrm>
            <a:off x="6769100" y="198755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72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56" name="object 83">
            <a:extLst>
              <a:ext uri="{FF2B5EF4-FFF2-40B4-BE49-F238E27FC236}">
                <a16:creationId xmlns:a16="http://schemas.microsoft.com/office/drawing/2014/main" id="{463D0098-4A88-4125-B977-C5511A565C51}"/>
              </a:ext>
            </a:extLst>
          </p:cNvPr>
          <p:cNvSpPr>
            <a:spLocks/>
          </p:cNvSpPr>
          <p:nvPr/>
        </p:nvSpPr>
        <p:spPr bwMode="auto">
          <a:xfrm>
            <a:off x="2241550" y="2162175"/>
            <a:ext cx="708025" cy="612775"/>
          </a:xfrm>
          <a:custGeom>
            <a:avLst/>
            <a:gdLst>
              <a:gd name="T0" fmla="*/ 0 w 804544"/>
              <a:gd name="T1" fmla="*/ 612131 h 692785"/>
              <a:gd name="T2" fmla="*/ 708463 w 804544"/>
              <a:gd name="T3" fmla="*/ 612131 h 692785"/>
              <a:gd name="T4" fmla="*/ 708463 w 804544"/>
              <a:gd name="T5" fmla="*/ 0 h 692785"/>
              <a:gd name="T6" fmla="*/ 0 w 804544"/>
              <a:gd name="T7" fmla="*/ 0 h 692785"/>
              <a:gd name="T8" fmla="*/ 0 w 804544"/>
              <a:gd name="T9" fmla="*/ 612131 h 6927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544" h="692785">
                <a:moveTo>
                  <a:pt x="0" y="692795"/>
                </a:moveTo>
                <a:lnTo>
                  <a:pt x="804193" y="692795"/>
                </a:lnTo>
                <a:lnTo>
                  <a:pt x="804193" y="0"/>
                </a:lnTo>
                <a:lnTo>
                  <a:pt x="0" y="0"/>
                </a:lnTo>
                <a:lnTo>
                  <a:pt x="0" y="6927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57" name="object 84">
            <a:extLst>
              <a:ext uri="{FF2B5EF4-FFF2-40B4-BE49-F238E27FC236}">
                <a16:creationId xmlns:a16="http://schemas.microsoft.com/office/drawing/2014/main" id="{E6E62D60-DCBE-4145-AB2B-41E2C56F9C54}"/>
              </a:ext>
            </a:extLst>
          </p:cNvPr>
          <p:cNvSpPr>
            <a:spLocks/>
          </p:cNvSpPr>
          <p:nvPr/>
        </p:nvSpPr>
        <p:spPr bwMode="auto">
          <a:xfrm>
            <a:off x="2241550" y="2162175"/>
            <a:ext cx="708025" cy="612775"/>
          </a:xfrm>
          <a:custGeom>
            <a:avLst/>
            <a:gdLst>
              <a:gd name="T0" fmla="*/ 0 w 804544"/>
              <a:gd name="T1" fmla="*/ 0 h 692785"/>
              <a:gd name="T2" fmla="*/ 708469 w 804544"/>
              <a:gd name="T3" fmla="*/ 0 h 692785"/>
              <a:gd name="T4" fmla="*/ 708469 w 804544"/>
              <a:gd name="T5" fmla="*/ 612132 h 692785"/>
              <a:gd name="T6" fmla="*/ 0 w 804544"/>
              <a:gd name="T7" fmla="*/ 612132 h 692785"/>
              <a:gd name="T8" fmla="*/ 0 w 804544"/>
              <a:gd name="T9" fmla="*/ 0 h 6927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544" h="692785">
                <a:moveTo>
                  <a:pt x="0" y="0"/>
                </a:moveTo>
                <a:lnTo>
                  <a:pt x="804200" y="0"/>
                </a:lnTo>
                <a:lnTo>
                  <a:pt x="804200" y="692796"/>
                </a:lnTo>
                <a:lnTo>
                  <a:pt x="0" y="692796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" name="object 85">
            <a:extLst>
              <a:ext uri="{FF2B5EF4-FFF2-40B4-BE49-F238E27FC236}">
                <a16:creationId xmlns:a16="http://schemas.microsoft.com/office/drawing/2014/main" id="{93549130-7960-4BB9-8E2D-B38791C70E44}"/>
              </a:ext>
            </a:extLst>
          </p:cNvPr>
          <p:cNvSpPr txBox="1"/>
          <p:nvPr/>
        </p:nvSpPr>
        <p:spPr>
          <a:xfrm>
            <a:off x="2289175" y="2247900"/>
            <a:ext cx="573088" cy="4508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2000"/>
              </a:lnSpc>
            </a:pPr>
            <a:r>
              <a:rPr lang="en-US" altLang="en-US" sz="900">
                <a:solidFill>
                  <a:schemeClr val="bg1"/>
                </a:solidFill>
              </a:rPr>
              <a:t>NA&gt;1year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HBeAg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+/-­‐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HBV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DNA-­‐</a:t>
            </a:r>
          </a:p>
        </p:txBody>
      </p:sp>
      <p:sp>
        <p:nvSpPr>
          <p:cNvPr id="75859" name="object 86">
            <a:extLst>
              <a:ext uri="{FF2B5EF4-FFF2-40B4-BE49-F238E27FC236}">
                <a16:creationId xmlns:a16="http://schemas.microsoft.com/office/drawing/2014/main" id="{D76B26DD-CAE9-4135-B501-3C55F66A143B}"/>
              </a:ext>
            </a:extLst>
          </p:cNvPr>
          <p:cNvSpPr>
            <a:spLocks/>
          </p:cNvSpPr>
          <p:nvPr/>
        </p:nvSpPr>
        <p:spPr bwMode="auto">
          <a:xfrm>
            <a:off x="2906713" y="2246313"/>
            <a:ext cx="4762" cy="473075"/>
          </a:xfrm>
          <a:custGeom>
            <a:avLst/>
            <a:gdLst>
              <a:gd name="T0" fmla="*/ 0 w 6984"/>
              <a:gd name="T1" fmla="*/ 0 h 534669"/>
              <a:gd name="T2" fmla="*/ 5237 w 6984"/>
              <a:gd name="T3" fmla="*/ 471607 h 5346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984" h="534669">
                <a:moveTo>
                  <a:pt x="0" y="0"/>
                </a:moveTo>
                <a:lnTo>
                  <a:pt x="6528" y="534169"/>
                </a:lnTo>
              </a:path>
            </a:pathLst>
          </a:custGeom>
          <a:noFill/>
          <a:ln w="211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0" name="object 87">
            <a:extLst>
              <a:ext uri="{FF2B5EF4-FFF2-40B4-BE49-F238E27FC236}">
                <a16:creationId xmlns:a16="http://schemas.microsoft.com/office/drawing/2014/main" id="{9758670B-F1D5-4743-B205-FAEA0920D108}"/>
              </a:ext>
            </a:extLst>
          </p:cNvPr>
          <p:cNvSpPr>
            <a:spLocks/>
          </p:cNvSpPr>
          <p:nvPr/>
        </p:nvSpPr>
        <p:spPr bwMode="auto">
          <a:xfrm>
            <a:off x="2911475" y="2246313"/>
            <a:ext cx="373063" cy="0"/>
          </a:xfrm>
          <a:custGeom>
            <a:avLst/>
            <a:gdLst>
              <a:gd name="T0" fmla="*/ 0 w 422910"/>
              <a:gd name="T1" fmla="*/ 372249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16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1" name="object 88">
            <a:extLst>
              <a:ext uri="{FF2B5EF4-FFF2-40B4-BE49-F238E27FC236}">
                <a16:creationId xmlns:a16="http://schemas.microsoft.com/office/drawing/2014/main" id="{ED01D4E4-EC04-4916-B210-C4BF938DFC09}"/>
              </a:ext>
            </a:extLst>
          </p:cNvPr>
          <p:cNvSpPr>
            <a:spLocks/>
          </p:cNvSpPr>
          <p:nvPr/>
        </p:nvSpPr>
        <p:spPr bwMode="auto">
          <a:xfrm>
            <a:off x="3246438" y="2219325"/>
            <a:ext cx="57150" cy="57150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6953 h 64135"/>
              <a:gd name="T4" fmla="*/ 56953 w 64135"/>
              <a:gd name="T5" fmla="*/ 28476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601"/>
                </a:lnTo>
                <a:lnTo>
                  <a:pt x="63601" y="31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2" name="object 89">
            <a:extLst>
              <a:ext uri="{FF2B5EF4-FFF2-40B4-BE49-F238E27FC236}">
                <a16:creationId xmlns:a16="http://schemas.microsoft.com/office/drawing/2014/main" id="{FFA1E756-2301-4D31-8CF8-6E268148031A}"/>
              </a:ext>
            </a:extLst>
          </p:cNvPr>
          <p:cNvSpPr>
            <a:spLocks/>
          </p:cNvSpPr>
          <p:nvPr/>
        </p:nvSpPr>
        <p:spPr bwMode="auto">
          <a:xfrm>
            <a:off x="2906713" y="2497138"/>
            <a:ext cx="373062" cy="0"/>
          </a:xfrm>
          <a:custGeom>
            <a:avLst/>
            <a:gdLst>
              <a:gd name="T0" fmla="*/ 0 w 422910"/>
              <a:gd name="T1" fmla="*/ 372249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16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3" name="object 90">
            <a:extLst>
              <a:ext uri="{FF2B5EF4-FFF2-40B4-BE49-F238E27FC236}">
                <a16:creationId xmlns:a16="http://schemas.microsoft.com/office/drawing/2014/main" id="{10813A66-2477-498E-976D-FE93476FD670}"/>
              </a:ext>
            </a:extLst>
          </p:cNvPr>
          <p:cNvSpPr>
            <a:spLocks/>
          </p:cNvSpPr>
          <p:nvPr/>
        </p:nvSpPr>
        <p:spPr bwMode="auto">
          <a:xfrm>
            <a:off x="3241675" y="2470150"/>
            <a:ext cx="55563" cy="55563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5551 h 64135"/>
              <a:gd name="T4" fmla="*/ 55562 w 64135"/>
              <a:gd name="T5" fmla="*/ 27770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588"/>
                </a:lnTo>
                <a:lnTo>
                  <a:pt x="63601" y="317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4" name="object 91">
            <a:extLst>
              <a:ext uri="{FF2B5EF4-FFF2-40B4-BE49-F238E27FC236}">
                <a16:creationId xmlns:a16="http://schemas.microsoft.com/office/drawing/2014/main" id="{43E4A56D-B63B-468E-83D1-6D3850D4CB50}"/>
              </a:ext>
            </a:extLst>
          </p:cNvPr>
          <p:cNvSpPr>
            <a:spLocks/>
          </p:cNvSpPr>
          <p:nvPr/>
        </p:nvSpPr>
        <p:spPr bwMode="auto">
          <a:xfrm>
            <a:off x="2924175" y="2719388"/>
            <a:ext cx="373063" cy="0"/>
          </a:xfrm>
          <a:custGeom>
            <a:avLst/>
            <a:gdLst>
              <a:gd name="T0" fmla="*/ 0 w 422910"/>
              <a:gd name="T1" fmla="*/ 372237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03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5" name="object 92">
            <a:extLst>
              <a:ext uri="{FF2B5EF4-FFF2-40B4-BE49-F238E27FC236}">
                <a16:creationId xmlns:a16="http://schemas.microsoft.com/office/drawing/2014/main" id="{9EE37BF4-F58C-4541-B563-C5CEA65EE7F4}"/>
              </a:ext>
            </a:extLst>
          </p:cNvPr>
          <p:cNvSpPr>
            <a:spLocks/>
          </p:cNvSpPr>
          <p:nvPr/>
        </p:nvSpPr>
        <p:spPr bwMode="auto">
          <a:xfrm>
            <a:off x="3259138" y="2690813"/>
            <a:ext cx="57150" cy="55562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5551 h 64135"/>
              <a:gd name="T4" fmla="*/ 56940 w 64135"/>
              <a:gd name="T5" fmla="*/ 27781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588"/>
                </a:lnTo>
                <a:lnTo>
                  <a:pt x="63588" y="31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6" name="object 93">
            <a:extLst>
              <a:ext uri="{FF2B5EF4-FFF2-40B4-BE49-F238E27FC236}">
                <a16:creationId xmlns:a16="http://schemas.microsoft.com/office/drawing/2014/main" id="{882ADCD8-4A8E-4E2D-BCB3-C0209F8EEFFA}"/>
              </a:ext>
            </a:extLst>
          </p:cNvPr>
          <p:cNvSpPr>
            <a:spLocks/>
          </p:cNvSpPr>
          <p:nvPr/>
        </p:nvSpPr>
        <p:spPr bwMode="auto">
          <a:xfrm>
            <a:off x="5673725" y="2374900"/>
            <a:ext cx="1168400" cy="214313"/>
          </a:xfrm>
          <a:custGeom>
            <a:avLst/>
            <a:gdLst>
              <a:gd name="T0" fmla="*/ 1132040 w 1323975"/>
              <a:gd name="T1" fmla="*/ 0 h 243205"/>
              <a:gd name="T2" fmla="*/ 29186 w 1323975"/>
              <a:gd name="T3" fmla="*/ 601 h 243205"/>
              <a:gd name="T4" fmla="*/ 2224 w 1323975"/>
              <a:gd name="T5" fmla="*/ 23280 h 243205"/>
              <a:gd name="T6" fmla="*/ 0 w 1323975"/>
              <a:gd name="T7" fmla="*/ 35711 h 243205"/>
              <a:gd name="T8" fmla="*/ 602 w 1323975"/>
              <a:gd name="T9" fmla="*/ 185106 h 243205"/>
              <a:gd name="T10" fmla="*/ 4932 w 1323975"/>
              <a:gd name="T11" fmla="*/ 196662 h 243205"/>
              <a:gd name="T12" fmla="*/ 12769 w 1323975"/>
              <a:gd name="T13" fmla="*/ 205904 h 243205"/>
              <a:gd name="T14" fmla="*/ 23310 w 1323975"/>
              <a:gd name="T15" fmla="*/ 212034 h 243205"/>
              <a:gd name="T16" fmla="*/ 35757 w 1323975"/>
              <a:gd name="T17" fmla="*/ 214256 h 243205"/>
              <a:gd name="T18" fmla="*/ 1138611 w 1323975"/>
              <a:gd name="T19" fmla="*/ 213655 h 243205"/>
              <a:gd name="T20" fmla="*/ 1150180 w 1323975"/>
              <a:gd name="T21" fmla="*/ 209329 h 243205"/>
              <a:gd name="T22" fmla="*/ 1159435 w 1323975"/>
              <a:gd name="T23" fmla="*/ 201503 h 243205"/>
              <a:gd name="T24" fmla="*/ 1165574 w 1323975"/>
              <a:gd name="T25" fmla="*/ 190975 h 243205"/>
              <a:gd name="T26" fmla="*/ 1167798 w 1323975"/>
              <a:gd name="T27" fmla="*/ 178544 h 243205"/>
              <a:gd name="T28" fmla="*/ 1167197 w 1323975"/>
              <a:gd name="T29" fmla="*/ 29148 h 243205"/>
              <a:gd name="T30" fmla="*/ 1162865 w 1323975"/>
              <a:gd name="T31" fmla="*/ 17594 h 243205"/>
              <a:gd name="T32" fmla="*/ 1155029 w 1323975"/>
              <a:gd name="T33" fmla="*/ 8352 h 243205"/>
              <a:gd name="T34" fmla="*/ 1144487 w 1323975"/>
              <a:gd name="T35" fmla="*/ 2221 h 243205"/>
              <a:gd name="T36" fmla="*/ 1132040 w 1323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23975" h="243205">
                <a:moveTo>
                  <a:pt x="1282979" y="0"/>
                </a:moveTo>
                <a:lnTo>
                  <a:pt x="33078" y="682"/>
                </a:lnTo>
                <a:lnTo>
                  <a:pt x="2520" y="26418"/>
                </a:lnTo>
                <a:lnTo>
                  <a:pt x="0" y="40525"/>
                </a:lnTo>
                <a:lnTo>
                  <a:pt x="682" y="210062"/>
                </a:lnTo>
                <a:lnTo>
                  <a:pt x="5590" y="223175"/>
                </a:lnTo>
                <a:lnTo>
                  <a:pt x="14471" y="233663"/>
                </a:lnTo>
                <a:lnTo>
                  <a:pt x="26418" y="240620"/>
                </a:lnTo>
                <a:lnTo>
                  <a:pt x="40525" y="243141"/>
                </a:lnTo>
                <a:lnTo>
                  <a:pt x="1290426" y="242459"/>
                </a:lnTo>
                <a:lnTo>
                  <a:pt x="1303538" y="237550"/>
                </a:lnTo>
                <a:lnTo>
                  <a:pt x="1314027" y="228669"/>
                </a:lnTo>
                <a:lnTo>
                  <a:pt x="1320984" y="216722"/>
                </a:lnTo>
                <a:lnTo>
                  <a:pt x="1323505" y="202615"/>
                </a:lnTo>
                <a:lnTo>
                  <a:pt x="1322823" y="33078"/>
                </a:lnTo>
                <a:lnTo>
                  <a:pt x="1317914" y="19966"/>
                </a:lnTo>
                <a:lnTo>
                  <a:pt x="1309033" y="9478"/>
                </a:lnTo>
                <a:lnTo>
                  <a:pt x="1297086" y="2520"/>
                </a:lnTo>
                <a:lnTo>
                  <a:pt x="1282979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7" name="object 94">
            <a:extLst>
              <a:ext uri="{FF2B5EF4-FFF2-40B4-BE49-F238E27FC236}">
                <a16:creationId xmlns:a16="http://schemas.microsoft.com/office/drawing/2014/main" id="{615CB299-6C86-42C0-859B-CD8816DBC969}"/>
              </a:ext>
            </a:extLst>
          </p:cNvPr>
          <p:cNvSpPr>
            <a:spLocks/>
          </p:cNvSpPr>
          <p:nvPr/>
        </p:nvSpPr>
        <p:spPr bwMode="auto">
          <a:xfrm>
            <a:off x="5673725" y="2374900"/>
            <a:ext cx="1168400" cy="214313"/>
          </a:xfrm>
          <a:custGeom>
            <a:avLst/>
            <a:gdLst>
              <a:gd name="T0" fmla="*/ 0 w 1323975"/>
              <a:gd name="T1" fmla="*/ 35709 h 243205"/>
              <a:gd name="T2" fmla="*/ 17622 w 1323975"/>
              <a:gd name="T3" fmla="*/ 4929 h 243205"/>
              <a:gd name="T4" fmla="*/ 1132052 w 1323975"/>
              <a:gd name="T5" fmla="*/ 0 h 243205"/>
              <a:gd name="T6" fmla="*/ 1144495 w 1323975"/>
              <a:gd name="T7" fmla="*/ 2222 h 243205"/>
              <a:gd name="T8" fmla="*/ 1155037 w 1323975"/>
              <a:gd name="T9" fmla="*/ 8355 h 243205"/>
              <a:gd name="T10" fmla="*/ 1162876 w 1323975"/>
              <a:gd name="T11" fmla="*/ 17598 h 243205"/>
              <a:gd name="T12" fmla="*/ 1167210 w 1323975"/>
              <a:gd name="T13" fmla="*/ 29150 h 243205"/>
              <a:gd name="T14" fmla="*/ 1167812 w 1323975"/>
              <a:gd name="T15" fmla="*/ 178556 h 243205"/>
              <a:gd name="T16" fmla="*/ 1165586 w 1323975"/>
              <a:gd name="T17" fmla="*/ 190982 h 243205"/>
              <a:gd name="T18" fmla="*/ 1159445 w 1323975"/>
              <a:gd name="T19" fmla="*/ 201509 h 243205"/>
              <a:gd name="T20" fmla="*/ 1150189 w 1323975"/>
              <a:gd name="T21" fmla="*/ 209337 h 243205"/>
              <a:gd name="T22" fmla="*/ 1138620 w 1323975"/>
              <a:gd name="T23" fmla="*/ 213664 h 243205"/>
              <a:gd name="T24" fmla="*/ 35760 w 1323975"/>
              <a:gd name="T25" fmla="*/ 214266 h 243205"/>
              <a:gd name="T26" fmla="*/ 23316 w 1323975"/>
              <a:gd name="T27" fmla="*/ 212044 h 243205"/>
              <a:gd name="T28" fmla="*/ 12775 w 1323975"/>
              <a:gd name="T29" fmla="*/ 205911 h 243205"/>
              <a:gd name="T30" fmla="*/ 4936 w 1323975"/>
              <a:gd name="T31" fmla="*/ 196668 h 243205"/>
              <a:gd name="T32" fmla="*/ 602 w 1323975"/>
              <a:gd name="T33" fmla="*/ 185115 h 243205"/>
              <a:gd name="T34" fmla="*/ 0 w 1323975"/>
              <a:gd name="T35" fmla="*/ 35709 h 2432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23975" h="243205">
                <a:moveTo>
                  <a:pt x="0" y="40523"/>
                </a:moveTo>
                <a:lnTo>
                  <a:pt x="19972" y="5593"/>
                </a:lnTo>
                <a:lnTo>
                  <a:pt x="1282992" y="0"/>
                </a:lnTo>
                <a:lnTo>
                  <a:pt x="1297095" y="2521"/>
                </a:lnTo>
                <a:lnTo>
                  <a:pt x="1309042" y="9481"/>
                </a:lnTo>
                <a:lnTo>
                  <a:pt x="1317926" y="19970"/>
                </a:lnTo>
                <a:lnTo>
                  <a:pt x="1322838" y="33080"/>
                </a:lnTo>
                <a:lnTo>
                  <a:pt x="1323520" y="202629"/>
                </a:lnTo>
                <a:lnTo>
                  <a:pt x="1320998" y="216730"/>
                </a:lnTo>
                <a:lnTo>
                  <a:pt x="1314038" y="228676"/>
                </a:lnTo>
                <a:lnTo>
                  <a:pt x="1303548" y="237559"/>
                </a:lnTo>
                <a:lnTo>
                  <a:pt x="1290436" y="242470"/>
                </a:lnTo>
                <a:lnTo>
                  <a:pt x="40528" y="243153"/>
                </a:lnTo>
                <a:lnTo>
                  <a:pt x="26425" y="240631"/>
                </a:lnTo>
                <a:lnTo>
                  <a:pt x="14478" y="233671"/>
                </a:lnTo>
                <a:lnTo>
                  <a:pt x="5594" y="223182"/>
                </a:lnTo>
                <a:lnTo>
                  <a:pt x="682" y="210072"/>
                </a:lnTo>
                <a:lnTo>
                  <a:pt x="0" y="40523"/>
                </a:lnTo>
                <a:close/>
              </a:path>
            </a:pathLst>
          </a:custGeom>
          <a:noFill/>
          <a:ln w="7065">
            <a:solidFill>
              <a:srgbClr val="5567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8" name="object 95">
            <a:extLst>
              <a:ext uri="{FF2B5EF4-FFF2-40B4-BE49-F238E27FC236}">
                <a16:creationId xmlns:a16="http://schemas.microsoft.com/office/drawing/2014/main" id="{B5332CC5-0A78-4F4F-B5E3-4112BC338B53}"/>
              </a:ext>
            </a:extLst>
          </p:cNvPr>
          <p:cNvSpPr>
            <a:spLocks/>
          </p:cNvSpPr>
          <p:nvPr/>
        </p:nvSpPr>
        <p:spPr bwMode="auto">
          <a:xfrm>
            <a:off x="5689600" y="2611438"/>
            <a:ext cx="1168400" cy="214312"/>
          </a:xfrm>
          <a:custGeom>
            <a:avLst/>
            <a:gdLst>
              <a:gd name="T0" fmla="*/ 1132052 w 1323975"/>
              <a:gd name="T1" fmla="*/ 0 h 243205"/>
              <a:gd name="T2" fmla="*/ 29190 w 1323975"/>
              <a:gd name="T3" fmla="*/ 603 h 243205"/>
              <a:gd name="T4" fmla="*/ 2224 w 1323975"/>
              <a:gd name="T5" fmla="*/ 23287 h 243205"/>
              <a:gd name="T6" fmla="*/ 0 w 1323975"/>
              <a:gd name="T7" fmla="*/ 35711 h 243205"/>
              <a:gd name="T8" fmla="*/ 604 w 1323975"/>
              <a:gd name="T9" fmla="*/ 185123 h 243205"/>
              <a:gd name="T10" fmla="*/ 4939 w 1323975"/>
              <a:gd name="T11" fmla="*/ 196674 h 243205"/>
              <a:gd name="T12" fmla="*/ 12778 w 1323975"/>
              <a:gd name="T13" fmla="*/ 205914 h 243205"/>
              <a:gd name="T14" fmla="*/ 23322 w 1323975"/>
              <a:gd name="T15" fmla="*/ 212046 h 243205"/>
              <a:gd name="T16" fmla="*/ 35769 w 1323975"/>
              <a:gd name="T17" fmla="*/ 214268 h 243205"/>
              <a:gd name="T18" fmla="*/ 1138619 w 1323975"/>
              <a:gd name="T19" fmla="*/ 213666 h 243205"/>
              <a:gd name="T20" fmla="*/ 1150187 w 1323975"/>
              <a:gd name="T21" fmla="*/ 209339 h 243205"/>
              <a:gd name="T22" fmla="*/ 1159442 w 1323975"/>
              <a:gd name="T23" fmla="*/ 201511 h 243205"/>
              <a:gd name="T24" fmla="*/ 1165584 w 1323975"/>
              <a:gd name="T25" fmla="*/ 190983 h 243205"/>
              <a:gd name="T26" fmla="*/ 1167809 w 1323975"/>
              <a:gd name="T27" fmla="*/ 178556 h 243205"/>
              <a:gd name="T28" fmla="*/ 1167207 w 1323975"/>
              <a:gd name="T29" fmla="*/ 29152 h 243205"/>
              <a:gd name="T30" fmla="*/ 1162874 w 1323975"/>
              <a:gd name="T31" fmla="*/ 17599 h 243205"/>
              <a:gd name="T32" fmla="*/ 1155035 w 1323975"/>
              <a:gd name="T33" fmla="*/ 8356 h 243205"/>
              <a:gd name="T34" fmla="*/ 1144494 w 1323975"/>
              <a:gd name="T35" fmla="*/ 2222 h 243205"/>
              <a:gd name="T36" fmla="*/ 1132052 w 1323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23975" h="243205">
                <a:moveTo>
                  <a:pt x="1282992" y="0"/>
                </a:moveTo>
                <a:lnTo>
                  <a:pt x="33082" y="684"/>
                </a:lnTo>
                <a:lnTo>
                  <a:pt x="2521" y="26426"/>
                </a:lnTo>
                <a:lnTo>
                  <a:pt x="0" y="40525"/>
                </a:lnTo>
                <a:lnTo>
                  <a:pt x="684" y="210080"/>
                </a:lnTo>
                <a:lnTo>
                  <a:pt x="5597" y="223188"/>
                </a:lnTo>
                <a:lnTo>
                  <a:pt x="14482" y="233674"/>
                </a:lnTo>
                <a:lnTo>
                  <a:pt x="26432" y="240632"/>
                </a:lnTo>
                <a:lnTo>
                  <a:pt x="40538" y="243154"/>
                </a:lnTo>
                <a:lnTo>
                  <a:pt x="1290435" y="242471"/>
                </a:lnTo>
                <a:lnTo>
                  <a:pt x="1303546" y="237560"/>
                </a:lnTo>
                <a:lnTo>
                  <a:pt x="1314035" y="228677"/>
                </a:lnTo>
                <a:lnTo>
                  <a:pt x="1320995" y="216730"/>
                </a:lnTo>
                <a:lnTo>
                  <a:pt x="1323517" y="202628"/>
                </a:lnTo>
                <a:lnTo>
                  <a:pt x="1322835" y="33082"/>
                </a:lnTo>
                <a:lnTo>
                  <a:pt x="1317924" y="19971"/>
                </a:lnTo>
                <a:lnTo>
                  <a:pt x="1309040" y="9482"/>
                </a:lnTo>
                <a:lnTo>
                  <a:pt x="1297093" y="2522"/>
                </a:lnTo>
                <a:lnTo>
                  <a:pt x="1282992" y="0"/>
                </a:lnTo>
                <a:close/>
              </a:path>
            </a:pathLst>
          </a:custGeom>
          <a:solidFill>
            <a:srgbClr val="F7BF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9" name="object 96">
            <a:extLst>
              <a:ext uri="{FF2B5EF4-FFF2-40B4-BE49-F238E27FC236}">
                <a16:creationId xmlns:a16="http://schemas.microsoft.com/office/drawing/2014/main" id="{BC06CC0E-5BD2-477C-9A2E-A667B0C766A6}"/>
              </a:ext>
            </a:extLst>
          </p:cNvPr>
          <p:cNvSpPr>
            <a:spLocks/>
          </p:cNvSpPr>
          <p:nvPr/>
        </p:nvSpPr>
        <p:spPr bwMode="auto">
          <a:xfrm>
            <a:off x="5689600" y="2611438"/>
            <a:ext cx="1168400" cy="214312"/>
          </a:xfrm>
          <a:custGeom>
            <a:avLst/>
            <a:gdLst>
              <a:gd name="T0" fmla="*/ 0 w 1323975"/>
              <a:gd name="T1" fmla="*/ 35709 h 243205"/>
              <a:gd name="T2" fmla="*/ 17622 w 1323975"/>
              <a:gd name="T3" fmla="*/ 4926 h 243205"/>
              <a:gd name="T4" fmla="*/ 1132052 w 1323975"/>
              <a:gd name="T5" fmla="*/ 0 h 243205"/>
              <a:gd name="T6" fmla="*/ 1144495 w 1323975"/>
              <a:gd name="T7" fmla="*/ 2221 h 243205"/>
              <a:gd name="T8" fmla="*/ 1155037 w 1323975"/>
              <a:gd name="T9" fmla="*/ 8351 h 243205"/>
              <a:gd name="T10" fmla="*/ 1162876 w 1323975"/>
              <a:gd name="T11" fmla="*/ 17592 h 243205"/>
              <a:gd name="T12" fmla="*/ 1167210 w 1323975"/>
              <a:gd name="T13" fmla="*/ 29147 h 243205"/>
              <a:gd name="T14" fmla="*/ 1167812 w 1323975"/>
              <a:gd name="T15" fmla="*/ 178546 h 243205"/>
              <a:gd name="T16" fmla="*/ 1165586 w 1323975"/>
              <a:gd name="T17" fmla="*/ 190972 h 243205"/>
              <a:gd name="T18" fmla="*/ 1159445 w 1323975"/>
              <a:gd name="T19" fmla="*/ 201499 h 243205"/>
              <a:gd name="T20" fmla="*/ 1150189 w 1323975"/>
              <a:gd name="T21" fmla="*/ 209326 h 243205"/>
              <a:gd name="T22" fmla="*/ 1138620 w 1323975"/>
              <a:gd name="T23" fmla="*/ 213654 h 243205"/>
              <a:gd name="T24" fmla="*/ 35760 w 1323975"/>
              <a:gd name="T25" fmla="*/ 214256 h 243205"/>
              <a:gd name="T26" fmla="*/ 23316 w 1323975"/>
              <a:gd name="T27" fmla="*/ 212033 h 243205"/>
              <a:gd name="T28" fmla="*/ 12775 w 1323975"/>
              <a:gd name="T29" fmla="*/ 205900 h 243205"/>
              <a:gd name="T30" fmla="*/ 4936 w 1323975"/>
              <a:gd name="T31" fmla="*/ 196657 h 243205"/>
              <a:gd name="T32" fmla="*/ 602 w 1323975"/>
              <a:gd name="T33" fmla="*/ 185106 h 243205"/>
              <a:gd name="T34" fmla="*/ 0 w 1323975"/>
              <a:gd name="T35" fmla="*/ 35709 h 2432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23975" h="243205">
                <a:moveTo>
                  <a:pt x="0" y="40523"/>
                </a:moveTo>
                <a:lnTo>
                  <a:pt x="19972" y="5590"/>
                </a:lnTo>
                <a:lnTo>
                  <a:pt x="1282992" y="0"/>
                </a:lnTo>
                <a:lnTo>
                  <a:pt x="1297095" y="2520"/>
                </a:lnTo>
                <a:lnTo>
                  <a:pt x="1309042" y="9477"/>
                </a:lnTo>
                <a:lnTo>
                  <a:pt x="1317926" y="19964"/>
                </a:lnTo>
                <a:lnTo>
                  <a:pt x="1322838" y="33076"/>
                </a:lnTo>
                <a:lnTo>
                  <a:pt x="1323520" y="202616"/>
                </a:lnTo>
                <a:lnTo>
                  <a:pt x="1320998" y="216717"/>
                </a:lnTo>
                <a:lnTo>
                  <a:pt x="1314038" y="228663"/>
                </a:lnTo>
                <a:lnTo>
                  <a:pt x="1303548" y="237546"/>
                </a:lnTo>
                <a:lnTo>
                  <a:pt x="1290436" y="242457"/>
                </a:lnTo>
                <a:lnTo>
                  <a:pt x="40528" y="243140"/>
                </a:lnTo>
                <a:lnTo>
                  <a:pt x="26425" y="240618"/>
                </a:lnTo>
                <a:lnTo>
                  <a:pt x="14478" y="233658"/>
                </a:lnTo>
                <a:lnTo>
                  <a:pt x="5594" y="223169"/>
                </a:lnTo>
                <a:lnTo>
                  <a:pt x="682" y="210060"/>
                </a:lnTo>
                <a:lnTo>
                  <a:pt x="0" y="40523"/>
                </a:lnTo>
                <a:close/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5B54C24C-9E7D-4883-BA92-536C13509FC7}"/>
              </a:ext>
            </a:extLst>
          </p:cNvPr>
          <p:cNvSpPr txBox="1"/>
          <p:nvPr/>
        </p:nvSpPr>
        <p:spPr>
          <a:xfrm>
            <a:off x="5872163" y="2425700"/>
            <a:ext cx="796925" cy="37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882" b="1">
                <a:cs typeface="Calibri" panose="020F0502020204030204" pitchFamily="34" charset="0"/>
              </a:rPr>
              <a:t>Continue</a:t>
            </a:r>
            <a:r>
              <a:rPr lang="en-US" altLang="en-US" sz="882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 b="1">
                <a:cs typeface="Calibri" panose="020F0502020204030204" pitchFamily="34" charset="0"/>
              </a:rPr>
              <a:t>NA</a:t>
            </a:r>
            <a:endParaRPr lang="en-US" altLang="en-US" sz="882">
              <a:cs typeface="Calibri" panose="020F0502020204030204" pitchFamily="34" charset="0"/>
            </a:endParaRPr>
          </a:p>
          <a:p>
            <a:pPr algn="ctr">
              <a:spcBef>
                <a:spcPts val="728"/>
              </a:spcBef>
              <a:defRPr/>
            </a:pPr>
            <a:r>
              <a:rPr lang="en-US" altLang="en-US" sz="971" b="1">
                <a:cs typeface="Calibri" panose="020F0502020204030204" pitchFamily="34" charset="0"/>
              </a:rPr>
              <a:t>No</a:t>
            </a:r>
            <a:r>
              <a:rPr lang="en-US" altLang="en-US" sz="971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b="1">
                <a:cs typeface="Calibri" panose="020F0502020204030204" pitchFamily="34" charset="0"/>
              </a:rPr>
              <a:t>Treatment</a:t>
            </a:r>
            <a:endParaRPr lang="en-US" altLang="en-US" sz="971">
              <a:cs typeface="Calibri" panose="020F0502020204030204" pitchFamily="34" charset="0"/>
            </a:endParaRPr>
          </a:p>
        </p:txBody>
      </p:sp>
      <p:sp>
        <p:nvSpPr>
          <p:cNvPr id="98" name="object 98">
            <a:extLst>
              <a:ext uri="{FF2B5EF4-FFF2-40B4-BE49-F238E27FC236}">
                <a16:creationId xmlns:a16="http://schemas.microsoft.com/office/drawing/2014/main" id="{2D1E775B-A143-4EBE-933E-3B8E2728E20D}"/>
              </a:ext>
            </a:extLst>
          </p:cNvPr>
          <p:cNvSpPr txBox="1"/>
          <p:nvPr/>
        </p:nvSpPr>
        <p:spPr>
          <a:xfrm>
            <a:off x="8059738" y="3078163"/>
            <a:ext cx="1190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Calibri"/>
                <a:cs typeface="Calibri"/>
              </a:rPr>
              <a:t>of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72" name="object 99">
            <a:extLst>
              <a:ext uri="{FF2B5EF4-FFF2-40B4-BE49-F238E27FC236}">
                <a16:creationId xmlns:a16="http://schemas.microsoft.com/office/drawing/2014/main" id="{0FB3A650-173C-4D14-B138-BD8B26379D30}"/>
              </a:ext>
            </a:extLst>
          </p:cNvPr>
          <p:cNvSpPr>
            <a:spLocks/>
          </p:cNvSpPr>
          <p:nvPr/>
        </p:nvSpPr>
        <p:spPr bwMode="auto">
          <a:xfrm>
            <a:off x="3333750" y="2616200"/>
            <a:ext cx="468313" cy="214313"/>
          </a:xfrm>
          <a:custGeom>
            <a:avLst/>
            <a:gdLst>
              <a:gd name="T0" fmla="*/ 431807 w 530225"/>
              <a:gd name="T1" fmla="*/ 0 h 243205"/>
              <a:gd name="T2" fmla="*/ 29190 w 530225"/>
              <a:gd name="T3" fmla="*/ 601 h 243205"/>
              <a:gd name="T4" fmla="*/ 2225 w 530225"/>
              <a:gd name="T5" fmla="*/ 23285 h 243205"/>
              <a:gd name="T6" fmla="*/ 0 w 530225"/>
              <a:gd name="T7" fmla="*/ 35711 h 243205"/>
              <a:gd name="T8" fmla="*/ 602 w 530225"/>
              <a:gd name="T9" fmla="*/ 185116 h 243205"/>
              <a:gd name="T10" fmla="*/ 4935 w 530225"/>
              <a:gd name="T11" fmla="*/ 196669 h 243205"/>
              <a:gd name="T12" fmla="*/ 12774 w 530225"/>
              <a:gd name="T13" fmla="*/ 205912 h 243205"/>
              <a:gd name="T14" fmla="*/ 23315 w 530225"/>
              <a:gd name="T15" fmla="*/ 212046 h 243205"/>
              <a:gd name="T16" fmla="*/ 35757 w 530225"/>
              <a:gd name="T17" fmla="*/ 214268 h 243205"/>
              <a:gd name="T18" fmla="*/ 438375 w 530225"/>
              <a:gd name="T19" fmla="*/ 213666 h 243205"/>
              <a:gd name="T20" fmla="*/ 449943 w 530225"/>
              <a:gd name="T21" fmla="*/ 209339 h 243205"/>
              <a:gd name="T22" fmla="*/ 459199 w 530225"/>
              <a:gd name="T23" fmla="*/ 201511 h 243205"/>
              <a:gd name="T24" fmla="*/ 465340 w 530225"/>
              <a:gd name="T25" fmla="*/ 190983 h 243205"/>
              <a:gd name="T26" fmla="*/ 467565 w 530225"/>
              <a:gd name="T27" fmla="*/ 178556 h 243205"/>
              <a:gd name="T28" fmla="*/ 466964 w 530225"/>
              <a:gd name="T29" fmla="*/ 29152 h 243205"/>
              <a:gd name="T30" fmla="*/ 462630 w 530225"/>
              <a:gd name="T31" fmla="*/ 17599 h 243205"/>
              <a:gd name="T32" fmla="*/ 454792 w 530225"/>
              <a:gd name="T33" fmla="*/ 8356 h 243205"/>
              <a:gd name="T34" fmla="*/ 444250 w 530225"/>
              <a:gd name="T35" fmla="*/ 2222 h 243205"/>
              <a:gd name="T36" fmla="*/ 431807 w 53022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30225" h="243205">
                <a:moveTo>
                  <a:pt x="489381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496825" y="242471"/>
                </a:lnTo>
                <a:lnTo>
                  <a:pt x="509935" y="237560"/>
                </a:lnTo>
                <a:lnTo>
                  <a:pt x="520425" y="228677"/>
                </a:lnTo>
                <a:lnTo>
                  <a:pt x="527385" y="216730"/>
                </a:lnTo>
                <a:lnTo>
                  <a:pt x="529907" y="202628"/>
                </a:lnTo>
                <a:lnTo>
                  <a:pt x="529225" y="33082"/>
                </a:lnTo>
                <a:lnTo>
                  <a:pt x="524313" y="19971"/>
                </a:lnTo>
                <a:lnTo>
                  <a:pt x="515430" y="9482"/>
                </a:lnTo>
                <a:lnTo>
                  <a:pt x="503483" y="2522"/>
                </a:lnTo>
                <a:lnTo>
                  <a:pt x="489381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object 100">
            <a:extLst>
              <a:ext uri="{FF2B5EF4-FFF2-40B4-BE49-F238E27FC236}">
                <a16:creationId xmlns:a16="http://schemas.microsoft.com/office/drawing/2014/main" id="{26E7B3FB-90A4-46DF-B6D1-607FE763718D}"/>
              </a:ext>
            </a:extLst>
          </p:cNvPr>
          <p:cNvSpPr txBox="1"/>
          <p:nvPr/>
        </p:nvSpPr>
        <p:spPr>
          <a:xfrm>
            <a:off x="3351213" y="2595563"/>
            <a:ext cx="428625" cy="2571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61925" indent="-150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048"/>
              </a:lnSpc>
              <a:defRPr/>
            </a:pPr>
            <a:r>
              <a:rPr lang="en-US" altLang="en-US" sz="882">
                <a:latin typeface="Arial" panose="020B0604020202020204" pitchFamily="34" charset="0"/>
              </a:rPr>
              <a:t>Overlap</a:t>
            </a:r>
            <a:r>
              <a:rPr lang="en-US" altLang="en-US" sz="882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>
                <a:latin typeface="Arial" panose="020B0604020202020204" pitchFamily="34" charset="0"/>
              </a:rPr>
              <a:t>4w</a:t>
            </a:r>
          </a:p>
        </p:txBody>
      </p:sp>
      <p:sp>
        <p:nvSpPr>
          <p:cNvPr id="101" name="object 101">
            <a:extLst>
              <a:ext uri="{FF2B5EF4-FFF2-40B4-BE49-F238E27FC236}">
                <a16:creationId xmlns:a16="http://schemas.microsoft.com/office/drawing/2014/main" id="{0C9A3AD6-CFD4-4CD4-8762-69996CF01240}"/>
              </a:ext>
            </a:extLst>
          </p:cNvPr>
          <p:cNvSpPr txBox="1"/>
          <p:nvPr/>
        </p:nvSpPr>
        <p:spPr>
          <a:xfrm>
            <a:off x="7046913" y="2241550"/>
            <a:ext cx="1028700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Primary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endpoint</a:t>
            </a:r>
            <a:endParaRPr sz="1015">
              <a:latin typeface="Arial"/>
              <a:cs typeface="Arial"/>
            </a:endParaRPr>
          </a:p>
        </p:txBody>
      </p:sp>
      <p:sp>
        <p:nvSpPr>
          <p:cNvPr id="102" name="object 102">
            <a:extLst>
              <a:ext uri="{FF2B5EF4-FFF2-40B4-BE49-F238E27FC236}">
                <a16:creationId xmlns:a16="http://schemas.microsoft.com/office/drawing/2014/main" id="{5EA57835-3025-41FF-8105-19548E6F74DC}"/>
              </a:ext>
            </a:extLst>
          </p:cNvPr>
          <p:cNvSpPr txBox="1"/>
          <p:nvPr/>
        </p:nvSpPr>
        <p:spPr>
          <a:xfrm>
            <a:off x="7048500" y="2398713"/>
            <a:ext cx="1803400" cy="3127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8" dirty="0">
                <a:latin typeface="Arial"/>
                <a:cs typeface="Arial"/>
              </a:rPr>
              <a:t>HBeAg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loss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week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72</a:t>
            </a:r>
            <a:endParaRPr sz="1015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Clr>
                <a:srgbClr val="ED7D31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3" dirty="0">
                <a:latin typeface="Arial"/>
                <a:cs typeface="Arial"/>
              </a:rPr>
              <a:t>Reduction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in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qHBsAg&gt;1log</a:t>
            </a:r>
            <a:endParaRPr sz="1015">
              <a:latin typeface="Arial"/>
              <a:cs typeface="Arial"/>
            </a:endParaRPr>
          </a:p>
        </p:txBody>
      </p:sp>
      <p:sp>
        <p:nvSpPr>
          <p:cNvPr id="75876" name="object 103">
            <a:extLst>
              <a:ext uri="{FF2B5EF4-FFF2-40B4-BE49-F238E27FC236}">
                <a16:creationId xmlns:a16="http://schemas.microsoft.com/office/drawing/2014/main" id="{4FE5B527-0916-464D-94D5-894564E34806}"/>
              </a:ext>
            </a:extLst>
          </p:cNvPr>
          <p:cNvSpPr>
            <a:spLocks/>
          </p:cNvSpPr>
          <p:nvPr/>
        </p:nvSpPr>
        <p:spPr bwMode="auto">
          <a:xfrm>
            <a:off x="8515350" y="3346450"/>
            <a:ext cx="1343025" cy="1657350"/>
          </a:xfrm>
          <a:custGeom>
            <a:avLst/>
            <a:gdLst>
              <a:gd name="T0" fmla="*/ 2225 w 1521459"/>
              <a:gd name="T1" fmla="*/ 760507 h 1878964"/>
              <a:gd name="T2" fmla="*/ 19513 w 1521459"/>
              <a:gd name="T3" fmla="*/ 629365 h 1878964"/>
              <a:gd name="T4" fmla="*/ 52764 w 1521459"/>
              <a:gd name="T5" fmla="*/ 505980 h 1878964"/>
              <a:gd name="T6" fmla="*/ 100596 w 1521459"/>
              <a:gd name="T7" fmla="*/ 392057 h 1878964"/>
              <a:gd name="T8" fmla="*/ 161626 w 1521459"/>
              <a:gd name="T9" fmla="*/ 289303 h 1878964"/>
              <a:gd name="T10" fmla="*/ 234471 w 1521459"/>
              <a:gd name="T11" fmla="*/ 199422 h 1878964"/>
              <a:gd name="T12" fmla="*/ 317749 w 1521459"/>
              <a:gd name="T13" fmla="*/ 124120 h 1878964"/>
              <a:gd name="T14" fmla="*/ 410078 w 1521459"/>
              <a:gd name="T15" fmla="*/ 65103 h 1878964"/>
              <a:gd name="T16" fmla="*/ 510075 w 1521459"/>
              <a:gd name="T17" fmla="*/ 24076 h 1878964"/>
              <a:gd name="T18" fmla="*/ 616357 w 1521459"/>
              <a:gd name="T19" fmla="*/ 2746 h 1878964"/>
              <a:gd name="T20" fmla="*/ 726492 w 1521459"/>
              <a:gd name="T21" fmla="*/ 2746 h 1878964"/>
              <a:gd name="T22" fmla="*/ 832777 w 1521459"/>
              <a:gd name="T23" fmla="*/ 24076 h 1878964"/>
              <a:gd name="T24" fmla="*/ 932776 w 1521459"/>
              <a:gd name="T25" fmla="*/ 65103 h 1878964"/>
              <a:gd name="T26" fmla="*/ 1025107 w 1521459"/>
              <a:gd name="T27" fmla="*/ 124120 h 1878964"/>
              <a:gd name="T28" fmla="*/ 1108386 w 1521459"/>
              <a:gd name="T29" fmla="*/ 199422 h 1878964"/>
              <a:gd name="T30" fmla="*/ 1181232 w 1521459"/>
              <a:gd name="T31" fmla="*/ 289303 h 1878964"/>
              <a:gd name="T32" fmla="*/ 1242262 w 1521459"/>
              <a:gd name="T33" fmla="*/ 392057 h 1878964"/>
              <a:gd name="T34" fmla="*/ 1290094 w 1521459"/>
              <a:gd name="T35" fmla="*/ 505980 h 1878964"/>
              <a:gd name="T36" fmla="*/ 1323345 w 1521459"/>
              <a:gd name="T37" fmla="*/ 629365 h 1878964"/>
              <a:gd name="T38" fmla="*/ 1340633 w 1521459"/>
              <a:gd name="T39" fmla="*/ 760507 h 1878964"/>
              <a:gd name="T40" fmla="*/ 1340633 w 1521459"/>
              <a:gd name="T41" fmla="*/ 896401 h 1878964"/>
              <a:gd name="T42" fmla="*/ 1323345 w 1521459"/>
              <a:gd name="T43" fmla="*/ 1027543 h 1878964"/>
              <a:gd name="T44" fmla="*/ 1290094 w 1521459"/>
              <a:gd name="T45" fmla="*/ 1150929 h 1878964"/>
              <a:gd name="T46" fmla="*/ 1242262 w 1521459"/>
              <a:gd name="T47" fmla="*/ 1264853 h 1878964"/>
              <a:gd name="T48" fmla="*/ 1181232 w 1521459"/>
              <a:gd name="T49" fmla="*/ 1367609 h 1878964"/>
              <a:gd name="T50" fmla="*/ 1108386 w 1521459"/>
              <a:gd name="T51" fmla="*/ 1457492 h 1878964"/>
              <a:gd name="T52" fmla="*/ 1025107 w 1521459"/>
              <a:gd name="T53" fmla="*/ 1532795 h 1878964"/>
              <a:gd name="T54" fmla="*/ 932776 w 1521459"/>
              <a:gd name="T55" fmla="*/ 1591814 h 1878964"/>
              <a:gd name="T56" fmla="*/ 832777 w 1521459"/>
              <a:gd name="T57" fmla="*/ 1632841 h 1878964"/>
              <a:gd name="T58" fmla="*/ 726492 w 1521459"/>
              <a:gd name="T59" fmla="*/ 1654173 h 1878964"/>
              <a:gd name="T60" fmla="*/ 616357 w 1521459"/>
              <a:gd name="T61" fmla="*/ 1654173 h 1878964"/>
              <a:gd name="T62" fmla="*/ 510075 w 1521459"/>
              <a:gd name="T63" fmla="*/ 1632841 h 1878964"/>
              <a:gd name="T64" fmla="*/ 410078 w 1521459"/>
              <a:gd name="T65" fmla="*/ 1591814 h 1878964"/>
              <a:gd name="T66" fmla="*/ 317749 w 1521459"/>
              <a:gd name="T67" fmla="*/ 1532795 h 1878964"/>
              <a:gd name="T68" fmla="*/ 234471 w 1521459"/>
              <a:gd name="T69" fmla="*/ 1457492 h 1878964"/>
              <a:gd name="T70" fmla="*/ 161626 w 1521459"/>
              <a:gd name="T71" fmla="*/ 1367609 h 1878964"/>
              <a:gd name="T72" fmla="*/ 100596 w 1521459"/>
              <a:gd name="T73" fmla="*/ 1264853 h 1878964"/>
              <a:gd name="T74" fmla="*/ 52764 w 1521459"/>
              <a:gd name="T75" fmla="*/ 1150929 h 1878964"/>
              <a:gd name="T76" fmla="*/ 19513 w 1521459"/>
              <a:gd name="T77" fmla="*/ 1027543 h 1878964"/>
              <a:gd name="T78" fmla="*/ 2225 w 1521459"/>
              <a:gd name="T79" fmla="*/ 896401 h 18789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521459" h="1878964">
                <a:moveTo>
                  <a:pt x="0" y="939390"/>
                </a:moveTo>
                <a:lnTo>
                  <a:pt x="2520" y="862345"/>
                </a:lnTo>
                <a:lnTo>
                  <a:pt x="9953" y="787015"/>
                </a:lnTo>
                <a:lnTo>
                  <a:pt x="22101" y="713642"/>
                </a:lnTo>
                <a:lnTo>
                  <a:pt x="38770" y="642468"/>
                </a:lnTo>
                <a:lnTo>
                  <a:pt x="59762" y="573735"/>
                </a:lnTo>
                <a:lnTo>
                  <a:pt x="84883" y="507684"/>
                </a:lnTo>
                <a:lnTo>
                  <a:pt x="113937" y="444557"/>
                </a:lnTo>
                <a:lnTo>
                  <a:pt x="146728" y="384596"/>
                </a:lnTo>
                <a:lnTo>
                  <a:pt x="183061" y="328043"/>
                </a:lnTo>
                <a:lnTo>
                  <a:pt x="222739" y="275139"/>
                </a:lnTo>
                <a:lnTo>
                  <a:pt x="265567" y="226126"/>
                </a:lnTo>
                <a:lnTo>
                  <a:pt x="311349" y="181246"/>
                </a:lnTo>
                <a:lnTo>
                  <a:pt x="359890" y="140741"/>
                </a:lnTo>
                <a:lnTo>
                  <a:pt x="410994" y="104852"/>
                </a:lnTo>
                <a:lnTo>
                  <a:pt x="464464" y="73821"/>
                </a:lnTo>
                <a:lnTo>
                  <a:pt x="520106" y="47890"/>
                </a:lnTo>
                <a:lnTo>
                  <a:pt x="577723" y="27300"/>
                </a:lnTo>
                <a:lnTo>
                  <a:pt x="637120" y="12294"/>
                </a:lnTo>
                <a:lnTo>
                  <a:pt x="698101" y="3114"/>
                </a:lnTo>
                <a:lnTo>
                  <a:pt x="760470" y="0"/>
                </a:lnTo>
                <a:lnTo>
                  <a:pt x="822842" y="3114"/>
                </a:lnTo>
                <a:lnTo>
                  <a:pt x="883824" y="12294"/>
                </a:lnTo>
                <a:lnTo>
                  <a:pt x="943223" y="27300"/>
                </a:lnTo>
                <a:lnTo>
                  <a:pt x="1000841" y="47890"/>
                </a:lnTo>
                <a:lnTo>
                  <a:pt x="1056484" y="73821"/>
                </a:lnTo>
                <a:lnTo>
                  <a:pt x="1109955" y="104852"/>
                </a:lnTo>
                <a:lnTo>
                  <a:pt x="1161060" y="140741"/>
                </a:lnTo>
                <a:lnTo>
                  <a:pt x="1209601" y="181246"/>
                </a:lnTo>
                <a:lnTo>
                  <a:pt x="1255384" y="226126"/>
                </a:lnTo>
                <a:lnTo>
                  <a:pt x="1298213" y="275139"/>
                </a:lnTo>
                <a:lnTo>
                  <a:pt x="1337891" y="328043"/>
                </a:lnTo>
                <a:lnTo>
                  <a:pt x="1374224" y="384596"/>
                </a:lnTo>
                <a:lnTo>
                  <a:pt x="1407015" y="444557"/>
                </a:lnTo>
                <a:lnTo>
                  <a:pt x="1436070" y="507684"/>
                </a:lnTo>
                <a:lnTo>
                  <a:pt x="1461191" y="573735"/>
                </a:lnTo>
                <a:lnTo>
                  <a:pt x="1482184" y="642468"/>
                </a:lnTo>
                <a:lnTo>
                  <a:pt x="1498852" y="713642"/>
                </a:lnTo>
                <a:lnTo>
                  <a:pt x="1511000" y="787015"/>
                </a:lnTo>
                <a:lnTo>
                  <a:pt x="1518433" y="862345"/>
                </a:lnTo>
                <a:lnTo>
                  <a:pt x="1520954" y="939390"/>
                </a:lnTo>
                <a:lnTo>
                  <a:pt x="1518433" y="1016436"/>
                </a:lnTo>
                <a:lnTo>
                  <a:pt x="1511000" y="1091766"/>
                </a:lnTo>
                <a:lnTo>
                  <a:pt x="1498852" y="1165139"/>
                </a:lnTo>
                <a:lnTo>
                  <a:pt x="1482184" y="1236314"/>
                </a:lnTo>
                <a:lnTo>
                  <a:pt x="1461191" y="1305048"/>
                </a:lnTo>
                <a:lnTo>
                  <a:pt x="1436070" y="1371099"/>
                </a:lnTo>
                <a:lnTo>
                  <a:pt x="1407015" y="1434227"/>
                </a:lnTo>
                <a:lnTo>
                  <a:pt x="1374224" y="1494189"/>
                </a:lnTo>
                <a:lnTo>
                  <a:pt x="1337891" y="1550743"/>
                </a:lnTo>
                <a:lnTo>
                  <a:pt x="1298213" y="1603648"/>
                </a:lnTo>
                <a:lnTo>
                  <a:pt x="1255384" y="1652662"/>
                </a:lnTo>
                <a:lnTo>
                  <a:pt x="1209601" y="1697543"/>
                </a:lnTo>
                <a:lnTo>
                  <a:pt x="1161060" y="1738049"/>
                </a:lnTo>
                <a:lnTo>
                  <a:pt x="1109955" y="1773939"/>
                </a:lnTo>
                <a:lnTo>
                  <a:pt x="1056484" y="1804971"/>
                </a:lnTo>
                <a:lnTo>
                  <a:pt x="1000841" y="1830902"/>
                </a:lnTo>
                <a:lnTo>
                  <a:pt x="943223" y="1851492"/>
                </a:lnTo>
                <a:lnTo>
                  <a:pt x="883824" y="1866499"/>
                </a:lnTo>
                <a:lnTo>
                  <a:pt x="822842" y="1875680"/>
                </a:lnTo>
                <a:lnTo>
                  <a:pt x="760470" y="1878794"/>
                </a:lnTo>
                <a:lnTo>
                  <a:pt x="698101" y="1875680"/>
                </a:lnTo>
                <a:lnTo>
                  <a:pt x="637120" y="1866499"/>
                </a:lnTo>
                <a:lnTo>
                  <a:pt x="577723" y="1851492"/>
                </a:lnTo>
                <a:lnTo>
                  <a:pt x="520106" y="1830902"/>
                </a:lnTo>
                <a:lnTo>
                  <a:pt x="464464" y="1804971"/>
                </a:lnTo>
                <a:lnTo>
                  <a:pt x="410994" y="1773939"/>
                </a:lnTo>
                <a:lnTo>
                  <a:pt x="359890" y="1738049"/>
                </a:lnTo>
                <a:lnTo>
                  <a:pt x="311349" y="1697543"/>
                </a:lnTo>
                <a:lnTo>
                  <a:pt x="265567" y="1652662"/>
                </a:lnTo>
                <a:lnTo>
                  <a:pt x="222739" y="1603648"/>
                </a:lnTo>
                <a:lnTo>
                  <a:pt x="183061" y="1550743"/>
                </a:lnTo>
                <a:lnTo>
                  <a:pt x="146728" y="1494189"/>
                </a:lnTo>
                <a:lnTo>
                  <a:pt x="113937" y="1434227"/>
                </a:lnTo>
                <a:lnTo>
                  <a:pt x="84883" y="1371099"/>
                </a:lnTo>
                <a:lnTo>
                  <a:pt x="59762" y="1305048"/>
                </a:lnTo>
                <a:lnTo>
                  <a:pt x="38770" y="1236314"/>
                </a:lnTo>
                <a:lnTo>
                  <a:pt x="22101" y="1165139"/>
                </a:lnTo>
                <a:lnTo>
                  <a:pt x="9953" y="1091766"/>
                </a:lnTo>
                <a:lnTo>
                  <a:pt x="2520" y="1016436"/>
                </a:lnTo>
                <a:lnTo>
                  <a:pt x="0" y="939390"/>
                </a:lnTo>
                <a:close/>
              </a:path>
            </a:pathLst>
          </a:custGeom>
          <a:noFill/>
          <a:ln w="28265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" name="object 104">
            <a:extLst>
              <a:ext uri="{FF2B5EF4-FFF2-40B4-BE49-F238E27FC236}">
                <a16:creationId xmlns:a16="http://schemas.microsoft.com/office/drawing/2014/main" id="{C53418E8-9983-49EA-B2F6-50C2323B263C}"/>
              </a:ext>
            </a:extLst>
          </p:cNvPr>
          <p:cNvSpPr txBox="1"/>
          <p:nvPr/>
        </p:nvSpPr>
        <p:spPr>
          <a:xfrm>
            <a:off x="8701606" y="6487270"/>
            <a:ext cx="150971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Farag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0195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75878" name="Picture 3">
            <a:extLst>
              <a:ext uri="{FF2B5EF4-FFF2-40B4-BE49-F238E27FC236}">
                <a16:creationId xmlns:a16="http://schemas.microsoft.com/office/drawing/2014/main" id="{391CBAE5-60F9-4D54-A15C-FC94C39D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160463"/>
            <a:ext cx="1069816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object 56">
            <a:extLst>
              <a:ext uri="{FF2B5EF4-FFF2-40B4-BE49-F238E27FC236}">
                <a16:creationId xmlns:a16="http://schemas.microsoft.com/office/drawing/2014/main" id="{FEB0229C-F4EA-4F9F-871F-3F6FB38756E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E7DE494-EE25-45C2-9C1A-9159E67400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38C810-57EA-4026-A1E5-33491E98F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1550" y="363538"/>
            <a:ext cx="1023620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b="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	HBV Lifecycle and Many Drug Targets 	</a:t>
            </a:r>
          </a:p>
        </p:txBody>
      </p:sp>
      <p:sp>
        <p:nvSpPr>
          <p:cNvPr id="77827" name="object 4">
            <a:extLst>
              <a:ext uri="{FF2B5EF4-FFF2-40B4-BE49-F238E27FC236}">
                <a16:creationId xmlns:a16="http://schemas.microsoft.com/office/drawing/2014/main" id="{D8E03E8E-509E-4C8B-9485-5D440B713C43}"/>
              </a:ext>
            </a:extLst>
          </p:cNvPr>
          <p:cNvSpPr>
            <a:spLocks/>
          </p:cNvSpPr>
          <p:nvPr/>
        </p:nvSpPr>
        <p:spPr bwMode="auto">
          <a:xfrm>
            <a:off x="2282825" y="1827213"/>
            <a:ext cx="1311275" cy="931862"/>
          </a:xfrm>
          <a:custGeom>
            <a:avLst/>
            <a:gdLst>
              <a:gd name="T0" fmla="*/ 1155511 w 1487170"/>
              <a:gd name="T1" fmla="*/ 0 h 1056005"/>
              <a:gd name="T2" fmla="*/ 147404 w 1487170"/>
              <a:gd name="T3" fmla="*/ 188 h 1056005"/>
              <a:gd name="T4" fmla="*/ 109966 w 1487170"/>
              <a:gd name="T5" fmla="*/ 6674 h 1056005"/>
              <a:gd name="T6" fmla="*/ 76183 w 1487170"/>
              <a:gd name="T7" fmla="*/ 21563 h 1056005"/>
              <a:gd name="T8" fmla="*/ 47203 w 1487170"/>
              <a:gd name="T9" fmla="*/ 43706 h 1056005"/>
              <a:gd name="T10" fmla="*/ 24170 w 1487170"/>
              <a:gd name="T11" fmla="*/ 71955 h 1056005"/>
              <a:gd name="T12" fmla="*/ 8231 w 1487170"/>
              <a:gd name="T13" fmla="*/ 105165 h 1056005"/>
              <a:gd name="T14" fmla="*/ 535 w 1487170"/>
              <a:gd name="T15" fmla="*/ 142187 h 1056005"/>
              <a:gd name="T16" fmla="*/ 0 w 1487170"/>
              <a:gd name="T17" fmla="*/ 155177 h 1056005"/>
              <a:gd name="T18" fmla="*/ 188 w 1487170"/>
              <a:gd name="T19" fmla="*/ 783560 h 1056005"/>
              <a:gd name="T20" fmla="*/ 6671 w 1487170"/>
              <a:gd name="T21" fmla="*/ 821013 h 1056005"/>
              <a:gd name="T22" fmla="*/ 21552 w 1487170"/>
              <a:gd name="T23" fmla="*/ 854810 h 1056005"/>
              <a:gd name="T24" fmla="*/ 43685 w 1487170"/>
              <a:gd name="T25" fmla="*/ 883804 h 1056005"/>
              <a:gd name="T26" fmla="*/ 71923 w 1487170"/>
              <a:gd name="T27" fmla="*/ 906848 h 1056005"/>
              <a:gd name="T28" fmla="*/ 105117 w 1487170"/>
              <a:gd name="T29" fmla="*/ 922793 h 1056005"/>
              <a:gd name="T30" fmla="*/ 142124 w 1487170"/>
              <a:gd name="T31" fmla="*/ 930493 h 1056005"/>
              <a:gd name="T32" fmla="*/ 155109 w 1487170"/>
              <a:gd name="T33" fmla="*/ 931029 h 1056005"/>
              <a:gd name="T34" fmla="*/ 1163220 w 1487170"/>
              <a:gd name="T35" fmla="*/ 930841 h 1056005"/>
              <a:gd name="T36" fmla="*/ 1200656 w 1487170"/>
              <a:gd name="T37" fmla="*/ 924354 h 1056005"/>
              <a:gd name="T38" fmla="*/ 1234439 w 1487170"/>
              <a:gd name="T39" fmla="*/ 909465 h 1056005"/>
              <a:gd name="T40" fmla="*/ 1263421 w 1487170"/>
              <a:gd name="T41" fmla="*/ 887322 h 1056005"/>
              <a:gd name="T42" fmla="*/ 1286454 w 1487170"/>
              <a:gd name="T43" fmla="*/ 859072 h 1056005"/>
              <a:gd name="T44" fmla="*/ 1302393 w 1487170"/>
              <a:gd name="T45" fmla="*/ 825863 h 1056005"/>
              <a:gd name="T46" fmla="*/ 1310089 w 1487170"/>
              <a:gd name="T47" fmla="*/ 788841 h 1056005"/>
              <a:gd name="T48" fmla="*/ 1310625 w 1487170"/>
              <a:gd name="T49" fmla="*/ 775852 h 1056005"/>
              <a:gd name="T50" fmla="*/ 1310437 w 1487170"/>
              <a:gd name="T51" fmla="*/ 147466 h 1056005"/>
              <a:gd name="T52" fmla="*/ 1303952 w 1487170"/>
              <a:gd name="T53" fmla="*/ 110013 h 1056005"/>
              <a:gd name="T54" fmla="*/ 1289070 w 1487170"/>
              <a:gd name="T55" fmla="*/ 76217 h 1056005"/>
              <a:gd name="T56" fmla="*/ 1266936 w 1487170"/>
              <a:gd name="T57" fmla="*/ 47223 h 1056005"/>
              <a:gd name="T58" fmla="*/ 1238697 w 1487170"/>
              <a:gd name="T59" fmla="*/ 24181 h 1056005"/>
              <a:gd name="T60" fmla="*/ 1205501 w 1487170"/>
              <a:gd name="T61" fmla="*/ 8235 h 1056005"/>
              <a:gd name="T62" fmla="*/ 1168495 w 1487170"/>
              <a:gd name="T63" fmla="*/ 535 h 1056005"/>
              <a:gd name="T64" fmla="*/ 1155511 w 1487170"/>
              <a:gd name="T65" fmla="*/ 0 h 105600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87170" h="1056005">
                <a:moveTo>
                  <a:pt x="1310699" y="0"/>
                </a:moveTo>
                <a:lnTo>
                  <a:pt x="167201" y="213"/>
                </a:lnTo>
                <a:lnTo>
                  <a:pt x="124735" y="7566"/>
                </a:lnTo>
                <a:lnTo>
                  <a:pt x="86415" y="24445"/>
                </a:lnTo>
                <a:lnTo>
                  <a:pt x="53542" y="49548"/>
                </a:lnTo>
                <a:lnTo>
                  <a:pt x="27416" y="81574"/>
                </a:lnTo>
                <a:lnTo>
                  <a:pt x="9337" y="119223"/>
                </a:lnTo>
                <a:lnTo>
                  <a:pt x="607" y="161194"/>
                </a:lnTo>
                <a:lnTo>
                  <a:pt x="0" y="175920"/>
                </a:lnTo>
                <a:lnTo>
                  <a:pt x="213" y="888302"/>
                </a:lnTo>
                <a:lnTo>
                  <a:pt x="7567" y="930761"/>
                </a:lnTo>
                <a:lnTo>
                  <a:pt x="24447" y="969076"/>
                </a:lnTo>
                <a:lnTo>
                  <a:pt x="49552" y="1001946"/>
                </a:lnTo>
                <a:lnTo>
                  <a:pt x="81582" y="1028070"/>
                </a:lnTo>
                <a:lnTo>
                  <a:pt x="119235" y="1046147"/>
                </a:lnTo>
                <a:lnTo>
                  <a:pt x="161212" y="1054876"/>
                </a:lnTo>
                <a:lnTo>
                  <a:pt x="175940" y="1055484"/>
                </a:lnTo>
                <a:lnTo>
                  <a:pt x="1319443" y="1055270"/>
                </a:lnTo>
                <a:lnTo>
                  <a:pt x="1361907" y="1047916"/>
                </a:lnTo>
                <a:lnTo>
                  <a:pt x="1400227" y="1031037"/>
                </a:lnTo>
                <a:lnTo>
                  <a:pt x="1433101" y="1005934"/>
                </a:lnTo>
                <a:lnTo>
                  <a:pt x="1459228" y="973908"/>
                </a:lnTo>
                <a:lnTo>
                  <a:pt x="1477307" y="936259"/>
                </a:lnTo>
                <a:lnTo>
                  <a:pt x="1486037" y="894289"/>
                </a:lnTo>
                <a:lnTo>
                  <a:pt x="1486645" y="879563"/>
                </a:lnTo>
                <a:lnTo>
                  <a:pt x="1486432" y="167178"/>
                </a:lnTo>
                <a:lnTo>
                  <a:pt x="1479076" y="124719"/>
                </a:lnTo>
                <a:lnTo>
                  <a:pt x="1462195" y="86405"/>
                </a:lnTo>
                <a:lnTo>
                  <a:pt x="1437088" y="53536"/>
                </a:lnTo>
                <a:lnTo>
                  <a:pt x="1405057" y="27413"/>
                </a:lnTo>
                <a:lnTo>
                  <a:pt x="1367403" y="9336"/>
                </a:lnTo>
                <a:lnTo>
                  <a:pt x="1325427" y="607"/>
                </a:lnTo>
                <a:lnTo>
                  <a:pt x="1310699" y="0"/>
                </a:lnTo>
                <a:close/>
              </a:path>
            </a:pathLst>
          </a:custGeom>
          <a:solidFill>
            <a:srgbClr val="C2DC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28" name="object 5">
            <a:extLst>
              <a:ext uri="{FF2B5EF4-FFF2-40B4-BE49-F238E27FC236}">
                <a16:creationId xmlns:a16="http://schemas.microsoft.com/office/drawing/2014/main" id="{0AFAA5F0-0B91-4F55-8782-CA99EBFB2B0E}"/>
              </a:ext>
            </a:extLst>
          </p:cNvPr>
          <p:cNvSpPr>
            <a:spLocks/>
          </p:cNvSpPr>
          <p:nvPr/>
        </p:nvSpPr>
        <p:spPr bwMode="auto">
          <a:xfrm>
            <a:off x="2282825" y="1827213"/>
            <a:ext cx="1311275" cy="931862"/>
          </a:xfrm>
          <a:custGeom>
            <a:avLst/>
            <a:gdLst>
              <a:gd name="T0" fmla="*/ 0 w 1487170"/>
              <a:gd name="T1" fmla="*/ 155168 h 1056005"/>
              <a:gd name="T2" fmla="*/ 4694 w 1487170"/>
              <a:gd name="T3" fmla="*/ 117132 h 1056005"/>
              <a:gd name="T4" fmla="*/ 18013 w 1487170"/>
              <a:gd name="T5" fmla="*/ 82525 h 1056005"/>
              <a:gd name="T6" fmla="*/ 38810 w 1487170"/>
              <a:gd name="T7" fmla="*/ 52495 h 1056005"/>
              <a:gd name="T8" fmla="*/ 65937 w 1487170"/>
              <a:gd name="T9" fmla="*/ 28190 h 1056005"/>
              <a:gd name="T10" fmla="*/ 98248 w 1487170"/>
              <a:gd name="T11" fmla="*/ 10757 h 1056005"/>
              <a:gd name="T12" fmla="*/ 134596 w 1487170"/>
              <a:gd name="T13" fmla="*/ 1344 h 1056005"/>
              <a:gd name="T14" fmla="*/ 1155515 w 1487170"/>
              <a:gd name="T15" fmla="*/ 0 h 1056005"/>
              <a:gd name="T16" fmla="*/ 1168500 w 1487170"/>
              <a:gd name="T17" fmla="*/ 535 h 1056005"/>
              <a:gd name="T18" fmla="*/ 1205508 w 1487170"/>
              <a:gd name="T19" fmla="*/ 8235 h 1056005"/>
              <a:gd name="T20" fmla="*/ 1238704 w 1487170"/>
              <a:gd name="T21" fmla="*/ 24181 h 1056005"/>
              <a:gd name="T22" fmla="*/ 1266943 w 1487170"/>
              <a:gd name="T23" fmla="*/ 47223 h 1056005"/>
              <a:gd name="T24" fmla="*/ 1289075 w 1487170"/>
              <a:gd name="T25" fmla="*/ 76217 h 1056005"/>
              <a:gd name="T26" fmla="*/ 1303957 w 1487170"/>
              <a:gd name="T27" fmla="*/ 110013 h 1056005"/>
              <a:gd name="T28" fmla="*/ 1310439 w 1487170"/>
              <a:gd name="T29" fmla="*/ 147466 h 1056005"/>
              <a:gd name="T30" fmla="*/ 1310627 w 1487170"/>
              <a:gd name="T31" fmla="*/ 775853 h 1056005"/>
              <a:gd name="T32" fmla="*/ 1310091 w 1487170"/>
              <a:gd name="T33" fmla="*/ 788841 h 1056005"/>
              <a:gd name="T34" fmla="*/ 1302395 w 1487170"/>
              <a:gd name="T35" fmla="*/ 825863 h 1056005"/>
              <a:gd name="T36" fmla="*/ 1286455 w 1487170"/>
              <a:gd name="T37" fmla="*/ 859070 h 1056005"/>
              <a:gd name="T38" fmla="*/ 1263422 w 1487170"/>
              <a:gd name="T39" fmla="*/ 887319 h 1056005"/>
              <a:gd name="T40" fmla="*/ 1234439 w 1487170"/>
              <a:gd name="T41" fmla="*/ 909461 h 1056005"/>
              <a:gd name="T42" fmla="*/ 1200654 w 1487170"/>
              <a:gd name="T43" fmla="*/ 924348 h 1056005"/>
              <a:gd name="T44" fmla="*/ 1163215 w 1487170"/>
              <a:gd name="T45" fmla="*/ 930833 h 1056005"/>
              <a:gd name="T46" fmla="*/ 155108 w 1487170"/>
              <a:gd name="T47" fmla="*/ 931021 h 1056005"/>
              <a:gd name="T48" fmla="*/ 142124 w 1487170"/>
              <a:gd name="T49" fmla="*/ 930485 h 1056005"/>
              <a:gd name="T50" fmla="*/ 105116 w 1487170"/>
              <a:gd name="T51" fmla="*/ 922785 h 1056005"/>
              <a:gd name="T52" fmla="*/ 71920 w 1487170"/>
              <a:gd name="T53" fmla="*/ 906840 h 1056005"/>
              <a:gd name="T54" fmla="*/ 43682 w 1487170"/>
              <a:gd name="T55" fmla="*/ 883796 h 1056005"/>
              <a:gd name="T56" fmla="*/ 21550 w 1487170"/>
              <a:gd name="T57" fmla="*/ 854802 h 1056005"/>
              <a:gd name="T58" fmla="*/ 6669 w 1487170"/>
              <a:gd name="T59" fmla="*/ 821005 h 1056005"/>
              <a:gd name="T60" fmla="*/ 187 w 1487170"/>
              <a:gd name="T61" fmla="*/ 783552 h 1056005"/>
              <a:gd name="T62" fmla="*/ 0 w 1487170"/>
              <a:gd name="T63" fmla="*/ 155168 h 10560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7170" h="1056005">
                <a:moveTo>
                  <a:pt x="0" y="175910"/>
                </a:moveTo>
                <a:lnTo>
                  <a:pt x="5324" y="132789"/>
                </a:lnTo>
                <a:lnTo>
                  <a:pt x="20432" y="93556"/>
                </a:lnTo>
                <a:lnTo>
                  <a:pt x="44022" y="59512"/>
                </a:lnTo>
                <a:lnTo>
                  <a:pt x="74792" y="31958"/>
                </a:lnTo>
                <a:lnTo>
                  <a:pt x="111443" y="12195"/>
                </a:lnTo>
                <a:lnTo>
                  <a:pt x="152672" y="1524"/>
                </a:lnTo>
                <a:lnTo>
                  <a:pt x="1310703" y="0"/>
                </a:lnTo>
                <a:lnTo>
                  <a:pt x="1325432" y="607"/>
                </a:lnTo>
                <a:lnTo>
                  <a:pt x="1367410" y="9336"/>
                </a:lnTo>
                <a:lnTo>
                  <a:pt x="1405065" y="27413"/>
                </a:lnTo>
                <a:lnTo>
                  <a:pt x="1437096" y="53536"/>
                </a:lnTo>
                <a:lnTo>
                  <a:pt x="1462201" y="86405"/>
                </a:lnTo>
                <a:lnTo>
                  <a:pt x="1479081" y="124719"/>
                </a:lnTo>
                <a:lnTo>
                  <a:pt x="1486434" y="167178"/>
                </a:lnTo>
                <a:lnTo>
                  <a:pt x="1486647" y="879564"/>
                </a:lnTo>
                <a:lnTo>
                  <a:pt x="1486039" y="894289"/>
                </a:lnTo>
                <a:lnTo>
                  <a:pt x="1477309" y="936259"/>
                </a:lnTo>
                <a:lnTo>
                  <a:pt x="1459229" y="973906"/>
                </a:lnTo>
                <a:lnTo>
                  <a:pt x="1433102" y="1005931"/>
                </a:lnTo>
                <a:lnTo>
                  <a:pt x="1400227" y="1031032"/>
                </a:lnTo>
                <a:lnTo>
                  <a:pt x="1361905" y="1047909"/>
                </a:lnTo>
                <a:lnTo>
                  <a:pt x="1319437" y="1055261"/>
                </a:lnTo>
                <a:lnTo>
                  <a:pt x="175939" y="1055474"/>
                </a:lnTo>
                <a:lnTo>
                  <a:pt x="161211" y="1054867"/>
                </a:lnTo>
                <a:lnTo>
                  <a:pt x="119233" y="1046138"/>
                </a:lnTo>
                <a:lnTo>
                  <a:pt x="81579" y="1028061"/>
                </a:lnTo>
                <a:lnTo>
                  <a:pt x="49549" y="1001937"/>
                </a:lnTo>
                <a:lnTo>
                  <a:pt x="24444" y="969067"/>
                </a:lnTo>
                <a:lnTo>
                  <a:pt x="7565" y="930752"/>
                </a:lnTo>
                <a:lnTo>
                  <a:pt x="212" y="888293"/>
                </a:lnTo>
                <a:lnTo>
                  <a:pt x="0" y="175910"/>
                </a:lnTo>
                <a:close/>
              </a:path>
            </a:pathLst>
          </a:custGeom>
          <a:noFill/>
          <a:ln w="42396">
            <a:solidFill>
              <a:srgbClr val="974E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A88570C-F546-4196-85B2-7A939A35807A}"/>
              </a:ext>
            </a:extLst>
          </p:cNvPr>
          <p:cNvSpPr txBox="1"/>
          <p:nvPr/>
        </p:nvSpPr>
        <p:spPr>
          <a:xfrm>
            <a:off x="2376488" y="1949450"/>
            <a:ext cx="855662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9" dirty="0">
                <a:latin typeface="Calibri"/>
                <a:cs typeface="Calibri"/>
              </a:rPr>
              <a:t>Entry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Inhibitors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63D935B-421B-4474-8AAD-611352482A1D}"/>
              </a:ext>
            </a:extLst>
          </p:cNvPr>
          <p:cNvSpPr txBox="1"/>
          <p:nvPr/>
        </p:nvSpPr>
        <p:spPr>
          <a:xfrm>
            <a:off x="2376488" y="2076450"/>
            <a:ext cx="833437" cy="447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8314" indent="-117108" fontAlgn="auto">
              <a:lnSpc>
                <a:spcPts val="116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Myrcludex</a:t>
            </a:r>
            <a:endParaRPr sz="1015" dirty="0">
              <a:latin typeface="Calibri"/>
              <a:cs typeface="Calibri"/>
            </a:endParaRPr>
          </a:p>
          <a:p>
            <a:pPr marL="128314" indent="-117108" fontAlgn="auto">
              <a:lnSpc>
                <a:spcPts val="11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C</a:t>
            </a:r>
            <a:r>
              <a:rPr sz="1015" spc="9" dirty="0">
                <a:latin typeface="Calibri"/>
                <a:cs typeface="Calibri"/>
              </a:rPr>
              <a:t>y</a:t>
            </a:r>
            <a:r>
              <a:rPr sz="1015" spc="13" dirty="0">
                <a:latin typeface="Calibri"/>
                <a:cs typeface="Calibri"/>
              </a:rPr>
              <a:t>clospo</a:t>
            </a:r>
            <a:r>
              <a:rPr sz="1015" spc="4" dirty="0">
                <a:latin typeface="Calibri"/>
                <a:cs typeface="Calibri"/>
              </a:rPr>
              <a:t>rine</a:t>
            </a:r>
            <a:endParaRPr sz="1015" dirty="0">
              <a:latin typeface="Calibri"/>
              <a:cs typeface="Calibri"/>
            </a:endParaRPr>
          </a:p>
          <a:p>
            <a:pPr marL="128314" indent="-117108" fontAlgn="auto">
              <a:lnSpc>
                <a:spcPts val="116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Eze</a:t>
            </a:r>
            <a:r>
              <a:rPr sz="1015" dirty="0">
                <a:latin typeface="Calibri"/>
                <a:cs typeface="Calibri"/>
              </a:rPr>
              <a:t>ti</a:t>
            </a:r>
            <a:r>
              <a:rPr sz="1015" spc="13" dirty="0">
                <a:latin typeface="Calibri"/>
                <a:cs typeface="Calibri"/>
              </a:rPr>
              <a:t>mibe</a:t>
            </a:r>
            <a:endParaRPr sz="1015" dirty="0">
              <a:latin typeface="Calibri"/>
              <a:cs typeface="Calibri"/>
            </a:endParaRPr>
          </a:p>
        </p:txBody>
      </p:sp>
      <p:sp>
        <p:nvSpPr>
          <p:cNvPr id="77831" name="object 8">
            <a:extLst>
              <a:ext uri="{FF2B5EF4-FFF2-40B4-BE49-F238E27FC236}">
                <a16:creationId xmlns:a16="http://schemas.microsoft.com/office/drawing/2014/main" id="{AACC7997-902B-46FB-87B2-6C8089C9BBF7}"/>
              </a:ext>
            </a:extLst>
          </p:cNvPr>
          <p:cNvSpPr>
            <a:spLocks/>
          </p:cNvSpPr>
          <p:nvPr/>
        </p:nvSpPr>
        <p:spPr bwMode="auto">
          <a:xfrm>
            <a:off x="3594100" y="2220913"/>
            <a:ext cx="936625" cy="95250"/>
          </a:xfrm>
          <a:custGeom>
            <a:avLst/>
            <a:gdLst>
              <a:gd name="T0" fmla="*/ 0 w 1061085"/>
              <a:gd name="T1" fmla="*/ 0 h 109855"/>
              <a:gd name="T2" fmla="*/ 935623 w 1061085"/>
              <a:gd name="T3" fmla="*/ 96197 h 1098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61085" h="109855">
                <a:moveTo>
                  <a:pt x="0" y="0"/>
                </a:moveTo>
                <a:lnTo>
                  <a:pt x="1061008" y="109340"/>
                </a:lnTo>
              </a:path>
            </a:pathLst>
          </a:custGeom>
          <a:noFill/>
          <a:ln w="56526">
            <a:solidFill>
              <a:srgbClr val="974E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2" name="object 9">
            <a:extLst>
              <a:ext uri="{FF2B5EF4-FFF2-40B4-BE49-F238E27FC236}">
                <a16:creationId xmlns:a16="http://schemas.microsoft.com/office/drawing/2014/main" id="{330D3D95-F742-4978-B190-3CDA71D8DAF4}"/>
              </a:ext>
            </a:extLst>
          </p:cNvPr>
          <p:cNvSpPr>
            <a:spLocks/>
          </p:cNvSpPr>
          <p:nvPr/>
        </p:nvSpPr>
        <p:spPr bwMode="auto">
          <a:xfrm>
            <a:off x="4348163" y="2189163"/>
            <a:ext cx="231775" cy="222250"/>
          </a:xfrm>
          <a:custGeom>
            <a:avLst/>
            <a:gdLst>
              <a:gd name="T0" fmla="*/ 40750 w 263525"/>
              <a:gd name="T1" fmla="*/ 0 h 253364"/>
              <a:gd name="T2" fmla="*/ 30780 w 263525"/>
              <a:gd name="T3" fmla="*/ 3001 h 253364"/>
              <a:gd name="T4" fmla="*/ 22696 w 263525"/>
              <a:gd name="T5" fmla="*/ 10098 h 253364"/>
              <a:gd name="T6" fmla="*/ 19312 w 263525"/>
              <a:gd name="T7" fmla="*/ 16484 h 253364"/>
              <a:gd name="T8" fmla="*/ 17988 w 263525"/>
              <a:gd name="T9" fmla="*/ 26836 h 253364"/>
              <a:gd name="T10" fmla="*/ 21004 w 263525"/>
              <a:gd name="T11" fmla="*/ 36766 h 253364"/>
              <a:gd name="T12" fmla="*/ 28131 w 263525"/>
              <a:gd name="T13" fmla="*/ 44818 h 253364"/>
              <a:gd name="T14" fmla="*/ 133511 w 263525"/>
              <a:gd name="T15" fmla="*/ 121479 h 253364"/>
              <a:gd name="T16" fmla="*/ 14651 w 263525"/>
              <a:gd name="T17" fmla="*/ 175121 h 253364"/>
              <a:gd name="T18" fmla="*/ 8771 w 263525"/>
              <a:gd name="T19" fmla="*/ 178830 h 253364"/>
              <a:gd name="T20" fmla="*/ 2361 w 263525"/>
              <a:gd name="T21" fmla="*/ 187208 h 253364"/>
              <a:gd name="T22" fmla="*/ 0 w 263525"/>
              <a:gd name="T23" fmla="*/ 197403 h 253364"/>
              <a:gd name="T24" fmla="*/ 2223 w 263525"/>
              <a:gd name="T25" fmla="*/ 207998 h 253364"/>
              <a:gd name="T26" fmla="*/ 5955 w 263525"/>
              <a:gd name="T27" fmla="*/ 213865 h 253364"/>
              <a:gd name="T28" fmla="*/ 14366 w 263525"/>
              <a:gd name="T29" fmla="*/ 220248 h 253364"/>
              <a:gd name="T30" fmla="*/ 24598 w 263525"/>
              <a:gd name="T31" fmla="*/ 222596 h 253364"/>
              <a:gd name="T32" fmla="*/ 35236 w 263525"/>
              <a:gd name="T33" fmla="*/ 220379 h 253364"/>
              <a:gd name="T34" fmla="*/ 231988 w 263525"/>
              <a:gd name="T35" fmla="*/ 131582 h 253364"/>
              <a:gd name="T36" fmla="*/ 57558 w 263525"/>
              <a:gd name="T37" fmla="*/ 4695 h 253364"/>
              <a:gd name="T38" fmla="*/ 51145 w 263525"/>
              <a:gd name="T39" fmla="*/ 1322 h 253364"/>
              <a:gd name="T40" fmla="*/ 40750 w 263525"/>
              <a:gd name="T41" fmla="*/ 0 h 2533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3525" h="253364">
                <a:moveTo>
                  <a:pt x="46183" y="0"/>
                </a:moveTo>
                <a:lnTo>
                  <a:pt x="34884" y="3414"/>
                </a:lnTo>
                <a:lnTo>
                  <a:pt x="25722" y="11488"/>
                </a:lnTo>
                <a:lnTo>
                  <a:pt x="21887" y="18752"/>
                </a:lnTo>
                <a:lnTo>
                  <a:pt x="20386" y="30529"/>
                </a:lnTo>
                <a:lnTo>
                  <a:pt x="23805" y="41825"/>
                </a:lnTo>
                <a:lnTo>
                  <a:pt x="31882" y="50985"/>
                </a:lnTo>
                <a:lnTo>
                  <a:pt x="151313" y="138196"/>
                </a:lnTo>
                <a:lnTo>
                  <a:pt x="16604" y="199219"/>
                </a:lnTo>
                <a:lnTo>
                  <a:pt x="9940" y="203439"/>
                </a:lnTo>
                <a:lnTo>
                  <a:pt x="2676" y="212970"/>
                </a:lnTo>
                <a:lnTo>
                  <a:pt x="0" y="224568"/>
                </a:lnTo>
                <a:lnTo>
                  <a:pt x="2519" y="236621"/>
                </a:lnTo>
                <a:lnTo>
                  <a:pt x="6749" y="243295"/>
                </a:lnTo>
                <a:lnTo>
                  <a:pt x="16281" y="250556"/>
                </a:lnTo>
                <a:lnTo>
                  <a:pt x="27878" y="253227"/>
                </a:lnTo>
                <a:lnTo>
                  <a:pt x="39934" y="250705"/>
                </a:lnTo>
                <a:lnTo>
                  <a:pt x="262920" y="149689"/>
                </a:lnTo>
                <a:lnTo>
                  <a:pt x="65232" y="5341"/>
                </a:lnTo>
                <a:lnTo>
                  <a:pt x="57964" y="1504"/>
                </a:lnTo>
                <a:lnTo>
                  <a:pt x="46183" y="0"/>
                </a:lnTo>
                <a:close/>
              </a:path>
            </a:pathLst>
          </a:custGeom>
          <a:solidFill>
            <a:srgbClr val="974E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3" name="object 10">
            <a:extLst>
              <a:ext uri="{FF2B5EF4-FFF2-40B4-BE49-F238E27FC236}">
                <a16:creationId xmlns:a16="http://schemas.microsoft.com/office/drawing/2014/main" id="{E1E5A719-F273-41A8-B0F1-B952000C5A12}"/>
              </a:ext>
            </a:extLst>
          </p:cNvPr>
          <p:cNvSpPr>
            <a:spLocks/>
          </p:cNvSpPr>
          <p:nvPr/>
        </p:nvSpPr>
        <p:spPr bwMode="auto">
          <a:xfrm>
            <a:off x="5322888" y="5003800"/>
            <a:ext cx="1533525" cy="546100"/>
          </a:xfrm>
          <a:custGeom>
            <a:avLst/>
            <a:gdLst>
              <a:gd name="T0" fmla="*/ 1442808 w 1737995"/>
              <a:gd name="T1" fmla="*/ 0 h 617854"/>
              <a:gd name="T2" fmla="*/ 84836 w 1737995"/>
              <a:gd name="T3" fmla="*/ 195 h 617854"/>
              <a:gd name="T4" fmla="*/ 48851 w 1737995"/>
              <a:gd name="T5" fmla="*/ 10279 h 617854"/>
              <a:gd name="T6" fmla="*/ 20637 w 1737995"/>
              <a:gd name="T7" fmla="*/ 33237 h 617854"/>
              <a:gd name="T8" fmla="*/ 3550 w 1737995"/>
              <a:gd name="T9" fmla="*/ 65711 h 617854"/>
              <a:gd name="T10" fmla="*/ 0 w 1737995"/>
              <a:gd name="T11" fmla="*/ 90988 h 617854"/>
              <a:gd name="T12" fmla="*/ 194 w 1737995"/>
              <a:gd name="T13" fmla="*/ 460933 h 617854"/>
              <a:gd name="T14" fmla="*/ 10265 w 1737995"/>
              <a:gd name="T15" fmla="*/ 496983 h 617854"/>
              <a:gd name="T16" fmla="*/ 33186 w 1737995"/>
              <a:gd name="T17" fmla="*/ 525246 h 617854"/>
              <a:gd name="T18" fmla="*/ 65602 w 1737995"/>
              <a:gd name="T19" fmla="*/ 542360 h 617854"/>
              <a:gd name="T20" fmla="*/ 90828 w 1737995"/>
              <a:gd name="T21" fmla="*/ 545917 h 617854"/>
              <a:gd name="T22" fmla="*/ 1448801 w 1737995"/>
              <a:gd name="T23" fmla="*/ 545722 h 617854"/>
              <a:gd name="T24" fmla="*/ 1484787 w 1737995"/>
              <a:gd name="T25" fmla="*/ 535635 h 617854"/>
              <a:gd name="T26" fmla="*/ 1513001 w 1737995"/>
              <a:gd name="T27" fmla="*/ 512675 h 617854"/>
              <a:gd name="T28" fmla="*/ 1530087 w 1737995"/>
              <a:gd name="T29" fmla="*/ 480202 h 617854"/>
              <a:gd name="T30" fmla="*/ 1533637 w 1737995"/>
              <a:gd name="T31" fmla="*/ 454929 h 617854"/>
              <a:gd name="T32" fmla="*/ 1533442 w 1737995"/>
              <a:gd name="T33" fmla="*/ 84983 h 617854"/>
              <a:gd name="T34" fmla="*/ 1523373 w 1737995"/>
              <a:gd name="T35" fmla="*/ 48928 h 617854"/>
              <a:gd name="T36" fmla="*/ 1500451 w 1737995"/>
              <a:gd name="T37" fmla="*/ 20667 h 617854"/>
              <a:gd name="T38" fmla="*/ 1468036 w 1737995"/>
              <a:gd name="T39" fmla="*/ 3555 h 617854"/>
              <a:gd name="T40" fmla="*/ 1442808 w 1737995"/>
              <a:gd name="T41" fmla="*/ 0 h 6178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37995" h="617854">
                <a:moveTo>
                  <a:pt x="1634883" y="0"/>
                </a:moveTo>
                <a:lnTo>
                  <a:pt x="96130" y="220"/>
                </a:lnTo>
                <a:lnTo>
                  <a:pt x="55354" y="11626"/>
                </a:lnTo>
                <a:lnTo>
                  <a:pt x="23384" y="37591"/>
                </a:lnTo>
                <a:lnTo>
                  <a:pt x="4023" y="74319"/>
                </a:lnTo>
                <a:lnTo>
                  <a:pt x="0" y="102908"/>
                </a:lnTo>
                <a:lnTo>
                  <a:pt x="220" y="521318"/>
                </a:lnTo>
                <a:lnTo>
                  <a:pt x="11631" y="562091"/>
                </a:lnTo>
                <a:lnTo>
                  <a:pt x="37604" y="594056"/>
                </a:lnTo>
                <a:lnTo>
                  <a:pt x="74335" y="613413"/>
                </a:lnTo>
                <a:lnTo>
                  <a:pt x="102920" y="617435"/>
                </a:lnTo>
                <a:lnTo>
                  <a:pt x="1641674" y="617215"/>
                </a:lnTo>
                <a:lnTo>
                  <a:pt x="1682450" y="605807"/>
                </a:lnTo>
                <a:lnTo>
                  <a:pt x="1714420" y="579839"/>
                </a:lnTo>
                <a:lnTo>
                  <a:pt x="1733781" y="543112"/>
                </a:lnTo>
                <a:lnTo>
                  <a:pt x="1737804" y="514527"/>
                </a:lnTo>
                <a:lnTo>
                  <a:pt x="1737583" y="96116"/>
                </a:lnTo>
                <a:lnTo>
                  <a:pt x="1726173" y="55338"/>
                </a:lnTo>
                <a:lnTo>
                  <a:pt x="1700200" y="23374"/>
                </a:lnTo>
                <a:lnTo>
                  <a:pt x="1663469" y="4021"/>
                </a:lnTo>
                <a:lnTo>
                  <a:pt x="1634883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4" name="object 11">
            <a:extLst>
              <a:ext uri="{FF2B5EF4-FFF2-40B4-BE49-F238E27FC236}">
                <a16:creationId xmlns:a16="http://schemas.microsoft.com/office/drawing/2014/main" id="{259C65C3-C31A-443C-B3D3-16063673F0AA}"/>
              </a:ext>
            </a:extLst>
          </p:cNvPr>
          <p:cNvSpPr>
            <a:spLocks/>
          </p:cNvSpPr>
          <p:nvPr/>
        </p:nvSpPr>
        <p:spPr bwMode="auto">
          <a:xfrm>
            <a:off x="5322888" y="5003800"/>
            <a:ext cx="1533525" cy="546100"/>
          </a:xfrm>
          <a:custGeom>
            <a:avLst/>
            <a:gdLst>
              <a:gd name="T0" fmla="*/ 0 w 1737995"/>
              <a:gd name="T1" fmla="*/ 90993 h 617854"/>
              <a:gd name="T2" fmla="*/ 7801 w 1737995"/>
              <a:gd name="T3" fmla="*/ 54042 h 617854"/>
              <a:gd name="T4" fmla="*/ 28966 w 1737995"/>
              <a:gd name="T5" fmla="*/ 24365 h 617854"/>
              <a:gd name="T6" fmla="*/ 60142 w 1737995"/>
              <a:gd name="T7" fmla="*/ 5323 h 617854"/>
              <a:gd name="T8" fmla="*/ 1442806 w 1737995"/>
              <a:gd name="T9" fmla="*/ 0 h 617854"/>
              <a:gd name="T10" fmla="*/ 1455698 w 1737995"/>
              <a:gd name="T11" fmla="*/ 909 h 617854"/>
              <a:gd name="T12" fmla="*/ 1490532 w 1737995"/>
              <a:gd name="T13" fmla="*/ 13560 h 617854"/>
              <a:gd name="T14" fmla="*/ 1516988 w 1737995"/>
              <a:gd name="T15" fmla="*/ 38482 h 617854"/>
              <a:gd name="T16" fmla="*/ 1531713 w 1737995"/>
              <a:gd name="T17" fmla="*/ 72313 h 617854"/>
              <a:gd name="T18" fmla="*/ 1533629 w 1737995"/>
              <a:gd name="T19" fmla="*/ 454936 h 617854"/>
              <a:gd name="T20" fmla="*/ 1532721 w 1737995"/>
              <a:gd name="T21" fmla="*/ 467855 h 617854"/>
              <a:gd name="T22" fmla="*/ 1520092 w 1737995"/>
              <a:gd name="T23" fmla="*/ 502755 h 617854"/>
              <a:gd name="T24" fmla="*/ 1495216 w 1737995"/>
              <a:gd name="T25" fmla="*/ 529261 h 617854"/>
              <a:gd name="T26" fmla="*/ 1461450 w 1737995"/>
              <a:gd name="T27" fmla="*/ 544011 h 617854"/>
              <a:gd name="T28" fmla="*/ 90823 w 1737995"/>
              <a:gd name="T29" fmla="*/ 545931 h 617854"/>
              <a:gd name="T30" fmla="*/ 77930 w 1737995"/>
              <a:gd name="T31" fmla="*/ 545021 h 617854"/>
              <a:gd name="T32" fmla="*/ 43097 w 1737995"/>
              <a:gd name="T33" fmla="*/ 532369 h 617854"/>
              <a:gd name="T34" fmla="*/ 16640 w 1737995"/>
              <a:gd name="T35" fmla="*/ 507449 h 617854"/>
              <a:gd name="T36" fmla="*/ 1915 w 1737995"/>
              <a:gd name="T37" fmla="*/ 473618 h 617854"/>
              <a:gd name="T38" fmla="*/ 0 w 1737995"/>
              <a:gd name="T39" fmla="*/ 90993 h 6178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37995" h="617854">
                <a:moveTo>
                  <a:pt x="0" y="102914"/>
                </a:moveTo>
                <a:lnTo>
                  <a:pt x="8839" y="61122"/>
                </a:lnTo>
                <a:lnTo>
                  <a:pt x="32822" y="27557"/>
                </a:lnTo>
                <a:lnTo>
                  <a:pt x="68148" y="6020"/>
                </a:lnTo>
                <a:lnTo>
                  <a:pt x="1634880" y="0"/>
                </a:lnTo>
                <a:lnTo>
                  <a:pt x="1649489" y="1028"/>
                </a:lnTo>
                <a:lnTo>
                  <a:pt x="1688960" y="15337"/>
                </a:lnTo>
                <a:lnTo>
                  <a:pt x="1718938" y="43523"/>
                </a:lnTo>
                <a:lnTo>
                  <a:pt x="1735623" y="81786"/>
                </a:lnTo>
                <a:lnTo>
                  <a:pt x="1737794" y="514536"/>
                </a:lnTo>
                <a:lnTo>
                  <a:pt x="1736765" y="529147"/>
                </a:lnTo>
                <a:lnTo>
                  <a:pt x="1722455" y="568619"/>
                </a:lnTo>
                <a:lnTo>
                  <a:pt x="1694268" y="598597"/>
                </a:lnTo>
                <a:lnTo>
                  <a:pt x="1656007" y="615280"/>
                </a:lnTo>
                <a:lnTo>
                  <a:pt x="102914" y="617451"/>
                </a:lnTo>
                <a:lnTo>
                  <a:pt x="88305" y="616422"/>
                </a:lnTo>
                <a:lnTo>
                  <a:pt x="48834" y="602113"/>
                </a:lnTo>
                <a:lnTo>
                  <a:pt x="18855" y="573928"/>
                </a:lnTo>
                <a:lnTo>
                  <a:pt x="2170" y="535665"/>
                </a:lnTo>
                <a:lnTo>
                  <a:pt x="0" y="102914"/>
                </a:lnTo>
                <a:close/>
              </a:path>
            </a:pathLst>
          </a:custGeom>
          <a:noFill/>
          <a:ln w="42395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01FA62C-45BA-41E2-A771-276D3B90CB36}"/>
              </a:ext>
            </a:extLst>
          </p:cNvPr>
          <p:cNvSpPr txBox="1"/>
          <p:nvPr/>
        </p:nvSpPr>
        <p:spPr>
          <a:xfrm>
            <a:off x="5399088" y="5019675"/>
            <a:ext cx="1020762" cy="6492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900"/>
              <a:t>Immunodulators</a:t>
            </a:r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TLR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7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and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9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agonists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T-­‐cell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vaccines</a:t>
            </a:r>
          </a:p>
          <a:p>
            <a:pPr>
              <a:lnSpc>
                <a:spcPts val="988"/>
              </a:lnSpc>
            </a:pPr>
            <a:r>
              <a:rPr lang="en-US" altLang="en-US" sz="800"/>
              <a:t>PD-­‐1/PD-­‐L1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blockade</a:t>
            </a:r>
          </a:p>
        </p:txBody>
      </p:sp>
      <p:sp>
        <p:nvSpPr>
          <p:cNvPr id="77836" name="object 13">
            <a:extLst>
              <a:ext uri="{FF2B5EF4-FFF2-40B4-BE49-F238E27FC236}">
                <a16:creationId xmlns:a16="http://schemas.microsoft.com/office/drawing/2014/main" id="{F6E9C321-8373-456D-9BBA-B5D25EC90D90}"/>
              </a:ext>
            </a:extLst>
          </p:cNvPr>
          <p:cNvSpPr>
            <a:spLocks/>
          </p:cNvSpPr>
          <p:nvPr/>
        </p:nvSpPr>
        <p:spPr bwMode="auto">
          <a:xfrm>
            <a:off x="6861175" y="5267325"/>
            <a:ext cx="192088" cy="201613"/>
          </a:xfrm>
          <a:custGeom>
            <a:avLst/>
            <a:gdLst>
              <a:gd name="T0" fmla="*/ 0 w 216535"/>
              <a:gd name="T1" fmla="*/ 201548 h 229235"/>
              <a:gd name="T2" fmla="*/ 191676 w 216535"/>
              <a:gd name="T3" fmla="*/ 0 h 22923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535" h="229235">
                <a:moveTo>
                  <a:pt x="0" y="229056"/>
                </a:moveTo>
                <a:lnTo>
                  <a:pt x="216281" y="0"/>
                </a:lnTo>
              </a:path>
            </a:pathLst>
          </a:custGeom>
          <a:noFill/>
          <a:ln w="56530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7" name="object 14">
            <a:extLst>
              <a:ext uri="{FF2B5EF4-FFF2-40B4-BE49-F238E27FC236}">
                <a16:creationId xmlns:a16="http://schemas.microsoft.com/office/drawing/2014/main" id="{D854E6E2-4727-4768-835B-8546B2491163}"/>
              </a:ext>
            </a:extLst>
          </p:cNvPr>
          <p:cNvSpPr>
            <a:spLocks/>
          </p:cNvSpPr>
          <p:nvPr/>
        </p:nvSpPr>
        <p:spPr bwMode="auto">
          <a:xfrm>
            <a:off x="6861175" y="5230813"/>
            <a:ext cx="225425" cy="228600"/>
          </a:xfrm>
          <a:custGeom>
            <a:avLst/>
            <a:gdLst>
              <a:gd name="T0" fmla="*/ 208627 w 255270"/>
              <a:gd name="T1" fmla="*/ 72152 h 259714"/>
              <a:gd name="T2" fmla="*/ 157347 w 255270"/>
              <a:gd name="T3" fmla="*/ 72152 h 259714"/>
              <a:gd name="T4" fmla="*/ 127738 w 255270"/>
              <a:gd name="T5" fmla="*/ 199548 h 259714"/>
              <a:gd name="T6" fmla="*/ 127743 w 255270"/>
              <a:gd name="T7" fmla="*/ 210913 h 259714"/>
              <a:gd name="T8" fmla="*/ 132536 w 255270"/>
              <a:gd name="T9" fmla="*/ 220798 h 259714"/>
              <a:gd name="T10" fmla="*/ 141208 w 255270"/>
              <a:gd name="T11" fmla="*/ 227733 h 259714"/>
              <a:gd name="T12" fmla="*/ 146408 w 255270"/>
              <a:gd name="T13" fmla="*/ 229564 h 259714"/>
              <a:gd name="T14" fmla="*/ 157760 w 255270"/>
              <a:gd name="T15" fmla="*/ 229557 h 259714"/>
              <a:gd name="T16" fmla="*/ 167634 w 255270"/>
              <a:gd name="T17" fmla="*/ 224754 h 259714"/>
              <a:gd name="T18" fmla="*/ 174561 w 255270"/>
              <a:gd name="T19" fmla="*/ 216076 h 259714"/>
              <a:gd name="T20" fmla="*/ 176388 w 255270"/>
              <a:gd name="T21" fmla="*/ 210883 h 259714"/>
              <a:gd name="T22" fmla="*/ 208627 w 255270"/>
              <a:gd name="T23" fmla="*/ 72152 h 259714"/>
              <a:gd name="T24" fmla="*/ 225395 w 255270"/>
              <a:gd name="T25" fmla="*/ 0 h 259714"/>
              <a:gd name="T26" fmla="*/ 17907 w 255270"/>
              <a:gd name="T27" fmla="*/ 61098 h 259714"/>
              <a:gd name="T28" fmla="*/ 8164 w 255270"/>
              <a:gd name="T29" fmla="*/ 66565 h 259714"/>
              <a:gd name="T30" fmla="*/ 1931 w 255270"/>
              <a:gd name="T31" fmla="*/ 75396 h 259714"/>
              <a:gd name="T32" fmla="*/ 0 w 255270"/>
              <a:gd name="T33" fmla="*/ 86138 h 259714"/>
              <a:gd name="T34" fmla="*/ 998 w 255270"/>
              <a:gd name="T35" fmla="*/ 92136 h 259714"/>
              <a:gd name="T36" fmla="*/ 6462 w 255270"/>
              <a:gd name="T37" fmla="*/ 101888 h 259714"/>
              <a:gd name="T38" fmla="*/ 15281 w 255270"/>
              <a:gd name="T39" fmla="*/ 108128 h 259714"/>
              <a:gd name="T40" fmla="*/ 26008 w 255270"/>
              <a:gd name="T41" fmla="*/ 110065 h 259714"/>
              <a:gd name="T42" fmla="*/ 32010 w 255270"/>
              <a:gd name="T43" fmla="*/ 109064 h 259714"/>
              <a:gd name="T44" fmla="*/ 157347 w 255270"/>
              <a:gd name="T45" fmla="*/ 72152 h 259714"/>
              <a:gd name="T46" fmla="*/ 208627 w 255270"/>
              <a:gd name="T47" fmla="*/ 72152 h 259714"/>
              <a:gd name="T48" fmla="*/ 225395 w 255270"/>
              <a:gd name="T49" fmla="*/ 0 h 2597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5270" h="259714">
                <a:moveTo>
                  <a:pt x="236150" y="81572"/>
                </a:moveTo>
                <a:lnTo>
                  <a:pt x="178105" y="81572"/>
                </a:lnTo>
                <a:lnTo>
                  <a:pt x="144589" y="225602"/>
                </a:lnTo>
                <a:lnTo>
                  <a:pt x="144595" y="238450"/>
                </a:lnTo>
                <a:lnTo>
                  <a:pt x="150021" y="249626"/>
                </a:lnTo>
                <a:lnTo>
                  <a:pt x="159836" y="257466"/>
                </a:lnTo>
                <a:lnTo>
                  <a:pt x="165722" y="259537"/>
                </a:lnTo>
                <a:lnTo>
                  <a:pt x="178572" y="259529"/>
                </a:lnTo>
                <a:lnTo>
                  <a:pt x="189749" y="254099"/>
                </a:lnTo>
                <a:lnTo>
                  <a:pt x="197589" y="244288"/>
                </a:lnTo>
                <a:lnTo>
                  <a:pt x="199657" y="238417"/>
                </a:lnTo>
                <a:lnTo>
                  <a:pt x="236150" y="81572"/>
                </a:lnTo>
                <a:close/>
              </a:path>
              <a:path w="255270" h="259714">
                <a:moveTo>
                  <a:pt x="255130" y="0"/>
                </a:moveTo>
                <a:lnTo>
                  <a:pt x="20269" y="69075"/>
                </a:lnTo>
                <a:lnTo>
                  <a:pt x="9241" y="75256"/>
                </a:lnTo>
                <a:lnTo>
                  <a:pt x="2186" y="85240"/>
                </a:lnTo>
                <a:lnTo>
                  <a:pt x="0" y="97384"/>
                </a:lnTo>
                <a:lnTo>
                  <a:pt x="1130" y="104165"/>
                </a:lnTo>
                <a:lnTo>
                  <a:pt x="7315" y="115191"/>
                </a:lnTo>
                <a:lnTo>
                  <a:pt x="17297" y="122246"/>
                </a:lnTo>
                <a:lnTo>
                  <a:pt x="29439" y="124435"/>
                </a:lnTo>
                <a:lnTo>
                  <a:pt x="36233" y="123304"/>
                </a:lnTo>
                <a:lnTo>
                  <a:pt x="178105" y="81572"/>
                </a:lnTo>
                <a:lnTo>
                  <a:pt x="236150" y="81572"/>
                </a:lnTo>
                <a:lnTo>
                  <a:pt x="255130" y="0"/>
                </a:lnTo>
                <a:close/>
              </a:path>
            </a:pathLst>
          </a:custGeom>
          <a:solidFill>
            <a:srgbClr val="002F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8" name="object 15">
            <a:extLst>
              <a:ext uri="{FF2B5EF4-FFF2-40B4-BE49-F238E27FC236}">
                <a16:creationId xmlns:a16="http://schemas.microsoft.com/office/drawing/2014/main" id="{BA3F1AA8-9522-4564-A92D-ADB35636EAC7}"/>
              </a:ext>
            </a:extLst>
          </p:cNvPr>
          <p:cNvSpPr>
            <a:spLocks/>
          </p:cNvSpPr>
          <p:nvPr/>
        </p:nvSpPr>
        <p:spPr bwMode="auto">
          <a:xfrm>
            <a:off x="5076825" y="5303838"/>
            <a:ext cx="254000" cy="165100"/>
          </a:xfrm>
          <a:custGeom>
            <a:avLst/>
            <a:gdLst>
              <a:gd name="T0" fmla="*/ 254433 w 288289"/>
              <a:gd name="T1" fmla="*/ 165289 h 187325"/>
              <a:gd name="T2" fmla="*/ 0 w 288289"/>
              <a:gd name="T3" fmla="*/ 0 h 1873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8289" h="187325">
                <a:moveTo>
                  <a:pt x="287723" y="187327"/>
                </a:moveTo>
                <a:lnTo>
                  <a:pt x="0" y="0"/>
                </a:lnTo>
              </a:path>
            </a:pathLst>
          </a:custGeom>
          <a:noFill/>
          <a:ln w="56528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9" name="object 16">
            <a:extLst>
              <a:ext uri="{FF2B5EF4-FFF2-40B4-BE49-F238E27FC236}">
                <a16:creationId xmlns:a16="http://schemas.microsoft.com/office/drawing/2014/main" id="{5A3C000C-3572-43C8-9C33-0C7B000DA404}"/>
              </a:ext>
            </a:extLst>
          </p:cNvPr>
          <p:cNvSpPr>
            <a:spLocks/>
          </p:cNvSpPr>
          <p:nvPr/>
        </p:nvSpPr>
        <p:spPr bwMode="auto">
          <a:xfrm>
            <a:off x="5035550" y="5276850"/>
            <a:ext cx="239713" cy="206375"/>
          </a:xfrm>
          <a:custGeom>
            <a:avLst/>
            <a:gdLst>
              <a:gd name="T0" fmla="*/ 0 w 271779"/>
              <a:gd name="T1" fmla="*/ 0 h 234314"/>
              <a:gd name="T2" fmla="*/ 96862 w 271779"/>
              <a:gd name="T3" fmla="*/ 192204 h 234314"/>
              <a:gd name="T4" fmla="*/ 100926 w 271779"/>
              <a:gd name="T5" fmla="*/ 198030 h 234314"/>
              <a:gd name="T6" fmla="*/ 109563 w 271779"/>
              <a:gd name="T7" fmla="*/ 203997 h 234314"/>
              <a:gd name="T8" fmla="*/ 119827 w 271779"/>
              <a:gd name="T9" fmla="*/ 205893 h 234314"/>
              <a:gd name="T10" fmla="*/ 130306 w 271779"/>
              <a:gd name="T11" fmla="*/ 203252 h 234314"/>
              <a:gd name="T12" fmla="*/ 136137 w 271779"/>
              <a:gd name="T13" fmla="*/ 199207 h 234314"/>
              <a:gd name="T14" fmla="*/ 142122 w 271779"/>
              <a:gd name="T15" fmla="*/ 190595 h 234314"/>
              <a:gd name="T16" fmla="*/ 144029 w 271779"/>
              <a:gd name="T17" fmla="*/ 180357 h 234314"/>
              <a:gd name="T18" fmla="*/ 141387 w 271779"/>
              <a:gd name="T19" fmla="*/ 169905 h 234314"/>
              <a:gd name="T20" fmla="*/ 82871 w 271779"/>
              <a:gd name="T21" fmla="*/ 53793 h 234314"/>
              <a:gd name="T22" fmla="*/ 230045 w 271779"/>
              <a:gd name="T23" fmla="*/ 53793 h 234314"/>
              <a:gd name="T24" fmla="*/ 235623 w 271779"/>
              <a:gd name="T25" fmla="*/ 48167 h 234314"/>
              <a:gd name="T26" fmla="*/ 239156 w 271779"/>
              <a:gd name="T27" fmla="*/ 36583 h 234314"/>
              <a:gd name="T28" fmla="*/ 239132 w 271779"/>
              <a:gd name="T29" fmla="*/ 33697 h 234314"/>
              <a:gd name="T30" fmla="*/ 235474 w 271779"/>
              <a:gd name="T31" fmla="*/ 22316 h 234314"/>
              <a:gd name="T32" fmla="*/ 227114 w 271779"/>
              <a:gd name="T33" fmla="*/ 14073 h 234314"/>
              <a:gd name="T34" fmla="*/ 215495 w 271779"/>
              <a:gd name="T35" fmla="*/ 10558 h 234314"/>
              <a:gd name="T36" fmla="*/ 0 w 271779"/>
              <a:gd name="T37" fmla="*/ 0 h 234314"/>
              <a:gd name="T38" fmla="*/ 230045 w 271779"/>
              <a:gd name="T39" fmla="*/ 53793 h 234314"/>
              <a:gd name="T40" fmla="*/ 82871 w 271779"/>
              <a:gd name="T41" fmla="*/ 53793 h 234314"/>
              <a:gd name="T42" fmla="*/ 213043 w 271779"/>
              <a:gd name="T43" fmla="*/ 60176 h 234314"/>
              <a:gd name="T44" fmla="*/ 215946 w 271779"/>
              <a:gd name="T45" fmla="*/ 60152 h 234314"/>
              <a:gd name="T46" fmla="*/ 227357 w 271779"/>
              <a:gd name="T47" fmla="*/ 56503 h 234314"/>
              <a:gd name="T48" fmla="*/ 230045 w 271779"/>
              <a:gd name="T49" fmla="*/ 53793 h 2343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1779" h="234314">
                <a:moveTo>
                  <a:pt x="0" y="0"/>
                </a:moveTo>
                <a:lnTo>
                  <a:pt x="109905" y="218719"/>
                </a:lnTo>
                <a:lnTo>
                  <a:pt x="114517" y="225349"/>
                </a:lnTo>
                <a:lnTo>
                  <a:pt x="124316" y="232139"/>
                </a:lnTo>
                <a:lnTo>
                  <a:pt x="135963" y="234297"/>
                </a:lnTo>
                <a:lnTo>
                  <a:pt x="147853" y="231292"/>
                </a:lnTo>
                <a:lnTo>
                  <a:pt x="154469" y="226688"/>
                </a:lnTo>
                <a:lnTo>
                  <a:pt x="161260" y="216888"/>
                </a:lnTo>
                <a:lnTo>
                  <a:pt x="163424" y="205238"/>
                </a:lnTo>
                <a:lnTo>
                  <a:pt x="160426" y="193344"/>
                </a:lnTo>
                <a:lnTo>
                  <a:pt x="94030" y="61214"/>
                </a:lnTo>
                <a:lnTo>
                  <a:pt x="261022" y="61214"/>
                </a:lnTo>
                <a:lnTo>
                  <a:pt x="267352" y="54812"/>
                </a:lnTo>
                <a:lnTo>
                  <a:pt x="271360" y="41630"/>
                </a:lnTo>
                <a:lnTo>
                  <a:pt x="271333" y="38346"/>
                </a:lnTo>
                <a:lnTo>
                  <a:pt x="267183" y="25395"/>
                </a:lnTo>
                <a:lnTo>
                  <a:pt x="257697" y="16015"/>
                </a:lnTo>
                <a:lnTo>
                  <a:pt x="244513" y="12014"/>
                </a:lnTo>
                <a:lnTo>
                  <a:pt x="0" y="0"/>
                </a:lnTo>
                <a:close/>
              </a:path>
              <a:path w="271779" h="234314">
                <a:moveTo>
                  <a:pt x="261022" y="61214"/>
                </a:moveTo>
                <a:lnTo>
                  <a:pt x="94030" y="61214"/>
                </a:lnTo>
                <a:lnTo>
                  <a:pt x="241731" y="68478"/>
                </a:lnTo>
                <a:lnTo>
                  <a:pt x="245025" y="68450"/>
                </a:lnTo>
                <a:lnTo>
                  <a:pt x="257972" y="64298"/>
                </a:lnTo>
                <a:lnTo>
                  <a:pt x="261022" y="61214"/>
                </a:lnTo>
                <a:close/>
              </a:path>
            </a:pathLst>
          </a:custGeom>
          <a:solidFill>
            <a:srgbClr val="002F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0" name="object 17">
            <a:extLst>
              <a:ext uri="{FF2B5EF4-FFF2-40B4-BE49-F238E27FC236}">
                <a16:creationId xmlns:a16="http://schemas.microsoft.com/office/drawing/2014/main" id="{BED6A136-2566-4209-AF43-14FD0EB45B41}"/>
              </a:ext>
            </a:extLst>
          </p:cNvPr>
          <p:cNvSpPr>
            <a:spLocks/>
          </p:cNvSpPr>
          <p:nvPr/>
        </p:nvSpPr>
        <p:spPr bwMode="auto">
          <a:xfrm>
            <a:off x="8347075" y="4129088"/>
            <a:ext cx="1662113" cy="1039812"/>
          </a:xfrm>
          <a:custGeom>
            <a:avLst/>
            <a:gdLst>
              <a:gd name="T0" fmla="*/ 1488996 w 1884045"/>
              <a:gd name="T1" fmla="*/ 0 h 1178560"/>
              <a:gd name="T2" fmla="*/ 173350 w 1884045"/>
              <a:gd name="T3" fmla="*/ 0 h 1178560"/>
              <a:gd name="T4" fmla="*/ 159133 w 1884045"/>
              <a:gd name="T5" fmla="*/ 574 h 1178560"/>
              <a:gd name="T6" fmla="*/ 118559 w 1884045"/>
              <a:gd name="T7" fmla="*/ 8831 h 1178560"/>
              <a:gd name="T8" fmla="*/ 82037 w 1884045"/>
              <a:gd name="T9" fmla="*/ 25953 h 1178560"/>
              <a:gd name="T10" fmla="*/ 50774 w 1884045"/>
              <a:gd name="T11" fmla="*/ 50736 h 1178560"/>
              <a:gd name="T12" fmla="*/ 25972 w 1884045"/>
              <a:gd name="T13" fmla="*/ 81977 h 1178560"/>
              <a:gd name="T14" fmla="*/ 8837 w 1884045"/>
              <a:gd name="T15" fmla="*/ 118469 h 1178560"/>
              <a:gd name="T16" fmla="*/ 575 w 1884045"/>
              <a:gd name="T17" fmla="*/ 159011 h 1178560"/>
              <a:gd name="T18" fmla="*/ 0 w 1884045"/>
              <a:gd name="T19" fmla="*/ 173217 h 1178560"/>
              <a:gd name="T20" fmla="*/ 0 w 1884045"/>
              <a:gd name="T21" fmla="*/ 866039 h 1178560"/>
              <a:gd name="T22" fmla="*/ 5037 w 1884045"/>
              <a:gd name="T23" fmla="*/ 907662 h 1178560"/>
              <a:gd name="T24" fmla="*/ 19349 w 1884045"/>
              <a:gd name="T25" fmla="*/ 945637 h 1178560"/>
              <a:gd name="T26" fmla="*/ 41729 w 1884045"/>
              <a:gd name="T27" fmla="*/ 978759 h 1178560"/>
              <a:gd name="T28" fmla="*/ 70973 w 1884045"/>
              <a:gd name="T29" fmla="*/ 1005826 h 1178560"/>
              <a:gd name="T30" fmla="*/ 105875 w 1884045"/>
              <a:gd name="T31" fmla="*/ 1025634 h 1178560"/>
              <a:gd name="T32" fmla="*/ 145232 w 1884045"/>
              <a:gd name="T33" fmla="*/ 1036978 h 1178560"/>
              <a:gd name="T34" fmla="*/ 173350 w 1884045"/>
              <a:gd name="T35" fmla="*/ 1039245 h 1178560"/>
              <a:gd name="T36" fmla="*/ 1488996 w 1884045"/>
              <a:gd name="T37" fmla="*/ 1039245 h 1178560"/>
              <a:gd name="T38" fmla="*/ 1530653 w 1884045"/>
              <a:gd name="T39" fmla="*/ 1034211 h 1178560"/>
              <a:gd name="T40" fmla="*/ 1568660 w 1884045"/>
              <a:gd name="T41" fmla="*/ 1019912 h 1178560"/>
              <a:gd name="T42" fmla="*/ 1601809 w 1884045"/>
              <a:gd name="T43" fmla="*/ 997551 h 1178560"/>
              <a:gd name="T44" fmla="*/ 1628900 w 1884045"/>
              <a:gd name="T45" fmla="*/ 968332 h 1178560"/>
              <a:gd name="T46" fmla="*/ 1648723 w 1884045"/>
              <a:gd name="T47" fmla="*/ 933458 h 1178560"/>
              <a:gd name="T48" fmla="*/ 1660077 w 1884045"/>
              <a:gd name="T49" fmla="*/ 894133 h 1178560"/>
              <a:gd name="T50" fmla="*/ 1662346 w 1884045"/>
              <a:gd name="T51" fmla="*/ 866039 h 1178560"/>
              <a:gd name="T52" fmla="*/ 1662346 w 1884045"/>
              <a:gd name="T53" fmla="*/ 173217 h 1178560"/>
              <a:gd name="T54" fmla="*/ 1657308 w 1884045"/>
              <a:gd name="T55" fmla="*/ 131593 h 1178560"/>
              <a:gd name="T56" fmla="*/ 1642998 w 1884045"/>
              <a:gd name="T57" fmla="*/ 93617 h 1178560"/>
              <a:gd name="T58" fmla="*/ 1620617 w 1884045"/>
              <a:gd name="T59" fmla="*/ 60492 h 1178560"/>
              <a:gd name="T60" fmla="*/ 1591374 w 1884045"/>
              <a:gd name="T61" fmla="*/ 33422 h 1178560"/>
              <a:gd name="T62" fmla="*/ 1556471 w 1884045"/>
              <a:gd name="T63" fmla="*/ 13613 h 1178560"/>
              <a:gd name="T64" fmla="*/ 1517114 w 1884045"/>
              <a:gd name="T65" fmla="*/ 2267 h 1178560"/>
              <a:gd name="T66" fmla="*/ 1488996 w 1884045"/>
              <a:gd name="T67" fmla="*/ 0 h 1178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84045" h="1178560">
                <a:moveTo>
                  <a:pt x="1687245" y="0"/>
                </a:moveTo>
                <a:lnTo>
                  <a:pt x="196430" y="0"/>
                </a:lnTo>
                <a:lnTo>
                  <a:pt x="180320" y="651"/>
                </a:lnTo>
                <a:lnTo>
                  <a:pt x="134344" y="10014"/>
                </a:lnTo>
                <a:lnTo>
                  <a:pt x="92960" y="29429"/>
                </a:lnTo>
                <a:lnTo>
                  <a:pt x="57534" y="57532"/>
                </a:lnTo>
                <a:lnTo>
                  <a:pt x="29430" y="92957"/>
                </a:lnTo>
                <a:lnTo>
                  <a:pt x="10014" y="134337"/>
                </a:lnTo>
                <a:lnTo>
                  <a:pt x="651" y="180309"/>
                </a:lnTo>
                <a:lnTo>
                  <a:pt x="0" y="196418"/>
                </a:lnTo>
                <a:lnTo>
                  <a:pt x="0" y="982040"/>
                </a:lnTo>
                <a:lnTo>
                  <a:pt x="5708" y="1029238"/>
                </a:lnTo>
                <a:lnTo>
                  <a:pt x="21925" y="1072299"/>
                </a:lnTo>
                <a:lnTo>
                  <a:pt x="47285" y="1109858"/>
                </a:lnTo>
                <a:lnTo>
                  <a:pt x="80422" y="1140550"/>
                </a:lnTo>
                <a:lnTo>
                  <a:pt x="119972" y="1163011"/>
                </a:lnTo>
                <a:lnTo>
                  <a:pt x="164569" y="1175875"/>
                </a:lnTo>
                <a:lnTo>
                  <a:pt x="196430" y="1178445"/>
                </a:lnTo>
                <a:lnTo>
                  <a:pt x="1687245" y="1178445"/>
                </a:lnTo>
                <a:lnTo>
                  <a:pt x="1734449" y="1172737"/>
                </a:lnTo>
                <a:lnTo>
                  <a:pt x="1777516" y="1156523"/>
                </a:lnTo>
                <a:lnTo>
                  <a:pt x="1815079" y="1131167"/>
                </a:lnTo>
                <a:lnTo>
                  <a:pt x="1845776" y="1098034"/>
                </a:lnTo>
                <a:lnTo>
                  <a:pt x="1868239" y="1058489"/>
                </a:lnTo>
                <a:lnTo>
                  <a:pt x="1881105" y="1013897"/>
                </a:lnTo>
                <a:lnTo>
                  <a:pt x="1883676" y="982040"/>
                </a:lnTo>
                <a:lnTo>
                  <a:pt x="1883676" y="196418"/>
                </a:lnTo>
                <a:lnTo>
                  <a:pt x="1877967" y="149219"/>
                </a:lnTo>
                <a:lnTo>
                  <a:pt x="1861751" y="106156"/>
                </a:lnTo>
                <a:lnTo>
                  <a:pt x="1836391" y="68594"/>
                </a:lnTo>
                <a:lnTo>
                  <a:pt x="1803254" y="37899"/>
                </a:lnTo>
                <a:lnTo>
                  <a:pt x="1763704" y="15436"/>
                </a:lnTo>
                <a:lnTo>
                  <a:pt x="1719107" y="2571"/>
                </a:lnTo>
                <a:lnTo>
                  <a:pt x="1687245" y="0"/>
                </a:lnTo>
                <a:close/>
              </a:path>
            </a:pathLst>
          </a:custGeom>
          <a:solidFill>
            <a:srgbClr val="DEE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1" name="object 18">
            <a:extLst>
              <a:ext uri="{FF2B5EF4-FFF2-40B4-BE49-F238E27FC236}">
                <a16:creationId xmlns:a16="http://schemas.microsoft.com/office/drawing/2014/main" id="{51F7D6E1-44DF-49AD-9369-BCD04A63A92E}"/>
              </a:ext>
            </a:extLst>
          </p:cNvPr>
          <p:cNvSpPr>
            <a:spLocks/>
          </p:cNvSpPr>
          <p:nvPr/>
        </p:nvSpPr>
        <p:spPr bwMode="auto">
          <a:xfrm>
            <a:off x="8347075" y="4129088"/>
            <a:ext cx="1662113" cy="1039812"/>
          </a:xfrm>
          <a:custGeom>
            <a:avLst/>
            <a:gdLst>
              <a:gd name="T0" fmla="*/ 0 w 1884045"/>
              <a:gd name="T1" fmla="*/ 173218 h 1178560"/>
              <a:gd name="T2" fmla="*/ 5037 w 1884045"/>
              <a:gd name="T3" fmla="*/ 131592 h 1178560"/>
              <a:gd name="T4" fmla="*/ 19348 w 1884045"/>
              <a:gd name="T5" fmla="*/ 93615 h 1178560"/>
              <a:gd name="T6" fmla="*/ 41726 w 1884045"/>
              <a:gd name="T7" fmla="*/ 60490 h 1178560"/>
              <a:gd name="T8" fmla="*/ 70969 w 1884045"/>
              <a:gd name="T9" fmla="*/ 33421 h 1178560"/>
              <a:gd name="T10" fmla="*/ 105872 w 1884045"/>
              <a:gd name="T11" fmla="*/ 13612 h 1178560"/>
              <a:gd name="T12" fmla="*/ 145230 w 1884045"/>
              <a:gd name="T13" fmla="*/ 2266 h 1178560"/>
              <a:gd name="T14" fmla="*/ 173349 w 1884045"/>
              <a:gd name="T15" fmla="*/ 0 h 1178560"/>
              <a:gd name="T16" fmla="*/ 1488996 w 1884045"/>
              <a:gd name="T17" fmla="*/ 0 h 1178560"/>
              <a:gd name="T18" fmla="*/ 1530655 w 1884045"/>
              <a:gd name="T19" fmla="*/ 5034 h 1178560"/>
              <a:gd name="T20" fmla="*/ 1568662 w 1884045"/>
              <a:gd name="T21" fmla="*/ 19334 h 1178560"/>
              <a:gd name="T22" fmla="*/ 1601811 w 1884045"/>
              <a:gd name="T23" fmla="*/ 41697 h 1178560"/>
              <a:gd name="T24" fmla="*/ 1628900 w 1884045"/>
              <a:gd name="T25" fmla="*/ 70918 h 1178560"/>
              <a:gd name="T26" fmla="*/ 1648723 w 1884045"/>
              <a:gd name="T27" fmla="*/ 105794 h 1178560"/>
              <a:gd name="T28" fmla="*/ 1660077 w 1884045"/>
              <a:gd name="T29" fmla="*/ 145121 h 1178560"/>
              <a:gd name="T30" fmla="*/ 1662345 w 1884045"/>
              <a:gd name="T31" fmla="*/ 173218 h 1178560"/>
              <a:gd name="T32" fmla="*/ 1662345 w 1884045"/>
              <a:gd name="T33" fmla="*/ 866035 h 1178560"/>
              <a:gd name="T34" fmla="*/ 1657307 w 1884045"/>
              <a:gd name="T35" fmla="*/ 907660 h 1178560"/>
              <a:gd name="T36" fmla="*/ 1642998 w 1884045"/>
              <a:gd name="T37" fmla="*/ 945635 h 1178560"/>
              <a:gd name="T38" fmla="*/ 1620618 w 1884045"/>
              <a:gd name="T39" fmla="*/ 978757 h 1178560"/>
              <a:gd name="T40" fmla="*/ 1591376 w 1884045"/>
              <a:gd name="T41" fmla="*/ 1005824 h 1178560"/>
              <a:gd name="T42" fmla="*/ 1556473 w 1884045"/>
              <a:gd name="T43" fmla="*/ 1025631 h 1178560"/>
              <a:gd name="T44" fmla="*/ 1517115 w 1884045"/>
              <a:gd name="T45" fmla="*/ 1036975 h 1178560"/>
              <a:gd name="T46" fmla="*/ 1488996 w 1884045"/>
              <a:gd name="T47" fmla="*/ 1039242 h 1178560"/>
              <a:gd name="T48" fmla="*/ 173349 w 1884045"/>
              <a:gd name="T49" fmla="*/ 1039242 h 1178560"/>
              <a:gd name="T50" fmla="*/ 131690 w 1884045"/>
              <a:gd name="T51" fmla="*/ 1034208 h 1178560"/>
              <a:gd name="T52" fmla="*/ 93684 w 1884045"/>
              <a:gd name="T53" fmla="*/ 1019909 h 1178560"/>
              <a:gd name="T54" fmla="*/ 60533 w 1884045"/>
              <a:gd name="T55" fmla="*/ 997549 h 1178560"/>
              <a:gd name="T56" fmla="*/ 33445 w 1884045"/>
              <a:gd name="T57" fmla="*/ 968330 h 1178560"/>
              <a:gd name="T58" fmla="*/ 13621 w 1884045"/>
              <a:gd name="T59" fmla="*/ 933456 h 1178560"/>
              <a:gd name="T60" fmla="*/ 2268 w 1884045"/>
              <a:gd name="T61" fmla="*/ 894131 h 1178560"/>
              <a:gd name="T62" fmla="*/ 0 w 1884045"/>
              <a:gd name="T63" fmla="*/ 866035 h 1178560"/>
              <a:gd name="T64" fmla="*/ 0 w 1884045"/>
              <a:gd name="T65" fmla="*/ 173218 h 11785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884045" h="1178560">
                <a:moveTo>
                  <a:pt x="0" y="196419"/>
                </a:moveTo>
                <a:lnTo>
                  <a:pt x="5708" y="149218"/>
                </a:lnTo>
                <a:lnTo>
                  <a:pt x="21924" y="106154"/>
                </a:lnTo>
                <a:lnTo>
                  <a:pt x="47282" y="68592"/>
                </a:lnTo>
                <a:lnTo>
                  <a:pt x="80418" y="37898"/>
                </a:lnTo>
                <a:lnTo>
                  <a:pt x="119968" y="15435"/>
                </a:lnTo>
                <a:lnTo>
                  <a:pt x="164566" y="2570"/>
                </a:lnTo>
                <a:lnTo>
                  <a:pt x="196429" y="0"/>
                </a:lnTo>
                <a:lnTo>
                  <a:pt x="1687245" y="0"/>
                </a:lnTo>
                <a:lnTo>
                  <a:pt x="1734451" y="5708"/>
                </a:lnTo>
                <a:lnTo>
                  <a:pt x="1777518" y="21924"/>
                </a:lnTo>
                <a:lnTo>
                  <a:pt x="1815081" y="47282"/>
                </a:lnTo>
                <a:lnTo>
                  <a:pt x="1845777" y="80417"/>
                </a:lnTo>
                <a:lnTo>
                  <a:pt x="1868239" y="119965"/>
                </a:lnTo>
                <a:lnTo>
                  <a:pt x="1881104" y="164559"/>
                </a:lnTo>
                <a:lnTo>
                  <a:pt x="1883675" y="196419"/>
                </a:lnTo>
                <a:lnTo>
                  <a:pt x="1883675" y="982035"/>
                </a:lnTo>
                <a:lnTo>
                  <a:pt x="1877966" y="1029235"/>
                </a:lnTo>
                <a:lnTo>
                  <a:pt x="1861751" y="1072297"/>
                </a:lnTo>
                <a:lnTo>
                  <a:pt x="1836392" y="1109856"/>
                </a:lnTo>
                <a:lnTo>
                  <a:pt x="1803256" y="1140548"/>
                </a:lnTo>
                <a:lnTo>
                  <a:pt x="1763706" y="1163008"/>
                </a:lnTo>
                <a:lnTo>
                  <a:pt x="1719108" y="1175871"/>
                </a:lnTo>
                <a:lnTo>
                  <a:pt x="1687245" y="1178442"/>
                </a:lnTo>
                <a:lnTo>
                  <a:pt x="196429" y="1178442"/>
                </a:lnTo>
                <a:lnTo>
                  <a:pt x="149224" y="1172734"/>
                </a:lnTo>
                <a:lnTo>
                  <a:pt x="106157" y="1156520"/>
                </a:lnTo>
                <a:lnTo>
                  <a:pt x="68593" y="1131164"/>
                </a:lnTo>
                <a:lnTo>
                  <a:pt x="37898" y="1098032"/>
                </a:lnTo>
                <a:lnTo>
                  <a:pt x="15435" y="1058487"/>
                </a:lnTo>
                <a:lnTo>
                  <a:pt x="2570" y="1013894"/>
                </a:lnTo>
                <a:lnTo>
                  <a:pt x="0" y="982035"/>
                </a:lnTo>
                <a:lnTo>
                  <a:pt x="0" y="196419"/>
                </a:lnTo>
                <a:close/>
              </a:path>
            </a:pathLst>
          </a:custGeom>
          <a:noFill/>
          <a:ln w="42396">
            <a:solidFill>
              <a:srgbClr val="00BA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A972531-2005-42AA-B340-D22CCE7D51BF}"/>
              </a:ext>
            </a:extLst>
          </p:cNvPr>
          <p:cNvSpPr txBox="1"/>
          <p:nvPr/>
        </p:nvSpPr>
        <p:spPr>
          <a:xfrm>
            <a:off x="8447088" y="4219575"/>
            <a:ext cx="1446212" cy="879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169"/>
              </a:lnSpc>
              <a:defRPr/>
            </a:pPr>
            <a:r>
              <a:rPr lang="en-US" altLang="en-US" sz="971">
                <a:cs typeface="Calibri" panose="020F0502020204030204" pitchFamily="34" charset="0"/>
              </a:rPr>
              <a:t>Core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inhibitors</a:t>
            </a:r>
          </a:p>
          <a:p>
            <a:pPr>
              <a:lnSpc>
                <a:spcPts val="1114"/>
              </a:lnSpc>
              <a:spcBef>
                <a:spcPts val="66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Heteroaryldihydropyrim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idines</a:t>
            </a:r>
          </a:p>
          <a:p>
            <a:pPr>
              <a:lnSpc>
                <a:spcPts val="1103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Phenylpropenamides</a:t>
            </a:r>
          </a:p>
          <a:p>
            <a:pPr>
              <a:lnSpc>
                <a:spcPts val="1114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Sulfamoyl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benzamides</a:t>
            </a:r>
          </a:p>
          <a:p>
            <a:pPr>
              <a:lnSpc>
                <a:spcPts val="1169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Aminothiazole</a:t>
            </a:r>
          </a:p>
        </p:txBody>
      </p:sp>
      <p:sp>
        <p:nvSpPr>
          <p:cNvPr id="77843" name="object 20">
            <a:extLst>
              <a:ext uri="{FF2B5EF4-FFF2-40B4-BE49-F238E27FC236}">
                <a16:creationId xmlns:a16="http://schemas.microsoft.com/office/drawing/2014/main" id="{F7C37B98-2559-4E1B-A005-F1F2CD1BB6AB}"/>
              </a:ext>
            </a:extLst>
          </p:cNvPr>
          <p:cNvSpPr>
            <a:spLocks/>
          </p:cNvSpPr>
          <p:nvPr/>
        </p:nvSpPr>
        <p:spPr bwMode="auto">
          <a:xfrm>
            <a:off x="7272338" y="4246563"/>
            <a:ext cx="1074737" cy="247650"/>
          </a:xfrm>
          <a:custGeom>
            <a:avLst/>
            <a:gdLst>
              <a:gd name="T0" fmla="*/ 1073857 w 1217295"/>
              <a:gd name="T1" fmla="*/ 246537 h 279400"/>
              <a:gd name="T2" fmla="*/ 0 w 1217295"/>
              <a:gd name="T3" fmla="*/ 0 h 279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17295" h="279400">
                <a:moveTo>
                  <a:pt x="1216720" y="279409"/>
                </a:moveTo>
                <a:lnTo>
                  <a:pt x="0" y="0"/>
                </a:lnTo>
              </a:path>
            </a:pathLst>
          </a:custGeom>
          <a:noFill/>
          <a:ln w="56526">
            <a:solidFill>
              <a:srgbClr val="00BA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4" name="object 21">
            <a:extLst>
              <a:ext uri="{FF2B5EF4-FFF2-40B4-BE49-F238E27FC236}">
                <a16:creationId xmlns:a16="http://schemas.microsoft.com/office/drawing/2014/main" id="{BAF7BF2A-3E9E-40C1-A12F-F3ECF21E2F27}"/>
              </a:ext>
            </a:extLst>
          </p:cNvPr>
          <p:cNvSpPr>
            <a:spLocks/>
          </p:cNvSpPr>
          <p:nvPr/>
        </p:nvSpPr>
        <p:spPr bwMode="auto">
          <a:xfrm>
            <a:off x="7224713" y="4171950"/>
            <a:ext cx="238125" cy="219075"/>
          </a:xfrm>
          <a:custGeom>
            <a:avLst/>
            <a:gdLst>
              <a:gd name="T0" fmla="*/ 216785 w 270509"/>
              <a:gd name="T1" fmla="*/ 0 h 249554"/>
              <a:gd name="T2" fmla="*/ 205727 w 270509"/>
              <a:gd name="T3" fmla="*/ 865 h 249554"/>
              <a:gd name="T4" fmla="*/ 0 w 270509"/>
              <a:gd name="T5" fmla="*/ 65084 h 249554"/>
              <a:gd name="T6" fmla="*/ 157118 w 270509"/>
              <a:gd name="T7" fmla="*/ 212724 h 249554"/>
              <a:gd name="T8" fmla="*/ 162674 w 270509"/>
              <a:gd name="T9" fmla="*/ 216671 h 249554"/>
              <a:gd name="T10" fmla="*/ 172903 w 270509"/>
              <a:gd name="T11" fmla="*/ 219437 h 249554"/>
              <a:gd name="T12" fmla="*/ 183286 w 270509"/>
              <a:gd name="T13" fmla="*/ 217731 h 249554"/>
              <a:gd name="T14" fmla="*/ 197302 w 270509"/>
              <a:gd name="T15" fmla="*/ 185422 h 249554"/>
              <a:gd name="T16" fmla="*/ 96267 w 270509"/>
              <a:gd name="T17" fmla="*/ 87220 h 249554"/>
              <a:gd name="T18" fmla="*/ 220540 w 270509"/>
              <a:gd name="T19" fmla="*/ 48419 h 249554"/>
              <a:gd name="T20" fmla="*/ 226177 w 270509"/>
              <a:gd name="T21" fmla="*/ 45859 h 249554"/>
              <a:gd name="T22" fmla="*/ 233931 w 270509"/>
              <a:gd name="T23" fmla="*/ 38315 h 249554"/>
              <a:gd name="T24" fmla="*/ 237752 w 270509"/>
              <a:gd name="T25" fmla="*/ 28291 h 249554"/>
              <a:gd name="T26" fmla="*/ 236885 w 270509"/>
              <a:gd name="T27" fmla="*/ 17227 h 249554"/>
              <a:gd name="T28" fmla="*/ 234332 w 270509"/>
              <a:gd name="T29" fmla="*/ 11588 h 249554"/>
              <a:gd name="T30" fmla="*/ 226800 w 270509"/>
              <a:gd name="T31" fmla="*/ 3826 h 249554"/>
              <a:gd name="T32" fmla="*/ 216785 w 270509"/>
              <a:gd name="T33" fmla="*/ 0 h 2495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0509" h="249554">
                <a:moveTo>
                  <a:pt x="246267" y="0"/>
                </a:moveTo>
                <a:lnTo>
                  <a:pt x="233705" y="982"/>
                </a:lnTo>
                <a:lnTo>
                  <a:pt x="0" y="73855"/>
                </a:lnTo>
                <a:lnTo>
                  <a:pt x="178485" y="241393"/>
                </a:lnTo>
                <a:lnTo>
                  <a:pt x="184797" y="245872"/>
                </a:lnTo>
                <a:lnTo>
                  <a:pt x="196417" y="249010"/>
                </a:lnTo>
                <a:lnTo>
                  <a:pt x="208212" y="247075"/>
                </a:lnTo>
                <a:lnTo>
                  <a:pt x="224134" y="210411"/>
                </a:lnTo>
                <a:lnTo>
                  <a:pt x="109359" y="98975"/>
                </a:lnTo>
                <a:lnTo>
                  <a:pt x="250532" y="54944"/>
                </a:lnTo>
                <a:lnTo>
                  <a:pt x="256936" y="52039"/>
                </a:lnTo>
                <a:lnTo>
                  <a:pt x="265745" y="43479"/>
                </a:lnTo>
                <a:lnTo>
                  <a:pt x="270085" y="32104"/>
                </a:lnTo>
                <a:lnTo>
                  <a:pt x="269100" y="19549"/>
                </a:lnTo>
                <a:lnTo>
                  <a:pt x="266200" y="13150"/>
                </a:lnTo>
                <a:lnTo>
                  <a:pt x="257644" y="4342"/>
                </a:lnTo>
                <a:lnTo>
                  <a:pt x="246267" y="0"/>
                </a:lnTo>
                <a:close/>
              </a:path>
            </a:pathLst>
          </a:custGeom>
          <a:solidFill>
            <a:srgbClr val="00B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5" name="object 22">
            <a:extLst>
              <a:ext uri="{FF2B5EF4-FFF2-40B4-BE49-F238E27FC236}">
                <a16:creationId xmlns:a16="http://schemas.microsoft.com/office/drawing/2014/main" id="{B51E4FF4-2347-40F4-A479-2AD711971057}"/>
              </a:ext>
            </a:extLst>
          </p:cNvPr>
          <p:cNvSpPr>
            <a:spLocks/>
          </p:cNvSpPr>
          <p:nvPr/>
        </p:nvSpPr>
        <p:spPr bwMode="auto">
          <a:xfrm>
            <a:off x="8347075" y="2986088"/>
            <a:ext cx="1662113" cy="782637"/>
          </a:xfrm>
          <a:custGeom>
            <a:avLst/>
            <a:gdLst>
              <a:gd name="T0" fmla="*/ 1531866 w 1884045"/>
              <a:gd name="T1" fmla="*/ 0 h 887095"/>
              <a:gd name="T2" fmla="*/ 124426 w 1884045"/>
              <a:gd name="T3" fmla="*/ 138 h 887095"/>
              <a:gd name="T4" fmla="*/ 87226 w 1884045"/>
              <a:gd name="T5" fmla="*/ 7340 h 887095"/>
              <a:gd name="T6" fmla="*/ 54622 w 1884045"/>
              <a:gd name="T7" fmla="*/ 24306 h 887095"/>
              <a:gd name="T8" fmla="*/ 28239 w 1884045"/>
              <a:gd name="T9" fmla="*/ 49408 h 887095"/>
              <a:gd name="T10" fmla="*/ 9702 w 1884045"/>
              <a:gd name="T11" fmla="*/ 81023 h 887095"/>
              <a:gd name="T12" fmla="*/ 636 w 1884045"/>
              <a:gd name="T13" fmla="*/ 117523 h 887095"/>
              <a:gd name="T14" fmla="*/ 0 w 1884045"/>
              <a:gd name="T15" fmla="*/ 130494 h 887095"/>
              <a:gd name="T16" fmla="*/ 138 w 1884045"/>
              <a:gd name="T17" fmla="*/ 658514 h 887095"/>
              <a:gd name="T18" fmla="*/ 7339 w 1884045"/>
              <a:gd name="T19" fmla="*/ 695717 h 887095"/>
              <a:gd name="T20" fmla="*/ 24301 w 1884045"/>
              <a:gd name="T21" fmla="*/ 728323 h 887095"/>
              <a:gd name="T22" fmla="*/ 49402 w 1884045"/>
              <a:gd name="T23" fmla="*/ 754710 h 887095"/>
              <a:gd name="T24" fmla="*/ 81012 w 1884045"/>
              <a:gd name="T25" fmla="*/ 773250 h 887095"/>
              <a:gd name="T26" fmla="*/ 117509 w 1884045"/>
              <a:gd name="T27" fmla="*/ 782318 h 887095"/>
              <a:gd name="T28" fmla="*/ 130480 w 1884045"/>
              <a:gd name="T29" fmla="*/ 782955 h 887095"/>
              <a:gd name="T30" fmla="*/ 1537920 w 1884045"/>
              <a:gd name="T31" fmla="*/ 782817 h 887095"/>
              <a:gd name="T32" fmla="*/ 1575120 w 1884045"/>
              <a:gd name="T33" fmla="*/ 775614 h 887095"/>
              <a:gd name="T34" fmla="*/ 1607724 w 1884045"/>
              <a:gd name="T35" fmla="*/ 758648 h 887095"/>
              <a:gd name="T36" fmla="*/ 1634106 w 1884045"/>
              <a:gd name="T37" fmla="*/ 733545 h 887095"/>
              <a:gd name="T38" fmla="*/ 1652644 w 1884045"/>
              <a:gd name="T39" fmla="*/ 701932 h 887095"/>
              <a:gd name="T40" fmla="*/ 1661710 w 1884045"/>
              <a:gd name="T41" fmla="*/ 665432 h 887095"/>
              <a:gd name="T42" fmla="*/ 1662346 w 1884045"/>
              <a:gd name="T43" fmla="*/ 652460 h 887095"/>
              <a:gd name="T44" fmla="*/ 1662209 w 1884045"/>
              <a:gd name="T45" fmla="*/ 124440 h 887095"/>
              <a:gd name="T46" fmla="*/ 1655007 w 1884045"/>
              <a:gd name="T47" fmla="*/ 87238 h 887095"/>
              <a:gd name="T48" fmla="*/ 1638044 w 1884045"/>
              <a:gd name="T49" fmla="*/ 54630 h 887095"/>
              <a:gd name="T50" fmla="*/ 1612945 w 1884045"/>
              <a:gd name="T51" fmla="*/ 28244 h 887095"/>
              <a:gd name="T52" fmla="*/ 1581334 w 1884045"/>
              <a:gd name="T53" fmla="*/ 9704 h 887095"/>
              <a:gd name="T54" fmla="*/ 1544837 w 1884045"/>
              <a:gd name="T55" fmla="*/ 636 h 887095"/>
              <a:gd name="T56" fmla="*/ 1531866 w 1884045"/>
              <a:gd name="T57" fmla="*/ 0 h 88709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884045" h="887095">
                <a:moveTo>
                  <a:pt x="1735823" y="0"/>
                </a:moveTo>
                <a:lnTo>
                  <a:pt x="140993" y="156"/>
                </a:lnTo>
                <a:lnTo>
                  <a:pt x="98840" y="8316"/>
                </a:lnTo>
                <a:lnTo>
                  <a:pt x="61895" y="27537"/>
                </a:lnTo>
                <a:lnTo>
                  <a:pt x="31999" y="55976"/>
                </a:lnTo>
                <a:lnTo>
                  <a:pt x="10994" y="91793"/>
                </a:lnTo>
                <a:lnTo>
                  <a:pt x="721" y="133145"/>
                </a:lnTo>
                <a:lnTo>
                  <a:pt x="0" y="147840"/>
                </a:lnTo>
                <a:lnTo>
                  <a:pt x="156" y="746049"/>
                </a:lnTo>
                <a:lnTo>
                  <a:pt x="8316" y="788197"/>
                </a:lnTo>
                <a:lnTo>
                  <a:pt x="27537" y="825138"/>
                </a:lnTo>
                <a:lnTo>
                  <a:pt x="55979" y="855032"/>
                </a:lnTo>
                <a:lnTo>
                  <a:pt x="91798" y="876037"/>
                </a:lnTo>
                <a:lnTo>
                  <a:pt x="133155" y="886310"/>
                </a:lnTo>
                <a:lnTo>
                  <a:pt x="147853" y="887031"/>
                </a:lnTo>
                <a:lnTo>
                  <a:pt x="1742683" y="886875"/>
                </a:lnTo>
                <a:lnTo>
                  <a:pt x="1784836" y="878715"/>
                </a:lnTo>
                <a:lnTo>
                  <a:pt x="1821781" y="859494"/>
                </a:lnTo>
                <a:lnTo>
                  <a:pt x="1851676" y="831054"/>
                </a:lnTo>
                <a:lnTo>
                  <a:pt x="1872682" y="795238"/>
                </a:lnTo>
                <a:lnTo>
                  <a:pt x="1882955" y="753886"/>
                </a:lnTo>
                <a:lnTo>
                  <a:pt x="1883676" y="739190"/>
                </a:lnTo>
                <a:lnTo>
                  <a:pt x="1883520" y="140981"/>
                </a:lnTo>
                <a:lnTo>
                  <a:pt x="1875360" y="98834"/>
                </a:lnTo>
                <a:lnTo>
                  <a:pt x="1856138" y="61892"/>
                </a:lnTo>
                <a:lnTo>
                  <a:pt x="1827697" y="31998"/>
                </a:lnTo>
                <a:lnTo>
                  <a:pt x="1791877" y="10994"/>
                </a:lnTo>
                <a:lnTo>
                  <a:pt x="1750521" y="721"/>
                </a:lnTo>
                <a:lnTo>
                  <a:pt x="1735823" y="0"/>
                </a:lnTo>
                <a:close/>
              </a:path>
            </a:pathLst>
          </a:custGeom>
          <a:solidFill>
            <a:srgbClr val="FFC3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6" name="object 23">
            <a:extLst>
              <a:ext uri="{FF2B5EF4-FFF2-40B4-BE49-F238E27FC236}">
                <a16:creationId xmlns:a16="http://schemas.microsoft.com/office/drawing/2014/main" id="{7F6114D5-2245-44F1-91F8-8B2CDD21A8C1}"/>
              </a:ext>
            </a:extLst>
          </p:cNvPr>
          <p:cNvSpPr>
            <a:spLocks/>
          </p:cNvSpPr>
          <p:nvPr/>
        </p:nvSpPr>
        <p:spPr bwMode="auto">
          <a:xfrm>
            <a:off x="8347075" y="2986088"/>
            <a:ext cx="1662113" cy="782637"/>
          </a:xfrm>
          <a:custGeom>
            <a:avLst/>
            <a:gdLst>
              <a:gd name="T0" fmla="*/ 0 w 1884045"/>
              <a:gd name="T1" fmla="*/ 130497 h 887095"/>
              <a:gd name="T2" fmla="*/ 5547 w 1884045"/>
              <a:gd name="T3" fmla="*/ 92733 h 887095"/>
              <a:gd name="T4" fmla="*/ 21108 w 1884045"/>
              <a:gd name="T5" fmla="*/ 59311 h 887095"/>
              <a:gd name="T6" fmla="*/ 45056 w 1884045"/>
              <a:gd name="T7" fmla="*/ 31856 h 887095"/>
              <a:gd name="T8" fmla="*/ 75766 w 1884045"/>
              <a:gd name="T9" fmla="*/ 11995 h 887095"/>
              <a:gd name="T10" fmla="*/ 111614 w 1884045"/>
              <a:gd name="T11" fmla="*/ 1355 h 887095"/>
              <a:gd name="T12" fmla="*/ 1531868 w 1884045"/>
              <a:gd name="T13" fmla="*/ 0 h 887095"/>
              <a:gd name="T14" fmla="*/ 1544838 w 1884045"/>
              <a:gd name="T15" fmla="*/ 636 h 887095"/>
              <a:gd name="T16" fmla="*/ 1581333 w 1884045"/>
              <a:gd name="T17" fmla="*/ 9705 h 887095"/>
              <a:gd name="T18" fmla="*/ 1612943 w 1884045"/>
              <a:gd name="T19" fmla="*/ 28246 h 887095"/>
              <a:gd name="T20" fmla="*/ 1638042 w 1884045"/>
              <a:gd name="T21" fmla="*/ 54635 h 887095"/>
              <a:gd name="T22" fmla="*/ 1655006 w 1884045"/>
              <a:gd name="T23" fmla="*/ 87242 h 887095"/>
              <a:gd name="T24" fmla="*/ 1662208 w 1884045"/>
              <a:gd name="T25" fmla="*/ 124443 h 887095"/>
              <a:gd name="T26" fmla="*/ 1662345 w 1884045"/>
              <a:gd name="T27" fmla="*/ 652468 h 887095"/>
              <a:gd name="T28" fmla="*/ 1661709 w 1884045"/>
              <a:gd name="T29" fmla="*/ 665439 h 887095"/>
              <a:gd name="T30" fmla="*/ 1652642 w 1884045"/>
              <a:gd name="T31" fmla="*/ 701938 h 887095"/>
              <a:gd name="T32" fmla="*/ 1634105 w 1884045"/>
              <a:gd name="T33" fmla="*/ 733552 h 887095"/>
              <a:gd name="T34" fmla="*/ 1607722 w 1884045"/>
              <a:gd name="T35" fmla="*/ 758657 h 887095"/>
              <a:gd name="T36" fmla="*/ 1575119 w 1884045"/>
              <a:gd name="T37" fmla="*/ 775625 h 887095"/>
              <a:gd name="T38" fmla="*/ 1537922 w 1884045"/>
              <a:gd name="T39" fmla="*/ 782828 h 887095"/>
              <a:gd name="T40" fmla="*/ 130488 w 1884045"/>
              <a:gd name="T41" fmla="*/ 782966 h 887095"/>
              <a:gd name="T42" fmla="*/ 117517 w 1884045"/>
              <a:gd name="T43" fmla="*/ 782330 h 887095"/>
              <a:gd name="T44" fmla="*/ 81019 w 1884045"/>
              <a:gd name="T45" fmla="*/ 773261 h 887095"/>
              <a:gd name="T46" fmla="*/ 49407 w 1884045"/>
              <a:gd name="T47" fmla="*/ 754721 h 887095"/>
              <a:gd name="T48" fmla="*/ 24307 w 1884045"/>
              <a:gd name="T49" fmla="*/ 728335 h 887095"/>
              <a:gd name="T50" fmla="*/ 7342 w 1884045"/>
              <a:gd name="T51" fmla="*/ 695730 h 887095"/>
              <a:gd name="T52" fmla="*/ 138 w 1884045"/>
              <a:gd name="T53" fmla="*/ 658531 h 887095"/>
              <a:gd name="T54" fmla="*/ 0 w 1884045"/>
              <a:gd name="T55" fmla="*/ 130497 h 88709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84045" h="887095">
                <a:moveTo>
                  <a:pt x="0" y="147844"/>
                </a:moveTo>
                <a:lnTo>
                  <a:pt x="6286" y="105060"/>
                </a:lnTo>
                <a:lnTo>
                  <a:pt x="23918" y="67195"/>
                </a:lnTo>
                <a:lnTo>
                  <a:pt x="51055" y="36090"/>
                </a:lnTo>
                <a:lnTo>
                  <a:pt x="85854" y="13589"/>
                </a:lnTo>
                <a:lnTo>
                  <a:pt x="126475" y="1535"/>
                </a:lnTo>
                <a:lnTo>
                  <a:pt x="1735825" y="0"/>
                </a:lnTo>
                <a:lnTo>
                  <a:pt x="1750522" y="721"/>
                </a:lnTo>
                <a:lnTo>
                  <a:pt x="1791876" y="10995"/>
                </a:lnTo>
                <a:lnTo>
                  <a:pt x="1827695" y="32001"/>
                </a:lnTo>
                <a:lnTo>
                  <a:pt x="1856136" y="61897"/>
                </a:lnTo>
                <a:lnTo>
                  <a:pt x="1875358" y="98839"/>
                </a:lnTo>
                <a:lnTo>
                  <a:pt x="1883519" y="140985"/>
                </a:lnTo>
                <a:lnTo>
                  <a:pt x="1883675" y="739199"/>
                </a:lnTo>
                <a:lnTo>
                  <a:pt x="1882954" y="753894"/>
                </a:lnTo>
                <a:lnTo>
                  <a:pt x="1872680" y="795245"/>
                </a:lnTo>
                <a:lnTo>
                  <a:pt x="1851674" y="831062"/>
                </a:lnTo>
                <a:lnTo>
                  <a:pt x="1821779" y="859504"/>
                </a:lnTo>
                <a:lnTo>
                  <a:pt x="1784835" y="878727"/>
                </a:lnTo>
                <a:lnTo>
                  <a:pt x="1742685" y="886888"/>
                </a:lnTo>
                <a:lnTo>
                  <a:pt x="147862" y="887044"/>
                </a:lnTo>
                <a:lnTo>
                  <a:pt x="133164" y="886323"/>
                </a:lnTo>
                <a:lnTo>
                  <a:pt x="91806" y="876049"/>
                </a:lnTo>
                <a:lnTo>
                  <a:pt x="55985" y="855045"/>
                </a:lnTo>
                <a:lnTo>
                  <a:pt x="27543" y="825151"/>
                </a:lnTo>
                <a:lnTo>
                  <a:pt x="8319" y="788212"/>
                </a:lnTo>
                <a:lnTo>
                  <a:pt x="156" y="746068"/>
                </a:lnTo>
                <a:lnTo>
                  <a:pt x="0" y="147844"/>
                </a:lnTo>
                <a:close/>
              </a:path>
            </a:pathLst>
          </a:custGeom>
          <a:noFill/>
          <a:ln w="42395">
            <a:solidFill>
              <a:srgbClr val="D834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7DA358C-F97E-4330-83E5-46B862498465}"/>
              </a:ext>
            </a:extLst>
          </p:cNvPr>
          <p:cNvSpPr txBox="1"/>
          <p:nvPr/>
        </p:nvSpPr>
        <p:spPr>
          <a:xfrm>
            <a:off x="8434388" y="3094038"/>
            <a:ext cx="1306512" cy="5905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163"/>
              </a:lnSpc>
            </a:pPr>
            <a:r>
              <a:rPr lang="en-US" altLang="en-US" sz="1000"/>
              <a:t>RT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Pol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Inhibitors</a:t>
            </a:r>
          </a:p>
          <a:p>
            <a:pPr>
              <a:lnSpc>
                <a:spcPts val="111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Nucleotide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analogues</a:t>
            </a:r>
          </a:p>
          <a:p>
            <a:pPr>
              <a:lnSpc>
                <a:spcPts val="111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Non-­‐Nuc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analogues</a:t>
            </a:r>
          </a:p>
          <a:p>
            <a:pPr>
              <a:lnSpc>
                <a:spcPts val="116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RNAseH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inhibitors</a:t>
            </a:r>
          </a:p>
        </p:txBody>
      </p:sp>
      <p:sp>
        <p:nvSpPr>
          <p:cNvPr id="77848" name="object 25">
            <a:extLst>
              <a:ext uri="{FF2B5EF4-FFF2-40B4-BE49-F238E27FC236}">
                <a16:creationId xmlns:a16="http://schemas.microsoft.com/office/drawing/2014/main" id="{99326EC2-863E-4E4C-A2AD-985F5C0E5107}"/>
              </a:ext>
            </a:extLst>
          </p:cNvPr>
          <p:cNvSpPr>
            <a:spLocks/>
          </p:cNvSpPr>
          <p:nvPr/>
        </p:nvSpPr>
        <p:spPr bwMode="auto">
          <a:xfrm>
            <a:off x="7634288" y="3600450"/>
            <a:ext cx="712787" cy="200025"/>
          </a:xfrm>
          <a:custGeom>
            <a:avLst/>
            <a:gdLst>
              <a:gd name="T0" fmla="*/ 712828 w 808354"/>
              <a:gd name="T1" fmla="*/ 0 h 227329"/>
              <a:gd name="T2" fmla="*/ 0 w 808354"/>
              <a:gd name="T3" fmla="*/ 199791 h 22732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08354" h="227329">
                <a:moveTo>
                  <a:pt x="808187" y="0"/>
                </a:moveTo>
                <a:lnTo>
                  <a:pt x="0" y="226745"/>
                </a:lnTo>
              </a:path>
            </a:pathLst>
          </a:custGeom>
          <a:noFill/>
          <a:ln w="56526">
            <a:solidFill>
              <a:srgbClr val="D834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9" name="object 26">
            <a:extLst>
              <a:ext uri="{FF2B5EF4-FFF2-40B4-BE49-F238E27FC236}">
                <a16:creationId xmlns:a16="http://schemas.microsoft.com/office/drawing/2014/main" id="{07A8CAFF-E7B4-4842-8AFE-FA2C54152D69}"/>
              </a:ext>
            </a:extLst>
          </p:cNvPr>
          <p:cNvSpPr>
            <a:spLocks/>
          </p:cNvSpPr>
          <p:nvPr/>
        </p:nvSpPr>
        <p:spPr bwMode="auto">
          <a:xfrm>
            <a:off x="7586663" y="3649663"/>
            <a:ext cx="239712" cy="219075"/>
          </a:xfrm>
          <a:custGeom>
            <a:avLst/>
            <a:gdLst>
              <a:gd name="T0" fmla="*/ 165472 w 271779"/>
              <a:gd name="T1" fmla="*/ 0 h 246379"/>
              <a:gd name="T2" fmla="*/ 155357 w 271779"/>
              <a:gd name="T3" fmla="*/ 3313 h 246379"/>
              <a:gd name="T4" fmla="*/ 150062 w 271779"/>
              <a:gd name="T5" fmla="*/ 7506 h 246379"/>
              <a:gd name="T6" fmla="*/ 0 w 271779"/>
              <a:gd name="T7" fmla="*/ 163486 h 246379"/>
              <a:gd name="T8" fmla="*/ 208802 w 271779"/>
              <a:gd name="T9" fmla="*/ 218149 h 246379"/>
              <a:gd name="T10" fmla="*/ 220034 w 271779"/>
              <a:gd name="T11" fmla="*/ 218457 h 246379"/>
              <a:gd name="T12" fmla="*/ 229950 w 271779"/>
              <a:gd name="T13" fmla="*/ 213989 h 246379"/>
              <a:gd name="T14" fmla="*/ 237097 w 271779"/>
              <a:gd name="T15" fmla="*/ 205603 h 246379"/>
              <a:gd name="T16" fmla="*/ 239180 w 271779"/>
              <a:gd name="T17" fmla="*/ 200194 h 246379"/>
              <a:gd name="T18" fmla="*/ 239492 w 271779"/>
              <a:gd name="T19" fmla="*/ 188896 h 246379"/>
              <a:gd name="T20" fmla="*/ 235054 w 271779"/>
              <a:gd name="T21" fmla="*/ 178918 h 246379"/>
              <a:gd name="T22" fmla="*/ 226724 w 271779"/>
              <a:gd name="T23" fmla="*/ 171726 h 246379"/>
              <a:gd name="T24" fmla="*/ 221338 w 271779"/>
              <a:gd name="T25" fmla="*/ 169625 h 246379"/>
              <a:gd name="T26" fmla="*/ 95206 w 271779"/>
              <a:gd name="T27" fmla="*/ 136611 h 246379"/>
              <a:gd name="T28" fmla="*/ 185857 w 271779"/>
              <a:gd name="T29" fmla="*/ 42379 h 246379"/>
              <a:gd name="T30" fmla="*/ 191555 w 271779"/>
              <a:gd name="T31" fmla="*/ 32997 h 246379"/>
              <a:gd name="T32" fmla="*/ 192745 w 271779"/>
              <a:gd name="T33" fmla="*/ 22439 h 246379"/>
              <a:gd name="T34" fmla="*/ 189453 w 271779"/>
              <a:gd name="T35" fmla="*/ 12260 h 246379"/>
              <a:gd name="T36" fmla="*/ 185286 w 271779"/>
              <a:gd name="T37" fmla="*/ 6932 h 246379"/>
              <a:gd name="T38" fmla="*/ 175964 w 271779"/>
              <a:gd name="T39" fmla="*/ 1197 h 246379"/>
              <a:gd name="T40" fmla="*/ 165472 w 271779"/>
              <a:gd name="T41" fmla="*/ 0 h 2463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779" h="246379">
                <a:moveTo>
                  <a:pt x="187753" y="0"/>
                </a:moveTo>
                <a:lnTo>
                  <a:pt x="176276" y="3735"/>
                </a:lnTo>
                <a:lnTo>
                  <a:pt x="170268" y="8463"/>
                </a:lnTo>
                <a:lnTo>
                  <a:pt x="0" y="184333"/>
                </a:lnTo>
                <a:lnTo>
                  <a:pt x="236918" y="245966"/>
                </a:lnTo>
                <a:lnTo>
                  <a:pt x="249662" y="246314"/>
                </a:lnTo>
                <a:lnTo>
                  <a:pt x="260914" y="241276"/>
                </a:lnTo>
                <a:lnTo>
                  <a:pt x="269023" y="231820"/>
                </a:lnTo>
                <a:lnTo>
                  <a:pt x="271386" y="225722"/>
                </a:lnTo>
                <a:lnTo>
                  <a:pt x="271740" y="212983"/>
                </a:lnTo>
                <a:lnTo>
                  <a:pt x="266705" y="201733"/>
                </a:lnTo>
                <a:lnTo>
                  <a:pt x="257253" y="193624"/>
                </a:lnTo>
                <a:lnTo>
                  <a:pt x="251142" y="191255"/>
                </a:lnTo>
                <a:lnTo>
                  <a:pt x="108026" y="154031"/>
                </a:lnTo>
                <a:lnTo>
                  <a:pt x="210883" y="47783"/>
                </a:lnTo>
                <a:lnTo>
                  <a:pt x="217349" y="37205"/>
                </a:lnTo>
                <a:lnTo>
                  <a:pt x="218699" y="25300"/>
                </a:lnTo>
                <a:lnTo>
                  <a:pt x="214964" y="13823"/>
                </a:lnTo>
                <a:lnTo>
                  <a:pt x="210235" y="7816"/>
                </a:lnTo>
                <a:lnTo>
                  <a:pt x="199658" y="1350"/>
                </a:lnTo>
                <a:lnTo>
                  <a:pt x="187753" y="0"/>
                </a:lnTo>
                <a:close/>
              </a:path>
            </a:pathLst>
          </a:custGeom>
          <a:solidFill>
            <a:srgbClr val="D834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0" name="object 27">
            <a:extLst>
              <a:ext uri="{FF2B5EF4-FFF2-40B4-BE49-F238E27FC236}">
                <a16:creationId xmlns:a16="http://schemas.microsoft.com/office/drawing/2014/main" id="{684FC0AE-73B3-406C-BB9D-6E3518D6294C}"/>
              </a:ext>
            </a:extLst>
          </p:cNvPr>
          <p:cNvSpPr>
            <a:spLocks/>
          </p:cNvSpPr>
          <p:nvPr/>
        </p:nvSpPr>
        <p:spPr bwMode="auto">
          <a:xfrm>
            <a:off x="2282825" y="2986088"/>
            <a:ext cx="1311275" cy="1136650"/>
          </a:xfrm>
          <a:custGeom>
            <a:avLst/>
            <a:gdLst>
              <a:gd name="T0" fmla="*/ 1295764 w 1487170"/>
              <a:gd name="T1" fmla="*/ 1020059 h 1287145"/>
              <a:gd name="T2" fmla="*/ 14859 w 1487170"/>
              <a:gd name="T3" fmla="*/ 1020059 h 1287145"/>
              <a:gd name="T4" fmla="*/ 21105 w 1487170"/>
              <a:gd name="T5" fmla="*/ 1033368 h 1287145"/>
              <a:gd name="T6" fmla="*/ 45518 w 1487170"/>
              <a:gd name="T7" fmla="*/ 1069564 h 1287145"/>
              <a:gd name="T8" fmla="*/ 77418 w 1487170"/>
              <a:gd name="T9" fmla="*/ 1099142 h 1287145"/>
              <a:gd name="T10" fmla="*/ 115490 w 1487170"/>
              <a:gd name="T11" fmla="*/ 1120787 h 1287145"/>
              <a:gd name="T12" fmla="*/ 158423 w 1487170"/>
              <a:gd name="T13" fmla="*/ 1133183 h 1287145"/>
              <a:gd name="T14" fmla="*/ 189095 w 1487170"/>
              <a:gd name="T15" fmla="*/ 1135661 h 1287145"/>
              <a:gd name="T16" fmla="*/ 1121531 w 1487170"/>
              <a:gd name="T17" fmla="*/ 1135661 h 1287145"/>
              <a:gd name="T18" fmla="*/ 1166970 w 1487170"/>
              <a:gd name="T19" fmla="*/ 1130160 h 1287145"/>
              <a:gd name="T20" fmla="*/ 1208428 w 1487170"/>
              <a:gd name="T21" fmla="*/ 1114535 h 1287145"/>
              <a:gd name="T22" fmla="*/ 1244589 w 1487170"/>
              <a:gd name="T23" fmla="*/ 1090099 h 1287145"/>
              <a:gd name="T24" fmla="*/ 1274139 w 1487170"/>
              <a:gd name="T25" fmla="*/ 1058169 h 1287145"/>
              <a:gd name="T26" fmla="*/ 1295764 w 1487170"/>
              <a:gd name="T27" fmla="*/ 1020059 h 1287145"/>
              <a:gd name="T28" fmla="*/ 1305129 w 1487170"/>
              <a:gd name="T29" fmla="*/ 143796 h 1287145"/>
              <a:gd name="T30" fmla="*/ 5495 w 1487170"/>
              <a:gd name="T31" fmla="*/ 143796 h 1287145"/>
              <a:gd name="T32" fmla="*/ 2475 w 1487170"/>
              <a:gd name="T33" fmla="*/ 158579 h 1287145"/>
              <a:gd name="T34" fmla="*/ 627 w 1487170"/>
              <a:gd name="T35" fmla="*/ 173757 h 1287145"/>
              <a:gd name="T36" fmla="*/ 0 w 1487170"/>
              <a:gd name="T37" fmla="*/ 189280 h 1287145"/>
              <a:gd name="T38" fmla="*/ 0 w 1487170"/>
              <a:gd name="T39" fmla="*/ 946380 h 1287145"/>
              <a:gd name="T40" fmla="*/ 627 w 1487170"/>
              <a:gd name="T41" fmla="*/ 961905 h 1287145"/>
              <a:gd name="T42" fmla="*/ 2475 w 1487170"/>
              <a:gd name="T43" fmla="*/ 977084 h 1287145"/>
              <a:gd name="T44" fmla="*/ 5495 w 1487170"/>
              <a:gd name="T45" fmla="*/ 991868 h 1287145"/>
              <a:gd name="T46" fmla="*/ 9639 w 1487170"/>
              <a:gd name="T47" fmla="*/ 1006210 h 1287145"/>
              <a:gd name="T48" fmla="*/ 1300984 w 1487170"/>
              <a:gd name="T49" fmla="*/ 1006210 h 1287145"/>
              <a:gd name="T50" fmla="*/ 1305129 w 1487170"/>
              <a:gd name="T51" fmla="*/ 991868 h 1287145"/>
              <a:gd name="T52" fmla="*/ 1308151 w 1487170"/>
              <a:gd name="T53" fmla="*/ 977084 h 1287145"/>
              <a:gd name="T54" fmla="*/ 1309998 w 1487170"/>
              <a:gd name="T55" fmla="*/ 961905 h 1287145"/>
              <a:gd name="T56" fmla="*/ 1310625 w 1487170"/>
              <a:gd name="T57" fmla="*/ 946380 h 1287145"/>
              <a:gd name="T58" fmla="*/ 1310625 w 1487170"/>
              <a:gd name="T59" fmla="*/ 189280 h 1287145"/>
              <a:gd name="T60" fmla="*/ 1309998 w 1487170"/>
              <a:gd name="T61" fmla="*/ 173757 h 1287145"/>
              <a:gd name="T62" fmla="*/ 1308151 w 1487170"/>
              <a:gd name="T63" fmla="*/ 158579 h 1287145"/>
              <a:gd name="T64" fmla="*/ 1305129 w 1487170"/>
              <a:gd name="T65" fmla="*/ 143796 h 1287145"/>
              <a:gd name="T66" fmla="*/ 1289518 w 1487170"/>
              <a:gd name="T67" fmla="*/ 102297 h 1287145"/>
              <a:gd name="T68" fmla="*/ 21105 w 1487170"/>
              <a:gd name="T69" fmla="*/ 102297 h 1287145"/>
              <a:gd name="T70" fmla="*/ 14859 w 1487170"/>
              <a:gd name="T71" fmla="*/ 115605 h 1287145"/>
              <a:gd name="T72" fmla="*/ 9639 w 1487170"/>
              <a:gd name="T73" fmla="*/ 129455 h 1287145"/>
              <a:gd name="T74" fmla="*/ 1300984 w 1487170"/>
              <a:gd name="T75" fmla="*/ 129455 h 1287145"/>
              <a:gd name="T76" fmla="*/ 1295764 w 1487170"/>
              <a:gd name="T77" fmla="*/ 115605 h 1287145"/>
              <a:gd name="T78" fmla="*/ 1289518 w 1487170"/>
              <a:gd name="T79" fmla="*/ 102297 h 1287145"/>
              <a:gd name="T80" fmla="*/ 1255239 w 1487170"/>
              <a:gd name="T81" fmla="*/ 55440 h 1287145"/>
              <a:gd name="T82" fmla="*/ 55384 w 1487170"/>
              <a:gd name="T83" fmla="*/ 55440 h 1287145"/>
              <a:gd name="T84" fmla="*/ 45518 w 1487170"/>
              <a:gd name="T85" fmla="*/ 66100 h 1287145"/>
              <a:gd name="T86" fmla="*/ 36484 w 1487170"/>
              <a:gd name="T87" fmla="*/ 77496 h 1287145"/>
              <a:gd name="T88" fmla="*/ 1274139 w 1487170"/>
              <a:gd name="T89" fmla="*/ 77496 h 1287145"/>
              <a:gd name="T90" fmla="*/ 1265105 w 1487170"/>
              <a:gd name="T91" fmla="*/ 66100 h 1287145"/>
              <a:gd name="T92" fmla="*/ 1255239 w 1487170"/>
              <a:gd name="T93" fmla="*/ 55440 h 1287145"/>
              <a:gd name="T94" fmla="*/ 1121531 w 1487170"/>
              <a:gd name="T95" fmla="*/ 0 h 1287145"/>
              <a:gd name="T96" fmla="*/ 189095 w 1487170"/>
              <a:gd name="T97" fmla="*/ 0 h 1287145"/>
              <a:gd name="T98" fmla="*/ 173586 w 1487170"/>
              <a:gd name="T99" fmla="*/ 627 h 1287145"/>
              <a:gd name="T100" fmla="*/ 129326 w 1487170"/>
              <a:gd name="T101" fmla="*/ 9650 h 1287145"/>
              <a:gd name="T102" fmla="*/ 89487 w 1487170"/>
              <a:gd name="T103" fmla="*/ 28360 h 1287145"/>
              <a:gd name="T104" fmla="*/ 66034 w 1487170"/>
              <a:gd name="T105" fmla="*/ 45564 h 1287145"/>
              <a:gd name="T106" fmla="*/ 1244589 w 1487170"/>
              <a:gd name="T107" fmla="*/ 45564 h 1287145"/>
              <a:gd name="T108" fmla="*/ 1208428 w 1487170"/>
              <a:gd name="T109" fmla="*/ 21128 h 1287145"/>
              <a:gd name="T110" fmla="*/ 1166970 w 1487170"/>
              <a:gd name="T111" fmla="*/ 5501 h 1287145"/>
              <a:gd name="T112" fmla="*/ 1121531 w 1487170"/>
              <a:gd name="T113" fmla="*/ 0 h 12871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87170" h="1287145">
                <a:moveTo>
                  <a:pt x="1469788" y="1155781"/>
                </a:moveTo>
                <a:lnTo>
                  <a:pt x="16855" y="1155781"/>
                </a:lnTo>
                <a:lnTo>
                  <a:pt x="23940" y="1170861"/>
                </a:lnTo>
                <a:lnTo>
                  <a:pt x="51631" y="1211873"/>
                </a:lnTo>
                <a:lnTo>
                  <a:pt x="87815" y="1245386"/>
                </a:lnTo>
                <a:lnTo>
                  <a:pt x="131001" y="1269911"/>
                </a:lnTo>
                <a:lnTo>
                  <a:pt x="179699" y="1283957"/>
                </a:lnTo>
                <a:lnTo>
                  <a:pt x="214491" y="1286764"/>
                </a:lnTo>
                <a:lnTo>
                  <a:pt x="1272155" y="1286764"/>
                </a:lnTo>
                <a:lnTo>
                  <a:pt x="1323697" y="1280531"/>
                </a:lnTo>
                <a:lnTo>
                  <a:pt x="1370722" y="1262827"/>
                </a:lnTo>
                <a:lnTo>
                  <a:pt x="1411740" y="1235140"/>
                </a:lnTo>
                <a:lnTo>
                  <a:pt x="1445259" y="1198962"/>
                </a:lnTo>
                <a:lnTo>
                  <a:pt x="1469788" y="1155781"/>
                </a:lnTo>
                <a:close/>
              </a:path>
              <a:path w="1487170" h="1287145">
                <a:moveTo>
                  <a:pt x="1480411" y="162928"/>
                </a:moveTo>
                <a:lnTo>
                  <a:pt x="6233" y="162928"/>
                </a:lnTo>
                <a:lnTo>
                  <a:pt x="2807" y="179678"/>
                </a:lnTo>
                <a:lnTo>
                  <a:pt x="711" y="196876"/>
                </a:lnTo>
                <a:lnTo>
                  <a:pt x="0" y="214464"/>
                </a:lnTo>
                <a:lnTo>
                  <a:pt x="0" y="1072299"/>
                </a:lnTo>
                <a:lnTo>
                  <a:pt x="711" y="1089889"/>
                </a:lnTo>
                <a:lnTo>
                  <a:pt x="2807" y="1107088"/>
                </a:lnTo>
                <a:lnTo>
                  <a:pt x="6233" y="1123839"/>
                </a:lnTo>
                <a:lnTo>
                  <a:pt x="10934" y="1140089"/>
                </a:lnTo>
                <a:lnTo>
                  <a:pt x="1475709" y="1140089"/>
                </a:lnTo>
                <a:lnTo>
                  <a:pt x="1480411" y="1123839"/>
                </a:lnTo>
                <a:lnTo>
                  <a:pt x="1483838" y="1107088"/>
                </a:lnTo>
                <a:lnTo>
                  <a:pt x="1485934" y="1089889"/>
                </a:lnTo>
                <a:lnTo>
                  <a:pt x="1486645" y="1072299"/>
                </a:lnTo>
                <a:lnTo>
                  <a:pt x="1486645" y="214464"/>
                </a:lnTo>
                <a:lnTo>
                  <a:pt x="1485934" y="196876"/>
                </a:lnTo>
                <a:lnTo>
                  <a:pt x="1483838" y="179678"/>
                </a:lnTo>
                <a:lnTo>
                  <a:pt x="1480411" y="162928"/>
                </a:lnTo>
                <a:close/>
              </a:path>
              <a:path w="1487170" h="1287145">
                <a:moveTo>
                  <a:pt x="1462703" y="115908"/>
                </a:moveTo>
                <a:lnTo>
                  <a:pt x="23940" y="115908"/>
                </a:lnTo>
                <a:lnTo>
                  <a:pt x="16855" y="130987"/>
                </a:lnTo>
                <a:lnTo>
                  <a:pt x="10934" y="146679"/>
                </a:lnTo>
                <a:lnTo>
                  <a:pt x="1475709" y="146679"/>
                </a:lnTo>
                <a:lnTo>
                  <a:pt x="1469788" y="130987"/>
                </a:lnTo>
                <a:lnTo>
                  <a:pt x="1462703" y="115908"/>
                </a:lnTo>
                <a:close/>
              </a:path>
              <a:path w="1487170" h="1287145">
                <a:moveTo>
                  <a:pt x="1423820" y="62817"/>
                </a:moveTo>
                <a:lnTo>
                  <a:pt x="62822" y="62817"/>
                </a:lnTo>
                <a:lnTo>
                  <a:pt x="51631" y="74895"/>
                </a:lnTo>
                <a:lnTo>
                  <a:pt x="41384" y="87807"/>
                </a:lnTo>
                <a:lnTo>
                  <a:pt x="1445259" y="87807"/>
                </a:lnTo>
                <a:lnTo>
                  <a:pt x="1435011" y="74895"/>
                </a:lnTo>
                <a:lnTo>
                  <a:pt x="1423820" y="62817"/>
                </a:lnTo>
                <a:close/>
              </a:path>
              <a:path w="1487170" h="1287145">
                <a:moveTo>
                  <a:pt x="1272155" y="0"/>
                </a:moveTo>
                <a:lnTo>
                  <a:pt x="214491" y="0"/>
                </a:lnTo>
                <a:lnTo>
                  <a:pt x="196899" y="710"/>
                </a:lnTo>
                <a:lnTo>
                  <a:pt x="146695" y="10934"/>
                </a:lnTo>
                <a:lnTo>
                  <a:pt x="101505" y="32133"/>
                </a:lnTo>
                <a:lnTo>
                  <a:pt x="74902" y="51627"/>
                </a:lnTo>
                <a:lnTo>
                  <a:pt x="1411740" y="51627"/>
                </a:lnTo>
                <a:lnTo>
                  <a:pt x="1370722" y="23939"/>
                </a:lnTo>
                <a:lnTo>
                  <a:pt x="1323697" y="6233"/>
                </a:lnTo>
                <a:lnTo>
                  <a:pt x="1272155" y="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1" name="object 28">
            <a:extLst>
              <a:ext uri="{FF2B5EF4-FFF2-40B4-BE49-F238E27FC236}">
                <a16:creationId xmlns:a16="http://schemas.microsoft.com/office/drawing/2014/main" id="{38AAC239-31F9-485A-88EC-9BD74B79CEF1}"/>
              </a:ext>
            </a:extLst>
          </p:cNvPr>
          <p:cNvSpPr>
            <a:spLocks/>
          </p:cNvSpPr>
          <p:nvPr/>
        </p:nvSpPr>
        <p:spPr bwMode="auto">
          <a:xfrm>
            <a:off x="2282825" y="2986088"/>
            <a:ext cx="1311275" cy="1136650"/>
          </a:xfrm>
          <a:custGeom>
            <a:avLst/>
            <a:gdLst>
              <a:gd name="T0" fmla="*/ 0 w 1487170"/>
              <a:gd name="T1" fmla="*/ 189281 h 1287145"/>
              <a:gd name="T2" fmla="*/ 5495 w 1487170"/>
              <a:gd name="T3" fmla="*/ 143797 h 1287145"/>
              <a:gd name="T4" fmla="*/ 21105 w 1487170"/>
              <a:gd name="T5" fmla="*/ 102300 h 1287145"/>
              <a:gd name="T6" fmla="*/ 45518 w 1487170"/>
              <a:gd name="T7" fmla="*/ 66103 h 1287145"/>
              <a:gd name="T8" fmla="*/ 77417 w 1487170"/>
              <a:gd name="T9" fmla="*/ 36523 h 1287145"/>
              <a:gd name="T10" fmla="*/ 115490 w 1487170"/>
              <a:gd name="T11" fmla="*/ 14876 h 1287145"/>
              <a:gd name="T12" fmla="*/ 158423 w 1487170"/>
              <a:gd name="T13" fmla="*/ 2477 h 1287145"/>
              <a:gd name="T14" fmla="*/ 189095 w 1487170"/>
              <a:gd name="T15" fmla="*/ 0 h 1287145"/>
              <a:gd name="T16" fmla="*/ 1121532 w 1487170"/>
              <a:gd name="T17" fmla="*/ 0 h 1287145"/>
              <a:gd name="T18" fmla="*/ 1166974 w 1487170"/>
              <a:gd name="T19" fmla="*/ 5501 h 1287145"/>
              <a:gd name="T20" fmla="*/ 1208432 w 1487170"/>
              <a:gd name="T21" fmla="*/ 21129 h 1287145"/>
              <a:gd name="T22" fmla="*/ 1244592 w 1487170"/>
              <a:gd name="T23" fmla="*/ 45566 h 1287145"/>
              <a:gd name="T24" fmla="*/ 1274142 w 1487170"/>
              <a:gd name="T25" fmla="*/ 77499 h 1287145"/>
              <a:gd name="T26" fmla="*/ 1295767 w 1487170"/>
              <a:gd name="T27" fmla="*/ 115609 h 1287145"/>
              <a:gd name="T28" fmla="*/ 1308151 w 1487170"/>
              <a:gd name="T29" fmla="*/ 158581 h 1287145"/>
              <a:gd name="T30" fmla="*/ 1310627 w 1487170"/>
              <a:gd name="T31" fmla="*/ 189281 h 1287145"/>
              <a:gd name="T32" fmla="*/ 1310627 w 1487170"/>
              <a:gd name="T33" fmla="*/ 946382 h 1287145"/>
              <a:gd name="T34" fmla="*/ 1305131 w 1487170"/>
              <a:gd name="T35" fmla="*/ 991869 h 1287145"/>
              <a:gd name="T36" fmla="*/ 1289521 w 1487170"/>
              <a:gd name="T37" fmla="*/ 1033367 h 1287145"/>
              <a:gd name="T38" fmla="*/ 1265108 w 1487170"/>
              <a:gd name="T39" fmla="*/ 1069564 h 1287145"/>
              <a:gd name="T40" fmla="*/ 1233208 w 1487170"/>
              <a:gd name="T41" fmla="*/ 1099143 h 1287145"/>
              <a:gd name="T42" fmla="*/ 1195137 w 1487170"/>
              <a:gd name="T43" fmla="*/ 1120789 h 1287145"/>
              <a:gd name="T44" fmla="*/ 1152204 w 1487170"/>
              <a:gd name="T45" fmla="*/ 1133185 h 1287145"/>
              <a:gd name="T46" fmla="*/ 1121532 w 1487170"/>
              <a:gd name="T47" fmla="*/ 1135663 h 1287145"/>
              <a:gd name="T48" fmla="*/ 189095 w 1487170"/>
              <a:gd name="T49" fmla="*/ 1135663 h 1287145"/>
              <a:gd name="T50" fmla="*/ 143653 w 1487170"/>
              <a:gd name="T51" fmla="*/ 1130161 h 1287145"/>
              <a:gd name="T52" fmla="*/ 102194 w 1487170"/>
              <a:gd name="T53" fmla="*/ 1114536 h 1287145"/>
              <a:gd name="T54" fmla="*/ 66033 w 1487170"/>
              <a:gd name="T55" fmla="*/ 1090100 h 1287145"/>
              <a:gd name="T56" fmla="*/ 36483 w 1487170"/>
              <a:gd name="T57" fmla="*/ 1058169 h 1287145"/>
              <a:gd name="T58" fmla="*/ 14859 w 1487170"/>
              <a:gd name="T59" fmla="*/ 1020059 h 1287145"/>
              <a:gd name="T60" fmla="*/ 2475 w 1487170"/>
              <a:gd name="T61" fmla="*/ 977084 h 1287145"/>
              <a:gd name="T62" fmla="*/ 0 w 1487170"/>
              <a:gd name="T63" fmla="*/ 946382 h 1287145"/>
              <a:gd name="T64" fmla="*/ 0 w 1487170"/>
              <a:gd name="T65" fmla="*/ 189281 h 12871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87170" h="1287145">
                <a:moveTo>
                  <a:pt x="0" y="214465"/>
                </a:moveTo>
                <a:lnTo>
                  <a:pt x="6233" y="162930"/>
                </a:lnTo>
                <a:lnTo>
                  <a:pt x="23940" y="115911"/>
                </a:lnTo>
                <a:lnTo>
                  <a:pt x="51631" y="74898"/>
                </a:lnTo>
                <a:lnTo>
                  <a:pt x="87814" y="41382"/>
                </a:lnTo>
                <a:lnTo>
                  <a:pt x="131001" y="16855"/>
                </a:lnTo>
                <a:lnTo>
                  <a:pt x="179699" y="2807"/>
                </a:lnTo>
                <a:lnTo>
                  <a:pt x="214491" y="0"/>
                </a:lnTo>
                <a:lnTo>
                  <a:pt x="1272156" y="0"/>
                </a:lnTo>
                <a:lnTo>
                  <a:pt x="1323701" y="6233"/>
                </a:lnTo>
                <a:lnTo>
                  <a:pt x="1370727" y="23940"/>
                </a:lnTo>
                <a:lnTo>
                  <a:pt x="1411744" y="51629"/>
                </a:lnTo>
                <a:lnTo>
                  <a:pt x="1445262" y="87810"/>
                </a:lnTo>
                <a:lnTo>
                  <a:pt x="1469791" y="130991"/>
                </a:lnTo>
                <a:lnTo>
                  <a:pt x="1483839" y="179681"/>
                </a:lnTo>
                <a:lnTo>
                  <a:pt x="1486647" y="214465"/>
                </a:lnTo>
                <a:lnTo>
                  <a:pt x="1486647" y="1072301"/>
                </a:lnTo>
                <a:lnTo>
                  <a:pt x="1480413" y="1123840"/>
                </a:lnTo>
                <a:lnTo>
                  <a:pt x="1462706" y="1170860"/>
                </a:lnTo>
                <a:lnTo>
                  <a:pt x="1435015" y="1211873"/>
                </a:lnTo>
                <a:lnTo>
                  <a:pt x="1398831" y="1245387"/>
                </a:lnTo>
                <a:lnTo>
                  <a:pt x="1355646" y="1269913"/>
                </a:lnTo>
                <a:lnTo>
                  <a:pt x="1306948" y="1283959"/>
                </a:lnTo>
                <a:lnTo>
                  <a:pt x="1272156" y="1286766"/>
                </a:lnTo>
                <a:lnTo>
                  <a:pt x="214491" y="1286766"/>
                </a:lnTo>
                <a:lnTo>
                  <a:pt x="162946" y="1280533"/>
                </a:lnTo>
                <a:lnTo>
                  <a:pt x="115919" y="1262828"/>
                </a:lnTo>
                <a:lnTo>
                  <a:pt x="74901" y="1235141"/>
                </a:lnTo>
                <a:lnTo>
                  <a:pt x="41383" y="1198962"/>
                </a:lnTo>
                <a:lnTo>
                  <a:pt x="16855" y="1155781"/>
                </a:lnTo>
                <a:lnTo>
                  <a:pt x="2807" y="1107088"/>
                </a:lnTo>
                <a:lnTo>
                  <a:pt x="0" y="1072301"/>
                </a:lnTo>
                <a:lnTo>
                  <a:pt x="0" y="214465"/>
                </a:lnTo>
                <a:close/>
              </a:path>
            </a:pathLst>
          </a:custGeom>
          <a:noFill/>
          <a:ln w="42397">
            <a:solidFill>
              <a:srgbClr val="A9B7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CF90BC9-2EC4-44AB-AEB7-C8982690036F}"/>
              </a:ext>
            </a:extLst>
          </p:cNvPr>
          <p:cNvSpPr txBox="1"/>
          <p:nvPr/>
        </p:nvSpPr>
        <p:spPr>
          <a:xfrm>
            <a:off x="2387600" y="3125788"/>
            <a:ext cx="793750" cy="2809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114"/>
              </a:lnSpc>
              <a:defRPr/>
            </a:pPr>
            <a:r>
              <a:rPr lang="en-US" altLang="en-US" sz="971" dirty="0">
                <a:cs typeface="Calibri" panose="020F0502020204030204" pitchFamily="34" charset="0"/>
              </a:rPr>
              <a:t>Inhibit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viral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transcripts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by:</a:t>
            </a: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4CB5973-FBF7-4360-82FC-964B4B4E92C5}"/>
              </a:ext>
            </a:extLst>
          </p:cNvPr>
          <p:cNvSpPr txBox="1"/>
          <p:nvPr/>
        </p:nvSpPr>
        <p:spPr>
          <a:xfrm>
            <a:off x="2387600" y="3403600"/>
            <a:ext cx="1093788" cy="5905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19075" indent="-206375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3"/>
              </a:lnSpc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siRNA</a:t>
            </a:r>
          </a:p>
          <a:p>
            <a:pPr>
              <a:lnSpc>
                <a:spcPts val="1114"/>
              </a:lnSpc>
              <a:spcBef>
                <a:spcPts val="110"/>
              </a:spcBef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Antisense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oligonucleotides</a:t>
            </a:r>
          </a:p>
          <a:p>
            <a:pPr>
              <a:lnSpc>
                <a:spcPts val="1092"/>
              </a:lnSpc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Ribozymes</a:t>
            </a:r>
          </a:p>
        </p:txBody>
      </p:sp>
      <p:sp>
        <p:nvSpPr>
          <p:cNvPr id="77854" name="object 31">
            <a:extLst>
              <a:ext uri="{FF2B5EF4-FFF2-40B4-BE49-F238E27FC236}">
                <a16:creationId xmlns:a16="http://schemas.microsoft.com/office/drawing/2014/main" id="{A01662C1-FCA8-4AC0-A301-54BBA0FA3990}"/>
              </a:ext>
            </a:extLst>
          </p:cNvPr>
          <p:cNvSpPr>
            <a:spLocks/>
          </p:cNvSpPr>
          <p:nvPr/>
        </p:nvSpPr>
        <p:spPr bwMode="auto">
          <a:xfrm>
            <a:off x="3594100" y="3554413"/>
            <a:ext cx="1912938" cy="357187"/>
          </a:xfrm>
          <a:custGeom>
            <a:avLst/>
            <a:gdLst>
              <a:gd name="T0" fmla="*/ 0 w 2166620"/>
              <a:gd name="T1" fmla="*/ 0 h 405764"/>
              <a:gd name="T2" fmla="*/ 1911962 w 2166620"/>
              <a:gd name="T3" fmla="*/ 357012 h 4057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6620" h="405764">
                <a:moveTo>
                  <a:pt x="0" y="0"/>
                </a:moveTo>
                <a:lnTo>
                  <a:pt x="2166572" y="405564"/>
                </a:lnTo>
              </a:path>
            </a:pathLst>
          </a:custGeom>
          <a:noFill/>
          <a:ln w="56526">
            <a:solidFill>
              <a:srgbClr val="A9B7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5" name="object 32">
            <a:extLst>
              <a:ext uri="{FF2B5EF4-FFF2-40B4-BE49-F238E27FC236}">
                <a16:creationId xmlns:a16="http://schemas.microsoft.com/office/drawing/2014/main" id="{38346CC0-B21D-43F7-832B-634E4083C5A8}"/>
              </a:ext>
            </a:extLst>
          </p:cNvPr>
          <p:cNvSpPr>
            <a:spLocks/>
          </p:cNvSpPr>
          <p:nvPr/>
        </p:nvSpPr>
        <p:spPr bwMode="auto">
          <a:xfrm>
            <a:off x="5318125" y="3773488"/>
            <a:ext cx="236538" cy="222250"/>
          </a:xfrm>
          <a:custGeom>
            <a:avLst/>
            <a:gdLst>
              <a:gd name="T0" fmla="*/ 56979 w 268604"/>
              <a:gd name="T1" fmla="*/ 0 h 251460"/>
              <a:gd name="T2" fmla="*/ 46730 w 268604"/>
              <a:gd name="T3" fmla="*/ 2163 h 251460"/>
              <a:gd name="T4" fmla="*/ 38031 w 268604"/>
              <a:gd name="T5" fmla="*/ 8660 h 251460"/>
              <a:gd name="T6" fmla="*/ 34235 w 268604"/>
              <a:gd name="T7" fmla="*/ 14571 h 251460"/>
              <a:gd name="T8" fmla="*/ 31963 w 268604"/>
              <a:gd name="T9" fmla="*/ 24919 h 251460"/>
              <a:gd name="T10" fmla="*/ 34112 w 268604"/>
              <a:gd name="T11" fmla="*/ 35223 h 251460"/>
              <a:gd name="T12" fmla="*/ 40572 w 268604"/>
              <a:gd name="T13" fmla="*/ 43969 h 251460"/>
              <a:gd name="T14" fmla="*/ 139146 w 268604"/>
              <a:gd name="T15" fmla="*/ 129647 h 251460"/>
              <a:gd name="T16" fmla="*/ 16407 w 268604"/>
              <a:gd name="T17" fmla="*/ 173696 h 251460"/>
              <a:gd name="T18" fmla="*/ 10616 w 268604"/>
              <a:gd name="T19" fmla="*/ 176675 h 251460"/>
              <a:gd name="T20" fmla="*/ 3320 w 268604"/>
              <a:gd name="T21" fmla="*/ 184567 h 251460"/>
              <a:gd name="T22" fmla="*/ 0 w 268604"/>
              <a:gd name="T23" fmla="*/ 194715 h 251460"/>
              <a:gd name="T24" fmla="*/ 1331 w 268604"/>
              <a:gd name="T25" fmla="*/ 205686 h 251460"/>
              <a:gd name="T26" fmla="*/ 4288 w 268604"/>
              <a:gd name="T27" fmla="*/ 211501 h 251460"/>
              <a:gd name="T28" fmla="*/ 12140 w 268604"/>
              <a:gd name="T29" fmla="*/ 218838 h 251460"/>
              <a:gd name="T30" fmla="*/ 22243 w 268604"/>
              <a:gd name="T31" fmla="*/ 222179 h 251460"/>
              <a:gd name="T32" fmla="*/ 33163 w 268604"/>
              <a:gd name="T33" fmla="*/ 220849 h 251460"/>
              <a:gd name="T34" fmla="*/ 236343 w 268604"/>
              <a:gd name="T35" fmla="*/ 147937 h 251460"/>
              <a:gd name="T36" fmla="*/ 73176 w 268604"/>
              <a:gd name="T37" fmla="*/ 6107 h 251460"/>
              <a:gd name="T38" fmla="*/ 67275 w 268604"/>
              <a:gd name="T39" fmla="*/ 2280 h 251460"/>
              <a:gd name="T40" fmla="*/ 56979 w 268604"/>
              <a:gd name="T41" fmla="*/ 0 h 2514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8604" h="251460">
                <a:moveTo>
                  <a:pt x="64652" y="0"/>
                </a:moveTo>
                <a:lnTo>
                  <a:pt x="53023" y="2442"/>
                </a:lnTo>
                <a:lnTo>
                  <a:pt x="43153" y="9778"/>
                </a:lnTo>
                <a:lnTo>
                  <a:pt x="38846" y="16452"/>
                </a:lnTo>
                <a:lnTo>
                  <a:pt x="36268" y="28135"/>
                </a:lnTo>
                <a:lnTo>
                  <a:pt x="38706" y="39769"/>
                </a:lnTo>
                <a:lnTo>
                  <a:pt x="46036" y="49643"/>
                </a:lnTo>
                <a:lnTo>
                  <a:pt x="157885" y="146379"/>
                </a:lnTo>
                <a:lnTo>
                  <a:pt x="18617" y="196112"/>
                </a:lnTo>
                <a:lnTo>
                  <a:pt x="12046" y="199476"/>
                </a:lnTo>
                <a:lnTo>
                  <a:pt x="3767" y="208386"/>
                </a:lnTo>
                <a:lnTo>
                  <a:pt x="0" y="219844"/>
                </a:lnTo>
                <a:lnTo>
                  <a:pt x="1510" y="232231"/>
                </a:lnTo>
                <a:lnTo>
                  <a:pt x="4866" y="238797"/>
                </a:lnTo>
                <a:lnTo>
                  <a:pt x="13775" y="247080"/>
                </a:lnTo>
                <a:lnTo>
                  <a:pt x="25238" y="250853"/>
                </a:lnTo>
                <a:lnTo>
                  <a:pt x="37629" y="249351"/>
                </a:lnTo>
                <a:lnTo>
                  <a:pt x="268172" y="167029"/>
                </a:lnTo>
                <a:lnTo>
                  <a:pt x="83031" y="6895"/>
                </a:lnTo>
                <a:lnTo>
                  <a:pt x="76335" y="2574"/>
                </a:lnTo>
                <a:lnTo>
                  <a:pt x="64652" y="0"/>
                </a:lnTo>
                <a:close/>
              </a:path>
            </a:pathLst>
          </a:custGeom>
          <a:solidFill>
            <a:srgbClr val="A9B7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6" name="object 33">
            <a:extLst>
              <a:ext uri="{FF2B5EF4-FFF2-40B4-BE49-F238E27FC236}">
                <a16:creationId xmlns:a16="http://schemas.microsoft.com/office/drawing/2014/main" id="{40083C58-3B71-43E9-AD63-6F23B9C6DA50}"/>
              </a:ext>
            </a:extLst>
          </p:cNvPr>
          <p:cNvSpPr>
            <a:spLocks/>
          </p:cNvSpPr>
          <p:nvPr/>
        </p:nvSpPr>
        <p:spPr bwMode="auto">
          <a:xfrm>
            <a:off x="2282825" y="4349750"/>
            <a:ext cx="1311275" cy="323850"/>
          </a:xfrm>
          <a:custGeom>
            <a:avLst/>
            <a:gdLst>
              <a:gd name="T0" fmla="*/ 1256513 w 1487170"/>
              <a:gd name="T1" fmla="*/ 0 h 368300"/>
              <a:gd name="T2" fmla="*/ 43454 w 1487170"/>
              <a:gd name="T3" fmla="*/ 1048 h 368300"/>
              <a:gd name="T4" fmla="*/ 12434 w 1487170"/>
              <a:gd name="T5" fmla="*/ 19607 h 368300"/>
              <a:gd name="T6" fmla="*/ 0 w 1487170"/>
              <a:gd name="T7" fmla="*/ 54147 h 368300"/>
              <a:gd name="T8" fmla="*/ 1046 w 1487170"/>
              <a:gd name="T9" fmla="*/ 281372 h 368300"/>
              <a:gd name="T10" fmla="*/ 19591 w 1487170"/>
              <a:gd name="T11" fmla="*/ 312415 h 368300"/>
              <a:gd name="T12" fmla="*/ 54106 w 1487170"/>
              <a:gd name="T13" fmla="*/ 324859 h 368300"/>
              <a:gd name="T14" fmla="*/ 1267161 w 1487170"/>
              <a:gd name="T15" fmla="*/ 323811 h 368300"/>
              <a:gd name="T16" fmla="*/ 1298188 w 1487170"/>
              <a:gd name="T17" fmla="*/ 305255 h 368300"/>
              <a:gd name="T18" fmla="*/ 1310625 w 1487170"/>
              <a:gd name="T19" fmla="*/ 270723 h 368300"/>
              <a:gd name="T20" fmla="*/ 1309576 w 1487170"/>
              <a:gd name="T21" fmla="*/ 43482 h 368300"/>
              <a:gd name="T22" fmla="*/ 1291027 w 1487170"/>
              <a:gd name="T23" fmla="*/ 12440 h 368300"/>
              <a:gd name="T24" fmla="*/ 1256513 w 1487170"/>
              <a:gd name="T25" fmla="*/ 0 h 368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7170" h="368300">
                <a:moveTo>
                  <a:pt x="1425266" y="0"/>
                </a:moveTo>
                <a:lnTo>
                  <a:pt x="49290" y="1188"/>
                </a:lnTo>
                <a:lnTo>
                  <a:pt x="14104" y="22221"/>
                </a:lnTo>
                <a:lnTo>
                  <a:pt x="0" y="61366"/>
                </a:lnTo>
                <a:lnTo>
                  <a:pt x="1187" y="318888"/>
                </a:lnTo>
                <a:lnTo>
                  <a:pt x="22222" y="354070"/>
                </a:lnTo>
                <a:lnTo>
                  <a:pt x="61372" y="368173"/>
                </a:lnTo>
                <a:lnTo>
                  <a:pt x="1437344" y="366985"/>
                </a:lnTo>
                <a:lnTo>
                  <a:pt x="1472537" y="345955"/>
                </a:lnTo>
                <a:lnTo>
                  <a:pt x="1486645" y="306819"/>
                </a:lnTo>
                <a:lnTo>
                  <a:pt x="1485455" y="49279"/>
                </a:lnTo>
                <a:lnTo>
                  <a:pt x="1464415" y="14099"/>
                </a:lnTo>
                <a:lnTo>
                  <a:pt x="1425266" y="0"/>
                </a:lnTo>
                <a:close/>
              </a:path>
            </a:pathLst>
          </a:custGeom>
          <a:solidFill>
            <a:srgbClr val="FFA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7" name="object 34">
            <a:extLst>
              <a:ext uri="{FF2B5EF4-FFF2-40B4-BE49-F238E27FC236}">
                <a16:creationId xmlns:a16="http://schemas.microsoft.com/office/drawing/2014/main" id="{59E4F7EE-EBCD-448A-875C-66E134CF2F5D}"/>
              </a:ext>
            </a:extLst>
          </p:cNvPr>
          <p:cNvSpPr>
            <a:spLocks/>
          </p:cNvSpPr>
          <p:nvPr/>
        </p:nvSpPr>
        <p:spPr bwMode="auto">
          <a:xfrm>
            <a:off x="2282825" y="4349750"/>
            <a:ext cx="1311275" cy="323850"/>
          </a:xfrm>
          <a:custGeom>
            <a:avLst/>
            <a:gdLst>
              <a:gd name="T0" fmla="*/ 0 w 1487170"/>
              <a:gd name="T1" fmla="*/ 54143 h 368300"/>
              <a:gd name="T2" fmla="*/ 12435 w 1487170"/>
              <a:gd name="T3" fmla="*/ 19604 h 368300"/>
              <a:gd name="T4" fmla="*/ 43456 w 1487170"/>
              <a:gd name="T5" fmla="*/ 1047 h 368300"/>
              <a:gd name="T6" fmla="*/ 1256522 w 1487170"/>
              <a:gd name="T7" fmla="*/ 0 h 368300"/>
              <a:gd name="T8" fmla="*/ 1269220 w 1487170"/>
              <a:gd name="T9" fmla="*/ 1498 h 368300"/>
              <a:gd name="T10" fmla="*/ 1299457 w 1487170"/>
              <a:gd name="T11" fmla="*/ 21189 h 368300"/>
              <a:gd name="T12" fmla="*/ 1310627 w 1487170"/>
              <a:gd name="T13" fmla="*/ 270707 h 368300"/>
              <a:gd name="T14" fmla="*/ 1309129 w 1487170"/>
              <a:gd name="T15" fmla="*/ 283415 h 368300"/>
              <a:gd name="T16" fmla="*/ 1289453 w 1487170"/>
              <a:gd name="T17" fmla="*/ 313673 h 368300"/>
              <a:gd name="T18" fmla="*/ 54105 w 1487170"/>
              <a:gd name="T19" fmla="*/ 324851 h 368300"/>
              <a:gd name="T20" fmla="*/ 41409 w 1487170"/>
              <a:gd name="T21" fmla="*/ 323352 h 368300"/>
              <a:gd name="T22" fmla="*/ 11171 w 1487170"/>
              <a:gd name="T23" fmla="*/ 303662 h 368300"/>
              <a:gd name="T24" fmla="*/ 0 w 1487170"/>
              <a:gd name="T25" fmla="*/ 54143 h 368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7170" h="368300">
                <a:moveTo>
                  <a:pt x="0" y="61362"/>
                </a:moveTo>
                <a:lnTo>
                  <a:pt x="14105" y="22218"/>
                </a:lnTo>
                <a:lnTo>
                  <a:pt x="49292" y="1187"/>
                </a:lnTo>
                <a:lnTo>
                  <a:pt x="1425276" y="0"/>
                </a:lnTo>
                <a:lnTo>
                  <a:pt x="1439679" y="1698"/>
                </a:lnTo>
                <a:lnTo>
                  <a:pt x="1473977" y="24014"/>
                </a:lnTo>
                <a:lnTo>
                  <a:pt x="1486647" y="306801"/>
                </a:lnTo>
                <a:lnTo>
                  <a:pt x="1484948" y="321203"/>
                </a:lnTo>
                <a:lnTo>
                  <a:pt x="1462629" y="355496"/>
                </a:lnTo>
                <a:lnTo>
                  <a:pt x="61371" y="368164"/>
                </a:lnTo>
                <a:lnTo>
                  <a:pt x="46970" y="366465"/>
                </a:lnTo>
                <a:lnTo>
                  <a:pt x="12671" y="344150"/>
                </a:lnTo>
                <a:lnTo>
                  <a:pt x="0" y="61362"/>
                </a:lnTo>
                <a:close/>
              </a:path>
            </a:pathLst>
          </a:custGeom>
          <a:noFill/>
          <a:ln w="42395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1BCAA180-4FF5-4D8B-BB19-0B1242EC1A9C}"/>
              </a:ext>
            </a:extLst>
          </p:cNvPr>
          <p:cNvSpPr txBox="1"/>
          <p:nvPr/>
        </p:nvSpPr>
        <p:spPr>
          <a:xfrm>
            <a:off x="2347913" y="4443413"/>
            <a:ext cx="93186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Calibri"/>
                <a:cs typeface="Calibri"/>
              </a:rPr>
              <a:t>cccDNA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4" dirty="0">
                <a:latin typeface="Calibri"/>
                <a:cs typeface="Calibri"/>
              </a:rPr>
              <a:t>sil</a:t>
            </a:r>
            <a:r>
              <a:rPr sz="1015" spc="9" dirty="0">
                <a:latin typeface="Calibri"/>
                <a:cs typeface="Calibri"/>
              </a:rPr>
              <a:t>encing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7859" name="object 36">
            <a:extLst>
              <a:ext uri="{FF2B5EF4-FFF2-40B4-BE49-F238E27FC236}">
                <a16:creationId xmlns:a16="http://schemas.microsoft.com/office/drawing/2014/main" id="{B1C8013C-77E2-459E-9D34-4A6F9A871AE9}"/>
              </a:ext>
            </a:extLst>
          </p:cNvPr>
          <p:cNvSpPr>
            <a:spLocks/>
          </p:cNvSpPr>
          <p:nvPr/>
        </p:nvSpPr>
        <p:spPr bwMode="auto">
          <a:xfrm>
            <a:off x="3594100" y="4511675"/>
            <a:ext cx="1311275" cy="0"/>
          </a:xfrm>
          <a:custGeom>
            <a:avLst/>
            <a:gdLst>
              <a:gd name="T0" fmla="*/ 0 w 1486535"/>
              <a:gd name="T1" fmla="*/ 1310752 w 14865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86535">
                <a:moveTo>
                  <a:pt x="0" y="0"/>
                </a:moveTo>
                <a:lnTo>
                  <a:pt x="1486154" y="0"/>
                </a:lnTo>
              </a:path>
            </a:pathLst>
          </a:custGeom>
          <a:noFill/>
          <a:ln w="56526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0" name="object 37">
            <a:extLst>
              <a:ext uri="{FF2B5EF4-FFF2-40B4-BE49-F238E27FC236}">
                <a16:creationId xmlns:a16="http://schemas.microsoft.com/office/drawing/2014/main" id="{26DA0C2D-FCA6-47DF-8056-F03B2A2FE00B}"/>
              </a:ext>
            </a:extLst>
          </p:cNvPr>
          <p:cNvSpPr>
            <a:spLocks/>
          </p:cNvSpPr>
          <p:nvPr/>
        </p:nvSpPr>
        <p:spPr bwMode="auto">
          <a:xfrm>
            <a:off x="4732338" y="4398963"/>
            <a:ext cx="223837" cy="225425"/>
          </a:xfrm>
          <a:custGeom>
            <a:avLst/>
            <a:gdLst>
              <a:gd name="T0" fmla="*/ 20196 w 254000"/>
              <a:gd name="T1" fmla="*/ 0 h 254000"/>
              <a:gd name="T2" fmla="*/ 10597 w 254000"/>
              <a:gd name="T3" fmla="*/ 4023 h 254000"/>
              <a:gd name="T4" fmla="*/ 3295 w 254000"/>
              <a:gd name="T5" fmla="*/ 11942 h 254000"/>
              <a:gd name="T6" fmla="*/ 585 w 254000"/>
              <a:gd name="T7" fmla="*/ 18672 h 254000"/>
              <a:gd name="T8" fmla="*/ 332 w 254000"/>
              <a:gd name="T9" fmla="*/ 29142 h 254000"/>
              <a:gd name="T10" fmla="*/ 4352 w 254000"/>
              <a:gd name="T11" fmla="*/ 38743 h 254000"/>
              <a:gd name="T12" fmla="*/ 12271 w 254000"/>
              <a:gd name="T13" fmla="*/ 46053 h 254000"/>
              <a:gd name="T14" fmla="*/ 124991 w 254000"/>
              <a:gd name="T15" fmla="*/ 111786 h 254000"/>
              <a:gd name="T16" fmla="*/ 12271 w 254000"/>
              <a:gd name="T17" fmla="*/ 177531 h 254000"/>
              <a:gd name="T18" fmla="*/ 6603 w 254000"/>
              <a:gd name="T19" fmla="*/ 182047 h 254000"/>
              <a:gd name="T20" fmla="*/ 1226 w 254000"/>
              <a:gd name="T21" fmla="*/ 191038 h 254000"/>
              <a:gd name="T22" fmla="*/ 0 w 254000"/>
              <a:gd name="T23" fmla="*/ 201375 h 254000"/>
              <a:gd name="T24" fmla="*/ 3295 w 254000"/>
              <a:gd name="T25" fmla="*/ 211631 h 254000"/>
              <a:gd name="T26" fmla="*/ 7820 w 254000"/>
              <a:gd name="T27" fmla="*/ 217309 h 254000"/>
              <a:gd name="T28" fmla="*/ 16809 w 254000"/>
              <a:gd name="T29" fmla="*/ 222682 h 254000"/>
              <a:gd name="T30" fmla="*/ 27147 w 254000"/>
              <a:gd name="T31" fmla="*/ 223912 h 254000"/>
              <a:gd name="T32" fmla="*/ 37406 w 254000"/>
              <a:gd name="T33" fmla="*/ 220619 h 254000"/>
              <a:gd name="T34" fmla="*/ 223984 w 254000"/>
              <a:gd name="T35" fmla="*/ 111786 h 254000"/>
              <a:gd name="T36" fmla="*/ 37406 w 254000"/>
              <a:gd name="T37" fmla="*/ 2966 h 254000"/>
              <a:gd name="T38" fmla="*/ 30665 w 254000"/>
              <a:gd name="T39" fmla="*/ 250 h 254000"/>
              <a:gd name="T40" fmla="*/ 20196 w 254000"/>
              <a:gd name="T41" fmla="*/ 0 h 254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0" h="254000">
                <a:moveTo>
                  <a:pt x="22889" y="0"/>
                </a:moveTo>
                <a:lnTo>
                  <a:pt x="12010" y="4559"/>
                </a:lnTo>
                <a:lnTo>
                  <a:pt x="3734" y="13534"/>
                </a:lnTo>
                <a:lnTo>
                  <a:pt x="663" y="21162"/>
                </a:lnTo>
                <a:lnTo>
                  <a:pt x="376" y="33027"/>
                </a:lnTo>
                <a:lnTo>
                  <a:pt x="4932" y="43909"/>
                </a:lnTo>
                <a:lnTo>
                  <a:pt x="13907" y="52193"/>
                </a:lnTo>
                <a:lnTo>
                  <a:pt x="141656" y="126691"/>
                </a:lnTo>
                <a:lnTo>
                  <a:pt x="13907" y="201202"/>
                </a:lnTo>
                <a:lnTo>
                  <a:pt x="7483" y="206320"/>
                </a:lnTo>
                <a:lnTo>
                  <a:pt x="1390" y="216509"/>
                </a:lnTo>
                <a:lnTo>
                  <a:pt x="0" y="228225"/>
                </a:lnTo>
                <a:lnTo>
                  <a:pt x="3734" y="239848"/>
                </a:lnTo>
                <a:lnTo>
                  <a:pt x="8863" y="246283"/>
                </a:lnTo>
                <a:lnTo>
                  <a:pt x="19050" y="252373"/>
                </a:lnTo>
                <a:lnTo>
                  <a:pt x="30767" y="253766"/>
                </a:lnTo>
                <a:lnTo>
                  <a:pt x="42393" y="250034"/>
                </a:lnTo>
                <a:lnTo>
                  <a:pt x="253848" y="126691"/>
                </a:lnTo>
                <a:lnTo>
                  <a:pt x="42393" y="3361"/>
                </a:lnTo>
                <a:lnTo>
                  <a:pt x="34754" y="283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1" name="object 38">
            <a:extLst>
              <a:ext uri="{FF2B5EF4-FFF2-40B4-BE49-F238E27FC236}">
                <a16:creationId xmlns:a16="http://schemas.microsoft.com/office/drawing/2014/main" id="{8869E54E-AE97-481B-9B99-2A7188C74619}"/>
              </a:ext>
            </a:extLst>
          </p:cNvPr>
          <p:cNvSpPr>
            <a:spLocks/>
          </p:cNvSpPr>
          <p:nvPr/>
        </p:nvSpPr>
        <p:spPr bwMode="auto">
          <a:xfrm>
            <a:off x="8347075" y="2025650"/>
            <a:ext cx="1662113" cy="322263"/>
          </a:xfrm>
          <a:custGeom>
            <a:avLst/>
            <a:gdLst>
              <a:gd name="T0" fmla="*/ 1608818 w 1884045"/>
              <a:gd name="T1" fmla="*/ 0 h 364489"/>
              <a:gd name="T2" fmla="*/ 43858 w 1884045"/>
              <a:gd name="T3" fmla="*/ 872 h 364489"/>
              <a:gd name="T4" fmla="*/ 12573 w 1884045"/>
              <a:gd name="T5" fmla="*/ 19087 h 364489"/>
              <a:gd name="T6" fmla="*/ 0 w 1884045"/>
              <a:gd name="T7" fmla="*/ 53612 h 364489"/>
              <a:gd name="T8" fmla="*/ 870 w 1884045"/>
              <a:gd name="T9" fmla="*/ 277715 h 364489"/>
              <a:gd name="T10" fmla="*/ 19057 w 1884045"/>
              <a:gd name="T11" fmla="*/ 309049 h 364489"/>
              <a:gd name="T12" fmla="*/ 53528 w 1884045"/>
              <a:gd name="T13" fmla="*/ 321642 h 364489"/>
              <a:gd name="T14" fmla="*/ 1618489 w 1884045"/>
              <a:gd name="T15" fmla="*/ 320770 h 364489"/>
              <a:gd name="T16" fmla="*/ 1649773 w 1884045"/>
              <a:gd name="T17" fmla="*/ 302555 h 364489"/>
              <a:gd name="T18" fmla="*/ 1662346 w 1884045"/>
              <a:gd name="T19" fmla="*/ 268029 h 364489"/>
              <a:gd name="T20" fmla="*/ 1661475 w 1884045"/>
              <a:gd name="T21" fmla="*/ 43927 h 364489"/>
              <a:gd name="T22" fmla="*/ 1643290 w 1884045"/>
              <a:gd name="T23" fmla="*/ 12593 h 364489"/>
              <a:gd name="T24" fmla="*/ 1608818 w 1884045"/>
              <a:gd name="T25" fmla="*/ 0 h 3644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84045" h="364489">
                <a:moveTo>
                  <a:pt x="1823021" y="0"/>
                </a:moveTo>
                <a:lnTo>
                  <a:pt x="49697" y="986"/>
                </a:lnTo>
                <a:lnTo>
                  <a:pt x="14247" y="21594"/>
                </a:lnTo>
                <a:lnTo>
                  <a:pt x="0" y="60655"/>
                </a:lnTo>
                <a:lnTo>
                  <a:pt x="986" y="314195"/>
                </a:lnTo>
                <a:lnTo>
                  <a:pt x="21594" y="349645"/>
                </a:lnTo>
                <a:lnTo>
                  <a:pt x="60655" y="363893"/>
                </a:lnTo>
                <a:lnTo>
                  <a:pt x="1833979" y="362906"/>
                </a:lnTo>
                <a:lnTo>
                  <a:pt x="1869429" y="342298"/>
                </a:lnTo>
                <a:lnTo>
                  <a:pt x="1883676" y="303237"/>
                </a:lnTo>
                <a:lnTo>
                  <a:pt x="1882689" y="49697"/>
                </a:lnTo>
                <a:lnTo>
                  <a:pt x="1862082" y="14247"/>
                </a:lnTo>
                <a:lnTo>
                  <a:pt x="1823021" y="0"/>
                </a:lnTo>
                <a:close/>
              </a:path>
            </a:pathLst>
          </a:custGeom>
          <a:solidFill>
            <a:srgbClr val="DEE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2" name="object 39">
            <a:extLst>
              <a:ext uri="{FF2B5EF4-FFF2-40B4-BE49-F238E27FC236}">
                <a16:creationId xmlns:a16="http://schemas.microsoft.com/office/drawing/2014/main" id="{8418556F-CF35-4ED0-987B-9F1B61DDFA87}"/>
              </a:ext>
            </a:extLst>
          </p:cNvPr>
          <p:cNvSpPr>
            <a:spLocks/>
          </p:cNvSpPr>
          <p:nvPr/>
        </p:nvSpPr>
        <p:spPr bwMode="auto">
          <a:xfrm>
            <a:off x="8347075" y="2025650"/>
            <a:ext cx="1662113" cy="322263"/>
          </a:xfrm>
          <a:custGeom>
            <a:avLst/>
            <a:gdLst>
              <a:gd name="T0" fmla="*/ 0 w 1884045"/>
              <a:gd name="T1" fmla="*/ 53609 h 364489"/>
              <a:gd name="T2" fmla="*/ 12574 w 1884045"/>
              <a:gd name="T3" fmla="*/ 19086 h 364489"/>
              <a:gd name="T4" fmla="*/ 43860 w 1884045"/>
              <a:gd name="T5" fmla="*/ 872 h 364489"/>
              <a:gd name="T6" fmla="*/ 1608825 w 1884045"/>
              <a:gd name="T7" fmla="*/ 0 h 364489"/>
              <a:gd name="T8" fmla="*/ 1621527 w 1884045"/>
              <a:gd name="T9" fmla="*/ 1519 h 364489"/>
              <a:gd name="T10" fmla="*/ 1651640 w 1884045"/>
              <a:gd name="T11" fmla="*/ 21435 h 364489"/>
              <a:gd name="T12" fmla="*/ 1662345 w 1884045"/>
              <a:gd name="T13" fmla="*/ 268025 h 364489"/>
              <a:gd name="T14" fmla="*/ 1660828 w 1884045"/>
              <a:gd name="T15" fmla="*/ 280750 h 364489"/>
              <a:gd name="T16" fmla="*/ 1640943 w 1884045"/>
              <a:gd name="T17" fmla="*/ 310913 h 364489"/>
              <a:gd name="T18" fmla="*/ 53531 w 1884045"/>
              <a:gd name="T19" fmla="*/ 321635 h 364489"/>
              <a:gd name="T20" fmla="*/ 40826 w 1884045"/>
              <a:gd name="T21" fmla="*/ 320117 h 364489"/>
              <a:gd name="T22" fmla="*/ 10709 w 1884045"/>
              <a:gd name="T23" fmla="*/ 300203 h 364489"/>
              <a:gd name="T24" fmla="*/ 0 w 1884045"/>
              <a:gd name="T25" fmla="*/ 53609 h 3644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84045" h="364489">
                <a:moveTo>
                  <a:pt x="0" y="60651"/>
                </a:moveTo>
                <a:lnTo>
                  <a:pt x="14248" y="21593"/>
                </a:lnTo>
                <a:lnTo>
                  <a:pt x="49700" y="986"/>
                </a:lnTo>
                <a:lnTo>
                  <a:pt x="1823029" y="0"/>
                </a:lnTo>
                <a:lnTo>
                  <a:pt x="1837422" y="1718"/>
                </a:lnTo>
                <a:lnTo>
                  <a:pt x="1871544" y="24251"/>
                </a:lnTo>
                <a:lnTo>
                  <a:pt x="1883675" y="303233"/>
                </a:lnTo>
                <a:lnTo>
                  <a:pt x="1881956" y="317629"/>
                </a:lnTo>
                <a:lnTo>
                  <a:pt x="1859423" y="351754"/>
                </a:lnTo>
                <a:lnTo>
                  <a:pt x="60658" y="363885"/>
                </a:lnTo>
                <a:lnTo>
                  <a:pt x="46262" y="362167"/>
                </a:lnTo>
                <a:lnTo>
                  <a:pt x="12135" y="339638"/>
                </a:lnTo>
                <a:lnTo>
                  <a:pt x="0" y="60651"/>
                </a:lnTo>
                <a:close/>
              </a:path>
            </a:pathLst>
          </a:custGeom>
          <a:noFill/>
          <a:ln w="42395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B48B7D37-AA6E-42A3-A305-0F4A5CB526E5}"/>
              </a:ext>
            </a:extLst>
          </p:cNvPr>
          <p:cNvSpPr txBox="1"/>
          <p:nvPr/>
        </p:nvSpPr>
        <p:spPr>
          <a:xfrm>
            <a:off x="8412163" y="2046288"/>
            <a:ext cx="12858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Calibri"/>
                <a:cs typeface="Calibri"/>
              </a:rPr>
              <a:t>HBsAg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release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Inhibitor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DB474F90-25E2-4E67-BF3F-1BF143DF0D66}"/>
              </a:ext>
            </a:extLst>
          </p:cNvPr>
          <p:cNvSpPr txBox="1"/>
          <p:nvPr/>
        </p:nvSpPr>
        <p:spPr>
          <a:xfrm>
            <a:off x="8412163" y="2184400"/>
            <a:ext cx="4397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8" dirty="0">
                <a:latin typeface="Calibri"/>
                <a:cs typeface="Calibri"/>
              </a:rPr>
              <a:t>NAP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7865" name="object 42">
            <a:extLst>
              <a:ext uri="{FF2B5EF4-FFF2-40B4-BE49-F238E27FC236}">
                <a16:creationId xmlns:a16="http://schemas.microsoft.com/office/drawing/2014/main" id="{FC5005F2-9A0B-42A3-9E72-2C0E8E9A311A}"/>
              </a:ext>
            </a:extLst>
          </p:cNvPr>
          <p:cNvSpPr>
            <a:spLocks/>
          </p:cNvSpPr>
          <p:nvPr/>
        </p:nvSpPr>
        <p:spPr bwMode="auto">
          <a:xfrm>
            <a:off x="6589713" y="2293938"/>
            <a:ext cx="1757362" cy="533400"/>
          </a:xfrm>
          <a:custGeom>
            <a:avLst/>
            <a:gdLst>
              <a:gd name="T0" fmla="*/ 1756436 w 1990090"/>
              <a:gd name="T1" fmla="*/ 0 h 604519"/>
              <a:gd name="T2" fmla="*/ 0 w 1990090"/>
              <a:gd name="T3" fmla="*/ 532261 h 6045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90090" h="604519">
                <a:moveTo>
                  <a:pt x="1989993" y="0"/>
                </a:moveTo>
                <a:lnTo>
                  <a:pt x="0" y="604498"/>
                </a:lnTo>
              </a:path>
            </a:pathLst>
          </a:custGeom>
          <a:noFill/>
          <a:ln w="56527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6" name="object 43">
            <a:extLst>
              <a:ext uri="{FF2B5EF4-FFF2-40B4-BE49-F238E27FC236}">
                <a16:creationId xmlns:a16="http://schemas.microsoft.com/office/drawing/2014/main" id="{3F5CF3D7-2995-4FF4-A839-F42C25E02BBD}"/>
              </a:ext>
            </a:extLst>
          </p:cNvPr>
          <p:cNvSpPr>
            <a:spLocks/>
          </p:cNvSpPr>
          <p:nvPr/>
        </p:nvSpPr>
        <p:spPr bwMode="auto">
          <a:xfrm>
            <a:off x="6542088" y="2674938"/>
            <a:ext cx="241300" cy="217487"/>
          </a:xfrm>
          <a:custGeom>
            <a:avLst/>
            <a:gdLst>
              <a:gd name="T0" fmla="*/ 162608 w 272414"/>
              <a:gd name="T1" fmla="*/ 0 h 245110"/>
              <a:gd name="T2" fmla="*/ 152555 w 272414"/>
              <a:gd name="T3" fmla="*/ 3470 h 245110"/>
              <a:gd name="T4" fmla="*/ 147229 w 272414"/>
              <a:gd name="T5" fmla="*/ 7834 h 245110"/>
              <a:gd name="T6" fmla="*/ 0 w 272414"/>
              <a:gd name="T7" fmla="*/ 166800 h 245110"/>
              <a:gd name="T8" fmla="*/ 210645 w 272414"/>
              <a:gd name="T9" fmla="*/ 216893 h 245110"/>
              <a:gd name="T10" fmla="*/ 221993 w 272414"/>
              <a:gd name="T11" fmla="*/ 216946 h 245110"/>
              <a:gd name="T12" fmla="*/ 231892 w 272414"/>
              <a:gd name="T13" fmla="*/ 212201 h 245110"/>
              <a:gd name="T14" fmla="*/ 238869 w 272414"/>
              <a:gd name="T15" fmla="*/ 203570 h 245110"/>
              <a:gd name="T16" fmla="*/ 240746 w 272414"/>
              <a:gd name="T17" fmla="*/ 198320 h 245110"/>
              <a:gd name="T18" fmla="*/ 240800 w 272414"/>
              <a:gd name="T19" fmla="*/ 186955 h 245110"/>
              <a:gd name="T20" fmla="*/ 236065 w 272414"/>
              <a:gd name="T21" fmla="*/ 177040 h 245110"/>
              <a:gd name="T22" fmla="*/ 227447 w 272414"/>
              <a:gd name="T23" fmla="*/ 170052 h 245110"/>
              <a:gd name="T24" fmla="*/ 222203 w 272414"/>
              <a:gd name="T25" fmla="*/ 168172 h 245110"/>
              <a:gd name="T26" fmla="*/ 94944 w 272414"/>
              <a:gd name="T27" fmla="*/ 137922 h 245110"/>
              <a:gd name="T28" fmla="*/ 183890 w 272414"/>
              <a:gd name="T29" fmla="*/ 41886 h 245110"/>
              <a:gd name="T30" fmla="*/ 189397 w 272414"/>
              <a:gd name="T31" fmla="*/ 32426 h 245110"/>
              <a:gd name="T32" fmla="*/ 190386 w 272414"/>
              <a:gd name="T33" fmla="*/ 21895 h 245110"/>
              <a:gd name="T34" fmla="*/ 186919 w 272414"/>
              <a:gd name="T35" fmla="*/ 11830 h 245110"/>
              <a:gd name="T36" fmla="*/ 182565 w 272414"/>
              <a:gd name="T37" fmla="*/ 6507 h 245110"/>
              <a:gd name="T38" fmla="*/ 173122 w 272414"/>
              <a:gd name="T39" fmla="*/ 992 h 245110"/>
              <a:gd name="T40" fmla="*/ 162608 w 272414"/>
              <a:gd name="T41" fmla="*/ 0 h 2451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2414" h="245110">
                <a:moveTo>
                  <a:pt x="183860" y="0"/>
                </a:moveTo>
                <a:lnTo>
                  <a:pt x="172493" y="3918"/>
                </a:lnTo>
                <a:lnTo>
                  <a:pt x="166471" y="8844"/>
                </a:lnTo>
                <a:lnTo>
                  <a:pt x="0" y="188308"/>
                </a:lnTo>
                <a:lnTo>
                  <a:pt x="238175" y="244861"/>
                </a:lnTo>
                <a:lnTo>
                  <a:pt x="251007" y="244920"/>
                </a:lnTo>
                <a:lnTo>
                  <a:pt x="262199" y="239563"/>
                </a:lnTo>
                <a:lnTo>
                  <a:pt x="270088" y="229819"/>
                </a:lnTo>
                <a:lnTo>
                  <a:pt x="272211" y="223893"/>
                </a:lnTo>
                <a:lnTo>
                  <a:pt x="272272" y="211062"/>
                </a:lnTo>
                <a:lnTo>
                  <a:pt x="266918" y="199869"/>
                </a:lnTo>
                <a:lnTo>
                  <a:pt x="257173" y="191980"/>
                </a:lnTo>
                <a:lnTo>
                  <a:pt x="251244" y="189857"/>
                </a:lnTo>
                <a:lnTo>
                  <a:pt x="107353" y="155707"/>
                </a:lnTo>
                <a:lnTo>
                  <a:pt x="207924" y="47287"/>
                </a:lnTo>
                <a:lnTo>
                  <a:pt x="214150" y="36607"/>
                </a:lnTo>
                <a:lnTo>
                  <a:pt x="215269" y="24718"/>
                </a:lnTo>
                <a:lnTo>
                  <a:pt x="211348" y="13355"/>
                </a:lnTo>
                <a:lnTo>
                  <a:pt x="206425" y="7346"/>
                </a:lnTo>
                <a:lnTo>
                  <a:pt x="195748" y="1120"/>
                </a:lnTo>
                <a:lnTo>
                  <a:pt x="183860" y="0"/>
                </a:lnTo>
                <a:close/>
              </a:path>
            </a:pathLst>
          </a:cu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7867" name="Picture 2">
            <a:extLst>
              <a:ext uri="{FF2B5EF4-FFF2-40B4-BE49-F238E27FC236}">
                <a16:creationId xmlns:a16="http://schemas.microsoft.com/office/drawing/2014/main" id="{F96A2F44-8EC7-4879-82D5-8EE6818C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182553"/>
            <a:ext cx="99822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bject 56">
            <a:extLst>
              <a:ext uri="{FF2B5EF4-FFF2-40B4-BE49-F238E27FC236}">
                <a16:creationId xmlns:a16="http://schemas.microsoft.com/office/drawing/2014/main" id="{A8817902-4B91-4188-9BCF-C5807ADEF03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CBFC8D8-BBB8-43AA-BEB2-77DE6A92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82F83B26-5471-40F7-999E-04A5BEAE6C58}"/>
              </a:ext>
            </a:extLst>
          </p:cNvPr>
          <p:cNvSpPr txBox="1"/>
          <p:nvPr/>
        </p:nvSpPr>
        <p:spPr>
          <a:xfrm>
            <a:off x="4216400" y="2209800"/>
            <a:ext cx="1912938" cy="17827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050" dirty="0"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00" dirty="0">
              <a:latin typeface="Times New Roman"/>
              <a:cs typeface="Times New Roman"/>
            </a:endParaRPr>
          </a:p>
          <a:p>
            <a:pPr eaLnBrk="1" fontAlgn="auto" hangingPunct="1">
              <a:spcBef>
                <a:spcPts val="46"/>
              </a:spcBef>
              <a:spcAft>
                <a:spcPts val="0"/>
              </a:spcAft>
              <a:defRPr/>
            </a:pPr>
            <a:endParaRPr sz="1300" dirty="0">
              <a:latin typeface="Times New Roman"/>
              <a:cs typeface="Times New Roman"/>
            </a:endParaRPr>
          </a:p>
          <a:p>
            <a:pPr marL="292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b="1" spc="-5" dirty="0">
                <a:solidFill>
                  <a:srgbClr val="938953"/>
                </a:solidFill>
                <a:latin typeface="Arial"/>
                <a:cs typeface="Arial"/>
              </a:rPr>
              <a:t>H</a:t>
            </a:r>
            <a:r>
              <a:rPr sz="700" b="1" spc="5" dirty="0">
                <a:solidFill>
                  <a:srgbClr val="938953"/>
                </a:solidFill>
                <a:latin typeface="Arial"/>
                <a:cs typeface="Arial"/>
              </a:rPr>
              <a:t>EP</a:t>
            </a:r>
            <a:r>
              <a:rPr sz="700" b="1" spc="-20" dirty="0">
                <a:solidFill>
                  <a:srgbClr val="938953"/>
                </a:solidFill>
                <a:latin typeface="Arial"/>
                <a:cs typeface="Arial"/>
              </a:rPr>
              <a:t>A</a:t>
            </a:r>
            <a:r>
              <a:rPr sz="700" b="1" spc="5" dirty="0">
                <a:solidFill>
                  <a:srgbClr val="938953"/>
                </a:solidFill>
                <a:latin typeface="Arial"/>
                <a:cs typeface="Arial"/>
              </a:rPr>
              <a:t>TOCYTE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5363" name="object 2">
            <a:extLst>
              <a:ext uri="{FF2B5EF4-FFF2-40B4-BE49-F238E27FC236}">
                <a16:creationId xmlns:a16="http://schemas.microsoft.com/office/drawing/2014/main" id="{6D5E3806-B68B-4C15-8DC4-4B71D7333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3765550"/>
            <a:ext cx="9747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2250" indent="-211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1500" b="1" baseline="3000" dirty="0">
                <a:solidFill>
                  <a:srgbClr val="3F3F3F"/>
                </a:solidFill>
                <a:latin typeface="Arial" panose="020B0604020202020204" pitchFamily="34" charset="0"/>
              </a:rPr>
              <a:t>c</a:t>
            </a:r>
            <a:r>
              <a:rPr lang="en-US" altLang="en-US" sz="1500" b="1" baseline="30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CRiSPR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Cas9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ZNF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nuclease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ARC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nuclease</a:t>
            </a:r>
            <a:endParaRPr lang="en-US" altLang="en-US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ts val="1125"/>
              </a:lnSpc>
            </a:pP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TALENS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90929B7-DA98-4D15-8646-05A8BDF63C1D}"/>
              </a:ext>
            </a:extLst>
          </p:cNvPr>
          <p:cNvSpPr txBox="1"/>
          <p:nvPr/>
        </p:nvSpPr>
        <p:spPr>
          <a:xfrm>
            <a:off x="3952875" y="3586163"/>
            <a:ext cx="973138" cy="817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3F3F3F"/>
                </a:solidFill>
                <a:latin typeface="Arial"/>
                <a:cs typeface="Arial"/>
              </a:rPr>
              <a:t>cc</a:t>
            </a:r>
            <a:r>
              <a:rPr sz="1050" b="1" spc="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050" b="1" dirty="0">
                <a:solidFill>
                  <a:srgbClr val="3F3F3F"/>
                </a:solidFill>
                <a:latin typeface="Arial"/>
                <a:cs typeface="Arial"/>
              </a:rPr>
              <a:t>NA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365" name="object 4">
            <a:extLst>
              <a:ext uri="{FF2B5EF4-FFF2-40B4-BE49-F238E27FC236}">
                <a16:creationId xmlns:a16="http://schemas.microsoft.com/office/drawing/2014/main" id="{119E14D9-F1D1-4792-B689-5FE4FFFAD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913" y="4470400"/>
            <a:ext cx="1150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8683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NUCs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1.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algn="r" eaLnBrk="1" hangingPunct="1">
              <a:lnSpc>
                <a:spcPts val="925"/>
              </a:lnSpc>
              <a:spcBef>
                <a:spcPts val="538"/>
              </a:spcBef>
            </a:pPr>
            <a:r>
              <a:rPr lang="en-US" altLang="en-US" sz="900" b="1">
                <a:solidFill>
                  <a:srgbClr val="3F3F3F"/>
                </a:solidFill>
                <a:latin typeface="Arial" panose="020B0604020202020204" pitchFamily="34" charset="0"/>
              </a:rPr>
              <a:t>Viral</a:t>
            </a:r>
            <a:r>
              <a:rPr lang="en-US" altLang="en-US" sz="900" b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rgbClr val="3F3F3F"/>
                </a:solidFill>
                <a:latin typeface="Arial" panose="020B0604020202020204" pitchFamily="34" charset="0"/>
              </a:rPr>
              <a:t>RNA</a:t>
            </a:r>
            <a:r>
              <a:rPr lang="en-US" altLang="en-US" sz="900" b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500" b="1" baseline="31000">
                <a:solidFill>
                  <a:srgbClr val="FFFFFF"/>
                </a:solidFill>
                <a:latin typeface="Arial Narrow" panose="020B0606020202030204" pitchFamily="34" charset="0"/>
              </a:rPr>
              <a:t>2.</a:t>
            </a:r>
            <a:endParaRPr lang="en-US" altLang="en-US" sz="1500" baseline="31000">
              <a:latin typeface="Arial Narrow" panose="020B0606020202030204" pitchFamily="34" charset="0"/>
            </a:endParaRPr>
          </a:p>
          <a:p>
            <a:pPr algn="r" eaLnBrk="1" hangingPunct="1">
              <a:lnSpc>
                <a:spcPts val="92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3.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CA6F01D-66B9-4CA6-BA1F-950BFDB98FF7}"/>
              </a:ext>
            </a:extLst>
          </p:cNvPr>
          <p:cNvSpPr txBox="1"/>
          <p:nvPr/>
        </p:nvSpPr>
        <p:spPr>
          <a:xfrm>
            <a:off x="2809875" y="4451350"/>
            <a:ext cx="1193800" cy="163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abili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1000" dirty="0">
              <a:latin typeface="Arial"/>
              <a:cs typeface="Arial"/>
            </a:endParaRPr>
          </a:p>
          <a:p>
            <a:pPr eaLnBrk="1" fontAlgn="auto" hangingPunct="1">
              <a:spcBef>
                <a:spcPts val="6"/>
              </a:spcBef>
              <a:spcAft>
                <a:spcPts val="0"/>
              </a:spcAft>
              <a:defRPr/>
            </a:pPr>
            <a:endParaRPr sz="1050" dirty="0">
              <a:latin typeface="Times New Roman"/>
              <a:cs typeface="Times New Roman"/>
            </a:endParaRPr>
          </a:p>
          <a:p>
            <a:pPr marL="455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Vira</a:t>
            </a:r>
            <a:r>
              <a:rPr sz="900" b="1" spc="-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900" b="1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Prote</a:t>
            </a:r>
            <a:r>
              <a:rPr sz="900" b="1" spc="-5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0D79E5A-37DE-4F91-9706-69028A17CBE5}"/>
              </a:ext>
            </a:extLst>
          </p:cNvPr>
          <p:cNvSpPr txBox="1"/>
          <p:nvPr/>
        </p:nvSpPr>
        <p:spPr>
          <a:xfrm>
            <a:off x="1757363" y="5500688"/>
            <a:ext cx="100012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B4C014-4D8C-42C0-8E73-B22EF559DE38}"/>
              </a:ext>
            </a:extLst>
          </p:cNvPr>
          <p:cNvSpPr txBox="1"/>
          <p:nvPr/>
        </p:nvSpPr>
        <p:spPr>
          <a:xfrm>
            <a:off x="1911350" y="4276725"/>
            <a:ext cx="417513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i="1" spc="-10" dirty="0">
                <a:latin typeface="Arial"/>
                <a:cs typeface="Arial"/>
              </a:rPr>
              <a:t>E</a:t>
            </a:r>
            <a:r>
              <a:rPr sz="600" i="1" dirty="0">
                <a:latin typeface="Arial"/>
                <a:cs typeface="Arial"/>
              </a:rPr>
              <a:t>p</a:t>
            </a:r>
            <a:r>
              <a:rPr sz="600" i="1" spc="-15" dirty="0">
                <a:latin typeface="Arial"/>
                <a:cs typeface="Arial"/>
              </a:rPr>
              <a:t>i</a:t>
            </a:r>
            <a:r>
              <a:rPr sz="600" i="1" dirty="0">
                <a:latin typeface="Arial"/>
                <a:cs typeface="Arial"/>
              </a:rPr>
              <a:t>genet</a:t>
            </a:r>
            <a:r>
              <a:rPr sz="600" i="1" spc="-15" dirty="0">
                <a:latin typeface="Arial"/>
                <a:cs typeface="Arial"/>
              </a:rPr>
              <a:t>i</a:t>
            </a:r>
            <a:r>
              <a:rPr sz="600" i="1" dirty="0">
                <a:latin typeface="Arial"/>
                <a:cs typeface="Arial"/>
              </a:rPr>
              <a:t>cs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031B111-913D-4FEA-A79E-A2A3330424E5}"/>
              </a:ext>
            </a:extLst>
          </p:cNvPr>
          <p:cNvSpPr txBox="1"/>
          <p:nvPr/>
        </p:nvSpPr>
        <p:spPr>
          <a:xfrm>
            <a:off x="2079625" y="4349750"/>
            <a:ext cx="1227138" cy="568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46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i="1" spc="-7" baseline="9259" dirty="0">
                <a:latin typeface="Arial"/>
                <a:cs typeface="Arial"/>
              </a:rPr>
              <a:t>H</a:t>
            </a:r>
            <a:r>
              <a:rPr sz="900" i="1" spc="-15" baseline="9259" dirty="0">
                <a:latin typeface="Arial"/>
                <a:cs typeface="Arial"/>
              </a:rPr>
              <a:t>B</a:t>
            </a:r>
            <a:r>
              <a:rPr sz="900" i="1" baseline="9259" dirty="0">
                <a:latin typeface="Arial"/>
                <a:cs typeface="Arial"/>
              </a:rPr>
              <a:t>x</a:t>
            </a:r>
            <a:r>
              <a:rPr sz="900" i="1" baseline="9259" dirty="0">
                <a:latin typeface="Times New Roman"/>
                <a:cs typeface="Times New Roman"/>
              </a:rPr>
              <a:t>     </a:t>
            </a:r>
            <a:r>
              <a:rPr sz="900" i="1" spc="7" baseline="9259" dirty="0"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↓T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ranscr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370" name="object 10">
            <a:extLst>
              <a:ext uri="{FF2B5EF4-FFF2-40B4-BE49-F238E27FC236}">
                <a16:creationId xmlns:a16="http://schemas.microsoft.com/office/drawing/2014/main" id="{AEB77B89-685D-437B-9B82-A7CD1F15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5192713"/>
            <a:ext cx="6461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3" indent="1111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i="1">
                <a:latin typeface="Arial" panose="020B0604020202020204" pitchFamily="34" charset="0"/>
              </a:rPr>
              <a:t>siRNA</a:t>
            </a:r>
            <a:r>
              <a:rPr lang="en-US" altLang="en-US" sz="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i="1">
                <a:latin typeface="Arial" panose="020B0604020202020204" pitchFamily="34" charset="0"/>
              </a:rPr>
              <a:t>ethylation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8D2D1CB-83BC-4684-8D25-CE58775AFD29}"/>
              </a:ext>
            </a:extLst>
          </p:cNvPr>
          <p:cNvSpPr txBox="1"/>
          <p:nvPr/>
        </p:nvSpPr>
        <p:spPr>
          <a:xfrm>
            <a:off x="1976438" y="5272088"/>
            <a:ext cx="4270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i="1" baseline="32407" dirty="0">
                <a:latin typeface="Arial"/>
                <a:cs typeface="Arial"/>
              </a:rPr>
              <a:t>m</a:t>
            </a:r>
            <a:r>
              <a:rPr sz="900" i="1" baseline="32407" dirty="0">
                <a:latin typeface="Times New Roman"/>
                <a:cs typeface="Times New Roman"/>
              </a:rPr>
              <a:t>  </a:t>
            </a:r>
            <a:r>
              <a:rPr sz="900" i="1" spc="44" baseline="32407" dirty="0">
                <a:latin typeface="Times New Roman"/>
                <a:cs typeface="Times New Roman"/>
              </a:rPr>
              <a:t> </a:t>
            </a:r>
            <a:r>
              <a:rPr sz="10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AP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EFF8CED-6BA2-4694-ABC8-750A0338E8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46338" y="212725"/>
            <a:ext cx="7310437" cy="787400"/>
          </a:xfrm>
        </p:spPr>
        <p:txBody>
          <a:bodyPr tIns="143489" rtlCol="0"/>
          <a:lstStyle/>
          <a:p>
            <a:pPr eaLnBrk="1" fontAlgn="auto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000" spc="-35" dirty="0">
                <a:solidFill>
                  <a:srgbClr val="CC0000"/>
                </a:solidFill>
              </a:rPr>
              <a:t>HB</a:t>
            </a:r>
            <a:r>
              <a:rPr sz="4000" spc="-30" dirty="0">
                <a:solidFill>
                  <a:srgbClr val="CC0000"/>
                </a:solidFill>
              </a:rPr>
              <a:t>V</a:t>
            </a:r>
            <a:r>
              <a:rPr sz="4000" spc="10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000" spc="-35" dirty="0">
                <a:solidFill>
                  <a:srgbClr val="CC0000"/>
                </a:solidFill>
              </a:rPr>
              <a:t>CU</a:t>
            </a:r>
            <a:r>
              <a:rPr sz="4000" spc="-50" dirty="0">
                <a:solidFill>
                  <a:srgbClr val="CC0000"/>
                </a:solidFill>
              </a:rPr>
              <a:t>R</a:t>
            </a:r>
            <a:r>
              <a:rPr sz="4000" spc="-30" dirty="0">
                <a:solidFill>
                  <a:srgbClr val="CC0000"/>
                </a:solidFill>
              </a:rPr>
              <a:t>E</a:t>
            </a:r>
            <a:r>
              <a:rPr sz="4000" spc="6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000" spc="-480" dirty="0">
                <a:solidFill>
                  <a:srgbClr val="CC0000"/>
                </a:solidFill>
              </a:rPr>
              <a:t>T</a:t>
            </a:r>
            <a:r>
              <a:rPr sz="4000" spc="-25" dirty="0">
                <a:solidFill>
                  <a:srgbClr val="CC0000"/>
                </a:solidFill>
              </a:rPr>
              <a:t>argets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636CF25-4944-4CB6-AF60-A983A6678847}"/>
              </a:ext>
            </a:extLst>
          </p:cNvPr>
          <p:cNvSpPr txBox="1"/>
          <p:nvPr/>
        </p:nvSpPr>
        <p:spPr>
          <a:xfrm>
            <a:off x="3409950" y="2341563"/>
            <a:ext cx="279400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0AE58DA-BA1C-4C00-8B8D-2990DCA690DB}"/>
              </a:ext>
            </a:extLst>
          </p:cNvPr>
          <p:cNvSpPr txBox="1"/>
          <p:nvPr/>
        </p:nvSpPr>
        <p:spPr>
          <a:xfrm>
            <a:off x="2671763" y="5181600"/>
            <a:ext cx="409575" cy="298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1920" eaLnBrk="1" fontAlgn="auto" hangingPunct="1">
              <a:lnSpc>
                <a:spcPts val="11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RNA</a:t>
            </a:r>
            <a:endParaRPr sz="1000">
              <a:latin typeface="Arial"/>
              <a:cs typeface="Arial"/>
            </a:endParaRPr>
          </a:p>
          <a:p>
            <a:pPr marL="12700" eaLnBrk="1" fontAlgn="auto" hangingPunct="1">
              <a:lnSpc>
                <a:spcPts val="11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8041F26-C4F5-45C2-B394-132E37021EB2}"/>
              </a:ext>
            </a:extLst>
          </p:cNvPr>
          <p:cNvSpPr txBox="1"/>
          <p:nvPr/>
        </p:nvSpPr>
        <p:spPr>
          <a:xfrm>
            <a:off x="2146300" y="2800350"/>
            <a:ext cx="896938" cy="5889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75895" eaLnBrk="1" fontAlgn="auto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F2145A7-D897-4ABB-B7BE-E3451C4308A9}"/>
              </a:ext>
            </a:extLst>
          </p:cNvPr>
          <p:cNvSpPr txBox="1"/>
          <p:nvPr/>
        </p:nvSpPr>
        <p:spPr>
          <a:xfrm>
            <a:off x="1781175" y="3802063"/>
            <a:ext cx="49847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DN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0C6381D-F6FC-4052-8DA2-235E4912D31B}"/>
              </a:ext>
            </a:extLst>
          </p:cNvPr>
          <p:cNvSpPr txBox="1"/>
          <p:nvPr/>
        </p:nvSpPr>
        <p:spPr>
          <a:xfrm>
            <a:off x="2265363" y="3598863"/>
            <a:ext cx="1489075" cy="817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2BDD872-079E-4452-95A9-56C43392EEC4}"/>
              </a:ext>
            </a:extLst>
          </p:cNvPr>
          <p:cNvSpPr txBox="1"/>
          <p:nvPr/>
        </p:nvSpPr>
        <p:spPr>
          <a:xfrm>
            <a:off x="3832225" y="1914525"/>
            <a:ext cx="167322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Capsid allos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teric</a:t>
            </a:r>
            <a:r>
              <a:rPr sz="12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u="sng" dirty="0">
                <a:solidFill>
                  <a:srgbClr val="FFFFFF"/>
                </a:solidFill>
                <a:latin typeface="Arial Narrow"/>
                <a:cs typeface="Arial Narrow"/>
              </a:rPr>
              <a:t>modula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379" name="object 21">
            <a:extLst>
              <a:ext uri="{FF2B5EF4-FFF2-40B4-BE49-F238E27FC236}">
                <a16:creationId xmlns:a16="http://schemas.microsoft.com/office/drawing/2014/main" id="{7CE13FB4-C006-472F-A691-F84282C87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2078038"/>
            <a:ext cx="6286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NVR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3-778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JNJ-440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ABI-H0731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ABI-H3733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BAY41-4109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GLS4JHS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SBA_R01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AB-506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EP-027367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ALG-001024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15380" name="object 22">
            <a:extLst>
              <a:ext uri="{FF2B5EF4-FFF2-40B4-BE49-F238E27FC236}">
                <a16:creationId xmlns:a16="http://schemas.microsoft.com/office/drawing/2014/main" id="{8A890BA5-F630-4310-970C-5AB79F31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2078038"/>
            <a:ext cx="585787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JNJ-379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RO7049389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ABI-H2158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AT-130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HAP-12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HAP_R01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AB-423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000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RG-7907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138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EDP-514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EC45688-45E4-42E6-AD28-66C56619D13A}"/>
              </a:ext>
            </a:extLst>
          </p:cNvPr>
          <p:cNvSpPr txBox="1"/>
          <p:nvPr/>
        </p:nvSpPr>
        <p:spPr>
          <a:xfrm>
            <a:off x="3832225" y="3449638"/>
            <a:ext cx="3905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-26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CC6A191-8C89-4C01-9675-39408D07E585}"/>
              </a:ext>
            </a:extLst>
          </p:cNvPr>
          <p:cNvSpPr txBox="1"/>
          <p:nvPr/>
        </p:nvSpPr>
        <p:spPr>
          <a:xfrm>
            <a:off x="3152775" y="4506913"/>
            <a:ext cx="336550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siRNA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383" name="object 25">
            <a:extLst>
              <a:ext uri="{FF2B5EF4-FFF2-40B4-BE49-F238E27FC236}">
                <a16:creationId xmlns:a16="http://schemas.microsoft.com/office/drawing/2014/main" id="{8A41BB34-4462-4B7F-A66B-027F29D7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4659313"/>
            <a:ext cx="5730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ARC-520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ARC-521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ALN-HBV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ARB-1467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ARB-1740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AB-729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JNJ-3989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DCR-HBVS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B645D2B-2AFB-465F-A59C-AA38B5CD288E}"/>
              </a:ext>
            </a:extLst>
          </p:cNvPr>
          <p:cNvSpPr txBox="1"/>
          <p:nvPr/>
        </p:nvSpPr>
        <p:spPr>
          <a:xfrm>
            <a:off x="2605088" y="5815013"/>
            <a:ext cx="88900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61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-22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4A6FC1C3-BE0A-4D41-BBAF-82ABAC81A028}"/>
              </a:ext>
            </a:extLst>
          </p:cNvPr>
          <p:cNvSpPr txBox="1"/>
          <p:nvPr/>
        </p:nvSpPr>
        <p:spPr>
          <a:xfrm>
            <a:off x="3476625" y="5878513"/>
            <a:ext cx="14128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18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386" name="object 28">
            <a:extLst>
              <a:ext uri="{FF2B5EF4-FFF2-40B4-BE49-F238E27FC236}">
                <a16:creationId xmlns:a16="http://schemas.microsoft.com/office/drawing/2014/main" id="{B24BF6FF-7C73-4BBA-967C-D996CC63D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4702175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ETV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TDF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TAF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32BDEEF8-2DDD-4186-BD7A-C88F8CB46BF0}"/>
              </a:ext>
            </a:extLst>
          </p:cNvPr>
          <p:cNvSpPr txBox="1"/>
          <p:nvPr/>
        </p:nvSpPr>
        <p:spPr>
          <a:xfrm>
            <a:off x="2224088" y="2855913"/>
            <a:ext cx="73977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nt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hi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itor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B811355B-28DC-4EFD-B387-7397D8E144D7}"/>
              </a:ext>
            </a:extLst>
          </p:cNvPr>
          <p:cNvSpPr txBox="1"/>
          <p:nvPr/>
        </p:nvSpPr>
        <p:spPr>
          <a:xfrm>
            <a:off x="2224088" y="3008313"/>
            <a:ext cx="641350" cy="30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Myr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cl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dex</a:t>
            </a:r>
            <a:r>
              <a:rPr sz="10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000">
              <a:latin typeface="Arial Narrow"/>
              <a:cs typeface="Arial Narrow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ntibodies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3F5D9DB5-E4C7-4782-9392-383DAC0009A0}"/>
              </a:ext>
            </a:extLst>
          </p:cNvPr>
          <p:cNvSpPr txBox="1"/>
          <p:nvPr/>
        </p:nvSpPr>
        <p:spPr>
          <a:xfrm>
            <a:off x="2101850" y="5427663"/>
            <a:ext cx="4683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2055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1F85A36-0F7F-4C89-ABF9-7AB901DBE0E1}"/>
              </a:ext>
            </a:extLst>
          </p:cNvPr>
          <p:cNvSpPr txBox="1"/>
          <p:nvPr/>
        </p:nvSpPr>
        <p:spPr>
          <a:xfrm>
            <a:off x="2101850" y="5580063"/>
            <a:ext cx="4683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2139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6AC32D54-27C4-4D18-A916-1FCD6433F7D2}"/>
              </a:ext>
            </a:extLst>
          </p:cNvPr>
          <p:cNvSpPr txBox="1"/>
          <p:nvPr/>
        </p:nvSpPr>
        <p:spPr>
          <a:xfrm>
            <a:off x="2486025" y="4419600"/>
            <a:ext cx="24923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RNA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EE29ED36-15EB-45C4-A841-863604EEC1B9}"/>
              </a:ext>
            </a:extLst>
          </p:cNvPr>
          <p:cNvSpPr txBox="1"/>
          <p:nvPr/>
        </p:nvSpPr>
        <p:spPr>
          <a:xfrm>
            <a:off x="2281238" y="4572000"/>
            <a:ext cx="6572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desta</a:t>
            </a:r>
            <a:r>
              <a:rPr sz="1000" b="1" u="sng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ilize</a:t>
            </a: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59CAC6CD-1FA4-4FB6-BC44-4F62B4D2A472}"/>
              </a:ext>
            </a:extLst>
          </p:cNvPr>
          <p:cNvSpPr txBox="1"/>
          <p:nvPr/>
        </p:nvSpPr>
        <p:spPr>
          <a:xfrm>
            <a:off x="2419350" y="4724400"/>
            <a:ext cx="38258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AB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-492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E489BC11-6230-4B86-AB13-2D13EC30AEE8}"/>
              </a:ext>
            </a:extLst>
          </p:cNvPr>
          <p:cNvSpPr txBox="1"/>
          <p:nvPr/>
        </p:nvSpPr>
        <p:spPr>
          <a:xfrm>
            <a:off x="4108450" y="3624263"/>
            <a:ext cx="700088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Ge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ne</a:t>
            </a:r>
            <a:r>
              <a:rPr sz="1050" b="1" u="sng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Ed</a:t>
            </a:r>
            <a:r>
              <a:rPr sz="105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ting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5395" name="object 37">
            <a:extLst>
              <a:ext uri="{FF2B5EF4-FFF2-40B4-BE49-F238E27FC236}">
                <a16:creationId xmlns:a16="http://schemas.microsoft.com/office/drawing/2014/main" id="{31D08B92-F12D-4606-86A3-F18EB2440F37}"/>
              </a:ext>
            </a:extLst>
          </p:cNvPr>
          <p:cNvSpPr>
            <a:spLocks/>
          </p:cNvSpPr>
          <p:nvPr/>
        </p:nvSpPr>
        <p:spPr bwMode="auto">
          <a:xfrm>
            <a:off x="2605088" y="5815013"/>
            <a:ext cx="889000" cy="246062"/>
          </a:xfrm>
          <a:custGeom>
            <a:avLst/>
            <a:gdLst>
              <a:gd name="T0" fmla="*/ 0 w 889000"/>
              <a:gd name="T1" fmla="*/ 245996 h 245745"/>
              <a:gd name="T2" fmla="*/ 888489 w 889000"/>
              <a:gd name="T3" fmla="*/ 245996 h 245745"/>
              <a:gd name="T4" fmla="*/ 888489 w 889000"/>
              <a:gd name="T5" fmla="*/ 0 h 245745"/>
              <a:gd name="T6" fmla="*/ 0 w 889000"/>
              <a:gd name="T7" fmla="*/ 0 h 245745"/>
              <a:gd name="T8" fmla="*/ 0 w 889000"/>
              <a:gd name="T9" fmla="*/ 245996 h 2457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9000" h="245745">
                <a:moveTo>
                  <a:pt x="0" y="245362"/>
                </a:moveTo>
                <a:lnTo>
                  <a:pt x="888489" y="245362"/>
                </a:lnTo>
                <a:lnTo>
                  <a:pt x="888489" y="0"/>
                </a:lnTo>
                <a:lnTo>
                  <a:pt x="0" y="0"/>
                </a:lnTo>
                <a:lnTo>
                  <a:pt x="0" y="24536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6" name="object 38">
            <a:extLst>
              <a:ext uri="{FF2B5EF4-FFF2-40B4-BE49-F238E27FC236}">
                <a16:creationId xmlns:a16="http://schemas.microsoft.com/office/drawing/2014/main" id="{C44D6A5B-4021-438C-BD87-5168B6F8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5816600"/>
            <a:ext cx="769937" cy="288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97" name="object 39">
            <a:extLst>
              <a:ext uri="{FF2B5EF4-FFF2-40B4-BE49-F238E27FC236}">
                <a16:creationId xmlns:a16="http://schemas.microsoft.com/office/drawing/2014/main" id="{16947DEC-00D0-4F2E-AB65-9E310CA954DA}"/>
              </a:ext>
            </a:extLst>
          </p:cNvPr>
          <p:cNvSpPr>
            <a:spLocks/>
          </p:cNvSpPr>
          <p:nvPr/>
        </p:nvSpPr>
        <p:spPr bwMode="auto">
          <a:xfrm>
            <a:off x="2695575" y="6003925"/>
            <a:ext cx="671513" cy="0"/>
          </a:xfrm>
          <a:custGeom>
            <a:avLst/>
            <a:gdLst>
              <a:gd name="T0" fmla="*/ 0 w 670560"/>
              <a:gd name="T1" fmla="*/ 672467 w 6705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70560">
                <a:moveTo>
                  <a:pt x="0" y="0"/>
                </a:moveTo>
                <a:lnTo>
                  <a:pt x="670560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8" name="object 40">
            <a:extLst>
              <a:ext uri="{FF2B5EF4-FFF2-40B4-BE49-F238E27FC236}">
                <a16:creationId xmlns:a16="http://schemas.microsoft.com/office/drawing/2014/main" id="{3586F5EC-D150-46BA-8257-337AE496A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5816600"/>
            <a:ext cx="592137" cy="2889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9CD0B189-EA47-4834-8CE9-A16480FF0C8C}"/>
              </a:ext>
            </a:extLst>
          </p:cNvPr>
          <p:cNvSpPr txBox="1"/>
          <p:nvPr/>
        </p:nvSpPr>
        <p:spPr>
          <a:xfrm>
            <a:off x="2684463" y="5870575"/>
            <a:ext cx="6953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sAg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hi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itor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400" name="object 42">
            <a:extLst>
              <a:ext uri="{FF2B5EF4-FFF2-40B4-BE49-F238E27FC236}">
                <a16:creationId xmlns:a16="http://schemas.microsoft.com/office/drawing/2014/main" id="{F3F38DD3-59AC-4595-80D8-1D60D1925DF5}"/>
              </a:ext>
            </a:extLst>
          </p:cNvPr>
          <p:cNvSpPr>
            <a:spLocks/>
          </p:cNvSpPr>
          <p:nvPr/>
        </p:nvSpPr>
        <p:spPr bwMode="auto">
          <a:xfrm>
            <a:off x="2314575" y="3598863"/>
            <a:ext cx="1439863" cy="817562"/>
          </a:xfrm>
          <a:custGeom>
            <a:avLst/>
            <a:gdLst>
              <a:gd name="T0" fmla="*/ 0 w 1438910"/>
              <a:gd name="T1" fmla="*/ 816487 h 818514"/>
              <a:gd name="T2" fmla="*/ 1440562 w 1438910"/>
              <a:gd name="T3" fmla="*/ 816487 h 818514"/>
              <a:gd name="T4" fmla="*/ 1440562 w 1438910"/>
              <a:gd name="T5" fmla="*/ 0 h 818514"/>
              <a:gd name="T6" fmla="*/ 0 w 1438910"/>
              <a:gd name="T7" fmla="*/ 0 h 818514"/>
              <a:gd name="T8" fmla="*/ 0 w 1438910"/>
              <a:gd name="T9" fmla="*/ 816487 h 818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38910" h="818514">
                <a:moveTo>
                  <a:pt x="0" y="818390"/>
                </a:moveTo>
                <a:lnTo>
                  <a:pt x="1438656" y="818390"/>
                </a:lnTo>
                <a:lnTo>
                  <a:pt x="1438656" y="0"/>
                </a:lnTo>
                <a:lnTo>
                  <a:pt x="0" y="0"/>
                </a:lnTo>
                <a:lnTo>
                  <a:pt x="0" y="818390"/>
                </a:lnTo>
                <a:close/>
              </a:path>
            </a:pathLst>
          </a:custGeom>
          <a:solidFill>
            <a:srgbClr val="2F7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18FEF2DA-4A7C-4CF3-9A25-7D58ED1336B7}"/>
              </a:ext>
            </a:extLst>
          </p:cNvPr>
          <p:cNvSpPr txBox="1"/>
          <p:nvPr/>
        </p:nvSpPr>
        <p:spPr>
          <a:xfrm>
            <a:off x="2408238" y="3636963"/>
            <a:ext cx="1250950" cy="158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Arial Narrow"/>
                <a:cs typeface="Arial Narrow"/>
              </a:rPr>
              <a:t>Transcriptio</a:t>
            </a:r>
            <a:r>
              <a:rPr sz="105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5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Arial Narrow"/>
                <a:cs typeface="Arial Narrow"/>
              </a:rPr>
              <a:t>inhibitors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5402" name="object 44">
            <a:extLst>
              <a:ext uri="{FF2B5EF4-FFF2-40B4-BE49-F238E27FC236}">
                <a16:creationId xmlns:a16="http://schemas.microsoft.com/office/drawing/2014/main" id="{EEAB023C-2402-4596-B2F6-44C8F21C7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3581400"/>
            <a:ext cx="1409700" cy="304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3" name="object 45">
            <a:extLst>
              <a:ext uri="{FF2B5EF4-FFF2-40B4-BE49-F238E27FC236}">
                <a16:creationId xmlns:a16="http://schemas.microsoft.com/office/drawing/2014/main" id="{5E3A8C61-3367-40D8-98BD-FF98138BCC7E}"/>
              </a:ext>
            </a:extLst>
          </p:cNvPr>
          <p:cNvSpPr>
            <a:spLocks/>
          </p:cNvSpPr>
          <p:nvPr/>
        </p:nvSpPr>
        <p:spPr bwMode="auto">
          <a:xfrm>
            <a:off x="2419350" y="3776663"/>
            <a:ext cx="1227138" cy="0"/>
          </a:xfrm>
          <a:custGeom>
            <a:avLst/>
            <a:gdLst>
              <a:gd name="T0" fmla="*/ 0 w 1226820"/>
              <a:gd name="T1" fmla="*/ 1227456 w 12268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26820">
                <a:moveTo>
                  <a:pt x="0" y="0"/>
                </a:moveTo>
                <a:lnTo>
                  <a:pt x="1226820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04" name="object 46">
            <a:extLst>
              <a:ext uri="{FF2B5EF4-FFF2-40B4-BE49-F238E27FC236}">
                <a16:creationId xmlns:a16="http://schemas.microsoft.com/office/drawing/2014/main" id="{EE41F375-D90A-4E4B-9C09-36803F08A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63" y="3725863"/>
            <a:ext cx="1322387" cy="3048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5" name="object 47">
            <a:extLst>
              <a:ext uri="{FF2B5EF4-FFF2-40B4-BE49-F238E27FC236}">
                <a16:creationId xmlns:a16="http://schemas.microsoft.com/office/drawing/2014/main" id="{76A88E29-4CFA-405C-AACE-0050364CE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3868738"/>
            <a:ext cx="1135063" cy="3048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6" name="object 48">
            <a:extLst>
              <a:ext uri="{FF2B5EF4-FFF2-40B4-BE49-F238E27FC236}">
                <a16:creationId xmlns:a16="http://schemas.microsoft.com/office/drawing/2014/main" id="{DD853390-804D-4A53-9200-CE3B5EE0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4014788"/>
            <a:ext cx="446088" cy="3032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7" name="object 49">
            <a:extLst>
              <a:ext uri="{FF2B5EF4-FFF2-40B4-BE49-F238E27FC236}">
                <a16:creationId xmlns:a16="http://schemas.microsoft.com/office/drawing/2014/main" id="{F973DD02-FC9A-47FC-8134-808DF2A2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4014788"/>
            <a:ext cx="220662" cy="30321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8" name="object 50">
            <a:extLst>
              <a:ext uri="{FF2B5EF4-FFF2-40B4-BE49-F238E27FC236}">
                <a16:creationId xmlns:a16="http://schemas.microsoft.com/office/drawing/2014/main" id="{2E0A4172-00E5-4649-8CE6-C6F51A09E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5" y="4014788"/>
            <a:ext cx="684213" cy="303212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9" name="object 51">
            <a:extLst>
              <a:ext uri="{FF2B5EF4-FFF2-40B4-BE49-F238E27FC236}">
                <a16:creationId xmlns:a16="http://schemas.microsoft.com/office/drawing/2014/main" id="{36ED9AE6-C1F7-4A39-AF73-776A220C1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4157663"/>
            <a:ext cx="433387" cy="303212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0" name="object 52">
            <a:extLst>
              <a:ext uri="{FF2B5EF4-FFF2-40B4-BE49-F238E27FC236}">
                <a16:creationId xmlns:a16="http://schemas.microsoft.com/office/drawing/2014/main" id="{38C9D01B-62B0-4A93-8C75-682804DEB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0" y="4157663"/>
            <a:ext cx="781050" cy="30321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1" name="object 53">
            <a:extLst>
              <a:ext uri="{FF2B5EF4-FFF2-40B4-BE49-F238E27FC236}">
                <a16:creationId xmlns:a16="http://schemas.microsoft.com/office/drawing/2014/main" id="{4504EB11-7309-479F-9548-8C6EC64F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4157663"/>
            <a:ext cx="244475" cy="30321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2" name="object 54">
            <a:extLst>
              <a:ext uri="{FF2B5EF4-FFF2-40B4-BE49-F238E27FC236}">
                <a16:creationId xmlns:a16="http://schemas.microsoft.com/office/drawing/2014/main" id="{A308DE8F-D76F-430B-B761-DF22AC025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781425"/>
            <a:ext cx="1166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0" indent="-101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Demethylase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inhibitor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PPAD5/7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inhibitor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HB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X-inhibitors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FXR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Agonistsist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74B6BC8E-A25F-45BA-86E9-F8E0C095789E}"/>
              </a:ext>
            </a:extLst>
          </p:cNvPr>
          <p:cNvSpPr txBox="1"/>
          <p:nvPr/>
        </p:nvSpPr>
        <p:spPr>
          <a:xfrm>
            <a:off x="185738" y="6650038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414" name="object 57">
            <a:extLst>
              <a:ext uri="{FF2B5EF4-FFF2-40B4-BE49-F238E27FC236}">
                <a16:creationId xmlns:a16="http://schemas.microsoft.com/office/drawing/2014/main" id="{3E01303B-C6FE-4762-BD27-21DFB9D5B0F7}"/>
              </a:ext>
            </a:extLst>
          </p:cNvPr>
          <p:cNvSpPr>
            <a:spLocks/>
          </p:cNvSpPr>
          <p:nvPr/>
        </p:nvSpPr>
        <p:spPr bwMode="auto">
          <a:xfrm>
            <a:off x="3998913" y="4470400"/>
            <a:ext cx="895350" cy="862013"/>
          </a:xfrm>
          <a:custGeom>
            <a:avLst/>
            <a:gdLst>
              <a:gd name="T0" fmla="*/ 0 w 894714"/>
              <a:gd name="T1" fmla="*/ 860681 h 862964"/>
              <a:gd name="T2" fmla="*/ 895857 w 894714"/>
              <a:gd name="T3" fmla="*/ 860681 h 862964"/>
              <a:gd name="T4" fmla="*/ 895857 w 894714"/>
              <a:gd name="T5" fmla="*/ 0 h 862964"/>
              <a:gd name="T6" fmla="*/ 0 w 894714"/>
              <a:gd name="T7" fmla="*/ 0 h 862964"/>
              <a:gd name="T8" fmla="*/ 0 w 894714"/>
              <a:gd name="T9" fmla="*/ 860681 h 8629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714" h="862964">
                <a:moveTo>
                  <a:pt x="0" y="862582"/>
                </a:moveTo>
                <a:lnTo>
                  <a:pt x="894585" y="862582"/>
                </a:lnTo>
                <a:lnTo>
                  <a:pt x="894585" y="0"/>
                </a:lnTo>
                <a:lnTo>
                  <a:pt x="0" y="0"/>
                </a:lnTo>
                <a:lnTo>
                  <a:pt x="0" y="862582"/>
                </a:lnTo>
                <a:close/>
              </a:path>
            </a:pathLst>
          </a:custGeom>
          <a:solidFill>
            <a:srgbClr val="2F7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73B40342-4004-4B63-8D10-2786B3CF0B04}"/>
              </a:ext>
            </a:extLst>
          </p:cNvPr>
          <p:cNvSpPr txBox="1"/>
          <p:nvPr/>
        </p:nvSpPr>
        <p:spPr>
          <a:xfrm>
            <a:off x="4076700" y="4525963"/>
            <a:ext cx="4921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O/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416" name="object 59">
            <a:extLst>
              <a:ext uri="{FF2B5EF4-FFF2-40B4-BE49-F238E27FC236}">
                <a16:creationId xmlns:a16="http://schemas.microsoft.com/office/drawing/2014/main" id="{6A024CAC-7A1B-4470-8047-3C20A2137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473575"/>
            <a:ext cx="639762" cy="288925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7" name="object 60">
            <a:extLst>
              <a:ext uri="{FF2B5EF4-FFF2-40B4-BE49-F238E27FC236}">
                <a16:creationId xmlns:a16="http://schemas.microsoft.com/office/drawing/2014/main" id="{249BE2EF-D0F0-4A47-B317-55C90250F062}"/>
              </a:ext>
            </a:extLst>
          </p:cNvPr>
          <p:cNvSpPr>
            <a:spLocks/>
          </p:cNvSpPr>
          <p:nvPr/>
        </p:nvSpPr>
        <p:spPr bwMode="auto">
          <a:xfrm>
            <a:off x="4089400" y="4659313"/>
            <a:ext cx="466725" cy="0"/>
          </a:xfrm>
          <a:custGeom>
            <a:avLst/>
            <a:gdLst>
              <a:gd name="T0" fmla="*/ 0 w 466725"/>
              <a:gd name="T1" fmla="*/ 466342 w 466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66725">
                <a:moveTo>
                  <a:pt x="0" y="0"/>
                </a:moveTo>
                <a:lnTo>
                  <a:pt x="466342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18" name="object 61">
            <a:extLst>
              <a:ext uri="{FF2B5EF4-FFF2-40B4-BE49-F238E27FC236}">
                <a16:creationId xmlns:a16="http://schemas.microsoft.com/office/drawing/2014/main" id="{D8A9A5BA-2B27-40FE-B4A7-F0B06C41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625975"/>
            <a:ext cx="792162" cy="2889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9" name="object 62">
            <a:extLst>
              <a:ext uri="{FF2B5EF4-FFF2-40B4-BE49-F238E27FC236}">
                <a16:creationId xmlns:a16="http://schemas.microsoft.com/office/drawing/2014/main" id="{59814022-0304-4D01-AA22-7D73CAF02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778375"/>
            <a:ext cx="803275" cy="2889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0" name="object 63">
            <a:extLst>
              <a:ext uri="{FF2B5EF4-FFF2-40B4-BE49-F238E27FC236}">
                <a16:creationId xmlns:a16="http://schemas.microsoft.com/office/drawing/2014/main" id="{5C40223F-277A-4418-B52B-C33FD3D1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930775"/>
            <a:ext cx="803275" cy="2889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1" name="object 64">
            <a:extLst>
              <a:ext uri="{FF2B5EF4-FFF2-40B4-BE49-F238E27FC236}">
                <a16:creationId xmlns:a16="http://schemas.microsoft.com/office/drawing/2014/main" id="{867ACB3C-CCAC-40C0-A96D-FD9DF220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083175"/>
            <a:ext cx="828675" cy="2889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2" name="object 65">
            <a:extLst>
              <a:ext uri="{FF2B5EF4-FFF2-40B4-BE49-F238E27FC236}">
                <a16:creationId xmlns:a16="http://schemas.microsoft.com/office/drawing/2014/main" id="{9665440B-1CE4-4C26-9A41-7F4F73A26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4678363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RO70629311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GSK3228836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GSK3389404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ISIS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5053583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15423" name="object 66">
            <a:extLst>
              <a:ext uri="{FF2B5EF4-FFF2-40B4-BE49-F238E27FC236}">
                <a16:creationId xmlns:a16="http://schemas.microsoft.com/office/drawing/2014/main" id="{B320F4E8-4B02-4ADA-90E5-00BC7363CF0D}"/>
              </a:ext>
            </a:extLst>
          </p:cNvPr>
          <p:cNvSpPr>
            <a:spLocks/>
          </p:cNvSpPr>
          <p:nvPr/>
        </p:nvSpPr>
        <p:spPr bwMode="auto">
          <a:xfrm>
            <a:off x="7446963" y="1866900"/>
            <a:ext cx="3748087" cy="4500563"/>
          </a:xfrm>
          <a:custGeom>
            <a:avLst/>
            <a:gdLst>
              <a:gd name="T0" fmla="*/ 0 w 3749040"/>
              <a:gd name="T1" fmla="*/ 4499738 h 4500880"/>
              <a:gd name="T2" fmla="*/ 3747134 w 3749040"/>
              <a:gd name="T3" fmla="*/ 4499738 h 4500880"/>
              <a:gd name="T4" fmla="*/ 3747134 w 3749040"/>
              <a:gd name="T5" fmla="*/ 0 h 4500880"/>
              <a:gd name="T6" fmla="*/ 0 w 3749040"/>
              <a:gd name="T7" fmla="*/ 0 h 4500880"/>
              <a:gd name="T8" fmla="*/ 0 w 3749040"/>
              <a:gd name="T9" fmla="*/ 4499738 h 45008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9040" h="4500880">
                <a:moveTo>
                  <a:pt x="0" y="4500372"/>
                </a:moveTo>
                <a:lnTo>
                  <a:pt x="3749040" y="4500372"/>
                </a:lnTo>
                <a:lnTo>
                  <a:pt x="3749040" y="0"/>
                </a:lnTo>
                <a:lnTo>
                  <a:pt x="0" y="0"/>
                </a:lnTo>
                <a:lnTo>
                  <a:pt x="0" y="4500372"/>
                </a:lnTo>
                <a:close/>
              </a:path>
            </a:pathLst>
          </a:custGeom>
          <a:solidFill>
            <a:srgbClr val="BADC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4" name="object 67">
            <a:extLst>
              <a:ext uri="{FF2B5EF4-FFF2-40B4-BE49-F238E27FC236}">
                <a16:creationId xmlns:a16="http://schemas.microsoft.com/office/drawing/2014/main" id="{0E50DEDB-720F-405E-9D9E-1F6AC5350917}"/>
              </a:ext>
            </a:extLst>
          </p:cNvPr>
          <p:cNvSpPr>
            <a:spLocks/>
          </p:cNvSpPr>
          <p:nvPr/>
        </p:nvSpPr>
        <p:spPr bwMode="auto">
          <a:xfrm>
            <a:off x="7446963" y="1385888"/>
            <a:ext cx="3749675" cy="733425"/>
          </a:xfrm>
          <a:custGeom>
            <a:avLst/>
            <a:gdLst>
              <a:gd name="T0" fmla="*/ 1988605 w 3749040"/>
              <a:gd name="T1" fmla="*/ 549783 h 733425"/>
              <a:gd name="T2" fmla="*/ 1761705 w 3749040"/>
              <a:gd name="T3" fmla="*/ 549783 h 733425"/>
              <a:gd name="T4" fmla="*/ 1875156 w 3749040"/>
              <a:gd name="T5" fmla="*/ 733044 h 733425"/>
              <a:gd name="T6" fmla="*/ 1988605 w 3749040"/>
              <a:gd name="T7" fmla="*/ 549783 h 733425"/>
              <a:gd name="T8" fmla="*/ 1931816 w 3749040"/>
              <a:gd name="T9" fmla="*/ 476250 h 733425"/>
              <a:gd name="T10" fmla="*/ 1818494 w 3749040"/>
              <a:gd name="T11" fmla="*/ 476250 h 733425"/>
              <a:gd name="T12" fmla="*/ 1818494 w 3749040"/>
              <a:gd name="T13" fmla="*/ 549783 h 733425"/>
              <a:gd name="T14" fmla="*/ 1931816 w 3749040"/>
              <a:gd name="T15" fmla="*/ 549783 h 733425"/>
              <a:gd name="T16" fmla="*/ 1931816 w 3749040"/>
              <a:gd name="T17" fmla="*/ 476250 h 733425"/>
              <a:gd name="T18" fmla="*/ 3750310 w 3749040"/>
              <a:gd name="T19" fmla="*/ 0 h 733425"/>
              <a:gd name="T20" fmla="*/ 0 w 3749040"/>
              <a:gd name="T21" fmla="*/ 0 h 733425"/>
              <a:gd name="T22" fmla="*/ 0 w 3749040"/>
              <a:gd name="T23" fmla="*/ 476250 h 733425"/>
              <a:gd name="T24" fmla="*/ 3750310 w 3749040"/>
              <a:gd name="T25" fmla="*/ 476250 h 733425"/>
              <a:gd name="T26" fmla="*/ 3750310 w 3749040"/>
              <a:gd name="T27" fmla="*/ 0 h 7334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49040" h="733425">
                <a:moveTo>
                  <a:pt x="1987931" y="549783"/>
                </a:moveTo>
                <a:lnTo>
                  <a:pt x="1761109" y="549783"/>
                </a:lnTo>
                <a:lnTo>
                  <a:pt x="1874520" y="733044"/>
                </a:lnTo>
                <a:lnTo>
                  <a:pt x="1987931" y="549783"/>
                </a:lnTo>
                <a:close/>
              </a:path>
              <a:path w="3749040" h="733425">
                <a:moveTo>
                  <a:pt x="1931162" y="476250"/>
                </a:moveTo>
                <a:lnTo>
                  <a:pt x="1817878" y="476250"/>
                </a:lnTo>
                <a:lnTo>
                  <a:pt x="1817878" y="549783"/>
                </a:lnTo>
                <a:lnTo>
                  <a:pt x="1931162" y="549783"/>
                </a:lnTo>
                <a:lnTo>
                  <a:pt x="1931162" y="476250"/>
                </a:lnTo>
                <a:close/>
              </a:path>
              <a:path w="3749040" h="733425">
                <a:moveTo>
                  <a:pt x="3749040" y="0"/>
                </a:moveTo>
                <a:lnTo>
                  <a:pt x="0" y="0"/>
                </a:lnTo>
                <a:lnTo>
                  <a:pt x="0" y="476250"/>
                </a:lnTo>
                <a:lnTo>
                  <a:pt x="3749040" y="476250"/>
                </a:lnTo>
                <a:lnTo>
                  <a:pt x="37490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5" name="object 68">
            <a:extLst>
              <a:ext uri="{FF2B5EF4-FFF2-40B4-BE49-F238E27FC236}">
                <a16:creationId xmlns:a16="http://schemas.microsoft.com/office/drawing/2014/main" id="{8FCB5F32-26CE-4E5C-A019-47B68A3EB2D1}"/>
              </a:ext>
            </a:extLst>
          </p:cNvPr>
          <p:cNvSpPr>
            <a:spLocks/>
          </p:cNvSpPr>
          <p:nvPr/>
        </p:nvSpPr>
        <p:spPr bwMode="auto">
          <a:xfrm>
            <a:off x="7446963" y="1385888"/>
            <a:ext cx="3749675" cy="733425"/>
          </a:xfrm>
          <a:custGeom>
            <a:avLst/>
            <a:gdLst>
              <a:gd name="T0" fmla="*/ 0 w 3749040"/>
              <a:gd name="T1" fmla="*/ 0 h 733425"/>
              <a:gd name="T2" fmla="*/ 3750310 w 3749040"/>
              <a:gd name="T3" fmla="*/ 0 h 733425"/>
              <a:gd name="T4" fmla="*/ 3750310 w 3749040"/>
              <a:gd name="T5" fmla="*/ 476250 h 733425"/>
              <a:gd name="T6" fmla="*/ 1931816 w 3749040"/>
              <a:gd name="T7" fmla="*/ 476250 h 733425"/>
              <a:gd name="T8" fmla="*/ 1931816 w 3749040"/>
              <a:gd name="T9" fmla="*/ 549783 h 733425"/>
              <a:gd name="T10" fmla="*/ 1988605 w 3749040"/>
              <a:gd name="T11" fmla="*/ 549783 h 733425"/>
              <a:gd name="T12" fmla="*/ 1875156 w 3749040"/>
              <a:gd name="T13" fmla="*/ 733044 h 733425"/>
              <a:gd name="T14" fmla="*/ 1761705 w 3749040"/>
              <a:gd name="T15" fmla="*/ 549783 h 733425"/>
              <a:gd name="T16" fmla="*/ 1818494 w 3749040"/>
              <a:gd name="T17" fmla="*/ 549783 h 733425"/>
              <a:gd name="T18" fmla="*/ 1818494 w 3749040"/>
              <a:gd name="T19" fmla="*/ 476250 h 733425"/>
              <a:gd name="T20" fmla="*/ 0 w 3749040"/>
              <a:gd name="T21" fmla="*/ 476250 h 733425"/>
              <a:gd name="T22" fmla="*/ 0 w 3749040"/>
              <a:gd name="T23" fmla="*/ 0 h 733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749040" h="733425">
                <a:moveTo>
                  <a:pt x="0" y="0"/>
                </a:moveTo>
                <a:lnTo>
                  <a:pt x="3749040" y="0"/>
                </a:lnTo>
                <a:lnTo>
                  <a:pt x="3749040" y="476250"/>
                </a:lnTo>
                <a:lnTo>
                  <a:pt x="1931162" y="476250"/>
                </a:lnTo>
                <a:lnTo>
                  <a:pt x="1931162" y="549783"/>
                </a:lnTo>
                <a:lnTo>
                  <a:pt x="1987931" y="549783"/>
                </a:lnTo>
                <a:lnTo>
                  <a:pt x="1874520" y="733044"/>
                </a:lnTo>
                <a:lnTo>
                  <a:pt x="1761109" y="549783"/>
                </a:lnTo>
                <a:lnTo>
                  <a:pt x="1817878" y="549783"/>
                </a:lnTo>
                <a:lnTo>
                  <a:pt x="1817878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noFill/>
          <a:ln w="19812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EEB40E10-1156-4CC4-923C-FDFF170EA57E}"/>
              </a:ext>
            </a:extLst>
          </p:cNvPr>
          <p:cNvSpPr txBox="1"/>
          <p:nvPr/>
        </p:nvSpPr>
        <p:spPr>
          <a:xfrm>
            <a:off x="7616825" y="1477963"/>
            <a:ext cx="3413125" cy="3317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A42C4A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v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te</a:t>
            </a:r>
            <a:r>
              <a:rPr sz="2400" b="1" spc="65" dirty="0">
                <a:solidFill>
                  <a:srgbClr val="A42C4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Ho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</a:t>
            </a:r>
            <a:r>
              <a:rPr sz="2400" b="1" spc="70" dirty="0">
                <a:solidFill>
                  <a:srgbClr val="A42C4A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Immunity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427" name="object 70">
            <a:extLst>
              <a:ext uri="{FF2B5EF4-FFF2-40B4-BE49-F238E27FC236}">
                <a16:creationId xmlns:a16="http://schemas.microsoft.com/office/drawing/2014/main" id="{0ADF9481-2990-469E-8E0F-6837E695DFFA}"/>
              </a:ext>
            </a:extLst>
          </p:cNvPr>
          <p:cNvSpPr>
            <a:spLocks/>
          </p:cNvSpPr>
          <p:nvPr/>
        </p:nvSpPr>
        <p:spPr bwMode="auto">
          <a:xfrm>
            <a:off x="8928100" y="4498975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219990 w 525779"/>
              <a:gd name="T3" fmla="*/ 3155 h 483235"/>
              <a:gd name="T4" fmla="*/ 179591 w 525779"/>
              <a:gd name="T5" fmla="*/ 12288 h 483235"/>
              <a:gd name="T6" fmla="*/ 141919 w 525779"/>
              <a:gd name="T7" fmla="*/ 26902 h 483235"/>
              <a:gd name="T8" fmla="*/ 107513 w 525779"/>
              <a:gd name="T9" fmla="*/ 46500 h 483235"/>
              <a:gd name="T10" fmla="*/ 76917 w 525779"/>
              <a:gd name="T11" fmla="*/ 70584 h 483235"/>
              <a:gd name="T12" fmla="*/ 50670 w 525779"/>
              <a:gd name="T13" fmla="*/ 98659 h 483235"/>
              <a:gd name="T14" fmla="*/ 29312 w 525779"/>
              <a:gd name="T15" fmla="*/ 130227 h 483235"/>
              <a:gd name="T16" fmla="*/ 13389 w 525779"/>
              <a:gd name="T17" fmla="*/ 164791 h 483235"/>
              <a:gd name="T18" fmla="*/ 3437 w 525779"/>
              <a:gd name="T19" fmla="*/ 201854 h 483235"/>
              <a:gd name="T20" fmla="*/ 0 w 525779"/>
              <a:gd name="T21" fmla="*/ 240920 h 483235"/>
              <a:gd name="T22" fmla="*/ 869 w 525779"/>
              <a:gd name="T23" fmla="*/ 260671 h 483235"/>
              <a:gd name="T24" fmla="*/ 7631 w 525779"/>
              <a:gd name="T25" fmla="*/ 298796 h 483235"/>
              <a:gd name="T26" fmla="*/ 20639 w 525779"/>
              <a:gd name="T27" fmla="*/ 334672 h 483235"/>
              <a:gd name="T28" fmla="*/ 39345 w 525779"/>
              <a:gd name="T29" fmla="*/ 367800 h 483235"/>
              <a:gd name="T30" fmla="*/ 63216 w 525779"/>
              <a:gd name="T31" fmla="*/ 397684 h 483235"/>
              <a:gd name="T32" fmla="*/ 91705 w 525779"/>
              <a:gd name="T33" fmla="*/ 423826 h 483235"/>
              <a:gd name="T34" fmla="*/ 124273 w 525779"/>
              <a:gd name="T35" fmla="*/ 445731 h 483235"/>
              <a:gd name="T36" fmla="*/ 160380 w 525779"/>
              <a:gd name="T37" fmla="*/ 462898 h 483235"/>
              <a:gd name="T38" fmla="*/ 199483 w 525779"/>
              <a:gd name="T39" fmla="*/ 474833 h 483235"/>
              <a:gd name="T40" fmla="*/ 241042 w 525779"/>
              <a:gd name="T41" fmla="*/ 481039 h 483235"/>
              <a:gd name="T42" fmla="*/ 262574 w 525779"/>
              <a:gd name="T43" fmla="*/ 481839 h 483235"/>
              <a:gd name="T44" fmla="*/ 284105 w 525779"/>
              <a:gd name="T45" fmla="*/ 481039 h 483235"/>
              <a:gd name="T46" fmla="*/ 325664 w 525779"/>
              <a:gd name="T47" fmla="*/ 474833 h 483235"/>
              <a:gd name="T48" fmla="*/ 364768 w 525779"/>
              <a:gd name="T49" fmla="*/ 462898 h 483235"/>
              <a:gd name="T50" fmla="*/ 400874 w 525779"/>
              <a:gd name="T51" fmla="*/ 445731 h 483235"/>
              <a:gd name="T52" fmla="*/ 433442 w 525779"/>
              <a:gd name="T53" fmla="*/ 423826 h 483235"/>
              <a:gd name="T54" fmla="*/ 461931 w 525779"/>
              <a:gd name="T55" fmla="*/ 397684 h 483235"/>
              <a:gd name="T56" fmla="*/ 485802 w 525779"/>
              <a:gd name="T57" fmla="*/ 367800 h 483235"/>
              <a:gd name="T58" fmla="*/ 504509 w 525779"/>
              <a:gd name="T59" fmla="*/ 334672 h 483235"/>
              <a:gd name="T60" fmla="*/ 517516 w 525779"/>
              <a:gd name="T61" fmla="*/ 298796 h 483235"/>
              <a:gd name="T62" fmla="*/ 524278 w 525779"/>
              <a:gd name="T63" fmla="*/ 260671 h 483235"/>
              <a:gd name="T64" fmla="*/ 525148 w 525779"/>
              <a:gd name="T65" fmla="*/ 240920 h 483235"/>
              <a:gd name="T66" fmla="*/ 524278 w 525779"/>
              <a:gd name="T67" fmla="*/ 221168 h 483235"/>
              <a:gd name="T68" fmla="*/ 517516 w 525779"/>
              <a:gd name="T69" fmla="*/ 183042 h 483235"/>
              <a:gd name="T70" fmla="*/ 504509 w 525779"/>
              <a:gd name="T71" fmla="*/ 147166 h 483235"/>
              <a:gd name="T72" fmla="*/ 485802 w 525779"/>
              <a:gd name="T73" fmla="*/ 114038 h 483235"/>
              <a:gd name="T74" fmla="*/ 461931 w 525779"/>
              <a:gd name="T75" fmla="*/ 84154 h 483235"/>
              <a:gd name="T76" fmla="*/ 433442 w 525779"/>
              <a:gd name="T77" fmla="*/ 58013 h 483235"/>
              <a:gd name="T78" fmla="*/ 400874 w 525779"/>
              <a:gd name="T79" fmla="*/ 36107 h 483235"/>
              <a:gd name="T80" fmla="*/ 364768 w 525779"/>
              <a:gd name="T81" fmla="*/ 18940 h 483235"/>
              <a:gd name="T82" fmla="*/ 325664 w 525779"/>
              <a:gd name="T83" fmla="*/ 7005 h 483235"/>
              <a:gd name="T84" fmla="*/ 284105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220254" y="3163"/>
                </a:lnTo>
                <a:lnTo>
                  <a:pt x="179807" y="12320"/>
                </a:lnTo>
                <a:lnTo>
                  <a:pt x="142089" y="26972"/>
                </a:lnTo>
                <a:lnTo>
                  <a:pt x="107643" y="46622"/>
                </a:lnTo>
                <a:lnTo>
                  <a:pt x="77009" y="70770"/>
                </a:lnTo>
                <a:lnTo>
                  <a:pt x="50730" y="98919"/>
                </a:lnTo>
                <a:lnTo>
                  <a:pt x="29348" y="130570"/>
                </a:lnTo>
                <a:lnTo>
                  <a:pt x="13405" y="165225"/>
                </a:lnTo>
                <a:lnTo>
                  <a:pt x="3441" y="202386"/>
                </a:lnTo>
                <a:lnTo>
                  <a:pt x="0" y="241554"/>
                </a:lnTo>
                <a:lnTo>
                  <a:pt x="871" y="261357"/>
                </a:lnTo>
                <a:lnTo>
                  <a:pt x="7641" y="299583"/>
                </a:lnTo>
                <a:lnTo>
                  <a:pt x="20663" y="335553"/>
                </a:lnTo>
                <a:lnTo>
                  <a:pt x="39393" y="368769"/>
                </a:lnTo>
                <a:lnTo>
                  <a:pt x="63292" y="398731"/>
                </a:lnTo>
                <a:lnTo>
                  <a:pt x="91815" y="424942"/>
                </a:lnTo>
                <a:lnTo>
                  <a:pt x="124423" y="446904"/>
                </a:lnTo>
                <a:lnTo>
                  <a:pt x="160573" y="464117"/>
                </a:lnTo>
                <a:lnTo>
                  <a:pt x="199723" y="476084"/>
                </a:lnTo>
                <a:lnTo>
                  <a:pt x="241332" y="482306"/>
                </a:lnTo>
                <a:lnTo>
                  <a:pt x="262890" y="483108"/>
                </a:lnTo>
                <a:lnTo>
                  <a:pt x="284447" y="482306"/>
                </a:lnTo>
                <a:lnTo>
                  <a:pt x="326056" y="476084"/>
                </a:lnTo>
                <a:lnTo>
                  <a:pt x="365206" y="464117"/>
                </a:lnTo>
                <a:lnTo>
                  <a:pt x="401356" y="446904"/>
                </a:lnTo>
                <a:lnTo>
                  <a:pt x="433964" y="424942"/>
                </a:lnTo>
                <a:lnTo>
                  <a:pt x="462487" y="398731"/>
                </a:lnTo>
                <a:lnTo>
                  <a:pt x="486386" y="368769"/>
                </a:lnTo>
                <a:lnTo>
                  <a:pt x="505116" y="335553"/>
                </a:lnTo>
                <a:lnTo>
                  <a:pt x="518138" y="299583"/>
                </a:lnTo>
                <a:lnTo>
                  <a:pt x="524908" y="261357"/>
                </a:lnTo>
                <a:lnTo>
                  <a:pt x="525780" y="241554"/>
                </a:lnTo>
                <a:lnTo>
                  <a:pt x="524908" y="221750"/>
                </a:lnTo>
                <a:lnTo>
                  <a:pt x="518138" y="183524"/>
                </a:lnTo>
                <a:lnTo>
                  <a:pt x="505116" y="147554"/>
                </a:lnTo>
                <a:lnTo>
                  <a:pt x="486386" y="114338"/>
                </a:lnTo>
                <a:lnTo>
                  <a:pt x="462487" y="84376"/>
                </a:lnTo>
                <a:lnTo>
                  <a:pt x="433964" y="58165"/>
                </a:lnTo>
                <a:lnTo>
                  <a:pt x="401356" y="36203"/>
                </a:lnTo>
                <a:lnTo>
                  <a:pt x="365206" y="18990"/>
                </a:lnTo>
                <a:lnTo>
                  <a:pt x="326056" y="7023"/>
                </a:lnTo>
                <a:lnTo>
                  <a:pt x="284447" y="801"/>
                </a:lnTo>
                <a:lnTo>
                  <a:pt x="262890" y="0"/>
                </a:lnTo>
                <a:close/>
              </a:path>
            </a:pathLst>
          </a:custGeom>
          <a:solidFill>
            <a:srgbClr val="9ABA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8" name="object 71">
            <a:extLst>
              <a:ext uri="{FF2B5EF4-FFF2-40B4-BE49-F238E27FC236}">
                <a16:creationId xmlns:a16="http://schemas.microsoft.com/office/drawing/2014/main" id="{D5A22E9D-CE7D-4EB3-B404-522681BDE95C}"/>
              </a:ext>
            </a:extLst>
          </p:cNvPr>
          <p:cNvSpPr>
            <a:spLocks/>
          </p:cNvSpPr>
          <p:nvPr/>
        </p:nvSpPr>
        <p:spPr bwMode="auto">
          <a:xfrm>
            <a:off x="8928100" y="4498975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305157 w 525779"/>
              <a:gd name="T3" fmla="*/ 3155 h 483235"/>
              <a:gd name="T4" fmla="*/ 345556 w 525779"/>
              <a:gd name="T5" fmla="*/ 12288 h 483235"/>
              <a:gd name="T6" fmla="*/ 383229 w 525779"/>
              <a:gd name="T7" fmla="*/ 26902 h 483235"/>
              <a:gd name="T8" fmla="*/ 417634 w 525779"/>
              <a:gd name="T9" fmla="*/ 46500 h 483235"/>
              <a:gd name="T10" fmla="*/ 448230 w 525779"/>
              <a:gd name="T11" fmla="*/ 70584 h 483235"/>
              <a:gd name="T12" fmla="*/ 474478 w 525779"/>
              <a:gd name="T13" fmla="*/ 98659 h 483235"/>
              <a:gd name="T14" fmla="*/ 495835 w 525779"/>
              <a:gd name="T15" fmla="*/ 130227 h 483235"/>
              <a:gd name="T16" fmla="*/ 511758 w 525779"/>
              <a:gd name="T17" fmla="*/ 164791 h 483235"/>
              <a:gd name="T18" fmla="*/ 521710 w 525779"/>
              <a:gd name="T19" fmla="*/ 201854 h 483235"/>
              <a:gd name="T20" fmla="*/ 525148 w 525779"/>
              <a:gd name="T21" fmla="*/ 240920 h 483235"/>
              <a:gd name="T22" fmla="*/ 524278 w 525779"/>
              <a:gd name="T23" fmla="*/ 260671 h 483235"/>
              <a:gd name="T24" fmla="*/ 517516 w 525779"/>
              <a:gd name="T25" fmla="*/ 298796 h 483235"/>
              <a:gd name="T26" fmla="*/ 504509 w 525779"/>
              <a:gd name="T27" fmla="*/ 334672 h 483235"/>
              <a:gd name="T28" fmla="*/ 485802 w 525779"/>
              <a:gd name="T29" fmla="*/ 367800 h 483235"/>
              <a:gd name="T30" fmla="*/ 461931 w 525779"/>
              <a:gd name="T31" fmla="*/ 397684 h 483235"/>
              <a:gd name="T32" fmla="*/ 433442 w 525779"/>
              <a:gd name="T33" fmla="*/ 423826 h 483235"/>
              <a:gd name="T34" fmla="*/ 400874 w 525779"/>
              <a:gd name="T35" fmla="*/ 445731 h 483235"/>
              <a:gd name="T36" fmla="*/ 364768 w 525779"/>
              <a:gd name="T37" fmla="*/ 462898 h 483235"/>
              <a:gd name="T38" fmla="*/ 325664 w 525779"/>
              <a:gd name="T39" fmla="*/ 474833 h 483235"/>
              <a:gd name="T40" fmla="*/ 284105 w 525779"/>
              <a:gd name="T41" fmla="*/ 481039 h 483235"/>
              <a:gd name="T42" fmla="*/ 262574 w 525779"/>
              <a:gd name="T43" fmla="*/ 481839 h 483235"/>
              <a:gd name="T44" fmla="*/ 241042 w 525779"/>
              <a:gd name="T45" fmla="*/ 481039 h 483235"/>
              <a:gd name="T46" fmla="*/ 199483 w 525779"/>
              <a:gd name="T47" fmla="*/ 474833 h 483235"/>
              <a:gd name="T48" fmla="*/ 160380 w 525779"/>
              <a:gd name="T49" fmla="*/ 462898 h 483235"/>
              <a:gd name="T50" fmla="*/ 124273 w 525779"/>
              <a:gd name="T51" fmla="*/ 445731 h 483235"/>
              <a:gd name="T52" fmla="*/ 91705 w 525779"/>
              <a:gd name="T53" fmla="*/ 423826 h 483235"/>
              <a:gd name="T54" fmla="*/ 63216 w 525779"/>
              <a:gd name="T55" fmla="*/ 397684 h 483235"/>
              <a:gd name="T56" fmla="*/ 39345 w 525779"/>
              <a:gd name="T57" fmla="*/ 367800 h 483235"/>
              <a:gd name="T58" fmla="*/ 20639 w 525779"/>
              <a:gd name="T59" fmla="*/ 334672 h 483235"/>
              <a:gd name="T60" fmla="*/ 7631 w 525779"/>
              <a:gd name="T61" fmla="*/ 298796 h 483235"/>
              <a:gd name="T62" fmla="*/ 869 w 525779"/>
              <a:gd name="T63" fmla="*/ 260671 h 483235"/>
              <a:gd name="T64" fmla="*/ 0 w 525779"/>
              <a:gd name="T65" fmla="*/ 240920 h 483235"/>
              <a:gd name="T66" fmla="*/ 869 w 525779"/>
              <a:gd name="T67" fmla="*/ 221168 h 483235"/>
              <a:gd name="T68" fmla="*/ 7631 w 525779"/>
              <a:gd name="T69" fmla="*/ 183042 h 483235"/>
              <a:gd name="T70" fmla="*/ 20639 w 525779"/>
              <a:gd name="T71" fmla="*/ 147166 h 483235"/>
              <a:gd name="T72" fmla="*/ 39345 w 525779"/>
              <a:gd name="T73" fmla="*/ 114038 h 483235"/>
              <a:gd name="T74" fmla="*/ 63216 w 525779"/>
              <a:gd name="T75" fmla="*/ 84154 h 483235"/>
              <a:gd name="T76" fmla="*/ 91705 w 525779"/>
              <a:gd name="T77" fmla="*/ 58013 h 483235"/>
              <a:gd name="T78" fmla="*/ 124273 w 525779"/>
              <a:gd name="T79" fmla="*/ 36107 h 483235"/>
              <a:gd name="T80" fmla="*/ 160380 w 525779"/>
              <a:gd name="T81" fmla="*/ 18940 h 483235"/>
              <a:gd name="T82" fmla="*/ 199483 w 525779"/>
              <a:gd name="T83" fmla="*/ 7005 h 483235"/>
              <a:gd name="T84" fmla="*/ 241042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305525" y="3163"/>
                </a:lnTo>
                <a:lnTo>
                  <a:pt x="345972" y="12320"/>
                </a:lnTo>
                <a:lnTo>
                  <a:pt x="383690" y="26972"/>
                </a:lnTo>
                <a:lnTo>
                  <a:pt x="418136" y="46622"/>
                </a:lnTo>
                <a:lnTo>
                  <a:pt x="448770" y="70770"/>
                </a:lnTo>
                <a:lnTo>
                  <a:pt x="475049" y="98919"/>
                </a:lnTo>
                <a:lnTo>
                  <a:pt x="496431" y="130570"/>
                </a:lnTo>
                <a:lnTo>
                  <a:pt x="512374" y="165225"/>
                </a:lnTo>
                <a:lnTo>
                  <a:pt x="522338" y="202386"/>
                </a:lnTo>
                <a:lnTo>
                  <a:pt x="525780" y="241554"/>
                </a:lnTo>
                <a:lnTo>
                  <a:pt x="524908" y="261357"/>
                </a:lnTo>
                <a:lnTo>
                  <a:pt x="518138" y="299583"/>
                </a:lnTo>
                <a:lnTo>
                  <a:pt x="505116" y="335553"/>
                </a:lnTo>
                <a:lnTo>
                  <a:pt x="486386" y="368769"/>
                </a:lnTo>
                <a:lnTo>
                  <a:pt x="462487" y="398731"/>
                </a:lnTo>
                <a:lnTo>
                  <a:pt x="433964" y="424942"/>
                </a:lnTo>
                <a:lnTo>
                  <a:pt x="401356" y="446904"/>
                </a:lnTo>
                <a:lnTo>
                  <a:pt x="365206" y="464117"/>
                </a:lnTo>
                <a:lnTo>
                  <a:pt x="326056" y="476084"/>
                </a:lnTo>
                <a:lnTo>
                  <a:pt x="284447" y="482306"/>
                </a:lnTo>
                <a:lnTo>
                  <a:pt x="262890" y="483108"/>
                </a:lnTo>
                <a:lnTo>
                  <a:pt x="241332" y="482306"/>
                </a:lnTo>
                <a:lnTo>
                  <a:pt x="199723" y="476084"/>
                </a:lnTo>
                <a:lnTo>
                  <a:pt x="160573" y="464117"/>
                </a:lnTo>
                <a:lnTo>
                  <a:pt x="124423" y="446904"/>
                </a:lnTo>
                <a:lnTo>
                  <a:pt x="91815" y="424942"/>
                </a:lnTo>
                <a:lnTo>
                  <a:pt x="63292" y="398731"/>
                </a:lnTo>
                <a:lnTo>
                  <a:pt x="39393" y="368769"/>
                </a:lnTo>
                <a:lnTo>
                  <a:pt x="20663" y="335553"/>
                </a:lnTo>
                <a:lnTo>
                  <a:pt x="7641" y="299583"/>
                </a:lnTo>
                <a:lnTo>
                  <a:pt x="871" y="261357"/>
                </a:lnTo>
                <a:lnTo>
                  <a:pt x="0" y="241554"/>
                </a:lnTo>
                <a:lnTo>
                  <a:pt x="871" y="221750"/>
                </a:lnTo>
                <a:lnTo>
                  <a:pt x="7641" y="183524"/>
                </a:lnTo>
                <a:lnTo>
                  <a:pt x="20663" y="147554"/>
                </a:lnTo>
                <a:lnTo>
                  <a:pt x="39393" y="114338"/>
                </a:lnTo>
                <a:lnTo>
                  <a:pt x="63292" y="84376"/>
                </a:lnTo>
                <a:lnTo>
                  <a:pt x="91815" y="58165"/>
                </a:lnTo>
                <a:lnTo>
                  <a:pt x="124423" y="36203"/>
                </a:lnTo>
                <a:lnTo>
                  <a:pt x="160573" y="18990"/>
                </a:lnTo>
                <a:lnTo>
                  <a:pt x="199723" y="7023"/>
                </a:lnTo>
                <a:lnTo>
                  <a:pt x="241332" y="801"/>
                </a:lnTo>
                <a:lnTo>
                  <a:pt x="262890" y="0"/>
                </a:lnTo>
                <a:close/>
              </a:path>
            </a:pathLst>
          </a:custGeom>
          <a:noFill/>
          <a:ln w="9144">
            <a:solidFill>
              <a:srgbClr val="0017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9" name="object 72">
            <a:extLst>
              <a:ext uri="{FF2B5EF4-FFF2-40B4-BE49-F238E27FC236}">
                <a16:creationId xmlns:a16="http://schemas.microsoft.com/office/drawing/2014/main" id="{EB6AF1B7-C180-44CB-AFDF-A5FE8297AB1A}"/>
              </a:ext>
            </a:extLst>
          </p:cNvPr>
          <p:cNvSpPr>
            <a:spLocks/>
          </p:cNvSpPr>
          <p:nvPr/>
        </p:nvSpPr>
        <p:spPr bwMode="auto">
          <a:xfrm>
            <a:off x="9029700" y="4597400"/>
            <a:ext cx="368300" cy="336550"/>
          </a:xfrm>
          <a:custGeom>
            <a:avLst/>
            <a:gdLst>
              <a:gd name="T0" fmla="*/ 174160 w 368934"/>
              <a:gd name="T1" fmla="*/ 0 h 335279"/>
              <a:gd name="T2" fmla="*/ 129909 w 368934"/>
              <a:gd name="T3" fmla="*/ 7143 h 335279"/>
              <a:gd name="T4" fmla="*/ 89990 w 368934"/>
              <a:gd name="T5" fmla="*/ 23389 h 335279"/>
              <a:gd name="T6" fmla="*/ 55750 w 368934"/>
              <a:gd name="T7" fmla="*/ 47499 h 335279"/>
              <a:gd name="T8" fmla="*/ 28544 w 368934"/>
              <a:gd name="T9" fmla="*/ 78226 h 335279"/>
              <a:gd name="T10" fmla="*/ 9720 w 368934"/>
              <a:gd name="T11" fmla="*/ 114332 h 335279"/>
              <a:gd name="T12" fmla="*/ 632 w 368934"/>
              <a:gd name="T13" fmla="*/ 154570 h 335279"/>
              <a:gd name="T14" fmla="*/ 0 w 368934"/>
              <a:gd name="T15" fmla="*/ 168686 h 335279"/>
              <a:gd name="T16" fmla="*/ 610 w 368934"/>
              <a:gd name="T17" fmla="*/ 182539 h 335279"/>
              <a:gd name="T18" fmla="*/ 9445 w 368934"/>
              <a:gd name="T19" fmla="*/ 222074 h 335279"/>
              <a:gd name="T20" fmla="*/ 27942 w 368934"/>
              <a:gd name="T21" fmla="*/ 257651 h 335279"/>
              <a:gd name="T22" fmla="*/ 55022 w 368934"/>
              <a:gd name="T23" fmla="*/ 288097 h 335279"/>
              <a:gd name="T24" fmla="*/ 89602 w 368934"/>
              <a:gd name="T25" fmla="*/ 312230 h 335279"/>
              <a:gd name="T26" fmla="*/ 130601 w 368934"/>
              <a:gd name="T27" fmla="*/ 328871 h 335279"/>
              <a:gd name="T28" fmla="*/ 176936 w 368934"/>
              <a:gd name="T29" fmla="*/ 336844 h 335279"/>
              <a:gd name="T30" fmla="*/ 193381 w 368934"/>
              <a:gd name="T31" fmla="*/ 337372 h 335279"/>
              <a:gd name="T32" fmla="*/ 208528 w 368934"/>
              <a:gd name="T33" fmla="*/ 336079 h 335279"/>
              <a:gd name="T34" fmla="*/ 251485 w 368934"/>
              <a:gd name="T35" fmla="*/ 325764 h 335279"/>
              <a:gd name="T36" fmla="*/ 289662 w 368934"/>
              <a:gd name="T37" fmla="*/ 306757 h 335279"/>
              <a:gd name="T38" fmla="*/ 321707 w 368934"/>
              <a:gd name="T39" fmla="*/ 280305 h 335279"/>
              <a:gd name="T40" fmla="*/ 346270 w 368934"/>
              <a:gd name="T41" fmla="*/ 247646 h 335279"/>
              <a:gd name="T42" fmla="*/ 361998 w 368934"/>
              <a:gd name="T43" fmla="*/ 210025 h 335279"/>
              <a:gd name="T44" fmla="*/ 367541 w 368934"/>
              <a:gd name="T45" fmla="*/ 168686 h 335279"/>
              <a:gd name="T46" fmla="*/ 366930 w 368934"/>
              <a:gd name="T47" fmla="*/ 154833 h 335279"/>
              <a:gd name="T48" fmla="*/ 358097 w 368934"/>
              <a:gd name="T49" fmla="*/ 115299 h 335279"/>
              <a:gd name="T50" fmla="*/ 339598 w 368934"/>
              <a:gd name="T51" fmla="*/ 79720 h 335279"/>
              <a:gd name="T52" fmla="*/ 312518 w 368934"/>
              <a:gd name="T53" fmla="*/ 49275 h 335279"/>
              <a:gd name="T54" fmla="*/ 277939 w 368934"/>
              <a:gd name="T55" fmla="*/ 25143 h 335279"/>
              <a:gd name="T56" fmla="*/ 236939 w 368934"/>
              <a:gd name="T57" fmla="*/ 8500 h 335279"/>
              <a:gd name="T58" fmla="*/ 190604 w 368934"/>
              <a:gd name="T59" fmla="*/ 527 h 335279"/>
              <a:gd name="T60" fmla="*/ 174160 w 368934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174760" y="0"/>
                </a:moveTo>
                <a:lnTo>
                  <a:pt x="130357" y="7089"/>
                </a:lnTo>
                <a:lnTo>
                  <a:pt x="90300" y="23213"/>
                </a:lnTo>
                <a:lnTo>
                  <a:pt x="55942" y="47141"/>
                </a:lnTo>
                <a:lnTo>
                  <a:pt x="28642" y="77637"/>
                </a:lnTo>
                <a:lnTo>
                  <a:pt x="9754" y="113470"/>
                </a:lnTo>
                <a:lnTo>
                  <a:pt x="634" y="153404"/>
                </a:lnTo>
                <a:lnTo>
                  <a:pt x="0" y="167414"/>
                </a:lnTo>
                <a:lnTo>
                  <a:pt x="612" y="181163"/>
                </a:lnTo>
                <a:lnTo>
                  <a:pt x="9477" y="220399"/>
                </a:lnTo>
                <a:lnTo>
                  <a:pt x="28038" y="255709"/>
                </a:lnTo>
                <a:lnTo>
                  <a:pt x="55212" y="285925"/>
                </a:lnTo>
                <a:lnTo>
                  <a:pt x="89911" y="309876"/>
                </a:lnTo>
                <a:lnTo>
                  <a:pt x="131051" y="326392"/>
                </a:lnTo>
                <a:lnTo>
                  <a:pt x="177546" y="334305"/>
                </a:lnTo>
                <a:lnTo>
                  <a:pt x="194047" y="334829"/>
                </a:lnTo>
                <a:lnTo>
                  <a:pt x="209247" y="333546"/>
                </a:lnTo>
                <a:lnTo>
                  <a:pt x="252352" y="323308"/>
                </a:lnTo>
                <a:lnTo>
                  <a:pt x="290660" y="304445"/>
                </a:lnTo>
                <a:lnTo>
                  <a:pt x="322816" y="278191"/>
                </a:lnTo>
                <a:lnTo>
                  <a:pt x="347463" y="245779"/>
                </a:lnTo>
                <a:lnTo>
                  <a:pt x="363245" y="208442"/>
                </a:lnTo>
                <a:lnTo>
                  <a:pt x="368808" y="167414"/>
                </a:lnTo>
                <a:lnTo>
                  <a:pt x="368195" y="153665"/>
                </a:lnTo>
                <a:lnTo>
                  <a:pt x="359330" y="114430"/>
                </a:lnTo>
                <a:lnTo>
                  <a:pt x="340769" y="79119"/>
                </a:lnTo>
                <a:lnTo>
                  <a:pt x="313595" y="48904"/>
                </a:lnTo>
                <a:lnTo>
                  <a:pt x="278896" y="24953"/>
                </a:lnTo>
                <a:lnTo>
                  <a:pt x="237756" y="8436"/>
                </a:lnTo>
                <a:lnTo>
                  <a:pt x="191261" y="523"/>
                </a:lnTo>
                <a:lnTo>
                  <a:pt x="174760" y="0"/>
                </a:lnTo>
                <a:close/>
              </a:path>
            </a:pathLst>
          </a:custGeom>
          <a:solidFill>
            <a:srgbClr val="001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0" name="object 73">
            <a:extLst>
              <a:ext uri="{FF2B5EF4-FFF2-40B4-BE49-F238E27FC236}">
                <a16:creationId xmlns:a16="http://schemas.microsoft.com/office/drawing/2014/main" id="{DFD172AC-18D9-42FE-B9C6-395870CFDCFE}"/>
              </a:ext>
            </a:extLst>
          </p:cNvPr>
          <p:cNvSpPr>
            <a:spLocks/>
          </p:cNvSpPr>
          <p:nvPr/>
        </p:nvSpPr>
        <p:spPr bwMode="auto">
          <a:xfrm>
            <a:off x="9029700" y="4597400"/>
            <a:ext cx="368300" cy="336550"/>
          </a:xfrm>
          <a:custGeom>
            <a:avLst/>
            <a:gdLst>
              <a:gd name="T0" fmla="*/ 0 w 368934"/>
              <a:gd name="T1" fmla="*/ 168686 h 335279"/>
              <a:gd name="T2" fmla="*/ 5542 w 368934"/>
              <a:gd name="T3" fmla="*/ 127346 h 335279"/>
              <a:gd name="T4" fmla="*/ 21270 w 368934"/>
              <a:gd name="T5" fmla="*/ 89727 h 335279"/>
              <a:gd name="T6" fmla="*/ 45833 w 368934"/>
              <a:gd name="T7" fmla="*/ 57068 h 335279"/>
              <a:gd name="T8" fmla="*/ 77879 w 368934"/>
              <a:gd name="T9" fmla="*/ 30614 h 335279"/>
              <a:gd name="T10" fmla="*/ 116055 w 368934"/>
              <a:gd name="T11" fmla="*/ 11608 h 335279"/>
              <a:gd name="T12" fmla="*/ 159012 w 368934"/>
              <a:gd name="T13" fmla="*/ 1292 h 335279"/>
              <a:gd name="T14" fmla="*/ 174160 w 368934"/>
              <a:gd name="T15" fmla="*/ 0 h 335279"/>
              <a:gd name="T16" fmla="*/ 190604 w 368934"/>
              <a:gd name="T17" fmla="*/ 527 h 335279"/>
              <a:gd name="T18" fmla="*/ 236939 w 368934"/>
              <a:gd name="T19" fmla="*/ 8500 h 335279"/>
              <a:gd name="T20" fmla="*/ 277939 w 368934"/>
              <a:gd name="T21" fmla="*/ 25143 h 335279"/>
              <a:gd name="T22" fmla="*/ 312518 w 368934"/>
              <a:gd name="T23" fmla="*/ 49275 h 335279"/>
              <a:gd name="T24" fmla="*/ 339598 w 368934"/>
              <a:gd name="T25" fmla="*/ 79720 h 335279"/>
              <a:gd name="T26" fmla="*/ 358097 w 368934"/>
              <a:gd name="T27" fmla="*/ 115299 h 335279"/>
              <a:gd name="T28" fmla="*/ 366930 w 368934"/>
              <a:gd name="T29" fmla="*/ 154833 h 335279"/>
              <a:gd name="T30" fmla="*/ 367541 w 368934"/>
              <a:gd name="T31" fmla="*/ 168686 h 335279"/>
              <a:gd name="T32" fmla="*/ 366908 w 368934"/>
              <a:gd name="T33" fmla="*/ 182802 h 335279"/>
              <a:gd name="T34" fmla="*/ 357820 w 368934"/>
              <a:gd name="T35" fmla="*/ 223040 h 335279"/>
              <a:gd name="T36" fmla="*/ 338996 w 368934"/>
              <a:gd name="T37" fmla="*/ 259145 h 335279"/>
              <a:gd name="T38" fmla="*/ 311790 w 368934"/>
              <a:gd name="T39" fmla="*/ 289874 h 335279"/>
              <a:gd name="T40" fmla="*/ 277550 w 368934"/>
              <a:gd name="T41" fmla="*/ 313982 h 335279"/>
              <a:gd name="T42" fmla="*/ 237631 w 368934"/>
              <a:gd name="T43" fmla="*/ 330229 h 335279"/>
              <a:gd name="T44" fmla="*/ 193381 w 368934"/>
              <a:gd name="T45" fmla="*/ 337372 h 335279"/>
              <a:gd name="T46" fmla="*/ 176936 w 368934"/>
              <a:gd name="T47" fmla="*/ 336844 h 335279"/>
              <a:gd name="T48" fmla="*/ 130601 w 368934"/>
              <a:gd name="T49" fmla="*/ 328871 h 335279"/>
              <a:gd name="T50" fmla="*/ 89602 w 368934"/>
              <a:gd name="T51" fmla="*/ 312230 h 335279"/>
              <a:gd name="T52" fmla="*/ 55022 w 368934"/>
              <a:gd name="T53" fmla="*/ 288097 h 335279"/>
              <a:gd name="T54" fmla="*/ 27942 w 368934"/>
              <a:gd name="T55" fmla="*/ 257651 h 335279"/>
              <a:gd name="T56" fmla="*/ 9445 w 368934"/>
              <a:gd name="T57" fmla="*/ 222074 h 335279"/>
              <a:gd name="T58" fmla="*/ 610 w 368934"/>
              <a:gd name="T59" fmla="*/ 182539 h 335279"/>
              <a:gd name="T60" fmla="*/ 0 w 368934"/>
              <a:gd name="T61" fmla="*/ 168686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0" y="167414"/>
                </a:moveTo>
                <a:lnTo>
                  <a:pt x="5562" y="126386"/>
                </a:lnTo>
                <a:lnTo>
                  <a:pt x="21344" y="89050"/>
                </a:lnTo>
                <a:lnTo>
                  <a:pt x="45991" y="56637"/>
                </a:lnTo>
                <a:lnTo>
                  <a:pt x="78147" y="30383"/>
                </a:lnTo>
                <a:lnTo>
                  <a:pt x="116455" y="11520"/>
                </a:lnTo>
                <a:lnTo>
                  <a:pt x="159560" y="1282"/>
                </a:lnTo>
                <a:lnTo>
                  <a:pt x="174760" y="0"/>
                </a:lnTo>
                <a:lnTo>
                  <a:pt x="191261" y="523"/>
                </a:lnTo>
                <a:lnTo>
                  <a:pt x="237756" y="8436"/>
                </a:lnTo>
                <a:lnTo>
                  <a:pt x="278896" y="24953"/>
                </a:lnTo>
                <a:lnTo>
                  <a:pt x="313595" y="48904"/>
                </a:lnTo>
                <a:lnTo>
                  <a:pt x="340769" y="79119"/>
                </a:lnTo>
                <a:lnTo>
                  <a:pt x="359330" y="114430"/>
                </a:lnTo>
                <a:lnTo>
                  <a:pt x="368195" y="153665"/>
                </a:lnTo>
                <a:lnTo>
                  <a:pt x="368808" y="167414"/>
                </a:lnTo>
                <a:lnTo>
                  <a:pt x="368173" y="181424"/>
                </a:lnTo>
                <a:lnTo>
                  <a:pt x="359053" y="221359"/>
                </a:lnTo>
                <a:lnTo>
                  <a:pt x="340165" y="257191"/>
                </a:lnTo>
                <a:lnTo>
                  <a:pt x="312865" y="287688"/>
                </a:lnTo>
                <a:lnTo>
                  <a:pt x="278507" y="311615"/>
                </a:lnTo>
                <a:lnTo>
                  <a:pt x="238450" y="327740"/>
                </a:lnTo>
                <a:lnTo>
                  <a:pt x="194047" y="334829"/>
                </a:lnTo>
                <a:lnTo>
                  <a:pt x="177546" y="334305"/>
                </a:lnTo>
                <a:lnTo>
                  <a:pt x="131051" y="326392"/>
                </a:lnTo>
                <a:lnTo>
                  <a:pt x="89911" y="309876"/>
                </a:lnTo>
                <a:lnTo>
                  <a:pt x="55212" y="285925"/>
                </a:lnTo>
                <a:lnTo>
                  <a:pt x="28038" y="255709"/>
                </a:lnTo>
                <a:lnTo>
                  <a:pt x="9477" y="220399"/>
                </a:lnTo>
                <a:lnTo>
                  <a:pt x="612" y="181163"/>
                </a:lnTo>
                <a:lnTo>
                  <a:pt x="0" y="167414"/>
                </a:lnTo>
                <a:close/>
              </a:path>
            </a:pathLst>
          </a:custGeom>
          <a:noFill/>
          <a:ln w="9144">
            <a:solidFill>
              <a:srgbClr val="0017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44230C1D-B1D8-437E-978A-392FE820A1D5}"/>
              </a:ext>
            </a:extLst>
          </p:cNvPr>
          <p:cNvSpPr txBox="1"/>
          <p:nvPr/>
        </p:nvSpPr>
        <p:spPr>
          <a:xfrm>
            <a:off x="9037638" y="4695825"/>
            <a:ext cx="3524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CD8+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432" name="object 75">
            <a:extLst>
              <a:ext uri="{FF2B5EF4-FFF2-40B4-BE49-F238E27FC236}">
                <a16:creationId xmlns:a16="http://schemas.microsoft.com/office/drawing/2014/main" id="{CF17FAA1-929A-4E00-BDC2-1CCBBDD2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5" y="5659438"/>
            <a:ext cx="525463" cy="500062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08781F3E-D84E-4420-B8AD-2F4E23DC9F6A}"/>
              </a:ext>
            </a:extLst>
          </p:cNvPr>
          <p:cNvSpPr txBox="1"/>
          <p:nvPr/>
        </p:nvSpPr>
        <p:spPr>
          <a:xfrm>
            <a:off x="9847263" y="3760788"/>
            <a:ext cx="75723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3285AB"/>
                </a:solidFill>
                <a:latin typeface="Arial"/>
                <a:cs typeface="Arial"/>
              </a:rPr>
              <a:t>C</a:t>
            </a:r>
            <a:r>
              <a:rPr sz="950" b="1" dirty="0">
                <a:solidFill>
                  <a:srgbClr val="3285AB"/>
                </a:solidFill>
                <a:latin typeface="Arial"/>
                <a:cs typeface="Arial"/>
              </a:rPr>
              <a:t>Y</a:t>
            </a:r>
            <a:r>
              <a:rPr sz="950" b="1" spc="5" dirty="0">
                <a:solidFill>
                  <a:srgbClr val="3285AB"/>
                </a:solidFill>
                <a:latin typeface="Arial"/>
                <a:cs typeface="Arial"/>
              </a:rPr>
              <a:t>TOKIN</a:t>
            </a:r>
            <a:r>
              <a:rPr sz="950" b="1" dirty="0">
                <a:solidFill>
                  <a:srgbClr val="3285AB"/>
                </a:solidFill>
                <a:latin typeface="Arial"/>
                <a:cs typeface="Arial"/>
              </a:rPr>
              <a:t>E</a:t>
            </a:r>
            <a:r>
              <a:rPr sz="950" b="1" spc="5" dirty="0">
                <a:solidFill>
                  <a:srgbClr val="3285AB"/>
                </a:solidFill>
                <a:latin typeface="Arial"/>
                <a:cs typeface="Arial"/>
              </a:rPr>
              <a:t>S</a:t>
            </a:r>
            <a:endParaRPr sz="950">
              <a:latin typeface="Arial"/>
              <a:cs typeface="Arial"/>
            </a:endParaRPr>
          </a:p>
        </p:txBody>
      </p:sp>
      <p:sp>
        <p:nvSpPr>
          <p:cNvPr id="15434" name="object 77">
            <a:extLst>
              <a:ext uri="{FF2B5EF4-FFF2-40B4-BE49-F238E27FC236}">
                <a16:creationId xmlns:a16="http://schemas.microsoft.com/office/drawing/2014/main" id="{CA503D27-36CA-4C0D-B834-AA86A9A82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5565775"/>
            <a:ext cx="1951038" cy="733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35" name="object 78">
            <a:extLst>
              <a:ext uri="{FF2B5EF4-FFF2-40B4-BE49-F238E27FC236}">
                <a16:creationId xmlns:a16="http://schemas.microsoft.com/office/drawing/2014/main" id="{FBBB2B3A-E154-4FDE-AA94-7E960E751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4150" y="5648325"/>
            <a:ext cx="1023938" cy="569913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36" name="object 79">
            <a:extLst>
              <a:ext uri="{FF2B5EF4-FFF2-40B4-BE49-F238E27FC236}">
                <a16:creationId xmlns:a16="http://schemas.microsoft.com/office/drawing/2014/main" id="{AD6FD8D7-DC0B-4BA7-A4F2-0B0811CFB70A}"/>
              </a:ext>
            </a:extLst>
          </p:cNvPr>
          <p:cNvSpPr>
            <a:spLocks/>
          </p:cNvSpPr>
          <p:nvPr/>
        </p:nvSpPr>
        <p:spPr bwMode="auto">
          <a:xfrm>
            <a:off x="9694863" y="5843588"/>
            <a:ext cx="190500" cy="180975"/>
          </a:xfrm>
          <a:custGeom>
            <a:avLst/>
            <a:gdLst>
              <a:gd name="T0" fmla="*/ 189998 w 190500"/>
              <a:gd name="T1" fmla="*/ 89857 h 180975"/>
              <a:gd name="T2" fmla="*/ 180049 w 190500"/>
              <a:gd name="T3" fmla="*/ 130237 h 180975"/>
              <a:gd name="T4" fmla="*/ 153392 w 190500"/>
              <a:gd name="T5" fmla="*/ 161304 h 180975"/>
              <a:gd name="T6" fmla="*/ 114806 w 190500"/>
              <a:gd name="T7" fmla="*/ 178517 h 180975"/>
              <a:gd name="T8" fmla="*/ 100119 w 190500"/>
              <a:gd name="T9" fmla="*/ 180391 h 180975"/>
              <a:gd name="T10" fmla="*/ 84255 w 190500"/>
              <a:gd name="T11" fmla="*/ 179384 h 180975"/>
              <a:gd name="T12" fmla="*/ 42844 w 190500"/>
              <a:gd name="T13" fmla="*/ 165028 h 180975"/>
              <a:gd name="T14" fmla="*/ 13542 w 190500"/>
              <a:gd name="T15" fmla="*/ 136914 h 180975"/>
              <a:gd name="T16" fmla="*/ 0 w 190500"/>
              <a:gd name="T17" fmla="*/ 99207 h 180975"/>
              <a:gd name="T18" fmla="*/ 925 w 190500"/>
              <a:gd name="T19" fmla="*/ 83348 h 180975"/>
              <a:gd name="T20" fmla="*/ 15236 w 190500"/>
              <a:gd name="T21" fmla="*/ 42479 h 180975"/>
              <a:gd name="T22" fmla="*/ 43614 w 190500"/>
              <a:gd name="T23" fmla="*/ 13788 h 180975"/>
              <a:gd name="T24" fmla="*/ 81902 w 190500"/>
              <a:gd name="T25" fmla="*/ 0 h 180975"/>
              <a:gd name="T26" fmla="*/ 98939 w 190500"/>
              <a:gd name="T27" fmla="*/ 754 h 180975"/>
              <a:gd name="T28" fmla="*/ 142601 w 190500"/>
              <a:gd name="T29" fmla="*/ 13629 h 180975"/>
              <a:gd name="T30" fmla="*/ 173282 w 190500"/>
              <a:gd name="T31" fmla="*/ 39516 h 180975"/>
              <a:gd name="T32" fmla="*/ 188654 w 190500"/>
              <a:gd name="T33" fmla="*/ 74681 h 180975"/>
              <a:gd name="T34" fmla="*/ 189998 w 190500"/>
              <a:gd name="T35" fmla="*/ 89857 h 1809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0500" h="180975">
                <a:moveTo>
                  <a:pt x="189998" y="89857"/>
                </a:moveTo>
                <a:lnTo>
                  <a:pt x="180049" y="130237"/>
                </a:lnTo>
                <a:lnTo>
                  <a:pt x="153392" y="161304"/>
                </a:lnTo>
                <a:lnTo>
                  <a:pt x="114806" y="178517"/>
                </a:lnTo>
                <a:lnTo>
                  <a:pt x="100119" y="180391"/>
                </a:lnTo>
                <a:lnTo>
                  <a:pt x="84255" y="179384"/>
                </a:lnTo>
                <a:lnTo>
                  <a:pt x="42844" y="165028"/>
                </a:lnTo>
                <a:lnTo>
                  <a:pt x="13542" y="136914"/>
                </a:lnTo>
                <a:lnTo>
                  <a:pt x="0" y="99207"/>
                </a:lnTo>
                <a:lnTo>
                  <a:pt x="925" y="83348"/>
                </a:lnTo>
                <a:lnTo>
                  <a:pt x="15236" y="42479"/>
                </a:lnTo>
                <a:lnTo>
                  <a:pt x="43614" y="13788"/>
                </a:lnTo>
                <a:lnTo>
                  <a:pt x="81902" y="0"/>
                </a:lnTo>
                <a:lnTo>
                  <a:pt x="98939" y="754"/>
                </a:lnTo>
                <a:lnTo>
                  <a:pt x="142601" y="13629"/>
                </a:lnTo>
                <a:lnTo>
                  <a:pt x="173282" y="39516"/>
                </a:lnTo>
                <a:lnTo>
                  <a:pt x="188654" y="74681"/>
                </a:lnTo>
                <a:lnTo>
                  <a:pt x="189998" y="89857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7" name="object 80">
            <a:extLst>
              <a:ext uri="{FF2B5EF4-FFF2-40B4-BE49-F238E27FC236}">
                <a16:creationId xmlns:a16="http://schemas.microsoft.com/office/drawing/2014/main" id="{627A2E5A-CBE7-4B5B-BE4A-DB7E436DA293}"/>
              </a:ext>
            </a:extLst>
          </p:cNvPr>
          <p:cNvSpPr>
            <a:spLocks/>
          </p:cNvSpPr>
          <p:nvPr/>
        </p:nvSpPr>
        <p:spPr bwMode="auto">
          <a:xfrm>
            <a:off x="9491663" y="5842000"/>
            <a:ext cx="192087" cy="182563"/>
          </a:xfrm>
          <a:custGeom>
            <a:avLst/>
            <a:gdLst>
              <a:gd name="T0" fmla="*/ 192024 w 191770"/>
              <a:gd name="T1" fmla="*/ 91635 h 181610"/>
              <a:gd name="T2" fmla="*/ 182059 w 191770"/>
              <a:gd name="T3" fmla="*/ 132286 h 181610"/>
              <a:gd name="T4" fmla="*/ 155323 w 191770"/>
              <a:gd name="T5" fmla="*/ 163623 h 181610"/>
              <a:gd name="T6" fmla="*/ 116552 w 191770"/>
              <a:gd name="T7" fmla="*/ 181115 h 181610"/>
              <a:gd name="T8" fmla="*/ 101773 w 191770"/>
              <a:gd name="T9" fmla="*/ 183086 h 181610"/>
              <a:gd name="T10" fmla="*/ 85670 w 191770"/>
              <a:gd name="T11" fmla="*/ 182094 h 181610"/>
              <a:gd name="T12" fmla="*/ 43715 w 191770"/>
              <a:gd name="T13" fmla="*/ 167825 h 181610"/>
              <a:gd name="T14" fmla="*/ 13997 w 191770"/>
              <a:gd name="T15" fmla="*/ 139823 h 181610"/>
              <a:gd name="T16" fmla="*/ 0 w 191770"/>
              <a:gd name="T17" fmla="*/ 102198 h 181610"/>
              <a:gd name="T18" fmla="*/ 881 w 191770"/>
              <a:gd name="T19" fmla="*/ 86052 h 181610"/>
              <a:gd name="T20" fmla="*/ 14994 w 191770"/>
              <a:gd name="T21" fmla="*/ 44527 h 181610"/>
              <a:gd name="T22" fmla="*/ 43140 w 191770"/>
              <a:gd name="T23" fmla="*/ 15341 h 181610"/>
              <a:gd name="T24" fmla="*/ 81260 w 191770"/>
              <a:gd name="T25" fmla="*/ 1027 h 181610"/>
              <a:gd name="T26" fmla="*/ 95481 w 191770"/>
              <a:gd name="T27" fmla="*/ 0 h 181610"/>
              <a:gd name="T28" fmla="*/ 110572 w 191770"/>
              <a:gd name="T29" fmla="*/ 1108 h 181610"/>
              <a:gd name="T30" fmla="*/ 150656 w 191770"/>
              <a:gd name="T31" fmla="*/ 16386 h 181610"/>
              <a:gd name="T32" fmla="*/ 179303 w 191770"/>
              <a:gd name="T33" fmla="*/ 46085 h 181610"/>
              <a:gd name="T34" fmla="*/ 191825 w 191770"/>
              <a:gd name="T35" fmla="*/ 85687 h 181610"/>
              <a:gd name="T36" fmla="*/ 192024 w 191770"/>
              <a:gd name="T37" fmla="*/ 91635 h 1816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91770" h="181610">
                <a:moveTo>
                  <a:pt x="191391" y="90681"/>
                </a:moveTo>
                <a:lnTo>
                  <a:pt x="181459" y="130908"/>
                </a:lnTo>
                <a:lnTo>
                  <a:pt x="154811" y="161919"/>
                </a:lnTo>
                <a:lnTo>
                  <a:pt x="116168" y="179229"/>
                </a:lnTo>
                <a:lnTo>
                  <a:pt x="101437" y="181179"/>
                </a:lnTo>
                <a:lnTo>
                  <a:pt x="85388" y="180197"/>
                </a:lnTo>
                <a:lnTo>
                  <a:pt x="43571" y="166078"/>
                </a:lnTo>
                <a:lnTo>
                  <a:pt x="13951" y="138367"/>
                </a:lnTo>
                <a:lnTo>
                  <a:pt x="0" y="101134"/>
                </a:lnTo>
                <a:lnTo>
                  <a:pt x="879" y="85156"/>
                </a:lnTo>
                <a:lnTo>
                  <a:pt x="14944" y="44064"/>
                </a:lnTo>
                <a:lnTo>
                  <a:pt x="42998" y="15181"/>
                </a:lnTo>
                <a:lnTo>
                  <a:pt x="80992" y="1017"/>
                </a:lnTo>
                <a:lnTo>
                  <a:pt x="95166" y="0"/>
                </a:lnTo>
                <a:lnTo>
                  <a:pt x="110208" y="1096"/>
                </a:lnTo>
                <a:lnTo>
                  <a:pt x="150159" y="16215"/>
                </a:lnTo>
                <a:lnTo>
                  <a:pt x="178712" y="45605"/>
                </a:lnTo>
                <a:lnTo>
                  <a:pt x="191192" y="84795"/>
                </a:lnTo>
                <a:lnTo>
                  <a:pt x="191391" y="90681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8" name="object 81">
            <a:extLst>
              <a:ext uri="{FF2B5EF4-FFF2-40B4-BE49-F238E27FC236}">
                <a16:creationId xmlns:a16="http://schemas.microsoft.com/office/drawing/2014/main" id="{3EE3CA36-F215-4282-A4B0-01963A20CBEF}"/>
              </a:ext>
            </a:extLst>
          </p:cNvPr>
          <p:cNvSpPr>
            <a:spLocks/>
          </p:cNvSpPr>
          <p:nvPr/>
        </p:nvSpPr>
        <p:spPr bwMode="auto">
          <a:xfrm>
            <a:off x="9299575" y="5843588"/>
            <a:ext cx="190500" cy="180975"/>
          </a:xfrm>
          <a:custGeom>
            <a:avLst/>
            <a:gdLst>
              <a:gd name="T0" fmla="*/ 189998 w 190500"/>
              <a:gd name="T1" fmla="*/ 89857 h 180975"/>
              <a:gd name="T2" fmla="*/ 180049 w 190500"/>
              <a:gd name="T3" fmla="*/ 130237 h 180975"/>
              <a:gd name="T4" fmla="*/ 153392 w 190500"/>
              <a:gd name="T5" fmla="*/ 161304 h 180975"/>
              <a:gd name="T6" fmla="*/ 114806 w 190500"/>
              <a:gd name="T7" fmla="*/ 178517 h 180975"/>
              <a:gd name="T8" fmla="*/ 100119 w 190500"/>
              <a:gd name="T9" fmla="*/ 180391 h 180975"/>
              <a:gd name="T10" fmla="*/ 84255 w 190500"/>
              <a:gd name="T11" fmla="*/ 179384 h 180975"/>
              <a:gd name="T12" fmla="*/ 42844 w 190500"/>
              <a:gd name="T13" fmla="*/ 165028 h 180975"/>
              <a:gd name="T14" fmla="*/ 13542 w 190500"/>
              <a:gd name="T15" fmla="*/ 136914 h 180975"/>
              <a:gd name="T16" fmla="*/ 0 w 190500"/>
              <a:gd name="T17" fmla="*/ 99207 h 180975"/>
              <a:gd name="T18" fmla="*/ 925 w 190500"/>
              <a:gd name="T19" fmla="*/ 83348 h 180975"/>
              <a:gd name="T20" fmla="*/ 15236 w 190500"/>
              <a:gd name="T21" fmla="*/ 42479 h 180975"/>
              <a:gd name="T22" fmla="*/ 43614 w 190500"/>
              <a:gd name="T23" fmla="*/ 13788 h 180975"/>
              <a:gd name="T24" fmla="*/ 81902 w 190500"/>
              <a:gd name="T25" fmla="*/ 0 h 180975"/>
              <a:gd name="T26" fmla="*/ 98939 w 190500"/>
              <a:gd name="T27" fmla="*/ 754 h 180975"/>
              <a:gd name="T28" fmla="*/ 142601 w 190500"/>
              <a:gd name="T29" fmla="*/ 13629 h 180975"/>
              <a:gd name="T30" fmla="*/ 173282 w 190500"/>
              <a:gd name="T31" fmla="*/ 39516 h 180975"/>
              <a:gd name="T32" fmla="*/ 188654 w 190500"/>
              <a:gd name="T33" fmla="*/ 74681 h 180975"/>
              <a:gd name="T34" fmla="*/ 189998 w 190500"/>
              <a:gd name="T35" fmla="*/ 89857 h 1809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0500" h="180975">
                <a:moveTo>
                  <a:pt x="189998" y="89857"/>
                </a:moveTo>
                <a:lnTo>
                  <a:pt x="180049" y="130237"/>
                </a:lnTo>
                <a:lnTo>
                  <a:pt x="153392" y="161304"/>
                </a:lnTo>
                <a:lnTo>
                  <a:pt x="114806" y="178517"/>
                </a:lnTo>
                <a:lnTo>
                  <a:pt x="100119" y="180391"/>
                </a:lnTo>
                <a:lnTo>
                  <a:pt x="84255" y="179384"/>
                </a:lnTo>
                <a:lnTo>
                  <a:pt x="42844" y="165028"/>
                </a:lnTo>
                <a:lnTo>
                  <a:pt x="13542" y="136914"/>
                </a:lnTo>
                <a:lnTo>
                  <a:pt x="0" y="99207"/>
                </a:lnTo>
                <a:lnTo>
                  <a:pt x="925" y="83348"/>
                </a:lnTo>
                <a:lnTo>
                  <a:pt x="15236" y="42479"/>
                </a:lnTo>
                <a:lnTo>
                  <a:pt x="43614" y="13788"/>
                </a:lnTo>
                <a:lnTo>
                  <a:pt x="81902" y="0"/>
                </a:lnTo>
                <a:lnTo>
                  <a:pt x="98939" y="754"/>
                </a:lnTo>
                <a:lnTo>
                  <a:pt x="142601" y="13629"/>
                </a:lnTo>
                <a:lnTo>
                  <a:pt x="173282" y="39516"/>
                </a:lnTo>
                <a:lnTo>
                  <a:pt x="188654" y="74681"/>
                </a:lnTo>
                <a:lnTo>
                  <a:pt x="189998" y="89857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9" name="object 82">
            <a:extLst>
              <a:ext uri="{FF2B5EF4-FFF2-40B4-BE49-F238E27FC236}">
                <a16:creationId xmlns:a16="http://schemas.microsoft.com/office/drawing/2014/main" id="{0F270776-BCC3-4E61-8986-2815C9BCE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2867025"/>
            <a:ext cx="1565275" cy="1179513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0" name="object 83">
            <a:extLst>
              <a:ext uri="{FF2B5EF4-FFF2-40B4-BE49-F238E27FC236}">
                <a16:creationId xmlns:a16="http://schemas.microsoft.com/office/drawing/2014/main" id="{E135CEC9-D1D7-4455-B546-E62E2E450DC2}"/>
              </a:ext>
            </a:extLst>
          </p:cNvPr>
          <p:cNvSpPr>
            <a:spLocks/>
          </p:cNvSpPr>
          <p:nvPr/>
        </p:nvSpPr>
        <p:spPr bwMode="auto">
          <a:xfrm>
            <a:off x="9196388" y="4162425"/>
            <a:ext cx="495300" cy="0"/>
          </a:xfrm>
          <a:custGeom>
            <a:avLst/>
            <a:gdLst>
              <a:gd name="T0" fmla="*/ 0 w 494665"/>
              <a:gd name="T1" fmla="*/ 495809 w 4946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94665">
                <a:moveTo>
                  <a:pt x="0" y="0"/>
                </a:moveTo>
                <a:lnTo>
                  <a:pt x="494538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1" name="object 84">
            <a:extLst>
              <a:ext uri="{FF2B5EF4-FFF2-40B4-BE49-F238E27FC236}">
                <a16:creationId xmlns:a16="http://schemas.microsoft.com/office/drawing/2014/main" id="{75916AB3-CBB6-4C3D-ABFA-03FAD51DE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4165600"/>
            <a:ext cx="541337" cy="827088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2" name="object 85">
            <a:extLst>
              <a:ext uri="{FF2B5EF4-FFF2-40B4-BE49-F238E27FC236}">
                <a16:creationId xmlns:a16="http://schemas.microsoft.com/office/drawing/2014/main" id="{89EBF6AA-5FE2-42CF-846D-4378CA74637D}"/>
              </a:ext>
            </a:extLst>
          </p:cNvPr>
          <p:cNvSpPr>
            <a:spLocks/>
          </p:cNvSpPr>
          <p:nvPr/>
        </p:nvSpPr>
        <p:spPr bwMode="auto">
          <a:xfrm>
            <a:off x="9126538" y="4165600"/>
            <a:ext cx="146050" cy="279400"/>
          </a:xfrm>
          <a:custGeom>
            <a:avLst/>
            <a:gdLst>
              <a:gd name="T0" fmla="*/ 58931 w 144779"/>
              <a:gd name="T1" fmla="*/ 192532 h 279400"/>
              <a:gd name="T2" fmla="*/ 0 w 144779"/>
              <a:gd name="T3" fmla="*/ 192532 h 279400"/>
              <a:gd name="T4" fmla="*/ 73667 w 144779"/>
              <a:gd name="T5" fmla="*/ 279400 h 279400"/>
              <a:gd name="T6" fmla="*/ 135055 w 144779"/>
              <a:gd name="T7" fmla="*/ 207010 h 279400"/>
              <a:gd name="T8" fmla="*/ 58931 w 144779"/>
              <a:gd name="T9" fmla="*/ 207010 h 279400"/>
              <a:gd name="T10" fmla="*/ 58931 w 144779"/>
              <a:gd name="T11" fmla="*/ 192532 h 279400"/>
              <a:gd name="T12" fmla="*/ 88400 w 144779"/>
              <a:gd name="T13" fmla="*/ 0 h 279400"/>
              <a:gd name="T14" fmla="*/ 58931 w 144779"/>
              <a:gd name="T15" fmla="*/ 0 h 279400"/>
              <a:gd name="T16" fmla="*/ 58931 w 144779"/>
              <a:gd name="T17" fmla="*/ 207010 h 279400"/>
              <a:gd name="T18" fmla="*/ 88400 w 144779"/>
              <a:gd name="T19" fmla="*/ 207010 h 279400"/>
              <a:gd name="T20" fmla="*/ 88400 w 144779"/>
              <a:gd name="T21" fmla="*/ 0 h 279400"/>
              <a:gd name="T22" fmla="*/ 147333 w 144779"/>
              <a:gd name="T23" fmla="*/ 192532 h 279400"/>
              <a:gd name="T24" fmla="*/ 88400 w 144779"/>
              <a:gd name="T25" fmla="*/ 192532 h 279400"/>
              <a:gd name="T26" fmla="*/ 88400 w 144779"/>
              <a:gd name="T27" fmla="*/ 207010 h 279400"/>
              <a:gd name="T28" fmla="*/ 135055 w 144779"/>
              <a:gd name="T29" fmla="*/ 207010 h 279400"/>
              <a:gd name="T30" fmla="*/ 147333 w 144779"/>
              <a:gd name="T31" fmla="*/ 192532 h 2794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279400">
                <a:moveTo>
                  <a:pt x="57910" y="192532"/>
                </a:moveTo>
                <a:lnTo>
                  <a:pt x="0" y="192532"/>
                </a:lnTo>
                <a:lnTo>
                  <a:pt x="72390" y="279400"/>
                </a:lnTo>
                <a:lnTo>
                  <a:pt x="132715" y="207010"/>
                </a:lnTo>
                <a:lnTo>
                  <a:pt x="57910" y="207010"/>
                </a:lnTo>
                <a:lnTo>
                  <a:pt x="57910" y="192532"/>
                </a:lnTo>
                <a:close/>
              </a:path>
              <a:path w="144779" h="279400">
                <a:moveTo>
                  <a:pt x="86868" y="0"/>
                </a:moveTo>
                <a:lnTo>
                  <a:pt x="57910" y="0"/>
                </a:lnTo>
                <a:lnTo>
                  <a:pt x="57910" y="207010"/>
                </a:lnTo>
                <a:lnTo>
                  <a:pt x="86868" y="207010"/>
                </a:lnTo>
                <a:lnTo>
                  <a:pt x="86868" y="0"/>
                </a:lnTo>
                <a:close/>
              </a:path>
              <a:path w="144779" h="279400">
                <a:moveTo>
                  <a:pt x="144780" y="192532"/>
                </a:moveTo>
                <a:lnTo>
                  <a:pt x="86868" y="192532"/>
                </a:lnTo>
                <a:lnTo>
                  <a:pt x="86868" y="207010"/>
                </a:lnTo>
                <a:lnTo>
                  <a:pt x="132715" y="207010"/>
                </a:lnTo>
                <a:lnTo>
                  <a:pt x="144780" y="19253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3" name="object 86">
            <a:extLst>
              <a:ext uri="{FF2B5EF4-FFF2-40B4-BE49-F238E27FC236}">
                <a16:creationId xmlns:a16="http://schemas.microsoft.com/office/drawing/2014/main" id="{E5D54457-46A4-4D83-8CF2-FFB87E2DC12B}"/>
              </a:ext>
            </a:extLst>
          </p:cNvPr>
          <p:cNvSpPr>
            <a:spLocks/>
          </p:cNvSpPr>
          <p:nvPr/>
        </p:nvSpPr>
        <p:spPr bwMode="auto">
          <a:xfrm>
            <a:off x="9793288" y="5380038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4" name="object 87">
            <a:extLst>
              <a:ext uri="{FF2B5EF4-FFF2-40B4-BE49-F238E27FC236}">
                <a16:creationId xmlns:a16="http://schemas.microsoft.com/office/drawing/2014/main" id="{017704A0-C66D-4D5E-9983-AB04C742FA27}"/>
              </a:ext>
            </a:extLst>
          </p:cNvPr>
          <p:cNvSpPr>
            <a:spLocks/>
          </p:cNvSpPr>
          <p:nvPr/>
        </p:nvSpPr>
        <p:spPr bwMode="auto">
          <a:xfrm>
            <a:off x="9907588" y="5067300"/>
            <a:ext cx="0" cy="301625"/>
          </a:xfrm>
          <a:custGeom>
            <a:avLst/>
            <a:gdLst>
              <a:gd name="T0" fmla="*/ 302518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299974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5" name="object 88">
            <a:extLst>
              <a:ext uri="{FF2B5EF4-FFF2-40B4-BE49-F238E27FC236}">
                <a16:creationId xmlns:a16="http://schemas.microsoft.com/office/drawing/2014/main" id="{3DE8D256-3272-48BA-A993-8303E5FCC312}"/>
              </a:ext>
            </a:extLst>
          </p:cNvPr>
          <p:cNvSpPr>
            <a:spLocks/>
          </p:cNvSpPr>
          <p:nvPr/>
        </p:nvSpPr>
        <p:spPr bwMode="auto">
          <a:xfrm>
            <a:off x="9094788" y="5397500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6" name="object 89">
            <a:extLst>
              <a:ext uri="{FF2B5EF4-FFF2-40B4-BE49-F238E27FC236}">
                <a16:creationId xmlns:a16="http://schemas.microsoft.com/office/drawing/2014/main" id="{C9DED60D-0C32-4EC4-BFF4-9C69EEDF5992}"/>
              </a:ext>
            </a:extLst>
          </p:cNvPr>
          <p:cNvSpPr>
            <a:spLocks/>
          </p:cNvSpPr>
          <p:nvPr/>
        </p:nvSpPr>
        <p:spPr bwMode="auto">
          <a:xfrm>
            <a:off x="9209088" y="5083175"/>
            <a:ext cx="0" cy="300038"/>
          </a:xfrm>
          <a:custGeom>
            <a:avLst/>
            <a:gdLst>
              <a:gd name="T0" fmla="*/ 299343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299974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7" name="object 90">
            <a:extLst>
              <a:ext uri="{FF2B5EF4-FFF2-40B4-BE49-F238E27FC236}">
                <a16:creationId xmlns:a16="http://schemas.microsoft.com/office/drawing/2014/main" id="{68BD2055-0C5C-4A96-80E9-8A1394CF8071}"/>
              </a:ext>
            </a:extLst>
          </p:cNvPr>
          <p:cNvSpPr>
            <a:spLocks/>
          </p:cNvSpPr>
          <p:nvPr/>
        </p:nvSpPr>
        <p:spPr bwMode="auto">
          <a:xfrm>
            <a:off x="8434388" y="5895975"/>
            <a:ext cx="571500" cy="76200"/>
          </a:xfrm>
          <a:custGeom>
            <a:avLst/>
            <a:gdLst>
              <a:gd name="T0" fmla="*/ 76200 w 571500"/>
              <a:gd name="T1" fmla="*/ 0 h 76200"/>
              <a:gd name="T2" fmla="*/ 0 w 571500"/>
              <a:gd name="T3" fmla="*/ 38100 h 76200"/>
              <a:gd name="T4" fmla="*/ 76200 w 571500"/>
              <a:gd name="T5" fmla="*/ 76200 h 76200"/>
              <a:gd name="T6" fmla="*/ 76200 w 571500"/>
              <a:gd name="T7" fmla="*/ 48006 h 76200"/>
              <a:gd name="T8" fmla="*/ 63500 w 571500"/>
              <a:gd name="T9" fmla="*/ 48006 h 76200"/>
              <a:gd name="T10" fmla="*/ 63500 w 571500"/>
              <a:gd name="T11" fmla="*/ 28192 h 76200"/>
              <a:gd name="T12" fmla="*/ 76200 w 571500"/>
              <a:gd name="T13" fmla="*/ 28192 h 76200"/>
              <a:gd name="T14" fmla="*/ 76200 w 571500"/>
              <a:gd name="T15" fmla="*/ 0 h 76200"/>
              <a:gd name="T16" fmla="*/ 76200 w 571500"/>
              <a:gd name="T17" fmla="*/ 28192 h 76200"/>
              <a:gd name="T18" fmla="*/ 63500 w 571500"/>
              <a:gd name="T19" fmla="*/ 28192 h 76200"/>
              <a:gd name="T20" fmla="*/ 63500 w 571500"/>
              <a:gd name="T21" fmla="*/ 48006 h 76200"/>
              <a:gd name="T22" fmla="*/ 76200 w 571500"/>
              <a:gd name="T23" fmla="*/ 48006 h 76200"/>
              <a:gd name="T24" fmla="*/ 76200 w 571500"/>
              <a:gd name="T25" fmla="*/ 28192 h 76200"/>
              <a:gd name="T26" fmla="*/ 571500 w 571500"/>
              <a:gd name="T27" fmla="*/ 28192 h 76200"/>
              <a:gd name="T28" fmla="*/ 76200 w 571500"/>
              <a:gd name="T29" fmla="*/ 28192 h 76200"/>
              <a:gd name="T30" fmla="*/ 76200 w 571500"/>
              <a:gd name="T31" fmla="*/ 48006 h 76200"/>
              <a:gd name="T32" fmla="*/ 571500 w 571500"/>
              <a:gd name="T33" fmla="*/ 48006 h 76200"/>
              <a:gd name="T34" fmla="*/ 571500 w 571500"/>
              <a:gd name="T35" fmla="*/ 28192 h 762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715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6"/>
                </a:lnTo>
                <a:lnTo>
                  <a:pt x="63500" y="48006"/>
                </a:lnTo>
                <a:lnTo>
                  <a:pt x="63500" y="28192"/>
                </a:lnTo>
                <a:lnTo>
                  <a:pt x="76200" y="28192"/>
                </a:lnTo>
                <a:lnTo>
                  <a:pt x="76200" y="0"/>
                </a:lnTo>
                <a:close/>
              </a:path>
              <a:path w="571500" h="76200">
                <a:moveTo>
                  <a:pt x="76200" y="28192"/>
                </a:moveTo>
                <a:lnTo>
                  <a:pt x="63500" y="28192"/>
                </a:lnTo>
                <a:lnTo>
                  <a:pt x="63500" y="48006"/>
                </a:lnTo>
                <a:lnTo>
                  <a:pt x="76200" y="48006"/>
                </a:lnTo>
                <a:lnTo>
                  <a:pt x="76200" y="28192"/>
                </a:lnTo>
                <a:close/>
              </a:path>
              <a:path w="571500" h="76200">
                <a:moveTo>
                  <a:pt x="571500" y="28192"/>
                </a:moveTo>
                <a:lnTo>
                  <a:pt x="76200" y="28192"/>
                </a:lnTo>
                <a:lnTo>
                  <a:pt x="76200" y="48006"/>
                </a:lnTo>
                <a:lnTo>
                  <a:pt x="571500" y="48006"/>
                </a:lnTo>
                <a:lnTo>
                  <a:pt x="571500" y="2819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8" name="object 91">
            <a:extLst>
              <a:ext uri="{FF2B5EF4-FFF2-40B4-BE49-F238E27FC236}">
                <a16:creationId xmlns:a16="http://schemas.microsoft.com/office/drawing/2014/main" id="{EC742E2E-CE14-4279-A2F7-DE3272A76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138" y="5753100"/>
            <a:ext cx="368300" cy="35877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9" name="object 92">
            <a:extLst>
              <a:ext uri="{FF2B5EF4-FFF2-40B4-BE49-F238E27FC236}">
                <a16:creationId xmlns:a16="http://schemas.microsoft.com/office/drawing/2014/main" id="{5F18815E-CF38-4CD6-9B30-2BDD240A7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5665788"/>
            <a:ext cx="220662" cy="219075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50" name="object 93">
            <a:extLst>
              <a:ext uri="{FF2B5EF4-FFF2-40B4-BE49-F238E27FC236}">
                <a16:creationId xmlns:a16="http://schemas.microsoft.com/office/drawing/2014/main" id="{7CB63DDE-15E9-4505-8436-4D7619337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5934075"/>
            <a:ext cx="282575" cy="265113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51" name="object 94">
            <a:extLst>
              <a:ext uri="{FF2B5EF4-FFF2-40B4-BE49-F238E27FC236}">
                <a16:creationId xmlns:a16="http://schemas.microsoft.com/office/drawing/2014/main" id="{25822734-034B-4AC0-8958-B1183F90FB65}"/>
              </a:ext>
            </a:extLst>
          </p:cNvPr>
          <p:cNvSpPr>
            <a:spLocks/>
          </p:cNvSpPr>
          <p:nvPr/>
        </p:nvSpPr>
        <p:spPr bwMode="auto">
          <a:xfrm>
            <a:off x="9672638" y="3756025"/>
            <a:ext cx="96837" cy="92075"/>
          </a:xfrm>
          <a:custGeom>
            <a:avLst/>
            <a:gdLst>
              <a:gd name="T0" fmla="*/ 44471 w 97154"/>
              <a:gd name="T1" fmla="*/ 0 h 90804"/>
              <a:gd name="T2" fmla="*/ 8485 w 97154"/>
              <a:gd name="T3" fmla="*/ 20262 h 90804"/>
              <a:gd name="T4" fmla="*/ 0 w 97154"/>
              <a:gd name="T5" fmla="*/ 46853 h 90804"/>
              <a:gd name="T6" fmla="*/ 1390 w 97154"/>
              <a:gd name="T7" fmla="*/ 57965 h 90804"/>
              <a:gd name="T8" fmla="*/ 40593 w 97154"/>
              <a:gd name="T9" fmla="*/ 91608 h 90804"/>
              <a:gd name="T10" fmla="*/ 57742 w 97154"/>
              <a:gd name="T11" fmla="*/ 92986 h 90804"/>
              <a:gd name="T12" fmla="*/ 70368 w 97154"/>
              <a:gd name="T13" fmla="*/ 88602 h 90804"/>
              <a:gd name="T14" fmla="*/ 81106 w 97154"/>
              <a:gd name="T15" fmla="*/ 80798 h 90804"/>
              <a:gd name="T16" fmla="*/ 89394 w 97154"/>
              <a:gd name="T17" fmla="*/ 69869 h 90804"/>
              <a:gd name="T18" fmla="*/ 94667 w 97154"/>
              <a:gd name="T19" fmla="*/ 56115 h 90804"/>
              <a:gd name="T20" fmla="*/ 96361 w 97154"/>
              <a:gd name="T21" fmla="*/ 39830 h 90804"/>
              <a:gd name="T22" fmla="*/ 92290 w 97154"/>
              <a:gd name="T23" fmla="*/ 26977 h 90804"/>
              <a:gd name="T24" fmla="*/ 84610 w 97154"/>
              <a:gd name="T25" fmla="*/ 15986 h 90804"/>
              <a:gd name="T26" fmla="*/ 73776 w 97154"/>
              <a:gd name="T27" fmla="*/ 7436 h 90804"/>
              <a:gd name="T28" fmla="*/ 60245 w 97154"/>
              <a:gd name="T29" fmla="*/ 1913 h 90804"/>
              <a:gd name="T30" fmla="*/ 44471 w 9715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44763" y="0"/>
                </a:moveTo>
                <a:lnTo>
                  <a:pt x="8541" y="19706"/>
                </a:lnTo>
                <a:lnTo>
                  <a:pt x="0" y="45568"/>
                </a:lnTo>
                <a:lnTo>
                  <a:pt x="1400" y="56376"/>
                </a:lnTo>
                <a:lnTo>
                  <a:pt x="40859" y="89096"/>
                </a:lnTo>
                <a:lnTo>
                  <a:pt x="58121" y="90436"/>
                </a:lnTo>
                <a:lnTo>
                  <a:pt x="70829" y="86173"/>
                </a:lnTo>
                <a:lnTo>
                  <a:pt x="81638" y="78583"/>
                </a:lnTo>
                <a:lnTo>
                  <a:pt x="89981" y="67954"/>
                </a:lnTo>
                <a:lnTo>
                  <a:pt x="95288" y="54576"/>
                </a:lnTo>
                <a:lnTo>
                  <a:pt x="96992" y="38738"/>
                </a:lnTo>
                <a:lnTo>
                  <a:pt x="92895" y="26238"/>
                </a:lnTo>
                <a:lnTo>
                  <a:pt x="85165" y="15547"/>
                </a:lnTo>
                <a:lnTo>
                  <a:pt x="74260" y="7232"/>
                </a:lnTo>
                <a:lnTo>
                  <a:pt x="60640" y="1861"/>
                </a:lnTo>
                <a:lnTo>
                  <a:pt x="44763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2" name="object 95">
            <a:extLst>
              <a:ext uri="{FF2B5EF4-FFF2-40B4-BE49-F238E27FC236}">
                <a16:creationId xmlns:a16="http://schemas.microsoft.com/office/drawing/2014/main" id="{24806424-F860-4840-AD69-240DB52D694C}"/>
              </a:ext>
            </a:extLst>
          </p:cNvPr>
          <p:cNvSpPr>
            <a:spLocks/>
          </p:cNvSpPr>
          <p:nvPr/>
        </p:nvSpPr>
        <p:spPr bwMode="auto">
          <a:xfrm>
            <a:off x="9672638" y="3756025"/>
            <a:ext cx="96837" cy="92075"/>
          </a:xfrm>
          <a:custGeom>
            <a:avLst/>
            <a:gdLst>
              <a:gd name="T0" fmla="*/ 0 w 97154"/>
              <a:gd name="T1" fmla="*/ 46853 h 90804"/>
              <a:gd name="T2" fmla="*/ 18065 w 97154"/>
              <a:gd name="T3" fmla="*/ 10230 h 90804"/>
              <a:gd name="T4" fmla="*/ 44471 w 97154"/>
              <a:gd name="T5" fmla="*/ 0 h 90804"/>
              <a:gd name="T6" fmla="*/ 60245 w 97154"/>
              <a:gd name="T7" fmla="*/ 1913 h 90804"/>
              <a:gd name="T8" fmla="*/ 73776 w 97154"/>
              <a:gd name="T9" fmla="*/ 7436 h 90804"/>
              <a:gd name="T10" fmla="*/ 84610 w 97154"/>
              <a:gd name="T11" fmla="*/ 15986 h 90804"/>
              <a:gd name="T12" fmla="*/ 92290 w 97154"/>
              <a:gd name="T13" fmla="*/ 26977 h 90804"/>
              <a:gd name="T14" fmla="*/ 96361 w 97154"/>
              <a:gd name="T15" fmla="*/ 39830 h 90804"/>
              <a:gd name="T16" fmla="*/ 94667 w 97154"/>
              <a:gd name="T17" fmla="*/ 56115 h 90804"/>
              <a:gd name="T18" fmla="*/ 89394 w 97154"/>
              <a:gd name="T19" fmla="*/ 69869 h 90804"/>
              <a:gd name="T20" fmla="*/ 81106 w 97154"/>
              <a:gd name="T21" fmla="*/ 80798 h 90804"/>
              <a:gd name="T22" fmla="*/ 70368 w 97154"/>
              <a:gd name="T23" fmla="*/ 88602 h 90804"/>
              <a:gd name="T24" fmla="*/ 57742 w 97154"/>
              <a:gd name="T25" fmla="*/ 92986 h 90804"/>
              <a:gd name="T26" fmla="*/ 40593 w 97154"/>
              <a:gd name="T27" fmla="*/ 91608 h 90804"/>
              <a:gd name="T28" fmla="*/ 6343 w 97154"/>
              <a:gd name="T29" fmla="*/ 69588 h 90804"/>
              <a:gd name="T30" fmla="*/ 0 w 97154"/>
              <a:gd name="T31" fmla="*/ 46853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0" y="45568"/>
                </a:moveTo>
                <a:lnTo>
                  <a:pt x="18183" y="9950"/>
                </a:lnTo>
                <a:lnTo>
                  <a:pt x="44763" y="0"/>
                </a:lnTo>
                <a:lnTo>
                  <a:pt x="60640" y="1861"/>
                </a:lnTo>
                <a:lnTo>
                  <a:pt x="74260" y="7232"/>
                </a:lnTo>
                <a:lnTo>
                  <a:pt x="85165" y="15547"/>
                </a:lnTo>
                <a:lnTo>
                  <a:pt x="92895" y="26238"/>
                </a:lnTo>
                <a:lnTo>
                  <a:pt x="96992" y="38738"/>
                </a:lnTo>
                <a:lnTo>
                  <a:pt x="95288" y="54576"/>
                </a:lnTo>
                <a:lnTo>
                  <a:pt x="89981" y="67954"/>
                </a:lnTo>
                <a:lnTo>
                  <a:pt x="81638" y="78583"/>
                </a:lnTo>
                <a:lnTo>
                  <a:pt x="70829" y="86173"/>
                </a:lnTo>
                <a:lnTo>
                  <a:pt x="58121" y="90436"/>
                </a:lnTo>
                <a:lnTo>
                  <a:pt x="40859" y="89096"/>
                </a:lnTo>
                <a:lnTo>
                  <a:pt x="6385" y="67680"/>
                </a:lnTo>
                <a:lnTo>
                  <a:pt x="0" y="45568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3" name="object 96">
            <a:extLst>
              <a:ext uri="{FF2B5EF4-FFF2-40B4-BE49-F238E27FC236}">
                <a16:creationId xmlns:a16="http://schemas.microsoft.com/office/drawing/2014/main" id="{99264D11-CFA6-4898-B83B-6FB2AD86DF5D}"/>
              </a:ext>
            </a:extLst>
          </p:cNvPr>
          <p:cNvSpPr>
            <a:spLocks/>
          </p:cNvSpPr>
          <p:nvPr/>
        </p:nvSpPr>
        <p:spPr bwMode="auto">
          <a:xfrm>
            <a:off x="9742488" y="3868738"/>
            <a:ext cx="96837" cy="90487"/>
          </a:xfrm>
          <a:custGeom>
            <a:avLst/>
            <a:gdLst>
              <a:gd name="T0" fmla="*/ 45570 w 95884"/>
              <a:gd name="T1" fmla="*/ 0 h 90804"/>
              <a:gd name="T2" fmla="*/ 8701 w 95884"/>
              <a:gd name="T3" fmla="*/ 19430 h 90804"/>
              <a:gd name="T4" fmla="*/ 0 w 95884"/>
              <a:gd name="T5" fmla="*/ 45294 h 90804"/>
              <a:gd name="T6" fmla="*/ 1015 w 95884"/>
              <a:gd name="T7" fmla="*/ 54474 h 90804"/>
              <a:gd name="T8" fmla="*/ 39839 w 95884"/>
              <a:gd name="T9" fmla="*/ 88570 h 90804"/>
              <a:gd name="T10" fmla="*/ 57006 w 95884"/>
              <a:gd name="T11" fmla="*/ 90081 h 90804"/>
              <a:gd name="T12" fmla="*/ 70178 w 95884"/>
              <a:gd name="T13" fmla="*/ 86103 h 90804"/>
              <a:gd name="T14" fmla="*/ 81412 w 95884"/>
              <a:gd name="T15" fmla="*/ 78723 h 90804"/>
              <a:gd name="T16" fmla="*/ 90116 w 95884"/>
              <a:gd name="T17" fmla="*/ 68280 h 90804"/>
              <a:gd name="T18" fmla="*/ 95691 w 95884"/>
              <a:gd name="T19" fmla="*/ 55116 h 90804"/>
              <a:gd name="T20" fmla="*/ 97545 w 95884"/>
              <a:gd name="T21" fmla="*/ 39573 h 90804"/>
              <a:gd name="T22" fmla="*/ 93668 w 95884"/>
              <a:gd name="T23" fmla="*/ 26850 h 90804"/>
              <a:gd name="T24" fmla="*/ 86030 w 95884"/>
              <a:gd name="T25" fmla="*/ 15942 h 90804"/>
              <a:gd name="T26" fmla="*/ 75133 w 95884"/>
              <a:gd name="T27" fmla="*/ 7439 h 90804"/>
              <a:gd name="T28" fmla="*/ 61479 w 95884"/>
              <a:gd name="T29" fmla="*/ 1927 h 90804"/>
              <a:gd name="T30" fmla="*/ 45570 w 9588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5884" h="90804">
                <a:moveTo>
                  <a:pt x="44678" y="0"/>
                </a:moveTo>
                <a:lnTo>
                  <a:pt x="8530" y="19566"/>
                </a:lnTo>
                <a:lnTo>
                  <a:pt x="0" y="45612"/>
                </a:lnTo>
                <a:lnTo>
                  <a:pt x="995" y="54857"/>
                </a:lnTo>
                <a:lnTo>
                  <a:pt x="39059" y="89191"/>
                </a:lnTo>
                <a:lnTo>
                  <a:pt x="55890" y="90714"/>
                </a:lnTo>
                <a:lnTo>
                  <a:pt x="68803" y="86708"/>
                </a:lnTo>
                <a:lnTo>
                  <a:pt x="79818" y="79276"/>
                </a:lnTo>
                <a:lnTo>
                  <a:pt x="88351" y="68759"/>
                </a:lnTo>
                <a:lnTo>
                  <a:pt x="93817" y="55503"/>
                </a:lnTo>
                <a:lnTo>
                  <a:pt x="95634" y="39851"/>
                </a:lnTo>
                <a:lnTo>
                  <a:pt x="91833" y="27038"/>
                </a:lnTo>
                <a:lnTo>
                  <a:pt x="84345" y="16054"/>
                </a:lnTo>
                <a:lnTo>
                  <a:pt x="73662" y="7491"/>
                </a:lnTo>
                <a:lnTo>
                  <a:pt x="60275" y="1941"/>
                </a:lnTo>
                <a:lnTo>
                  <a:pt x="44678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4" name="object 97">
            <a:extLst>
              <a:ext uri="{FF2B5EF4-FFF2-40B4-BE49-F238E27FC236}">
                <a16:creationId xmlns:a16="http://schemas.microsoft.com/office/drawing/2014/main" id="{0C258668-8591-4496-9E2F-113CB84B350C}"/>
              </a:ext>
            </a:extLst>
          </p:cNvPr>
          <p:cNvSpPr>
            <a:spLocks/>
          </p:cNvSpPr>
          <p:nvPr/>
        </p:nvSpPr>
        <p:spPr bwMode="auto">
          <a:xfrm>
            <a:off x="9742488" y="3868738"/>
            <a:ext cx="96837" cy="90487"/>
          </a:xfrm>
          <a:custGeom>
            <a:avLst/>
            <a:gdLst>
              <a:gd name="T0" fmla="*/ 0 w 95884"/>
              <a:gd name="T1" fmla="*/ 45294 h 90804"/>
              <a:gd name="T2" fmla="*/ 18519 w 95884"/>
              <a:gd name="T3" fmla="*/ 9717 h 90804"/>
              <a:gd name="T4" fmla="*/ 45570 w 95884"/>
              <a:gd name="T5" fmla="*/ 0 h 90804"/>
              <a:gd name="T6" fmla="*/ 61479 w 95884"/>
              <a:gd name="T7" fmla="*/ 1927 h 90804"/>
              <a:gd name="T8" fmla="*/ 75133 w 95884"/>
              <a:gd name="T9" fmla="*/ 7439 h 90804"/>
              <a:gd name="T10" fmla="*/ 86030 w 95884"/>
              <a:gd name="T11" fmla="*/ 15942 h 90804"/>
              <a:gd name="T12" fmla="*/ 93668 w 95884"/>
              <a:gd name="T13" fmla="*/ 26850 h 90804"/>
              <a:gd name="T14" fmla="*/ 97545 w 95884"/>
              <a:gd name="T15" fmla="*/ 39573 h 90804"/>
              <a:gd name="T16" fmla="*/ 95691 w 95884"/>
              <a:gd name="T17" fmla="*/ 55116 h 90804"/>
              <a:gd name="T18" fmla="*/ 90116 w 95884"/>
              <a:gd name="T19" fmla="*/ 68280 h 90804"/>
              <a:gd name="T20" fmla="*/ 81412 w 95884"/>
              <a:gd name="T21" fmla="*/ 78723 h 90804"/>
              <a:gd name="T22" fmla="*/ 70178 w 95884"/>
              <a:gd name="T23" fmla="*/ 86103 h 90804"/>
              <a:gd name="T24" fmla="*/ 57006 w 95884"/>
              <a:gd name="T25" fmla="*/ 90081 h 90804"/>
              <a:gd name="T26" fmla="*/ 39839 w 95884"/>
              <a:gd name="T27" fmla="*/ 88570 h 90804"/>
              <a:gd name="T28" fmla="*/ 5687 w 95884"/>
              <a:gd name="T29" fmla="*/ 66169 h 90804"/>
              <a:gd name="T30" fmla="*/ 0 w 95884"/>
              <a:gd name="T31" fmla="*/ 45294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5884" h="90804">
                <a:moveTo>
                  <a:pt x="0" y="45612"/>
                </a:moveTo>
                <a:lnTo>
                  <a:pt x="18157" y="9785"/>
                </a:lnTo>
                <a:lnTo>
                  <a:pt x="44678" y="0"/>
                </a:lnTo>
                <a:lnTo>
                  <a:pt x="60275" y="1941"/>
                </a:lnTo>
                <a:lnTo>
                  <a:pt x="73662" y="7491"/>
                </a:lnTo>
                <a:lnTo>
                  <a:pt x="84345" y="16054"/>
                </a:lnTo>
                <a:lnTo>
                  <a:pt x="91833" y="27038"/>
                </a:lnTo>
                <a:lnTo>
                  <a:pt x="95634" y="39851"/>
                </a:lnTo>
                <a:lnTo>
                  <a:pt x="93817" y="55503"/>
                </a:lnTo>
                <a:lnTo>
                  <a:pt x="88351" y="68759"/>
                </a:lnTo>
                <a:lnTo>
                  <a:pt x="79818" y="79276"/>
                </a:lnTo>
                <a:lnTo>
                  <a:pt x="68803" y="86708"/>
                </a:lnTo>
                <a:lnTo>
                  <a:pt x="55890" y="90714"/>
                </a:lnTo>
                <a:lnTo>
                  <a:pt x="39059" y="89191"/>
                </a:lnTo>
                <a:lnTo>
                  <a:pt x="5576" y="66634"/>
                </a:lnTo>
                <a:lnTo>
                  <a:pt x="0" y="45612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5" name="object 98">
            <a:extLst>
              <a:ext uri="{FF2B5EF4-FFF2-40B4-BE49-F238E27FC236}">
                <a16:creationId xmlns:a16="http://schemas.microsoft.com/office/drawing/2014/main" id="{80B5890E-4642-4D34-BE3F-E990B7B6490C}"/>
              </a:ext>
            </a:extLst>
          </p:cNvPr>
          <p:cNvSpPr>
            <a:spLocks/>
          </p:cNvSpPr>
          <p:nvPr/>
        </p:nvSpPr>
        <p:spPr bwMode="auto">
          <a:xfrm>
            <a:off x="9639300" y="3962400"/>
            <a:ext cx="96838" cy="90488"/>
          </a:xfrm>
          <a:custGeom>
            <a:avLst/>
            <a:gdLst>
              <a:gd name="T0" fmla="*/ 44472 w 97154"/>
              <a:gd name="T1" fmla="*/ 0 h 90804"/>
              <a:gd name="T2" fmla="*/ 8485 w 97154"/>
              <a:gd name="T3" fmla="*/ 19569 h 90804"/>
              <a:gd name="T4" fmla="*/ 0 w 97154"/>
              <a:gd name="T5" fmla="*/ 45251 h 90804"/>
              <a:gd name="T6" fmla="*/ 1390 w 97154"/>
              <a:gd name="T7" fmla="*/ 55984 h 90804"/>
              <a:gd name="T8" fmla="*/ 40594 w 97154"/>
              <a:gd name="T9" fmla="*/ 88477 h 90804"/>
              <a:gd name="T10" fmla="*/ 57744 w 97154"/>
              <a:gd name="T11" fmla="*/ 89807 h 90804"/>
              <a:gd name="T12" fmla="*/ 70369 w 97154"/>
              <a:gd name="T13" fmla="*/ 85574 h 90804"/>
              <a:gd name="T14" fmla="*/ 81107 w 97154"/>
              <a:gd name="T15" fmla="*/ 78037 h 90804"/>
              <a:gd name="T16" fmla="*/ 89396 w 97154"/>
              <a:gd name="T17" fmla="*/ 67482 h 90804"/>
              <a:gd name="T18" fmla="*/ 94669 w 97154"/>
              <a:gd name="T19" fmla="*/ 54197 h 90804"/>
              <a:gd name="T20" fmla="*/ 96363 w 97154"/>
              <a:gd name="T21" fmla="*/ 38469 h 90804"/>
              <a:gd name="T22" fmla="*/ 92292 w 97154"/>
              <a:gd name="T23" fmla="*/ 26056 h 90804"/>
              <a:gd name="T24" fmla="*/ 84612 w 97154"/>
              <a:gd name="T25" fmla="*/ 15439 h 90804"/>
              <a:gd name="T26" fmla="*/ 73777 w 97154"/>
              <a:gd name="T27" fmla="*/ 7182 h 90804"/>
              <a:gd name="T28" fmla="*/ 60246 w 97154"/>
              <a:gd name="T29" fmla="*/ 1849 h 90804"/>
              <a:gd name="T30" fmla="*/ 44472 w 9715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44763" y="0"/>
                </a:moveTo>
                <a:lnTo>
                  <a:pt x="8541" y="19706"/>
                </a:lnTo>
                <a:lnTo>
                  <a:pt x="0" y="45568"/>
                </a:lnTo>
                <a:lnTo>
                  <a:pt x="1400" y="56376"/>
                </a:lnTo>
                <a:lnTo>
                  <a:pt x="40859" y="89096"/>
                </a:lnTo>
                <a:lnTo>
                  <a:pt x="58121" y="90436"/>
                </a:lnTo>
                <a:lnTo>
                  <a:pt x="70829" y="86173"/>
                </a:lnTo>
                <a:lnTo>
                  <a:pt x="81638" y="78583"/>
                </a:lnTo>
                <a:lnTo>
                  <a:pt x="89981" y="67954"/>
                </a:lnTo>
                <a:lnTo>
                  <a:pt x="95288" y="54576"/>
                </a:lnTo>
                <a:lnTo>
                  <a:pt x="96992" y="38738"/>
                </a:lnTo>
                <a:lnTo>
                  <a:pt x="92895" y="26238"/>
                </a:lnTo>
                <a:lnTo>
                  <a:pt x="85165" y="15547"/>
                </a:lnTo>
                <a:lnTo>
                  <a:pt x="74260" y="7232"/>
                </a:lnTo>
                <a:lnTo>
                  <a:pt x="60640" y="1861"/>
                </a:lnTo>
                <a:lnTo>
                  <a:pt x="44763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6" name="object 99">
            <a:extLst>
              <a:ext uri="{FF2B5EF4-FFF2-40B4-BE49-F238E27FC236}">
                <a16:creationId xmlns:a16="http://schemas.microsoft.com/office/drawing/2014/main" id="{CC20440D-148E-4215-A026-75C070261885}"/>
              </a:ext>
            </a:extLst>
          </p:cNvPr>
          <p:cNvSpPr>
            <a:spLocks/>
          </p:cNvSpPr>
          <p:nvPr/>
        </p:nvSpPr>
        <p:spPr bwMode="auto">
          <a:xfrm>
            <a:off x="9639300" y="3962400"/>
            <a:ext cx="96838" cy="90488"/>
          </a:xfrm>
          <a:custGeom>
            <a:avLst/>
            <a:gdLst>
              <a:gd name="T0" fmla="*/ 0 w 97154"/>
              <a:gd name="T1" fmla="*/ 45251 h 90804"/>
              <a:gd name="T2" fmla="*/ 18065 w 97154"/>
              <a:gd name="T3" fmla="*/ 9880 h 90804"/>
              <a:gd name="T4" fmla="*/ 44472 w 97154"/>
              <a:gd name="T5" fmla="*/ 0 h 90804"/>
              <a:gd name="T6" fmla="*/ 60246 w 97154"/>
              <a:gd name="T7" fmla="*/ 1849 h 90804"/>
              <a:gd name="T8" fmla="*/ 73777 w 97154"/>
              <a:gd name="T9" fmla="*/ 7182 h 90804"/>
              <a:gd name="T10" fmla="*/ 84612 w 97154"/>
              <a:gd name="T11" fmla="*/ 15439 h 90804"/>
              <a:gd name="T12" fmla="*/ 92292 w 97154"/>
              <a:gd name="T13" fmla="*/ 26056 h 90804"/>
              <a:gd name="T14" fmla="*/ 96363 w 97154"/>
              <a:gd name="T15" fmla="*/ 38469 h 90804"/>
              <a:gd name="T16" fmla="*/ 94669 w 97154"/>
              <a:gd name="T17" fmla="*/ 54197 h 90804"/>
              <a:gd name="T18" fmla="*/ 89396 w 97154"/>
              <a:gd name="T19" fmla="*/ 67482 h 90804"/>
              <a:gd name="T20" fmla="*/ 81107 w 97154"/>
              <a:gd name="T21" fmla="*/ 78037 h 90804"/>
              <a:gd name="T22" fmla="*/ 70369 w 97154"/>
              <a:gd name="T23" fmla="*/ 85574 h 90804"/>
              <a:gd name="T24" fmla="*/ 57744 w 97154"/>
              <a:gd name="T25" fmla="*/ 89807 h 90804"/>
              <a:gd name="T26" fmla="*/ 40594 w 97154"/>
              <a:gd name="T27" fmla="*/ 88477 h 90804"/>
              <a:gd name="T28" fmla="*/ 6343 w 97154"/>
              <a:gd name="T29" fmla="*/ 67209 h 90804"/>
              <a:gd name="T30" fmla="*/ 0 w 97154"/>
              <a:gd name="T31" fmla="*/ 45251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0" y="45568"/>
                </a:moveTo>
                <a:lnTo>
                  <a:pt x="18183" y="9950"/>
                </a:lnTo>
                <a:lnTo>
                  <a:pt x="44763" y="0"/>
                </a:lnTo>
                <a:lnTo>
                  <a:pt x="60640" y="1861"/>
                </a:lnTo>
                <a:lnTo>
                  <a:pt x="74260" y="7232"/>
                </a:lnTo>
                <a:lnTo>
                  <a:pt x="85165" y="15547"/>
                </a:lnTo>
                <a:lnTo>
                  <a:pt x="92895" y="26238"/>
                </a:lnTo>
                <a:lnTo>
                  <a:pt x="96992" y="38738"/>
                </a:lnTo>
                <a:lnTo>
                  <a:pt x="95288" y="54576"/>
                </a:lnTo>
                <a:lnTo>
                  <a:pt x="89981" y="67954"/>
                </a:lnTo>
                <a:lnTo>
                  <a:pt x="81638" y="78583"/>
                </a:lnTo>
                <a:lnTo>
                  <a:pt x="70829" y="86173"/>
                </a:lnTo>
                <a:lnTo>
                  <a:pt x="58121" y="90436"/>
                </a:lnTo>
                <a:lnTo>
                  <a:pt x="40859" y="89096"/>
                </a:lnTo>
                <a:lnTo>
                  <a:pt x="6385" y="67680"/>
                </a:lnTo>
                <a:lnTo>
                  <a:pt x="0" y="45568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7" name="object 100">
            <a:extLst>
              <a:ext uri="{FF2B5EF4-FFF2-40B4-BE49-F238E27FC236}">
                <a16:creationId xmlns:a16="http://schemas.microsoft.com/office/drawing/2014/main" id="{A39A109E-EDF3-4148-B3CC-646BD3CBD3E7}"/>
              </a:ext>
            </a:extLst>
          </p:cNvPr>
          <p:cNvSpPr>
            <a:spLocks/>
          </p:cNvSpPr>
          <p:nvPr/>
        </p:nvSpPr>
        <p:spPr bwMode="auto">
          <a:xfrm>
            <a:off x="9159875" y="3960813"/>
            <a:ext cx="96838" cy="90487"/>
          </a:xfrm>
          <a:custGeom>
            <a:avLst/>
            <a:gdLst>
              <a:gd name="T0" fmla="*/ 45056 w 97154"/>
              <a:gd name="T1" fmla="*/ 0 h 89535"/>
              <a:gd name="T2" fmla="*/ 8612 w 97154"/>
              <a:gd name="T3" fmla="*/ 19643 h 89535"/>
              <a:gd name="T4" fmla="*/ 0 w 97154"/>
              <a:gd name="T5" fmla="*/ 45808 h 89535"/>
              <a:gd name="T6" fmla="*/ 1047 w 97154"/>
              <a:gd name="T7" fmla="*/ 55288 h 89535"/>
              <a:gd name="T8" fmla="*/ 39488 w 97154"/>
              <a:gd name="T9" fmla="*/ 89589 h 89535"/>
              <a:gd name="T10" fmla="*/ 56421 w 97154"/>
              <a:gd name="T11" fmla="*/ 91103 h 89535"/>
              <a:gd name="T12" fmla="*/ 69439 w 97154"/>
              <a:gd name="T13" fmla="*/ 87080 h 89535"/>
              <a:gd name="T14" fmla="*/ 80550 w 97154"/>
              <a:gd name="T15" fmla="*/ 79610 h 89535"/>
              <a:gd name="T16" fmla="*/ 89160 w 97154"/>
              <a:gd name="T17" fmla="*/ 69029 h 89535"/>
              <a:gd name="T18" fmla="*/ 94675 w 97154"/>
              <a:gd name="T19" fmla="*/ 55674 h 89535"/>
              <a:gd name="T20" fmla="*/ 96502 w 97154"/>
              <a:gd name="T21" fmla="*/ 39879 h 89535"/>
              <a:gd name="T22" fmla="*/ 92633 w 97154"/>
              <a:gd name="T23" fmla="*/ 27041 h 89535"/>
              <a:gd name="T24" fmla="*/ 85056 w 97154"/>
              <a:gd name="T25" fmla="*/ 16046 h 89535"/>
              <a:gd name="T26" fmla="*/ 74270 w 97154"/>
              <a:gd name="T27" fmla="*/ 7483 h 89535"/>
              <a:gd name="T28" fmla="*/ 60771 w 97154"/>
              <a:gd name="T29" fmla="*/ 1937 h 89535"/>
              <a:gd name="T30" fmla="*/ 45056 w 97154"/>
              <a:gd name="T31" fmla="*/ 0 h 895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89535">
                <a:moveTo>
                  <a:pt x="45351" y="0"/>
                </a:moveTo>
                <a:lnTo>
                  <a:pt x="8668" y="19232"/>
                </a:lnTo>
                <a:lnTo>
                  <a:pt x="0" y="44849"/>
                </a:lnTo>
                <a:lnTo>
                  <a:pt x="1053" y="54130"/>
                </a:lnTo>
                <a:lnTo>
                  <a:pt x="39746" y="87713"/>
                </a:lnTo>
                <a:lnTo>
                  <a:pt x="56790" y="89197"/>
                </a:lnTo>
                <a:lnTo>
                  <a:pt x="69893" y="85257"/>
                </a:lnTo>
                <a:lnTo>
                  <a:pt x="81077" y="77943"/>
                </a:lnTo>
                <a:lnTo>
                  <a:pt x="89743" y="67584"/>
                </a:lnTo>
                <a:lnTo>
                  <a:pt x="95294" y="54508"/>
                </a:lnTo>
                <a:lnTo>
                  <a:pt x="97133" y="39044"/>
                </a:lnTo>
                <a:lnTo>
                  <a:pt x="93238" y="26475"/>
                </a:lnTo>
                <a:lnTo>
                  <a:pt x="85612" y="15710"/>
                </a:lnTo>
                <a:lnTo>
                  <a:pt x="74755" y="7326"/>
                </a:lnTo>
                <a:lnTo>
                  <a:pt x="61168" y="1897"/>
                </a:lnTo>
                <a:lnTo>
                  <a:pt x="45351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8" name="object 101">
            <a:extLst>
              <a:ext uri="{FF2B5EF4-FFF2-40B4-BE49-F238E27FC236}">
                <a16:creationId xmlns:a16="http://schemas.microsoft.com/office/drawing/2014/main" id="{BC5886F1-F666-46A2-B2A6-4C612F51E95F}"/>
              </a:ext>
            </a:extLst>
          </p:cNvPr>
          <p:cNvSpPr>
            <a:spLocks/>
          </p:cNvSpPr>
          <p:nvPr/>
        </p:nvSpPr>
        <p:spPr bwMode="auto">
          <a:xfrm>
            <a:off x="9159875" y="3960813"/>
            <a:ext cx="96838" cy="90487"/>
          </a:xfrm>
          <a:custGeom>
            <a:avLst/>
            <a:gdLst>
              <a:gd name="T0" fmla="*/ 0 w 97154"/>
              <a:gd name="T1" fmla="*/ 45808 h 89535"/>
              <a:gd name="T2" fmla="*/ 18324 w 97154"/>
              <a:gd name="T3" fmla="*/ 9825 h 89535"/>
              <a:gd name="T4" fmla="*/ 45056 w 97154"/>
              <a:gd name="T5" fmla="*/ 0 h 89535"/>
              <a:gd name="T6" fmla="*/ 60771 w 97154"/>
              <a:gd name="T7" fmla="*/ 1937 h 89535"/>
              <a:gd name="T8" fmla="*/ 74270 w 97154"/>
              <a:gd name="T9" fmla="*/ 7483 h 89535"/>
              <a:gd name="T10" fmla="*/ 85056 w 97154"/>
              <a:gd name="T11" fmla="*/ 16046 h 89535"/>
              <a:gd name="T12" fmla="*/ 92633 w 97154"/>
              <a:gd name="T13" fmla="*/ 27041 h 89535"/>
              <a:gd name="T14" fmla="*/ 96502 w 97154"/>
              <a:gd name="T15" fmla="*/ 39879 h 89535"/>
              <a:gd name="T16" fmla="*/ 94675 w 97154"/>
              <a:gd name="T17" fmla="*/ 55674 h 89535"/>
              <a:gd name="T18" fmla="*/ 89160 w 97154"/>
              <a:gd name="T19" fmla="*/ 69029 h 89535"/>
              <a:gd name="T20" fmla="*/ 80550 w 97154"/>
              <a:gd name="T21" fmla="*/ 79610 h 89535"/>
              <a:gd name="T22" fmla="*/ 69439 w 97154"/>
              <a:gd name="T23" fmla="*/ 87080 h 89535"/>
              <a:gd name="T24" fmla="*/ 56421 w 97154"/>
              <a:gd name="T25" fmla="*/ 91103 h 89535"/>
              <a:gd name="T26" fmla="*/ 39488 w 97154"/>
              <a:gd name="T27" fmla="*/ 89589 h 89535"/>
              <a:gd name="T28" fmla="*/ 5709 w 97154"/>
              <a:gd name="T29" fmla="*/ 67068 h 89535"/>
              <a:gd name="T30" fmla="*/ 0 w 97154"/>
              <a:gd name="T31" fmla="*/ 45808 h 895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89535">
                <a:moveTo>
                  <a:pt x="0" y="44849"/>
                </a:moveTo>
                <a:lnTo>
                  <a:pt x="18444" y="9620"/>
                </a:lnTo>
                <a:lnTo>
                  <a:pt x="45351" y="0"/>
                </a:lnTo>
                <a:lnTo>
                  <a:pt x="61168" y="1897"/>
                </a:lnTo>
                <a:lnTo>
                  <a:pt x="74755" y="7326"/>
                </a:lnTo>
                <a:lnTo>
                  <a:pt x="85612" y="15710"/>
                </a:lnTo>
                <a:lnTo>
                  <a:pt x="93238" y="26475"/>
                </a:lnTo>
                <a:lnTo>
                  <a:pt x="97133" y="39044"/>
                </a:lnTo>
                <a:lnTo>
                  <a:pt x="95294" y="54508"/>
                </a:lnTo>
                <a:lnTo>
                  <a:pt x="89743" y="67584"/>
                </a:lnTo>
                <a:lnTo>
                  <a:pt x="81077" y="77943"/>
                </a:lnTo>
                <a:lnTo>
                  <a:pt x="69893" y="85257"/>
                </a:lnTo>
                <a:lnTo>
                  <a:pt x="56790" y="89197"/>
                </a:lnTo>
                <a:lnTo>
                  <a:pt x="39746" y="87713"/>
                </a:lnTo>
                <a:lnTo>
                  <a:pt x="5747" y="65664"/>
                </a:lnTo>
                <a:lnTo>
                  <a:pt x="0" y="44849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9" name="object 102">
            <a:extLst>
              <a:ext uri="{FF2B5EF4-FFF2-40B4-BE49-F238E27FC236}">
                <a16:creationId xmlns:a16="http://schemas.microsoft.com/office/drawing/2014/main" id="{82BC4409-5624-40AC-9FB7-35E23CD2A290}"/>
              </a:ext>
            </a:extLst>
          </p:cNvPr>
          <p:cNvSpPr>
            <a:spLocks/>
          </p:cNvSpPr>
          <p:nvPr/>
        </p:nvSpPr>
        <p:spPr bwMode="auto">
          <a:xfrm>
            <a:off x="10167938" y="5895975"/>
            <a:ext cx="571500" cy="76200"/>
          </a:xfrm>
          <a:custGeom>
            <a:avLst/>
            <a:gdLst>
              <a:gd name="T0" fmla="*/ 495300 w 571500"/>
              <a:gd name="T1" fmla="*/ 0 h 76200"/>
              <a:gd name="T2" fmla="*/ 495300 w 571500"/>
              <a:gd name="T3" fmla="*/ 76200 h 76200"/>
              <a:gd name="T4" fmla="*/ 551686 w 571500"/>
              <a:gd name="T5" fmla="*/ 48006 h 76200"/>
              <a:gd name="T6" fmla="*/ 508000 w 571500"/>
              <a:gd name="T7" fmla="*/ 48006 h 76200"/>
              <a:gd name="T8" fmla="*/ 508000 w 571500"/>
              <a:gd name="T9" fmla="*/ 28192 h 76200"/>
              <a:gd name="T10" fmla="*/ 551685 w 571500"/>
              <a:gd name="T11" fmla="*/ 28192 h 76200"/>
              <a:gd name="T12" fmla="*/ 495300 w 571500"/>
              <a:gd name="T13" fmla="*/ 0 h 76200"/>
              <a:gd name="T14" fmla="*/ 495300 w 571500"/>
              <a:gd name="T15" fmla="*/ 28192 h 76200"/>
              <a:gd name="T16" fmla="*/ 0 w 571500"/>
              <a:gd name="T17" fmla="*/ 28192 h 76200"/>
              <a:gd name="T18" fmla="*/ 0 w 571500"/>
              <a:gd name="T19" fmla="*/ 48006 h 76200"/>
              <a:gd name="T20" fmla="*/ 495300 w 571500"/>
              <a:gd name="T21" fmla="*/ 48006 h 76200"/>
              <a:gd name="T22" fmla="*/ 495300 w 571500"/>
              <a:gd name="T23" fmla="*/ 28192 h 76200"/>
              <a:gd name="T24" fmla="*/ 551685 w 571500"/>
              <a:gd name="T25" fmla="*/ 28192 h 76200"/>
              <a:gd name="T26" fmla="*/ 508000 w 571500"/>
              <a:gd name="T27" fmla="*/ 28192 h 76200"/>
              <a:gd name="T28" fmla="*/ 508000 w 571500"/>
              <a:gd name="T29" fmla="*/ 48006 h 76200"/>
              <a:gd name="T30" fmla="*/ 551686 w 571500"/>
              <a:gd name="T31" fmla="*/ 48006 h 76200"/>
              <a:gd name="T32" fmla="*/ 571500 w 571500"/>
              <a:gd name="T33" fmla="*/ 38100 h 76200"/>
              <a:gd name="T34" fmla="*/ 551685 w 571500"/>
              <a:gd name="T35" fmla="*/ 28192 h 762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71500" h="76200">
                <a:moveTo>
                  <a:pt x="495300" y="0"/>
                </a:moveTo>
                <a:lnTo>
                  <a:pt x="495300" y="76200"/>
                </a:lnTo>
                <a:lnTo>
                  <a:pt x="551686" y="48006"/>
                </a:lnTo>
                <a:lnTo>
                  <a:pt x="508000" y="48006"/>
                </a:lnTo>
                <a:lnTo>
                  <a:pt x="508000" y="28192"/>
                </a:lnTo>
                <a:lnTo>
                  <a:pt x="551685" y="28192"/>
                </a:lnTo>
                <a:lnTo>
                  <a:pt x="495300" y="0"/>
                </a:lnTo>
                <a:close/>
              </a:path>
              <a:path w="571500" h="76200">
                <a:moveTo>
                  <a:pt x="495300" y="28192"/>
                </a:moveTo>
                <a:lnTo>
                  <a:pt x="0" y="28192"/>
                </a:lnTo>
                <a:lnTo>
                  <a:pt x="0" y="48006"/>
                </a:lnTo>
                <a:lnTo>
                  <a:pt x="495300" y="48006"/>
                </a:lnTo>
                <a:lnTo>
                  <a:pt x="495300" y="28192"/>
                </a:lnTo>
                <a:close/>
              </a:path>
              <a:path w="571500" h="76200">
                <a:moveTo>
                  <a:pt x="551685" y="28192"/>
                </a:moveTo>
                <a:lnTo>
                  <a:pt x="508000" y="28192"/>
                </a:lnTo>
                <a:lnTo>
                  <a:pt x="508000" y="48006"/>
                </a:lnTo>
                <a:lnTo>
                  <a:pt x="551686" y="48006"/>
                </a:lnTo>
                <a:lnTo>
                  <a:pt x="571500" y="38100"/>
                </a:lnTo>
                <a:lnTo>
                  <a:pt x="551685" y="2819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0" name="object 103">
            <a:extLst>
              <a:ext uri="{FF2B5EF4-FFF2-40B4-BE49-F238E27FC236}">
                <a16:creationId xmlns:a16="http://schemas.microsoft.com/office/drawing/2014/main" id="{A5E7B71F-8C67-49EA-ACC8-E2D5AB5B3F76}"/>
              </a:ext>
            </a:extLst>
          </p:cNvPr>
          <p:cNvSpPr>
            <a:spLocks/>
          </p:cNvSpPr>
          <p:nvPr/>
        </p:nvSpPr>
        <p:spPr bwMode="auto">
          <a:xfrm>
            <a:off x="10647363" y="4483100"/>
            <a:ext cx="523875" cy="482600"/>
          </a:xfrm>
          <a:custGeom>
            <a:avLst/>
            <a:gdLst>
              <a:gd name="T0" fmla="*/ 261495 w 524509"/>
              <a:gd name="T1" fmla="*/ 0 h 481964"/>
              <a:gd name="T2" fmla="*/ 219076 w 524509"/>
              <a:gd name="T3" fmla="*/ 3160 h 481964"/>
              <a:gd name="T4" fmla="*/ 178838 w 524509"/>
              <a:gd name="T5" fmla="*/ 12309 h 481964"/>
              <a:gd name="T6" fmla="*/ 141318 w 524509"/>
              <a:gd name="T7" fmla="*/ 26950 h 481964"/>
              <a:gd name="T8" fmla="*/ 107053 w 524509"/>
              <a:gd name="T9" fmla="*/ 46585 h 481964"/>
              <a:gd name="T10" fmla="*/ 76585 w 524509"/>
              <a:gd name="T11" fmla="*/ 70718 h 481964"/>
              <a:gd name="T12" fmla="*/ 50450 w 524509"/>
              <a:gd name="T13" fmla="*/ 98850 h 481964"/>
              <a:gd name="T14" fmla="*/ 20547 w 524509"/>
              <a:gd name="T15" fmla="*/ 147459 h 481964"/>
              <a:gd name="T16" fmla="*/ 7599 w 524509"/>
              <a:gd name="T17" fmla="*/ 183415 h 481964"/>
              <a:gd name="T18" fmla="*/ 866 w 524509"/>
              <a:gd name="T19" fmla="*/ 221629 h 481964"/>
              <a:gd name="T20" fmla="*/ 0 w 524509"/>
              <a:gd name="T21" fmla="*/ 241428 h 481964"/>
              <a:gd name="T22" fmla="*/ 866 w 524509"/>
              <a:gd name="T23" fmla="*/ 261226 h 481964"/>
              <a:gd name="T24" fmla="*/ 7599 w 524509"/>
              <a:gd name="T25" fmla="*/ 299440 h 481964"/>
              <a:gd name="T26" fmla="*/ 20547 w 524509"/>
              <a:gd name="T27" fmla="*/ 335395 h 481964"/>
              <a:gd name="T28" fmla="*/ 50450 w 524509"/>
              <a:gd name="T29" fmla="*/ 384004 h 481964"/>
              <a:gd name="T30" fmla="*/ 76585 w 524509"/>
              <a:gd name="T31" fmla="*/ 412136 h 481964"/>
              <a:gd name="T32" fmla="*/ 107053 w 524509"/>
              <a:gd name="T33" fmla="*/ 436269 h 481964"/>
              <a:gd name="T34" fmla="*/ 141318 w 524509"/>
              <a:gd name="T35" fmla="*/ 455905 h 481964"/>
              <a:gd name="T36" fmla="*/ 178838 w 524509"/>
              <a:gd name="T37" fmla="*/ 470545 h 481964"/>
              <a:gd name="T38" fmla="*/ 219076 w 524509"/>
              <a:gd name="T39" fmla="*/ 479694 h 481964"/>
              <a:gd name="T40" fmla="*/ 261495 w 524509"/>
              <a:gd name="T41" fmla="*/ 482855 h 481964"/>
              <a:gd name="T42" fmla="*/ 282943 w 524509"/>
              <a:gd name="T43" fmla="*/ 482054 h 481964"/>
              <a:gd name="T44" fmla="*/ 324337 w 524509"/>
              <a:gd name="T45" fmla="*/ 475837 h 481964"/>
              <a:gd name="T46" fmla="*/ 363284 w 524509"/>
              <a:gd name="T47" fmla="*/ 463881 h 481964"/>
              <a:gd name="T48" fmla="*/ 399243 w 524509"/>
              <a:gd name="T49" fmla="*/ 446680 h 481964"/>
              <a:gd name="T50" fmla="*/ 431677 w 524509"/>
              <a:gd name="T51" fmla="*/ 424734 h 481964"/>
              <a:gd name="T52" fmla="*/ 460046 w 524509"/>
              <a:gd name="T53" fmla="*/ 398540 h 481964"/>
              <a:gd name="T54" fmla="*/ 483813 w 524509"/>
              <a:gd name="T55" fmla="*/ 368594 h 481964"/>
              <a:gd name="T56" fmla="*/ 509658 w 524509"/>
              <a:gd name="T57" fmla="*/ 317731 h 481964"/>
              <a:gd name="T58" fmla="*/ 519566 w 524509"/>
              <a:gd name="T59" fmla="*/ 280584 h 481964"/>
              <a:gd name="T60" fmla="*/ 522989 w 524509"/>
              <a:gd name="T61" fmla="*/ 241428 h 481964"/>
              <a:gd name="T62" fmla="*/ 522122 w 524509"/>
              <a:gd name="T63" fmla="*/ 221629 h 481964"/>
              <a:gd name="T64" fmla="*/ 515390 w 524509"/>
              <a:gd name="T65" fmla="*/ 183415 h 481964"/>
              <a:gd name="T66" fmla="*/ 502441 w 524509"/>
              <a:gd name="T67" fmla="*/ 147459 h 481964"/>
              <a:gd name="T68" fmla="*/ 472538 w 524509"/>
              <a:gd name="T69" fmla="*/ 98850 h 481964"/>
              <a:gd name="T70" fmla="*/ 446403 w 524509"/>
              <a:gd name="T71" fmla="*/ 70718 h 481964"/>
              <a:gd name="T72" fmla="*/ 415935 w 524509"/>
              <a:gd name="T73" fmla="*/ 46585 h 481964"/>
              <a:gd name="T74" fmla="*/ 381671 w 524509"/>
              <a:gd name="T75" fmla="*/ 26950 h 481964"/>
              <a:gd name="T76" fmla="*/ 344151 w 524509"/>
              <a:gd name="T77" fmla="*/ 12309 h 481964"/>
              <a:gd name="T78" fmla="*/ 303913 w 524509"/>
              <a:gd name="T79" fmla="*/ 3160 h 481964"/>
              <a:gd name="T80" fmla="*/ 261495 w 524509"/>
              <a:gd name="T81" fmla="*/ 0 h 4819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4509" h="481964">
                <a:moveTo>
                  <a:pt x="262128" y="0"/>
                </a:moveTo>
                <a:lnTo>
                  <a:pt x="219606" y="3152"/>
                </a:lnTo>
                <a:lnTo>
                  <a:pt x="179271" y="12277"/>
                </a:lnTo>
                <a:lnTo>
                  <a:pt x="141660" y="26879"/>
                </a:lnTo>
                <a:lnTo>
                  <a:pt x="107313" y="46463"/>
                </a:lnTo>
                <a:lnTo>
                  <a:pt x="76771" y="70532"/>
                </a:lnTo>
                <a:lnTo>
                  <a:pt x="50572" y="98590"/>
                </a:lnTo>
                <a:lnTo>
                  <a:pt x="20597" y="147071"/>
                </a:lnTo>
                <a:lnTo>
                  <a:pt x="7617" y="182932"/>
                </a:lnTo>
                <a:lnTo>
                  <a:pt x="868" y="221045"/>
                </a:lnTo>
                <a:lnTo>
                  <a:pt x="0" y="240792"/>
                </a:lnTo>
                <a:lnTo>
                  <a:pt x="868" y="260538"/>
                </a:lnTo>
                <a:lnTo>
                  <a:pt x="7617" y="298651"/>
                </a:lnTo>
                <a:lnTo>
                  <a:pt x="20597" y="334512"/>
                </a:lnTo>
                <a:lnTo>
                  <a:pt x="50572" y="382993"/>
                </a:lnTo>
                <a:lnTo>
                  <a:pt x="76771" y="411051"/>
                </a:lnTo>
                <a:lnTo>
                  <a:pt x="107313" y="435120"/>
                </a:lnTo>
                <a:lnTo>
                  <a:pt x="141660" y="454704"/>
                </a:lnTo>
                <a:lnTo>
                  <a:pt x="179271" y="469306"/>
                </a:lnTo>
                <a:lnTo>
                  <a:pt x="219606" y="478431"/>
                </a:lnTo>
                <a:lnTo>
                  <a:pt x="262128" y="481584"/>
                </a:lnTo>
                <a:lnTo>
                  <a:pt x="283628" y="480785"/>
                </a:lnTo>
                <a:lnTo>
                  <a:pt x="325123" y="474584"/>
                </a:lnTo>
                <a:lnTo>
                  <a:pt x="364164" y="462659"/>
                </a:lnTo>
                <a:lnTo>
                  <a:pt x="400210" y="445503"/>
                </a:lnTo>
                <a:lnTo>
                  <a:pt x="432722" y="423615"/>
                </a:lnTo>
                <a:lnTo>
                  <a:pt x="461160" y="397490"/>
                </a:lnTo>
                <a:lnTo>
                  <a:pt x="484985" y="367623"/>
                </a:lnTo>
                <a:lnTo>
                  <a:pt x="510893" y="316894"/>
                </a:lnTo>
                <a:lnTo>
                  <a:pt x="520825" y="279845"/>
                </a:lnTo>
                <a:lnTo>
                  <a:pt x="524256" y="240792"/>
                </a:lnTo>
                <a:lnTo>
                  <a:pt x="523387" y="221045"/>
                </a:lnTo>
                <a:lnTo>
                  <a:pt x="516638" y="182932"/>
                </a:lnTo>
                <a:lnTo>
                  <a:pt x="503658" y="147071"/>
                </a:lnTo>
                <a:lnTo>
                  <a:pt x="473683" y="98590"/>
                </a:lnTo>
                <a:lnTo>
                  <a:pt x="447484" y="70532"/>
                </a:lnTo>
                <a:lnTo>
                  <a:pt x="416942" y="46463"/>
                </a:lnTo>
                <a:lnTo>
                  <a:pt x="382595" y="26879"/>
                </a:lnTo>
                <a:lnTo>
                  <a:pt x="344984" y="12277"/>
                </a:lnTo>
                <a:lnTo>
                  <a:pt x="304649" y="3152"/>
                </a:lnTo>
                <a:lnTo>
                  <a:pt x="262128" y="0"/>
                </a:lnTo>
                <a:close/>
              </a:path>
            </a:pathLst>
          </a:custGeom>
          <a:solidFill>
            <a:srgbClr val="56A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1" name="object 104">
            <a:extLst>
              <a:ext uri="{FF2B5EF4-FFF2-40B4-BE49-F238E27FC236}">
                <a16:creationId xmlns:a16="http://schemas.microsoft.com/office/drawing/2014/main" id="{3954F27B-E627-4C5F-B124-5A4E66704CC4}"/>
              </a:ext>
            </a:extLst>
          </p:cNvPr>
          <p:cNvSpPr>
            <a:spLocks/>
          </p:cNvSpPr>
          <p:nvPr/>
        </p:nvSpPr>
        <p:spPr bwMode="auto">
          <a:xfrm>
            <a:off x="10647363" y="4483100"/>
            <a:ext cx="523875" cy="482600"/>
          </a:xfrm>
          <a:custGeom>
            <a:avLst/>
            <a:gdLst>
              <a:gd name="T0" fmla="*/ 261495 w 524509"/>
              <a:gd name="T1" fmla="*/ 0 h 481964"/>
              <a:gd name="T2" fmla="*/ 303913 w 524509"/>
              <a:gd name="T3" fmla="*/ 3160 h 481964"/>
              <a:gd name="T4" fmla="*/ 344151 w 524509"/>
              <a:gd name="T5" fmla="*/ 12309 h 481964"/>
              <a:gd name="T6" fmla="*/ 381671 w 524509"/>
              <a:gd name="T7" fmla="*/ 26950 h 481964"/>
              <a:gd name="T8" fmla="*/ 415935 w 524509"/>
              <a:gd name="T9" fmla="*/ 46585 h 481964"/>
              <a:gd name="T10" fmla="*/ 446403 w 524509"/>
              <a:gd name="T11" fmla="*/ 70718 h 481964"/>
              <a:gd name="T12" fmla="*/ 472538 w 524509"/>
              <a:gd name="T13" fmla="*/ 98850 h 481964"/>
              <a:gd name="T14" fmla="*/ 502441 w 524509"/>
              <a:gd name="T15" fmla="*/ 147459 h 481964"/>
              <a:gd name="T16" fmla="*/ 515390 w 524509"/>
              <a:gd name="T17" fmla="*/ 183415 h 481964"/>
              <a:gd name="T18" fmla="*/ 522122 w 524509"/>
              <a:gd name="T19" fmla="*/ 221629 h 481964"/>
              <a:gd name="T20" fmla="*/ 522989 w 524509"/>
              <a:gd name="T21" fmla="*/ 241428 h 481964"/>
              <a:gd name="T22" fmla="*/ 522122 w 524509"/>
              <a:gd name="T23" fmla="*/ 261226 h 481964"/>
              <a:gd name="T24" fmla="*/ 515390 w 524509"/>
              <a:gd name="T25" fmla="*/ 299440 h 481964"/>
              <a:gd name="T26" fmla="*/ 502441 w 524509"/>
              <a:gd name="T27" fmla="*/ 335395 h 481964"/>
              <a:gd name="T28" fmla="*/ 472538 w 524509"/>
              <a:gd name="T29" fmla="*/ 384004 h 481964"/>
              <a:gd name="T30" fmla="*/ 446403 w 524509"/>
              <a:gd name="T31" fmla="*/ 412136 h 481964"/>
              <a:gd name="T32" fmla="*/ 415935 w 524509"/>
              <a:gd name="T33" fmla="*/ 436269 h 481964"/>
              <a:gd name="T34" fmla="*/ 381671 w 524509"/>
              <a:gd name="T35" fmla="*/ 455905 h 481964"/>
              <a:gd name="T36" fmla="*/ 344151 w 524509"/>
              <a:gd name="T37" fmla="*/ 470545 h 481964"/>
              <a:gd name="T38" fmla="*/ 303913 w 524509"/>
              <a:gd name="T39" fmla="*/ 479694 h 481964"/>
              <a:gd name="T40" fmla="*/ 261495 w 524509"/>
              <a:gd name="T41" fmla="*/ 482855 h 481964"/>
              <a:gd name="T42" fmla="*/ 240045 w 524509"/>
              <a:gd name="T43" fmla="*/ 482054 h 481964"/>
              <a:gd name="T44" fmla="*/ 198651 w 524509"/>
              <a:gd name="T45" fmla="*/ 475837 h 481964"/>
              <a:gd name="T46" fmla="*/ 159704 w 524509"/>
              <a:gd name="T47" fmla="*/ 463881 h 481964"/>
              <a:gd name="T48" fmla="*/ 123745 w 524509"/>
              <a:gd name="T49" fmla="*/ 446680 h 481964"/>
              <a:gd name="T50" fmla="*/ 91311 w 524509"/>
              <a:gd name="T51" fmla="*/ 424734 h 481964"/>
              <a:gd name="T52" fmla="*/ 62943 w 524509"/>
              <a:gd name="T53" fmla="*/ 398540 h 481964"/>
              <a:gd name="T54" fmla="*/ 39176 w 524509"/>
              <a:gd name="T55" fmla="*/ 368594 h 481964"/>
              <a:gd name="T56" fmla="*/ 13330 w 524509"/>
              <a:gd name="T57" fmla="*/ 317731 h 481964"/>
              <a:gd name="T58" fmla="*/ 3422 w 524509"/>
              <a:gd name="T59" fmla="*/ 280584 h 481964"/>
              <a:gd name="T60" fmla="*/ 0 w 524509"/>
              <a:gd name="T61" fmla="*/ 241428 h 481964"/>
              <a:gd name="T62" fmla="*/ 866 w 524509"/>
              <a:gd name="T63" fmla="*/ 221629 h 481964"/>
              <a:gd name="T64" fmla="*/ 7599 w 524509"/>
              <a:gd name="T65" fmla="*/ 183415 h 481964"/>
              <a:gd name="T66" fmla="*/ 20547 w 524509"/>
              <a:gd name="T67" fmla="*/ 147459 h 481964"/>
              <a:gd name="T68" fmla="*/ 50450 w 524509"/>
              <a:gd name="T69" fmla="*/ 98850 h 481964"/>
              <a:gd name="T70" fmla="*/ 76585 w 524509"/>
              <a:gd name="T71" fmla="*/ 70718 h 481964"/>
              <a:gd name="T72" fmla="*/ 107053 w 524509"/>
              <a:gd name="T73" fmla="*/ 46585 h 481964"/>
              <a:gd name="T74" fmla="*/ 141318 w 524509"/>
              <a:gd name="T75" fmla="*/ 26950 h 481964"/>
              <a:gd name="T76" fmla="*/ 178838 w 524509"/>
              <a:gd name="T77" fmla="*/ 12309 h 481964"/>
              <a:gd name="T78" fmla="*/ 219076 w 524509"/>
              <a:gd name="T79" fmla="*/ 3160 h 481964"/>
              <a:gd name="T80" fmla="*/ 261495 w 524509"/>
              <a:gd name="T81" fmla="*/ 0 h 4819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4509" h="481964">
                <a:moveTo>
                  <a:pt x="262128" y="0"/>
                </a:moveTo>
                <a:lnTo>
                  <a:pt x="304649" y="3152"/>
                </a:lnTo>
                <a:lnTo>
                  <a:pt x="344984" y="12277"/>
                </a:lnTo>
                <a:lnTo>
                  <a:pt x="382595" y="26879"/>
                </a:lnTo>
                <a:lnTo>
                  <a:pt x="416942" y="46463"/>
                </a:lnTo>
                <a:lnTo>
                  <a:pt x="447484" y="70532"/>
                </a:lnTo>
                <a:lnTo>
                  <a:pt x="473683" y="98590"/>
                </a:lnTo>
                <a:lnTo>
                  <a:pt x="503658" y="147071"/>
                </a:lnTo>
                <a:lnTo>
                  <a:pt x="516638" y="182932"/>
                </a:lnTo>
                <a:lnTo>
                  <a:pt x="523387" y="221045"/>
                </a:lnTo>
                <a:lnTo>
                  <a:pt x="524256" y="240792"/>
                </a:lnTo>
                <a:lnTo>
                  <a:pt x="523387" y="260538"/>
                </a:lnTo>
                <a:lnTo>
                  <a:pt x="516638" y="298651"/>
                </a:lnTo>
                <a:lnTo>
                  <a:pt x="503658" y="334512"/>
                </a:lnTo>
                <a:lnTo>
                  <a:pt x="473683" y="382993"/>
                </a:lnTo>
                <a:lnTo>
                  <a:pt x="447484" y="411051"/>
                </a:lnTo>
                <a:lnTo>
                  <a:pt x="416942" y="435120"/>
                </a:lnTo>
                <a:lnTo>
                  <a:pt x="382595" y="454704"/>
                </a:lnTo>
                <a:lnTo>
                  <a:pt x="344984" y="469306"/>
                </a:lnTo>
                <a:lnTo>
                  <a:pt x="304649" y="478431"/>
                </a:lnTo>
                <a:lnTo>
                  <a:pt x="262128" y="481584"/>
                </a:lnTo>
                <a:lnTo>
                  <a:pt x="240627" y="480785"/>
                </a:lnTo>
                <a:lnTo>
                  <a:pt x="199132" y="474584"/>
                </a:lnTo>
                <a:lnTo>
                  <a:pt x="160091" y="462659"/>
                </a:lnTo>
                <a:lnTo>
                  <a:pt x="124045" y="445503"/>
                </a:lnTo>
                <a:lnTo>
                  <a:pt x="91533" y="423615"/>
                </a:lnTo>
                <a:lnTo>
                  <a:pt x="63095" y="397490"/>
                </a:lnTo>
                <a:lnTo>
                  <a:pt x="39270" y="367623"/>
                </a:lnTo>
                <a:lnTo>
                  <a:pt x="13362" y="316894"/>
                </a:lnTo>
                <a:lnTo>
                  <a:pt x="3430" y="279845"/>
                </a:lnTo>
                <a:lnTo>
                  <a:pt x="0" y="240792"/>
                </a:lnTo>
                <a:lnTo>
                  <a:pt x="868" y="221045"/>
                </a:lnTo>
                <a:lnTo>
                  <a:pt x="7617" y="182932"/>
                </a:lnTo>
                <a:lnTo>
                  <a:pt x="20597" y="147071"/>
                </a:lnTo>
                <a:lnTo>
                  <a:pt x="50572" y="98590"/>
                </a:lnTo>
                <a:lnTo>
                  <a:pt x="76771" y="70532"/>
                </a:lnTo>
                <a:lnTo>
                  <a:pt x="107313" y="46463"/>
                </a:lnTo>
                <a:lnTo>
                  <a:pt x="141660" y="26879"/>
                </a:lnTo>
                <a:lnTo>
                  <a:pt x="179271" y="12277"/>
                </a:lnTo>
                <a:lnTo>
                  <a:pt x="219606" y="3152"/>
                </a:lnTo>
                <a:lnTo>
                  <a:pt x="262128" y="0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2" name="object 105">
            <a:extLst>
              <a:ext uri="{FF2B5EF4-FFF2-40B4-BE49-F238E27FC236}">
                <a16:creationId xmlns:a16="http://schemas.microsoft.com/office/drawing/2014/main" id="{E3B345D6-FF5F-407D-9E12-9713287E72F2}"/>
              </a:ext>
            </a:extLst>
          </p:cNvPr>
          <p:cNvSpPr>
            <a:spLocks/>
          </p:cNvSpPr>
          <p:nvPr/>
        </p:nvSpPr>
        <p:spPr bwMode="auto">
          <a:xfrm>
            <a:off x="10747375" y="4581525"/>
            <a:ext cx="368300" cy="334963"/>
          </a:xfrm>
          <a:custGeom>
            <a:avLst/>
            <a:gdLst>
              <a:gd name="T0" fmla="*/ 174160 w 368934"/>
              <a:gd name="T1" fmla="*/ 0 h 335279"/>
              <a:gd name="T2" fmla="*/ 129909 w 368934"/>
              <a:gd name="T3" fmla="*/ 7075 h 335279"/>
              <a:gd name="T4" fmla="*/ 89990 w 368934"/>
              <a:gd name="T5" fmla="*/ 23169 h 335279"/>
              <a:gd name="T6" fmla="*/ 55750 w 368934"/>
              <a:gd name="T7" fmla="*/ 47053 h 335279"/>
              <a:gd name="T8" fmla="*/ 28544 w 368934"/>
              <a:gd name="T9" fmla="*/ 77491 h 335279"/>
              <a:gd name="T10" fmla="*/ 9720 w 368934"/>
              <a:gd name="T11" fmla="*/ 113256 h 335279"/>
              <a:gd name="T12" fmla="*/ 632 w 368934"/>
              <a:gd name="T13" fmla="*/ 153115 h 335279"/>
              <a:gd name="T14" fmla="*/ 0 w 368934"/>
              <a:gd name="T15" fmla="*/ 167098 h 335279"/>
              <a:gd name="T16" fmla="*/ 610 w 368934"/>
              <a:gd name="T17" fmla="*/ 180821 h 335279"/>
              <a:gd name="T18" fmla="*/ 9445 w 368934"/>
              <a:gd name="T19" fmla="*/ 219983 h 335279"/>
              <a:gd name="T20" fmla="*/ 27942 w 368934"/>
              <a:gd name="T21" fmla="*/ 255227 h 335279"/>
              <a:gd name="T22" fmla="*/ 55022 w 368934"/>
              <a:gd name="T23" fmla="*/ 285387 h 335279"/>
              <a:gd name="T24" fmla="*/ 89602 w 368934"/>
              <a:gd name="T25" fmla="*/ 309292 h 335279"/>
              <a:gd name="T26" fmla="*/ 130601 w 368934"/>
              <a:gd name="T27" fmla="*/ 325777 h 335279"/>
              <a:gd name="T28" fmla="*/ 176936 w 368934"/>
              <a:gd name="T29" fmla="*/ 333675 h 335279"/>
              <a:gd name="T30" fmla="*/ 193381 w 368934"/>
              <a:gd name="T31" fmla="*/ 334198 h 335279"/>
              <a:gd name="T32" fmla="*/ 208528 w 368934"/>
              <a:gd name="T33" fmla="*/ 332918 h 335279"/>
              <a:gd name="T34" fmla="*/ 251485 w 368934"/>
              <a:gd name="T35" fmla="*/ 322699 h 335279"/>
              <a:gd name="T36" fmla="*/ 289662 w 368934"/>
              <a:gd name="T37" fmla="*/ 303871 h 335279"/>
              <a:gd name="T38" fmla="*/ 321707 w 368934"/>
              <a:gd name="T39" fmla="*/ 277667 h 335279"/>
              <a:gd name="T40" fmla="*/ 346270 w 368934"/>
              <a:gd name="T41" fmla="*/ 245316 h 335279"/>
              <a:gd name="T42" fmla="*/ 361998 w 368934"/>
              <a:gd name="T43" fmla="*/ 208050 h 335279"/>
              <a:gd name="T44" fmla="*/ 367541 w 368934"/>
              <a:gd name="T45" fmla="*/ 167098 h 335279"/>
              <a:gd name="T46" fmla="*/ 366930 w 368934"/>
              <a:gd name="T47" fmla="*/ 153375 h 335279"/>
              <a:gd name="T48" fmla="*/ 358097 w 368934"/>
              <a:gd name="T49" fmla="*/ 114214 h 335279"/>
              <a:gd name="T50" fmla="*/ 339598 w 368934"/>
              <a:gd name="T51" fmla="*/ 78970 h 335279"/>
              <a:gd name="T52" fmla="*/ 312518 w 368934"/>
              <a:gd name="T53" fmla="*/ 48812 h 335279"/>
              <a:gd name="T54" fmla="*/ 277939 w 368934"/>
              <a:gd name="T55" fmla="*/ 24906 h 335279"/>
              <a:gd name="T56" fmla="*/ 236939 w 368934"/>
              <a:gd name="T57" fmla="*/ 8420 h 335279"/>
              <a:gd name="T58" fmla="*/ 190604 w 368934"/>
              <a:gd name="T59" fmla="*/ 523 h 335279"/>
              <a:gd name="T60" fmla="*/ 174160 w 368934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174760" y="0"/>
                </a:moveTo>
                <a:lnTo>
                  <a:pt x="130357" y="7089"/>
                </a:lnTo>
                <a:lnTo>
                  <a:pt x="90300" y="23213"/>
                </a:lnTo>
                <a:lnTo>
                  <a:pt x="55942" y="47141"/>
                </a:lnTo>
                <a:lnTo>
                  <a:pt x="28642" y="77637"/>
                </a:lnTo>
                <a:lnTo>
                  <a:pt x="9754" y="113470"/>
                </a:lnTo>
                <a:lnTo>
                  <a:pt x="634" y="153404"/>
                </a:lnTo>
                <a:lnTo>
                  <a:pt x="0" y="167414"/>
                </a:lnTo>
                <a:lnTo>
                  <a:pt x="612" y="181163"/>
                </a:lnTo>
                <a:lnTo>
                  <a:pt x="9477" y="220399"/>
                </a:lnTo>
                <a:lnTo>
                  <a:pt x="28038" y="255709"/>
                </a:lnTo>
                <a:lnTo>
                  <a:pt x="55212" y="285925"/>
                </a:lnTo>
                <a:lnTo>
                  <a:pt x="89911" y="309876"/>
                </a:lnTo>
                <a:lnTo>
                  <a:pt x="131051" y="326392"/>
                </a:lnTo>
                <a:lnTo>
                  <a:pt x="177546" y="334305"/>
                </a:lnTo>
                <a:lnTo>
                  <a:pt x="194047" y="334829"/>
                </a:lnTo>
                <a:lnTo>
                  <a:pt x="209247" y="333546"/>
                </a:lnTo>
                <a:lnTo>
                  <a:pt x="252352" y="323308"/>
                </a:lnTo>
                <a:lnTo>
                  <a:pt x="290660" y="304445"/>
                </a:lnTo>
                <a:lnTo>
                  <a:pt x="322816" y="278191"/>
                </a:lnTo>
                <a:lnTo>
                  <a:pt x="347463" y="245779"/>
                </a:lnTo>
                <a:lnTo>
                  <a:pt x="363245" y="208442"/>
                </a:lnTo>
                <a:lnTo>
                  <a:pt x="368808" y="167414"/>
                </a:lnTo>
                <a:lnTo>
                  <a:pt x="368195" y="153665"/>
                </a:lnTo>
                <a:lnTo>
                  <a:pt x="359330" y="114430"/>
                </a:lnTo>
                <a:lnTo>
                  <a:pt x="340769" y="79119"/>
                </a:lnTo>
                <a:lnTo>
                  <a:pt x="313595" y="48904"/>
                </a:lnTo>
                <a:lnTo>
                  <a:pt x="278896" y="24953"/>
                </a:lnTo>
                <a:lnTo>
                  <a:pt x="237756" y="8436"/>
                </a:lnTo>
                <a:lnTo>
                  <a:pt x="191261" y="523"/>
                </a:lnTo>
                <a:lnTo>
                  <a:pt x="174760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3" name="object 106">
            <a:extLst>
              <a:ext uri="{FF2B5EF4-FFF2-40B4-BE49-F238E27FC236}">
                <a16:creationId xmlns:a16="http://schemas.microsoft.com/office/drawing/2014/main" id="{B833078A-0664-4807-9808-DD0F981BDDAE}"/>
              </a:ext>
            </a:extLst>
          </p:cNvPr>
          <p:cNvSpPr>
            <a:spLocks/>
          </p:cNvSpPr>
          <p:nvPr/>
        </p:nvSpPr>
        <p:spPr bwMode="auto">
          <a:xfrm>
            <a:off x="10747375" y="4581525"/>
            <a:ext cx="368300" cy="334963"/>
          </a:xfrm>
          <a:custGeom>
            <a:avLst/>
            <a:gdLst>
              <a:gd name="T0" fmla="*/ 0 w 368934"/>
              <a:gd name="T1" fmla="*/ 167098 h 335279"/>
              <a:gd name="T2" fmla="*/ 5542 w 368934"/>
              <a:gd name="T3" fmla="*/ 126148 h 335279"/>
              <a:gd name="T4" fmla="*/ 21270 w 368934"/>
              <a:gd name="T5" fmla="*/ 88882 h 335279"/>
              <a:gd name="T6" fmla="*/ 45833 w 368934"/>
              <a:gd name="T7" fmla="*/ 56531 h 335279"/>
              <a:gd name="T8" fmla="*/ 77879 w 368934"/>
              <a:gd name="T9" fmla="*/ 30325 h 335279"/>
              <a:gd name="T10" fmla="*/ 116055 w 368934"/>
              <a:gd name="T11" fmla="*/ 11498 h 335279"/>
              <a:gd name="T12" fmla="*/ 159012 w 368934"/>
              <a:gd name="T13" fmla="*/ 1280 h 335279"/>
              <a:gd name="T14" fmla="*/ 174160 w 368934"/>
              <a:gd name="T15" fmla="*/ 0 h 335279"/>
              <a:gd name="T16" fmla="*/ 190604 w 368934"/>
              <a:gd name="T17" fmla="*/ 523 h 335279"/>
              <a:gd name="T18" fmla="*/ 236939 w 368934"/>
              <a:gd name="T19" fmla="*/ 8420 h 335279"/>
              <a:gd name="T20" fmla="*/ 277939 w 368934"/>
              <a:gd name="T21" fmla="*/ 24906 h 335279"/>
              <a:gd name="T22" fmla="*/ 312518 w 368934"/>
              <a:gd name="T23" fmla="*/ 48812 h 335279"/>
              <a:gd name="T24" fmla="*/ 339598 w 368934"/>
              <a:gd name="T25" fmla="*/ 78970 h 335279"/>
              <a:gd name="T26" fmla="*/ 358097 w 368934"/>
              <a:gd name="T27" fmla="*/ 114214 h 335279"/>
              <a:gd name="T28" fmla="*/ 366930 w 368934"/>
              <a:gd name="T29" fmla="*/ 153375 h 335279"/>
              <a:gd name="T30" fmla="*/ 367541 w 368934"/>
              <a:gd name="T31" fmla="*/ 167098 h 335279"/>
              <a:gd name="T32" fmla="*/ 366908 w 368934"/>
              <a:gd name="T33" fmla="*/ 181082 h 335279"/>
              <a:gd name="T34" fmla="*/ 357820 w 368934"/>
              <a:gd name="T35" fmla="*/ 220942 h 335279"/>
              <a:gd name="T36" fmla="*/ 338996 w 368934"/>
              <a:gd name="T37" fmla="*/ 256707 h 335279"/>
              <a:gd name="T38" fmla="*/ 311790 w 368934"/>
              <a:gd name="T39" fmla="*/ 287146 h 335279"/>
              <a:gd name="T40" fmla="*/ 277550 w 368934"/>
              <a:gd name="T41" fmla="*/ 311028 h 335279"/>
              <a:gd name="T42" fmla="*/ 237631 w 368934"/>
              <a:gd name="T43" fmla="*/ 327122 h 335279"/>
              <a:gd name="T44" fmla="*/ 193381 w 368934"/>
              <a:gd name="T45" fmla="*/ 334198 h 335279"/>
              <a:gd name="T46" fmla="*/ 176936 w 368934"/>
              <a:gd name="T47" fmla="*/ 333675 h 335279"/>
              <a:gd name="T48" fmla="*/ 130601 w 368934"/>
              <a:gd name="T49" fmla="*/ 325777 h 335279"/>
              <a:gd name="T50" fmla="*/ 89602 w 368934"/>
              <a:gd name="T51" fmla="*/ 309292 h 335279"/>
              <a:gd name="T52" fmla="*/ 55022 w 368934"/>
              <a:gd name="T53" fmla="*/ 285387 h 335279"/>
              <a:gd name="T54" fmla="*/ 27942 w 368934"/>
              <a:gd name="T55" fmla="*/ 255227 h 335279"/>
              <a:gd name="T56" fmla="*/ 9445 w 368934"/>
              <a:gd name="T57" fmla="*/ 219983 h 335279"/>
              <a:gd name="T58" fmla="*/ 610 w 368934"/>
              <a:gd name="T59" fmla="*/ 180821 h 335279"/>
              <a:gd name="T60" fmla="*/ 0 w 368934"/>
              <a:gd name="T61" fmla="*/ 167098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0" y="167414"/>
                </a:moveTo>
                <a:lnTo>
                  <a:pt x="5562" y="126386"/>
                </a:lnTo>
                <a:lnTo>
                  <a:pt x="21344" y="89050"/>
                </a:lnTo>
                <a:lnTo>
                  <a:pt x="45991" y="56637"/>
                </a:lnTo>
                <a:lnTo>
                  <a:pt x="78147" y="30383"/>
                </a:lnTo>
                <a:lnTo>
                  <a:pt x="116455" y="11520"/>
                </a:lnTo>
                <a:lnTo>
                  <a:pt x="159560" y="1282"/>
                </a:lnTo>
                <a:lnTo>
                  <a:pt x="174760" y="0"/>
                </a:lnTo>
                <a:lnTo>
                  <a:pt x="191261" y="523"/>
                </a:lnTo>
                <a:lnTo>
                  <a:pt x="237756" y="8436"/>
                </a:lnTo>
                <a:lnTo>
                  <a:pt x="278896" y="24953"/>
                </a:lnTo>
                <a:lnTo>
                  <a:pt x="313595" y="48904"/>
                </a:lnTo>
                <a:lnTo>
                  <a:pt x="340769" y="79119"/>
                </a:lnTo>
                <a:lnTo>
                  <a:pt x="359330" y="114430"/>
                </a:lnTo>
                <a:lnTo>
                  <a:pt x="368195" y="153665"/>
                </a:lnTo>
                <a:lnTo>
                  <a:pt x="368808" y="167414"/>
                </a:lnTo>
                <a:lnTo>
                  <a:pt x="368173" y="181424"/>
                </a:lnTo>
                <a:lnTo>
                  <a:pt x="359053" y="221359"/>
                </a:lnTo>
                <a:lnTo>
                  <a:pt x="340165" y="257191"/>
                </a:lnTo>
                <a:lnTo>
                  <a:pt x="312865" y="287688"/>
                </a:lnTo>
                <a:lnTo>
                  <a:pt x="278507" y="311615"/>
                </a:lnTo>
                <a:lnTo>
                  <a:pt x="238450" y="327740"/>
                </a:lnTo>
                <a:lnTo>
                  <a:pt x="194047" y="334829"/>
                </a:lnTo>
                <a:lnTo>
                  <a:pt x="177546" y="334305"/>
                </a:lnTo>
                <a:lnTo>
                  <a:pt x="131051" y="326392"/>
                </a:lnTo>
                <a:lnTo>
                  <a:pt x="89911" y="309876"/>
                </a:lnTo>
                <a:lnTo>
                  <a:pt x="55212" y="285925"/>
                </a:lnTo>
                <a:lnTo>
                  <a:pt x="28038" y="255709"/>
                </a:lnTo>
                <a:lnTo>
                  <a:pt x="9477" y="220399"/>
                </a:lnTo>
                <a:lnTo>
                  <a:pt x="612" y="181163"/>
                </a:lnTo>
                <a:lnTo>
                  <a:pt x="0" y="167414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4" name="object 107">
            <a:extLst>
              <a:ext uri="{FF2B5EF4-FFF2-40B4-BE49-F238E27FC236}">
                <a16:creationId xmlns:a16="http://schemas.microsoft.com/office/drawing/2014/main" id="{31508121-B243-4F97-98F6-E6F164DC14DB}"/>
              </a:ext>
            </a:extLst>
          </p:cNvPr>
          <p:cNvSpPr>
            <a:spLocks/>
          </p:cNvSpPr>
          <p:nvPr/>
        </p:nvSpPr>
        <p:spPr bwMode="auto">
          <a:xfrm>
            <a:off x="10775950" y="5653088"/>
            <a:ext cx="276225" cy="0"/>
          </a:xfrm>
          <a:custGeom>
            <a:avLst/>
            <a:gdLst>
              <a:gd name="T0" fmla="*/ 0 w 276225"/>
              <a:gd name="T1" fmla="*/ 276225 w 2762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6225">
                <a:moveTo>
                  <a:pt x="0" y="0"/>
                </a:moveTo>
                <a:lnTo>
                  <a:pt x="276225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5" name="object 108">
            <a:extLst>
              <a:ext uri="{FF2B5EF4-FFF2-40B4-BE49-F238E27FC236}">
                <a16:creationId xmlns:a16="http://schemas.microsoft.com/office/drawing/2014/main" id="{03A3DAB5-ECA8-40BD-B8D3-5F48BC74D9C5}"/>
              </a:ext>
            </a:extLst>
          </p:cNvPr>
          <p:cNvSpPr>
            <a:spLocks/>
          </p:cNvSpPr>
          <p:nvPr/>
        </p:nvSpPr>
        <p:spPr bwMode="auto">
          <a:xfrm>
            <a:off x="10914063" y="5446713"/>
            <a:ext cx="0" cy="184150"/>
          </a:xfrm>
          <a:custGeom>
            <a:avLst/>
            <a:gdLst>
              <a:gd name="T0" fmla="*/ 0 h 184785"/>
              <a:gd name="T1" fmla="*/ 183453 h 184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4785">
                <a:moveTo>
                  <a:pt x="0" y="0"/>
                </a:moveTo>
                <a:lnTo>
                  <a:pt x="0" y="184721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6" name="object 109">
            <a:extLst>
              <a:ext uri="{FF2B5EF4-FFF2-40B4-BE49-F238E27FC236}">
                <a16:creationId xmlns:a16="http://schemas.microsoft.com/office/drawing/2014/main" id="{6A1CAD68-B4D7-46DD-A27A-EBB59C359D89}"/>
              </a:ext>
            </a:extLst>
          </p:cNvPr>
          <p:cNvSpPr>
            <a:spLocks/>
          </p:cNvSpPr>
          <p:nvPr/>
        </p:nvSpPr>
        <p:spPr bwMode="auto">
          <a:xfrm>
            <a:off x="8805863" y="4675188"/>
            <a:ext cx="0" cy="228600"/>
          </a:xfrm>
          <a:custGeom>
            <a:avLst/>
            <a:gdLst>
              <a:gd name="T0" fmla="*/ 228600 h 228600"/>
              <a:gd name="T1" fmla="*/ 0 h 2286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7" name="object 110">
            <a:extLst>
              <a:ext uri="{FF2B5EF4-FFF2-40B4-BE49-F238E27FC236}">
                <a16:creationId xmlns:a16="http://schemas.microsoft.com/office/drawing/2014/main" id="{5C724542-95E1-41BC-8F6C-D9E0B0AFB1BF}"/>
              </a:ext>
            </a:extLst>
          </p:cNvPr>
          <p:cNvSpPr>
            <a:spLocks/>
          </p:cNvSpPr>
          <p:nvPr/>
        </p:nvSpPr>
        <p:spPr bwMode="auto">
          <a:xfrm>
            <a:off x="8194675" y="4789488"/>
            <a:ext cx="615950" cy="0"/>
          </a:xfrm>
          <a:custGeom>
            <a:avLst/>
            <a:gdLst>
              <a:gd name="T0" fmla="*/ 616842 w 614679"/>
              <a:gd name="T1" fmla="*/ 0 w 6146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14679">
                <a:moveTo>
                  <a:pt x="614299" y="0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8" name="object 111">
            <a:extLst>
              <a:ext uri="{FF2B5EF4-FFF2-40B4-BE49-F238E27FC236}">
                <a16:creationId xmlns:a16="http://schemas.microsoft.com/office/drawing/2014/main" id="{9FD11730-98DE-42B6-AA3D-DA050D92C877}"/>
              </a:ext>
            </a:extLst>
          </p:cNvPr>
          <p:cNvSpPr>
            <a:spLocks/>
          </p:cNvSpPr>
          <p:nvPr/>
        </p:nvSpPr>
        <p:spPr bwMode="auto">
          <a:xfrm>
            <a:off x="7731125" y="4503738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219990 w 525779"/>
              <a:gd name="T3" fmla="*/ 3155 h 483235"/>
              <a:gd name="T4" fmla="*/ 179591 w 525779"/>
              <a:gd name="T5" fmla="*/ 12288 h 483235"/>
              <a:gd name="T6" fmla="*/ 141919 w 525779"/>
              <a:gd name="T7" fmla="*/ 26902 h 483235"/>
              <a:gd name="T8" fmla="*/ 107513 w 525779"/>
              <a:gd name="T9" fmla="*/ 46500 h 483235"/>
              <a:gd name="T10" fmla="*/ 76917 w 525779"/>
              <a:gd name="T11" fmla="*/ 70584 h 483235"/>
              <a:gd name="T12" fmla="*/ 50670 w 525779"/>
              <a:gd name="T13" fmla="*/ 98659 h 483235"/>
              <a:gd name="T14" fmla="*/ 29312 w 525779"/>
              <a:gd name="T15" fmla="*/ 130227 h 483235"/>
              <a:gd name="T16" fmla="*/ 13389 w 525779"/>
              <a:gd name="T17" fmla="*/ 164791 h 483235"/>
              <a:gd name="T18" fmla="*/ 3437 w 525779"/>
              <a:gd name="T19" fmla="*/ 201854 h 483235"/>
              <a:gd name="T20" fmla="*/ 0 w 525779"/>
              <a:gd name="T21" fmla="*/ 240920 h 483235"/>
              <a:gd name="T22" fmla="*/ 869 w 525779"/>
              <a:gd name="T23" fmla="*/ 260671 h 483235"/>
              <a:gd name="T24" fmla="*/ 7631 w 525779"/>
              <a:gd name="T25" fmla="*/ 298796 h 483235"/>
              <a:gd name="T26" fmla="*/ 20639 w 525779"/>
              <a:gd name="T27" fmla="*/ 334672 h 483235"/>
              <a:gd name="T28" fmla="*/ 39345 w 525779"/>
              <a:gd name="T29" fmla="*/ 367800 h 483235"/>
              <a:gd name="T30" fmla="*/ 63216 w 525779"/>
              <a:gd name="T31" fmla="*/ 397684 h 483235"/>
              <a:gd name="T32" fmla="*/ 91705 w 525779"/>
              <a:gd name="T33" fmla="*/ 423826 h 483235"/>
              <a:gd name="T34" fmla="*/ 124273 w 525779"/>
              <a:gd name="T35" fmla="*/ 445731 h 483235"/>
              <a:gd name="T36" fmla="*/ 160380 w 525779"/>
              <a:gd name="T37" fmla="*/ 462898 h 483235"/>
              <a:gd name="T38" fmla="*/ 199483 w 525779"/>
              <a:gd name="T39" fmla="*/ 474833 h 483235"/>
              <a:gd name="T40" fmla="*/ 241042 w 525779"/>
              <a:gd name="T41" fmla="*/ 481039 h 483235"/>
              <a:gd name="T42" fmla="*/ 262574 w 525779"/>
              <a:gd name="T43" fmla="*/ 481839 h 483235"/>
              <a:gd name="T44" fmla="*/ 284105 w 525779"/>
              <a:gd name="T45" fmla="*/ 481039 h 483235"/>
              <a:gd name="T46" fmla="*/ 325664 w 525779"/>
              <a:gd name="T47" fmla="*/ 474833 h 483235"/>
              <a:gd name="T48" fmla="*/ 364768 w 525779"/>
              <a:gd name="T49" fmla="*/ 462898 h 483235"/>
              <a:gd name="T50" fmla="*/ 400874 w 525779"/>
              <a:gd name="T51" fmla="*/ 445731 h 483235"/>
              <a:gd name="T52" fmla="*/ 433442 w 525779"/>
              <a:gd name="T53" fmla="*/ 423826 h 483235"/>
              <a:gd name="T54" fmla="*/ 461931 w 525779"/>
              <a:gd name="T55" fmla="*/ 397684 h 483235"/>
              <a:gd name="T56" fmla="*/ 485802 w 525779"/>
              <a:gd name="T57" fmla="*/ 367800 h 483235"/>
              <a:gd name="T58" fmla="*/ 504509 w 525779"/>
              <a:gd name="T59" fmla="*/ 334672 h 483235"/>
              <a:gd name="T60" fmla="*/ 517516 w 525779"/>
              <a:gd name="T61" fmla="*/ 298796 h 483235"/>
              <a:gd name="T62" fmla="*/ 524278 w 525779"/>
              <a:gd name="T63" fmla="*/ 260671 h 483235"/>
              <a:gd name="T64" fmla="*/ 525148 w 525779"/>
              <a:gd name="T65" fmla="*/ 240920 h 483235"/>
              <a:gd name="T66" fmla="*/ 524278 w 525779"/>
              <a:gd name="T67" fmla="*/ 221168 h 483235"/>
              <a:gd name="T68" fmla="*/ 517516 w 525779"/>
              <a:gd name="T69" fmla="*/ 183042 h 483235"/>
              <a:gd name="T70" fmla="*/ 504509 w 525779"/>
              <a:gd name="T71" fmla="*/ 147166 h 483235"/>
              <a:gd name="T72" fmla="*/ 485802 w 525779"/>
              <a:gd name="T73" fmla="*/ 114038 h 483235"/>
              <a:gd name="T74" fmla="*/ 461931 w 525779"/>
              <a:gd name="T75" fmla="*/ 84154 h 483235"/>
              <a:gd name="T76" fmla="*/ 433442 w 525779"/>
              <a:gd name="T77" fmla="*/ 58013 h 483235"/>
              <a:gd name="T78" fmla="*/ 400874 w 525779"/>
              <a:gd name="T79" fmla="*/ 36107 h 483235"/>
              <a:gd name="T80" fmla="*/ 364768 w 525779"/>
              <a:gd name="T81" fmla="*/ 18940 h 483235"/>
              <a:gd name="T82" fmla="*/ 325664 w 525779"/>
              <a:gd name="T83" fmla="*/ 7005 h 483235"/>
              <a:gd name="T84" fmla="*/ 284105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220254" y="3163"/>
                </a:lnTo>
                <a:lnTo>
                  <a:pt x="179807" y="12320"/>
                </a:lnTo>
                <a:lnTo>
                  <a:pt x="142089" y="26972"/>
                </a:lnTo>
                <a:lnTo>
                  <a:pt x="107643" y="46622"/>
                </a:lnTo>
                <a:lnTo>
                  <a:pt x="77009" y="70770"/>
                </a:lnTo>
                <a:lnTo>
                  <a:pt x="50730" y="98919"/>
                </a:lnTo>
                <a:lnTo>
                  <a:pt x="29348" y="130570"/>
                </a:lnTo>
                <a:lnTo>
                  <a:pt x="13405" y="165225"/>
                </a:lnTo>
                <a:lnTo>
                  <a:pt x="3441" y="202386"/>
                </a:lnTo>
                <a:lnTo>
                  <a:pt x="0" y="241554"/>
                </a:lnTo>
                <a:lnTo>
                  <a:pt x="871" y="261357"/>
                </a:lnTo>
                <a:lnTo>
                  <a:pt x="7641" y="299583"/>
                </a:lnTo>
                <a:lnTo>
                  <a:pt x="20663" y="335553"/>
                </a:lnTo>
                <a:lnTo>
                  <a:pt x="39393" y="368769"/>
                </a:lnTo>
                <a:lnTo>
                  <a:pt x="63292" y="398731"/>
                </a:lnTo>
                <a:lnTo>
                  <a:pt x="91815" y="424942"/>
                </a:lnTo>
                <a:lnTo>
                  <a:pt x="124423" y="446904"/>
                </a:lnTo>
                <a:lnTo>
                  <a:pt x="160573" y="464117"/>
                </a:lnTo>
                <a:lnTo>
                  <a:pt x="199723" y="476084"/>
                </a:lnTo>
                <a:lnTo>
                  <a:pt x="241332" y="482306"/>
                </a:lnTo>
                <a:lnTo>
                  <a:pt x="262890" y="483108"/>
                </a:lnTo>
                <a:lnTo>
                  <a:pt x="284447" y="482306"/>
                </a:lnTo>
                <a:lnTo>
                  <a:pt x="326056" y="476084"/>
                </a:lnTo>
                <a:lnTo>
                  <a:pt x="365206" y="464117"/>
                </a:lnTo>
                <a:lnTo>
                  <a:pt x="401356" y="446904"/>
                </a:lnTo>
                <a:lnTo>
                  <a:pt x="433964" y="424942"/>
                </a:lnTo>
                <a:lnTo>
                  <a:pt x="462487" y="398731"/>
                </a:lnTo>
                <a:lnTo>
                  <a:pt x="486386" y="368769"/>
                </a:lnTo>
                <a:lnTo>
                  <a:pt x="505116" y="335553"/>
                </a:lnTo>
                <a:lnTo>
                  <a:pt x="518138" y="299583"/>
                </a:lnTo>
                <a:lnTo>
                  <a:pt x="524908" y="261357"/>
                </a:lnTo>
                <a:lnTo>
                  <a:pt x="525780" y="241554"/>
                </a:lnTo>
                <a:lnTo>
                  <a:pt x="524908" y="221750"/>
                </a:lnTo>
                <a:lnTo>
                  <a:pt x="518138" y="183524"/>
                </a:lnTo>
                <a:lnTo>
                  <a:pt x="505116" y="147554"/>
                </a:lnTo>
                <a:lnTo>
                  <a:pt x="486386" y="114338"/>
                </a:lnTo>
                <a:lnTo>
                  <a:pt x="462487" y="84376"/>
                </a:lnTo>
                <a:lnTo>
                  <a:pt x="433964" y="58165"/>
                </a:lnTo>
                <a:lnTo>
                  <a:pt x="401356" y="36203"/>
                </a:lnTo>
                <a:lnTo>
                  <a:pt x="365206" y="18990"/>
                </a:lnTo>
                <a:lnTo>
                  <a:pt x="326056" y="7023"/>
                </a:lnTo>
                <a:lnTo>
                  <a:pt x="284447" y="801"/>
                </a:lnTo>
                <a:lnTo>
                  <a:pt x="262890" y="0"/>
                </a:lnTo>
                <a:close/>
              </a:path>
            </a:pathLst>
          </a:custGeom>
          <a:solidFill>
            <a:srgbClr val="56A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9" name="object 112">
            <a:extLst>
              <a:ext uri="{FF2B5EF4-FFF2-40B4-BE49-F238E27FC236}">
                <a16:creationId xmlns:a16="http://schemas.microsoft.com/office/drawing/2014/main" id="{37E23975-1CDC-471B-BDD5-2A5759E707BE}"/>
              </a:ext>
            </a:extLst>
          </p:cNvPr>
          <p:cNvSpPr>
            <a:spLocks/>
          </p:cNvSpPr>
          <p:nvPr/>
        </p:nvSpPr>
        <p:spPr bwMode="auto">
          <a:xfrm>
            <a:off x="7731125" y="4503738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305157 w 525779"/>
              <a:gd name="T3" fmla="*/ 3155 h 483235"/>
              <a:gd name="T4" fmla="*/ 345556 w 525779"/>
              <a:gd name="T5" fmla="*/ 12288 h 483235"/>
              <a:gd name="T6" fmla="*/ 383229 w 525779"/>
              <a:gd name="T7" fmla="*/ 26902 h 483235"/>
              <a:gd name="T8" fmla="*/ 417634 w 525779"/>
              <a:gd name="T9" fmla="*/ 46500 h 483235"/>
              <a:gd name="T10" fmla="*/ 448230 w 525779"/>
              <a:gd name="T11" fmla="*/ 70584 h 483235"/>
              <a:gd name="T12" fmla="*/ 474478 w 525779"/>
              <a:gd name="T13" fmla="*/ 98659 h 483235"/>
              <a:gd name="T14" fmla="*/ 495835 w 525779"/>
              <a:gd name="T15" fmla="*/ 130227 h 483235"/>
              <a:gd name="T16" fmla="*/ 511758 w 525779"/>
              <a:gd name="T17" fmla="*/ 164791 h 483235"/>
              <a:gd name="T18" fmla="*/ 521710 w 525779"/>
              <a:gd name="T19" fmla="*/ 201854 h 483235"/>
              <a:gd name="T20" fmla="*/ 525148 w 525779"/>
              <a:gd name="T21" fmla="*/ 240920 h 483235"/>
              <a:gd name="T22" fmla="*/ 524278 w 525779"/>
              <a:gd name="T23" fmla="*/ 260671 h 483235"/>
              <a:gd name="T24" fmla="*/ 517516 w 525779"/>
              <a:gd name="T25" fmla="*/ 298796 h 483235"/>
              <a:gd name="T26" fmla="*/ 504509 w 525779"/>
              <a:gd name="T27" fmla="*/ 334672 h 483235"/>
              <a:gd name="T28" fmla="*/ 485802 w 525779"/>
              <a:gd name="T29" fmla="*/ 367800 h 483235"/>
              <a:gd name="T30" fmla="*/ 461931 w 525779"/>
              <a:gd name="T31" fmla="*/ 397684 h 483235"/>
              <a:gd name="T32" fmla="*/ 433442 w 525779"/>
              <a:gd name="T33" fmla="*/ 423826 h 483235"/>
              <a:gd name="T34" fmla="*/ 400874 w 525779"/>
              <a:gd name="T35" fmla="*/ 445731 h 483235"/>
              <a:gd name="T36" fmla="*/ 364768 w 525779"/>
              <a:gd name="T37" fmla="*/ 462898 h 483235"/>
              <a:gd name="T38" fmla="*/ 325664 w 525779"/>
              <a:gd name="T39" fmla="*/ 474833 h 483235"/>
              <a:gd name="T40" fmla="*/ 284105 w 525779"/>
              <a:gd name="T41" fmla="*/ 481039 h 483235"/>
              <a:gd name="T42" fmla="*/ 262574 w 525779"/>
              <a:gd name="T43" fmla="*/ 481839 h 483235"/>
              <a:gd name="T44" fmla="*/ 241042 w 525779"/>
              <a:gd name="T45" fmla="*/ 481039 h 483235"/>
              <a:gd name="T46" fmla="*/ 199483 w 525779"/>
              <a:gd name="T47" fmla="*/ 474833 h 483235"/>
              <a:gd name="T48" fmla="*/ 160380 w 525779"/>
              <a:gd name="T49" fmla="*/ 462898 h 483235"/>
              <a:gd name="T50" fmla="*/ 124273 w 525779"/>
              <a:gd name="T51" fmla="*/ 445731 h 483235"/>
              <a:gd name="T52" fmla="*/ 91705 w 525779"/>
              <a:gd name="T53" fmla="*/ 423826 h 483235"/>
              <a:gd name="T54" fmla="*/ 63216 w 525779"/>
              <a:gd name="T55" fmla="*/ 397684 h 483235"/>
              <a:gd name="T56" fmla="*/ 39345 w 525779"/>
              <a:gd name="T57" fmla="*/ 367800 h 483235"/>
              <a:gd name="T58" fmla="*/ 20639 w 525779"/>
              <a:gd name="T59" fmla="*/ 334672 h 483235"/>
              <a:gd name="T60" fmla="*/ 7631 w 525779"/>
              <a:gd name="T61" fmla="*/ 298796 h 483235"/>
              <a:gd name="T62" fmla="*/ 869 w 525779"/>
              <a:gd name="T63" fmla="*/ 260671 h 483235"/>
              <a:gd name="T64" fmla="*/ 0 w 525779"/>
              <a:gd name="T65" fmla="*/ 240920 h 483235"/>
              <a:gd name="T66" fmla="*/ 869 w 525779"/>
              <a:gd name="T67" fmla="*/ 221168 h 483235"/>
              <a:gd name="T68" fmla="*/ 7631 w 525779"/>
              <a:gd name="T69" fmla="*/ 183042 h 483235"/>
              <a:gd name="T70" fmla="*/ 20639 w 525779"/>
              <a:gd name="T71" fmla="*/ 147166 h 483235"/>
              <a:gd name="T72" fmla="*/ 39345 w 525779"/>
              <a:gd name="T73" fmla="*/ 114038 h 483235"/>
              <a:gd name="T74" fmla="*/ 63216 w 525779"/>
              <a:gd name="T75" fmla="*/ 84154 h 483235"/>
              <a:gd name="T76" fmla="*/ 91705 w 525779"/>
              <a:gd name="T77" fmla="*/ 58013 h 483235"/>
              <a:gd name="T78" fmla="*/ 124273 w 525779"/>
              <a:gd name="T79" fmla="*/ 36107 h 483235"/>
              <a:gd name="T80" fmla="*/ 160380 w 525779"/>
              <a:gd name="T81" fmla="*/ 18940 h 483235"/>
              <a:gd name="T82" fmla="*/ 199483 w 525779"/>
              <a:gd name="T83" fmla="*/ 7005 h 483235"/>
              <a:gd name="T84" fmla="*/ 241042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305525" y="3163"/>
                </a:lnTo>
                <a:lnTo>
                  <a:pt x="345972" y="12320"/>
                </a:lnTo>
                <a:lnTo>
                  <a:pt x="383690" y="26972"/>
                </a:lnTo>
                <a:lnTo>
                  <a:pt x="418136" y="46622"/>
                </a:lnTo>
                <a:lnTo>
                  <a:pt x="448770" y="70770"/>
                </a:lnTo>
                <a:lnTo>
                  <a:pt x="475049" y="98919"/>
                </a:lnTo>
                <a:lnTo>
                  <a:pt x="496431" y="130570"/>
                </a:lnTo>
                <a:lnTo>
                  <a:pt x="512374" y="165225"/>
                </a:lnTo>
                <a:lnTo>
                  <a:pt x="522338" y="202386"/>
                </a:lnTo>
                <a:lnTo>
                  <a:pt x="525780" y="241554"/>
                </a:lnTo>
                <a:lnTo>
                  <a:pt x="524908" y="261357"/>
                </a:lnTo>
                <a:lnTo>
                  <a:pt x="518138" y="299583"/>
                </a:lnTo>
                <a:lnTo>
                  <a:pt x="505116" y="335553"/>
                </a:lnTo>
                <a:lnTo>
                  <a:pt x="486386" y="368769"/>
                </a:lnTo>
                <a:lnTo>
                  <a:pt x="462487" y="398731"/>
                </a:lnTo>
                <a:lnTo>
                  <a:pt x="433964" y="424942"/>
                </a:lnTo>
                <a:lnTo>
                  <a:pt x="401356" y="446904"/>
                </a:lnTo>
                <a:lnTo>
                  <a:pt x="365206" y="464117"/>
                </a:lnTo>
                <a:lnTo>
                  <a:pt x="326056" y="476084"/>
                </a:lnTo>
                <a:lnTo>
                  <a:pt x="284447" y="482306"/>
                </a:lnTo>
                <a:lnTo>
                  <a:pt x="262890" y="483108"/>
                </a:lnTo>
                <a:lnTo>
                  <a:pt x="241332" y="482306"/>
                </a:lnTo>
                <a:lnTo>
                  <a:pt x="199723" y="476084"/>
                </a:lnTo>
                <a:lnTo>
                  <a:pt x="160573" y="464117"/>
                </a:lnTo>
                <a:lnTo>
                  <a:pt x="124423" y="446904"/>
                </a:lnTo>
                <a:lnTo>
                  <a:pt x="91815" y="424942"/>
                </a:lnTo>
                <a:lnTo>
                  <a:pt x="63292" y="398731"/>
                </a:lnTo>
                <a:lnTo>
                  <a:pt x="39393" y="368769"/>
                </a:lnTo>
                <a:lnTo>
                  <a:pt x="20663" y="335553"/>
                </a:lnTo>
                <a:lnTo>
                  <a:pt x="7641" y="299583"/>
                </a:lnTo>
                <a:lnTo>
                  <a:pt x="871" y="261357"/>
                </a:lnTo>
                <a:lnTo>
                  <a:pt x="0" y="241554"/>
                </a:lnTo>
                <a:lnTo>
                  <a:pt x="871" y="221750"/>
                </a:lnTo>
                <a:lnTo>
                  <a:pt x="7641" y="183524"/>
                </a:lnTo>
                <a:lnTo>
                  <a:pt x="20663" y="147554"/>
                </a:lnTo>
                <a:lnTo>
                  <a:pt x="39393" y="114338"/>
                </a:lnTo>
                <a:lnTo>
                  <a:pt x="63292" y="84376"/>
                </a:lnTo>
                <a:lnTo>
                  <a:pt x="91815" y="58165"/>
                </a:lnTo>
                <a:lnTo>
                  <a:pt x="124423" y="36203"/>
                </a:lnTo>
                <a:lnTo>
                  <a:pt x="160573" y="18990"/>
                </a:lnTo>
                <a:lnTo>
                  <a:pt x="199723" y="7023"/>
                </a:lnTo>
                <a:lnTo>
                  <a:pt x="241332" y="801"/>
                </a:lnTo>
                <a:lnTo>
                  <a:pt x="262890" y="0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0" name="object 113">
            <a:extLst>
              <a:ext uri="{FF2B5EF4-FFF2-40B4-BE49-F238E27FC236}">
                <a16:creationId xmlns:a16="http://schemas.microsoft.com/office/drawing/2014/main" id="{4396A41E-4420-4AD8-BA3C-001FCFBEF453}"/>
              </a:ext>
            </a:extLst>
          </p:cNvPr>
          <p:cNvSpPr>
            <a:spLocks/>
          </p:cNvSpPr>
          <p:nvPr/>
        </p:nvSpPr>
        <p:spPr bwMode="auto">
          <a:xfrm>
            <a:off x="7834313" y="4602163"/>
            <a:ext cx="366712" cy="336550"/>
          </a:xfrm>
          <a:custGeom>
            <a:avLst/>
            <a:gdLst>
              <a:gd name="T0" fmla="*/ 175546 w 365759"/>
              <a:gd name="T1" fmla="*/ 0 h 335279"/>
              <a:gd name="T2" fmla="*/ 130997 w 365759"/>
              <a:gd name="T3" fmla="*/ 6915 h 335279"/>
              <a:gd name="T4" fmla="*/ 90776 w 365759"/>
              <a:gd name="T5" fmla="*/ 23049 h 335279"/>
              <a:gd name="T6" fmla="*/ 56257 w 365759"/>
              <a:gd name="T7" fmla="*/ 47140 h 335279"/>
              <a:gd name="T8" fmla="*/ 28812 w 365759"/>
              <a:gd name="T9" fmla="*/ 77929 h 335279"/>
              <a:gd name="T10" fmla="*/ 9815 w 365759"/>
              <a:gd name="T11" fmla="*/ 114157 h 335279"/>
              <a:gd name="T12" fmla="*/ 639 w 365759"/>
              <a:gd name="T13" fmla="*/ 154565 h 335279"/>
              <a:gd name="T14" fmla="*/ 0 w 365759"/>
              <a:gd name="T15" fmla="*/ 168744 h 335279"/>
              <a:gd name="T16" fmla="*/ 611 w 365759"/>
              <a:gd name="T17" fmla="*/ 182598 h 335279"/>
              <a:gd name="T18" fmla="*/ 9441 w 365759"/>
              <a:gd name="T19" fmla="*/ 222132 h 335279"/>
              <a:gd name="T20" fmla="*/ 27906 w 365759"/>
              <a:gd name="T21" fmla="*/ 257713 h 335279"/>
              <a:gd name="T22" fmla="*/ 54893 w 365759"/>
              <a:gd name="T23" fmla="*/ 288162 h 335279"/>
              <a:gd name="T24" fmla="*/ 89290 w 365759"/>
              <a:gd name="T25" fmla="*/ 312303 h 335279"/>
              <a:gd name="T26" fmla="*/ 129986 w 365759"/>
              <a:gd name="T27" fmla="*/ 328960 h 335279"/>
              <a:gd name="T28" fmla="*/ 175868 w 365759"/>
              <a:gd name="T29" fmla="*/ 336954 h 335279"/>
              <a:gd name="T30" fmla="*/ 192121 w 365759"/>
              <a:gd name="T31" fmla="*/ 337490 h 335279"/>
              <a:gd name="T32" fmla="*/ 207367 w 365759"/>
              <a:gd name="T33" fmla="*/ 336285 h 335279"/>
              <a:gd name="T34" fmla="*/ 250626 w 365759"/>
              <a:gd name="T35" fmla="*/ 326157 h 335279"/>
              <a:gd name="T36" fmla="*/ 289098 w 365759"/>
              <a:gd name="T37" fmla="*/ 307231 h 335279"/>
              <a:gd name="T38" fmla="*/ 321413 w 365759"/>
              <a:gd name="T39" fmla="*/ 280766 h 335279"/>
              <a:gd name="T40" fmla="*/ 346195 w 365759"/>
              <a:gd name="T41" fmla="*/ 248025 h 335279"/>
              <a:gd name="T42" fmla="*/ 362070 w 365759"/>
              <a:gd name="T43" fmla="*/ 210264 h 335279"/>
              <a:gd name="T44" fmla="*/ 367668 w 365759"/>
              <a:gd name="T45" fmla="*/ 168744 h 335279"/>
              <a:gd name="T46" fmla="*/ 367057 w 365759"/>
              <a:gd name="T47" fmla="*/ 154891 h 335279"/>
              <a:gd name="T48" fmla="*/ 358227 w 365759"/>
              <a:gd name="T49" fmla="*/ 115357 h 335279"/>
              <a:gd name="T50" fmla="*/ 339762 w 365759"/>
              <a:gd name="T51" fmla="*/ 79776 h 335279"/>
              <a:gd name="T52" fmla="*/ 312775 w 365759"/>
              <a:gd name="T53" fmla="*/ 49326 h 335279"/>
              <a:gd name="T54" fmla="*/ 278377 w 365759"/>
              <a:gd name="T55" fmla="*/ 25185 h 335279"/>
              <a:gd name="T56" fmla="*/ 237682 w 365759"/>
              <a:gd name="T57" fmla="*/ 8528 h 335279"/>
              <a:gd name="T58" fmla="*/ 191799 w 365759"/>
              <a:gd name="T59" fmla="*/ 535 h 335279"/>
              <a:gd name="T60" fmla="*/ 175546 w 365759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5759" h="335279">
                <a:moveTo>
                  <a:pt x="174635" y="0"/>
                </a:moveTo>
                <a:lnTo>
                  <a:pt x="130317" y="6863"/>
                </a:lnTo>
                <a:lnTo>
                  <a:pt x="90305" y="22875"/>
                </a:lnTo>
                <a:lnTo>
                  <a:pt x="55965" y="46785"/>
                </a:lnTo>
                <a:lnTo>
                  <a:pt x="28662" y="77342"/>
                </a:lnTo>
                <a:lnTo>
                  <a:pt x="9764" y="113297"/>
                </a:lnTo>
                <a:lnTo>
                  <a:pt x="635" y="153399"/>
                </a:lnTo>
                <a:lnTo>
                  <a:pt x="0" y="167472"/>
                </a:lnTo>
                <a:lnTo>
                  <a:pt x="607" y="181221"/>
                </a:lnTo>
                <a:lnTo>
                  <a:pt x="9392" y="220457"/>
                </a:lnTo>
                <a:lnTo>
                  <a:pt x="27761" y="255770"/>
                </a:lnTo>
                <a:lnTo>
                  <a:pt x="54608" y="285990"/>
                </a:lnTo>
                <a:lnTo>
                  <a:pt x="88827" y="309949"/>
                </a:lnTo>
                <a:lnTo>
                  <a:pt x="129311" y="326480"/>
                </a:lnTo>
                <a:lnTo>
                  <a:pt x="174955" y="334413"/>
                </a:lnTo>
                <a:lnTo>
                  <a:pt x="191124" y="334945"/>
                </a:lnTo>
                <a:lnTo>
                  <a:pt x="206291" y="333750"/>
                </a:lnTo>
                <a:lnTo>
                  <a:pt x="249325" y="323698"/>
                </a:lnTo>
                <a:lnTo>
                  <a:pt x="287598" y="304915"/>
                </a:lnTo>
                <a:lnTo>
                  <a:pt x="319745" y="278650"/>
                </a:lnTo>
                <a:lnTo>
                  <a:pt x="344398" y="246155"/>
                </a:lnTo>
                <a:lnTo>
                  <a:pt x="360191" y="208679"/>
                </a:lnTo>
                <a:lnTo>
                  <a:pt x="365760" y="167472"/>
                </a:lnTo>
                <a:lnTo>
                  <a:pt x="365152" y="153723"/>
                </a:lnTo>
                <a:lnTo>
                  <a:pt x="356367" y="114487"/>
                </a:lnTo>
                <a:lnTo>
                  <a:pt x="337998" y="79175"/>
                </a:lnTo>
                <a:lnTo>
                  <a:pt x="311151" y="48954"/>
                </a:lnTo>
                <a:lnTo>
                  <a:pt x="276932" y="24995"/>
                </a:lnTo>
                <a:lnTo>
                  <a:pt x="236448" y="8464"/>
                </a:lnTo>
                <a:lnTo>
                  <a:pt x="190804" y="531"/>
                </a:lnTo>
                <a:lnTo>
                  <a:pt x="174635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1" name="object 114">
            <a:extLst>
              <a:ext uri="{FF2B5EF4-FFF2-40B4-BE49-F238E27FC236}">
                <a16:creationId xmlns:a16="http://schemas.microsoft.com/office/drawing/2014/main" id="{D8DB21A9-10DA-46F8-9867-F322F2FEC551}"/>
              </a:ext>
            </a:extLst>
          </p:cNvPr>
          <p:cNvSpPr>
            <a:spLocks/>
          </p:cNvSpPr>
          <p:nvPr/>
        </p:nvSpPr>
        <p:spPr bwMode="auto">
          <a:xfrm>
            <a:off x="7834313" y="4602163"/>
            <a:ext cx="366712" cy="336550"/>
          </a:xfrm>
          <a:custGeom>
            <a:avLst/>
            <a:gdLst>
              <a:gd name="T0" fmla="*/ 0 w 365759"/>
              <a:gd name="T1" fmla="*/ 168744 h 335279"/>
              <a:gd name="T2" fmla="*/ 5598 w 365759"/>
              <a:gd name="T3" fmla="*/ 127225 h 335279"/>
              <a:gd name="T4" fmla="*/ 21473 w 365759"/>
              <a:gd name="T5" fmla="*/ 89464 h 335279"/>
              <a:gd name="T6" fmla="*/ 46254 w 365759"/>
              <a:gd name="T7" fmla="*/ 56721 h 335279"/>
              <a:gd name="T8" fmla="*/ 78569 w 365759"/>
              <a:gd name="T9" fmla="*/ 30257 h 335279"/>
              <a:gd name="T10" fmla="*/ 117041 w 365759"/>
              <a:gd name="T11" fmla="*/ 11332 h 335279"/>
              <a:gd name="T12" fmla="*/ 160301 w 365759"/>
              <a:gd name="T13" fmla="*/ 1204 h 335279"/>
              <a:gd name="T14" fmla="*/ 175546 w 365759"/>
              <a:gd name="T15" fmla="*/ 0 h 335279"/>
              <a:gd name="T16" fmla="*/ 191799 w 365759"/>
              <a:gd name="T17" fmla="*/ 535 h 335279"/>
              <a:gd name="T18" fmla="*/ 237682 w 365759"/>
              <a:gd name="T19" fmla="*/ 8528 h 335279"/>
              <a:gd name="T20" fmla="*/ 278377 w 365759"/>
              <a:gd name="T21" fmla="*/ 25185 h 335279"/>
              <a:gd name="T22" fmla="*/ 312775 w 365759"/>
              <a:gd name="T23" fmla="*/ 49326 h 335279"/>
              <a:gd name="T24" fmla="*/ 339762 w 365759"/>
              <a:gd name="T25" fmla="*/ 79776 h 335279"/>
              <a:gd name="T26" fmla="*/ 358227 w 365759"/>
              <a:gd name="T27" fmla="*/ 115357 h 335279"/>
              <a:gd name="T28" fmla="*/ 367057 w 365759"/>
              <a:gd name="T29" fmla="*/ 154891 h 335279"/>
              <a:gd name="T30" fmla="*/ 367668 w 365759"/>
              <a:gd name="T31" fmla="*/ 168744 h 335279"/>
              <a:gd name="T32" fmla="*/ 367029 w 365759"/>
              <a:gd name="T33" fmla="*/ 182924 h 335279"/>
              <a:gd name="T34" fmla="*/ 357853 w 365759"/>
              <a:gd name="T35" fmla="*/ 223330 h 335279"/>
              <a:gd name="T36" fmla="*/ 338856 w 365759"/>
              <a:gd name="T37" fmla="*/ 259559 h 335279"/>
              <a:gd name="T38" fmla="*/ 311410 w 365759"/>
              <a:gd name="T39" fmla="*/ 290348 h 335279"/>
              <a:gd name="T40" fmla="*/ 276892 w 365759"/>
              <a:gd name="T41" fmla="*/ 314439 h 335279"/>
              <a:gd name="T42" fmla="*/ 236670 w 365759"/>
              <a:gd name="T43" fmla="*/ 330573 h 335279"/>
              <a:gd name="T44" fmla="*/ 192121 w 365759"/>
              <a:gd name="T45" fmla="*/ 337490 h 335279"/>
              <a:gd name="T46" fmla="*/ 175868 w 365759"/>
              <a:gd name="T47" fmla="*/ 336954 h 335279"/>
              <a:gd name="T48" fmla="*/ 129986 w 365759"/>
              <a:gd name="T49" fmla="*/ 328960 h 335279"/>
              <a:gd name="T50" fmla="*/ 89290 w 365759"/>
              <a:gd name="T51" fmla="*/ 312303 h 335279"/>
              <a:gd name="T52" fmla="*/ 54893 w 365759"/>
              <a:gd name="T53" fmla="*/ 288162 h 335279"/>
              <a:gd name="T54" fmla="*/ 27906 w 365759"/>
              <a:gd name="T55" fmla="*/ 257713 h 335279"/>
              <a:gd name="T56" fmla="*/ 9441 w 365759"/>
              <a:gd name="T57" fmla="*/ 222132 h 335279"/>
              <a:gd name="T58" fmla="*/ 611 w 365759"/>
              <a:gd name="T59" fmla="*/ 182598 h 335279"/>
              <a:gd name="T60" fmla="*/ 0 w 365759"/>
              <a:gd name="T61" fmla="*/ 168744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5759" h="335279">
                <a:moveTo>
                  <a:pt x="0" y="167472"/>
                </a:moveTo>
                <a:lnTo>
                  <a:pt x="5568" y="126266"/>
                </a:lnTo>
                <a:lnTo>
                  <a:pt x="21361" y="88789"/>
                </a:lnTo>
                <a:lnTo>
                  <a:pt x="46014" y="56294"/>
                </a:lnTo>
                <a:lnTo>
                  <a:pt x="78161" y="30029"/>
                </a:lnTo>
                <a:lnTo>
                  <a:pt x="116434" y="11246"/>
                </a:lnTo>
                <a:lnTo>
                  <a:pt x="159468" y="1194"/>
                </a:lnTo>
                <a:lnTo>
                  <a:pt x="174635" y="0"/>
                </a:lnTo>
                <a:lnTo>
                  <a:pt x="190804" y="531"/>
                </a:lnTo>
                <a:lnTo>
                  <a:pt x="236448" y="8464"/>
                </a:lnTo>
                <a:lnTo>
                  <a:pt x="276932" y="24995"/>
                </a:lnTo>
                <a:lnTo>
                  <a:pt x="311151" y="48954"/>
                </a:lnTo>
                <a:lnTo>
                  <a:pt x="337998" y="79175"/>
                </a:lnTo>
                <a:lnTo>
                  <a:pt x="356367" y="114487"/>
                </a:lnTo>
                <a:lnTo>
                  <a:pt x="365152" y="153723"/>
                </a:lnTo>
                <a:lnTo>
                  <a:pt x="365760" y="167472"/>
                </a:lnTo>
                <a:lnTo>
                  <a:pt x="365124" y="181545"/>
                </a:lnTo>
                <a:lnTo>
                  <a:pt x="355995" y="221647"/>
                </a:lnTo>
                <a:lnTo>
                  <a:pt x="337097" y="257602"/>
                </a:lnTo>
                <a:lnTo>
                  <a:pt x="309794" y="288159"/>
                </a:lnTo>
                <a:lnTo>
                  <a:pt x="275454" y="312069"/>
                </a:lnTo>
                <a:lnTo>
                  <a:pt x="235442" y="328081"/>
                </a:lnTo>
                <a:lnTo>
                  <a:pt x="191124" y="334945"/>
                </a:lnTo>
                <a:lnTo>
                  <a:pt x="174955" y="334413"/>
                </a:lnTo>
                <a:lnTo>
                  <a:pt x="129311" y="326480"/>
                </a:lnTo>
                <a:lnTo>
                  <a:pt x="88827" y="309949"/>
                </a:lnTo>
                <a:lnTo>
                  <a:pt x="54608" y="285990"/>
                </a:lnTo>
                <a:lnTo>
                  <a:pt x="27761" y="255770"/>
                </a:lnTo>
                <a:lnTo>
                  <a:pt x="9392" y="220457"/>
                </a:lnTo>
                <a:lnTo>
                  <a:pt x="607" y="181221"/>
                </a:lnTo>
                <a:lnTo>
                  <a:pt x="0" y="167472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2" name="object 115">
            <a:extLst>
              <a:ext uri="{FF2B5EF4-FFF2-40B4-BE49-F238E27FC236}">
                <a16:creationId xmlns:a16="http://schemas.microsoft.com/office/drawing/2014/main" id="{778ADA24-B9DF-4181-B50A-8B808727A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5995988"/>
            <a:ext cx="173038" cy="185737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73" name="object 116">
            <a:extLst>
              <a:ext uri="{FF2B5EF4-FFF2-40B4-BE49-F238E27FC236}">
                <a16:creationId xmlns:a16="http://schemas.microsoft.com/office/drawing/2014/main" id="{034BD364-162D-4EDB-A06A-F49A254F4467}"/>
              </a:ext>
            </a:extLst>
          </p:cNvPr>
          <p:cNvSpPr>
            <a:spLocks/>
          </p:cNvSpPr>
          <p:nvPr/>
        </p:nvSpPr>
        <p:spPr bwMode="auto">
          <a:xfrm>
            <a:off x="8223250" y="6016625"/>
            <a:ext cx="122238" cy="138113"/>
          </a:xfrm>
          <a:custGeom>
            <a:avLst/>
            <a:gdLst>
              <a:gd name="T0" fmla="*/ 34270 w 123190"/>
              <a:gd name="T1" fmla="*/ 92385 h 137795"/>
              <a:gd name="T2" fmla="*/ 0 w 123190"/>
              <a:gd name="T3" fmla="*/ 98693 h 137795"/>
              <a:gd name="T4" fmla="*/ 4485 w 123190"/>
              <a:gd name="T5" fmla="*/ 110060 h 137795"/>
              <a:gd name="T6" fmla="*/ 11848 w 123190"/>
              <a:gd name="T7" fmla="*/ 120151 h 137795"/>
              <a:gd name="T8" fmla="*/ 55566 w 123190"/>
              <a:gd name="T9" fmla="*/ 137751 h 137795"/>
              <a:gd name="T10" fmla="*/ 73324 w 123190"/>
              <a:gd name="T11" fmla="*/ 138032 h 137795"/>
              <a:gd name="T12" fmla="*/ 86367 w 123190"/>
              <a:gd name="T13" fmla="*/ 135613 h 137795"/>
              <a:gd name="T14" fmla="*/ 97576 w 123190"/>
              <a:gd name="T15" fmla="*/ 131180 h 137795"/>
              <a:gd name="T16" fmla="*/ 107083 w 123190"/>
              <a:gd name="T17" fmla="*/ 124644 h 137795"/>
              <a:gd name="T18" fmla="*/ 114815 w 123190"/>
              <a:gd name="T19" fmla="*/ 115318 h 137795"/>
              <a:gd name="T20" fmla="*/ 115646 w 123190"/>
              <a:gd name="T21" fmla="*/ 113233 h 137795"/>
              <a:gd name="T22" fmla="*/ 53902 w 123190"/>
              <a:gd name="T23" fmla="*/ 113233 h 137795"/>
              <a:gd name="T24" fmla="*/ 47650 w 123190"/>
              <a:gd name="T25" fmla="*/ 111469 h 137795"/>
              <a:gd name="T26" fmla="*/ 38647 w 123190"/>
              <a:gd name="T27" fmla="*/ 104386 h 137795"/>
              <a:gd name="T28" fmla="*/ 35645 w 123190"/>
              <a:gd name="T29" fmla="*/ 99208 h 137795"/>
              <a:gd name="T30" fmla="*/ 34270 w 123190"/>
              <a:gd name="T31" fmla="*/ 92385 h 137795"/>
              <a:gd name="T32" fmla="*/ 59154 w 123190"/>
              <a:gd name="T33" fmla="*/ 0 h 137795"/>
              <a:gd name="T34" fmla="*/ 15352 w 123190"/>
              <a:gd name="T35" fmla="*/ 14028 h 137795"/>
              <a:gd name="T36" fmla="*/ 5918 w 123190"/>
              <a:gd name="T37" fmla="*/ 51305 h 137795"/>
              <a:gd name="T38" fmla="*/ 11625 w 123190"/>
              <a:gd name="T39" fmla="*/ 62352 h 137795"/>
              <a:gd name="T40" fmla="*/ 55401 w 123190"/>
              <a:gd name="T41" fmla="*/ 83490 h 137795"/>
              <a:gd name="T42" fmla="*/ 78536 w 123190"/>
              <a:gd name="T43" fmla="*/ 89052 h 137795"/>
              <a:gd name="T44" fmla="*/ 82412 w 123190"/>
              <a:gd name="T45" fmla="*/ 90597 h 137795"/>
              <a:gd name="T46" fmla="*/ 84163 w 123190"/>
              <a:gd name="T47" fmla="*/ 92255 h 137795"/>
              <a:gd name="T48" fmla="*/ 85789 w 123190"/>
              <a:gd name="T49" fmla="*/ 94004 h 137795"/>
              <a:gd name="T50" fmla="*/ 86539 w 123190"/>
              <a:gd name="T51" fmla="*/ 96213 h 137795"/>
              <a:gd name="T52" fmla="*/ 86539 w 123190"/>
              <a:gd name="T53" fmla="*/ 102791 h 137795"/>
              <a:gd name="T54" fmla="*/ 85039 w 123190"/>
              <a:gd name="T55" fmla="*/ 105907 h 137795"/>
              <a:gd name="T56" fmla="*/ 82037 w 123190"/>
              <a:gd name="T57" fmla="*/ 108244 h 137795"/>
              <a:gd name="T58" fmla="*/ 77535 w 123190"/>
              <a:gd name="T59" fmla="*/ 111573 h 137795"/>
              <a:gd name="T60" fmla="*/ 70908 w 123190"/>
              <a:gd name="T61" fmla="*/ 113233 h 137795"/>
              <a:gd name="T62" fmla="*/ 115646 w 123190"/>
              <a:gd name="T63" fmla="*/ 113233 h 137795"/>
              <a:gd name="T64" fmla="*/ 119410 w 123190"/>
              <a:gd name="T65" fmla="*/ 103811 h 137795"/>
              <a:gd name="T66" fmla="*/ 120790 w 123190"/>
              <a:gd name="T67" fmla="*/ 89104 h 137795"/>
              <a:gd name="T68" fmla="*/ 117173 w 123190"/>
              <a:gd name="T69" fmla="*/ 77003 h 137795"/>
              <a:gd name="T70" fmla="*/ 78175 w 123190"/>
              <a:gd name="T71" fmla="*/ 54170 h 137795"/>
              <a:gd name="T72" fmla="*/ 59535 w 123190"/>
              <a:gd name="T73" fmla="*/ 49406 h 137795"/>
              <a:gd name="T74" fmla="*/ 46503 w 123190"/>
              <a:gd name="T75" fmla="*/ 45590 h 137795"/>
              <a:gd name="T76" fmla="*/ 39897 w 123190"/>
              <a:gd name="T77" fmla="*/ 42572 h 137795"/>
              <a:gd name="T78" fmla="*/ 37522 w 123190"/>
              <a:gd name="T79" fmla="*/ 40828 h 137795"/>
              <a:gd name="T80" fmla="*/ 36396 w 123190"/>
              <a:gd name="T81" fmla="*/ 38694 h 137795"/>
              <a:gd name="T82" fmla="*/ 36396 w 123190"/>
              <a:gd name="T83" fmla="*/ 33287 h 137795"/>
              <a:gd name="T84" fmla="*/ 37772 w 123190"/>
              <a:gd name="T85" fmla="*/ 30924 h 137795"/>
              <a:gd name="T86" fmla="*/ 40272 w 123190"/>
              <a:gd name="T87" fmla="*/ 29086 h 137795"/>
              <a:gd name="T88" fmla="*/ 44274 w 123190"/>
              <a:gd name="T89" fmla="*/ 26508 h 137795"/>
              <a:gd name="T90" fmla="*/ 50776 w 123190"/>
              <a:gd name="T91" fmla="*/ 25222 h 137795"/>
              <a:gd name="T92" fmla="*/ 112612 w 123190"/>
              <a:gd name="T93" fmla="*/ 25222 h 137795"/>
              <a:gd name="T94" fmla="*/ 106844 w 123190"/>
              <a:gd name="T95" fmla="*/ 16341 h 137795"/>
              <a:gd name="T96" fmla="*/ 96758 w 123190"/>
              <a:gd name="T97" fmla="*/ 7575 h 137795"/>
              <a:gd name="T98" fmla="*/ 86825 w 123190"/>
              <a:gd name="T99" fmla="*/ 3367 h 137795"/>
              <a:gd name="T100" fmla="*/ 74282 w 123190"/>
              <a:gd name="T101" fmla="*/ 841 h 137795"/>
              <a:gd name="T102" fmla="*/ 59154 w 123190"/>
              <a:gd name="T103" fmla="*/ 0 h 137795"/>
              <a:gd name="T104" fmla="*/ 112612 w 123190"/>
              <a:gd name="T105" fmla="*/ 25222 h 137795"/>
              <a:gd name="T106" fmla="*/ 66907 w 123190"/>
              <a:gd name="T107" fmla="*/ 25222 h 137795"/>
              <a:gd name="T108" fmla="*/ 72534 w 123190"/>
              <a:gd name="T109" fmla="*/ 26588 h 137795"/>
              <a:gd name="T110" fmla="*/ 80287 w 123190"/>
              <a:gd name="T111" fmla="*/ 32085 h 137795"/>
              <a:gd name="T112" fmla="*/ 82912 w 123190"/>
              <a:gd name="T113" fmla="*/ 36043 h 137795"/>
              <a:gd name="T114" fmla="*/ 84288 w 123190"/>
              <a:gd name="T115" fmla="*/ 41197 h 137795"/>
              <a:gd name="T116" fmla="*/ 113634 w 123190"/>
              <a:gd name="T117" fmla="*/ 26797 h 137795"/>
              <a:gd name="T118" fmla="*/ 112612 w 123190"/>
              <a:gd name="T119" fmla="*/ 25222 h 1377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3190" h="137795">
                <a:moveTo>
                  <a:pt x="34806" y="91960"/>
                </a:moveTo>
                <a:lnTo>
                  <a:pt x="0" y="98239"/>
                </a:lnTo>
                <a:lnTo>
                  <a:pt x="4555" y="109554"/>
                </a:lnTo>
                <a:lnTo>
                  <a:pt x="12033" y="119598"/>
                </a:lnTo>
                <a:lnTo>
                  <a:pt x="56435" y="137118"/>
                </a:lnTo>
                <a:lnTo>
                  <a:pt x="74471" y="137397"/>
                </a:lnTo>
                <a:lnTo>
                  <a:pt x="87718" y="134989"/>
                </a:lnTo>
                <a:lnTo>
                  <a:pt x="99102" y="130577"/>
                </a:lnTo>
                <a:lnTo>
                  <a:pt x="108757" y="124071"/>
                </a:lnTo>
                <a:lnTo>
                  <a:pt x="116610" y="114787"/>
                </a:lnTo>
                <a:lnTo>
                  <a:pt x="117455" y="112712"/>
                </a:lnTo>
                <a:lnTo>
                  <a:pt x="54745" y="112712"/>
                </a:lnTo>
                <a:lnTo>
                  <a:pt x="48395" y="110956"/>
                </a:lnTo>
                <a:lnTo>
                  <a:pt x="39251" y="103906"/>
                </a:lnTo>
                <a:lnTo>
                  <a:pt x="36203" y="98752"/>
                </a:lnTo>
                <a:lnTo>
                  <a:pt x="34806" y="91960"/>
                </a:lnTo>
                <a:close/>
              </a:path>
              <a:path w="123190" h="137795">
                <a:moveTo>
                  <a:pt x="60079" y="0"/>
                </a:moveTo>
                <a:lnTo>
                  <a:pt x="15592" y="13964"/>
                </a:lnTo>
                <a:lnTo>
                  <a:pt x="6010" y="51069"/>
                </a:lnTo>
                <a:lnTo>
                  <a:pt x="11807" y="62065"/>
                </a:lnTo>
                <a:lnTo>
                  <a:pt x="56267" y="83106"/>
                </a:lnTo>
                <a:lnTo>
                  <a:pt x="79764" y="88642"/>
                </a:lnTo>
                <a:lnTo>
                  <a:pt x="83701" y="90180"/>
                </a:lnTo>
                <a:lnTo>
                  <a:pt x="85479" y="91831"/>
                </a:lnTo>
                <a:lnTo>
                  <a:pt x="87130" y="93572"/>
                </a:lnTo>
                <a:lnTo>
                  <a:pt x="87892" y="95770"/>
                </a:lnTo>
                <a:lnTo>
                  <a:pt x="87892" y="102318"/>
                </a:lnTo>
                <a:lnTo>
                  <a:pt x="86368" y="105420"/>
                </a:lnTo>
                <a:lnTo>
                  <a:pt x="83320" y="107746"/>
                </a:lnTo>
                <a:lnTo>
                  <a:pt x="78748" y="111060"/>
                </a:lnTo>
                <a:lnTo>
                  <a:pt x="72017" y="112712"/>
                </a:lnTo>
                <a:lnTo>
                  <a:pt x="117455" y="112712"/>
                </a:lnTo>
                <a:lnTo>
                  <a:pt x="121277" y="103334"/>
                </a:lnTo>
                <a:lnTo>
                  <a:pt x="122679" y="88694"/>
                </a:lnTo>
                <a:lnTo>
                  <a:pt x="119006" y="76649"/>
                </a:lnTo>
                <a:lnTo>
                  <a:pt x="79398" y="53921"/>
                </a:lnTo>
                <a:lnTo>
                  <a:pt x="60466" y="49179"/>
                </a:lnTo>
                <a:lnTo>
                  <a:pt x="47230" y="45380"/>
                </a:lnTo>
                <a:lnTo>
                  <a:pt x="40521" y="42376"/>
                </a:lnTo>
                <a:lnTo>
                  <a:pt x="38108" y="40640"/>
                </a:lnTo>
                <a:lnTo>
                  <a:pt x="36965" y="38516"/>
                </a:lnTo>
                <a:lnTo>
                  <a:pt x="36965" y="33134"/>
                </a:lnTo>
                <a:lnTo>
                  <a:pt x="38362" y="30782"/>
                </a:lnTo>
                <a:lnTo>
                  <a:pt x="40902" y="28952"/>
                </a:lnTo>
                <a:lnTo>
                  <a:pt x="44966" y="26386"/>
                </a:lnTo>
                <a:lnTo>
                  <a:pt x="51570" y="25106"/>
                </a:lnTo>
                <a:lnTo>
                  <a:pt x="114373" y="25106"/>
                </a:lnTo>
                <a:lnTo>
                  <a:pt x="108515" y="16265"/>
                </a:lnTo>
                <a:lnTo>
                  <a:pt x="98271" y="7541"/>
                </a:lnTo>
                <a:lnTo>
                  <a:pt x="88182" y="3351"/>
                </a:lnTo>
                <a:lnTo>
                  <a:pt x="75444" y="837"/>
                </a:lnTo>
                <a:lnTo>
                  <a:pt x="60079" y="0"/>
                </a:lnTo>
                <a:close/>
              </a:path>
              <a:path w="123190" h="137795">
                <a:moveTo>
                  <a:pt x="114373" y="25106"/>
                </a:moveTo>
                <a:lnTo>
                  <a:pt x="67953" y="25106"/>
                </a:lnTo>
                <a:lnTo>
                  <a:pt x="73668" y="26466"/>
                </a:lnTo>
                <a:lnTo>
                  <a:pt x="81542" y="31937"/>
                </a:lnTo>
                <a:lnTo>
                  <a:pt x="84209" y="35877"/>
                </a:lnTo>
                <a:lnTo>
                  <a:pt x="85606" y="41007"/>
                </a:lnTo>
                <a:lnTo>
                  <a:pt x="115411" y="26673"/>
                </a:lnTo>
                <a:lnTo>
                  <a:pt x="114373" y="25106"/>
                </a:lnTo>
                <a:close/>
              </a:path>
            </a:pathLst>
          </a:custGeom>
          <a:solidFill>
            <a:srgbClr val="D3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4" name="object 117">
            <a:extLst>
              <a:ext uri="{FF2B5EF4-FFF2-40B4-BE49-F238E27FC236}">
                <a16:creationId xmlns:a16="http://schemas.microsoft.com/office/drawing/2014/main" id="{06DFBF76-1A49-4CB8-B22B-90FDEFC7AB30}"/>
              </a:ext>
            </a:extLst>
          </p:cNvPr>
          <p:cNvSpPr>
            <a:spLocks/>
          </p:cNvSpPr>
          <p:nvPr/>
        </p:nvSpPr>
        <p:spPr bwMode="auto">
          <a:xfrm>
            <a:off x="8223250" y="6016625"/>
            <a:ext cx="122238" cy="138113"/>
          </a:xfrm>
          <a:custGeom>
            <a:avLst/>
            <a:gdLst>
              <a:gd name="T0" fmla="*/ 59154 w 123190"/>
              <a:gd name="T1" fmla="*/ 0 h 137795"/>
              <a:gd name="T2" fmla="*/ 96758 w 123190"/>
              <a:gd name="T3" fmla="*/ 7575 h 137795"/>
              <a:gd name="T4" fmla="*/ 113634 w 123190"/>
              <a:gd name="T5" fmla="*/ 26797 h 137795"/>
              <a:gd name="T6" fmla="*/ 84288 w 123190"/>
              <a:gd name="T7" fmla="*/ 41197 h 137795"/>
              <a:gd name="T8" fmla="*/ 82912 w 123190"/>
              <a:gd name="T9" fmla="*/ 36043 h 137795"/>
              <a:gd name="T10" fmla="*/ 80287 w 123190"/>
              <a:gd name="T11" fmla="*/ 32085 h 137795"/>
              <a:gd name="T12" fmla="*/ 76410 w 123190"/>
              <a:gd name="T13" fmla="*/ 29345 h 137795"/>
              <a:gd name="T14" fmla="*/ 72534 w 123190"/>
              <a:gd name="T15" fmla="*/ 26588 h 137795"/>
              <a:gd name="T16" fmla="*/ 66907 w 123190"/>
              <a:gd name="T17" fmla="*/ 25222 h 137795"/>
              <a:gd name="T18" fmla="*/ 59779 w 123190"/>
              <a:gd name="T19" fmla="*/ 25222 h 137795"/>
              <a:gd name="T20" fmla="*/ 50776 w 123190"/>
              <a:gd name="T21" fmla="*/ 25222 h 137795"/>
              <a:gd name="T22" fmla="*/ 44274 w 123190"/>
              <a:gd name="T23" fmla="*/ 26508 h 137795"/>
              <a:gd name="T24" fmla="*/ 40272 w 123190"/>
              <a:gd name="T25" fmla="*/ 29086 h 137795"/>
              <a:gd name="T26" fmla="*/ 37772 w 123190"/>
              <a:gd name="T27" fmla="*/ 30924 h 137795"/>
              <a:gd name="T28" fmla="*/ 36396 w 123190"/>
              <a:gd name="T29" fmla="*/ 33287 h 137795"/>
              <a:gd name="T30" fmla="*/ 36396 w 123190"/>
              <a:gd name="T31" fmla="*/ 36207 h 137795"/>
              <a:gd name="T32" fmla="*/ 36396 w 123190"/>
              <a:gd name="T33" fmla="*/ 38694 h 137795"/>
              <a:gd name="T34" fmla="*/ 78175 w 123190"/>
              <a:gd name="T35" fmla="*/ 54170 h 137795"/>
              <a:gd name="T36" fmla="*/ 91947 w 123190"/>
              <a:gd name="T37" fmla="*/ 58489 h 137795"/>
              <a:gd name="T38" fmla="*/ 101784 w 123190"/>
              <a:gd name="T39" fmla="*/ 62593 h 137795"/>
              <a:gd name="T40" fmla="*/ 108620 w 123190"/>
              <a:gd name="T41" fmla="*/ 66708 h 137795"/>
              <a:gd name="T42" fmla="*/ 117173 w 123190"/>
              <a:gd name="T43" fmla="*/ 77003 h 137795"/>
              <a:gd name="T44" fmla="*/ 120790 w 123190"/>
              <a:gd name="T45" fmla="*/ 89104 h 137795"/>
              <a:gd name="T46" fmla="*/ 119410 w 123190"/>
              <a:gd name="T47" fmla="*/ 103811 h 137795"/>
              <a:gd name="T48" fmla="*/ 86367 w 123190"/>
              <a:gd name="T49" fmla="*/ 135613 h 137795"/>
              <a:gd name="T50" fmla="*/ 73324 w 123190"/>
              <a:gd name="T51" fmla="*/ 138032 h 137795"/>
              <a:gd name="T52" fmla="*/ 55566 w 123190"/>
              <a:gd name="T53" fmla="*/ 137751 h 137795"/>
              <a:gd name="T54" fmla="*/ 11848 w 123190"/>
              <a:gd name="T55" fmla="*/ 120151 h 137795"/>
              <a:gd name="T56" fmla="*/ 0 w 123190"/>
              <a:gd name="T57" fmla="*/ 98693 h 137795"/>
              <a:gd name="T58" fmla="*/ 34270 w 123190"/>
              <a:gd name="T59" fmla="*/ 92385 h 137795"/>
              <a:gd name="T60" fmla="*/ 35645 w 123190"/>
              <a:gd name="T61" fmla="*/ 99208 h 137795"/>
              <a:gd name="T62" fmla="*/ 38647 w 123190"/>
              <a:gd name="T63" fmla="*/ 104386 h 137795"/>
              <a:gd name="T64" fmla="*/ 43148 w 123190"/>
              <a:gd name="T65" fmla="*/ 107925 h 137795"/>
              <a:gd name="T66" fmla="*/ 47650 w 123190"/>
              <a:gd name="T67" fmla="*/ 111469 h 137795"/>
              <a:gd name="T68" fmla="*/ 53902 w 123190"/>
              <a:gd name="T69" fmla="*/ 113233 h 137795"/>
              <a:gd name="T70" fmla="*/ 62030 w 123190"/>
              <a:gd name="T71" fmla="*/ 113233 h 137795"/>
              <a:gd name="T72" fmla="*/ 70908 w 123190"/>
              <a:gd name="T73" fmla="*/ 113233 h 137795"/>
              <a:gd name="T74" fmla="*/ 77535 w 123190"/>
              <a:gd name="T75" fmla="*/ 111573 h 137795"/>
              <a:gd name="T76" fmla="*/ 82037 w 123190"/>
              <a:gd name="T77" fmla="*/ 108244 h 137795"/>
              <a:gd name="T78" fmla="*/ 85039 w 123190"/>
              <a:gd name="T79" fmla="*/ 105907 h 137795"/>
              <a:gd name="T80" fmla="*/ 86539 w 123190"/>
              <a:gd name="T81" fmla="*/ 102791 h 137795"/>
              <a:gd name="T82" fmla="*/ 86539 w 123190"/>
              <a:gd name="T83" fmla="*/ 98880 h 137795"/>
              <a:gd name="T84" fmla="*/ 86539 w 123190"/>
              <a:gd name="T85" fmla="*/ 96213 h 137795"/>
              <a:gd name="T86" fmla="*/ 55401 w 123190"/>
              <a:gd name="T87" fmla="*/ 83490 h 137795"/>
              <a:gd name="T88" fmla="*/ 41252 w 123190"/>
              <a:gd name="T89" fmla="*/ 79510 h 137795"/>
              <a:gd name="T90" fmla="*/ 30220 w 123190"/>
              <a:gd name="T91" fmla="*/ 75696 h 137795"/>
              <a:gd name="T92" fmla="*/ 22314 w 123190"/>
              <a:gd name="T93" fmla="*/ 72050 h 137795"/>
              <a:gd name="T94" fmla="*/ 11625 w 123190"/>
              <a:gd name="T95" fmla="*/ 62352 h 137795"/>
              <a:gd name="T96" fmla="*/ 5918 w 123190"/>
              <a:gd name="T97" fmla="*/ 51305 h 137795"/>
              <a:gd name="T98" fmla="*/ 6187 w 123190"/>
              <a:gd name="T99" fmla="*/ 34419 h 137795"/>
              <a:gd name="T100" fmla="*/ 36458 w 123190"/>
              <a:gd name="T101" fmla="*/ 2648 h 137795"/>
              <a:gd name="T102" fmla="*/ 49395 w 123190"/>
              <a:gd name="T103" fmla="*/ 406 h 137795"/>
              <a:gd name="T104" fmla="*/ 59154 w 123190"/>
              <a:gd name="T105" fmla="*/ 0 h 13779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23190" h="137795">
                <a:moveTo>
                  <a:pt x="60079" y="0"/>
                </a:moveTo>
                <a:lnTo>
                  <a:pt x="98271" y="7541"/>
                </a:lnTo>
                <a:lnTo>
                  <a:pt x="115411" y="26673"/>
                </a:lnTo>
                <a:lnTo>
                  <a:pt x="85606" y="41007"/>
                </a:lnTo>
                <a:lnTo>
                  <a:pt x="84209" y="35877"/>
                </a:lnTo>
                <a:lnTo>
                  <a:pt x="81542" y="31937"/>
                </a:lnTo>
                <a:lnTo>
                  <a:pt x="77605" y="29210"/>
                </a:lnTo>
                <a:lnTo>
                  <a:pt x="73668" y="26466"/>
                </a:lnTo>
                <a:lnTo>
                  <a:pt x="67953" y="25106"/>
                </a:lnTo>
                <a:lnTo>
                  <a:pt x="60714" y="25106"/>
                </a:lnTo>
                <a:lnTo>
                  <a:pt x="51570" y="25106"/>
                </a:lnTo>
                <a:lnTo>
                  <a:pt x="44966" y="26386"/>
                </a:lnTo>
                <a:lnTo>
                  <a:pt x="40902" y="28952"/>
                </a:lnTo>
                <a:lnTo>
                  <a:pt x="38362" y="30782"/>
                </a:lnTo>
                <a:lnTo>
                  <a:pt x="36965" y="33134"/>
                </a:lnTo>
                <a:lnTo>
                  <a:pt x="36965" y="36041"/>
                </a:lnTo>
                <a:lnTo>
                  <a:pt x="36965" y="38516"/>
                </a:lnTo>
                <a:lnTo>
                  <a:pt x="79398" y="53921"/>
                </a:lnTo>
                <a:lnTo>
                  <a:pt x="93385" y="58220"/>
                </a:lnTo>
                <a:lnTo>
                  <a:pt x="103376" y="62305"/>
                </a:lnTo>
                <a:lnTo>
                  <a:pt x="110319" y="66401"/>
                </a:lnTo>
                <a:lnTo>
                  <a:pt x="119006" y="76649"/>
                </a:lnTo>
                <a:lnTo>
                  <a:pt x="122679" y="88694"/>
                </a:lnTo>
                <a:lnTo>
                  <a:pt x="121277" y="103334"/>
                </a:lnTo>
                <a:lnTo>
                  <a:pt x="87718" y="134989"/>
                </a:lnTo>
                <a:lnTo>
                  <a:pt x="74471" y="137397"/>
                </a:lnTo>
                <a:lnTo>
                  <a:pt x="56435" y="137118"/>
                </a:lnTo>
                <a:lnTo>
                  <a:pt x="12033" y="119598"/>
                </a:lnTo>
                <a:lnTo>
                  <a:pt x="0" y="98239"/>
                </a:lnTo>
                <a:lnTo>
                  <a:pt x="34806" y="91960"/>
                </a:lnTo>
                <a:lnTo>
                  <a:pt x="36203" y="98752"/>
                </a:lnTo>
                <a:lnTo>
                  <a:pt x="39251" y="103906"/>
                </a:lnTo>
                <a:lnTo>
                  <a:pt x="43823" y="107429"/>
                </a:lnTo>
                <a:lnTo>
                  <a:pt x="48395" y="110956"/>
                </a:lnTo>
                <a:lnTo>
                  <a:pt x="54745" y="112712"/>
                </a:lnTo>
                <a:lnTo>
                  <a:pt x="63000" y="112712"/>
                </a:lnTo>
                <a:lnTo>
                  <a:pt x="72017" y="112712"/>
                </a:lnTo>
                <a:lnTo>
                  <a:pt x="78748" y="111060"/>
                </a:lnTo>
                <a:lnTo>
                  <a:pt x="83320" y="107746"/>
                </a:lnTo>
                <a:lnTo>
                  <a:pt x="86368" y="105420"/>
                </a:lnTo>
                <a:lnTo>
                  <a:pt x="87892" y="102318"/>
                </a:lnTo>
                <a:lnTo>
                  <a:pt x="87892" y="98425"/>
                </a:lnTo>
                <a:lnTo>
                  <a:pt x="87892" y="95770"/>
                </a:lnTo>
                <a:lnTo>
                  <a:pt x="56267" y="83106"/>
                </a:lnTo>
                <a:lnTo>
                  <a:pt x="41897" y="79144"/>
                </a:lnTo>
                <a:lnTo>
                  <a:pt x="30692" y="75348"/>
                </a:lnTo>
                <a:lnTo>
                  <a:pt x="22663" y="71718"/>
                </a:lnTo>
                <a:lnTo>
                  <a:pt x="11807" y="62065"/>
                </a:lnTo>
                <a:lnTo>
                  <a:pt x="6010" y="51069"/>
                </a:lnTo>
                <a:lnTo>
                  <a:pt x="6284" y="34261"/>
                </a:lnTo>
                <a:lnTo>
                  <a:pt x="37028" y="2636"/>
                </a:lnTo>
                <a:lnTo>
                  <a:pt x="50168" y="404"/>
                </a:lnTo>
                <a:lnTo>
                  <a:pt x="60079" y="0"/>
                </a:lnTo>
                <a:close/>
              </a:path>
            </a:pathLst>
          </a:custGeom>
          <a:noFill/>
          <a:ln w="12192">
            <a:solidFill>
              <a:srgbClr val="D6C5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5" name="object 118">
            <a:extLst>
              <a:ext uri="{FF2B5EF4-FFF2-40B4-BE49-F238E27FC236}">
                <a16:creationId xmlns:a16="http://schemas.microsoft.com/office/drawing/2014/main" id="{C894A477-2224-45A1-80BD-0039EFB4EFF2}"/>
              </a:ext>
            </a:extLst>
          </p:cNvPr>
          <p:cNvSpPr>
            <a:spLocks/>
          </p:cNvSpPr>
          <p:nvPr/>
        </p:nvSpPr>
        <p:spPr bwMode="auto">
          <a:xfrm>
            <a:off x="8064500" y="5060950"/>
            <a:ext cx="792163" cy="411163"/>
          </a:xfrm>
          <a:custGeom>
            <a:avLst/>
            <a:gdLst>
              <a:gd name="T0" fmla="*/ 395924 w 792479"/>
              <a:gd name="T1" fmla="*/ 0 h 411479"/>
              <a:gd name="T2" fmla="*/ 331707 w 792479"/>
              <a:gd name="T3" fmla="*/ 2687 h 411479"/>
              <a:gd name="T4" fmla="*/ 270787 w 792479"/>
              <a:gd name="T5" fmla="*/ 10469 h 411479"/>
              <a:gd name="T6" fmla="*/ 213982 w 792479"/>
              <a:gd name="T7" fmla="*/ 22921 h 411479"/>
              <a:gd name="T8" fmla="*/ 162102 w 792479"/>
              <a:gd name="T9" fmla="*/ 39624 h 411479"/>
              <a:gd name="T10" fmla="*/ 115970 w 792479"/>
              <a:gd name="T11" fmla="*/ 60153 h 411479"/>
              <a:gd name="T12" fmla="*/ 76396 w 792479"/>
              <a:gd name="T13" fmla="*/ 84086 h 411479"/>
              <a:gd name="T14" fmla="*/ 44194 w 792479"/>
              <a:gd name="T15" fmla="*/ 111003 h 411479"/>
              <a:gd name="T16" fmla="*/ 11506 w 792479"/>
              <a:gd name="T17" fmla="*/ 156045 h 411479"/>
              <a:gd name="T18" fmla="*/ 0 w 792479"/>
              <a:gd name="T19" fmla="*/ 205424 h 411479"/>
              <a:gd name="T20" fmla="*/ 1311 w 792479"/>
              <a:gd name="T21" fmla="*/ 222277 h 411479"/>
              <a:gd name="T22" fmla="*/ 20186 w 792479"/>
              <a:gd name="T23" fmla="*/ 270368 h 411479"/>
              <a:gd name="T24" fmla="*/ 59321 w 792479"/>
              <a:gd name="T25" fmla="*/ 313649 h 411479"/>
              <a:gd name="T26" fmla="*/ 95311 w 792479"/>
              <a:gd name="T27" fmla="*/ 339126 h 411479"/>
              <a:gd name="T28" fmla="*/ 138267 w 792479"/>
              <a:gd name="T29" fmla="*/ 361411 h 411479"/>
              <a:gd name="T30" fmla="*/ 187374 w 792479"/>
              <a:gd name="T31" fmla="*/ 380080 h 411479"/>
              <a:gd name="T32" fmla="*/ 241819 w 792479"/>
              <a:gd name="T33" fmla="*/ 394710 h 411479"/>
              <a:gd name="T34" fmla="*/ 300784 w 792479"/>
              <a:gd name="T35" fmla="*/ 404880 h 411479"/>
              <a:gd name="T36" fmla="*/ 363454 w 792479"/>
              <a:gd name="T37" fmla="*/ 410168 h 411479"/>
              <a:gd name="T38" fmla="*/ 395924 w 792479"/>
              <a:gd name="T39" fmla="*/ 410848 h 411479"/>
              <a:gd name="T40" fmla="*/ 428393 w 792479"/>
              <a:gd name="T41" fmla="*/ 410168 h 411479"/>
              <a:gd name="T42" fmla="*/ 491063 w 792479"/>
              <a:gd name="T43" fmla="*/ 404880 h 411479"/>
              <a:gd name="T44" fmla="*/ 550029 w 792479"/>
              <a:gd name="T45" fmla="*/ 394710 h 411479"/>
              <a:gd name="T46" fmla="*/ 604473 w 792479"/>
              <a:gd name="T47" fmla="*/ 380080 h 411479"/>
              <a:gd name="T48" fmla="*/ 653580 w 792479"/>
              <a:gd name="T49" fmla="*/ 361411 h 411479"/>
              <a:gd name="T50" fmla="*/ 696536 w 792479"/>
              <a:gd name="T51" fmla="*/ 339126 h 411479"/>
              <a:gd name="T52" fmla="*/ 732526 w 792479"/>
              <a:gd name="T53" fmla="*/ 313649 h 411479"/>
              <a:gd name="T54" fmla="*/ 760732 w 792479"/>
              <a:gd name="T55" fmla="*/ 285400 h 411479"/>
              <a:gd name="T56" fmla="*/ 786665 w 792479"/>
              <a:gd name="T57" fmla="*/ 238754 h 411479"/>
              <a:gd name="T58" fmla="*/ 791848 w 792479"/>
              <a:gd name="T59" fmla="*/ 205424 h 411479"/>
              <a:gd name="T60" fmla="*/ 790536 w 792479"/>
              <a:gd name="T61" fmla="*/ 188570 h 411479"/>
              <a:gd name="T62" fmla="*/ 771661 w 792479"/>
              <a:gd name="T63" fmla="*/ 140479 h 411479"/>
              <a:gd name="T64" fmla="*/ 732526 w 792479"/>
              <a:gd name="T65" fmla="*/ 97198 h 411479"/>
              <a:gd name="T66" fmla="*/ 696536 w 792479"/>
              <a:gd name="T67" fmla="*/ 71721 h 411479"/>
              <a:gd name="T68" fmla="*/ 653580 w 792479"/>
              <a:gd name="T69" fmla="*/ 49436 h 411479"/>
              <a:gd name="T70" fmla="*/ 604473 w 792479"/>
              <a:gd name="T71" fmla="*/ 30767 h 411479"/>
              <a:gd name="T72" fmla="*/ 550029 w 792479"/>
              <a:gd name="T73" fmla="*/ 16138 h 411479"/>
              <a:gd name="T74" fmla="*/ 491063 w 792479"/>
              <a:gd name="T75" fmla="*/ 5967 h 411479"/>
              <a:gd name="T76" fmla="*/ 428393 w 792479"/>
              <a:gd name="T77" fmla="*/ 679 h 411479"/>
              <a:gd name="T78" fmla="*/ 395924 w 792479"/>
              <a:gd name="T79" fmla="*/ 0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2479" h="411479">
                <a:moveTo>
                  <a:pt x="396240" y="0"/>
                </a:moveTo>
                <a:lnTo>
                  <a:pt x="331971" y="2691"/>
                </a:lnTo>
                <a:lnTo>
                  <a:pt x="271003" y="10485"/>
                </a:lnTo>
                <a:lnTo>
                  <a:pt x="214152" y="22957"/>
                </a:lnTo>
                <a:lnTo>
                  <a:pt x="162232" y="39684"/>
                </a:lnTo>
                <a:lnTo>
                  <a:pt x="116062" y="60245"/>
                </a:lnTo>
                <a:lnTo>
                  <a:pt x="76456" y="84216"/>
                </a:lnTo>
                <a:lnTo>
                  <a:pt x="44230" y="111173"/>
                </a:lnTo>
                <a:lnTo>
                  <a:pt x="11516" y="156285"/>
                </a:lnTo>
                <a:lnTo>
                  <a:pt x="0" y="205740"/>
                </a:lnTo>
                <a:lnTo>
                  <a:pt x="1313" y="222619"/>
                </a:lnTo>
                <a:lnTo>
                  <a:pt x="20202" y="270784"/>
                </a:lnTo>
                <a:lnTo>
                  <a:pt x="59369" y="314131"/>
                </a:lnTo>
                <a:lnTo>
                  <a:pt x="95387" y="339648"/>
                </a:lnTo>
                <a:lnTo>
                  <a:pt x="138377" y="361967"/>
                </a:lnTo>
                <a:lnTo>
                  <a:pt x="187524" y="380664"/>
                </a:lnTo>
                <a:lnTo>
                  <a:pt x="242012" y="395317"/>
                </a:lnTo>
                <a:lnTo>
                  <a:pt x="301024" y="405502"/>
                </a:lnTo>
                <a:lnTo>
                  <a:pt x="363744" y="410798"/>
                </a:lnTo>
                <a:lnTo>
                  <a:pt x="396240" y="411480"/>
                </a:lnTo>
                <a:lnTo>
                  <a:pt x="428735" y="410798"/>
                </a:lnTo>
                <a:lnTo>
                  <a:pt x="491455" y="405502"/>
                </a:lnTo>
                <a:lnTo>
                  <a:pt x="550467" y="395317"/>
                </a:lnTo>
                <a:lnTo>
                  <a:pt x="604955" y="380664"/>
                </a:lnTo>
                <a:lnTo>
                  <a:pt x="654102" y="361967"/>
                </a:lnTo>
                <a:lnTo>
                  <a:pt x="697092" y="339648"/>
                </a:lnTo>
                <a:lnTo>
                  <a:pt x="733110" y="314131"/>
                </a:lnTo>
                <a:lnTo>
                  <a:pt x="761339" y="285839"/>
                </a:lnTo>
                <a:lnTo>
                  <a:pt x="787293" y="239121"/>
                </a:lnTo>
                <a:lnTo>
                  <a:pt x="792480" y="205740"/>
                </a:lnTo>
                <a:lnTo>
                  <a:pt x="791166" y="188860"/>
                </a:lnTo>
                <a:lnTo>
                  <a:pt x="772277" y="140695"/>
                </a:lnTo>
                <a:lnTo>
                  <a:pt x="733110" y="97348"/>
                </a:lnTo>
                <a:lnTo>
                  <a:pt x="697092" y="71831"/>
                </a:lnTo>
                <a:lnTo>
                  <a:pt x="654102" y="49512"/>
                </a:lnTo>
                <a:lnTo>
                  <a:pt x="604955" y="30815"/>
                </a:lnTo>
                <a:lnTo>
                  <a:pt x="550467" y="16162"/>
                </a:lnTo>
                <a:lnTo>
                  <a:pt x="491455" y="5977"/>
                </a:lnTo>
                <a:lnTo>
                  <a:pt x="428735" y="681"/>
                </a:lnTo>
                <a:lnTo>
                  <a:pt x="396240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6" name="object 119">
            <a:extLst>
              <a:ext uri="{FF2B5EF4-FFF2-40B4-BE49-F238E27FC236}">
                <a16:creationId xmlns:a16="http://schemas.microsoft.com/office/drawing/2014/main" id="{FAD567A7-CC30-4901-BBCB-747D3D6D11F6}"/>
              </a:ext>
            </a:extLst>
          </p:cNvPr>
          <p:cNvSpPr>
            <a:spLocks/>
          </p:cNvSpPr>
          <p:nvPr/>
        </p:nvSpPr>
        <p:spPr bwMode="auto">
          <a:xfrm>
            <a:off x="8064500" y="5060950"/>
            <a:ext cx="792163" cy="411163"/>
          </a:xfrm>
          <a:custGeom>
            <a:avLst/>
            <a:gdLst>
              <a:gd name="T0" fmla="*/ 0 w 792479"/>
              <a:gd name="T1" fmla="*/ 205424 h 411479"/>
              <a:gd name="T2" fmla="*/ 11506 w 792479"/>
              <a:gd name="T3" fmla="*/ 156045 h 411479"/>
              <a:gd name="T4" fmla="*/ 44194 w 792479"/>
              <a:gd name="T5" fmla="*/ 111003 h 411479"/>
              <a:gd name="T6" fmla="*/ 76396 w 792479"/>
              <a:gd name="T7" fmla="*/ 84086 h 411479"/>
              <a:gd name="T8" fmla="*/ 115970 w 792479"/>
              <a:gd name="T9" fmla="*/ 60153 h 411479"/>
              <a:gd name="T10" fmla="*/ 162102 w 792479"/>
              <a:gd name="T11" fmla="*/ 39624 h 411479"/>
              <a:gd name="T12" fmla="*/ 213982 w 792479"/>
              <a:gd name="T13" fmla="*/ 22921 h 411479"/>
              <a:gd name="T14" fmla="*/ 270787 w 792479"/>
              <a:gd name="T15" fmla="*/ 10469 h 411479"/>
              <a:gd name="T16" fmla="*/ 331707 w 792479"/>
              <a:gd name="T17" fmla="*/ 2687 h 411479"/>
              <a:gd name="T18" fmla="*/ 395924 w 792479"/>
              <a:gd name="T19" fmla="*/ 0 h 411479"/>
              <a:gd name="T20" fmla="*/ 428393 w 792479"/>
              <a:gd name="T21" fmla="*/ 679 h 411479"/>
              <a:gd name="T22" fmla="*/ 491063 w 792479"/>
              <a:gd name="T23" fmla="*/ 5967 h 411479"/>
              <a:gd name="T24" fmla="*/ 550029 w 792479"/>
              <a:gd name="T25" fmla="*/ 16138 h 411479"/>
              <a:gd name="T26" fmla="*/ 604473 w 792479"/>
              <a:gd name="T27" fmla="*/ 30767 h 411479"/>
              <a:gd name="T28" fmla="*/ 653580 w 792479"/>
              <a:gd name="T29" fmla="*/ 49436 h 411479"/>
              <a:gd name="T30" fmla="*/ 696536 w 792479"/>
              <a:gd name="T31" fmla="*/ 71721 h 411479"/>
              <a:gd name="T32" fmla="*/ 732526 w 792479"/>
              <a:gd name="T33" fmla="*/ 97198 h 411479"/>
              <a:gd name="T34" fmla="*/ 760732 w 792479"/>
              <a:gd name="T35" fmla="*/ 125448 h 411479"/>
              <a:gd name="T36" fmla="*/ 786665 w 792479"/>
              <a:gd name="T37" fmla="*/ 172094 h 411479"/>
              <a:gd name="T38" fmla="*/ 791848 w 792479"/>
              <a:gd name="T39" fmla="*/ 205424 h 411479"/>
              <a:gd name="T40" fmla="*/ 790536 w 792479"/>
              <a:gd name="T41" fmla="*/ 222277 h 411479"/>
              <a:gd name="T42" fmla="*/ 771661 w 792479"/>
              <a:gd name="T43" fmla="*/ 270368 h 411479"/>
              <a:gd name="T44" fmla="*/ 732526 w 792479"/>
              <a:gd name="T45" fmla="*/ 313649 h 411479"/>
              <a:gd name="T46" fmla="*/ 696536 w 792479"/>
              <a:gd name="T47" fmla="*/ 339126 h 411479"/>
              <a:gd name="T48" fmla="*/ 653580 w 792479"/>
              <a:gd name="T49" fmla="*/ 361411 h 411479"/>
              <a:gd name="T50" fmla="*/ 604473 w 792479"/>
              <a:gd name="T51" fmla="*/ 380080 h 411479"/>
              <a:gd name="T52" fmla="*/ 550029 w 792479"/>
              <a:gd name="T53" fmla="*/ 394710 h 411479"/>
              <a:gd name="T54" fmla="*/ 491063 w 792479"/>
              <a:gd name="T55" fmla="*/ 404880 h 411479"/>
              <a:gd name="T56" fmla="*/ 428393 w 792479"/>
              <a:gd name="T57" fmla="*/ 410168 h 411479"/>
              <a:gd name="T58" fmla="*/ 395924 w 792479"/>
              <a:gd name="T59" fmla="*/ 410848 h 411479"/>
              <a:gd name="T60" fmla="*/ 363454 w 792479"/>
              <a:gd name="T61" fmla="*/ 410168 h 411479"/>
              <a:gd name="T62" fmla="*/ 300784 w 792479"/>
              <a:gd name="T63" fmla="*/ 404880 h 411479"/>
              <a:gd name="T64" fmla="*/ 241819 w 792479"/>
              <a:gd name="T65" fmla="*/ 394710 h 411479"/>
              <a:gd name="T66" fmla="*/ 187374 w 792479"/>
              <a:gd name="T67" fmla="*/ 380080 h 411479"/>
              <a:gd name="T68" fmla="*/ 138267 w 792479"/>
              <a:gd name="T69" fmla="*/ 361411 h 411479"/>
              <a:gd name="T70" fmla="*/ 95311 w 792479"/>
              <a:gd name="T71" fmla="*/ 339126 h 411479"/>
              <a:gd name="T72" fmla="*/ 59321 w 792479"/>
              <a:gd name="T73" fmla="*/ 313649 h 411479"/>
              <a:gd name="T74" fmla="*/ 31116 w 792479"/>
              <a:gd name="T75" fmla="*/ 285400 h 411479"/>
              <a:gd name="T76" fmla="*/ 5182 w 792479"/>
              <a:gd name="T77" fmla="*/ 238754 h 411479"/>
              <a:gd name="T78" fmla="*/ 0 w 792479"/>
              <a:gd name="T79" fmla="*/ 205424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2479" h="411479">
                <a:moveTo>
                  <a:pt x="0" y="205740"/>
                </a:moveTo>
                <a:lnTo>
                  <a:pt x="11516" y="156285"/>
                </a:lnTo>
                <a:lnTo>
                  <a:pt x="44230" y="111173"/>
                </a:lnTo>
                <a:lnTo>
                  <a:pt x="76456" y="84216"/>
                </a:lnTo>
                <a:lnTo>
                  <a:pt x="116062" y="60245"/>
                </a:lnTo>
                <a:lnTo>
                  <a:pt x="162232" y="39684"/>
                </a:lnTo>
                <a:lnTo>
                  <a:pt x="214152" y="22957"/>
                </a:lnTo>
                <a:lnTo>
                  <a:pt x="271003" y="10485"/>
                </a:lnTo>
                <a:lnTo>
                  <a:pt x="331971" y="2691"/>
                </a:lnTo>
                <a:lnTo>
                  <a:pt x="396240" y="0"/>
                </a:lnTo>
                <a:lnTo>
                  <a:pt x="428735" y="681"/>
                </a:lnTo>
                <a:lnTo>
                  <a:pt x="491455" y="5977"/>
                </a:lnTo>
                <a:lnTo>
                  <a:pt x="550467" y="16162"/>
                </a:lnTo>
                <a:lnTo>
                  <a:pt x="604955" y="30815"/>
                </a:lnTo>
                <a:lnTo>
                  <a:pt x="654102" y="49512"/>
                </a:lnTo>
                <a:lnTo>
                  <a:pt x="697092" y="71831"/>
                </a:lnTo>
                <a:lnTo>
                  <a:pt x="733110" y="97348"/>
                </a:lnTo>
                <a:lnTo>
                  <a:pt x="761339" y="125640"/>
                </a:lnTo>
                <a:lnTo>
                  <a:pt x="787293" y="172358"/>
                </a:lnTo>
                <a:lnTo>
                  <a:pt x="792480" y="205740"/>
                </a:lnTo>
                <a:lnTo>
                  <a:pt x="791166" y="222619"/>
                </a:lnTo>
                <a:lnTo>
                  <a:pt x="772277" y="270784"/>
                </a:lnTo>
                <a:lnTo>
                  <a:pt x="733110" y="314131"/>
                </a:lnTo>
                <a:lnTo>
                  <a:pt x="697092" y="339648"/>
                </a:lnTo>
                <a:lnTo>
                  <a:pt x="654102" y="361967"/>
                </a:lnTo>
                <a:lnTo>
                  <a:pt x="604955" y="380664"/>
                </a:lnTo>
                <a:lnTo>
                  <a:pt x="550467" y="395317"/>
                </a:lnTo>
                <a:lnTo>
                  <a:pt x="491455" y="405502"/>
                </a:lnTo>
                <a:lnTo>
                  <a:pt x="428735" y="410798"/>
                </a:lnTo>
                <a:lnTo>
                  <a:pt x="396240" y="411480"/>
                </a:lnTo>
                <a:lnTo>
                  <a:pt x="363744" y="410798"/>
                </a:lnTo>
                <a:lnTo>
                  <a:pt x="301024" y="405502"/>
                </a:lnTo>
                <a:lnTo>
                  <a:pt x="242012" y="395317"/>
                </a:lnTo>
                <a:lnTo>
                  <a:pt x="187524" y="380664"/>
                </a:lnTo>
                <a:lnTo>
                  <a:pt x="138377" y="361967"/>
                </a:lnTo>
                <a:lnTo>
                  <a:pt x="95387" y="339648"/>
                </a:lnTo>
                <a:lnTo>
                  <a:pt x="59369" y="314131"/>
                </a:lnTo>
                <a:lnTo>
                  <a:pt x="31140" y="285839"/>
                </a:lnTo>
                <a:lnTo>
                  <a:pt x="5186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7" name="object 120">
            <a:extLst>
              <a:ext uri="{FF2B5EF4-FFF2-40B4-BE49-F238E27FC236}">
                <a16:creationId xmlns:a16="http://schemas.microsoft.com/office/drawing/2014/main" id="{CB70DEAD-AE73-44E5-AF90-C6784337B8B0}"/>
              </a:ext>
            </a:extLst>
          </p:cNvPr>
          <p:cNvSpPr>
            <a:spLocks/>
          </p:cNvSpPr>
          <p:nvPr/>
        </p:nvSpPr>
        <p:spPr bwMode="auto">
          <a:xfrm>
            <a:off x="7477125" y="3794125"/>
            <a:ext cx="782638" cy="411163"/>
          </a:xfrm>
          <a:custGeom>
            <a:avLst/>
            <a:gdLst>
              <a:gd name="T0" fmla="*/ 706966 w 782320"/>
              <a:gd name="T1" fmla="*/ 326761 h 411479"/>
              <a:gd name="T2" fmla="*/ 75481 w 782320"/>
              <a:gd name="T3" fmla="*/ 326761 h 411479"/>
              <a:gd name="T4" fmla="*/ 94171 w 782320"/>
              <a:gd name="T5" fmla="*/ 339126 h 411479"/>
              <a:gd name="T6" fmla="*/ 136616 w 782320"/>
              <a:gd name="T7" fmla="*/ 361411 h 411479"/>
              <a:gd name="T8" fmla="*/ 185139 w 782320"/>
              <a:gd name="T9" fmla="*/ 380080 h 411479"/>
              <a:gd name="T10" fmla="*/ 238938 w 782320"/>
              <a:gd name="T11" fmla="*/ 394710 h 411479"/>
              <a:gd name="T12" fmla="*/ 297205 w 782320"/>
              <a:gd name="T13" fmla="*/ 404880 h 411479"/>
              <a:gd name="T14" fmla="*/ 359136 w 782320"/>
              <a:gd name="T15" fmla="*/ 410168 h 411479"/>
              <a:gd name="T16" fmla="*/ 391224 w 782320"/>
              <a:gd name="T17" fmla="*/ 410848 h 411479"/>
              <a:gd name="T18" fmla="*/ 423311 w 782320"/>
              <a:gd name="T19" fmla="*/ 410168 h 411479"/>
              <a:gd name="T20" fmla="*/ 485242 w 782320"/>
              <a:gd name="T21" fmla="*/ 404880 h 411479"/>
              <a:gd name="T22" fmla="*/ 543509 w 782320"/>
              <a:gd name="T23" fmla="*/ 394710 h 411479"/>
              <a:gd name="T24" fmla="*/ 597308 w 782320"/>
              <a:gd name="T25" fmla="*/ 380080 h 411479"/>
              <a:gd name="T26" fmla="*/ 645830 w 782320"/>
              <a:gd name="T27" fmla="*/ 361411 h 411479"/>
              <a:gd name="T28" fmla="*/ 688276 w 782320"/>
              <a:gd name="T29" fmla="*/ 339126 h 411479"/>
              <a:gd name="T30" fmla="*/ 706966 w 782320"/>
              <a:gd name="T31" fmla="*/ 326761 h 411479"/>
              <a:gd name="T32" fmla="*/ 771077 w 782320"/>
              <a:gd name="T33" fmla="*/ 156045 h 411479"/>
              <a:gd name="T34" fmla="*/ 11370 w 782320"/>
              <a:gd name="T35" fmla="*/ 156045 h 411479"/>
              <a:gd name="T36" fmla="*/ 5120 w 782320"/>
              <a:gd name="T37" fmla="*/ 172094 h 411479"/>
              <a:gd name="T38" fmla="*/ 1297 w 782320"/>
              <a:gd name="T39" fmla="*/ 188570 h 411479"/>
              <a:gd name="T40" fmla="*/ 0 w 782320"/>
              <a:gd name="T41" fmla="*/ 205424 h 411479"/>
              <a:gd name="T42" fmla="*/ 1297 w 782320"/>
              <a:gd name="T43" fmla="*/ 222277 h 411479"/>
              <a:gd name="T44" fmla="*/ 19943 w 782320"/>
              <a:gd name="T45" fmla="*/ 270368 h 411479"/>
              <a:gd name="T46" fmla="*/ 58612 w 782320"/>
              <a:gd name="T47" fmla="*/ 313649 h 411479"/>
              <a:gd name="T48" fmla="*/ 723835 w 782320"/>
              <a:gd name="T49" fmla="*/ 313649 h 411479"/>
              <a:gd name="T50" fmla="*/ 738781 w 782320"/>
              <a:gd name="T51" fmla="*/ 299845 h 411479"/>
              <a:gd name="T52" fmla="*/ 771077 w 782320"/>
              <a:gd name="T53" fmla="*/ 254802 h 411479"/>
              <a:gd name="T54" fmla="*/ 782448 w 782320"/>
              <a:gd name="T55" fmla="*/ 205424 h 411479"/>
              <a:gd name="T56" fmla="*/ 781150 w 782320"/>
              <a:gd name="T57" fmla="*/ 188570 h 411479"/>
              <a:gd name="T58" fmla="*/ 777327 w 782320"/>
              <a:gd name="T59" fmla="*/ 172094 h 411479"/>
              <a:gd name="T60" fmla="*/ 771077 w 782320"/>
              <a:gd name="T61" fmla="*/ 156045 h 411479"/>
              <a:gd name="T62" fmla="*/ 738781 w 782320"/>
              <a:gd name="T63" fmla="*/ 111003 h 411479"/>
              <a:gd name="T64" fmla="*/ 43666 w 782320"/>
              <a:gd name="T65" fmla="*/ 111003 h 411479"/>
              <a:gd name="T66" fmla="*/ 30742 w 782320"/>
              <a:gd name="T67" fmla="*/ 125448 h 411479"/>
              <a:gd name="T68" fmla="*/ 19943 w 782320"/>
              <a:gd name="T69" fmla="*/ 140479 h 411479"/>
              <a:gd name="T70" fmla="*/ 762504 w 782320"/>
              <a:gd name="T71" fmla="*/ 140479 h 411479"/>
              <a:gd name="T72" fmla="*/ 751703 w 782320"/>
              <a:gd name="T73" fmla="*/ 125448 h 411479"/>
              <a:gd name="T74" fmla="*/ 738781 w 782320"/>
              <a:gd name="T75" fmla="*/ 111003 h 411479"/>
              <a:gd name="T76" fmla="*/ 391224 w 782320"/>
              <a:gd name="T77" fmla="*/ 0 h 411479"/>
              <a:gd name="T78" fmla="*/ 327762 w 782320"/>
              <a:gd name="T79" fmla="*/ 2687 h 411479"/>
              <a:gd name="T80" fmla="*/ 267564 w 782320"/>
              <a:gd name="T81" fmla="*/ 10469 h 411479"/>
              <a:gd name="T82" fmla="*/ 211430 w 782320"/>
              <a:gd name="T83" fmla="*/ 22921 h 411479"/>
              <a:gd name="T84" fmla="*/ 160168 w 782320"/>
              <a:gd name="T85" fmla="*/ 39624 h 411479"/>
              <a:gd name="T86" fmla="*/ 114584 w 782320"/>
              <a:gd name="T87" fmla="*/ 60153 h 411479"/>
              <a:gd name="T88" fmla="*/ 75481 w 782320"/>
              <a:gd name="T89" fmla="*/ 84086 h 411479"/>
              <a:gd name="T90" fmla="*/ 58612 w 782320"/>
              <a:gd name="T91" fmla="*/ 97198 h 411479"/>
              <a:gd name="T92" fmla="*/ 723835 w 782320"/>
              <a:gd name="T93" fmla="*/ 97198 h 411479"/>
              <a:gd name="T94" fmla="*/ 688276 w 782320"/>
              <a:gd name="T95" fmla="*/ 71721 h 411479"/>
              <a:gd name="T96" fmla="*/ 645830 w 782320"/>
              <a:gd name="T97" fmla="*/ 49436 h 411479"/>
              <a:gd name="T98" fmla="*/ 597308 w 782320"/>
              <a:gd name="T99" fmla="*/ 30767 h 411479"/>
              <a:gd name="T100" fmla="*/ 543509 w 782320"/>
              <a:gd name="T101" fmla="*/ 16138 h 411479"/>
              <a:gd name="T102" fmla="*/ 485242 w 782320"/>
              <a:gd name="T103" fmla="*/ 5967 h 411479"/>
              <a:gd name="T104" fmla="*/ 423311 w 782320"/>
              <a:gd name="T105" fmla="*/ 679 h 411479"/>
              <a:gd name="T106" fmla="*/ 391224 w 782320"/>
              <a:gd name="T107" fmla="*/ 0 h 4114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82320" h="411479">
                <a:moveTo>
                  <a:pt x="706392" y="327263"/>
                </a:moveTo>
                <a:lnTo>
                  <a:pt x="75419" y="327263"/>
                </a:lnTo>
                <a:lnTo>
                  <a:pt x="94095" y="339648"/>
                </a:lnTo>
                <a:lnTo>
                  <a:pt x="136505" y="361967"/>
                </a:lnTo>
                <a:lnTo>
                  <a:pt x="184989" y="380664"/>
                </a:lnTo>
                <a:lnTo>
                  <a:pt x="238744" y="395317"/>
                </a:lnTo>
                <a:lnTo>
                  <a:pt x="296963" y="405502"/>
                </a:lnTo>
                <a:lnTo>
                  <a:pt x="358844" y="410798"/>
                </a:lnTo>
                <a:lnTo>
                  <a:pt x="390906" y="411480"/>
                </a:lnTo>
                <a:lnTo>
                  <a:pt x="422967" y="410798"/>
                </a:lnTo>
                <a:lnTo>
                  <a:pt x="484848" y="405502"/>
                </a:lnTo>
                <a:lnTo>
                  <a:pt x="543067" y="395317"/>
                </a:lnTo>
                <a:lnTo>
                  <a:pt x="596822" y="380664"/>
                </a:lnTo>
                <a:lnTo>
                  <a:pt x="645306" y="361967"/>
                </a:lnTo>
                <a:lnTo>
                  <a:pt x="687716" y="339648"/>
                </a:lnTo>
                <a:lnTo>
                  <a:pt x="706392" y="327263"/>
                </a:lnTo>
                <a:close/>
              </a:path>
              <a:path w="782320" h="411479">
                <a:moveTo>
                  <a:pt x="770451" y="156285"/>
                </a:moveTo>
                <a:lnTo>
                  <a:pt x="11360" y="156285"/>
                </a:lnTo>
                <a:lnTo>
                  <a:pt x="5116" y="172358"/>
                </a:lnTo>
                <a:lnTo>
                  <a:pt x="1295" y="188860"/>
                </a:lnTo>
                <a:lnTo>
                  <a:pt x="0" y="205740"/>
                </a:lnTo>
                <a:lnTo>
                  <a:pt x="1295" y="222619"/>
                </a:lnTo>
                <a:lnTo>
                  <a:pt x="19927" y="270784"/>
                </a:lnTo>
                <a:lnTo>
                  <a:pt x="58564" y="314131"/>
                </a:lnTo>
                <a:lnTo>
                  <a:pt x="723247" y="314131"/>
                </a:lnTo>
                <a:lnTo>
                  <a:pt x="738181" y="300306"/>
                </a:lnTo>
                <a:lnTo>
                  <a:pt x="770451" y="255194"/>
                </a:lnTo>
                <a:lnTo>
                  <a:pt x="781812" y="205740"/>
                </a:lnTo>
                <a:lnTo>
                  <a:pt x="780516" y="188860"/>
                </a:lnTo>
                <a:lnTo>
                  <a:pt x="776695" y="172358"/>
                </a:lnTo>
                <a:lnTo>
                  <a:pt x="770451" y="156285"/>
                </a:lnTo>
                <a:close/>
              </a:path>
              <a:path w="782320" h="411479">
                <a:moveTo>
                  <a:pt x="738181" y="111173"/>
                </a:moveTo>
                <a:lnTo>
                  <a:pt x="43630" y="111173"/>
                </a:lnTo>
                <a:lnTo>
                  <a:pt x="30718" y="125640"/>
                </a:lnTo>
                <a:lnTo>
                  <a:pt x="19927" y="140695"/>
                </a:lnTo>
                <a:lnTo>
                  <a:pt x="761884" y="140695"/>
                </a:lnTo>
                <a:lnTo>
                  <a:pt x="751093" y="125640"/>
                </a:lnTo>
                <a:lnTo>
                  <a:pt x="738181" y="111173"/>
                </a:lnTo>
                <a:close/>
              </a:path>
              <a:path w="782320" h="411479">
                <a:moveTo>
                  <a:pt x="390906" y="0"/>
                </a:moveTo>
                <a:lnTo>
                  <a:pt x="327496" y="2691"/>
                </a:lnTo>
                <a:lnTo>
                  <a:pt x="267346" y="10485"/>
                </a:lnTo>
                <a:lnTo>
                  <a:pt x="211258" y="22957"/>
                </a:lnTo>
                <a:lnTo>
                  <a:pt x="160038" y="39684"/>
                </a:lnTo>
                <a:lnTo>
                  <a:pt x="114490" y="60245"/>
                </a:lnTo>
                <a:lnTo>
                  <a:pt x="75419" y="84216"/>
                </a:lnTo>
                <a:lnTo>
                  <a:pt x="58564" y="97348"/>
                </a:lnTo>
                <a:lnTo>
                  <a:pt x="723247" y="97348"/>
                </a:lnTo>
                <a:lnTo>
                  <a:pt x="687716" y="71831"/>
                </a:lnTo>
                <a:lnTo>
                  <a:pt x="645306" y="49512"/>
                </a:lnTo>
                <a:lnTo>
                  <a:pt x="596822" y="30815"/>
                </a:lnTo>
                <a:lnTo>
                  <a:pt x="543067" y="16162"/>
                </a:lnTo>
                <a:lnTo>
                  <a:pt x="484848" y="5977"/>
                </a:lnTo>
                <a:lnTo>
                  <a:pt x="422967" y="681"/>
                </a:lnTo>
                <a:lnTo>
                  <a:pt x="390906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8" name="object 121">
            <a:extLst>
              <a:ext uri="{FF2B5EF4-FFF2-40B4-BE49-F238E27FC236}">
                <a16:creationId xmlns:a16="http://schemas.microsoft.com/office/drawing/2014/main" id="{8506790C-A278-4FC1-899A-EFC27D2273F8}"/>
              </a:ext>
            </a:extLst>
          </p:cNvPr>
          <p:cNvSpPr>
            <a:spLocks/>
          </p:cNvSpPr>
          <p:nvPr/>
        </p:nvSpPr>
        <p:spPr bwMode="auto">
          <a:xfrm>
            <a:off x="7477125" y="3794125"/>
            <a:ext cx="782638" cy="411163"/>
          </a:xfrm>
          <a:custGeom>
            <a:avLst/>
            <a:gdLst>
              <a:gd name="T0" fmla="*/ 0 w 782320"/>
              <a:gd name="T1" fmla="*/ 205424 h 411479"/>
              <a:gd name="T2" fmla="*/ 11370 w 782320"/>
              <a:gd name="T3" fmla="*/ 156045 h 411479"/>
              <a:gd name="T4" fmla="*/ 43666 w 782320"/>
              <a:gd name="T5" fmla="*/ 111003 h 411479"/>
              <a:gd name="T6" fmla="*/ 75481 w 782320"/>
              <a:gd name="T7" fmla="*/ 84086 h 411479"/>
              <a:gd name="T8" fmla="*/ 114584 w 782320"/>
              <a:gd name="T9" fmla="*/ 60153 h 411479"/>
              <a:gd name="T10" fmla="*/ 160168 w 782320"/>
              <a:gd name="T11" fmla="*/ 39624 h 411479"/>
              <a:gd name="T12" fmla="*/ 211430 w 782320"/>
              <a:gd name="T13" fmla="*/ 22921 h 411479"/>
              <a:gd name="T14" fmla="*/ 267564 w 782320"/>
              <a:gd name="T15" fmla="*/ 10469 h 411479"/>
              <a:gd name="T16" fmla="*/ 327762 w 782320"/>
              <a:gd name="T17" fmla="*/ 2687 h 411479"/>
              <a:gd name="T18" fmla="*/ 391224 w 782320"/>
              <a:gd name="T19" fmla="*/ 0 h 411479"/>
              <a:gd name="T20" fmla="*/ 423311 w 782320"/>
              <a:gd name="T21" fmla="*/ 679 h 411479"/>
              <a:gd name="T22" fmla="*/ 485242 w 782320"/>
              <a:gd name="T23" fmla="*/ 5967 h 411479"/>
              <a:gd name="T24" fmla="*/ 543509 w 782320"/>
              <a:gd name="T25" fmla="*/ 16138 h 411479"/>
              <a:gd name="T26" fmla="*/ 597308 w 782320"/>
              <a:gd name="T27" fmla="*/ 30767 h 411479"/>
              <a:gd name="T28" fmla="*/ 645830 w 782320"/>
              <a:gd name="T29" fmla="*/ 49436 h 411479"/>
              <a:gd name="T30" fmla="*/ 688276 w 782320"/>
              <a:gd name="T31" fmla="*/ 71721 h 411479"/>
              <a:gd name="T32" fmla="*/ 723835 w 782320"/>
              <a:gd name="T33" fmla="*/ 97198 h 411479"/>
              <a:gd name="T34" fmla="*/ 751703 w 782320"/>
              <a:gd name="T35" fmla="*/ 125448 h 411479"/>
              <a:gd name="T36" fmla="*/ 777327 w 782320"/>
              <a:gd name="T37" fmla="*/ 172094 h 411479"/>
              <a:gd name="T38" fmla="*/ 782448 w 782320"/>
              <a:gd name="T39" fmla="*/ 205424 h 411479"/>
              <a:gd name="T40" fmla="*/ 781150 w 782320"/>
              <a:gd name="T41" fmla="*/ 222277 h 411479"/>
              <a:gd name="T42" fmla="*/ 762504 w 782320"/>
              <a:gd name="T43" fmla="*/ 270368 h 411479"/>
              <a:gd name="T44" fmla="*/ 723835 w 782320"/>
              <a:gd name="T45" fmla="*/ 313649 h 411479"/>
              <a:gd name="T46" fmla="*/ 688276 w 782320"/>
              <a:gd name="T47" fmla="*/ 339126 h 411479"/>
              <a:gd name="T48" fmla="*/ 645830 w 782320"/>
              <a:gd name="T49" fmla="*/ 361411 h 411479"/>
              <a:gd name="T50" fmla="*/ 597308 w 782320"/>
              <a:gd name="T51" fmla="*/ 380080 h 411479"/>
              <a:gd name="T52" fmla="*/ 543509 w 782320"/>
              <a:gd name="T53" fmla="*/ 394710 h 411479"/>
              <a:gd name="T54" fmla="*/ 485242 w 782320"/>
              <a:gd name="T55" fmla="*/ 404880 h 411479"/>
              <a:gd name="T56" fmla="*/ 423311 w 782320"/>
              <a:gd name="T57" fmla="*/ 410168 h 411479"/>
              <a:gd name="T58" fmla="*/ 391224 w 782320"/>
              <a:gd name="T59" fmla="*/ 410848 h 411479"/>
              <a:gd name="T60" fmla="*/ 359136 w 782320"/>
              <a:gd name="T61" fmla="*/ 410168 h 411479"/>
              <a:gd name="T62" fmla="*/ 297205 w 782320"/>
              <a:gd name="T63" fmla="*/ 404880 h 411479"/>
              <a:gd name="T64" fmla="*/ 238938 w 782320"/>
              <a:gd name="T65" fmla="*/ 394710 h 411479"/>
              <a:gd name="T66" fmla="*/ 185139 w 782320"/>
              <a:gd name="T67" fmla="*/ 380080 h 411479"/>
              <a:gd name="T68" fmla="*/ 136616 w 782320"/>
              <a:gd name="T69" fmla="*/ 361411 h 411479"/>
              <a:gd name="T70" fmla="*/ 94171 w 782320"/>
              <a:gd name="T71" fmla="*/ 339126 h 411479"/>
              <a:gd name="T72" fmla="*/ 58612 w 782320"/>
              <a:gd name="T73" fmla="*/ 313649 h 411479"/>
              <a:gd name="T74" fmla="*/ 30742 w 782320"/>
              <a:gd name="T75" fmla="*/ 285400 h 411479"/>
              <a:gd name="T76" fmla="*/ 5120 w 782320"/>
              <a:gd name="T77" fmla="*/ 238754 h 411479"/>
              <a:gd name="T78" fmla="*/ 0 w 782320"/>
              <a:gd name="T79" fmla="*/ 205424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82320" h="411479">
                <a:moveTo>
                  <a:pt x="0" y="205740"/>
                </a:moveTo>
                <a:lnTo>
                  <a:pt x="11360" y="156285"/>
                </a:lnTo>
                <a:lnTo>
                  <a:pt x="43630" y="111173"/>
                </a:lnTo>
                <a:lnTo>
                  <a:pt x="75419" y="84216"/>
                </a:lnTo>
                <a:lnTo>
                  <a:pt x="114490" y="60245"/>
                </a:lnTo>
                <a:lnTo>
                  <a:pt x="160038" y="39684"/>
                </a:lnTo>
                <a:lnTo>
                  <a:pt x="211258" y="22957"/>
                </a:lnTo>
                <a:lnTo>
                  <a:pt x="267346" y="10485"/>
                </a:lnTo>
                <a:lnTo>
                  <a:pt x="327496" y="2691"/>
                </a:lnTo>
                <a:lnTo>
                  <a:pt x="390906" y="0"/>
                </a:lnTo>
                <a:lnTo>
                  <a:pt x="422967" y="681"/>
                </a:lnTo>
                <a:lnTo>
                  <a:pt x="484848" y="5977"/>
                </a:lnTo>
                <a:lnTo>
                  <a:pt x="543067" y="16162"/>
                </a:lnTo>
                <a:lnTo>
                  <a:pt x="596822" y="30815"/>
                </a:lnTo>
                <a:lnTo>
                  <a:pt x="645306" y="49512"/>
                </a:lnTo>
                <a:lnTo>
                  <a:pt x="687716" y="71831"/>
                </a:lnTo>
                <a:lnTo>
                  <a:pt x="723247" y="97348"/>
                </a:lnTo>
                <a:lnTo>
                  <a:pt x="751093" y="125640"/>
                </a:lnTo>
                <a:lnTo>
                  <a:pt x="776695" y="172358"/>
                </a:lnTo>
                <a:lnTo>
                  <a:pt x="781812" y="205740"/>
                </a:lnTo>
                <a:lnTo>
                  <a:pt x="780516" y="222619"/>
                </a:lnTo>
                <a:lnTo>
                  <a:pt x="761884" y="270784"/>
                </a:lnTo>
                <a:lnTo>
                  <a:pt x="723247" y="314131"/>
                </a:lnTo>
                <a:lnTo>
                  <a:pt x="687716" y="339648"/>
                </a:lnTo>
                <a:lnTo>
                  <a:pt x="645306" y="361967"/>
                </a:lnTo>
                <a:lnTo>
                  <a:pt x="596822" y="380664"/>
                </a:lnTo>
                <a:lnTo>
                  <a:pt x="543067" y="395317"/>
                </a:lnTo>
                <a:lnTo>
                  <a:pt x="484848" y="405502"/>
                </a:lnTo>
                <a:lnTo>
                  <a:pt x="422967" y="410798"/>
                </a:lnTo>
                <a:lnTo>
                  <a:pt x="390906" y="411480"/>
                </a:lnTo>
                <a:lnTo>
                  <a:pt x="358844" y="410798"/>
                </a:lnTo>
                <a:lnTo>
                  <a:pt x="296963" y="405502"/>
                </a:lnTo>
                <a:lnTo>
                  <a:pt x="238744" y="395317"/>
                </a:lnTo>
                <a:lnTo>
                  <a:pt x="184989" y="380664"/>
                </a:lnTo>
                <a:lnTo>
                  <a:pt x="136505" y="361967"/>
                </a:lnTo>
                <a:lnTo>
                  <a:pt x="94095" y="339648"/>
                </a:lnTo>
                <a:lnTo>
                  <a:pt x="58564" y="314131"/>
                </a:lnTo>
                <a:lnTo>
                  <a:pt x="30718" y="285839"/>
                </a:lnTo>
                <a:lnTo>
                  <a:pt x="5116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9" name="object 122">
            <a:extLst>
              <a:ext uri="{FF2B5EF4-FFF2-40B4-BE49-F238E27FC236}">
                <a16:creationId xmlns:a16="http://schemas.microsoft.com/office/drawing/2014/main" id="{C7496B00-9B20-4924-B91A-FE6B48C37953}"/>
              </a:ext>
            </a:extLst>
          </p:cNvPr>
          <p:cNvSpPr>
            <a:spLocks/>
          </p:cNvSpPr>
          <p:nvPr/>
        </p:nvSpPr>
        <p:spPr bwMode="auto">
          <a:xfrm>
            <a:off x="9374188" y="2597150"/>
            <a:ext cx="144462" cy="247650"/>
          </a:xfrm>
          <a:custGeom>
            <a:avLst/>
            <a:gdLst>
              <a:gd name="T0" fmla="*/ 57656 w 144779"/>
              <a:gd name="T1" fmla="*/ 160782 h 247650"/>
              <a:gd name="T2" fmla="*/ 0 w 144779"/>
              <a:gd name="T3" fmla="*/ 160782 h 247650"/>
              <a:gd name="T4" fmla="*/ 72073 w 144779"/>
              <a:gd name="T5" fmla="*/ 247650 h 247650"/>
              <a:gd name="T6" fmla="*/ 132134 w 144779"/>
              <a:gd name="T7" fmla="*/ 175260 h 247650"/>
              <a:gd name="T8" fmla="*/ 57656 w 144779"/>
              <a:gd name="T9" fmla="*/ 175260 h 247650"/>
              <a:gd name="T10" fmla="*/ 57656 w 144779"/>
              <a:gd name="T11" fmla="*/ 160782 h 247650"/>
              <a:gd name="T12" fmla="*/ 86488 w 144779"/>
              <a:gd name="T13" fmla="*/ 0 h 247650"/>
              <a:gd name="T14" fmla="*/ 57656 w 144779"/>
              <a:gd name="T15" fmla="*/ 0 h 247650"/>
              <a:gd name="T16" fmla="*/ 57656 w 144779"/>
              <a:gd name="T17" fmla="*/ 175260 h 247650"/>
              <a:gd name="T18" fmla="*/ 86488 w 144779"/>
              <a:gd name="T19" fmla="*/ 175260 h 247650"/>
              <a:gd name="T20" fmla="*/ 86488 w 144779"/>
              <a:gd name="T21" fmla="*/ 0 h 247650"/>
              <a:gd name="T22" fmla="*/ 144147 w 144779"/>
              <a:gd name="T23" fmla="*/ 160782 h 247650"/>
              <a:gd name="T24" fmla="*/ 86488 w 144779"/>
              <a:gd name="T25" fmla="*/ 160782 h 247650"/>
              <a:gd name="T26" fmla="*/ 86488 w 144779"/>
              <a:gd name="T27" fmla="*/ 175260 h 247650"/>
              <a:gd name="T28" fmla="*/ 132134 w 144779"/>
              <a:gd name="T29" fmla="*/ 175260 h 247650"/>
              <a:gd name="T30" fmla="*/ 144147 w 144779"/>
              <a:gd name="T31" fmla="*/ 160782 h 2476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247650">
                <a:moveTo>
                  <a:pt x="57910" y="160782"/>
                </a:moveTo>
                <a:lnTo>
                  <a:pt x="0" y="160782"/>
                </a:lnTo>
                <a:lnTo>
                  <a:pt x="72390" y="247650"/>
                </a:lnTo>
                <a:lnTo>
                  <a:pt x="132715" y="175260"/>
                </a:lnTo>
                <a:lnTo>
                  <a:pt x="57910" y="175260"/>
                </a:lnTo>
                <a:lnTo>
                  <a:pt x="57910" y="160782"/>
                </a:lnTo>
                <a:close/>
              </a:path>
              <a:path w="144779" h="247650">
                <a:moveTo>
                  <a:pt x="86868" y="0"/>
                </a:moveTo>
                <a:lnTo>
                  <a:pt x="57910" y="0"/>
                </a:lnTo>
                <a:lnTo>
                  <a:pt x="57910" y="175260"/>
                </a:lnTo>
                <a:lnTo>
                  <a:pt x="86868" y="175260"/>
                </a:lnTo>
                <a:lnTo>
                  <a:pt x="86868" y="0"/>
                </a:lnTo>
                <a:close/>
              </a:path>
              <a:path w="144779" h="247650">
                <a:moveTo>
                  <a:pt x="144780" y="160782"/>
                </a:moveTo>
                <a:lnTo>
                  <a:pt x="86868" y="160782"/>
                </a:lnTo>
                <a:lnTo>
                  <a:pt x="86868" y="175260"/>
                </a:lnTo>
                <a:lnTo>
                  <a:pt x="132715" y="175260"/>
                </a:lnTo>
                <a:lnTo>
                  <a:pt x="144780" y="16078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80" name="object 123">
            <a:extLst>
              <a:ext uri="{FF2B5EF4-FFF2-40B4-BE49-F238E27FC236}">
                <a16:creationId xmlns:a16="http://schemas.microsoft.com/office/drawing/2014/main" id="{20A19916-1DB9-4620-B80A-A5D3219BA220}"/>
              </a:ext>
            </a:extLst>
          </p:cNvPr>
          <p:cNvSpPr>
            <a:spLocks/>
          </p:cNvSpPr>
          <p:nvPr/>
        </p:nvSpPr>
        <p:spPr bwMode="auto">
          <a:xfrm>
            <a:off x="7962900" y="2451100"/>
            <a:ext cx="0" cy="368300"/>
          </a:xfrm>
          <a:custGeom>
            <a:avLst/>
            <a:gdLst>
              <a:gd name="T0" fmla="*/ 0 h 368935"/>
              <a:gd name="T1" fmla="*/ 367287 h 3689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935">
                <a:moveTo>
                  <a:pt x="0" y="0"/>
                </a:moveTo>
                <a:lnTo>
                  <a:pt x="0" y="368554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81" name="object 124">
            <a:extLst>
              <a:ext uri="{FF2B5EF4-FFF2-40B4-BE49-F238E27FC236}">
                <a16:creationId xmlns:a16="http://schemas.microsoft.com/office/drawing/2014/main" id="{DD77706A-9519-460C-BB2A-3BC39086A5BA}"/>
              </a:ext>
            </a:extLst>
          </p:cNvPr>
          <p:cNvSpPr>
            <a:spLocks/>
          </p:cNvSpPr>
          <p:nvPr/>
        </p:nvSpPr>
        <p:spPr bwMode="auto">
          <a:xfrm>
            <a:off x="7834313" y="4462463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39C78291-517D-4B2C-A456-11A9B1ABA9F5}"/>
              </a:ext>
            </a:extLst>
          </p:cNvPr>
          <p:cNvSpPr txBox="1"/>
          <p:nvPr/>
        </p:nvSpPr>
        <p:spPr>
          <a:xfrm>
            <a:off x="8259763" y="2598738"/>
            <a:ext cx="1138237" cy="923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7145" eaLnBrk="1" fontAlgn="auto" hangingPunct="1">
              <a:lnSpc>
                <a:spcPts val="9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900">
              <a:latin typeface="Arial"/>
              <a:cs typeface="Arial"/>
            </a:endParaRPr>
          </a:p>
          <a:p>
            <a:pPr marL="711835" eaLnBrk="1" fontAlgn="auto" hangingPunct="1">
              <a:lnSpc>
                <a:spcPts val="9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DC</a:t>
            </a:r>
            <a:endParaRPr sz="900">
              <a:latin typeface="Arial"/>
              <a:cs typeface="Arial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D4DB8DB1-0906-4889-8AD4-F3E78310FA07}"/>
              </a:ext>
            </a:extLst>
          </p:cNvPr>
          <p:cNvSpPr txBox="1"/>
          <p:nvPr/>
        </p:nvSpPr>
        <p:spPr>
          <a:xfrm>
            <a:off x="9755188" y="3076575"/>
            <a:ext cx="179387" cy="1412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Symbol"/>
                <a:cs typeface="Symbol"/>
              </a:rPr>
              <a:t>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8C2FF6CB-EE3F-440E-A3A2-E375D60F08E7}"/>
              </a:ext>
            </a:extLst>
          </p:cNvPr>
          <p:cNvSpPr txBox="1"/>
          <p:nvPr/>
        </p:nvSpPr>
        <p:spPr>
          <a:xfrm>
            <a:off x="9883775" y="4716463"/>
            <a:ext cx="2016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NK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485" name="object 128">
            <a:extLst>
              <a:ext uri="{FF2B5EF4-FFF2-40B4-BE49-F238E27FC236}">
                <a16:creationId xmlns:a16="http://schemas.microsoft.com/office/drawing/2014/main" id="{654E90E4-D370-4A8B-869E-B35E8A82B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5357813"/>
            <a:ext cx="9890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AB7F66B3-8023-4A20-8FC3-D5C9BC99C2B2}"/>
              </a:ext>
            </a:extLst>
          </p:cNvPr>
          <p:cNvSpPr txBox="1"/>
          <p:nvPr/>
        </p:nvSpPr>
        <p:spPr>
          <a:xfrm>
            <a:off x="10736263" y="4683125"/>
            <a:ext cx="3698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Cel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C60A7C26-E527-4BEC-BEB7-8C393192DD3E}"/>
              </a:ext>
            </a:extLst>
          </p:cNvPr>
          <p:cNvSpPr txBox="1"/>
          <p:nvPr/>
        </p:nvSpPr>
        <p:spPr>
          <a:xfrm>
            <a:off x="7862888" y="4703763"/>
            <a:ext cx="28733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eg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6AD8D56F-D4CE-4887-B83E-6384FE112157}"/>
              </a:ext>
            </a:extLst>
          </p:cNvPr>
          <p:cNvSpPr txBox="1"/>
          <p:nvPr/>
        </p:nvSpPr>
        <p:spPr>
          <a:xfrm>
            <a:off x="7761288" y="5154613"/>
            <a:ext cx="257175" cy="127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P</a:t>
            </a:r>
            <a:r>
              <a:rPr sz="800" i="1" spc="-5" dirty="0">
                <a:latin typeface="Arial"/>
                <a:cs typeface="Arial"/>
              </a:rPr>
              <a:t>D-</a:t>
            </a:r>
            <a:r>
              <a:rPr sz="800" i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132" name="object 132">
            <a:extLst>
              <a:ext uri="{FF2B5EF4-FFF2-40B4-BE49-F238E27FC236}">
                <a16:creationId xmlns:a16="http://schemas.microsoft.com/office/drawing/2014/main" id="{26BE95AE-B5CA-4A97-9422-3D3FF250B064}"/>
              </a:ext>
            </a:extLst>
          </p:cNvPr>
          <p:cNvSpPr txBox="1"/>
          <p:nvPr/>
        </p:nvSpPr>
        <p:spPr>
          <a:xfrm>
            <a:off x="7704138" y="5276850"/>
            <a:ext cx="314325" cy="127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P</a:t>
            </a:r>
            <a:r>
              <a:rPr sz="800" i="1" spc="-5" dirty="0">
                <a:latin typeface="Arial"/>
                <a:cs typeface="Arial"/>
              </a:rPr>
              <a:t>D-L1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90" name="object 133">
            <a:extLst>
              <a:ext uri="{FF2B5EF4-FFF2-40B4-BE49-F238E27FC236}">
                <a16:creationId xmlns:a16="http://schemas.microsoft.com/office/drawing/2014/main" id="{7820E690-AC6B-4F9E-806C-3F885888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2027238"/>
            <a:ext cx="10747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800" i="1">
                <a:latin typeface="Arial" panose="020B0604020202020204" pitchFamily="34" charset="0"/>
              </a:rPr>
              <a:t>TLRs</a:t>
            </a: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5491" name="object 134">
            <a:extLst>
              <a:ext uri="{FF2B5EF4-FFF2-40B4-BE49-F238E27FC236}">
                <a16:creationId xmlns:a16="http://schemas.microsoft.com/office/drawing/2014/main" id="{4517D6D8-717A-47BF-945C-A7FCEC07D3C6}"/>
              </a:ext>
            </a:extLst>
          </p:cNvPr>
          <p:cNvSpPr>
            <a:spLocks/>
          </p:cNvSpPr>
          <p:nvPr/>
        </p:nvSpPr>
        <p:spPr bwMode="auto">
          <a:xfrm>
            <a:off x="7948613" y="4151313"/>
            <a:ext cx="0" cy="300037"/>
          </a:xfrm>
          <a:custGeom>
            <a:avLst/>
            <a:gdLst>
              <a:gd name="T0" fmla="*/ 299594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300228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2" name="object 135">
            <a:extLst>
              <a:ext uri="{FF2B5EF4-FFF2-40B4-BE49-F238E27FC236}">
                <a16:creationId xmlns:a16="http://schemas.microsoft.com/office/drawing/2014/main" id="{F70F4521-ED46-423A-AE72-3D7747AB9449}"/>
              </a:ext>
            </a:extLst>
          </p:cNvPr>
          <p:cNvSpPr>
            <a:spLocks/>
          </p:cNvSpPr>
          <p:nvPr/>
        </p:nvSpPr>
        <p:spPr bwMode="auto">
          <a:xfrm>
            <a:off x="8228013" y="4043363"/>
            <a:ext cx="725487" cy="512762"/>
          </a:xfrm>
          <a:custGeom>
            <a:avLst/>
            <a:gdLst>
              <a:gd name="T0" fmla="*/ 645240 w 725804"/>
              <a:gd name="T1" fmla="*/ 463703 h 513714"/>
              <a:gd name="T2" fmla="*/ 612620 w 725804"/>
              <a:gd name="T3" fmla="*/ 511307 h 513714"/>
              <a:gd name="T4" fmla="*/ 725044 w 725804"/>
              <a:gd name="T5" fmla="*/ 500552 h 513714"/>
              <a:gd name="T6" fmla="*/ 716868 w 725804"/>
              <a:gd name="T7" fmla="*/ 471829 h 513714"/>
              <a:gd name="T8" fmla="*/ 657159 w 725804"/>
              <a:gd name="T9" fmla="*/ 471829 h 513714"/>
              <a:gd name="T10" fmla="*/ 645240 w 725804"/>
              <a:gd name="T11" fmla="*/ 463703 h 513714"/>
              <a:gd name="T12" fmla="*/ 661562 w 725804"/>
              <a:gd name="T13" fmla="*/ 439885 h 513714"/>
              <a:gd name="T14" fmla="*/ 645240 w 725804"/>
              <a:gd name="T15" fmla="*/ 463703 h 513714"/>
              <a:gd name="T16" fmla="*/ 657159 w 725804"/>
              <a:gd name="T17" fmla="*/ 471829 h 513714"/>
              <a:gd name="T18" fmla="*/ 673528 w 725804"/>
              <a:gd name="T19" fmla="*/ 448042 h 513714"/>
              <a:gd name="T20" fmla="*/ 661562 w 725804"/>
              <a:gd name="T21" fmla="*/ 439885 h 513714"/>
              <a:gd name="T22" fmla="*/ 694211 w 725804"/>
              <a:gd name="T23" fmla="*/ 392242 h 513714"/>
              <a:gd name="T24" fmla="*/ 661562 w 725804"/>
              <a:gd name="T25" fmla="*/ 439885 h 513714"/>
              <a:gd name="T26" fmla="*/ 673528 w 725804"/>
              <a:gd name="T27" fmla="*/ 448042 h 513714"/>
              <a:gd name="T28" fmla="*/ 657159 w 725804"/>
              <a:gd name="T29" fmla="*/ 471829 h 513714"/>
              <a:gd name="T30" fmla="*/ 716868 w 725804"/>
              <a:gd name="T31" fmla="*/ 471829 h 513714"/>
              <a:gd name="T32" fmla="*/ 694211 w 725804"/>
              <a:gd name="T33" fmla="*/ 392242 h 513714"/>
              <a:gd name="T34" fmla="*/ 16242 w 725804"/>
              <a:gd name="T35" fmla="*/ 0 h 513714"/>
              <a:gd name="T36" fmla="*/ 0 w 725804"/>
              <a:gd name="T37" fmla="*/ 23788 h 513714"/>
              <a:gd name="T38" fmla="*/ 645240 w 725804"/>
              <a:gd name="T39" fmla="*/ 463703 h 513714"/>
              <a:gd name="T40" fmla="*/ 661562 w 725804"/>
              <a:gd name="T41" fmla="*/ 439885 h 513714"/>
              <a:gd name="T42" fmla="*/ 16242 w 725804"/>
              <a:gd name="T43" fmla="*/ 0 h 5137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25804" h="513714">
                <a:moveTo>
                  <a:pt x="645804" y="465427"/>
                </a:moveTo>
                <a:lnTo>
                  <a:pt x="613156" y="513207"/>
                </a:lnTo>
                <a:lnTo>
                  <a:pt x="725678" y="502412"/>
                </a:lnTo>
                <a:lnTo>
                  <a:pt x="717494" y="473583"/>
                </a:lnTo>
                <a:lnTo>
                  <a:pt x="657733" y="473583"/>
                </a:lnTo>
                <a:lnTo>
                  <a:pt x="645804" y="465427"/>
                </a:lnTo>
                <a:close/>
              </a:path>
              <a:path w="725804" h="513714">
                <a:moveTo>
                  <a:pt x="662140" y="441520"/>
                </a:moveTo>
                <a:lnTo>
                  <a:pt x="645804" y="465427"/>
                </a:lnTo>
                <a:lnTo>
                  <a:pt x="657733" y="473583"/>
                </a:lnTo>
                <a:lnTo>
                  <a:pt x="674116" y="449707"/>
                </a:lnTo>
                <a:lnTo>
                  <a:pt x="662140" y="441520"/>
                </a:lnTo>
                <a:close/>
              </a:path>
              <a:path w="725804" h="513714">
                <a:moveTo>
                  <a:pt x="694817" y="393700"/>
                </a:moveTo>
                <a:lnTo>
                  <a:pt x="662140" y="441520"/>
                </a:lnTo>
                <a:lnTo>
                  <a:pt x="674116" y="449707"/>
                </a:lnTo>
                <a:lnTo>
                  <a:pt x="657733" y="473583"/>
                </a:lnTo>
                <a:lnTo>
                  <a:pt x="717494" y="473583"/>
                </a:lnTo>
                <a:lnTo>
                  <a:pt x="694817" y="393700"/>
                </a:lnTo>
                <a:close/>
              </a:path>
              <a:path w="725804" h="513714">
                <a:moveTo>
                  <a:pt x="16256" y="0"/>
                </a:moveTo>
                <a:lnTo>
                  <a:pt x="0" y="23876"/>
                </a:lnTo>
                <a:lnTo>
                  <a:pt x="645804" y="465427"/>
                </a:lnTo>
                <a:lnTo>
                  <a:pt x="662140" y="441520"/>
                </a:lnTo>
                <a:lnTo>
                  <a:pt x="16256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3" name="object 136">
            <a:extLst>
              <a:ext uri="{FF2B5EF4-FFF2-40B4-BE49-F238E27FC236}">
                <a16:creationId xmlns:a16="http://schemas.microsoft.com/office/drawing/2014/main" id="{18ABD3A9-DB0B-4877-BD71-8969F377358C}"/>
              </a:ext>
            </a:extLst>
          </p:cNvPr>
          <p:cNvSpPr>
            <a:spLocks/>
          </p:cNvSpPr>
          <p:nvPr/>
        </p:nvSpPr>
        <p:spPr bwMode="auto">
          <a:xfrm>
            <a:off x="8161338" y="3505200"/>
            <a:ext cx="98425" cy="0"/>
          </a:xfrm>
          <a:custGeom>
            <a:avLst/>
            <a:gdLst>
              <a:gd name="T0" fmla="*/ 0 w 99059"/>
              <a:gd name="T1" fmla="*/ 97796 w 990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9059">
                <a:moveTo>
                  <a:pt x="0" y="0"/>
                </a:moveTo>
                <a:lnTo>
                  <a:pt x="9906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4" name="object 137">
            <a:extLst>
              <a:ext uri="{FF2B5EF4-FFF2-40B4-BE49-F238E27FC236}">
                <a16:creationId xmlns:a16="http://schemas.microsoft.com/office/drawing/2014/main" id="{DA92E9E0-AD54-4029-A85F-6A8E5E39B3DD}"/>
              </a:ext>
            </a:extLst>
          </p:cNvPr>
          <p:cNvSpPr>
            <a:spLocks/>
          </p:cNvSpPr>
          <p:nvPr/>
        </p:nvSpPr>
        <p:spPr bwMode="auto">
          <a:xfrm>
            <a:off x="8940800" y="3505200"/>
            <a:ext cx="144463" cy="849313"/>
          </a:xfrm>
          <a:custGeom>
            <a:avLst/>
            <a:gdLst>
              <a:gd name="T0" fmla="*/ 57749 w 144779"/>
              <a:gd name="T1" fmla="*/ 762846 h 848360"/>
              <a:gd name="T2" fmla="*/ 0 w 144779"/>
              <a:gd name="T3" fmla="*/ 763459 h 848360"/>
              <a:gd name="T4" fmla="*/ 73086 w 144779"/>
              <a:gd name="T5" fmla="*/ 849757 h 848360"/>
              <a:gd name="T6" fmla="*/ 131686 w 144779"/>
              <a:gd name="T7" fmla="*/ 777332 h 848360"/>
              <a:gd name="T8" fmla="*/ 57912 w 144779"/>
              <a:gd name="T9" fmla="*/ 777332 h 848360"/>
              <a:gd name="T10" fmla="*/ 57749 w 144779"/>
              <a:gd name="T11" fmla="*/ 762846 h 848360"/>
              <a:gd name="T12" fmla="*/ 86579 w 144779"/>
              <a:gd name="T13" fmla="*/ 762541 h 848360"/>
              <a:gd name="T14" fmla="*/ 57749 w 144779"/>
              <a:gd name="T15" fmla="*/ 762846 h 848360"/>
              <a:gd name="T16" fmla="*/ 57912 w 144779"/>
              <a:gd name="T17" fmla="*/ 777332 h 848360"/>
              <a:gd name="T18" fmla="*/ 86742 w 144779"/>
              <a:gd name="T19" fmla="*/ 777078 h 848360"/>
              <a:gd name="T20" fmla="*/ 86579 w 144779"/>
              <a:gd name="T21" fmla="*/ 762541 h 848360"/>
              <a:gd name="T22" fmla="*/ 144149 w 144779"/>
              <a:gd name="T23" fmla="*/ 761931 h 848360"/>
              <a:gd name="T24" fmla="*/ 86579 w 144779"/>
              <a:gd name="T25" fmla="*/ 762541 h 848360"/>
              <a:gd name="T26" fmla="*/ 86742 w 144779"/>
              <a:gd name="T27" fmla="*/ 777078 h 848360"/>
              <a:gd name="T28" fmla="*/ 57912 w 144779"/>
              <a:gd name="T29" fmla="*/ 777332 h 848360"/>
              <a:gd name="T30" fmla="*/ 131686 w 144779"/>
              <a:gd name="T31" fmla="*/ 777332 h 848360"/>
              <a:gd name="T32" fmla="*/ 144149 w 144779"/>
              <a:gd name="T33" fmla="*/ 761931 h 848360"/>
              <a:gd name="T34" fmla="*/ 78017 w 144779"/>
              <a:gd name="T35" fmla="*/ 0 h 848360"/>
              <a:gd name="T36" fmla="*/ 49187 w 144779"/>
              <a:gd name="T37" fmla="*/ 254 h 848360"/>
              <a:gd name="T38" fmla="*/ 57749 w 144779"/>
              <a:gd name="T39" fmla="*/ 762846 h 848360"/>
              <a:gd name="T40" fmla="*/ 86579 w 144779"/>
              <a:gd name="T41" fmla="*/ 762541 h 848360"/>
              <a:gd name="T42" fmla="*/ 78017 w 144779"/>
              <a:gd name="T43" fmla="*/ 0 h 84836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779" h="848360">
                <a:moveTo>
                  <a:pt x="58002" y="761135"/>
                </a:moveTo>
                <a:lnTo>
                  <a:pt x="0" y="761746"/>
                </a:lnTo>
                <a:lnTo>
                  <a:pt x="73406" y="847852"/>
                </a:lnTo>
                <a:lnTo>
                  <a:pt x="132263" y="775589"/>
                </a:lnTo>
                <a:lnTo>
                  <a:pt x="58166" y="775589"/>
                </a:lnTo>
                <a:lnTo>
                  <a:pt x="58002" y="761135"/>
                </a:lnTo>
                <a:close/>
              </a:path>
              <a:path w="144779" h="848360">
                <a:moveTo>
                  <a:pt x="86958" y="760830"/>
                </a:moveTo>
                <a:lnTo>
                  <a:pt x="58002" y="761135"/>
                </a:lnTo>
                <a:lnTo>
                  <a:pt x="58166" y="775589"/>
                </a:lnTo>
                <a:lnTo>
                  <a:pt x="87122" y="775335"/>
                </a:lnTo>
                <a:lnTo>
                  <a:pt x="86958" y="760830"/>
                </a:lnTo>
                <a:close/>
              </a:path>
              <a:path w="144779" h="848360">
                <a:moveTo>
                  <a:pt x="144780" y="760222"/>
                </a:moveTo>
                <a:lnTo>
                  <a:pt x="86958" y="760830"/>
                </a:lnTo>
                <a:lnTo>
                  <a:pt x="87122" y="775335"/>
                </a:lnTo>
                <a:lnTo>
                  <a:pt x="58166" y="775589"/>
                </a:lnTo>
                <a:lnTo>
                  <a:pt x="132263" y="775589"/>
                </a:lnTo>
                <a:lnTo>
                  <a:pt x="144780" y="760222"/>
                </a:lnTo>
                <a:close/>
              </a:path>
              <a:path w="144779" h="848360">
                <a:moveTo>
                  <a:pt x="78359" y="0"/>
                </a:moveTo>
                <a:lnTo>
                  <a:pt x="49403" y="254"/>
                </a:lnTo>
                <a:lnTo>
                  <a:pt x="58002" y="761135"/>
                </a:lnTo>
                <a:lnTo>
                  <a:pt x="86958" y="760830"/>
                </a:lnTo>
                <a:lnTo>
                  <a:pt x="78359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5" name="object 138">
            <a:extLst>
              <a:ext uri="{FF2B5EF4-FFF2-40B4-BE49-F238E27FC236}">
                <a16:creationId xmlns:a16="http://schemas.microsoft.com/office/drawing/2014/main" id="{CC115ACE-C710-4A8C-9390-FE6AE87D7AE1}"/>
              </a:ext>
            </a:extLst>
          </p:cNvPr>
          <p:cNvSpPr>
            <a:spLocks/>
          </p:cNvSpPr>
          <p:nvPr/>
        </p:nvSpPr>
        <p:spPr bwMode="auto">
          <a:xfrm>
            <a:off x="10874375" y="2105025"/>
            <a:ext cx="0" cy="28575"/>
          </a:xfrm>
          <a:custGeom>
            <a:avLst/>
            <a:gdLst>
              <a:gd name="T0" fmla="*/ 0 h 29210"/>
              <a:gd name="T1" fmla="*/ 27711 h 292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210">
                <a:moveTo>
                  <a:pt x="0" y="0"/>
                </a:moveTo>
                <a:lnTo>
                  <a:pt x="0" y="28956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6" name="object 139">
            <a:extLst>
              <a:ext uri="{FF2B5EF4-FFF2-40B4-BE49-F238E27FC236}">
                <a16:creationId xmlns:a16="http://schemas.microsoft.com/office/drawing/2014/main" id="{452089B2-49FE-4078-A0B2-8CD836E73404}"/>
              </a:ext>
            </a:extLst>
          </p:cNvPr>
          <p:cNvSpPr>
            <a:spLocks/>
          </p:cNvSpPr>
          <p:nvPr/>
        </p:nvSpPr>
        <p:spPr bwMode="auto">
          <a:xfrm>
            <a:off x="9007475" y="2119313"/>
            <a:ext cx="827088" cy="0"/>
          </a:xfrm>
          <a:custGeom>
            <a:avLst/>
            <a:gdLst>
              <a:gd name="T0" fmla="*/ 0 w 828040"/>
              <a:gd name="T1" fmla="*/ 825631 w 8280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28040">
                <a:moveTo>
                  <a:pt x="0" y="0"/>
                </a:moveTo>
                <a:lnTo>
                  <a:pt x="827532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7" name="object 140">
            <a:extLst>
              <a:ext uri="{FF2B5EF4-FFF2-40B4-BE49-F238E27FC236}">
                <a16:creationId xmlns:a16="http://schemas.microsoft.com/office/drawing/2014/main" id="{F836A176-E54B-4E5B-A1BA-DCDFB55966AC}"/>
              </a:ext>
            </a:extLst>
          </p:cNvPr>
          <p:cNvSpPr>
            <a:spLocks/>
          </p:cNvSpPr>
          <p:nvPr/>
        </p:nvSpPr>
        <p:spPr bwMode="auto">
          <a:xfrm>
            <a:off x="10815638" y="2114550"/>
            <a:ext cx="144462" cy="2286000"/>
          </a:xfrm>
          <a:custGeom>
            <a:avLst/>
            <a:gdLst>
              <a:gd name="T0" fmla="*/ 57734 w 144779"/>
              <a:gd name="T1" fmla="*/ 2199182 h 2286000"/>
              <a:gd name="T2" fmla="*/ 0 w 144779"/>
              <a:gd name="T3" fmla="*/ 2199386 h 2286000"/>
              <a:gd name="T4" fmla="*/ 72326 w 144779"/>
              <a:gd name="T5" fmla="*/ 2286000 h 2286000"/>
              <a:gd name="T6" fmla="*/ 132002 w 144779"/>
              <a:gd name="T7" fmla="*/ 2213610 h 2286000"/>
              <a:gd name="T8" fmla="*/ 57785 w 144779"/>
              <a:gd name="T9" fmla="*/ 2213610 h 2286000"/>
              <a:gd name="T10" fmla="*/ 57734 w 144779"/>
              <a:gd name="T11" fmla="*/ 2199182 h 2286000"/>
              <a:gd name="T12" fmla="*/ 86437 w 144779"/>
              <a:gd name="T13" fmla="*/ 2199081 h 2286000"/>
              <a:gd name="T14" fmla="*/ 57734 w 144779"/>
              <a:gd name="T15" fmla="*/ 2199182 h 2286000"/>
              <a:gd name="T16" fmla="*/ 57785 w 144779"/>
              <a:gd name="T17" fmla="*/ 2213610 h 2286000"/>
              <a:gd name="T18" fmla="*/ 86488 w 144779"/>
              <a:gd name="T19" fmla="*/ 2213610 h 2286000"/>
              <a:gd name="T20" fmla="*/ 86437 w 144779"/>
              <a:gd name="T21" fmla="*/ 2199081 h 2286000"/>
              <a:gd name="T22" fmla="*/ 144147 w 144779"/>
              <a:gd name="T23" fmla="*/ 2198878 h 2286000"/>
              <a:gd name="T24" fmla="*/ 86437 w 144779"/>
              <a:gd name="T25" fmla="*/ 2199081 h 2286000"/>
              <a:gd name="T26" fmla="*/ 86488 w 144779"/>
              <a:gd name="T27" fmla="*/ 2213610 h 2286000"/>
              <a:gd name="T28" fmla="*/ 132002 w 144779"/>
              <a:gd name="T29" fmla="*/ 2213610 h 2286000"/>
              <a:gd name="T30" fmla="*/ 144147 w 144779"/>
              <a:gd name="T31" fmla="*/ 2198878 h 2286000"/>
              <a:gd name="T32" fmla="*/ 78901 w 144779"/>
              <a:gd name="T33" fmla="*/ 0 h 2286000"/>
              <a:gd name="T34" fmla="*/ 50072 w 144779"/>
              <a:gd name="T35" fmla="*/ 0 h 2286000"/>
              <a:gd name="T36" fmla="*/ 57734 w 144779"/>
              <a:gd name="T37" fmla="*/ 2199182 h 2286000"/>
              <a:gd name="T38" fmla="*/ 86437 w 144779"/>
              <a:gd name="T39" fmla="*/ 2199081 h 2286000"/>
              <a:gd name="T40" fmla="*/ 78901 w 144779"/>
              <a:gd name="T41" fmla="*/ 0 h 2286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779" h="2286000">
                <a:moveTo>
                  <a:pt x="57988" y="2199182"/>
                </a:moveTo>
                <a:lnTo>
                  <a:pt x="0" y="2199386"/>
                </a:lnTo>
                <a:lnTo>
                  <a:pt x="72644" y="2286000"/>
                </a:lnTo>
                <a:lnTo>
                  <a:pt x="132582" y="2213610"/>
                </a:lnTo>
                <a:lnTo>
                  <a:pt x="58039" y="2213610"/>
                </a:lnTo>
                <a:lnTo>
                  <a:pt x="57988" y="2199182"/>
                </a:lnTo>
                <a:close/>
              </a:path>
              <a:path w="144779" h="2286000">
                <a:moveTo>
                  <a:pt x="86817" y="2199081"/>
                </a:moveTo>
                <a:lnTo>
                  <a:pt x="57988" y="2199182"/>
                </a:lnTo>
                <a:lnTo>
                  <a:pt x="58039" y="2213610"/>
                </a:lnTo>
                <a:lnTo>
                  <a:pt x="86868" y="2213610"/>
                </a:lnTo>
                <a:lnTo>
                  <a:pt x="86817" y="2199081"/>
                </a:lnTo>
                <a:close/>
              </a:path>
              <a:path w="144779" h="2286000">
                <a:moveTo>
                  <a:pt x="144780" y="2198878"/>
                </a:moveTo>
                <a:lnTo>
                  <a:pt x="86817" y="2199081"/>
                </a:lnTo>
                <a:lnTo>
                  <a:pt x="86868" y="2213610"/>
                </a:lnTo>
                <a:lnTo>
                  <a:pt x="132582" y="2213610"/>
                </a:lnTo>
                <a:lnTo>
                  <a:pt x="144780" y="2198878"/>
                </a:lnTo>
                <a:close/>
              </a:path>
              <a:path w="144779" h="2286000">
                <a:moveTo>
                  <a:pt x="79248" y="0"/>
                </a:moveTo>
                <a:lnTo>
                  <a:pt x="50292" y="0"/>
                </a:lnTo>
                <a:lnTo>
                  <a:pt x="57988" y="2199182"/>
                </a:lnTo>
                <a:lnTo>
                  <a:pt x="86817" y="2199081"/>
                </a:lnTo>
                <a:lnTo>
                  <a:pt x="79248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8" name="object 141">
            <a:extLst>
              <a:ext uri="{FF2B5EF4-FFF2-40B4-BE49-F238E27FC236}">
                <a16:creationId xmlns:a16="http://schemas.microsoft.com/office/drawing/2014/main" id="{43178D6A-92C3-43DF-91BB-5258A056B899}"/>
              </a:ext>
            </a:extLst>
          </p:cNvPr>
          <p:cNvSpPr>
            <a:spLocks/>
          </p:cNvSpPr>
          <p:nvPr/>
        </p:nvSpPr>
        <p:spPr bwMode="auto">
          <a:xfrm>
            <a:off x="8805863" y="5178425"/>
            <a:ext cx="355600" cy="144463"/>
          </a:xfrm>
          <a:custGeom>
            <a:avLst/>
            <a:gdLst>
              <a:gd name="T0" fmla="*/ 269000 w 354329"/>
              <a:gd name="T1" fmla="*/ 0 h 144779"/>
              <a:gd name="T2" fmla="*/ 269000 w 354329"/>
              <a:gd name="T3" fmla="*/ 144149 h 144779"/>
              <a:gd name="T4" fmla="*/ 338993 w 354329"/>
              <a:gd name="T5" fmla="*/ 86490 h 144779"/>
              <a:gd name="T6" fmla="*/ 283586 w 354329"/>
              <a:gd name="T7" fmla="*/ 86490 h 144779"/>
              <a:gd name="T8" fmla="*/ 283586 w 354329"/>
              <a:gd name="T9" fmla="*/ 57660 h 144779"/>
              <a:gd name="T10" fmla="*/ 338994 w 354329"/>
              <a:gd name="T11" fmla="*/ 57660 h 144779"/>
              <a:gd name="T12" fmla="*/ 269000 w 354329"/>
              <a:gd name="T13" fmla="*/ 0 h 144779"/>
              <a:gd name="T14" fmla="*/ 269000 w 354329"/>
              <a:gd name="T15" fmla="*/ 57660 h 144779"/>
              <a:gd name="T16" fmla="*/ 0 w 354329"/>
              <a:gd name="T17" fmla="*/ 57660 h 144779"/>
              <a:gd name="T18" fmla="*/ 0 w 354329"/>
              <a:gd name="T19" fmla="*/ 86490 h 144779"/>
              <a:gd name="T20" fmla="*/ 269000 w 354329"/>
              <a:gd name="T21" fmla="*/ 86490 h 144779"/>
              <a:gd name="T22" fmla="*/ 269000 w 354329"/>
              <a:gd name="T23" fmla="*/ 57660 h 144779"/>
              <a:gd name="T24" fmla="*/ 338994 w 354329"/>
              <a:gd name="T25" fmla="*/ 57660 h 144779"/>
              <a:gd name="T26" fmla="*/ 283586 w 354329"/>
              <a:gd name="T27" fmla="*/ 57660 h 144779"/>
              <a:gd name="T28" fmla="*/ 283586 w 354329"/>
              <a:gd name="T29" fmla="*/ 86490 h 144779"/>
              <a:gd name="T30" fmla="*/ 338993 w 354329"/>
              <a:gd name="T31" fmla="*/ 86490 h 144779"/>
              <a:gd name="T32" fmla="*/ 356493 w 354329"/>
              <a:gd name="T33" fmla="*/ 72074 h 144779"/>
              <a:gd name="T34" fmla="*/ 338994 w 354329"/>
              <a:gd name="T35" fmla="*/ 57660 h 14477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4329" h="144779">
                <a:moveTo>
                  <a:pt x="267081" y="0"/>
                </a:moveTo>
                <a:lnTo>
                  <a:pt x="267081" y="144780"/>
                </a:lnTo>
                <a:lnTo>
                  <a:pt x="336574" y="86869"/>
                </a:lnTo>
                <a:lnTo>
                  <a:pt x="281562" y="86869"/>
                </a:lnTo>
                <a:lnTo>
                  <a:pt x="281562" y="57912"/>
                </a:lnTo>
                <a:lnTo>
                  <a:pt x="336575" y="57912"/>
                </a:lnTo>
                <a:lnTo>
                  <a:pt x="267081" y="0"/>
                </a:lnTo>
                <a:close/>
              </a:path>
              <a:path w="354329" h="144779">
                <a:moveTo>
                  <a:pt x="267081" y="57912"/>
                </a:moveTo>
                <a:lnTo>
                  <a:pt x="0" y="57912"/>
                </a:lnTo>
                <a:lnTo>
                  <a:pt x="0" y="86869"/>
                </a:lnTo>
                <a:lnTo>
                  <a:pt x="267081" y="86869"/>
                </a:lnTo>
                <a:lnTo>
                  <a:pt x="267081" y="57912"/>
                </a:lnTo>
                <a:close/>
              </a:path>
              <a:path w="354329" h="144779">
                <a:moveTo>
                  <a:pt x="336575" y="57912"/>
                </a:moveTo>
                <a:lnTo>
                  <a:pt x="281562" y="57912"/>
                </a:lnTo>
                <a:lnTo>
                  <a:pt x="281562" y="86869"/>
                </a:lnTo>
                <a:lnTo>
                  <a:pt x="336574" y="86869"/>
                </a:lnTo>
                <a:lnTo>
                  <a:pt x="353949" y="72390"/>
                </a:lnTo>
                <a:lnTo>
                  <a:pt x="336575" y="5791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9" name="object 142">
            <a:extLst>
              <a:ext uri="{FF2B5EF4-FFF2-40B4-BE49-F238E27FC236}">
                <a16:creationId xmlns:a16="http://schemas.microsoft.com/office/drawing/2014/main" id="{62A111FA-4B95-44EE-9F12-5F07DEE3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5135563"/>
            <a:ext cx="6492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65088" indent="-523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25"/>
              </a:lnSpc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Checkpoint</a:t>
            </a: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inhibition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15500" name="object 143">
            <a:extLst>
              <a:ext uri="{FF2B5EF4-FFF2-40B4-BE49-F238E27FC236}">
                <a16:creationId xmlns:a16="http://schemas.microsoft.com/office/drawing/2014/main" id="{70799C0E-316A-4E88-B3F2-DBB8225C0CDA}"/>
              </a:ext>
            </a:extLst>
          </p:cNvPr>
          <p:cNvSpPr>
            <a:spLocks/>
          </p:cNvSpPr>
          <p:nvPr/>
        </p:nvSpPr>
        <p:spPr bwMode="auto">
          <a:xfrm>
            <a:off x="7621588" y="2901950"/>
            <a:ext cx="784225" cy="412750"/>
          </a:xfrm>
          <a:custGeom>
            <a:avLst/>
            <a:gdLst>
              <a:gd name="T0" fmla="*/ 753772 w 783590"/>
              <a:gd name="T1" fmla="*/ 287608 h 411479"/>
              <a:gd name="T2" fmla="*/ 30833 w 783590"/>
              <a:gd name="T3" fmla="*/ 287608 h 411479"/>
              <a:gd name="T4" fmla="*/ 43793 w 783590"/>
              <a:gd name="T5" fmla="*/ 302164 h 411479"/>
              <a:gd name="T6" fmla="*/ 75700 w 783590"/>
              <a:gd name="T7" fmla="*/ 329288 h 411479"/>
              <a:gd name="T8" fmla="*/ 114914 w 783590"/>
              <a:gd name="T9" fmla="*/ 353407 h 411479"/>
              <a:gd name="T10" fmla="*/ 160627 w 783590"/>
              <a:gd name="T11" fmla="*/ 374095 h 411479"/>
              <a:gd name="T12" fmla="*/ 212031 w 783590"/>
              <a:gd name="T13" fmla="*/ 390926 h 411479"/>
              <a:gd name="T14" fmla="*/ 268316 w 783590"/>
              <a:gd name="T15" fmla="*/ 403475 h 411479"/>
              <a:gd name="T16" fmla="*/ 328677 w 783590"/>
              <a:gd name="T17" fmla="*/ 411318 h 411479"/>
              <a:gd name="T18" fmla="*/ 392303 w 783590"/>
              <a:gd name="T19" fmla="*/ 414026 h 411479"/>
              <a:gd name="T20" fmla="*/ 424473 w 783590"/>
              <a:gd name="T21" fmla="*/ 413340 h 411479"/>
              <a:gd name="T22" fmla="*/ 486568 w 783590"/>
              <a:gd name="T23" fmla="*/ 408011 h 411479"/>
              <a:gd name="T24" fmla="*/ 544991 w 783590"/>
              <a:gd name="T25" fmla="*/ 397763 h 411479"/>
              <a:gd name="T26" fmla="*/ 598938 w 783590"/>
              <a:gd name="T27" fmla="*/ 383019 h 411479"/>
              <a:gd name="T28" fmla="*/ 647596 w 783590"/>
              <a:gd name="T29" fmla="*/ 364207 h 411479"/>
              <a:gd name="T30" fmla="*/ 690161 w 783590"/>
              <a:gd name="T31" fmla="*/ 341749 h 411479"/>
              <a:gd name="T32" fmla="*/ 725822 w 783590"/>
              <a:gd name="T33" fmla="*/ 316074 h 411479"/>
              <a:gd name="T34" fmla="*/ 753772 w 783590"/>
              <a:gd name="T35" fmla="*/ 287608 h 411479"/>
              <a:gd name="T36" fmla="*/ 740811 w 783590"/>
              <a:gd name="T37" fmla="*/ 111860 h 411479"/>
              <a:gd name="T38" fmla="*/ 43793 w 783590"/>
              <a:gd name="T39" fmla="*/ 111860 h 411479"/>
              <a:gd name="T40" fmla="*/ 30833 w 783590"/>
              <a:gd name="T41" fmla="*/ 126417 h 411479"/>
              <a:gd name="T42" fmla="*/ 5135 w 783590"/>
              <a:gd name="T43" fmla="*/ 173424 h 411479"/>
              <a:gd name="T44" fmla="*/ 0 w 783590"/>
              <a:gd name="T45" fmla="*/ 207013 h 411479"/>
              <a:gd name="T46" fmla="*/ 1300 w 783590"/>
              <a:gd name="T47" fmla="*/ 223997 h 411479"/>
              <a:gd name="T48" fmla="*/ 5135 w 783590"/>
              <a:gd name="T49" fmla="*/ 240601 h 411479"/>
              <a:gd name="T50" fmla="*/ 11402 w 783590"/>
              <a:gd name="T51" fmla="*/ 256773 h 411479"/>
              <a:gd name="T52" fmla="*/ 20002 w 783590"/>
              <a:gd name="T53" fmla="*/ 272459 h 411479"/>
              <a:gd name="T54" fmla="*/ 764603 w 783590"/>
              <a:gd name="T55" fmla="*/ 272459 h 411479"/>
              <a:gd name="T56" fmla="*/ 773203 w 783590"/>
              <a:gd name="T57" fmla="*/ 256773 h 411479"/>
              <a:gd name="T58" fmla="*/ 779470 w 783590"/>
              <a:gd name="T59" fmla="*/ 240601 h 411479"/>
              <a:gd name="T60" fmla="*/ 783305 w 783590"/>
              <a:gd name="T61" fmla="*/ 223997 h 411479"/>
              <a:gd name="T62" fmla="*/ 784606 w 783590"/>
              <a:gd name="T63" fmla="*/ 207013 h 411479"/>
              <a:gd name="T64" fmla="*/ 783305 w 783590"/>
              <a:gd name="T65" fmla="*/ 190028 h 411479"/>
              <a:gd name="T66" fmla="*/ 764603 w 783590"/>
              <a:gd name="T67" fmla="*/ 141566 h 411479"/>
              <a:gd name="T68" fmla="*/ 740811 w 783590"/>
              <a:gd name="T69" fmla="*/ 111860 h 411479"/>
              <a:gd name="T70" fmla="*/ 392303 w 783590"/>
              <a:gd name="T71" fmla="*/ 0 h 411479"/>
              <a:gd name="T72" fmla="*/ 328677 w 783590"/>
              <a:gd name="T73" fmla="*/ 2707 h 411479"/>
              <a:gd name="T74" fmla="*/ 268316 w 783590"/>
              <a:gd name="T75" fmla="*/ 10549 h 411479"/>
              <a:gd name="T76" fmla="*/ 212031 w 783590"/>
              <a:gd name="T77" fmla="*/ 23099 h 411479"/>
              <a:gd name="T78" fmla="*/ 160627 w 783590"/>
              <a:gd name="T79" fmla="*/ 39930 h 411479"/>
              <a:gd name="T80" fmla="*/ 114914 w 783590"/>
              <a:gd name="T81" fmla="*/ 60618 h 411479"/>
              <a:gd name="T82" fmla="*/ 75700 w 783590"/>
              <a:gd name="T83" fmla="*/ 84737 h 411479"/>
              <a:gd name="T84" fmla="*/ 58784 w 783590"/>
              <a:gd name="T85" fmla="*/ 97951 h 411479"/>
              <a:gd name="T86" fmla="*/ 725822 w 783590"/>
              <a:gd name="T87" fmla="*/ 97951 h 411479"/>
              <a:gd name="T88" fmla="*/ 690161 w 783590"/>
              <a:gd name="T89" fmla="*/ 72276 h 411479"/>
              <a:gd name="T90" fmla="*/ 647596 w 783590"/>
              <a:gd name="T91" fmla="*/ 49818 h 411479"/>
              <a:gd name="T92" fmla="*/ 598938 w 783590"/>
              <a:gd name="T93" fmla="*/ 31005 h 411479"/>
              <a:gd name="T94" fmla="*/ 544991 w 783590"/>
              <a:gd name="T95" fmla="*/ 16262 h 411479"/>
              <a:gd name="T96" fmla="*/ 486568 w 783590"/>
              <a:gd name="T97" fmla="*/ 6014 h 411479"/>
              <a:gd name="T98" fmla="*/ 424473 w 783590"/>
              <a:gd name="T99" fmla="*/ 685 h 411479"/>
              <a:gd name="T100" fmla="*/ 392303 w 783590"/>
              <a:gd name="T101" fmla="*/ 0 h 4114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83590" h="411479">
                <a:moveTo>
                  <a:pt x="752552" y="285839"/>
                </a:moveTo>
                <a:lnTo>
                  <a:pt x="30783" y="285839"/>
                </a:lnTo>
                <a:lnTo>
                  <a:pt x="43723" y="300306"/>
                </a:lnTo>
                <a:lnTo>
                  <a:pt x="75578" y="327263"/>
                </a:lnTo>
                <a:lnTo>
                  <a:pt x="114728" y="351234"/>
                </a:lnTo>
                <a:lnTo>
                  <a:pt x="160367" y="371795"/>
                </a:lnTo>
                <a:lnTo>
                  <a:pt x="211687" y="388522"/>
                </a:lnTo>
                <a:lnTo>
                  <a:pt x="267882" y="400994"/>
                </a:lnTo>
                <a:lnTo>
                  <a:pt x="328145" y="408788"/>
                </a:lnTo>
                <a:lnTo>
                  <a:pt x="391668" y="411480"/>
                </a:lnTo>
                <a:lnTo>
                  <a:pt x="423786" y="410798"/>
                </a:lnTo>
                <a:lnTo>
                  <a:pt x="485780" y="405502"/>
                </a:lnTo>
                <a:lnTo>
                  <a:pt x="544109" y="395317"/>
                </a:lnTo>
                <a:lnTo>
                  <a:pt x="597968" y="380664"/>
                </a:lnTo>
                <a:lnTo>
                  <a:pt x="646548" y="361967"/>
                </a:lnTo>
                <a:lnTo>
                  <a:pt x="689044" y="339648"/>
                </a:lnTo>
                <a:lnTo>
                  <a:pt x="724647" y="314131"/>
                </a:lnTo>
                <a:lnTo>
                  <a:pt x="752552" y="285839"/>
                </a:lnTo>
                <a:close/>
              </a:path>
              <a:path w="783590" h="411479">
                <a:moveTo>
                  <a:pt x="739612" y="111173"/>
                </a:moveTo>
                <a:lnTo>
                  <a:pt x="43723" y="111173"/>
                </a:lnTo>
                <a:lnTo>
                  <a:pt x="30783" y="125640"/>
                </a:lnTo>
                <a:lnTo>
                  <a:pt x="5127" y="172358"/>
                </a:lnTo>
                <a:lnTo>
                  <a:pt x="0" y="205740"/>
                </a:lnTo>
                <a:lnTo>
                  <a:pt x="1298" y="222619"/>
                </a:lnTo>
                <a:lnTo>
                  <a:pt x="5127" y="239121"/>
                </a:lnTo>
                <a:lnTo>
                  <a:pt x="11384" y="255194"/>
                </a:lnTo>
                <a:lnTo>
                  <a:pt x="19970" y="270784"/>
                </a:lnTo>
                <a:lnTo>
                  <a:pt x="763365" y="270784"/>
                </a:lnTo>
                <a:lnTo>
                  <a:pt x="771951" y="255194"/>
                </a:lnTo>
                <a:lnTo>
                  <a:pt x="778208" y="239121"/>
                </a:lnTo>
                <a:lnTo>
                  <a:pt x="782037" y="222619"/>
                </a:lnTo>
                <a:lnTo>
                  <a:pt x="783336" y="205740"/>
                </a:lnTo>
                <a:lnTo>
                  <a:pt x="782037" y="188860"/>
                </a:lnTo>
                <a:lnTo>
                  <a:pt x="763365" y="140695"/>
                </a:lnTo>
                <a:lnTo>
                  <a:pt x="739612" y="111173"/>
                </a:lnTo>
                <a:close/>
              </a:path>
              <a:path w="783590" h="411479">
                <a:moveTo>
                  <a:pt x="391668" y="0"/>
                </a:moveTo>
                <a:lnTo>
                  <a:pt x="328145" y="2691"/>
                </a:lnTo>
                <a:lnTo>
                  <a:pt x="267882" y="10485"/>
                </a:lnTo>
                <a:lnTo>
                  <a:pt x="211687" y="22957"/>
                </a:lnTo>
                <a:lnTo>
                  <a:pt x="160367" y="39684"/>
                </a:lnTo>
                <a:lnTo>
                  <a:pt x="114728" y="60245"/>
                </a:lnTo>
                <a:lnTo>
                  <a:pt x="75578" y="84216"/>
                </a:lnTo>
                <a:lnTo>
                  <a:pt x="58688" y="97348"/>
                </a:lnTo>
                <a:lnTo>
                  <a:pt x="724647" y="97348"/>
                </a:lnTo>
                <a:lnTo>
                  <a:pt x="689044" y="71831"/>
                </a:lnTo>
                <a:lnTo>
                  <a:pt x="646548" y="49512"/>
                </a:lnTo>
                <a:lnTo>
                  <a:pt x="597968" y="30815"/>
                </a:lnTo>
                <a:lnTo>
                  <a:pt x="544109" y="16162"/>
                </a:lnTo>
                <a:lnTo>
                  <a:pt x="485780" y="5977"/>
                </a:lnTo>
                <a:lnTo>
                  <a:pt x="423786" y="681"/>
                </a:lnTo>
                <a:lnTo>
                  <a:pt x="391668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1" name="object 144">
            <a:extLst>
              <a:ext uri="{FF2B5EF4-FFF2-40B4-BE49-F238E27FC236}">
                <a16:creationId xmlns:a16="http://schemas.microsoft.com/office/drawing/2014/main" id="{57E847CE-D0E2-4CEC-BDCA-7D770AC8F9B9}"/>
              </a:ext>
            </a:extLst>
          </p:cNvPr>
          <p:cNvSpPr>
            <a:spLocks/>
          </p:cNvSpPr>
          <p:nvPr/>
        </p:nvSpPr>
        <p:spPr bwMode="auto">
          <a:xfrm>
            <a:off x="7621588" y="2901950"/>
            <a:ext cx="784225" cy="412750"/>
          </a:xfrm>
          <a:custGeom>
            <a:avLst/>
            <a:gdLst>
              <a:gd name="T0" fmla="*/ 0 w 783590"/>
              <a:gd name="T1" fmla="*/ 207013 h 411479"/>
              <a:gd name="T2" fmla="*/ 11402 w 783590"/>
              <a:gd name="T3" fmla="*/ 157252 h 411479"/>
              <a:gd name="T4" fmla="*/ 43793 w 783590"/>
              <a:gd name="T5" fmla="*/ 111860 h 411479"/>
              <a:gd name="T6" fmla="*/ 75700 w 783590"/>
              <a:gd name="T7" fmla="*/ 84737 h 411479"/>
              <a:gd name="T8" fmla="*/ 114914 w 783590"/>
              <a:gd name="T9" fmla="*/ 60618 h 411479"/>
              <a:gd name="T10" fmla="*/ 160627 w 783590"/>
              <a:gd name="T11" fmla="*/ 39930 h 411479"/>
              <a:gd name="T12" fmla="*/ 212031 w 783590"/>
              <a:gd name="T13" fmla="*/ 23099 h 411479"/>
              <a:gd name="T14" fmla="*/ 268316 w 783590"/>
              <a:gd name="T15" fmla="*/ 10549 h 411479"/>
              <a:gd name="T16" fmla="*/ 328677 w 783590"/>
              <a:gd name="T17" fmla="*/ 2707 h 411479"/>
              <a:gd name="T18" fmla="*/ 392303 w 783590"/>
              <a:gd name="T19" fmla="*/ 0 h 411479"/>
              <a:gd name="T20" fmla="*/ 424473 w 783590"/>
              <a:gd name="T21" fmla="*/ 685 h 411479"/>
              <a:gd name="T22" fmla="*/ 486568 w 783590"/>
              <a:gd name="T23" fmla="*/ 6014 h 411479"/>
              <a:gd name="T24" fmla="*/ 544991 w 783590"/>
              <a:gd name="T25" fmla="*/ 16262 h 411479"/>
              <a:gd name="T26" fmla="*/ 598938 w 783590"/>
              <a:gd name="T27" fmla="*/ 31005 h 411479"/>
              <a:gd name="T28" fmla="*/ 647596 w 783590"/>
              <a:gd name="T29" fmla="*/ 49818 h 411479"/>
              <a:gd name="T30" fmla="*/ 690161 w 783590"/>
              <a:gd name="T31" fmla="*/ 72276 h 411479"/>
              <a:gd name="T32" fmla="*/ 725822 w 783590"/>
              <a:gd name="T33" fmla="*/ 97951 h 411479"/>
              <a:gd name="T34" fmla="*/ 753772 w 783590"/>
              <a:gd name="T35" fmla="*/ 126417 h 411479"/>
              <a:gd name="T36" fmla="*/ 779470 w 783590"/>
              <a:gd name="T37" fmla="*/ 173424 h 411479"/>
              <a:gd name="T38" fmla="*/ 784606 w 783590"/>
              <a:gd name="T39" fmla="*/ 207013 h 411479"/>
              <a:gd name="T40" fmla="*/ 783305 w 783590"/>
              <a:gd name="T41" fmla="*/ 223997 h 411479"/>
              <a:gd name="T42" fmla="*/ 764603 w 783590"/>
              <a:gd name="T43" fmla="*/ 272459 h 411479"/>
              <a:gd name="T44" fmla="*/ 725822 w 783590"/>
              <a:gd name="T45" fmla="*/ 316074 h 411479"/>
              <a:gd name="T46" fmla="*/ 690161 w 783590"/>
              <a:gd name="T47" fmla="*/ 341749 h 411479"/>
              <a:gd name="T48" fmla="*/ 647596 w 783590"/>
              <a:gd name="T49" fmla="*/ 364207 h 411479"/>
              <a:gd name="T50" fmla="*/ 598938 w 783590"/>
              <a:gd name="T51" fmla="*/ 383019 h 411479"/>
              <a:gd name="T52" fmla="*/ 544991 w 783590"/>
              <a:gd name="T53" fmla="*/ 397763 h 411479"/>
              <a:gd name="T54" fmla="*/ 486568 w 783590"/>
              <a:gd name="T55" fmla="*/ 408011 h 411479"/>
              <a:gd name="T56" fmla="*/ 424473 w 783590"/>
              <a:gd name="T57" fmla="*/ 413340 h 411479"/>
              <a:gd name="T58" fmla="*/ 392303 w 783590"/>
              <a:gd name="T59" fmla="*/ 414026 h 411479"/>
              <a:gd name="T60" fmla="*/ 360132 w 783590"/>
              <a:gd name="T61" fmla="*/ 413340 h 411479"/>
              <a:gd name="T62" fmla="*/ 298037 w 783590"/>
              <a:gd name="T63" fmla="*/ 408011 h 411479"/>
              <a:gd name="T64" fmla="*/ 239614 w 783590"/>
              <a:gd name="T65" fmla="*/ 397763 h 411479"/>
              <a:gd name="T66" fmla="*/ 185667 w 783590"/>
              <a:gd name="T67" fmla="*/ 383019 h 411479"/>
              <a:gd name="T68" fmla="*/ 137009 w 783590"/>
              <a:gd name="T69" fmla="*/ 364207 h 411479"/>
              <a:gd name="T70" fmla="*/ 94443 w 783590"/>
              <a:gd name="T71" fmla="*/ 341749 h 411479"/>
              <a:gd name="T72" fmla="*/ 58784 w 783590"/>
              <a:gd name="T73" fmla="*/ 316074 h 411479"/>
              <a:gd name="T74" fmla="*/ 30833 w 783590"/>
              <a:gd name="T75" fmla="*/ 287608 h 411479"/>
              <a:gd name="T76" fmla="*/ 5135 w 783590"/>
              <a:gd name="T77" fmla="*/ 240601 h 411479"/>
              <a:gd name="T78" fmla="*/ 0 w 783590"/>
              <a:gd name="T79" fmla="*/ 207013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83590" h="411479">
                <a:moveTo>
                  <a:pt x="0" y="205740"/>
                </a:moveTo>
                <a:lnTo>
                  <a:pt x="11384" y="156285"/>
                </a:lnTo>
                <a:lnTo>
                  <a:pt x="43723" y="111173"/>
                </a:lnTo>
                <a:lnTo>
                  <a:pt x="75578" y="84216"/>
                </a:lnTo>
                <a:lnTo>
                  <a:pt x="114728" y="60245"/>
                </a:lnTo>
                <a:lnTo>
                  <a:pt x="160367" y="39684"/>
                </a:lnTo>
                <a:lnTo>
                  <a:pt x="211687" y="22957"/>
                </a:lnTo>
                <a:lnTo>
                  <a:pt x="267882" y="10485"/>
                </a:lnTo>
                <a:lnTo>
                  <a:pt x="328145" y="2691"/>
                </a:lnTo>
                <a:lnTo>
                  <a:pt x="391668" y="0"/>
                </a:lnTo>
                <a:lnTo>
                  <a:pt x="423786" y="681"/>
                </a:lnTo>
                <a:lnTo>
                  <a:pt x="485780" y="5977"/>
                </a:lnTo>
                <a:lnTo>
                  <a:pt x="544109" y="16162"/>
                </a:lnTo>
                <a:lnTo>
                  <a:pt x="597968" y="30815"/>
                </a:lnTo>
                <a:lnTo>
                  <a:pt x="646548" y="49512"/>
                </a:lnTo>
                <a:lnTo>
                  <a:pt x="689044" y="71831"/>
                </a:lnTo>
                <a:lnTo>
                  <a:pt x="724647" y="97348"/>
                </a:lnTo>
                <a:lnTo>
                  <a:pt x="752552" y="125640"/>
                </a:lnTo>
                <a:lnTo>
                  <a:pt x="778208" y="172358"/>
                </a:lnTo>
                <a:lnTo>
                  <a:pt x="783336" y="205740"/>
                </a:lnTo>
                <a:lnTo>
                  <a:pt x="782037" y="222619"/>
                </a:lnTo>
                <a:lnTo>
                  <a:pt x="763365" y="270784"/>
                </a:lnTo>
                <a:lnTo>
                  <a:pt x="724647" y="314131"/>
                </a:lnTo>
                <a:lnTo>
                  <a:pt x="689044" y="339648"/>
                </a:lnTo>
                <a:lnTo>
                  <a:pt x="646548" y="361967"/>
                </a:lnTo>
                <a:lnTo>
                  <a:pt x="597968" y="380664"/>
                </a:lnTo>
                <a:lnTo>
                  <a:pt x="544109" y="395317"/>
                </a:lnTo>
                <a:lnTo>
                  <a:pt x="485780" y="405502"/>
                </a:lnTo>
                <a:lnTo>
                  <a:pt x="423786" y="410798"/>
                </a:lnTo>
                <a:lnTo>
                  <a:pt x="391668" y="411480"/>
                </a:lnTo>
                <a:lnTo>
                  <a:pt x="359549" y="410798"/>
                </a:lnTo>
                <a:lnTo>
                  <a:pt x="297555" y="405502"/>
                </a:lnTo>
                <a:lnTo>
                  <a:pt x="239226" y="395317"/>
                </a:lnTo>
                <a:lnTo>
                  <a:pt x="185367" y="380664"/>
                </a:lnTo>
                <a:lnTo>
                  <a:pt x="136787" y="361967"/>
                </a:lnTo>
                <a:lnTo>
                  <a:pt x="94291" y="339648"/>
                </a:lnTo>
                <a:lnTo>
                  <a:pt x="58688" y="314131"/>
                </a:lnTo>
                <a:lnTo>
                  <a:pt x="30783" y="285839"/>
                </a:lnTo>
                <a:lnTo>
                  <a:pt x="5127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2" name="object 145">
            <a:extLst>
              <a:ext uri="{FF2B5EF4-FFF2-40B4-BE49-F238E27FC236}">
                <a16:creationId xmlns:a16="http://schemas.microsoft.com/office/drawing/2014/main" id="{D7E63115-A9A8-414A-B174-6CBC3220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3854450"/>
            <a:ext cx="6381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38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" panose="020B0604020202020204" pitchFamily="34" charset="0"/>
              </a:rPr>
              <a:t>Metabolic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" panose="020B0604020202020204" pitchFamily="34" charset="0"/>
              </a:rPr>
              <a:t>regulation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15503" name="object 146">
            <a:extLst>
              <a:ext uri="{FF2B5EF4-FFF2-40B4-BE49-F238E27FC236}">
                <a16:creationId xmlns:a16="http://schemas.microsoft.com/office/drawing/2014/main" id="{31109F5C-95F2-432D-93B8-44AEE79CA6C1}"/>
              </a:ext>
            </a:extLst>
          </p:cNvPr>
          <p:cNvSpPr>
            <a:spLocks/>
          </p:cNvSpPr>
          <p:nvPr/>
        </p:nvSpPr>
        <p:spPr bwMode="auto">
          <a:xfrm>
            <a:off x="10680700" y="2424113"/>
            <a:ext cx="144463" cy="1987550"/>
          </a:xfrm>
          <a:custGeom>
            <a:avLst/>
            <a:gdLst>
              <a:gd name="T0" fmla="*/ 57545 w 144779"/>
              <a:gd name="T1" fmla="*/ 1900682 h 1987550"/>
              <a:gd name="T2" fmla="*/ 0 w 144779"/>
              <a:gd name="T3" fmla="*/ 1900682 h 1987550"/>
              <a:gd name="T4" fmla="*/ 71948 w 144779"/>
              <a:gd name="T5" fmla="*/ 1987550 h 1987550"/>
              <a:gd name="T6" fmla="*/ 132114 w 144779"/>
              <a:gd name="T7" fmla="*/ 1915160 h 1987550"/>
              <a:gd name="T8" fmla="*/ 57533 w 144779"/>
              <a:gd name="T9" fmla="*/ 1915160 h 1987550"/>
              <a:gd name="T10" fmla="*/ 57545 w 144779"/>
              <a:gd name="T11" fmla="*/ 1900682 h 1987550"/>
              <a:gd name="T12" fmla="*/ 87880 w 144779"/>
              <a:gd name="T13" fmla="*/ 0 h 1987550"/>
              <a:gd name="T14" fmla="*/ 59177 w 144779"/>
              <a:gd name="T15" fmla="*/ 0 h 1987550"/>
              <a:gd name="T16" fmla="*/ 57533 w 144779"/>
              <a:gd name="T17" fmla="*/ 1915160 h 1987550"/>
              <a:gd name="T18" fmla="*/ 86363 w 144779"/>
              <a:gd name="T19" fmla="*/ 1915160 h 1987550"/>
              <a:gd name="T20" fmla="*/ 87880 w 144779"/>
              <a:gd name="T21" fmla="*/ 0 h 1987550"/>
              <a:gd name="T22" fmla="*/ 144149 w 144779"/>
              <a:gd name="T23" fmla="*/ 1900682 h 1987550"/>
              <a:gd name="T24" fmla="*/ 86374 w 144779"/>
              <a:gd name="T25" fmla="*/ 1900682 h 1987550"/>
              <a:gd name="T26" fmla="*/ 86363 w 144779"/>
              <a:gd name="T27" fmla="*/ 1915160 h 1987550"/>
              <a:gd name="T28" fmla="*/ 132114 w 144779"/>
              <a:gd name="T29" fmla="*/ 1915160 h 1987550"/>
              <a:gd name="T30" fmla="*/ 144149 w 144779"/>
              <a:gd name="T31" fmla="*/ 1900682 h 19875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1987550">
                <a:moveTo>
                  <a:pt x="57797" y="1900682"/>
                </a:moveTo>
                <a:lnTo>
                  <a:pt x="0" y="1900682"/>
                </a:lnTo>
                <a:lnTo>
                  <a:pt x="72263" y="1987550"/>
                </a:lnTo>
                <a:lnTo>
                  <a:pt x="132693" y="1915160"/>
                </a:lnTo>
                <a:lnTo>
                  <a:pt x="57785" y="1915160"/>
                </a:lnTo>
                <a:lnTo>
                  <a:pt x="57797" y="1900682"/>
                </a:lnTo>
                <a:close/>
              </a:path>
              <a:path w="144779" h="1987550">
                <a:moveTo>
                  <a:pt x="88265" y="0"/>
                </a:moveTo>
                <a:lnTo>
                  <a:pt x="59436" y="0"/>
                </a:lnTo>
                <a:lnTo>
                  <a:pt x="57785" y="1915160"/>
                </a:lnTo>
                <a:lnTo>
                  <a:pt x="86741" y="1915160"/>
                </a:lnTo>
                <a:lnTo>
                  <a:pt x="88265" y="0"/>
                </a:lnTo>
                <a:close/>
              </a:path>
              <a:path w="144779" h="1987550">
                <a:moveTo>
                  <a:pt x="144780" y="1900682"/>
                </a:moveTo>
                <a:lnTo>
                  <a:pt x="86752" y="1900682"/>
                </a:lnTo>
                <a:lnTo>
                  <a:pt x="86741" y="1915160"/>
                </a:lnTo>
                <a:lnTo>
                  <a:pt x="132693" y="1915160"/>
                </a:lnTo>
                <a:lnTo>
                  <a:pt x="144780" y="190068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4" name="object 147">
            <a:extLst>
              <a:ext uri="{FF2B5EF4-FFF2-40B4-BE49-F238E27FC236}">
                <a16:creationId xmlns:a16="http://schemas.microsoft.com/office/drawing/2014/main" id="{87BBFE0C-C548-42EB-A0B6-9EE3CEE79839}"/>
              </a:ext>
            </a:extLst>
          </p:cNvPr>
          <p:cNvSpPr>
            <a:spLocks/>
          </p:cNvSpPr>
          <p:nvPr/>
        </p:nvSpPr>
        <p:spPr bwMode="auto">
          <a:xfrm>
            <a:off x="9755188" y="2436813"/>
            <a:ext cx="1006475" cy="0"/>
          </a:xfrm>
          <a:custGeom>
            <a:avLst/>
            <a:gdLst>
              <a:gd name="T0" fmla="*/ 0 w 1006475"/>
              <a:gd name="T1" fmla="*/ 1006475 w 1006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06475">
                <a:moveTo>
                  <a:pt x="0" y="0"/>
                </a:moveTo>
                <a:lnTo>
                  <a:pt x="1006475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5" name="object 148">
            <a:extLst>
              <a:ext uri="{FF2B5EF4-FFF2-40B4-BE49-F238E27FC236}">
                <a16:creationId xmlns:a16="http://schemas.microsoft.com/office/drawing/2014/main" id="{C6BC50E4-1655-47FD-A292-17FF74F9962F}"/>
              </a:ext>
            </a:extLst>
          </p:cNvPr>
          <p:cNvSpPr>
            <a:spLocks/>
          </p:cNvSpPr>
          <p:nvPr/>
        </p:nvSpPr>
        <p:spPr bwMode="auto">
          <a:xfrm>
            <a:off x="8990013" y="2236788"/>
            <a:ext cx="914400" cy="411162"/>
          </a:xfrm>
          <a:custGeom>
            <a:avLst/>
            <a:gdLst>
              <a:gd name="T0" fmla="*/ 912884 w 914400"/>
              <a:gd name="T1" fmla="*/ 188568 h 411480"/>
              <a:gd name="T2" fmla="*/ 1515 w 914400"/>
              <a:gd name="T3" fmla="*/ 188568 h 411480"/>
              <a:gd name="T4" fmla="*/ 0 w 914400"/>
              <a:gd name="T5" fmla="*/ 205422 h 411480"/>
              <a:gd name="T6" fmla="*/ 13289 w 914400"/>
              <a:gd name="T7" fmla="*/ 254800 h 411480"/>
              <a:gd name="T8" fmla="*/ 35933 w 914400"/>
              <a:gd name="T9" fmla="*/ 285397 h 411480"/>
              <a:gd name="T10" fmla="*/ 68505 w 914400"/>
              <a:gd name="T11" fmla="*/ 313645 h 411480"/>
              <a:gd name="T12" fmla="*/ 110065 w 914400"/>
              <a:gd name="T13" fmla="*/ 339124 h 411480"/>
              <a:gd name="T14" fmla="*/ 159670 w 914400"/>
              <a:gd name="T15" fmla="*/ 361407 h 411480"/>
              <a:gd name="T16" fmla="*/ 216379 w 914400"/>
              <a:gd name="T17" fmla="*/ 380076 h 411480"/>
              <a:gd name="T18" fmla="*/ 279249 w 914400"/>
              <a:gd name="T19" fmla="*/ 394706 h 411480"/>
              <a:gd name="T20" fmla="*/ 347338 w 914400"/>
              <a:gd name="T21" fmla="*/ 404876 h 411480"/>
              <a:gd name="T22" fmla="*/ 419706 w 914400"/>
              <a:gd name="T23" fmla="*/ 410164 h 411480"/>
              <a:gd name="T24" fmla="*/ 457200 w 914400"/>
              <a:gd name="T25" fmla="*/ 410844 h 411480"/>
              <a:gd name="T26" fmla="*/ 494693 w 914400"/>
              <a:gd name="T27" fmla="*/ 410164 h 411480"/>
              <a:gd name="T28" fmla="*/ 567061 w 914400"/>
              <a:gd name="T29" fmla="*/ 404876 h 411480"/>
              <a:gd name="T30" fmla="*/ 635150 w 914400"/>
              <a:gd name="T31" fmla="*/ 394706 h 411480"/>
              <a:gd name="T32" fmla="*/ 698020 w 914400"/>
              <a:gd name="T33" fmla="*/ 380076 h 411480"/>
              <a:gd name="T34" fmla="*/ 754729 w 914400"/>
              <a:gd name="T35" fmla="*/ 361407 h 411480"/>
              <a:gd name="T36" fmla="*/ 804334 w 914400"/>
              <a:gd name="T37" fmla="*/ 339124 h 411480"/>
              <a:gd name="T38" fmla="*/ 845894 w 914400"/>
              <a:gd name="T39" fmla="*/ 313645 h 411480"/>
              <a:gd name="T40" fmla="*/ 878466 w 914400"/>
              <a:gd name="T41" fmla="*/ 285397 h 411480"/>
              <a:gd name="T42" fmla="*/ 901110 w 914400"/>
              <a:gd name="T43" fmla="*/ 254800 h 411480"/>
              <a:gd name="T44" fmla="*/ 914400 w 914400"/>
              <a:gd name="T45" fmla="*/ 205422 h 411480"/>
              <a:gd name="T46" fmla="*/ 912884 w 914400"/>
              <a:gd name="T47" fmla="*/ 188568 h 411480"/>
              <a:gd name="T48" fmla="*/ 901110 w 914400"/>
              <a:gd name="T49" fmla="*/ 156043 h 411480"/>
              <a:gd name="T50" fmla="*/ 13289 w 914400"/>
              <a:gd name="T51" fmla="*/ 156043 h 411480"/>
              <a:gd name="T52" fmla="*/ 5984 w 914400"/>
              <a:gd name="T53" fmla="*/ 172092 h 411480"/>
              <a:gd name="T54" fmla="*/ 908415 w 914400"/>
              <a:gd name="T55" fmla="*/ 172092 h 411480"/>
              <a:gd name="T56" fmla="*/ 901110 w 914400"/>
              <a:gd name="T57" fmla="*/ 156043 h 411480"/>
              <a:gd name="T58" fmla="*/ 863362 w 914400"/>
              <a:gd name="T59" fmla="*/ 111001 h 411480"/>
              <a:gd name="T60" fmla="*/ 51037 w 914400"/>
              <a:gd name="T61" fmla="*/ 111001 h 411480"/>
              <a:gd name="T62" fmla="*/ 35933 w 914400"/>
              <a:gd name="T63" fmla="*/ 125446 h 411480"/>
              <a:gd name="T64" fmla="*/ 23311 w 914400"/>
              <a:gd name="T65" fmla="*/ 140477 h 411480"/>
              <a:gd name="T66" fmla="*/ 891088 w 914400"/>
              <a:gd name="T67" fmla="*/ 140477 h 411480"/>
              <a:gd name="T68" fmla="*/ 878466 w 914400"/>
              <a:gd name="T69" fmla="*/ 125446 h 411480"/>
              <a:gd name="T70" fmla="*/ 863362 w 914400"/>
              <a:gd name="T71" fmla="*/ 111001 h 411480"/>
              <a:gd name="T72" fmla="*/ 457200 w 914400"/>
              <a:gd name="T73" fmla="*/ 0 h 411480"/>
              <a:gd name="T74" fmla="*/ 383046 w 914400"/>
              <a:gd name="T75" fmla="*/ 2687 h 411480"/>
              <a:gd name="T76" fmla="*/ 312700 w 914400"/>
              <a:gd name="T77" fmla="*/ 10469 h 411480"/>
              <a:gd name="T78" fmla="*/ 247102 w 914400"/>
              <a:gd name="T79" fmla="*/ 22921 h 411480"/>
              <a:gd name="T80" fmla="*/ 187195 w 914400"/>
              <a:gd name="T81" fmla="*/ 39622 h 411480"/>
              <a:gd name="T82" fmla="*/ 133921 w 914400"/>
              <a:gd name="T83" fmla="*/ 60151 h 411480"/>
              <a:gd name="T84" fmla="*/ 88221 w 914400"/>
              <a:gd name="T85" fmla="*/ 84086 h 411480"/>
              <a:gd name="T86" fmla="*/ 826178 w 914400"/>
              <a:gd name="T87" fmla="*/ 84086 h 411480"/>
              <a:gd name="T88" fmla="*/ 780478 w 914400"/>
              <a:gd name="T89" fmla="*/ 60151 h 411480"/>
              <a:gd name="T90" fmla="*/ 727204 w 914400"/>
              <a:gd name="T91" fmla="*/ 39622 h 411480"/>
              <a:gd name="T92" fmla="*/ 667297 w 914400"/>
              <a:gd name="T93" fmla="*/ 22921 h 411480"/>
              <a:gd name="T94" fmla="*/ 601699 w 914400"/>
              <a:gd name="T95" fmla="*/ 10469 h 411480"/>
              <a:gd name="T96" fmla="*/ 531353 w 914400"/>
              <a:gd name="T97" fmla="*/ 2687 h 411480"/>
              <a:gd name="T98" fmla="*/ 457200 w 914400"/>
              <a:gd name="T99" fmla="*/ 0 h 4114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14400" h="411480">
                <a:moveTo>
                  <a:pt x="912884" y="188860"/>
                </a:moveTo>
                <a:lnTo>
                  <a:pt x="1515" y="188860"/>
                </a:lnTo>
                <a:lnTo>
                  <a:pt x="0" y="205740"/>
                </a:lnTo>
                <a:lnTo>
                  <a:pt x="13289" y="255194"/>
                </a:lnTo>
                <a:lnTo>
                  <a:pt x="35933" y="285839"/>
                </a:lnTo>
                <a:lnTo>
                  <a:pt x="68505" y="314131"/>
                </a:lnTo>
                <a:lnTo>
                  <a:pt x="110065" y="339648"/>
                </a:lnTo>
                <a:lnTo>
                  <a:pt x="159670" y="361967"/>
                </a:lnTo>
                <a:lnTo>
                  <a:pt x="216379" y="380664"/>
                </a:lnTo>
                <a:lnTo>
                  <a:pt x="279249" y="395317"/>
                </a:lnTo>
                <a:lnTo>
                  <a:pt x="347338" y="405502"/>
                </a:lnTo>
                <a:lnTo>
                  <a:pt x="419706" y="410798"/>
                </a:lnTo>
                <a:lnTo>
                  <a:pt x="457200" y="411480"/>
                </a:lnTo>
                <a:lnTo>
                  <a:pt x="494693" y="410798"/>
                </a:lnTo>
                <a:lnTo>
                  <a:pt x="567061" y="405502"/>
                </a:lnTo>
                <a:lnTo>
                  <a:pt x="635150" y="395317"/>
                </a:lnTo>
                <a:lnTo>
                  <a:pt x="698020" y="380664"/>
                </a:lnTo>
                <a:lnTo>
                  <a:pt x="754729" y="361967"/>
                </a:lnTo>
                <a:lnTo>
                  <a:pt x="804334" y="339648"/>
                </a:lnTo>
                <a:lnTo>
                  <a:pt x="845894" y="314131"/>
                </a:lnTo>
                <a:lnTo>
                  <a:pt x="878466" y="285839"/>
                </a:lnTo>
                <a:lnTo>
                  <a:pt x="901110" y="255194"/>
                </a:lnTo>
                <a:lnTo>
                  <a:pt x="914400" y="205740"/>
                </a:lnTo>
                <a:lnTo>
                  <a:pt x="912884" y="188860"/>
                </a:lnTo>
                <a:close/>
              </a:path>
              <a:path w="914400" h="411480">
                <a:moveTo>
                  <a:pt x="901110" y="156285"/>
                </a:moveTo>
                <a:lnTo>
                  <a:pt x="13289" y="156285"/>
                </a:lnTo>
                <a:lnTo>
                  <a:pt x="5984" y="172358"/>
                </a:lnTo>
                <a:lnTo>
                  <a:pt x="908415" y="172358"/>
                </a:lnTo>
                <a:lnTo>
                  <a:pt x="901110" y="156285"/>
                </a:lnTo>
                <a:close/>
              </a:path>
              <a:path w="914400" h="411480">
                <a:moveTo>
                  <a:pt x="863362" y="111173"/>
                </a:moveTo>
                <a:lnTo>
                  <a:pt x="51037" y="111173"/>
                </a:lnTo>
                <a:lnTo>
                  <a:pt x="35933" y="125640"/>
                </a:lnTo>
                <a:lnTo>
                  <a:pt x="23311" y="140695"/>
                </a:lnTo>
                <a:lnTo>
                  <a:pt x="891088" y="140695"/>
                </a:lnTo>
                <a:lnTo>
                  <a:pt x="878466" y="125640"/>
                </a:lnTo>
                <a:lnTo>
                  <a:pt x="863362" y="111173"/>
                </a:lnTo>
                <a:close/>
              </a:path>
              <a:path w="914400" h="411480">
                <a:moveTo>
                  <a:pt x="457200" y="0"/>
                </a:moveTo>
                <a:lnTo>
                  <a:pt x="383046" y="2691"/>
                </a:lnTo>
                <a:lnTo>
                  <a:pt x="312700" y="10485"/>
                </a:lnTo>
                <a:lnTo>
                  <a:pt x="247102" y="22957"/>
                </a:lnTo>
                <a:lnTo>
                  <a:pt x="187195" y="39684"/>
                </a:lnTo>
                <a:lnTo>
                  <a:pt x="133921" y="60245"/>
                </a:lnTo>
                <a:lnTo>
                  <a:pt x="88221" y="84216"/>
                </a:lnTo>
                <a:lnTo>
                  <a:pt x="826178" y="84216"/>
                </a:lnTo>
                <a:lnTo>
                  <a:pt x="780478" y="60245"/>
                </a:lnTo>
                <a:lnTo>
                  <a:pt x="727204" y="39684"/>
                </a:lnTo>
                <a:lnTo>
                  <a:pt x="667297" y="22957"/>
                </a:lnTo>
                <a:lnTo>
                  <a:pt x="601699" y="10485"/>
                </a:lnTo>
                <a:lnTo>
                  <a:pt x="531353" y="2691"/>
                </a:lnTo>
                <a:lnTo>
                  <a:pt x="457200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6" name="object 149">
            <a:extLst>
              <a:ext uri="{FF2B5EF4-FFF2-40B4-BE49-F238E27FC236}">
                <a16:creationId xmlns:a16="http://schemas.microsoft.com/office/drawing/2014/main" id="{FEAF7C85-A24B-4FF9-80AD-4BDC48E6F294}"/>
              </a:ext>
            </a:extLst>
          </p:cNvPr>
          <p:cNvSpPr>
            <a:spLocks/>
          </p:cNvSpPr>
          <p:nvPr/>
        </p:nvSpPr>
        <p:spPr bwMode="auto">
          <a:xfrm>
            <a:off x="8990013" y="2236788"/>
            <a:ext cx="914400" cy="411162"/>
          </a:xfrm>
          <a:custGeom>
            <a:avLst/>
            <a:gdLst>
              <a:gd name="T0" fmla="*/ 0 w 914400"/>
              <a:gd name="T1" fmla="*/ 205422 h 411480"/>
              <a:gd name="T2" fmla="*/ 13289 w 914400"/>
              <a:gd name="T3" fmla="*/ 156043 h 411480"/>
              <a:gd name="T4" fmla="*/ 35933 w 914400"/>
              <a:gd name="T5" fmla="*/ 125446 h 411480"/>
              <a:gd name="T6" fmla="*/ 68505 w 914400"/>
              <a:gd name="T7" fmla="*/ 97198 h 411480"/>
              <a:gd name="T8" fmla="*/ 110065 w 914400"/>
              <a:gd name="T9" fmla="*/ 71720 h 411480"/>
              <a:gd name="T10" fmla="*/ 159670 w 914400"/>
              <a:gd name="T11" fmla="*/ 49436 h 411480"/>
              <a:gd name="T12" fmla="*/ 216379 w 914400"/>
              <a:gd name="T13" fmla="*/ 30767 h 411480"/>
              <a:gd name="T14" fmla="*/ 279249 w 914400"/>
              <a:gd name="T15" fmla="*/ 16138 h 411480"/>
              <a:gd name="T16" fmla="*/ 347338 w 914400"/>
              <a:gd name="T17" fmla="*/ 5967 h 411480"/>
              <a:gd name="T18" fmla="*/ 419706 w 914400"/>
              <a:gd name="T19" fmla="*/ 679 h 411480"/>
              <a:gd name="T20" fmla="*/ 457200 w 914400"/>
              <a:gd name="T21" fmla="*/ 0 h 411480"/>
              <a:gd name="T22" fmla="*/ 494693 w 914400"/>
              <a:gd name="T23" fmla="*/ 679 h 411480"/>
              <a:gd name="T24" fmla="*/ 567061 w 914400"/>
              <a:gd name="T25" fmla="*/ 5967 h 411480"/>
              <a:gd name="T26" fmla="*/ 635150 w 914400"/>
              <a:gd name="T27" fmla="*/ 16138 h 411480"/>
              <a:gd name="T28" fmla="*/ 698020 w 914400"/>
              <a:gd name="T29" fmla="*/ 30767 h 411480"/>
              <a:gd name="T30" fmla="*/ 754729 w 914400"/>
              <a:gd name="T31" fmla="*/ 49436 h 411480"/>
              <a:gd name="T32" fmla="*/ 804334 w 914400"/>
              <a:gd name="T33" fmla="*/ 71720 h 411480"/>
              <a:gd name="T34" fmla="*/ 845894 w 914400"/>
              <a:gd name="T35" fmla="*/ 97198 h 411480"/>
              <a:gd name="T36" fmla="*/ 878466 w 914400"/>
              <a:gd name="T37" fmla="*/ 125446 h 411480"/>
              <a:gd name="T38" fmla="*/ 901110 w 914400"/>
              <a:gd name="T39" fmla="*/ 156043 h 411480"/>
              <a:gd name="T40" fmla="*/ 914400 w 914400"/>
              <a:gd name="T41" fmla="*/ 205422 h 411480"/>
              <a:gd name="T42" fmla="*/ 912884 w 914400"/>
              <a:gd name="T43" fmla="*/ 222275 h 411480"/>
              <a:gd name="T44" fmla="*/ 891088 w 914400"/>
              <a:gd name="T45" fmla="*/ 270366 h 411480"/>
              <a:gd name="T46" fmla="*/ 863362 w 914400"/>
              <a:gd name="T47" fmla="*/ 299842 h 411480"/>
              <a:gd name="T48" fmla="*/ 826178 w 914400"/>
              <a:gd name="T49" fmla="*/ 326757 h 411480"/>
              <a:gd name="T50" fmla="*/ 780478 w 914400"/>
              <a:gd name="T51" fmla="*/ 350692 h 411480"/>
              <a:gd name="T52" fmla="*/ 727204 w 914400"/>
              <a:gd name="T53" fmla="*/ 371221 h 411480"/>
              <a:gd name="T54" fmla="*/ 667297 w 914400"/>
              <a:gd name="T55" fmla="*/ 387922 h 411480"/>
              <a:gd name="T56" fmla="*/ 601699 w 914400"/>
              <a:gd name="T57" fmla="*/ 400374 h 411480"/>
              <a:gd name="T58" fmla="*/ 531353 w 914400"/>
              <a:gd name="T59" fmla="*/ 408156 h 411480"/>
              <a:gd name="T60" fmla="*/ 457200 w 914400"/>
              <a:gd name="T61" fmla="*/ 410844 h 411480"/>
              <a:gd name="T62" fmla="*/ 419706 w 914400"/>
              <a:gd name="T63" fmla="*/ 410164 h 411480"/>
              <a:gd name="T64" fmla="*/ 347338 w 914400"/>
              <a:gd name="T65" fmla="*/ 404876 h 411480"/>
              <a:gd name="T66" fmla="*/ 279249 w 914400"/>
              <a:gd name="T67" fmla="*/ 394706 h 411480"/>
              <a:gd name="T68" fmla="*/ 216379 w 914400"/>
              <a:gd name="T69" fmla="*/ 380076 h 411480"/>
              <a:gd name="T70" fmla="*/ 159670 w 914400"/>
              <a:gd name="T71" fmla="*/ 361407 h 411480"/>
              <a:gd name="T72" fmla="*/ 110065 w 914400"/>
              <a:gd name="T73" fmla="*/ 339124 h 411480"/>
              <a:gd name="T74" fmla="*/ 68505 w 914400"/>
              <a:gd name="T75" fmla="*/ 313645 h 411480"/>
              <a:gd name="T76" fmla="*/ 35933 w 914400"/>
              <a:gd name="T77" fmla="*/ 285397 h 411480"/>
              <a:gd name="T78" fmla="*/ 13289 w 914400"/>
              <a:gd name="T79" fmla="*/ 254800 h 411480"/>
              <a:gd name="T80" fmla="*/ 0 w 914400"/>
              <a:gd name="T81" fmla="*/ 205422 h 41148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14400" h="411480">
                <a:moveTo>
                  <a:pt x="0" y="205740"/>
                </a:moveTo>
                <a:lnTo>
                  <a:pt x="13289" y="156285"/>
                </a:lnTo>
                <a:lnTo>
                  <a:pt x="35933" y="125640"/>
                </a:lnTo>
                <a:lnTo>
                  <a:pt x="68505" y="97348"/>
                </a:lnTo>
                <a:lnTo>
                  <a:pt x="110065" y="71831"/>
                </a:lnTo>
                <a:lnTo>
                  <a:pt x="159670" y="49512"/>
                </a:lnTo>
                <a:lnTo>
                  <a:pt x="216379" y="30815"/>
                </a:lnTo>
                <a:lnTo>
                  <a:pt x="279249" y="16162"/>
                </a:lnTo>
                <a:lnTo>
                  <a:pt x="347338" y="5977"/>
                </a:lnTo>
                <a:lnTo>
                  <a:pt x="419706" y="681"/>
                </a:lnTo>
                <a:lnTo>
                  <a:pt x="457200" y="0"/>
                </a:lnTo>
                <a:lnTo>
                  <a:pt x="494693" y="681"/>
                </a:lnTo>
                <a:lnTo>
                  <a:pt x="567061" y="5977"/>
                </a:lnTo>
                <a:lnTo>
                  <a:pt x="635150" y="16162"/>
                </a:lnTo>
                <a:lnTo>
                  <a:pt x="698020" y="30815"/>
                </a:lnTo>
                <a:lnTo>
                  <a:pt x="754729" y="49512"/>
                </a:lnTo>
                <a:lnTo>
                  <a:pt x="804334" y="71831"/>
                </a:lnTo>
                <a:lnTo>
                  <a:pt x="845894" y="97348"/>
                </a:lnTo>
                <a:lnTo>
                  <a:pt x="878466" y="125640"/>
                </a:lnTo>
                <a:lnTo>
                  <a:pt x="901110" y="156285"/>
                </a:lnTo>
                <a:lnTo>
                  <a:pt x="914400" y="205740"/>
                </a:lnTo>
                <a:lnTo>
                  <a:pt x="912884" y="222619"/>
                </a:lnTo>
                <a:lnTo>
                  <a:pt x="891088" y="270784"/>
                </a:lnTo>
                <a:lnTo>
                  <a:pt x="863362" y="300306"/>
                </a:lnTo>
                <a:lnTo>
                  <a:pt x="826178" y="327263"/>
                </a:lnTo>
                <a:lnTo>
                  <a:pt x="780478" y="351234"/>
                </a:lnTo>
                <a:lnTo>
                  <a:pt x="727204" y="371795"/>
                </a:lnTo>
                <a:lnTo>
                  <a:pt x="667297" y="388522"/>
                </a:lnTo>
                <a:lnTo>
                  <a:pt x="601699" y="400994"/>
                </a:lnTo>
                <a:lnTo>
                  <a:pt x="531353" y="408788"/>
                </a:lnTo>
                <a:lnTo>
                  <a:pt x="457200" y="411480"/>
                </a:lnTo>
                <a:lnTo>
                  <a:pt x="419706" y="410798"/>
                </a:lnTo>
                <a:lnTo>
                  <a:pt x="347338" y="405502"/>
                </a:lnTo>
                <a:lnTo>
                  <a:pt x="279249" y="395317"/>
                </a:lnTo>
                <a:lnTo>
                  <a:pt x="216379" y="380664"/>
                </a:lnTo>
                <a:lnTo>
                  <a:pt x="159670" y="361967"/>
                </a:lnTo>
                <a:lnTo>
                  <a:pt x="110065" y="339648"/>
                </a:lnTo>
                <a:lnTo>
                  <a:pt x="68505" y="314131"/>
                </a:lnTo>
                <a:lnTo>
                  <a:pt x="35933" y="285839"/>
                </a:lnTo>
                <a:lnTo>
                  <a:pt x="13289" y="255194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CB195FCA-FCDD-4257-92B8-61A14138FA79}"/>
              </a:ext>
            </a:extLst>
          </p:cNvPr>
          <p:cNvSpPr txBox="1"/>
          <p:nvPr/>
        </p:nvSpPr>
        <p:spPr>
          <a:xfrm>
            <a:off x="7299325" y="2914650"/>
            <a:ext cx="979488" cy="923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99109" indent="-106680" eaLnBrk="1" fontAlgn="auto" hangingPunct="1">
              <a:lnSpc>
                <a:spcPts val="1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uti</a:t>
            </a:r>
            <a:r>
              <a:rPr sz="9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Vacc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900">
              <a:latin typeface="Arial"/>
              <a:cs typeface="Arial"/>
            </a:endParaRPr>
          </a:p>
        </p:txBody>
      </p:sp>
      <p:sp>
        <p:nvSpPr>
          <p:cNvPr id="15508" name="object 151">
            <a:extLst>
              <a:ext uri="{FF2B5EF4-FFF2-40B4-BE49-F238E27FC236}">
                <a16:creationId xmlns:a16="http://schemas.microsoft.com/office/drawing/2014/main" id="{B8D3CE8A-6812-4014-AC94-E2EE87FF2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3119438"/>
            <a:ext cx="90488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AD594077-B124-4437-AA10-A8A2D1C7F12B}"/>
              </a:ext>
            </a:extLst>
          </p:cNvPr>
          <p:cNvSpPr txBox="1"/>
          <p:nvPr/>
        </p:nvSpPr>
        <p:spPr>
          <a:xfrm>
            <a:off x="8312150" y="3860800"/>
            <a:ext cx="428625" cy="249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I</a:t>
            </a:r>
            <a:r>
              <a:rPr sz="800" i="1" spc="-5" dirty="0">
                <a:latin typeface="Arial"/>
                <a:cs typeface="Arial"/>
              </a:rPr>
              <a:t>D</a:t>
            </a:r>
            <a:r>
              <a:rPr sz="800" i="1" dirty="0">
                <a:latin typeface="Arial"/>
                <a:cs typeface="Arial"/>
              </a:rPr>
              <a:t>O1</a:t>
            </a:r>
            <a:endParaRPr sz="8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A</a:t>
            </a:r>
            <a:r>
              <a:rPr sz="800" i="1" spc="-5" dirty="0">
                <a:latin typeface="Arial"/>
                <a:cs typeface="Arial"/>
              </a:rPr>
              <a:t>rgina</a:t>
            </a:r>
            <a:r>
              <a:rPr sz="800" i="1" dirty="0">
                <a:latin typeface="Arial"/>
                <a:cs typeface="Arial"/>
              </a:rPr>
              <a:t>se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510" name="object 153">
            <a:extLst>
              <a:ext uri="{FF2B5EF4-FFF2-40B4-BE49-F238E27FC236}">
                <a16:creationId xmlns:a16="http://schemas.microsoft.com/office/drawing/2014/main" id="{65B169AC-F28F-4677-957E-D694ED23717C}"/>
              </a:ext>
            </a:extLst>
          </p:cNvPr>
          <p:cNvSpPr>
            <a:spLocks/>
          </p:cNvSpPr>
          <p:nvPr/>
        </p:nvSpPr>
        <p:spPr bwMode="auto">
          <a:xfrm>
            <a:off x="7299325" y="2914650"/>
            <a:ext cx="862013" cy="923925"/>
          </a:xfrm>
          <a:custGeom>
            <a:avLst/>
            <a:gdLst>
              <a:gd name="T0" fmla="*/ 0 w 861059"/>
              <a:gd name="T1" fmla="*/ 923542 h 923925"/>
              <a:gd name="T2" fmla="*/ 862969 w 861059"/>
              <a:gd name="T3" fmla="*/ 923542 h 923925"/>
              <a:gd name="T4" fmla="*/ 862969 w 861059"/>
              <a:gd name="T5" fmla="*/ 0 h 923925"/>
              <a:gd name="T6" fmla="*/ 0 w 861059"/>
              <a:gd name="T7" fmla="*/ 0 h 923925"/>
              <a:gd name="T8" fmla="*/ 0 w 861059"/>
              <a:gd name="T9" fmla="*/ 923542 h 923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1059" h="923925">
                <a:moveTo>
                  <a:pt x="0" y="923542"/>
                </a:moveTo>
                <a:lnTo>
                  <a:pt x="861060" y="923542"/>
                </a:lnTo>
                <a:lnTo>
                  <a:pt x="861060" y="0"/>
                </a:lnTo>
                <a:lnTo>
                  <a:pt x="0" y="0"/>
                </a:lnTo>
                <a:lnTo>
                  <a:pt x="0" y="92354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11" name="object 154">
            <a:extLst>
              <a:ext uri="{FF2B5EF4-FFF2-40B4-BE49-F238E27FC236}">
                <a16:creationId xmlns:a16="http://schemas.microsoft.com/office/drawing/2014/main" id="{A88BB7C0-55BD-4C3E-BD28-1844C8C9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2892425"/>
            <a:ext cx="746125" cy="346075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2" name="object 155">
            <a:extLst>
              <a:ext uri="{FF2B5EF4-FFF2-40B4-BE49-F238E27FC236}">
                <a16:creationId xmlns:a16="http://schemas.microsoft.com/office/drawing/2014/main" id="{786960F4-84A0-4438-989E-BDED54BCBB09}"/>
              </a:ext>
            </a:extLst>
          </p:cNvPr>
          <p:cNvSpPr>
            <a:spLocks/>
          </p:cNvSpPr>
          <p:nvPr/>
        </p:nvSpPr>
        <p:spPr bwMode="auto">
          <a:xfrm>
            <a:off x="7391400" y="3114675"/>
            <a:ext cx="539750" cy="0"/>
          </a:xfrm>
          <a:custGeom>
            <a:avLst/>
            <a:gdLst>
              <a:gd name="T0" fmla="*/ 0 w 539750"/>
              <a:gd name="T1" fmla="*/ 539497 w 5397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39750">
                <a:moveTo>
                  <a:pt x="0" y="0"/>
                </a:moveTo>
                <a:lnTo>
                  <a:pt x="539497" y="0"/>
                </a:lnTo>
              </a:path>
            </a:pathLst>
          </a:custGeom>
          <a:noFill/>
          <a:ln w="1193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13" name="object 156">
            <a:extLst>
              <a:ext uri="{FF2B5EF4-FFF2-40B4-BE49-F238E27FC236}">
                <a16:creationId xmlns:a16="http://schemas.microsoft.com/office/drawing/2014/main" id="{0E12CF56-2C20-4EAD-9F37-DC38D906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2725" y="2892425"/>
            <a:ext cx="306388" cy="34607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4" name="object 157">
            <a:extLst>
              <a:ext uri="{FF2B5EF4-FFF2-40B4-BE49-F238E27FC236}">
                <a16:creationId xmlns:a16="http://schemas.microsoft.com/office/drawing/2014/main" id="{CB0E6722-2D95-4085-9709-4C5A54ED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057525"/>
            <a:ext cx="290512" cy="344488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5" name="object 158">
            <a:extLst>
              <a:ext uri="{FF2B5EF4-FFF2-40B4-BE49-F238E27FC236}">
                <a16:creationId xmlns:a16="http://schemas.microsoft.com/office/drawing/2014/main" id="{93807818-70D0-42EB-B2D3-23B0D426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3057525"/>
            <a:ext cx="249237" cy="344488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6" name="object 159">
            <a:extLst>
              <a:ext uri="{FF2B5EF4-FFF2-40B4-BE49-F238E27FC236}">
                <a16:creationId xmlns:a16="http://schemas.microsoft.com/office/drawing/2014/main" id="{E0B6B1B6-DF4E-40BB-9705-F09110DC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388" y="3057525"/>
            <a:ext cx="488950" cy="344488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33D45879-2848-41A8-A8F1-1C506E885631}"/>
              </a:ext>
            </a:extLst>
          </p:cNvPr>
          <p:cNvSpPr txBox="1"/>
          <p:nvPr/>
        </p:nvSpPr>
        <p:spPr>
          <a:xfrm>
            <a:off x="7378700" y="3121025"/>
            <a:ext cx="4318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S-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18" name="object 161">
            <a:extLst>
              <a:ext uri="{FF2B5EF4-FFF2-40B4-BE49-F238E27FC236}">
                <a16:creationId xmlns:a16="http://schemas.microsoft.com/office/drawing/2014/main" id="{7CD2BD78-CD80-4AF1-87C9-1D9589F8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221038"/>
            <a:ext cx="381000" cy="34607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9" name="object 162">
            <a:extLst>
              <a:ext uri="{FF2B5EF4-FFF2-40B4-BE49-F238E27FC236}">
                <a16:creationId xmlns:a16="http://schemas.microsoft.com/office/drawing/2014/main" id="{A39091BE-48D1-4D6C-BAB6-98B19799D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221038"/>
            <a:ext cx="249238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0" name="object 163">
            <a:extLst>
              <a:ext uri="{FF2B5EF4-FFF2-40B4-BE49-F238E27FC236}">
                <a16:creationId xmlns:a16="http://schemas.microsoft.com/office/drawing/2014/main" id="{A7026F8A-2C44-496A-B2C3-74A20ED5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3221038"/>
            <a:ext cx="488950" cy="346075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" name="object 164">
            <a:extLst>
              <a:ext uri="{FF2B5EF4-FFF2-40B4-BE49-F238E27FC236}">
                <a16:creationId xmlns:a16="http://schemas.microsoft.com/office/drawing/2014/main" id="{165D3366-1810-4B5B-939E-03DEB277DAD5}"/>
              </a:ext>
            </a:extLst>
          </p:cNvPr>
          <p:cNvSpPr txBox="1"/>
          <p:nvPr/>
        </p:nvSpPr>
        <p:spPr>
          <a:xfrm>
            <a:off x="7378700" y="3286125"/>
            <a:ext cx="5222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1050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22" name="object 165">
            <a:extLst>
              <a:ext uri="{FF2B5EF4-FFF2-40B4-BE49-F238E27FC236}">
                <a16:creationId xmlns:a16="http://schemas.microsoft.com/office/drawing/2014/main" id="{05EBC474-E5B6-4591-B312-2468AAF4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386138"/>
            <a:ext cx="277812" cy="346075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3" name="object 166">
            <a:extLst>
              <a:ext uri="{FF2B5EF4-FFF2-40B4-BE49-F238E27FC236}">
                <a16:creationId xmlns:a16="http://schemas.microsoft.com/office/drawing/2014/main" id="{98CF780D-771F-4DCB-BB69-2614595C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13" y="3386138"/>
            <a:ext cx="249237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4" name="object 167">
            <a:extLst>
              <a:ext uri="{FF2B5EF4-FFF2-40B4-BE49-F238E27FC236}">
                <a16:creationId xmlns:a16="http://schemas.microsoft.com/office/drawing/2014/main" id="{C9A85744-5833-40F2-804F-80D1A1F3D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688" y="3386138"/>
            <a:ext cx="417512" cy="346075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8" name="object 168">
            <a:extLst>
              <a:ext uri="{FF2B5EF4-FFF2-40B4-BE49-F238E27FC236}">
                <a16:creationId xmlns:a16="http://schemas.microsoft.com/office/drawing/2014/main" id="{4EC55060-5E9D-45A7-B7FD-EEE3B3608130}"/>
              </a:ext>
            </a:extLst>
          </p:cNvPr>
          <p:cNvSpPr txBox="1"/>
          <p:nvPr/>
        </p:nvSpPr>
        <p:spPr>
          <a:xfrm>
            <a:off x="7378700" y="3449638"/>
            <a:ext cx="347663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6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101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26" name="object 169">
            <a:extLst>
              <a:ext uri="{FF2B5EF4-FFF2-40B4-BE49-F238E27FC236}">
                <a16:creationId xmlns:a16="http://schemas.microsoft.com/office/drawing/2014/main" id="{D0C04FB8-07EC-4E2C-990A-CAF71467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551238"/>
            <a:ext cx="415925" cy="344487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7" name="object 170">
            <a:extLst>
              <a:ext uri="{FF2B5EF4-FFF2-40B4-BE49-F238E27FC236}">
                <a16:creationId xmlns:a16="http://schemas.microsoft.com/office/drawing/2014/main" id="{56CB1042-C9C5-4822-B073-F61F6783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3551238"/>
            <a:ext cx="249238" cy="344487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8" name="object 171">
            <a:extLst>
              <a:ext uri="{FF2B5EF4-FFF2-40B4-BE49-F238E27FC236}">
                <a16:creationId xmlns:a16="http://schemas.microsoft.com/office/drawing/2014/main" id="{BE499857-E4D5-479E-B4C1-BDD5FB0AD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551238"/>
            <a:ext cx="298450" cy="344487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9" name="object 172">
            <a:extLst>
              <a:ext uri="{FF2B5EF4-FFF2-40B4-BE49-F238E27FC236}">
                <a16:creationId xmlns:a16="http://schemas.microsoft.com/office/drawing/2014/main" id="{835A7D1E-795D-46A0-86AE-98C25502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8" y="3551238"/>
            <a:ext cx="249237" cy="344487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0" name="object 173">
            <a:extLst>
              <a:ext uri="{FF2B5EF4-FFF2-40B4-BE49-F238E27FC236}">
                <a16:creationId xmlns:a16="http://schemas.microsoft.com/office/drawing/2014/main" id="{D6C529B7-2607-4576-9562-68D7883DA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3551238"/>
            <a:ext cx="461962" cy="344487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" name="object 174">
            <a:extLst>
              <a:ext uri="{FF2B5EF4-FFF2-40B4-BE49-F238E27FC236}">
                <a16:creationId xmlns:a16="http://schemas.microsoft.com/office/drawing/2014/main" id="{6F72E6F8-3C7A-4494-8AC2-7DEE07572734}"/>
              </a:ext>
            </a:extLst>
          </p:cNvPr>
          <p:cNvSpPr txBox="1"/>
          <p:nvPr/>
        </p:nvSpPr>
        <p:spPr>
          <a:xfrm>
            <a:off x="7378700" y="3614738"/>
            <a:ext cx="6619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SCI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-B-</a:t>
            </a:r>
            <a:r>
              <a:rPr sz="1200" b="1" spc="-7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32" name="object 175">
            <a:extLst>
              <a:ext uri="{FF2B5EF4-FFF2-40B4-BE49-F238E27FC236}">
                <a16:creationId xmlns:a16="http://schemas.microsoft.com/office/drawing/2014/main" id="{E2521B98-03E3-43CD-9BE2-B7989369E6E1}"/>
              </a:ext>
            </a:extLst>
          </p:cNvPr>
          <p:cNvSpPr>
            <a:spLocks/>
          </p:cNvSpPr>
          <p:nvPr/>
        </p:nvSpPr>
        <p:spPr bwMode="auto">
          <a:xfrm>
            <a:off x="8259763" y="2598738"/>
            <a:ext cx="1138237" cy="923925"/>
          </a:xfrm>
          <a:custGeom>
            <a:avLst/>
            <a:gdLst>
              <a:gd name="T0" fmla="*/ 0 w 1137284"/>
              <a:gd name="T1" fmla="*/ 923542 h 923925"/>
              <a:gd name="T2" fmla="*/ 1138808 w 1137284"/>
              <a:gd name="T3" fmla="*/ 923542 h 923925"/>
              <a:gd name="T4" fmla="*/ 1138808 w 1137284"/>
              <a:gd name="T5" fmla="*/ 0 h 923925"/>
              <a:gd name="T6" fmla="*/ 0 w 1137284"/>
              <a:gd name="T7" fmla="*/ 0 h 923925"/>
              <a:gd name="T8" fmla="*/ 0 w 1137284"/>
              <a:gd name="T9" fmla="*/ 923542 h 923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7284" h="923925">
                <a:moveTo>
                  <a:pt x="0" y="923542"/>
                </a:moveTo>
                <a:lnTo>
                  <a:pt x="1136902" y="923542"/>
                </a:lnTo>
                <a:lnTo>
                  <a:pt x="1136902" y="0"/>
                </a:lnTo>
                <a:lnTo>
                  <a:pt x="0" y="0"/>
                </a:lnTo>
                <a:lnTo>
                  <a:pt x="0" y="92354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33" name="object 176">
            <a:extLst>
              <a:ext uri="{FF2B5EF4-FFF2-40B4-BE49-F238E27FC236}">
                <a16:creationId xmlns:a16="http://schemas.microsoft.com/office/drawing/2014/main" id="{971AF72F-44E7-4B28-A7BA-16CE86C88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2574925"/>
            <a:ext cx="1001712" cy="346075"/>
          </a:xfrm>
          <a:prstGeom prst="rect">
            <a:avLst/>
          </a:prstGeom>
          <a:blipFill dpi="0" rotWithShape="1">
            <a:blip r:embed="rId3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4" name="object 177">
            <a:extLst>
              <a:ext uri="{FF2B5EF4-FFF2-40B4-BE49-F238E27FC236}">
                <a16:creationId xmlns:a16="http://schemas.microsoft.com/office/drawing/2014/main" id="{CDD4F8DE-E830-4A82-99D6-E16DF9930E35}"/>
              </a:ext>
            </a:extLst>
          </p:cNvPr>
          <p:cNvSpPr>
            <a:spLocks/>
          </p:cNvSpPr>
          <p:nvPr/>
        </p:nvSpPr>
        <p:spPr bwMode="auto">
          <a:xfrm>
            <a:off x="8351838" y="2797175"/>
            <a:ext cx="792162" cy="0"/>
          </a:xfrm>
          <a:custGeom>
            <a:avLst/>
            <a:gdLst>
              <a:gd name="T0" fmla="*/ 0 w 792479"/>
              <a:gd name="T1" fmla="*/ 791846 w 792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92479">
                <a:moveTo>
                  <a:pt x="0" y="0"/>
                </a:moveTo>
                <a:lnTo>
                  <a:pt x="792480" y="0"/>
                </a:lnTo>
              </a:path>
            </a:pathLst>
          </a:custGeom>
          <a:noFill/>
          <a:ln w="1193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35" name="object 178">
            <a:extLst>
              <a:ext uri="{FF2B5EF4-FFF2-40B4-BE49-F238E27FC236}">
                <a16:creationId xmlns:a16="http://schemas.microsoft.com/office/drawing/2014/main" id="{D9901813-CE98-4774-98E7-99C07D77D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749550"/>
            <a:ext cx="304800" cy="330200"/>
          </a:xfrm>
          <a:prstGeom prst="rect">
            <a:avLst/>
          </a:prstGeom>
          <a:blipFill dpi="0" rotWithShape="1">
            <a:blip r:embed="rId4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6" name="object 179">
            <a:extLst>
              <a:ext uri="{FF2B5EF4-FFF2-40B4-BE49-F238E27FC236}">
                <a16:creationId xmlns:a16="http://schemas.microsoft.com/office/drawing/2014/main" id="{ADBF2A10-5955-4488-83A6-A0FE9385B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740025"/>
            <a:ext cx="388938" cy="346075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7" name="object 180">
            <a:extLst>
              <a:ext uri="{FF2B5EF4-FFF2-40B4-BE49-F238E27FC236}">
                <a16:creationId xmlns:a16="http://schemas.microsoft.com/office/drawing/2014/main" id="{74D0E29C-4498-4965-AE25-024E5EEAA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40025"/>
            <a:ext cx="249238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8" name="object 181">
            <a:extLst>
              <a:ext uri="{FF2B5EF4-FFF2-40B4-BE49-F238E27FC236}">
                <a16:creationId xmlns:a16="http://schemas.microsoft.com/office/drawing/2014/main" id="{85AFF0E7-E6A6-4223-A51C-C51CC119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5" y="2740025"/>
            <a:ext cx="487363" cy="346075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9" name="object 182">
            <a:extLst>
              <a:ext uri="{FF2B5EF4-FFF2-40B4-BE49-F238E27FC236}">
                <a16:creationId xmlns:a16="http://schemas.microsoft.com/office/drawing/2014/main" id="{82A244D9-FD8C-498A-B2AA-02FD823C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914650"/>
            <a:ext cx="304800" cy="328613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0" name="object 183">
            <a:extLst>
              <a:ext uri="{FF2B5EF4-FFF2-40B4-BE49-F238E27FC236}">
                <a16:creationId xmlns:a16="http://schemas.microsoft.com/office/drawing/2014/main" id="{9E32AA87-B268-4DE5-9F76-9233352D7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905125"/>
            <a:ext cx="885825" cy="344488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1" name="object 184">
            <a:extLst>
              <a:ext uri="{FF2B5EF4-FFF2-40B4-BE49-F238E27FC236}">
                <a16:creationId xmlns:a16="http://schemas.microsoft.com/office/drawing/2014/main" id="{507E036A-7D0B-4D06-A412-582C59DAF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3078163"/>
            <a:ext cx="304800" cy="330200"/>
          </a:xfrm>
          <a:prstGeom prst="rect">
            <a:avLst/>
          </a:prstGeom>
          <a:blipFill dpi="0" rotWithShape="1">
            <a:blip r:embed="rId4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2" name="object 185">
            <a:extLst>
              <a:ext uri="{FF2B5EF4-FFF2-40B4-BE49-F238E27FC236}">
                <a16:creationId xmlns:a16="http://schemas.microsoft.com/office/drawing/2014/main" id="{D1983FBE-B7F5-4553-BE17-233FA9D8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3068638"/>
            <a:ext cx="885825" cy="346075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3" name="object 186">
            <a:extLst>
              <a:ext uri="{FF2B5EF4-FFF2-40B4-BE49-F238E27FC236}">
                <a16:creationId xmlns:a16="http://schemas.microsoft.com/office/drawing/2014/main" id="{4CA895ED-D40D-42C1-81E3-60B66E2F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3243263"/>
            <a:ext cx="304800" cy="330200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4" name="object 187">
            <a:extLst>
              <a:ext uri="{FF2B5EF4-FFF2-40B4-BE49-F238E27FC236}">
                <a16:creationId xmlns:a16="http://schemas.microsoft.com/office/drawing/2014/main" id="{C108EF72-F35E-4C5E-893E-C01EB200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3233738"/>
            <a:ext cx="438150" cy="346075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5" name="object 188">
            <a:extLst>
              <a:ext uri="{FF2B5EF4-FFF2-40B4-BE49-F238E27FC236}">
                <a16:creationId xmlns:a16="http://schemas.microsoft.com/office/drawing/2014/main" id="{AEE1A588-9657-41C8-A891-BF7461BF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3233738"/>
            <a:ext cx="249237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6" name="object 189">
            <a:extLst>
              <a:ext uri="{FF2B5EF4-FFF2-40B4-BE49-F238E27FC236}">
                <a16:creationId xmlns:a16="http://schemas.microsoft.com/office/drawing/2014/main" id="{1EB8ACC0-5490-4F67-BE32-8C4599906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3233738"/>
            <a:ext cx="769938" cy="346075"/>
          </a:xfrm>
          <a:prstGeom prst="rect">
            <a:avLst/>
          </a:prstGeom>
          <a:blipFill dpi="0" rotWithShape="1">
            <a:blip r:embed="rId4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7" name="object 190">
            <a:extLst>
              <a:ext uri="{FF2B5EF4-FFF2-40B4-BE49-F238E27FC236}">
                <a16:creationId xmlns:a16="http://schemas.microsoft.com/office/drawing/2014/main" id="{9FAFE6CE-1D81-46A0-B51E-B64A782EB1F8}"/>
              </a:ext>
            </a:extLst>
          </p:cNvPr>
          <p:cNvSpPr>
            <a:spLocks/>
          </p:cNvSpPr>
          <p:nvPr/>
        </p:nvSpPr>
        <p:spPr bwMode="auto">
          <a:xfrm>
            <a:off x="9834563" y="1997075"/>
            <a:ext cx="1038225" cy="423863"/>
          </a:xfrm>
          <a:custGeom>
            <a:avLst/>
            <a:gdLst>
              <a:gd name="T0" fmla="*/ 0 w 1038225"/>
              <a:gd name="T1" fmla="*/ 423041 h 424180"/>
              <a:gd name="T2" fmla="*/ 1037842 w 1038225"/>
              <a:gd name="T3" fmla="*/ 423041 h 424180"/>
              <a:gd name="T4" fmla="*/ 1037842 w 1038225"/>
              <a:gd name="T5" fmla="*/ 0 h 424180"/>
              <a:gd name="T6" fmla="*/ 0 w 1038225"/>
              <a:gd name="T7" fmla="*/ 0 h 424180"/>
              <a:gd name="T8" fmla="*/ 0 w 1038225"/>
              <a:gd name="T9" fmla="*/ 423041 h 424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38225" h="424180">
                <a:moveTo>
                  <a:pt x="0" y="423674"/>
                </a:moveTo>
                <a:lnTo>
                  <a:pt x="1037842" y="423674"/>
                </a:lnTo>
                <a:lnTo>
                  <a:pt x="1037842" y="0"/>
                </a:lnTo>
                <a:lnTo>
                  <a:pt x="0" y="0"/>
                </a:lnTo>
                <a:lnTo>
                  <a:pt x="0" y="423674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48" name="object 191">
            <a:extLst>
              <a:ext uri="{FF2B5EF4-FFF2-40B4-BE49-F238E27FC236}">
                <a16:creationId xmlns:a16="http://schemas.microsoft.com/office/drawing/2014/main" id="{DB75E0A5-FF67-49CA-B206-282E78C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213" y="1971675"/>
            <a:ext cx="1000125" cy="346075"/>
          </a:xfrm>
          <a:prstGeom prst="rect">
            <a:avLst/>
          </a:prstGeom>
          <a:blipFill dpi="0" rotWithShape="1">
            <a:blip r:embed="rId5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9" name="object 192">
            <a:extLst>
              <a:ext uri="{FF2B5EF4-FFF2-40B4-BE49-F238E27FC236}">
                <a16:creationId xmlns:a16="http://schemas.microsoft.com/office/drawing/2014/main" id="{BCFF150D-9F59-4A26-9DC6-6E5D7CAC8589}"/>
              </a:ext>
            </a:extLst>
          </p:cNvPr>
          <p:cNvSpPr>
            <a:spLocks/>
          </p:cNvSpPr>
          <p:nvPr/>
        </p:nvSpPr>
        <p:spPr bwMode="auto">
          <a:xfrm>
            <a:off x="9926638" y="2193925"/>
            <a:ext cx="792162" cy="0"/>
          </a:xfrm>
          <a:custGeom>
            <a:avLst/>
            <a:gdLst>
              <a:gd name="T0" fmla="*/ 0 w 792479"/>
              <a:gd name="T1" fmla="*/ 791846 w 792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92479">
                <a:moveTo>
                  <a:pt x="0" y="0"/>
                </a:moveTo>
                <a:lnTo>
                  <a:pt x="792480" y="0"/>
                </a:lnTo>
              </a:path>
            </a:pathLst>
          </a:custGeom>
          <a:noFill/>
          <a:ln w="1194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50" name="object 193">
            <a:extLst>
              <a:ext uri="{FF2B5EF4-FFF2-40B4-BE49-F238E27FC236}">
                <a16:creationId xmlns:a16="http://schemas.microsoft.com/office/drawing/2014/main" id="{89B33DD8-8F0B-4225-B2DD-27B56C8BF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975" y="2146300"/>
            <a:ext cx="303213" cy="330200"/>
          </a:xfrm>
          <a:prstGeom prst="rect">
            <a:avLst/>
          </a:prstGeom>
          <a:blipFill dpi="0" rotWithShape="1">
            <a:blip r:embed="rId5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1" name="object 194">
            <a:extLst>
              <a:ext uri="{FF2B5EF4-FFF2-40B4-BE49-F238E27FC236}">
                <a16:creationId xmlns:a16="http://schemas.microsoft.com/office/drawing/2014/main" id="{C7781233-6CE9-4AE0-A47C-951F28E67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2988" y="2136775"/>
            <a:ext cx="390525" cy="344488"/>
          </a:xfrm>
          <a:prstGeom prst="rect">
            <a:avLst/>
          </a:prstGeom>
          <a:blipFill dpi="0" rotWithShape="1">
            <a:blip r:embed="rId5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2" name="object 195">
            <a:extLst>
              <a:ext uri="{FF2B5EF4-FFF2-40B4-BE49-F238E27FC236}">
                <a16:creationId xmlns:a16="http://schemas.microsoft.com/office/drawing/2014/main" id="{7623D198-3538-462C-9F7C-0FE6F6368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5550" y="2136775"/>
            <a:ext cx="247650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3" name="object 196">
            <a:extLst>
              <a:ext uri="{FF2B5EF4-FFF2-40B4-BE49-F238E27FC236}">
                <a16:creationId xmlns:a16="http://schemas.microsoft.com/office/drawing/2014/main" id="{53B61FE4-3834-42AB-B0EB-E2E127E9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5238" y="2136775"/>
            <a:ext cx="488950" cy="344488"/>
          </a:xfrm>
          <a:prstGeom prst="rect">
            <a:avLst/>
          </a:prstGeom>
          <a:blipFill dpi="0" rotWithShape="1">
            <a:blip r:embed="rId5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4" name="object 197">
            <a:extLst>
              <a:ext uri="{FF2B5EF4-FFF2-40B4-BE49-F238E27FC236}">
                <a16:creationId xmlns:a16="http://schemas.microsoft.com/office/drawing/2014/main" id="{2D04E03A-BA6F-41EA-9958-76A80449A536}"/>
              </a:ext>
            </a:extLst>
          </p:cNvPr>
          <p:cNvSpPr>
            <a:spLocks/>
          </p:cNvSpPr>
          <p:nvPr/>
        </p:nvSpPr>
        <p:spPr bwMode="auto">
          <a:xfrm>
            <a:off x="7875588" y="5357813"/>
            <a:ext cx="989012" cy="590550"/>
          </a:xfrm>
          <a:custGeom>
            <a:avLst/>
            <a:gdLst>
              <a:gd name="T0" fmla="*/ 0 w 989329"/>
              <a:gd name="T1" fmla="*/ 591063 h 589914"/>
              <a:gd name="T2" fmla="*/ 988438 w 989329"/>
              <a:gd name="T3" fmla="*/ 591063 h 589914"/>
              <a:gd name="T4" fmla="*/ 988438 w 989329"/>
              <a:gd name="T5" fmla="*/ 0 h 589914"/>
              <a:gd name="T6" fmla="*/ 0 w 989329"/>
              <a:gd name="T7" fmla="*/ 0 h 589914"/>
              <a:gd name="T8" fmla="*/ 0 w 989329"/>
              <a:gd name="T9" fmla="*/ 591063 h 5899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329" h="589914">
                <a:moveTo>
                  <a:pt x="0" y="589790"/>
                </a:moveTo>
                <a:lnTo>
                  <a:pt x="989072" y="589790"/>
                </a:lnTo>
                <a:lnTo>
                  <a:pt x="989072" y="0"/>
                </a:lnTo>
                <a:lnTo>
                  <a:pt x="0" y="0"/>
                </a:lnTo>
                <a:lnTo>
                  <a:pt x="0" y="589790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55" name="object 198">
            <a:extLst>
              <a:ext uri="{FF2B5EF4-FFF2-40B4-BE49-F238E27FC236}">
                <a16:creationId xmlns:a16="http://schemas.microsoft.com/office/drawing/2014/main" id="{7F8B119A-5670-44B6-9EF4-AE96BF4D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334000"/>
            <a:ext cx="450850" cy="344488"/>
          </a:xfrm>
          <a:prstGeom prst="rect">
            <a:avLst/>
          </a:prstGeom>
          <a:blipFill dpi="0" rotWithShape="1">
            <a:blip r:embed="rId5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6" name="object 199">
            <a:extLst>
              <a:ext uri="{FF2B5EF4-FFF2-40B4-BE49-F238E27FC236}">
                <a16:creationId xmlns:a16="http://schemas.microsoft.com/office/drawing/2014/main" id="{800A5F71-780E-4DFA-A477-EBD80574A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5334000"/>
            <a:ext cx="249238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7" name="object 200">
            <a:extLst>
              <a:ext uri="{FF2B5EF4-FFF2-40B4-BE49-F238E27FC236}">
                <a16:creationId xmlns:a16="http://schemas.microsoft.com/office/drawing/2014/main" id="{B78E91D2-7AA0-48C4-B830-E4C7095C1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34000"/>
            <a:ext cx="381000" cy="344488"/>
          </a:xfrm>
          <a:prstGeom prst="rect">
            <a:avLst/>
          </a:prstGeom>
          <a:blipFill dpi="0" rotWithShape="1">
            <a:blip r:embed="rId5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8" name="object 201">
            <a:extLst>
              <a:ext uri="{FF2B5EF4-FFF2-40B4-BE49-F238E27FC236}">
                <a16:creationId xmlns:a16="http://schemas.microsoft.com/office/drawing/2014/main" id="{D78B9FA2-D8A4-4242-9F74-CECA8D75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8" y="5334000"/>
            <a:ext cx="249237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9" name="object 202">
            <a:extLst>
              <a:ext uri="{FF2B5EF4-FFF2-40B4-BE49-F238E27FC236}">
                <a16:creationId xmlns:a16="http://schemas.microsoft.com/office/drawing/2014/main" id="{6EBEDD3F-A61B-4322-9ACF-CFD9C3774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5334000"/>
            <a:ext cx="496887" cy="344488"/>
          </a:xfrm>
          <a:prstGeom prst="rect">
            <a:avLst/>
          </a:prstGeom>
          <a:blipFill dpi="0" rotWithShape="1">
            <a:blip r:embed="rId5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0" name="object 203">
            <a:extLst>
              <a:ext uri="{FF2B5EF4-FFF2-40B4-BE49-F238E27FC236}">
                <a16:creationId xmlns:a16="http://schemas.microsoft.com/office/drawing/2014/main" id="{8E226648-F956-492A-9F7F-C125362B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499100"/>
            <a:ext cx="819150" cy="344488"/>
          </a:xfrm>
          <a:prstGeom prst="rect">
            <a:avLst/>
          </a:prstGeom>
          <a:blipFill dpi="0" rotWithShape="1">
            <a:blip r:embed="rId5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1" name="object 204">
            <a:extLst>
              <a:ext uri="{FF2B5EF4-FFF2-40B4-BE49-F238E27FC236}">
                <a16:creationId xmlns:a16="http://schemas.microsoft.com/office/drawing/2014/main" id="{F9D71331-6B0B-4A6D-A0B1-F555BFA5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662613"/>
            <a:ext cx="995362" cy="346075"/>
          </a:xfrm>
          <a:prstGeom prst="rect">
            <a:avLst/>
          </a:prstGeom>
          <a:blipFill dpi="0" rotWithShape="1">
            <a:blip r:embed="rId5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2" name="object 205">
            <a:extLst>
              <a:ext uri="{FF2B5EF4-FFF2-40B4-BE49-F238E27FC236}">
                <a16:creationId xmlns:a16="http://schemas.microsoft.com/office/drawing/2014/main" id="{3DC477B3-6AEC-43AC-9485-1EA4CE383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963" y="5399088"/>
            <a:ext cx="8128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300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Anti-PD-1/L1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PDL1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LNA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eaLnBrk="1" hangingPunct="1">
              <a:lnSpc>
                <a:spcPts val="1275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Oral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PDL1sm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15563" name="object 206">
            <a:extLst>
              <a:ext uri="{FF2B5EF4-FFF2-40B4-BE49-F238E27FC236}">
                <a16:creationId xmlns:a16="http://schemas.microsoft.com/office/drawing/2014/main" id="{A71E0A8B-BC02-4DD8-92BE-5065B7346438}"/>
              </a:ext>
            </a:extLst>
          </p:cNvPr>
          <p:cNvSpPr>
            <a:spLocks/>
          </p:cNvSpPr>
          <p:nvPr/>
        </p:nvSpPr>
        <p:spPr bwMode="auto">
          <a:xfrm>
            <a:off x="10545763" y="5021263"/>
            <a:ext cx="728662" cy="425450"/>
          </a:xfrm>
          <a:custGeom>
            <a:avLst/>
            <a:gdLst>
              <a:gd name="T0" fmla="*/ 0 w 728979"/>
              <a:gd name="T1" fmla="*/ 425197 h 425450"/>
              <a:gd name="T2" fmla="*/ 727840 w 728979"/>
              <a:gd name="T3" fmla="*/ 425197 h 425450"/>
              <a:gd name="T4" fmla="*/ 727840 w 728979"/>
              <a:gd name="T5" fmla="*/ 0 h 425450"/>
              <a:gd name="T6" fmla="*/ 0 w 728979"/>
              <a:gd name="T7" fmla="*/ 0 h 425450"/>
              <a:gd name="T8" fmla="*/ 0 w 728979"/>
              <a:gd name="T9" fmla="*/ 425197 h 425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8979" h="425450">
                <a:moveTo>
                  <a:pt x="0" y="425197"/>
                </a:moveTo>
                <a:lnTo>
                  <a:pt x="728474" y="425197"/>
                </a:lnTo>
                <a:lnTo>
                  <a:pt x="728474" y="0"/>
                </a:lnTo>
                <a:lnTo>
                  <a:pt x="0" y="0"/>
                </a:lnTo>
                <a:lnTo>
                  <a:pt x="0" y="425197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64" name="object 207">
            <a:extLst>
              <a:ext uri="{FF2B5EF4-FFF2-40B4-BE49-F238E27FC236}">
                <a16:creationId xmlns:a16="http://schemas.microsoft.com/office/drawing/2014/main" id="{9EF2BE37-D9C0-4515-BD40-2B909B132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9413" y="4997450"/>
            <a:ext cx="450850" cy="344488"/>
          </a:xfrm>
          <a:prstGeom prst="rect">
            <a:avLst/>
          </a:prstGeom>
          <a:blipFill dpi="0" rotWithShape="1">
            <a:blip r:embed="rId6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5" name="object 208">
            <a:extLst>
              <a:ext uri="{FF2B5EF4-FFF2-40B4-BE49-F238E27FC236}">
                <a16:creationId xmlns:a16="http://schemas.microsoft.com/office/drawing/2014/main" id="{D0F1C2BF-D6EC-4FB4-A900-2045D3C1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300" y="4997450"/>
            <a:ext cx="249238" cy="344488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6" name="object 209">
            <a:extLst>
              <a:ext uri="{FF2B5EF4-FFF2-40B4-BE49-F238E27FC236}">
                <a16:creationId xmlns:a16="http://schemas.microsoft.com/office/drawing/2014/main" id="{ECCD72C5-903E-4338-857C-22C3FAFF3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575" y="4997450"/>
            <a:ext cx="457200" cy="344488"/>
          </a:xfrm>
          <a:prstGeom prst="rect">
            <a:avLst/>
          </a:prstGeom>
          <a:blipFill dpi="0" rotWithShape="1">
            <a:blip r:embed="rId6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7" name="object 210">
            <a:extLst>
              <a:ext uri="{FF2B5EF4-FFF2-40B4-BE49-F238E27FC236}">
                <a16:creationId xmlns:a16="http://schemas.microsoft.com/office/drawing/2014/main" id="{C167BAFF-F0D4-46FA-BE16-A37A174BA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9413" y="5162550"/>
            <a:ext cx="417512" cy="344488"/>
          </a:xfrm>
          <a:prstGeom prst="rect">
            <a:avLst/>
          </a:prstGeom>
          <a:blipFill dpi="0" rotWithShape="1">
            <a:blip r:embed="rId6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8" name="object 211">
            <a:extLst>
              <a:ext uri="{FF2B5EF4-FFF2-40B4-BE49-F238E27FC236}">
                <a16:creationId xmlns:a16="http://schemas.microsoft.com/office/drawing/2014/main" id="{82B94E4E-4033-4CFF-8FE0-C21A66141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8963" y="5162550"/>
            <a:ext cx="249237" cy="344488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9" name="object 212">
            <a:extLst>
              <a:ext uri="{FF2B5EF4-FFF2-40B4-BE49-F238E27FC236}">
                <a16:creationId xmlns:a16="http://schemas.microsoft.com/office/drawing/2014/main" id="{D6086D96-3357-48F2-8FA9-A6BF0591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0238" y="5162550"/>
            <a:ext cx="487362" cy="344488"/>
          </a:xfrm>
          <a:prstGeom prst="rect">
            <a:avLst/>
          </a:prstGeom>
          <a:blipFill dpi="0" rotWithShape="1">
            <a:blip r:embed="rId6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0" name="object 213">
            <a:extLst>
              <a:ext uri="{FF2B5EF4-FFF2-40B4-BE49-F238E27FC236}">
                <a16:creationId xmlns:a16="http://schemas.microsoft.com/office/drawing/2014/main" id="{F28DF300-DFBD-4466-A14B-F9F77832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6725" y="5062538"/>
            <a:ext cx="5572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300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Anti-HBs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VIR-3434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15571" name="object 214">
            <a:extLst>
              <a:ext uri="{FF2B5EF4-FFF2-40B4-BE49-F238E27FC236}">
                <a16:creationId xmlns:a16="http://schemas.microsoft.com/office/drawing/2014/main" id="{C544A4C4-268E-4A7E-B3DB-2732DCF1D845}"/>
              </a:ext>
            </a:extLst>
          </p:cNvPr>
          <p:cNvSpPr>
            <a:spLocks/>
          </p:cNvSpPr>
          <p:nvPr/>
        </p:nvSpPr>
        <p:spPr bwMode="auto">
          <a:xfrm>
            <a:off x="9691688" y="3929063"/>
            <a:ext cx="906462" cy="425450"/>
          </a:xfrm>
          <a:custGeom>
            <a:avLst/>
            <a:gdLst>
              <a:gd name="T0" fmla="*/ 0 w 906779"/>
              <a:gd name="T1" fmla="*/ 425192 h 425450"/>
              <a:gd name="T2" fmla="*/ 906146 w 906779"/>
              <a:gd name="T3" fmla="*/ 425192 h 425450"/>
              <a:gd name="T4" fmla="*/ 906146 w 906779"/>
              <a:gd name="T5" fmla="*/ 0 h 425450"/>
              <a:gd name="T6" fmla="*/ 0 w 906779"/>
              <a:gd name="T7" fmla="*/ 0 h 425450"/>
              <a:gd name="T8" fmla="*/ 0 w 906779"/>
              <a:gd name="T9" fmla="*/ 425192 h 425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6779" h="425450">
                <a:moveTo>
                  <a:pt x="0" y="425192"/>
                </a:moveTo>
                <a:lnTo>
                  <a:pt x="906780" y="425192"/>
                </a:lnTo>
                <a:lnTo>
                  <a:pt x="906780" y="0"/>
                </a:lnTo>
                <a:lnTo>
                  <a:pt x="0" y="0"/>
                </a:lnTo>
                <a:lnTo>
                  <a:pt x="0" y="42519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65ADDA03-8569-4979-A219-D1C3D941A636}"/>
              </a:ext>
            </a:extLst>
          </p:cNvPr>
          <p:cNvSpPr txBox="1"/>
          <p:nvPr/>
        </p:nvSpPr>
        <p:spPr>
          <a:xfrm>
            <a:off x="9785350" y="3970338"/>
            <a:ext cx="71913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Cy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Inhibi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73" name="object 216">
            <a:extLst>
              <a:ext uri="{FF2B5EF4-FFF2-40B4-BE49-F238E27FC236}">
                <a16:creationId xmlns:a16="http://schemas.microsoft.com/office/drawing/2014/main" id="{4476D713-90B1-4437-B72E-0EC1E2180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038" y="3905250"/>
            <a:ext cx="903287" cy="344488"/>
          </a:xfrm>
          <a:prstGeom prst="rect">
            <a:avLst/>
          </a:prstGeom>
          <a:blipFill dpi="0" rotWithShape="1">
            <a:blip r:embed="rId6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4" name="object 217">
            <a:extLst>
              <a:ext uri="{FF2B5EF4-FFF2-40B4-BE49-F238E27FC236}">
                <a16:creationId xmlns:a16="http://schemas.microsoft.com/office/drawing/2014/main" id="{802D83C1-4512-47BC-ADF3-A253FE1C5B65}"/>
              </a:ext>
            </a:extLst>
          </p:cNvPr>
          <p:cNvSpPr>
            <a:spLocks/>
          </p:cNvSpPr>
          <p:nvPr/>
        </p:nvSpPr>
        <p:spPr bwMode="auto">
          <a:xfrm>
            <a:off x="9796463" y="4127500"/>
            <a:ext cx="695325" cy="0"/>
          </a:xfrm>
          <a:custGeom>
            <a:avLst/>
            <a:gdLst>
              <a:gd name="T0" fmla="*/ 0 w 695325"/>
              <a:gd name="T1" fmla="*/ 694942 w 695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95325">
                <a:moveTo>
                  <a:pt x="0" y="0"/>
                </a:moveTo>
                <a:lnTo>
                  <a:pt x="694942" y="0"/>
                </a:lnTo>
              </a:path>
            </a:pathLst>
          </a:custGeom>
          <a:noFill/>
          <a:ln w="1194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75" name="object 218">
            <a:extLst>
              <a:ext uri="{FF2B5EF4-FFF2-40B4-BE49-F238E27FC236}">
                <a16:creationId xmlns:a16="http://schemas.microsoft.com/office/drawing/2014/main" id="{810D0796-B903-465E-BE4A-9E9CBA99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4068763"/>
            <a:ext cx="679450" cy="346075"/>
          </a:xfrm>
          <a:prstGeom prst="rect">
            <a:avLst/>
          </a:prstGeom>
          <a:blipFill dpi="0" rotWithShape="1">
            <a:blip r:embed="rId6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9" name="object 219">
            <a:extLst>
              <a:ext uri="{FF2B5EF4-FFF2-40B4-BE49-F238E27FC236}">
                <a16:creationId xmlns:a16="http://schemas.microsoft.com/office/drawing/2014/main" id="{FD83DE46-FC52-4686-B2CC-80994F3B413B}"/>
              </a:ext>
            </a:extLst>
          </p:cNvPr>
          <p:cNvSpPr txBox="1"/>
          <p:nvPr/>
        </p:nvSpPr>
        <p:spPr>
          <a:xfrm>
            <a:off x="9896475" y="4133850"/>
            <a:ext cx="4968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200" b="1" spc="-3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77" name="object 220">
            <a:extLst>
              <a:ext uri="{FF2B5EF4-FFF2-40B4-BE49-F238E27FC236}">
                <a16:creationId xmlns:a16="http://schemas.microsoft.com/office/drawing/2014/main" id="{5C200A26-C4C2-4E79-BB7B-AC88783B35D4}"/>
              </a:ext>
            </a:extLst>
          </p:cNvPr>
          <p:cNvSpPr>
            <a:spLocks/>
          </p:cNvSpPr>
          <p:nvPr/>
        </p:nvSpPr>
        <p:spPr bwMode="auto">
          <a:xfrm>
            <a:off x="7932738" y="2027238"/>
            <a:ext cx="1074737" cy="423862"/>
          </a:xfrm>
          <a:custGeom>
            <a:avLst/>
            <a:gdLst>
              <a:gd name="T0" fmla="*/ 0 w 1074420"/>
              <a:gd name="T1" fmla="*/ 423039 h 424180"/>
              <a:gd name="T2" fmla="*/ 1075054 w 1074420"/>
              <a:gd name="T3" fmla="*/ 423039 h 424180"/>
              <a:gd name="T4" fmla="*/ 1075054 w 1074420"/>
              <a:gd name="T5" fmla="*/ 0 h 424180"/>
              <a:gd name="T6" fmla="*/ 0 w 1074420"/>
              <a:gd name="T7" fmla="*/ 0 h 424180"/>
              <a:gd name="T8" fmla="*/ 0 w 1074420"/>
              <a:gd name="T9" fmla="*/ 423039 h 424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4420" h="424180">
                <a:moveTo>
                  <a:pt x="0" y="423674"/>
                </a:moveTo>
                <a:lnTo>
                  <a:pt x="1074420" y="423674"/>
                </a:lnTo>
                <a:lnTo>
                  <a:pt x="1074420" y="0"/>
                </a:lnTo>
                <a:lnTo>
                  <a:pt x="0" y="0"/>
                </a:lnTo>
                <a:lnTo>
                  <a:pt x="0" y="423674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78" name="object 221">
            <a:extLst>
              <a:ext uri="{FF2B5EF4-FFF2-40B4-BE49-F238E27FC236}">
                <a16:creationId xmlns:a16="http://schemas.microsoft.com/office/drawing/2014/main" id="{9C883650-5DA9-4D24-A7DA-6B9BF1B3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214563"/>
            <a:ext cx="858838" cy="34925"/>
          </a:xfrm>
          <a:prstGeom prst="rect">
            <a:avLst/>
          </a:prstGeom>
          <a:blipFill dpi="0" rotWithShape="1">
            <a:blip r:embed="rId6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9" name="object 222">
            <a:extLst>
              <a:ext uri="{FF2B5EF4-FFF2-40B4-BE49-F238E27FC236}">
                <a16:creationId xmlns:a16="http://schemas.microsoft.com/office/drawing/2014/main" id="{E90E9415-DF7A-4315-8CE8-B150087A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75" y="2001838"/>
            <a:ext cx="430213" cy="346075"/>
          </a:xfrm>
          <a:prstGeom prst="rect">
            <a:avLst/>
          </a:prstGeom>
          <a:blipFill dpi="0" rotWithShape="1">
            <a:blip r:embed="rId6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0" name="object 223">
            <a:extLst>
              <a:ext uri="{FF2B5EF4-FFF2-40B4-BE49-F238E27FC236}">
                <a16:creationId xmlns:a16="http://schemas.microsoft.com/office/drawing/2014/main" id="{5688B6B2-C4D3-4FE3-B52D-D43ADD2B8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2001838"/>
            <a:ext cx="249238" cy="346075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1" name="object 224">
            <a:extLst>
              <a:ext uri="{FF2B5EF4-FFF2-40B4-BE49-F238E27FC236}">
                <a16:creationId xmlns:a16="http://schemas.microsoft.com/office/drawing/2014/main" id="{902959C5-7D6A-499E-8668-905B0FFF7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2001838"/>
            <a:ext cx="777875" cy="346075"/>
          </a:xfrm>
          <a:prstGeom prst="rect">
            <a:avLst/>
          </a:prstGeom>
          <a:blipFill dpi="0" rotWithShape="1">
            <a:blip r:embed="rId6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2" name="object 225">
            <a:extLst>
              <a:ext uri="{FF2B5EF4-FFF2-40B4-BE49-F238E27FC236}">
                <a16:creationId xmlns:a16="http://schemas.microsoft.com/office/drawing/2014/main" id="{F22DA4D8-8980-42DC-98C5-CD52CAD4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2166938"/>
            <a:ext cx="738188" cy="346075"/>
          </a:xfrm>
          <a:prstGeom prst="rect">
            <a:avLst/>
          </a:prstGeom>
          <a:blipFill dpi="0" rotWithShape="1">
            <a:blip r:embed="rId7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3" name="object 226">
            <a:extLst>
              <a:ext uri="{FF2B5EF4-FFF2-40B4-BE49-F238E27FC236}">
                <a16:creationId xmlns:a16="http://schemas.microsoft.com/office/drawing/2014/main" id="{257E1499-6B95-4266-96C6-9C9C54A0C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066925"/>
            <a:ext cx="8715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375"/>
              </a:lnSpc>
            </a:pPr>
            <a:r>
              <a:rPr lang="en-US" altLang="en-US" sz="1200" b="1" u="sng">
                <a:solidFill>
                  <a:srgbClr val="FFFFFF"/>
                </a:solidFill>
                <a:latin typeface="Arial Narrow" panose="020B0606020202030204" pitchFamily="34" charset="0"/>
              </a:rPr>
              <a:t>RIG-I inhibitor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algn="ctr" eaLnBrk="1" hangingPunct="1">
              <a:lnSpc>
                <a:spcPts val="1375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Inarigivir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algn="r" eaLnBrk="1" hangingPunct="1">
              <a:spcBef>
                <a:spcPts val="188"/>
              </a:spcBef>
            </a:pPr>
            <a:r>
              <a:rPr lang="en-US" altLang="en-US" sz="800" i="1">
                <a:latin typeface="Arial" panose="020B0604020202020204" pitchFamily="34" charset="0"/>
              </a:rPr>
              <a:t>RLRs</a:t>
            </a: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090205AE-C67D-4877-BF2B-45890CDD7CD8}"/>
              </a:ext>
            </a:extLst>
          </p:cNvPr>
          <p:cNvSpPr txBox="1"/>
          <p:nvPr/>
        </p:nvSpPr>
        <p:spPr>
          <a:xfrm>
            <a:off x="9236075" y="2289175"/>
            <a:ext cx="420688" cy="1603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ate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21FDC965-C9C6-4716-9329-6C57F8766488}"/>
              </a:ext>
            </a:extLst>
          </p:cNvPr>
          <p:cNvSpPr txBox="1"/>
          <p:nvPr/>
        </p:nvSpPr>
        <p:spPr>
          <a:xfrm>
            <a:off x="9139238" y="2441575"/>
            <a:ext cx="619125" cy="1603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E5D39A80-0993-4BA1-B311-83765A20AA85}"/>
              </a:ext>
            </a:extLst>
          </p:cNvPr>
          <p:cNvSpPr txBox="1"/>
          <p:nvPr/>
        </p:nvSpPr>
        <p:spPr>
          <a:xfrm>
            <a:off x="7378700" y="2955925"/>
            <a:ext cx="6635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5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accine</a:t>
            </a:r>
            <a:r>
              <a:rPr sz="1200" b="1" spc="1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DC3797BB-5EAC-4E4A-8C76-484962F154C4}"/>
              </a:ext>
            </a:extLst>
          </p:cNvPr>
          <p:cNvSpPr txBox="1"/>
          <p:nvPr/>
        </p:nvSpPr>
        <p:spPr>
          <a:xfrm>
            <a:off x="8339138" y="2640013"/>
            <a:ext cx="819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TL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go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5300E255-4A61-4B1C-81E3-E79C48BA68D8}"/>
              </a:ext>
            </a:extLst>
          </p:cNvPr>
          <p:cNvSpPr txBox="1"/>
          <p:nvPr/>
        </p:nvSpPr>
        <p:spPr>
          <a:xfrm>
            <a:off x="8339138" y="2803525"/>
            <a:ext cx="635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1.GS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9620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2" name="object 232">
            <a:extLst>
              <a:ext uri="{FF2B5EF4-FFF2-40B4-BE49-F238E27FC236}">
                <a16:creationId xmlns:a16="http://schemas.microsoft.com/office/drawing/2014/main" id="{491B35A0-CAF1-4FCC-BE91-AC62AE04E7D4}"/>
              </a:ext>
            </a:extLst>
          </p:cNvPr>
          <p:cNvSpPr txBox="1"/>
          <p:nvPr/>
        </p:nvSpPr>
        <p:spPr>
          <a:xfrm>
            <a:off x="8339138" y="2968625"/>
            <a:ext cx="963612" cy="508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2.RO6864018</a:t>
            </a:r>
            <a:endParaRPr sz="1200">
              <a:latin typeface="Arial Narrow"/>
              <a:cs typeface="Arial Narrow"/>
            </a:endParaRPr>
          </a:p>
          <a:p>
            <a:pPr marL="12700" eaLnBrk="1" fontAlgn="auto" hangingPunct="1">
              <a:lnSpc>
                <a:spcPts val="12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3.RO7020531</a:t>
            </a:r>
            <a:endParaRPr sz="1200">
              <a:latin typeface="Arial Narrow"/>
              <a:cs typeface="Arial Narrow"/>
            </a:endParaRPr>
          </a:p>
          <a:p>
            <a:pPr marL="12700" eaLnBrk="1" fontAlgn="auto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4.J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NJ-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64794964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3" name="object 233">
            <a:extLst>
              <a:ext uri="{FF2B5EF4-FFF2-40B4-BE49-F238E27FC236}">
                <a16:creationId xmlns:a16="http://schemas.microsoft.com/office/drawing/2014/main" id="{8F8A20A3-C53A-4C29-BA8A-6DED7AE5507D}"/>
              </a:ext>
            </a:extLst>
          </p:cNvPr>
          <p:cNvSpPr txBox="1"/>
          <p:nvPr/>
        </p:nvSpPr>
        <p:spPr>
          <a:xfrm>
            <a:off x="9913938" y="2036763"/>
            <a:ext cx="819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TL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go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4" name="object 234">
            <a:extLst>
              <a:ext uri="{FF2B5EF4-FFF2-40B4-BE49-F238E27FC236}">
                <a16:creationId xmlns:a16="http://schemas.microsoft.com/office/drawing/2014/main" id="{C796F49D-11C4-4CEC-A388-3AF6D96056AC}"/>
              </a:ext>
            </a:extLst>
          </p:cNvPr>
          <p:cNvSpPr txBox="1"/>
          <p:nvPr/>
        </p:nvSpPr>
        <p:spPr>
          <a:xfrm>
            <a:off x="9913938" y="2200275"/>
            <a:ext cx="635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1.GS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9688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15592" name="Picture 36">
            <a:extLst>
              <a:ext uri="{FF2B5EF4-FFF2-40B4-BE49-F238E27FC236}">
                <a16:creationId xmlns:a16="http://schemas.microsoft.com/office/drawing/2014/main" id="{34E50A04-2F13-4DD7-A8B7-6B054181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069975"/>
            <a:ext cx="1062355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1CAB50D-15C1-4E4E-8C2B-D519E2207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492125"/>
          </a:xfrm>
        </p:spPr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UPDATE: Hepatitis B Abstracts from AASLD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AAEFE-D229-4B18-9318-5D549EC25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450210"/>
            <a:ext cx="8534400" cy="430213"/>
          </a:xfrm>
        </p:spPr>
        <p:txBody>
          <a:bodyPr lIns="91440" tIns="45720" rIns="91440" bIns="45720" rtlCol="0">
            <a:noAutofit/>
          </a:bodyPr>
          <a:lstStyle/>
          <a:p>
            <a:pPr defTabSz="457200" eaLnBrk="1" hangingPunct="1">
              <a:buClr>
                <a:schemeClr val="accent1"/>
              </a:buClr>
              <a:buFont typeface="Arial"/>
              <a:buNone/>
              <a:defRPr/>
            </a:pP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G Gish, MD</a:t>
            </a:r>
            <a:b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 Hepatitis B Foundation</a:t>
            </a:r>
          </a:p>
          <a:p>
            <a:pPr defTabSz="457200" eaLnBrk="1" hangingPunct="1">
              <a:buClr>
                <a:schemeClr val="accent1"/>
              </a:buClr>
              <a:buFont typeface="Arial"/>
              <a:buNone/>
              <a:defRPr/>
            </a:pP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G Gish Consultants LLC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4AAF7C43-A2BB-43FC-81F0-CA1C90508212}"/>
              </a:ext>
            </a:extLst>
          </p:cNvPr>
          <p:cNvSpPr txBox="1">
            <a:spLocks/>
          </p:cNvSpPr>
          <p:nvPr/>
        </p:nvSpPr>
        <p:spPr bwMode="auto">
          <a:xfrm>
            <a:off x="152400" y="82550"/>
            <a:ext cx="1174432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36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Use or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91AB3457-7582-466C-AE42-A0A45445A92B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5F8697F-3825-46AA-81BC-3E2C53C5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32739"/>
              </p:ext>
            </p:extLst>
          </p:nvPr>
        </p:nvGraphicFramePr>
        <p:xfrm>
          <a:off x="914400" y="684213"/>
          <a:ext cx="102108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Nucleos</a:t>
                      </a:r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(t)ide Analogues: Interfere with viral DNA polymerase used for HBV replication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Epivir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(Lamivudine)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GlaxoSmithKline (GSK)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gsk.com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1998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Hepsera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(Adefovir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dipivoxil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gilead.com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Baraclude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(Entecavir)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Bristol-Myers Squibb,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4"/>
                        </a:rPr>
                        <a:t>bms.com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2005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Tyzeka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(Telbivudine)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Novartis,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novartis.com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Viread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(Tenofovir)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Gilead Sciences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3"/>
                        </a:rPr>
                        <a:t>gilead.com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2008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Vemlidy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(TAF or tenofovir alafenamide)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Prodrug of tenofovir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Gilead Sciences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3"/>
                        </a:rPr>
                        <a:t>gilead.com 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2016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Levovir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Clevudine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Bukwang, S. Korea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bukwang.co.kr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2006 in S. Korea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Besivo (formerly ANA 380/LB80380)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Ildong Pharma, S. Korea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ildong.com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2017 in S. Korea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Zadaxin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SciClone,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sciclone.com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outside USA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49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944D229-13D6-44DD-B1FE-BFA0F00CD64C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697842A0-195C-48F5-938B-EB371EDDB197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4DB3558-F17F-4169-B6C9-435EEEDAC3F6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Silencing RNA’s (siRNAs): Interferes and destroys viral RNA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VIR-2218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Alnylam and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Biotech,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alnylam.com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RG6004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roche.com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I/II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ARO-HBV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Arrowhead Pharma with Janssen,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arrowheadpharma.com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I/II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AB-729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Arbutus Biopharma,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arbutusbio.com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DCR-HBVS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Dicerna,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dicerna.com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BB-103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Benitec, Australia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benitec.com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Lunar-HBV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Arcturus with Janssen, USA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arcturusrx.com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10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E0132C6-A226-4DEF-9765-6D7C0276DFAA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F318AB67-2DAC-401D-9A88-278D8210E13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B80E9F1-079B-4BCC-BB1A-7A7D5771580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914400"/>
          <a:ext cx="102108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Entry Inhibitors: Interferes with HBV getting into liver cells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Bulevirtide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 (</a:t>
                      </a:r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Myrcludex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B)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Entry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Hepatera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Russia with MYR GmbH, Germany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myr-pharma.com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IIb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Inhibitors: Interferes with the viral DNA protein shield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Morphothiadin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HEC 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pharm.hec.cn/</a:t>
                      </a:r>
                      <a:r>
                        <a:rPr lang="en-US" sz="1200" b="0" i="0" u="none" strike="noStrike" dirty="0" err="1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en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JNJ 56136379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Janssen, Ireland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janssen.com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ABI-H0731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assemblybio.com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ABI-H2158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assemblybio.com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RG7907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roche.com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QL-007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Qilu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qilu-pharma.com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EDP-514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Enanta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enanta.com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 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GLP-26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Emory University,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emory.edu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ABI-H3733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assemblybio.com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CB-HBV-001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ZhiMeng Biopharma,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core-biopharma.com 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9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E1F118AA-D6E3-4DD0-A647-A0F0580F81DD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25890AD8-DEEF-4BDC-8165-2CE139DCA61A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9F007F1-DBEF-42AB-8A1D-B71DE5AE510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71600"/>
          <a:ext cx="10210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HBsAg Inhibitors: Interferes with production of HBV surface antigen (</a:t>
                      </a:r>
                      <a:r>
                        <a:rPr lang="en-US" sz="14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 2139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Replicor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replicor.com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 2165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Replicor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replicor.com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Antisense Molecules: Binds to the viral mRNA to prevent it from turning into viral protein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IONIS-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HBVRx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Viral protein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 with GSK,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ionispharma.com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IONIS-HBVLRx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Viral protein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 with GSK,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ionispharma.com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35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A905AF6E-0CC1-462C-BB2A-D6CE50AE8B98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53F9F6ED-A511-4A93-B5BE-F632EF5403C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E126391-3577-4523-9099-6D1A78D3835D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Vaccines: Vaccine technology used to stimulate the immune system as a treatment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AIC 649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AiCuris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Germany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aicuris.com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INO-1800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Inovio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inovio.com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HB-110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Ichor Medical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Genexine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ichorms.com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TG1050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Transgene, France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transgene.com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HepTcell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Altimmune,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altimmune.com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JNJ 64300535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Janssen, Ireland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janssen.com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GeoVax,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geovax.com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VBI-2601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VBI Vaccines, USA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vbivaccines.com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Chimigen 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Akshaya,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akshayabio.com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CARG-201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CaroGen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carogencorp.com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46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CBEA2BB-05DF-4C45-A41C-C90CA351BB4C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05984F80-0360-412E-BC05-B03A1EBBAE8A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D4F5FC9-D961-406A-8718-13E0EB90F192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523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7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Innate Immune Defense Pathway: Compounds that activate the innate immune system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Inarigivir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RIG -1 and NOD2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Spring Bank with 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springbankpharm.com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GS9688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TLR-8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gilead.com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RG7854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TLR-7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roche.com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7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Acting Pathway: Compounds that target cell functions needed by the hepatitis B virus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APG-1387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Apoptosis Inducer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Ascentage 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ascentagepharma.com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CRV 431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Ciclofillin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Hepion, USA (formerly ContraVir)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hepionpharma.com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AB-452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 destabilizer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Arbutus Biopharma,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arbutusbio.com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 Editing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EBT106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CRISPR/Cas 9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Excision Bio, USA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www.excisionbio.com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ARCUS platform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Precision Bio with Gilead, USA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precisionsciences.com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810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BD57D76-2888-4470-8A18-CA2B60FECA54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A2B7F308-AF07-451B-BE60-9F931E1F99C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CC13AB2-75A4-4F27-AADF-ED47CFC2B216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371600"/>
          <a:ext cx="10210800" cy="36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6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5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Other </a:t>
                      </a:r>
                    </a:p>
                  </a:txBody>
                  <a:tcPr marL="4763" marR="4763" marT="476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GC1102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monoclonal antibody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Green Cross, South Korea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www.globalgreencross.com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EYP001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FXR agonist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Enyo Pharma, France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enyopharma.com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 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RG6084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targeting antisense (LNA)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roche.com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RG6217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targeting antisense (LNA)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roche.com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LTCR-H2-1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 Cell immunotherapy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Lion TCR, Singapore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www.liontcr.com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MicroRNA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Regulus, USA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regulusrx.com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96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ADB5D1-C0E1-499A-B99A-31DC12E59EA2}"/>
              </a:ext>
            </a:extLst>
          </p:cNvPr>
          <p:cNvSpPr txBox="1">
            <a:spLocks/>
          </p:cNvSpPr>
          <p:nvPr/>
        </p:nvSpPr>
        <p:spPr>
          <a:xfrm>
            <a:off x="609600" y="150835"/>
            <a:ext cx="10972800" cy="30777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algn="ctr" eaLnBrk="1" hangingPunct="1">
              <a:defRPr sz="4000" b="0" i="0">
                <a:solidFill>
                  <a:srgbClr val="D73646"/>
                </a:solidFill>
                <a:cs typeface="Calibri" panose="020F0502020204030204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/>
              <a:t>CRISPR-STOP</a:t>
            </a:r>
            <a:r>
              <a:rPr lang="zh-CN" altLang="en-US" dirty="0"/>
              <a:t> </a:t>
            </a:r>
            <a:r>
              <a:rPr lang="en-US" altLang="en-US" dirty="0"/>
              <a:t>induced a premature stop codon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suppress</a:t>
            </a:r>
            <a:r>
              <a:rPr lang="zh-CN" altLang="en-US" dirty="0"/>
              <a:t> </a:t>
            </a:r>
            <a:r>
              <a:rPr lang="en-US" altLang="zh-CN" dirty="0"/>
              <a:t>HBsAg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en-US" altLang="en-US" dirty="0"/>
              <a:t> in </a:t>
            </a:r>
            <a:r>
              <a:rPr lang="en-US" altLang="zh-CN" dirty="0"/>
              <a:t>vitro</a:t>
            </a:r>
            <a:endParaRPr lang="en-US" alt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99">
            <a:extLst>
              <a:ext uri="{FF2B5EF4-FFF2-40B4-BE49-F238E27FC236}">
                <a16:creationId xmlns:a16="http://schemas.microsoft.com/office/drawing/2014/main" id="{83059795-817A-9849-AA96-7779586C0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05" y="2512073"/>
            <a:ext cx="25336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2">
            <a:extLst>
              <a:ext uri="{FF2B5EF4-FFF2-40B4-BE49-F238E27FC236}">
                <a16:creationId xmlns:a16="http://schemas.microsoft.com/office/drawing/2014/main" id="{98DFCB8D-1A0B-284A-99E7-6124135D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30" y="1764268"/>
            <a:ext cx="365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71% </a:t>
            </a:r>
            <a:r>
              <a:rPr lang="en-US" altLang="zh-CN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of</a:t>
            </a:r>
            <a:r>
              <a:rPr lang="zh-CN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cells transduced with </a:t>
            </a:r>
            <a:r>
              <a:rPr lang="en-US" altLang="en-US" sz="1400" dirty="0" err="1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lentivector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encoding </a:t>
            </a:r>
            <a:r>
              <a:rPr lang="en-US" altLang="en-US" sz="1400" dirty="0" err="1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gRNA_S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developed a premature stop codon</a:t>
            </a:r>
            <a:endParaRPr lang="en-US" altLang="en-US" sz="1400" dirty="0"/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AC24067A-D3AD-D04E-BD9E-299D8FF73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40" y="1764268"/>
            <a:ext cx="36580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Example sequencing profiles of integrated HBV S gene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9840" y="2294068"/>
            <a:ext cx="3200400" cy="3330515"/>
            <a:chOff x="737759" y="1700039"/>
            <a:chExt cx="3408081" cy="35466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4ABEC7-3D78-9A48-A7FC-4FE99228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5520" y="1700039"/>
              <a:ext cx="2560320" cy="9104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C1E8D2-C504-C942-9B3A-D1EEA441C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5520" y="2863797"/>
              <a:ext cx="2560320" cy="9618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5A8D2B-96F9-6D48-8834-403CB3CEC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20" y="4078881"/>
              <a:ext cx="2560320" cy="893760"/>
            </a:xfrm>
            <a:prstGeom prst="rect">
              <a:avLst/>
            </a:prstGeom>
          </p:spPr>
        </p:pic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95000E09-E00C-4F46-A831-605D15507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846" y="2153250"/>
              <a:ext cx="531321" cy="23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Vector</a:t>
              </a:r>
            </a:p>
          </p:txBody>
        </p:sp>
        <p:sp>
          <p:nvSpPr>
            <p:cNvPr id="4" name="TextBox 94">
              <a:extLst>
                <a:ext uri="{FF2B5EF4-FFF2-40B4-BE49-F238E27FC236}">
                  <a16:creationId xmlns:a16="http://schemas.microsoft.com/office/drawing/2014/main" id="{9F5B0D16-E991-0740-8728-43C94680D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759" y="3382665"/>
              <a:ext cx="76976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NS gRNA</a:t>
              </a:r>
            </a:p>
          </p:txBody>
        </p:sp>
        <p:sp>
          <p:nvSpPr>
            <p:cNvPr id="5" name="TextBox 95">
              <a:extLst>
                <a:ext uri="{FF2B5EF4-FFF2-40B4-BE49-F238E27FC236}">
                  <a16:creationId xmlns:a16="http://schemas.microsoft.com/office/drawing/2014/main" id="{0C85BE65-A534-DD49-849F-94C9972FE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081" y="4455582"/>
              <a:ext cx="657546" cy="23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gRNA_S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4026919E-D06A-1E4D-BBC6-43DD497B2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8650" y="2623237"/>
              <a:ext cx="513708" cy="19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3600"/>
                </a:spcBef>
                <a:buFont typeface="Arial" panose="020B0604020202020204" pitchFamily="34" charset="0"/>
                <a:buChar char="•"/>
                <a:defRPr sz="10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8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7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Gln</a:t>
              </a:r>
              <a:endParaRPr lang="en-US" altLang="en-US" sz="105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1298AA-123F-4E40-B0EC-82E663DB3F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09447" y="2637305"/>
              <a:ext cx="3522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1FC86D3F-27E3-8B47-B34E-1375AE897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786" y="3833041"/>
              <a:ext cx="515175" cy="19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3600"/>
                </a:spcBef>
                <a:buFont typeface="Arial" panose="020B0604020202020204" pitchFamily="34" charset="0"/>
                <a:buChar char="•"/>
                <a:defRPr sz="10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8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7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Gln</a:t>
              </a:r>
              <a:endParaRPr lang="en-US" altLang="en-US" sz="105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E7B544-038A-2444-B94F-5CB1EE51BD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09447" y="3843315"/>
              <a:ext cx="3522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7B5855-F15D-AF41-B79A-D41F65AF9C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38347" y="5013204"/>
              <a:ext cx="3493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2D5621-7E64-104A-9704-C41E5D87248F}"/>
                </a:ext>
              </a:extLst>
            </p:cNvPr>
            <p:cNvSpPr txBox="1"/>
            <p:nvPr/>
          </p:nvSpPr>
          <p:spPr>
            <a:xfrm>
              <a:off x="2064032" y="4985068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FCEDAF5-7B7C-D345-A9E1-0B3439E0B6E0}"/>
              </a:ext>
            </a:extLst>
          </p:cNvPr>
          <p:cNvSpPr/>
          <p:nvPr/>
        </p:nvSpPr>
        <p:spPr>
          <a:xfrm>
            <a:off x="7731421" y="1764268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CRISPR-STOP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reduction of HBsAg in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supernatant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92%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20" y="2934083"/>
            <a:ext cx="3200400" cy="1981871"/>
          </a:xfrm>
          <a:prstGeom prst="rect">
            <a:avLst/>
          </a:prstGeom>
        </p:spPr>
      </p:pic>
      <p:sp>
        <p:nvSpPr>
          <p:cNvPr id="23" name="object 90">
            <a:extLst>
              <a:ext uri="{FF2B5EF4-FFF2-40B4-BE49-F238E27FC236}">
                <a16:creationId xmlns:a16="http://schemas.microsoft.com/office/drawing/2014/main" id="{3F7618FF-0297-46AB-86C0-9AB810FE7A84}"/>
              </a:ext>
            </a:extLst>
          </p:cNvPr>
          <p:cNvSpPr txBox="1"/>
          <p:nvPr/>
        </p:nvSpPr>
        <p:spPr>
          <a:xfrm>
            <a:off x="9794875" y="6506182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Zhou H, Abstract #0086,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252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421D69-6FA3-4017-BA93-43DC866D9A4E}"/>
              </a:ext>
            </a:extLst>
          </p:cNvPr>
          <p:cNvSpPr txBox="1"/>
          <p:nvPr/>
        </p:nvSpPr>
        <p:spPr>
          <a:xfrm>
            <a:off x="2646363" y="3665538"/>
            <a:ext cx="1974850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55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t</a:t>
            </a:r>
            <a:r>
              <a:rPr sz="1500" b="1" spc="8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o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3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p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rot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5" dirty="0">
                <a:solidFill>
                  <a:srgbClr val="4471C4"/>
                </a:solidFill>
                <a:latin typeface="Arial"/>
                <a:cs typeface="Arial"/>
              </a:rPr>
              <a:t>gg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-15" dirty="0">
                <a:solidFill>
                  <a:srgbClr val="4471C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at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521A3E7D-5884-45E3-9F7E-CDDA48FF315B}"/>
              </a:ext>
            </a:extLst>
          </p:cNvPr>
          <p:cNvSpPr>
            <a:spLocks/>
          </p:cNvSpPr>
          <p:nvPr/>
        </p:nvSpPr>
        <p:spPr bwMode="auto">
          <a:xfrm>
            <a:off x="2844800" y="1323975"/>
            <a:ext cx="1517650" cy="581025"/>
          </a:xfrm>
          <a:custGeom>
            <a:avLst/>
            <a:gdLst>
              <a:gd name="T0" fmla="*/ 9939 w 1516379"/>
              <a:gd name="T1" fmla="*/ 243215 h 581025"/>
              <a:gd name="T2" fmla="*/ 84773 w 1516379"/>
              <a:gd name="T3" fmla="*/ 156875 h 581025"/>
              <a:gd name="T4" fmla="*/ 182821 w 1516379"/>
              <a:gd name="T5" fmla="*/ 101358 h 581025"/>
              <a:gd name="T6" fmla="*/ 265219 w 1516379"/>
              <a:gd name="T7" fmla="*/ 69865 h 581025"/>
              <a:gd name="T8" fmla="*/ 359417 w 1516379"/>
              <a:gd name="T9" fmla="*/ 43482 h 581025"/>
              <a:gd name="T10" fmla="*/ 463851 w 1516379"/>
              <a:gd name="T11" fmla="*/ 22806 h 581025"/>
              <a:gd name="T12" fmla="*/ 576959 w 1516379"/>
              <a:gd name="T13" fmla="*/ 8434 h 581025"/>
              <a:gd name="T14" fmla="*/ 697176 w 1516379"/>
              <a:gd name="T15" fmla="*/ 961 h 581025"/>
              <a:gd name="T16" fmla="*/ 821746 w 1516379"/>
              <a:gd name="T17" fmla="*/ 961 h 581025"/>
              <a:gd name="T18" fmla="*/ 941963 w 1516379"/>
              <a:gd name="T19" fmla="*/ 8434 h 581025"/>
              <a:gd name="T20" fmla="*/ 1055071 w 1516379"/>
              <a:gd name="T21" fmla="*/ 22806 h 581025"/>
              <a:gd name="T22" fmla="*/ 1159505 w 1516379"/>
              <a:gd name="T23" fmla="*/ 43482 h 581025"/>
              <a:gd name="T24" fmla="*/ 1253703 w 1516379"/>
              <a:gd name="T25" fmla="*/ 69865 h 581025"/>
              <a:gd name="T26" fmla="*/ 1336101 w 1516379"/>
              <a:gd name="T27" fmla="*/ 101358 h 581025"/>
              <a:gd name="T28" fmla="*/ 1434149 w 1516379"/>
              <a:gd name="T29" fmla="*/ 156875 h 581025"/>
              <a:gd name="T30" fmla="*/ 1508983 w 1516379"/>
              <a:gd name="T31" fmla="*/ 243215 h 581025"/>
              <a:gd name="T32" fmla="*/ 1516405 w 1516379"/>
              <a:gd name="T33" fmla="*/ 314141 h 581025"/>
              <a:gd name="T34" fmla="*/ 1459238 w 1516379"/>
              <a:gd name="T35" fmla="*/ 403353 h 581025"/>
              <a:gd name="T36" fmla="*/ 1336101 w 1516379"/>
              <a:gd name="T37" fmla="*/ 479285 h 581025"/>
              <a:gd name="T38" fmla="*/ 1253703 w 1516379"/>
              <a:gd name="T39" fmla="*/ 510778 h 581025"/>
              <a:gd name="T40" fmla="*/ 1159505 w 1516379"/>
              <a:gd name="T41" fmla="*/ 537161 h 581025"/>
              <a:gd name="T42" fmla="*/ 1055071 w 1516379"/>
              <a:gd name="T43" fmla="*/ 557837 h 581025"/>
              <a:gd name="T44" fmla="*/ 941963 w 1516379"/>
              <a:gd name="T45" fmla="*/ 572209 h 581025"/>
              <a:gd name="T46" fmla="*/ 821746 w 1516379"/>
              <a:gd name="T47" fmla="*/ 579682 h 581025"/>
              <a:gd name="T48" fmla="*/ 697176 w 1516379"/>
              <a:gd name="T49" fmla="*/ 579682 h 581025"/>
              <a:gd name="T50" fmla="*/ 576959 w 1516379"/>
              <a:gd name="T51" fmla="*/ 572209 h 581025"/>
              <a:gd name="T52" fmla="*/ 463851 w 1516379"/>
              <a:gd name="T53" fmla="*/ 557837 h 581025"/>
              <a:gd name="T54" fmla="*/ 359417 w 1516379"/>
              <a:gd name="T55" fmla="*/ 537161 h 581025"/>
              <a:gd name="T56" fmla="*/ 265219 w 1516379"/>
              <a:gd name="T57" fmla="*/ 510778 h 581025"/>
              <a:gd name="T58" fmla="*/ 182821 w 1516379"/>
              <a:gd name="T59" fmla="*/ 479285 h 581025"/>
              <a:gd name="T60" fmla="*/ 84773 w 1516379"/>
              <a:gd name="T61" fmla="*/ 423768 h 581025"/>
              <a:gd name="T62" fmla="*/ 9939 w 1516379"/>
              <a:gd name="T63" fmla="*/ 337428 h 5810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16379" h="581025">
                <a:moveTo>
                  <a:pt x="0" y="290322"/>
                </a:moveTo>
                <a:lnTo>
                  <a:pt x="9923" y="243215"/>
                </a:lnTo>
                <a:lnTo>
                  <a:pt x="38654" y="198534"/>
                </a:lnTo>
                <a:lnTo>
                  <a:pt x="84631" y="156875"/>
                </a:lnTo>
                <a:lnTo>
                  <a:pt x="146291" y="118835"/>
                </a:lnTo>
                <a:lnTo>
                  <a:pt x="182515" y="101358"/>
                </a:lnTo>
                <a:lnTo>
                  <a:pt x="222075" y="85010"/>
                </a:lnTo>
                <a:lnTo>
                  <a:pt x="264775" y="69865"/>
                </a:lnTo>
                <a:lnTo>
                  <a:pt x="310420" y="55997"/>
                </a:lnTo>
                <a:lnTo>
                  <a:pt x="358815" y="43482"/>
                </a:lnTo>
                <a:lnTo>
                  <a:pt x="409765" y="32393"/>
                </a:lnTo>
                <a:lnTo>
                  <a:pt x="463075" y="22806"/>
                </a:lnTo>
                <a:lnTo>
                  <a:pt x="518550" y="14794"/>
                </a:lnTo>
                <a:lnTo>
                  <a:pt x="575993" y="8434"/>
                </a:lnTo>
                <a:lnTo>
                  <a:pt x="635211" y="3798"/>
                </a:lnTo>
                <a:lnTo>
                  <a:pt x="696009" y="961"/>
                </a:lnTo>
                <a:lnTo>
                  <a:pt x="758190" y="0"/>
                </a:lnTo>
                <a:lnTo>
                  <a:pt x="820370" y="961"/>
                </a:lnTo>
                <a:lnTo>
                  <a:pt x="881168" y="3798"/>
                </a:lnTo>
                <a:lnTo>
                  <a:pt x="940386" y="8434"/>
                </a:lnTo>
                <a:lnTo>
                  <a:pt x="997829" y="14794"/>
                </a:lnTo>
                <a:lnTo>
                  <a:pt x="1053304" y="22806"/>
                </a:lnTo>
                <a:lnTo>
                  <a:pt x="1106614" y="32393"/>
                </a:lnTo>
                <a:lnTo>
                  <a:pt x="1157564" y="43482"/>
                </a:lnTo>
                <a:lnTo>
                  <a:pt x="1205959" y="55997"/>
                </a:lnTo>
                <a:lnTo>
                  <a:pt x="1251604" y="69865"/>
                </a:lnTo>
                <a:lnTo>
                  <a:pt x="1294304" y="85010"/>
                </a:lnTo>
                <a:lnTo>
                  <a:pt x="1333864" y="101358"/>
                </a:lnTo>
                <a:lnTo>
                  <a:pt x="1370088" y="118835"/>
                </a:lnTo>
                <a:lnTo>
                  <a:pt x="1431748" y="156875"/>
                </a:lnTo>
                <a:lnTo>
                  <a:pt x="1477725" y="198534"/>
                </a:lnTo>
                <a:lnTo>
                  <a:pt x="1506456" y="243215"/>
                </a:lnTo>
                <a:lnTo>
                  <a:pt x="1516380" y="290322"/>
                </a:lnTo>
                <a:lnTo>
                  <a:pt x="1513866" y="314141"/>
                </a:lnTo>
                <a:lnTo>
                  <a:pt x="1494343" y="360109"/>
                </a:lnTo>
                <a:lnTo>
                  <a:pt x="1456795" y="403353"/>
                </a:lnTo>
                <a:lnTo>
                  <a:pt x="1402781" y="443278"/>
                </a:lnTo>
                <a:lnTo>
                  <a:pt x="1333864" y="479285"/>
                </a:lnTo>
                <a:lnTo>
                  <a:pt x="1294304" y="495633"/>
                </a:lnTo>
                <a:lnTo>
                  <a:pt x="1251604" y="510778"/>
                </a:lnTo>
                <a:lnTo>
                  <a:pt x="1205959" y="524646"/>
                </a:lnTo>
                <a:lnTo>
                  <a:pt x="1157564" y="537161"/>
                </a:lnTo>
                <a:lnTo>
                  <a:pt x="1106614" y="548250"/>
                </a:lnTo>
                <a:lnTo>
                  <a:pt x="1053304" y="557837"/>
                </a:lnTo>
                <a:lnTo>
                  <a:pt x="997829" y="565849"/>
                </a:lnTo>
                <a:lnTo>
                  <a:pt x="940386" y="572209"/>
                </a:lnTo>
                <a:lnTo>
                  <a:pt x="881168" y="576845"/>
                </a:lnTo>
                <a:lnTo>
                  <a:pt x="820370" y="579682"/>
                </a:lnTo>
                <a:lnTo>
                  <a:pt x="758190" y="580644"/>
                </a:lnTo>
                <a:lnTo>
                  <a:pt x="696009" y="579682"/>
                </a:lnTo>
                <a:lnTo>
                  <a:pt x="635211" y="576845"/>
                </a:lnTo>
                <a:lnTo>
                  <a:pt x="575993" y="572209"/>
                </a:lnTo>
                <a:lnTo>
                  <a:pt x="518550" y="565849"/>
                </a:lnTo>
                <a:lnTo>
                  <a:pt x="463075" y="557837"/>
                </a:lnTo>
                <a:lnTo>
                  <a:pt x="409765" y="548250"/>
                </a:lnTo>
                <a:lnTo>
                  <a:pt x="358815" y="537161"/>
                </a:lnTo>
                <a:lnTo>
                  <a:pt x="310420" y="524646"/>
                </a:lnTo>
                <a:lnTo>
                  <a:pt x="264775" y="510778"/>
                </a:lnTo>
                <a:lnTo>
                  <a:pt x="222075" y="495633"/>
                </a:lnTo>
                <a:lnTo>
                  <a:pt x="182515" y="479285"/>
                </a:lnTo>
                <a:lnTo>
                  <a:pt x="146291" y="461808"/>
                </a:lnTo>
                <a:lnTo>
                  <a:pt x="84631" y="423768"/>
                </a:lnTo>
                <a:lnTo>
                  <a:pt x="38654" y="382109"/>
                </a:lnTo>
                <a:lnTo>
                  <a:pt x="9923" y="337428"/>
                </a:lnTo>
                <a:lnTo>
                  <a:pt x="0" y="290322"/>
                </a:lnTo>
                <a:close/>
              </a:path>
            </a:pathLst>
          </a:custGeom>
          <a:noFill/>
          <a:ln w="57912">
            <a:solidFill>
              <a:srgbClr val="006F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02A00F86-154A-4EFE-8BFF-E1DCC23C7C9D}"/>
              </a:ext>
            </a:extLst>
          </p:cNvPr>
          <p:cNvSpPr>
            <a:spLocks/>
          </p:cNvSpPr>
          <p:nvPr/>
        </p:nvSpPr>
        <p:spPr bwMode="auto">
          <a:xfrm>
            <a:off x="633413" y="2486025"/>
            <a:ext cx="1562100" cy="0"/>
          </a:xfrm>
          <a:custGeom>
            <a:avLst/>
            <a:gdLst>
              <a:gd name="T0" fmla="*/ 0 w 1560830"/>
              <a:gd name="T1" fmla="*/ 1563155 w 156083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60830">
                <a:moveTo>
                  <a:pt x="0" y="0"/>
                </a:moveTo>
                <a:lnTo>
                  <a:pt x="1560614" y="0"/>
                </a:lnTo>
              </a:path>
            </a:pathLst>
          </a:custGeom>
          <a:noFill/>
          <a:ln w="16510">
            <a:solidFill>
              <a:srgbClr val="4471C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F711368E-D223-4865-9CC6-1C34E5D99946}"/>
              </a:ext>
            </a:extLst>
          </p:cNvPr>
          <p:cNvSpPr>
            <a:spLocks/>
          </p:cNvSpPr>
          <p:nvPr/>
        </p:nvSpPr>
        <p:spPr bwMode="auto">
          <a:xfrm>
            <a:off x="7080250" y="1300163"/>
            <a:ext cx="1516063" cy="630237"/>
          </a:xfrm>
          <a:custGeom>
            <a:avLst/>
            <a:gdLst>
              <a:gd name="T0" fmla="*/ 9924 w 1515109"/>
              <a:gd name="T1" fmla="*/ 263496 h 631189"/>
              <a:gd name="T2" fmla="*/ 84644 w 1515109"/>
              <a:gd name="T3" fmla="*/ 169971 h 631189"/>
              <a:gd name="T4" fmla="*/ 182549 w 1515109"/>
              <a:gd name="T5" fmla="*/ 109826 h 631189"/>
              <a:gd name="T6" fmla="*/ 264826 w 1515109"/>
              <a:gd name="T7" fmla="*/ 75704 h 631189"/>
              <a:gd name="T8" fmla="*/ 358889 w 1515109"/>
              <a:gd name="T9" fmla="*/ 47118 h 631189"/>
              <a:gd name="T10" fmla="*/ 463175 w 1515109"/>
              <a:gd name="T11" fmla="*/ 24714 h 631189"/>
              <a:gd name="T12" fmla="*/ 576127 w 1515109"/>
              <a:gd name="T13" fmla="*/ 9139 h 631189"/>
              <a:gd name="T14" fmla="*/ 696180 w 1515109"/>
              <a:gd name="T15" fmla="*/ 1041 h 631189"/>
              <a:gd name="T16" fmla="*/ 820583 w 1515109"/>
              <a:gd name="T17" fmla="*/ 1041 h 631189"/>
              <a:gd name="T18" fmla="*/ 940637 w 1515109"/>
              <a:gd name="T19" fmla="*/ 9139 h 631189"/>
              <a:gd name="T20" fmla="*/ 1053588 w 1515109"/>
              <a:gd name="T21" fmla="*/ 24714 h 631189"/>
              <a:gd name="T22" fmla="*/ 1157875 w 1515109"/>
              <a:gd name="T23" fmla="*/ 47118 h 631189"/>
              <a:gd name="T24" fmla="*/ 1251938 w 1515109"/>
              <a:gd name="T25" fmla="*/ 75704 h 631189"/>
              <a:gd name="T26" fmla="*/ 1334215 w 1515109"/>
              <a:gd name="T27" fmla="*/ 109826 h 631189"/>
              <a:gd name="T28" fmla="*/ 1403146 w 1515109"/>
              <a:gd name="T29" fmla="*/ 148835 h 631189"/>
              <a:gd name="T30" fmla="*/ 1494725 w 1515109"/>
              <a:gd name="T31" fmla="*/ 238930 h 631189"/>
              <a:gd name="T32" fmla="*/ 1516764 w 1515109"/>
              <a:gd name="T33" fmla="*/ 314517 h 631189"/>
              <a:gd name="T34" fmla="*/ 1494725 w 1515109"/>
              <a:gd name="T35" fmla="*/ 390104 h 631189"/>
              <a:gd name="T36" fmla="*/ 1403146 w 1515109"/>
              <a:gd name="T37" fmla="*/ 480199 h 631189"/>
              <a:gd name="T38" fmla="*/ 1334215 w 1515109"/>
              <a:gd name="T39" fmla="*/ 519208 h 631189"/>
              <a:gd name="T40" fmla="*/ 1251938 w 1515109"/>
              <a:gd name="T41" fmla="*/ 553329 h 631189"/>
              <a:gd name="T42" fmla="*/ 1157875 w 1515109"/>
              <a:gd name="T43" fmla="*/ 581916 h 631189"/>
              <a:gd name="T44" fmla="*/ 1053588 w 1515109"/>
              <a:gd name="T45" fmla="*/ 604320 h 631189"/>
              <a:gd name="T46" fmla="*/ 940637 w 1515109"/>
              <a:gd name="T47" fmla="*/ 619894 h 631189"/>
              <a:gd name="T48" fmla="*/ 820583 w 1515109"/>
              <a:gd name="T49" fmla="*/ 627991 h 631189"/>
              <a:gd name="T50" fmla="*/ 696180 w 1515109"/>
              <a:gd name="T51" fmla="*/ 627991 h 631189"/>
              <a:gd name="T52" fmla="*/ 576127 w 1515109"/>
              <a:gd name="T53" fmla="*/ 619894 h 631189"/>
              <a:gd name="T54" fmla="*/ 463175 w 1515109"/>
              <a:gd name="T55" fmla="*/ 604320 h 631189"/>
              <a:gd name="T56" fmla="*/ 358889 w 1515109"/>
              <a:gd name="T57" fmla="*/ 581916 h 631189"/>
              <a:gd name="T58" fmla="*/ 264826 w 1515109"/>
              <a:gd name="T59" fmla="*/ 553329 h 631189"/>
              <a:gd name="T60" fmla="*/ 182549 w 1515109"/>
              <a:gd name="T61" fmla="*/ 519208 h 631189"/>
              <a:gd name="T62" fmla="*/ 113616 w 1515109"/>
              <a:gd name="T63" fmla="*/ 480199 h 631189"/>
              <a:gd name="T64" fmla="*/ 22039 w 1515109"/>
              <a:gd name="T65" fmla="*/ 390104 h 631189"/>
              <a:gd name="T66" fmla="*/ 0 w 1515109"/>
              <a:gd name="T67" fmla="*/ 314517 h 6311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15109" h="631189">
                <a:moveTo>
                  <a:pt x="0" y="315468"/>
                </a:moveTo>
                <a:lnTo>
                  <a:pt x="9912" y="264293"/>
                </a:lnTo>
                <a:lnTo>
                  <a:pt x="38612" y="215749"/>
                </a:lnTo>
                <a:lnTo>
                  <a:pt x="84538" y="170485"/>
                </a:lnTo>
                <a:lnTo>
                  <a:pt x="146133" y="129149"/>
                </a:lnTo>
                <a:lnTo>
                  <a:pt x="182319" y="110158"/>
                </a:lnTo>
                <a:lnTo>
                  <a:pt x="221837" y="92392"/>
                </a:lnTo>
                <a:lnTo>
                  <a:pt x="264492" y="75933"/>
                </a:lnTo>
                <a:lnTo>
                  <a:pt x="310091" y="60862"/>
                </a:lnTo>
                <a:lnTo>
                  <a:pt x="358437" y="47260"/>
                </a:lnTo>
                <a:lnTo>
                  <a:pt x="409336" y="35208"/>
                </a:lnTo>
                <a:lnTo>
                  <a:pt x="462593" y="24788"/>
                </a:lnTo>
                <a:lnTo>
                  <a:pt x="518013" y="16081"/>
                </a:lnTo>
                <a:lnTo>
                  <a:pt x="575402" y="9167"/>
                </a:lnTo>
                <a:lnTo>
                  <a:pt x="634563" y="4128"/>
                </a:lnTo>
                <a:lnTo>
                  <a:pt x="695304" y="1045"/>
                </a:lnTo>
                <a:lnTo>
                  <a:pt x="757428" y="0"/>
                </a:lnTo>
                <a:lnTo>
                  <a:pt x="819551" y="1045"/>
                </a:lnTo>
                <a:lnTo>
                  <a:pt x="880292" y="4128"/>
                </a:lnTo>
                <a:lnTo>
                  <a:pt x="939453" y="9167"/>
                </a:lnTo>
                <a:lnTo>
                  <a:pt x="996842" y="16081"/>
                </a:lnTo>
                <a:lnTo>
                  <a:pt x="1052262" y="24788"/>
                </a:lnTo>
                <a:lnTo>
                  <a:pt x="1105519" y="35208"/>
                </a:lnTo>
                <a:lnTo>
                  <a:pt x="1156418" y="47260"/>
                </a:lnTo>
                <a:lnTo>
                  <a:pt x="1204764" y="60862"/>
                </a:lnTo>
                <a:lnTo>
                  <a:pt x="1250363" y="75933"/>
                </a:lnTo>
                <a:lnTo>
                  <a:pt x="1293018" y="92392"/>
                </a:lnTo>
                <a:lnTo>
                  <a:pt x="1332536" y="110158"/>
                </a:lnTo>
                <a:lnTo>
                  <a:pt x="1368722" y="129149"/>
                </a:lnTo>
                <a:lnTo>
                  <a:pt x="1401381" y="149285"/>
                </a:lnTo>
                <a:lnTo>
                  <a:pt x="1455336" y="192666"/>
                </a:lnTo>
                <a:lnTo>
                  <a:pt x="1492844" y="239652"/>
                </a:lnTo>
                <a:lnTo>
                  <a:pt x="1512345" y="289592"/>
                </a:lnTo>
                <a:lnTo>
                  <a:pt x="1514856" y="315468"/>
                </a:lnTo>
                <a:lnTo>
                  <a:pt x="1512345" y="341343"/>
                </a:lnTo>
                <a:lnTo>
                  <a:pt x="1492844" y="391283"/>
                </a:lnTo>
                <a:lnTo>
                  <a:pt x="1455336" y="438269"/>
                </a:lnTo>
                <a:lnTo>
                  <a:pt x="1401381" y="481650"/>
                </a:lnTo>
                <a:lnTo>
                  <a:pt x="1368722" y="501786"/>
                </a:lnTo>
                <a:lnTo>
                  <a:pt x="1332536" y="520777"/>
                </a:lnTo>
                <a:lnTo>
                  <a:pt x="1293018" y="538543"/>
                </a:lnTo>
                <a:lnTo>
                  <a:pt x="1250363" y="555002"/>
                </a:lnTo>
                <a:lnTo>
                  <a:pt x="1204764" y="570073"/>
                </a:lnTo>
                <a:lnTo>
                  <a:pt x="1156418" y="583675"/>
                </a:lnTo>
                <a:lnTo>
                  <a:pt x="1105519" y="595727"/>
                </a:lnTo>
                <a:lnTo>
                  <a:pt x="1052262" y="606147"/>
                </a:lnTo>
                <a:lnTo>
                  <a:pt x="996842" y="614854"/>
                </a:lnTo>
                <a:lnTo>
                  <a:pt x="939453" y="621768"/>
                </a:lnTo>
                <a:lnTo>
                  <a:pt x="880292" y="626807"/>
                </a:lnTo>
                <a:lnTo>
                  <a:pt x="819551" y="629890"/>
                </a:lnTo>
                <a:lnTo>
                  <a:pt x="757428" y="630936"/>
                </a:lnTo>
                <a:lnTo>
                  <a:pt x="695304" y="629890"/>
                </a:lnTo>
                <a:lnTo>
                  <a:pt x="634563" y="626807"/>
                </a:lnTo>
                <a:lnTo>
                  <a:pt x="575402" y="621768"/>
                </a:lnTo>
                <a:lnTo>
                  <a:pt x="518013" y="614854"/>
                </a:lnTo>
                <a:lnTo>
                  <a:pt x="462593" y="606147"/>
                </a:lnTo>
                <a:lnTo>
                  <a:pt x="409336" y="595727"/>
                </a:lnTo>
                <a:lnTo>
                  <a:pt x="358437" y="583675"/>
                </a:lnTo>
                <a:lnTo>
                  <a:pt x="310091" y="570073"/>
                </a:lnTo>
                <a:lnTo>
                  <a:pt x="264492" y="555002"/>
                </a:lnTo>
                <a:lnTo>
                  <a:pt x="221837" y="538543"/>
                </a:lnTo>
                <a:lnTo>
                  <a:pt x="182319" y="520777"/>
                </a:lnTo>
                <a:lnTo>
                  <a:pt x="146133" y="501786"/>
                </a:lnTo>
                <a:lnTo>
                  <a:pt x="113474" y="481650"/>
                </a:lnTo>
                <a:lnTo>
                  <a:pt x="59519" y="438269"/>
                </a:lnTo>
                <a:lnTo>
                  <a:pt x="22011" y="391283"/>
                </a:lnTo>
                <a:lnTo>
                  <a:pt x="2510" y="341343"/>
                </a:lnTo>
                <a:lnTo>
                  <a:pt x="0" y="315468"/>
                </a:lnTo>
                <a:close/>
              </a:path>
            </a:pathLst>
          </a:custGeom>
          <a:noFill/>
          <a:ln w="57912">
            <a:solidFill>
              <a:srgbClr val="5381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object 6">
            <a:extLst>
              <a:ext uri="{FF2B5EF4-FFF2-40B4-BE49-F238E27FC236}">
                <a16:creationId xmlns:a16="http://schemas.microsoft.com/office/drawing/2014/main" id="{31DFC5EC-40FA-4E74-854F-E37DE93828B4}"/>
              </a:ext>
            </a:extLst>
          </p:cNvPr>
          <p:cNvSpPr>
            <a:spLocks/>
          </p:cNvSpPr>
          <p:nvPr/>
        </p:nvSpPr>
        <p:spPr bwMode="auto">
          <a:xfrm>
            <a:off x="9488488" y="2486025"/>
            <a:ext cx="1633537" cy="0"/>
          </a:xfrm>
          <a:custGeom>
            <a:avLst/>
            <a:gdLst>
              <a:gd name="T0" fmla="*/ 0 w 1632584"/>
              <a:gd name="T1" fmla="*/ 1634110 w 16325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632584">
                <a:moveTo>
                  <a:pt x="0" y="0"/>
                </a:moveTo>
                <a:lnTo>
                  <a:pt x="1632204" y="0"/>
                </a:lnTo>
              </a:path>
            </a:pathLst>
          </a:custGeom>
          <a:noFill/>
          <a:ln w="16510">
            <a:solidFill>
              <a:srgbClr val="5381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5" name="object 7">
            <a:extLst>
              <a:ext uri="{FF2B5EF4-FFF2-40B4-BE49-F238E27FC236}">
                <a16:creationId xmlns:a16="http://schemas.microsoft.com/office/drawing/2014/main" id="{69B2F9B8-DD56-45E5-8C9F-A3E1795B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641475"/>
            <a:ext cx="477838" cy="2952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object 8">
            <a:extLst>
              <a:ext uri="{FF2B5EF4-FFF2-40B4-BE49-F238E27FC236}">
                <a16:creationId xmlns:a16="http://schemas.microsoft.com/office/drawing/2014/main" id="{2B787B16-2A8F-4C88-ADFE-A45C3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242888"/>
            <a:ext cx="88471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Capsid</a:t>
            </a:r>
            <a:r>
              <a:rPr lang="en-US" altLang="en-US" sz="4400">
                <a:solidFill>
                  <a:srgbClr val="D73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D73646"/>
                </a:solidFill>
              </a:rPr>
              <a:t>Allosteric</a:t>
            </a:r>
            <a:r>
              <a:rPr lang="en-US" altLang="en-US" sz="4400">
                <a:solidFill>
                  <a:srgbClr val="D73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D73646"/>
                </a:solidFill>
              </a:rPr>
              <a:t>Modulators (CAMs)</a:t>
            </a: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60E4A5A-F561-4479-8F91-4C60AF9446AD}"/>
              </a:ext>
            </a:extLst>
          </p:cNvPr>
          <p:cNvSpPr txBox="1"/>
          <p:nvPr/>
        </p:nvSpPr>
        <p:spPr>
          <a:xfrm>
            <a:off x="622300" y="2270125"/>
            <a:ext cx="1584325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spc="-5" dirty="0">
                <a:solidFill>
                  <a:srgbClr val="4471C4"/>
                </a:solidFill>
                <a:latin typeface="Calibri"/>
                <a:cs typeface="Calibri"/>
              </a:rPr>
              <a:t>CAM</a:t>
            </a:r>
            <a:r>
              <a:rPr b="1" dirty="0">
                <a:solidFill>
                  <a:srgbClr val="4471C4"/>
                </a:solidFill>
                <a:latin typeface="Calibri"/>
                <a:cs typeface="Calibri"/>
              </a:rPr>
              <a:t>-</a:t>
            </a:r>
            <a:r>
              <a:rPr b="1" spc="-5" dirty="0">
                <a:solidFill>
                  <a:srgbClr val="4471C4"/>
                </a:solidFill>
                <a:latin typeface="Calibri"/>
                <a:cs typeface="Calibri"/>
              </a:rPr>
              <a:t>I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4471C4"/>
                </a:solidFill>
                <a:latin typeface="Calibri"/>
                <a:cs typeface="Calibri"/>
              </a:rPr>
              <a:t>or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4471C4"/>
                </a:solidFill>
                <a:latin typeface="Calibri"/>
                <a:cs typeface="Calibri"/>
              </a:rPr>
              <a:t>A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4471C4"/>
                </a:solidFill>
                <a:latin typeface="Calibri"/>
                <a:cs typeface="Calibri"/>
              </a:rPr>
              <a:t>Class</a:t>
            </a:r>
            <a:endParaRPr>
              <a:latin typeface="Calibri"/>
              <a:cs typeface="Calibri"/>
            </a:endParaRPr>
          </a:p>
        </p:txBody>
      </p:sp>
      <p:sp>
        <p:nvSpPr>
          <p:cNvPr id="17418" name="object 10">
            <a:extLst>
              <a:ext uri="{FF2B5EF4-FFF2-40B4-BE49-F238E27FC236}">
                <a16:creationId xmlns:a16="http://schemas.microsoft.com/office/drawing/2014/main" id="{905D0981-3ECD-46E0-B79E-42C76E0BE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2566988"/>
            <a:ext cx="109378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4471C4"/>
                </a:solidFill>
              </a:rPr>
              <a:t>RO7049389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BAY41-4109</a:t>
            </a:r>
            <a:r>
              <a:rPr lang="en-US" altLang="en-US" sz="1500" b="1" baseline="26000">
                <a:solidFill>
                  <a:srgbClr val="4471C4"/>
                </a:solidFill>
              </a:rPr>
              <a:t>1</a:t>
            </a:r>
            <a:r>
              <a:rPr lang="en-US" altLang="en-US" sz="1500" b="1" baseline="2600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HAP-12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GLS4JHS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HAP_R01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SBA_R01</a:t>
            </a:r>
            <a:endParaRPr lang="en-US" altLang="en-US" sz="1600"/>
          </a:p>
          <a:p>
            <a:pPr eaLnBrk="1" hangingPunct="1">
              <a:spcBef>
                <a:spcPts val="200"/>
              </a:spcBef>
            </a:pPr>
            <a:r>
              <a:rPr lang="en-US" altLang="en-US" sz="1600" b="1">
                <a:solidFill>
                  <a:srgbClr val="4471C4"/>
                </a:solidFill>
              </a:rPr>
              <a:t>RG-7907</a:t>
            </a:r>
            <a:endParaRPr lang="en-US" altLang="en-US" sz="16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606EBD8-426A-4681-95C7-4660EB8BEBB5}"/>
              </a:ext>
            </a:extLst>
          </p:cNvPr>
          <p:cNvSpPr txBox="1"/>
          <p:nvPr/>
        </p:nvSpPr>
        <p:spPr>
          <a:xfrm>
            <a:off x="9477375" y="2270125"/>
            <a:ext cx="1657350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spc="-5" dirty="0">
                <a:solidFill>
                  <a:srgbClr val="538135"/>
                </a:solidFill>
                <a:latin typeface="Calibri"/>
                <a:cs typeface="Calibri"/>
              </a:rPr>
              <a:t>CAM</a:t>
            </a:r>
            <a:r>
              <a:rPr b="1" dirty="0">
                <a:solidFill>
                  <a:srgbClr val="538135"/>
                </a:solidFill>
                <a:latin typeface="Calibri"/>
                <a:cs typeface="Calibri"/>
              </a:rPr>
              <a:t>-</a:t>
            </a:r>
            <a:r>
              <a:rPr b="1" spc="-5" dirty="0">
                <a:solidFill>
                  <a:srgbClr val="538135"/>
                </a:solidFill>
                <a:latin typeface="Calibri"/>
                <a:cs typeface="Calibri"/>
              </a:rPr>
              <a:t>II</a:t>
            </a:r>
            <a:r>
              <a:rPr b="1" spc="-6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538135"/>
                </a:solidFill>
                <a:latin typeface="Calibri"/>
                <a:cs typeface="Calibri"/>
              </a:rPr>
              <a:t>or</a:t>
            </a:r>
            <a:r>
              <a:rPr b="1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b="1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538135"/>
                </a:solidFill>
                <a:latin typeface="Calibri"/>
                <a:cs typeface="Calibri"/>
              </a:rPr>
              <a:t>Class</a:t>
            </a:r>
            <a:endParaRPr>
              <a:latin typeface="Calibri"/>
              <a:cs typeface="Calibri"/>
            </a:endParaRPr>
          </a:p>
        </p:txBody>
      </p:sp>
      <p:sp>
        <p:nvSpPr>
          <p:cNvPr id="17420" name="object 12">
            <a:extLst>
              <a:ext uri="{FF2B5EF4-FFF2-40B4-BE49-F238E27FC236}">
                <a16:creationId xmlns:a16="http://schemas.microsoft.com/office/drawing/2014/main" id="{72BF7F64-F570-423A-B2AF-E61CA10D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938" y="2566988"/>
            <a:ext cx="11033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NVR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3-778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JNJ-379</a:t>
            </a:r>
            <a:r>
              <a:rPr lang="en-US" altLang="en-US" sz="1500" b="1" baseline="26000">
                <a:solidFill>
                  <a:srgbClr val="538135"/>
                </a:solidFill>
              </a:rPr>
              <a:t>2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JNJ-440</a:t>
            </a:r>
            <a:r>
              <a:rPr lang="en-US" altLang="en-US" sz="1500" b="1" baseline="26000">
                <a:solidFill>
                  <a:srgbClr val="538135"/>
                </a:solidFill>
              </a:rPr>
              <a:t>3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AT130</a:t>
            </a:r>
            <a:endParaRPr lang="en-US" altLang="en-US" sz="1600"/>
          </a:p>
          <a:p>
            <a:pPr eaLnBrk="1" hangingPunct="1">
              <a:lnSpc>
                <a:spcPts val="2125"/>
              </a:lnSpc>
              <a:spcBef>
                <a:spcPts val="100"/>
              </a:spcBef>
            </a:pPr>
            <a:r>
              <a:rPr lang="en-US" altLang="en-US" sz="1600" b="1">
                <a:solidFill>
                  <a:srgbClr val="538135"/>
                </a:solidFill>
              </a:rPr>
              <a:t>AB-506</a:t>
            </a:r>
            <a:r>
              <a:rPr lang="en-US" altLang="en-US" sz="1500" b="1" baseline="26000">
                <a:solidFill>
                  <a:srgbClr val="538135"/>
                </a:solidFill>
              </a:rPr>
              <a:t>4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GLP-26</a:t>
            </a:r>
            <a:endParaRPr lang="en-US" altLang="en-US" sz="1600"/>
          </a:p>
          <a:p>
            <a:pPr eaLnBrk="1" hangingPunct="1">
              <a:lnSpc>
                <a:spcPts val="2125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ABI-H0731</a:t>
            </a:r>
            <a:r>
              <a:rPr lang="en-US" altLang="en-US" sz="1500" b="1" baseline="26000">
                <a:solidFill>
                  <a:srgbClr val="538135"/>
                </a:solidFill>
              </a:rPr>
              <a:t>5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ABI-H2158</a:t>
            </a:r>
            <a:r>
              <a:rPr lang="en-US" altLang="en-US" sz="1500" b="1" baseline="26000">
                <a:solidFill>
                  <a:srgbClr val="538135"/>
                </a:solidFill>
              </a:rPr>
              <a:t>6</a:t>
            </a:r>
            <a:endParaRPr lang="en-US" altLang="en-US" sz="1500" baseline="26000"/>
          </a:p>
          <a:p>
            <a:pPr eaLnBrk="1" hangingPunct="1">
              <a:spcBef>
                <a:spcPts val="100"/>
              </a:spcBef>
            </a:pPr>
            <a:r>
              <a:rPr lang="en-US" altLang="en-US" sz="1600" b="1">
                <a:solidFill>
                  <a:srgbClr val="538135"/>
                </a:solidFill>
              </a:rPr>
              <a:t>ABI-H3733</a:t>
            </a:r>
            <a:endParaRPr lang="en-US" altLang="en-US" sz="1600"/>
          </a:p>
          <a:p>
            <a:pPr algn="just"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ALG-001024</a:t>
            </a:r>
            <a:r>
              <a:rPr lang="en-US" altLang="en-US" sz="1500" b="1" baseline="26000">
                <a:solidFill>
                  <a:srgbClr val="538135"/>
                </a:solidFill>
              </a:rPr>
              <a:t>7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ALG-001075</a:t>
            </a:r>
            <a:r>
              <a:rPr lang="en-US" altLang="en-US" sz="1500" b="1" baseline="26000">
                <a:solidFill>
                  <a:srgbClr val="538135"/>
                </a:solidFill>
              </a:rPr>
              <a:t>8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TBA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#701</a:t>
            </a:r>
            <a:r>
              <a:rPr lang="en-US" altLang="en-US" sz="1500" b="1" baseline="26000">
                <a:solidFill>
                  <a:srgbClr val="538135"/>
                </a:solidFill>
              </a:rPr>
              <a:t>9</a:t>
            </a:r>
            <a:endParaRPr lang="en-US" altLang="en-US" sz="1500" baseline="26000"/>
          </a:p>
        </p:txBody>
      </p:sp>
      <p:sp>
        <p:nvSpPr>
          <p:cNvPr id="17421" name="object 13">
            <a:extLst>
              <a:ext uri="{FF2B5EF4-FFF2-40B4-BE49-F238E27FC236}">
                <a16:creationId xmlns:a16="http://schemas.microsoft.com/office/drawing/2014/main" id="{C0052359-382B-4659-887F-9D683B31E044}"/>
              </a:ext>
            </a:extLst>
          </p:cNvPr>
          <p:cNvSpPr>
            <a:spLocks/>
          </p:cNvSpPr>
          <p:nvPr/>
        </p:nvSpPr>
        <p:spPr bwMode="auto">
          <a:xfrm>
            <a:off x="5794375" y="1738313"/>
            <a:ext cx="134938" cy="1123950"/>
          </a:xfrm>
          <a:custGeom>
            <a:avLst/>
            <a:gdLst>
              <a:gd name="T0" fmla="*/ 16078 w 134620"/>
              <a:gd name="T1" fmla="*/ 991997 h 1123950"/>
              <a:gd name="T2" fmla="*/ 9188 w 134620"/>
              <a:gd name="T3" fmla="*/ 996188 h 1123950"/>
              <a:gd name="T4" fmla="*/ 2296 w 134620"/>
              <a:gd name="T5" fmla="*/ 1000252 h 1123950"/>
              <a:gd name="T6" fmla="*/ 0 w 134620"/>
              <a:gd name="T7" fmla="*/ 1009142 h 1123950"/>
              <a:gd name="T8" fmla="*/ 68521 w 134620"/>
              <a:gd name="T9" fmla="*/ 1123696 h 1123950"/>
              <a:gd name="T10" fmla="*/ 84937 w 134620"/>
              <a:gd name="T11" fmla="*/ 1095121 h 1123950"/>
              <a:gd name="T12" fmla="*/ 53720 w 134620"/>
              <a:gd name="T13" fmla="*/ 1095121 h 1123950"/>
              <a:gd name="T14" fmla="*/ 53225 w 134620"/>
              <a:gd name="T15" fmla="*/ 1041530 h 1123950"/>
              <a:gd name="T16" fmla="*/ 25010 w 134620"/>
              <a:gd name="T17" fmla="*/ 994283 h 1123950"/>
              <a:gd name="T18" fmla="*/ 16078 w 134620"/>
              <a:gd name="T19" fmla="*/ 991997 h 1123950"/>
              <a:gd name="T20" fmla="*/ 53225 w 134620"/>
              <a:gd name="T21" fmla="*/ 1041530 h 1123950"/>
              <a:gd name="T22" fmla="*/ 53720 w 134620"/>
              <a:gd name="T23" fmla="*/ 1095121 h 1123950"/>
              <a:gd name="T24" fmla="*/ 82813 w 134620"/>
              <a:gd name="T25" fmla="*/ 1094867 h 1123950"/>
              <a:gd name="T26" fmla="*/ 82747 w 134620"/>
              <a:gd name="T27" fmla="*/ 1087755 h 1123950"/>
              <a:gd name="T28" fmla="*/ 55634 w 134620"/>
              <a:gd name="T29" fmla="*/ 1087755 h 1123950"/>
              <a:gd name="T30" fmla="*/ 67995 w 134620"/>
              <a:gd name="T31" fmla="*/ 1066247 h 1123950"/>
              <a:gd name="T32" fmla="*/ 53225 w 134620"/>
              <a:gd name="T33" fmla="*/ 1041530 h 1123950"/>
              <a:gd name="T34" fmla="*/ 118669 w 134620"/>
              <a:gd name="T35" fmla="*/ 991108 h 1123950"/>
              <a:gd name="T36" fmla="*/ 109737 w 134620"/>
              <a:gd name="T37" fmla="*/ 993521 h 1123950"/>
              <a:gd name="T38" fmla="*/ 105781 w 134620"/>
              <a:gd name="T39" fmla="*/ 1000506 h 1123950"/>
              <a:gd name="T40" fmla="*/ 82320 w 134620"/>
              <a:gd name="T41" fmla="*/ 1041325 h 1123950"/>
              <a:gd name="T42" fmla="*/ 82813 w 134620"/>
              <a:gd name="T43" fmla="*/ 1094867 h 1123950"/>
              <a:gd name="T44" fmla="*/ 53720 w 134620"/>
              <a:gd name="T45" fmla="*/ 1095121 h 1123950"/>
              <a:gd name="T46" fmla="*/ 84937 w 134620"/>
              <a:gd name="T47" fmla="*/ 1095121 h 1123950"/>
              <a:gd name="T48" fmla="*/ 131046 w 134620"/>
              <a:gd name="T49" fmla="*/ 1014857 h 1123950"/>
              <a:gd name="T50" fmla="*/ 135001 w 134620"/>
              <a:gd name="T51" fmla="*/ 1007872 h 1123950"/>
              <a:gd name="T52" fmla="*/ 132577 w 134620"/>
              <a:gd name="T53" fmla="*/ 998982 h 1123950"/>
              <a:gd name="T54" fmla="*/ 125687 w 134620"/>
              <a:gd name="T55" fmla="*/ 995045 h 1123950"/>
              <a:gd name="T56" fmla="*/ 118669 w 134620"/>
              <a:gd name="T57" fmla="*/ 991108 h 1123950"/>
              <a:gd name="T58" fmla="*/ 67995 w 134620"/>
              <a:gd name="T59" fmla="*/ 1066247 h 1123950"/>
              <a:gd name="T60" fmla="*/ 55634 w 134620"/>
              <a:gd name="T61" fmla="*/ 1087755 h 1123950"/>
              <a:gd name="T62" fmla="*/ 80771 w 134620"/>
              <a:gd name="T63" fmla="*/ 1087628 h 1123950"/>
              <a:gd name="T64" fmla="*/ 67995 w 134620"/>
              <a:gd name="T65" fmla="*/ 1066247 h 1123950"/>
              <a:gd name="T66" fmla="*/ 82320 w 134620"/>
              <a:gd name="T67" fmla="*/ 1041325 h 1123950"/>
              <a:gd name="T68" fmla="*/ 67995 w 134620"/>
              <a:gd name="T69" fmla="*/ 1066247 h 1123950"/>
              <a:gd name="T70" fmla="*/ 80771 w 134620"/>
              <a:gd name="T71" fmla="*/ 1087628 h 1123950"/>
              <a:gd name="T72" fmla="*/ 55634 w 134620"/>
              <a:gd name="T73" fmla="*/ 1087755 h 1123950"/>
              <a:gd name="T74" fmla="*/ 82747 w 134620"/>
              <a:gd name="T75" fmla="*/ 1087755 h 1123950"/>
              <a:gd name="T76" fmla="*/ 82320 w 134620"/>
              <a:gd name="T77" fmla="*/ 1041325 h 1123950"/>
              <a:gd name="T78" fmla="*/ 72732 w 134620"/>
              <a:gd name="T79" fmla="*/ 0 h 1123950"/>
              <a:gd name="T80" fmla="*/ 43640 w 134620"/>
              <a:gd name="T81" fmla="*/ 254 h 1123950"/>
              <a:gd name="T82" fmla="*/ 53225 w 134620"/>
              <a:gd name="T83" fmla="*/ 1041530 h 1123950"/>
              <a:gd name="T84" fmla="*/ 67995 w 134620"/>
              <a:gd name="T85" fmla="*/ 1066247 h 1123950"/>
              <a:gd name="T86" fmla="*/ 82320 w 134620"/>
              <a:gd name="T87" fmla="*/ 1041325 h 1123950"/>
              <a:gd name="T88" fmla="*/ 72732 w 134620"/>
              <a:gd name="T89" fmla="*/ 0 h 11239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34620" h="1123950">
                <a:moveTo>
                  <a:pt x="16002" y="991997"/>
                </a:moveTo>
                <a:lnTo>
                  <a:pt x="9144" y="996188"/>
                </a:lnTo>
                <a:lnTo>
                  <a:pt x="2286" y="1000252"/>
                </a:lnTo>
                <a:lnTo>
                  <a:pt x="0" y="1009142"/>
                </a:lnTo>
                <a:lnTo>
                  <a:pt x="68199" y="1123696"/>
                </a:lnTo>
                <a:lnTo>
                  <a:pt x="84537" y="1095121"/>
                </a:lnTo>
                <a:lnTo>
                  <a:pt x="53467" y="1095121"/>
                </a:lnTo>
                <a:lnTo>
                  <a:pt x="52975" y="1041530"/>
                </a:lnTo>
                <a:lnTo>
                  <a:pt x="24892" y="994283"/>
                </a:lnTo>
                <a:lnTo>
                  <a:pt x="16002" y="991997"/>
                </a:lnTo>
                <a:close/>
              </a:path>
              <a:path w="134620" h="1123950">
                <a:moveTo>
                  <a:pt x="52975" y="1041530"/>
                </a:moveTo>
                <a:lnTo>
                  <a:pt x="53467" y="1095121"/>
                </a:lnTo>
                <a:lnTo>
                  <a:pt x="82423" y="1094867"/>
                </a:lnTo>
                <a:lnTo>
                  <a:pt x="82357" y="1087755"/>
                </a:lnTo>
                <a:lnTo>
                  <a:pt x="55372" y="1087755"/>
                </a:lnTo>
                <a:lnTo>
                  <a:pt x="67675" y="1066247"/>
                </a:lnTo>
                <a:lnTo>
                  <a:pt x="52975" y="1041530"/>
                </a:lnTo>
                <a:close/>
              </a:path>
              <a:path w="134620" h="1123950">
                <a:moveTo>
                  <a:pt x="118110" y="991108"/>
                </a:moveTo>
                <a:lnTo>
                  <a:pt x="109220" y="993521"/>
                </a:lnTo>
                <a:lnTo>
                  <a:pt x="105283" y="1000506"/>
                </a:lnTo>
                <a:lnTo>
                  <a:pt x="81932" y="1041325"/>
                </a:lnTo>
                <a:lnTo>
                  <a:pt x="82423" y="1094867"/>
                </a:lnTo>
                <a:lnTo>
                  <a:pt x="53467" y="1095121"/>
                </a:lnTo>
                <a:lnTo>
                  <a:pt x="84537" y="1095121"/>
                </a:lnTo>
                <a:lnTo>
                  <a:pt x="130429" y="1014857"/>
                </a:lnTo>
                <a:lnTo>
                  <a:pt x="134366" y="1007872"/>
                </a:lnTo>
                <a:lnTo>
                  <a:pt x="131953" y="998982"/>
                </a:lnTo>
                <a:lnTo>
                  <a:pt x="125095" y="995045"/>
                </a:lnTo>
                <a:lnTo>
                  <a:pt x="118110" y="991108"/>
                </a:lnTo>
                <a:close/>
              </a:path>
              <a:path w="134620" h="1123950">
                <a:moveTo>
                  <a:pt x="67675" y="1066247"/>
                </a:moveTo>
                <a:lnTo>
                  <a:pt x="55372" y="1087755"/>
                </a:lnTo>
                <a:lnTo>
                  <a:pt x="80391" y="1087628"/>
                </a:lnTo>
                <a:lnTo>
                  <a:pt x="67675" y="1066247"/>
                </a:lnTo>
                <a:close/>
              </a:path>
              <a:path w="134620" h="1123950">
                <a:moveTo>
                  <a:pt x="81932" y="1041325"/>
                </a:moveTo>
                <a:lnTo>
                  <a:pt x="67675" y="1066247"/>
                </a:lnTo>
                <a:lnTo>
                  <a:pt x="80391" y="1087628"/>
                </a:lnTo>
                <a:lnTo>
                  <a:pt x="55372" y="1087755"/>
                </a:lnTo>
                <a:lnTo>
                  <a:pt x="82357" y="1087755"/>
                </a:lnTo>
                <a:lnTo>
                  <a:pt x="81932" y="1041325"/>
                </a:lnTo>
                <a:close/>
              </a:path>
              <a:path w="134620" h="1123950">
                <a:moveTo>
                  <a:pt x="72390" y="0"/>
                </a:moveTo>
                <a:lnTo>
                  <a:pt x="43434" y="254"/>
                </a:lnTo>
                <a:lnTo>
                  <a:pt x="52975" y="1041530"/>
                </a:lnTo>
                <a:lnTo>
                  <a:pt x="67675" y="1066247"/>
                </a:lnTo>
                <a:lnTo>
                  <a:pt x="81932" y="1041325"/>
                </a:lnTo>
                <a:lnTo>
                  <a:pt x="72390" y="0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E88EF1E-4EFF-4BF5-B524-D468CAC5C893}"/>
              </a:ext>
            </a:extLst>
          </p:cNvPr>
          <p:cNvSpPr txBox="1"/>
          <p:nvPr/>
        </p:nvSpPr>
        <p:spPr>
          <a:xfrm>
            <a:off x="7519988" y="3665538"/>
            <a:ext cx="736600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762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538135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ty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ca</a:t>
            </a:r>
            <a:r>
              <a:rPr sz="1500" b="1" spc="-15" dirty="0">
                <a:solidFill>
                  <a:srgbClr val="538135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ids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23" name="object 15">
            <a:extLst>
              <a:ext uri="{FF2B5EF4-FFF2-40B4-BE49-F238E27FC236}">
                <a16:creationId xmlns:a16="http://schemas.microsoft.com/office/drawing/2014/main" id="{1A6C80BD-C8DC-43E5-80CA-76B3F15AEC65}"/>
              </a:ext>
            </a:extLst>
          </p:cNvPr>
          <p:cNvSpPr>
            <a:spLocks/>
          </p:cNvSpPr>
          <p:nvPr/>
        </p:nvSpPr>
        <p:spPr bwMode="auto">
          <a:xfrm>
            <a:off x="5348288" y="1255713"/>
            <a:ext cx="95250" cy="85725"/>
          </a:xfrm>
          <a:custGeom>
            <a:avLst/>
            <a:gdLst>
              <a:gd name="T0" fmla="*/ 0 w 95250"/>
              <a:gd name="T1" fmla="*/ 84352 h 86994"/>
              <a:gd name="T2" fmla="*/ 94869 w 95250"/>
              <a:gd name="T3" fmla="*/ 0 h 869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5250" h="86994">
                <a:moveTo>
                  <a:pt x="0" y="86868"/>
                </a:moveTo>
                <a:lnTo>
                  <a:pt x="94869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4" name="object 16">
            <a:extLst>
              <a:ext uri="{FF2B5EF4-FFF2-40B4-BE49-F238E27FC236}">
                <a16:creationId xmlns:a16="http://schemas.microsoft.com/office/drawing/2014/main" id="{E4F73D2F-91D6-48F1-972E-16C981F6B050}"/>
              </a:ext>
            </a:extLst>
          </p:cNvPr>
          <p:cNvSpPr>
            <a:spLocks/>
          </p:cNvSpPr>
          <p:nvPr/>
        </p:nvSpPr>
        <p:spPr bwMode="auto">
          <a:xfrm>
            <a:off x="5580063" y="1377950"/>
            <a:ext cx="55562" cy="87313"/>
          </a:xfrm>
          <a:custGeom>
            <a:avLst/>
            <a:gdLst>
              <a:gd name="T0" fmla="*/ 55752 w 55245"/>
              <a:gd name="T1" fmla="*/ 87507 h 86994"/>
              <a:gd name="T2" fmla="*/ 0 w 55245"/>
              <a:gd name="T3" fmla="*/ 0 h 869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245" h="86994">
                <a:moveTo>
                  <a:pt x="55118" y="86868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object 17">
            <a:extLst>
              <a:ext uri="{FF2B5EF4-FFF2-40B4-BE49-F238E27FC236}">
                <a16:creationId xmlns:a16="http://schemas.microsoft.com/office/drawing/2014/main" id="{E9CB07AD-C3A5-4C4B-B18E-AC029604F25C}"/>
              </a:ext>
            </a:extLst>
          </p:cNvPr>
          <p:cNvSpPr>
            <a:spLocks/>
          </p:cNvSpPr>
          <p:nvPr/>
        </p:nvSpPr>
        <p:spPr bwMode="auto">
          <a:xfrm>
            <a:off x="5502275" y="1225550"/>
            <a:ext cx="136525" cy="60325"/>
          </a:xfrm>
          <a:custGeom>
            <a:avLst/>
            <a:gdLst>
              <a:gd name="T0" fmla="*/ 136144 w 136525"/>
              <a:gd name="T1" fmla="*/ 0 h 59055"/>
              <a:gd name="T2" fmla="*/ 0 w 136525"/>
              <a:gd name="T3" fmla="*/ 61490 h 590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6525" h="59055">
                <a:moveTo>
                  <a:pt x="136144" y="0"/>
                </a:moveTo>
                <a:lnTo>
                  <a:pt x="0" y="58928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6" name="object 18">
            <a:extLst>
              <a:ext uri="{FF2B5EF4-FFF2-40B4-BE49-F238E27FC236}">
                <a16:creationId xmlns:a16="http://schemas.microsoft.com/office/drawing/2014/main" id="{E0025BE1-AB5E-43F2-A406-9B7CA5891141}"/>
              </a:ext>
            </a:extLst>
          </p:cNvPr>
          <p:cNvSpPr>
            <a:spLocks/>
          </p:cNvSpPr>
          <p:nvPr/>
        </p:nvSpPr>
        <p:spPr bwMode="auto">
          <a:xfrm>
            <a:off x="5834063" y="1225550"/>
            <a:ext cx="0" cy="136525"/>
          </a:xfrm>
          <a:custGeom>
            <a:avLst/>
            <a:gdLst>
              <a:gd name="T0" fmla="*/ 137289 h 135255"/>
              <a:gd name="T1" fmla="*/ 0 h 1352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5255">
                <a:moveTo>
                  <a:pt x="0" y="134747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7" name="object 19">
            <a:extLst>
              <a:ext uri="{FF2B5EF4-FFF2-40B4-BE49-F238E27FC236}">
                <a16:creationId xmlns:a16="http://schemas.microsoft.com/office/drawing/2014/main" id="{B867EA52-797A-4954-AE8F-F514B077F03B}"/>
              </a:ext>
            </a:extLst>
          </p:cNvPr>
          <p:cNvSpPr>
            <a:spLocks/>
          </p:cNvSpPr>
          <p:nvPr/>
        </p:nvSpPr>
        <p:spPr bwMode="auto">
          <a:xfrm>
            <a:off x="5567363" y="1304925"/>
            <a:ext cx="128587" cy="3175"/>
          </a:xfrm>
          <a:custGeom>
            <a:avLst/>
            <a:gdLst>
              <a:gd name="T0" fmla="*/ 0 w 128904"/>
              <a:gd name="T1" fmla="*/ 3770 h 2540"/>
              <a:gd name="T2" fmla="*/ 128145 w 128904"/>
              <a:gd name="T3" fmla="*/ 0 h 254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8904" h="2540">
                <a:moveTo>
                  <a:pt x="0" y="2413"/>
                </a:moveTo>
                <a:lnTo>
                  <a:pt x="128778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8" name="object 20">
            <a:extLst>
              <a:ext uri="{FF2B5EF4-FFF2-40B4-BE49-F238E27FC236}">
                <a16:creationId xmlns:a16="http://schemas.microsoft.com/office/drawing/2014/main" id="{BEBEABF1-3BC1-4D27-AA3A-E49760729CF4}"/>
              </a:ext>
            </a:extLst>
          </p:cNvPr>
          <p:cNvSpPr>
            <a:spLocks/>
          </p:cNvSpPr>
          <p:nvPr/>
        </p:nvSpPr>
        <p:spPr bwMode="auto">
          <a:xfrm>
            <a:off x="5659438" y="1481138"/>
            <a:ext cx="34925" cy="101600"/>
          </a:xfrm>
          <a:custGeom>
            <a:avLst/>
            <a:gdLst>
              <a:gd name="T0" fmla="*/ 0 w 35560"/>
              <a:gd name="T1" fmla="*/ 100720 h 102234"/>
              <a:gd name="T2" fmla="*/ 33934 w 35560"/>
              <a:gd name="T3" fmla="*/ 0 h 1022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560" h="102234">
                <a:moveTo>
                  <a:pt x="0" y="101981"/>
                </a:moveTo>
                <a:lnTo>
                  <a:pt x="35179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9" name="object 21">
            <a:extLst>
              <a:ext uri="{FF2B5EF4-FFF2-40B4-BE49-F238E27FC236}">
                <a16:creationId xmlns:a16="http://schemas.microsoft.com/office/drawing/2014/main" id="{FDF5D845-EFD1-459C-AC33-994D7C77267A}"/>
              </a:ext>
            </a:extLst>
          </p:cNvPr>
          <p:cNvSpPr>
            <a:spLocks/>
          </p:cNvSpPr>
          <p:nvPr/>
        </p:nvSpPr>
        <p:spPr bwMode="auto">
          <a:xfrm>
            <a:off x="5718175" y="1368425"/>
            <a:ext cx="133350" cy="47625"/>
          </a:xfrm>
          <a:custGeom>
            <a:avLst/>
            <a:gdLst>
              <a:gd name="T0" fmla="*/ 134505 w 132079"/>
              <a:gd name="T1" fmla="*/ 48662 h 46355"/>
              <a:gd name="T2" fmla="*/ 0 w 132079"/>
              <a:gd name="T3" fmla="*/ 0 h 463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2079" h="46355">
                <a:moveTo>
                  <a:pt x="131953" y="46101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0" name="object 22">
            <a:extLst>
              <a:ext uri="{FF2B5EF4-FFF2-40B4-BE49-F238E27FC236}">
                <a16:creationId xmlns:a16="http://schemas.microsoft.com/office/drawing/2014/main" id="{190B5089-4A53-441F-95C6-76FF2C355BD7}"/>
              </a:ext>
            </a:extLst>
          </p:cNvPr>
          <p:cNvSpPr>
            <a:spLocks/>
          </p:cNvSpPr>
          <p:nvPr/>
        </p:nvSpPr>
        <p:spPr bwMode="auto">
          <a:xfrm>
            <a:off x="5851525" y="1543050"/>
            <a:ext cx="136525" cy="53975"/>
          </a:xfrm>
          <a:custGeom>
            <a:avLst/>
            <a:gdLst>
              <a:gd name="T0" fmla="*/ 0 w 137160"/>
              <a:gd name="T1" fmla="*/ 54618 h 53340"/>
              <a:gd name="T2" fmla="*/ 135516 w 137160"/>
              <a:gd name="T3" fmla="*/ 0 h 5334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7160" h="53340">
                <a:moveTo>
                  <a:pt x="0" y="53340"/>
                </a:moveTo>
                <a:lnTo>
                  <a:pt x="136779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1" name="object 23">
            <a:extLst>
              <a:ext uri="{FF2B5EF4-FFF2-40B4-BE49-F238E27FC236}">
                <a16:creationId xmlns:a16="http://schemas.microsoft.com/office/drawing/2014/main" id="{A08792E0-9414-4A63-87CB-6E6D2A4AA64D}"/>
              </a:ext>
            </a:extLst>
          </p:cNvPr>
          <p:cNvSpPr>
            <a:spLocks/>
          </p:cNvSpPr>
          <p:nvPr/>
        </p:nvSpPr>
        <p:spPr bwMode="auto">
          <a:xfrm>
            <a:off x="5559425" y="1387475"/>
            <a:ext cx="38100" cy="123825"/>
          </a:xfrm>
          <a:custGeom>
            <a:avLst/>
            <a:gdLst>
              <a:gd name="T0" fmla="*/ 0 w 38735"/>
              <a:gd name="T1" fmla="*/ 124078 h 123190"/>
              <a:gd name="T2" fmla="*/ 37107 w 38735"/>
              <a:gd name="T3" fmla="*/ 0 h 12319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735" h="123190">
                <a:moveTo>
                  <a:pt x="0" y="122809"/>
                </a:moveTo>
                <a:lnTo>
                  <a:pt x="38354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2" name="object 24">
            <a:extLst>
              <a:ext uri="{FF2B5EF4-FFF2-40B4-BE49-F238E27FC236}">
                <a16:creationId xmlns:a16="http://schemas.microsoft.com/office/drawing/2014/main" id="{EFD45BF1-C182-4795-AA5A-991ACA9CA0C4}"/>
              </a:ext>
            </a:extLst>
          </p:cNvPr>
          <p:cNvSpPr>
            <a:spLocks/>
          </p:cNvSpPr>
          <p:nvPr/>
        </p:nvSpPr>
        <p:spPr bwMode="auto">
          <a:xfrm>
            <a:off x="5783263" y="1436688"/>
            <a:ext cx="92075" cy="47625"/>
          </a:xfrm>
          <a:custGeom>
            <a:avLst/>
            <a:gdLst>
              <a:gd name="T0" fmla="*/ 92588 w 91439"/>
              <a:gd name="T1" fmla="*/ 47244 h 47625"/>
              <a:gd name="T2" fmla="*/ 0 w 91439"/>
              <a:gd name="T3" fmla="*/ 0 h 476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1439" h="47625">
                <a:moveTo>
                  <a:pt x="91313" y="47244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3" name="object 25">
            <a:extLst>
              <a:ext uri="{FF2B5EF4-FFF2-40B4-BE49-F238E27FC236}">
                <a16:creationId xmlns:a16="http://schemas.microsoft.com/office/drawing/2014/main" id="{D6F82B6E-83E6-4BC3-AA3D-4D5CDABD5FFB}"/>
              </a:ext>
            </a:extLst>
          </p:cNvPr>
          <p:cNvSpPr>
            <a:spLocks/>
          </p:cNvSpPr>
          <p:nvPr/>
        </p:nvSpPr>
        <p:spPr bwMode="auto">
          <a:xfrm>
            <a:off x="5661025" y="1273175"/>
            <a:ext cx="87313" cy="119063"/>
          </a:xfrm>
          <a:custGeom>
            <a:avLst/>
            <a:gdLst>
              <a:gd name="T0" fmla="*/ 86249 w 88264"/>
              <a:gd name="T1" fmla="*/ 0 h 119380"/>
              <a:gd name="T2" fmla="*/ 0 w 88264"/>
              <a:gd name="T3" fmla="*/ 118747 h 1193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8264" h="119380">
                <a:moveTo>
                  <a:pt x="88138" y="0"/>
                </a:moveTo>
                <a:lnTo>
                  <a:pt x="0" y="11938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4" name="object 26">
            <a:extLst>
              <a:ext uri="{FF2B5EF4-FFF2-40B4-BE49-F238E27FC236}">
                <a16:creationId xmlns:a16="http://schemas.microsoft.com/office/drawing/2014/main" id="{F80C6533-DDB0-4BD8-83E2-61FBE6D16E65}"/>
              </a:ext>
            </a:extLst>
          </p:cNvPr>
          <p:cNvSpPr>
            <a:spLocks/>
          </p:cNvSpPr>
          <p:nvPr/>
        </p:nvSpPr>
        <p:spPr bwMode="auto">
          <a:xfrm>
            <a:off x="5934075" y="1254125"/>
            <a:ext cx="123825" cy="66675"/>
          </a:xfrm>
          <a:custGeom>
            <a:avLst/>
            <a:gdLst>
              <a:gd name="T0" fmla="*/ 0 w 124460"/>
              <a:gd name="T1" fmla="*/ 66048 h 67309"/>
              <a:gd name="T2" fmla="*/ 122942 w 124460"/>
              <a:gd name="T3" fmla="*/ 0 h 673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4460" h="67309">
                <a:moveTo>
                  <a:pt x="0" y="67310"/>
                </a:moveTo>
                <a:lnTo>
                  <a:pt x="124206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5" name="object 27">
            <a:extLst>
              <a:ext uri="{FF2B5EF4-FFF2-40B4-BE49-F238E27FC236}">
                <a16:creationId xmlns:a16="http://schemas.microsoft.com/office/drawing/2014/main" id="{55D675F2-AF14-4024-A821-AB105AFBF18A}"/>
              </a:ext>
            </a:extLst>
          </p:cNvPr>
          <p:cNvSpPr>
            <a:spLocks/>
          </p:cNvSpPr>
          <p:nvPr/>
        </p:nvSpPr>
        <p:spPr bwMode="auto">
          <a:xfrm>
            <a:off x="6089650" y="1230313"/>
            <a:ext cx="23813" cy="125412"/>
          </a:xfrm>
          <a:custGeom>
            <a:avLst/>
            <a:gdLst>
              <a:gd name="T0" fmla="*/ 0 w 24764"/>
              <a:gd name="T1" fmla="*/ 0 h 126365"/>
              <a:gd name="T2" fmla="*/ 22548 w 24764"/>
              <a:gd name="T3" fmla="*/ 124466 h 1263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764" h="126365">
                <a:moveTo>
                  <a:pt x="0" y="0"/>
                </a:moveTo>
                <a:lnTo>
                  <a:pt x="24384" y="12636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6" name="object 28">
            <a:extLst>
              <a:ext uri="{FF2B5EF4-FFF2-40B4-BE49-F238E27FC236}">
                <a16:creationId xmlns:a16="http://schemas.microsoft.com/office/drawing/2014/main" id="{66EFFDE7-ABA8-4D9B-A049-238CE6CDCF40}"/>
              </a:ext>
            </a:extLst>
          </p:cNvPr>
          <p:cNvSpPr>
            <a:spLocks/>
          </p:cNvSpPr>
          <p:nvPr/>
        </p:nvSpPr>
        <p:spPr bwMode="auto">
          <a:xfrm>
            <a:off x="5811838" y="1363663"/>
            <a:ext cx="106362" cy="17462"/>
          </a:xfrm>
          <a:custGeom>
            <a:avLst/>
            <a:gdLst>
              <a:gd name="T0" fmla="*/ 0 w 106679"/>
              <a:gd name="T1" fmla="*/ 0 h 17780"/>
              <a:gd name="T2" fmla="*/ 105795 w 106679"/>
              <a:gd name="T3" fmla="*/ 16660 h 177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6679" h="17780">
                <a:moveTo>
                  <a:pt x="0" y="0"/>
                </a:moveTo>
                <a:lnTo>
                  <a:pt x="106426" y="17272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7" name="object 29">
            <a:extLst>
              <a:ext uri="{FF2B5EF4-FFF2-40B4-BE49-F238E27FC236}">
                <a16:creationId xmlns:a16="http://schemas.microsoft.com/office/drawing/2014/main" id="{F4B3C27E-C5A8-4E64-A0ED-B6B71FA964AF}"/>
              </a:ext>
            </a:extLst>
          </p:cNvPr>
          <p:cNvSpPr>
            <a:spLocks/>
          </p:cNvSpPr>
          <p:nvPr/>
        </p:nvSpPr>
        <p:spPr bwMode="auto">
          <a:xfrm>
            <a:off x="6022975" y="1376363"/>
            <a:ext cx="23813" cy="138112"/>
          </a:xfrm>
          <a:custGeom>
            <a:avLst/>
            <a:gdLst>
              <a:gd name="T0" fmla="*/ 0 w 22860"/>
              <a:gd name="T1" fmla="*/ 137289 h 138430"/>
              <a:gd name="T2" fmla="*/ 24806 w 22860"/>
              <a:gd name="T3" fmla="*/ 0 h 1384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860" h="138430">
                <a:moveTo>
                  <a:pt x="0" y="137922"/>
                </a:moveTo>
                <a:lnTo>
                  <a:pt x="2286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8" name="object 30">
            <a:extLst>
              <a:ext uri="{FF2B5EF4-FFF2-40B4-BE49-F238E27FC236}">
                <a16:creationId xmlns:a16="http://schemas.microsoft.com/office/drawing/2014/main" id="{1E6F534D-CDFA-45AC-BBBC-756AE175D181}"/>
              </a:ext>
            </a:extLst>
          </p:cNvPr>
          <p:cNvSpPr>
            <a:spLocks/>
          </p:cNvSpPr>
          <p:nvPr/>
        </p:nvSpPr>
        <p:spPr bwMode="auto">
          <a:xfrm>
            <a:off x="5827713" y="1533525"/>
            <a:ext cx="76200" cy="125413"/>
          </a:xfrm>
          <a:custGeom>
            <a:avLst/>
            <a:gdLst>
              <a:gd name="T0" fmla="*/ 0 w 76200"/>
              <a:gd name="T1" fmla="*/ 0 h 125730"/>
              <a:gd name="T2" fmla="*/ 75946 w 76200"/>
              <a:gd name="T3" fmla="*/ 124970 h 1257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6200" h="125730">
                <a:moveTo>
                  <a:pt x="0" y="0"/>
                </a:moveTo>
                <a:lnTo>
                  <a:pt x="75946" y="125603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9" name="object 31">
            <a:extLst>
              <a:ext uri="{FF2B5EF4-FFF2-40B4-BE49-F238E27FC236}">
                <a16:creationId xmlns:a16="http://schemas.microsoft.com/office/drawing/2014/main" id="{19C8BDE7-32F5-46DC-A934-6D87CB9C632F}"/>
              </a:ext>
            </a:extLst>
          </p:cNvPr>
          <p:cNvSpPr>
            <a:spLocks/>
          </p:cNvSpPr>
          <p:nvPr/>
        </p:nvSpPr>
        <p:spPr bwMode="auto">
          <a:xfrm>
            <a:off x="5561013" y="1254125"/>
            <a:ext cx="17462" cy="127000"/>
          </a:xfrm>
          <a:custGeom>
            <a:avLst/>
            <a:gdLst>
              <a:gd name="T0" fmla="*/ 18327 w 16510"/>
              <a:gd name="T1" fmla="*/ 0 h 127634"/>
              <a:gd name="T2" fmla="*/ 0 w 16510"/>
              <a:gd name="T3" fmla="*/ 126370 h 1276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510" h="127634">
                <a:moveTo>
                  <a:pt x="16383" y="0"/>
                </a:moveTo>
                <a:lnTo>
                  <a:pt x="0" y="12763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0" name="object 32">
            <a:extLst>
              <a:ext uri="{FF2B5EF4-FFF2-40B4-BE49-F238E27FC236}">
                <a16:creationId xmlns:a16="http://schemas.microsoft.com/office/drawing/2014/main" id="{B7B99787-8EA5-4A27-9A33-76D38FE0299F}"/>
              </a:ext>
            </a:extLst>
          </p:cNvPr>
          <p:cNvSpPr>
            <a:spLocks/>
          </p:cNvSpPr>
          <p:nvPr/>
        </p:nvSpPr>
        <p:spPr bwMode="auto">
          <a:xfrm>
            <a:off x="5730875" y="1427163"/>
            <a:ext cx="98425" cy="30162"/>
          </a:xfrm>
          <a:custGeom>
            <a:avLst/>
            <a:gdLst>
              <a:gd name="T0" fmla="*/ 0 w 98425"/>
              <a:gd name="T1" fmla="*/ 0 h 31115"/>
              <a:gd name="T2" fmla="*/ 98171 w 98425"/>
              <a:gd name="T3" fmla="*/ 28761 h 311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8425" h="31115">
                <a:moveTo>
                  <a:pt x="0" y="0"/>
                </a:moveTo>
                <a:lnTo>
                  <a:pt x="98171" y="30607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1" name="object 33">
            <a:extLst>
              <a:ext uri="{FF2B5EF4-FFF2-40B4-BE49-F238E27FC236}">
                <a16:creationId xmlns:a16="http://schemas.microsoft.com/office/drawing/2014/main" id="{38FBB3B9-BEE1-4407-AE59-FAE76754EF26}"/>
              </a:ext>
            </a:extLst>
          </p:cNvPr>
          <p:cNvSpPr>
            <a:spLocks/>
          </p:cNvSpPr>
          <p:nvPr/>
        </p:nvSpPr>
        <p:spPr bwMode="auto">
          <a:xfrm>
            <a:off x="5710238" y="1208088"/>
            <a:ext cx="66675" cy="133350"/>
          </a:xfrm>
          <a:custGeom>
            <a:avLst/>
            <a:gdLst>
              <a:gd name="T0" fmla="*/ 0 w 66039"/>
              <a:gd name="T1" fmla="*/ 132842 h 133350"/>
              <a:gd name="T2" fmla="*/ 67189 w 66039"/>
              <a:gd name="T3" fmla="*/ 0 h 1333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039" h="133350">
                <a:moveTo>
                  <a:pt x="0" y="132842"/>
                </a:moveTo>
                <a:lnTo>
                  <a:pt x="65913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2" name="object 34">
            <a:extLst>
              <a:ext uri="{FF2B5EF4-FFF2-40B4-BE49-F238E27FC236}">
                <a16:creationId xmlns:a16="http://schemas.microsoft.com/office/drawing/2014/main" id="{40BEE326-1920-420C-8058-C1029F2D691A}"/>
              </a:ext>
            </a:extLst>
          </p:cNvPr>
          <p:cNvSpPr>
            <a:spLocks/>
          </p:cNvSpPr>
          <p:nvPr/>
        </p:nvSpPr>
        <p:spPr bwMode="auto">
          <a:xfrm>
            <a:off x="5961063" y="1239838"/>
            <a:ext cx="33337" cy="134937"/>
          </a:xfrm>
          <a:custGeom>
            <a:avLst/>
            <a:gdLst>
              <a:gd name="T0" fmla="*/ 0 w 34289"/>
              <a:gd name="T1" fmla="*/ 0 h 133984"/>
              <a:gd name="T2" fmla="*/ 32172 w 34289"/>
              <a:gd name="T3" fmla="*/ 135382 h 13398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33984">
                <a:moveTo>
                  <a:pt x="0" y="0"/>
                </a:moveTo>
                <a:lnTo>
                  <a:pt x="34036" y="133477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3" name="object 35">
            <a:extLst>
              <a:ext uri="{FF2B5EF4-FFF2-40B4-BE49-F238E27FC236}">
                <a16:creationId xmlns:a16="http://schemas.microsoft.com/office/drawing/2014/main" id="{EE90FD45-A655-409E-A168-15C7B17DB066}"/>
              </a:ext>
            </a:extLst>
          </p:cNvPr>
          <p:cNvSpPr>
            <a:spLocks/>
          </p:cNvSpPr>
          <p:nvPr/>
        </p:nvSpPr>
        <p:spPr bwMode="auto">
          <a:xfrm>
            <a:off x="6037263" y="1519238"/>
            <a:ext cx="104775" cy="74612"/>
          </a:xfrm>
          <a:custGeom>
            <a:avLst/>
            <a:gdLst>
              <a:gd name="T0" fmla="*/ 104267 w 104775"/>
              <a:gd name="T1" fmla="*/ 0 h 75565"/>
              <a:gd name="T2" fmla="*/ 0 w 104775"/>
              <a:gd name="T3" fmla="*/ 73423 h 755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775" h="75565">
                <a:moveTo>
                  <a:pt x="104267" y="0"/>
                </a:moveTo>
                <a:lnTo>
                  <a:pt x="0" y="75311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4" name="object 36">
            <a:extLst>
              <a:ext uri="{FF2B5EF4-FFF2-40B4-BE49-F238E27FC236}">
                <a16:creationId xmlns:a16="http://schemas.microsoft.com/office/drawing/2014/main" id="{2BAF336F-E4C3-4A9F-83EB-F061BA06840A}"/>
              </a:ext>
            </a:extLst>
          </p:cNvPr>
          <p:cNvSpPr>
            <a:spLocks/>
          </p:cNvSpPr>
          <p:nvPr/>
        </p:nvSpPr>
        <p:spPr bwMode="auto">
          <a:xfrm>
            <a:off x="5872163" y="1365250"/>
            <a:ext cx="46037" cy="92075"/>
          </a:xfrm>
          <a:custGeom>
            <a:avLst/>
            <a:gdLst>
              <a:gd name="T0" fmla="*/ 0 w 45085"/>
              <a:gd name="T1" fmla="*/ 0 h 92709"/>
              <a:gd name="T2" fmla="*/ 46876 w 45085"/>
              <a:gd name="T3" fmla="*/ 91321 h 927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085" h="92709">
                <a:moveTo>
                  <a:pt x="0" y="0"/>
                </a:moveTo>
                <a:lnTo>
                  <a:pt x="44958" y="92583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5" name="object 37">
            <a:extLst>
              <a:ext uri="{FF2B5EF4-FFF2-40B4-BE49-F238E27FC236}">
                <a16:creationId xmlns:a16="http://schemas.microsoft.com/office/drawing/2014/main" id="{7EC6385A-B610-4357-8118-38ED6DD1DE84}"/>
              </a:ext>
            </a:extLst>
          </p:cNvPr>
          <p:cNvSpPr>
            <a:spLocks/>
          </p:cNvSpPr>
          <p:nvPr/>
        </p:nvSpPr>
        <p:spPr bwMode="auto">
          <a:xfrm>
            <a:off x="5840413" y="1560513"/>
            <a:ext cx="141287" cy="42862"/>
          </a:xfrm>
          <a:custGeom>
            <a:avLst/>
            <a:gdLst>
              <a:gd name="T0" fmla="*/ 0 w 142239"/>
              <a:gd name="T1" fmla="*/ 42296 h 43180"/>
              <a:gd name="T2" fmla="*/ 140092 w 142239"/>
              <a:gd name="T3" fmla="*/ 0 h 431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2239" h="43180">
                <a:moveTo>
                  <a:pt x="0" y="42926"/>
                </a:moveTo>
                <a:lnTo>
                  <a:pt x="141986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6" name="object 38">
            <a:extLst>
              <a:ext uri="{FF2B5EF4-FFF2-40B4-BE49-F238E27FC236}">
                <a16:creationId xmlns:a16="http://schemas.microsoft.com/office/drawing/2014/main" id="{DD2DB816-76AD-4D80-8C8A-A577EA6B34CD}"/>
              </a:ext>
            </a:extLst>
          </p:cNvPr>
          <p:cNvSpPr>
            <a:spLocks/>
          </p:cNvSpPr>
          <p:nvPr/>
        </p:nvSpPr>
        <p:spPr bwMode="auto">
          <a:xfrm>
            <a:off x="5645150" y="1466850"/>
            <a:ext cx="74613" cy="115888"/>
          </a:xfrm>
          <a:custGeom>
            <a:avLst/>
            <a:gdLst>
              <a:gd name="T0" fmla="*/ 74548 w 74295"/>
              <a:gd name="T1" fmla="*/ 0 h 116205"/>
              <a:gd name="T2" fmla="*/ 0 w 74295"/>
              <a:gd name="T3" fmla="*/ 115572 h 1162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4295" h="116205">
                <a:moveTo>
                  <a:pt x="73914" y="0"/>
                </a:moveTo>
                <a:lnTo>
                  <a:pt x="0" y="11620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7" name="object 39">
            <a:extLst>
              <a:ext uri="{FF2B5EF4-FFF2-40B4-BE49-F238E27FC236}">
                <a16:creationId xmlns:a16="http://schemas.microsoft.com/office/drawing/2014/main" id="{D366DDC5-5B66-48FD-980E-4E1FB7432696}"/>
              </a:ext>
            </a:extLst>
          </p:cNvPr>
          <p:cNvSpPr>
            <a:spLocks/>
          </p:cNvSpPr>
          <p:nvPr/>
        </p:nvSpPr>
        <p:spPr bwMode="auto">
          <a:xfrm>
            <a:off x="5721350" y="1412875"/>
            <a:ext cx="61913" cy="114300"/>
          </a:xfrm>
          <a:custGeom>
            <a:avLst/>
            <a:gdLst>
              <a:gd name="T0" fmla="*/ 0 w 60960"/>
              <a:gd name="T1" fmla="*/ 0 h 113665"/>
              <a:gd name="T2" fmla="*/ 62881 w 60960"/>
              <a:gd name="T3" fmla="*/ 114553 h 1136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960" h="113665">
                <a:moveTo>
                  <a:pt x="0" y="0"/>
                </a:moveTo>
                <a:lnTo>
                  <a:pt x="60960" y="113284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8" name="object 40">
            <a:extLst>
              <a:ext uri="{FF2B5EF4-FFF2-40B4-BE49-F238E27FC236}">
                <a16:creationId xmlns:a16="http://schemas.microsoft.com/office/drawing/2014/main" id="{9A06BA2F-92C2-4B66-9073-7839F4703103}"/>
              </a:ext>
            </a:extLst>
          </p:cNvPr>
          <p:cNvSpPr>
            <a:spLocks/>
          </p:cNvSpPr>
          <p:nvPr/>
        </p:nvSpPr>
        <p:spPr bwMode="auto">
          <a:xfrm>
            <a:off x="5949950" y="1473200"/>
            <a:ext cx="107950" cy="15875"/>
          </a:xfrm>
          <a:custGeom>
            <a:avLst/>
            <a:gdLst>
              <a:gd name="T0" fmla="*/ 0 w 107314"/>
              <a:gd name="T1" fmla="*/ 15367 h 15875"/>
              <a:gd name="T2" fmla="*/ 108077 w 107314"/>
              <a:gd name="T3" fmla="*/ 0 h 158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7314" h="15875">
                <a:moveTo>
                  <a:pt x="0" y="15367"/>
                </a:moveTo>
                <a:lnTo>
                  <a:pt x="106807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9" name="object 41">
            <a:extLst>
              <a:ext uri="{FF2B5EF4-FFF2-40B4-BE49-F238E27FC236}">
                <a16:creationId xmlns:a16="http://schemas.microsoft.com/office/drawing/2014/main" id="{D0C81D0C-2FD6-4BC8-A9EE-2525A16FC216}"/>
              </a:ext>
            </a:extLst>
          </p:cNvPr>
          <p:cNvSpPr>
            <a:spLocks/>
          </p:cNvSpPr>
          <p:nvPr/>
        </p:nvSpPr>
        <p:spPr bwMode="auto">
          <a:xfrm>
            <a:off x="5868988" y="1284288"/>
            <a:ext cx="19050" cy="138112"/>
          </a:xfrm>
          <a:custGeom>
            <a:avLst/>
            <a:gdLst>
              <a:gd name="T0" fmla="*/ 18316 w 19685"/>
              <a:gd name="T1" fmla="*/ 137795 h 138430"/>
              <a:gd name="T2" fmla="*/ 0 w 19685"/>
              <a:gd name="T3" fmla="*/ 0 h 1384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685" h="138430">
                <a:moveTo>
                  <a:pt x="19558" y="138430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0" name="object 42">
            <a:extLst>
              <a:ext uri="{FF2B5EF4-FFF2-40B4-BE49-F238E27FC236}">
                <a16:creationId xmlns:a16="http://schemas.microsoft.com/office/drawing/2014/main" id="{F394C43C-E429-4714-A389-11A913BA926B}"/>
              </a:ext>
            </a:extLst>
          </p:cNvPr>
          <p:cNvSpPr>
            <a:spLocks/>
          </p:cNvSpPr>
          <p:nvPr/>
        </p:nvSpPr>
        <p:spPr bwMode="auto">
          <a:xfrm>
            <a:off x="6043613" y="1225550"/>
            <a:ext cx="111125" cy="96838"/>
          </a:xfrm>
          <a:custGeom>
            <a:avLst/>
            <a:gdLst>
              <a:gd name="T0" fmla="*/ 0 w 110489"/>
              <a:gd name="T1" fmla="*/ 0 h 97155"/>
              <a:gd name="T2" fmla="*/ 111252 w 110489"/>
              <a:gd name="T3" fmla="*/ 96522 h 971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489" h="97155">
                <a:moveTo>
                  <a:pt x="0" y="0"/>
                </a:moveTo>
                <a:lnTo>
                  <a:pt x="109982" y="9715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1" name="object 43">
            <a:extLst>
              <a:ext uri="{FF2B5EF4-FFF2-40B4-BE49-F238E27FC236}">
                <a16:creationId xmlns:a16="http://schemas.microsoft.com/office/drawing/2014/main" id="{6847D2B3-A609-4AB9-B9EB-F18525FCB1C4}"/>
              </a:ext>
            </a:extLst>
          </p:cNvPr>
          <p:cNvSpPr>
            <a:spLocks/>
          </p:cNvSpPr>
          <p:nvPr/>
        </p:nvSpPr>
        <p:spPr bwMode="auto">
          <a:xfrm>
            <a:off x="6224588" y="1273175"/>
            <a:ext cx="100012" cy="80963"/>
          </a:xfrm>
          <a:custGeom>
            <a:avLst/>
            <a:gdLst>
              <a:gd name="T0" fmla="*/ 99570 w 100329"/>
              <a:gd name="T1" fmla="*/ 80143 h 81280"/>
              <a:gd name="T2" fmla="*/ 0 w 100329"/>
              <a:gd name="T3" fmla="*/ 0 h 812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329" h="81280">
                <a:moveTo>
                  <a:pt x="100203" y="80772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2" name="object 44">
            <a:extLst>
              <a:ext uri="{FF2B5EF4-FFF2-40B4-BE49-F238E27FC236}">
                <a16:creationId xmlns:a16="http://schemas.microsoft.com/office/drawing/2014/main" id="{E0BC2612-937B-4D25-82F6-09ED2F82C420}"/>
              </a:ext>
            </a:extLst>
          </p:cNvPr>
          <p:cNvSpPr>
            <a:spLocks/>
          </p:cNvSpPr>
          <p:nvPr/>
        </p:nvSpPr>
        <p:spPr bwMode="auto">
          <a:xfrm>
            <a:off x="5992813" y="1365250"/>
            <a:ext cx="93662" cy="55563"/>
          </a:xfrm>
          <a:custGeom>
            <a:avLst/>
            <a:gdLst>
              <a:gd name="T0" fmla="*/ 94364 w 92710"/>
              <a:gd name="T1" fmla="*/ 0 h 55880"/>
              <a:gd name="T2" fmla="*/ 0 w 92710"/>
              <a:gd name="T3" fmla="*/ 54871 h 558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2710" h="55880">
                <a:moveTo>
                  <a:pt x="92456" y="0"/>
                </a:moveTo>
                <a:lnTo>
                  <a:pt x="0" y="55499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3" name="object 45">
            <a:extLst>
              <a:ext uri="{FF2B5EF4-FFF2-40B4-BE49-F238E27FC236}">
                <a16:creationId xmlns:a16="http://schemas.microsoft.com/office/drawing/2014/main" id="{9EB60815-369E-4D8E-A5EB-45B42C3CB46F}"/>
              </a:ext>
            </a:extLst>
          </p:cNvPr>
          <p:cNvSpPr>
            <a:spLocks/>
          </p:cNvSpPr>
          <p:nvPr/>
        </p:nvSpPr>
        <p:spPr bwMode="auto">
          <a:xfrm>
            <a:off x="6172200" y="1406525"/>
            <a:ext cx="73025" cy="119063"/>
          </a:xfrm>
          <a:custGeom>
            <a:avLst/>
            <a:gdLst>
              <a:gd name="T0" fmla="*/ 0 w 71754"/>
              <a:gd name="T1" fmla="*/ 0 h 120015"/>
              <a:gd name="T2" fmla="*/ 74188 w 71754"/>
              <a:gd name="T3" fmla="*/ 118119 h 1200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1754" h="120015">
                <a:moveTo>
                  <a:pt x="0" y="0"/>
                </a:moveTo>
                <a:lnTo>
                  <a:pt x="71628" y="12001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4" name="object 46">
            <a:extLst>
              <a:ext uri="{FF2B5EF4-FFF2-40B4-BE49-F238E27FC236}">
                <a16:creationId xmlns:a16="http://schemas.microsoft.com/office/drawing/2014/main" id="{BB90A596-093A-4DAC-89F2-F97B750294ED}"/>
              </a:ext>
            </a:extLst>
          </p:cNvPr>
          <p:cNvSpPr>
            <a:spLocks/>
          </p:cNvSpPr>
          <p:nvPr/>
        </p:nvSpPr>
        <p:spPr bwMode="auto">
          <a:xfrm>
            <a:off x="5969000" y="1593850"/>
            <a:ext cx="139700" cy="46038"/>
          </a:xfrm>
          <a:custGeom>
            <a:avLst/>
            <a:gdLst>
              <a:gd name="T0" fmla="*/ 140340 w 139064"/>
              <a:gd name="T1" fmla="*/ 45107 h 46989"/>
              <a:gd name="T2" fmla="*/ 0 w 139064"/>
              <a:gd name="T3" fmla="*/ 0 h 4698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9064" h="46989">
                <a:moveTo>
                  <a:pt x="139065" y="46990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5" name="object 47">
            <a:extLst>
              <a:ext uri="{FF2B5EF4-FFF2-40B4-BE49-F238E27FC236}">
                <a16:creationId xmlns:a16="http://schemas.microsoft.com/office/drawing/2014/main" id="{01768815-210C-48B0-9E46-84EC3B76E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138" y="1543050"/>
            <a:ext cx="963612" cy="431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56" name="object 48">
            <a:extLst>
              <a:ext uri="{FF2B5EF4-FFF2-40B4-BE49-F238E27FC236}">
                <a16:creationId xmlns:a16="http://schemas.microsoft.com/office/drawing/2014/main" id="{348C9219-7EF4-4915-A2A7-5CE3C3B6231E}"/>
              </a:ext>
            </a:extLst>
          </p:cNvPr>
          <p:cNvSpPr>
            <a:spLocks/>
          </p:cNvSpPr>
          <p:nvPr/>
        </p:nvSpPr>
        <p:spPr bwMode="auto">
          <a:xfrm>
            <a:off x="4500563" y="1728788"/>
            <a:ext cx="1289050" cy="1347787"/>
          </a:xfrm>
          <a:custGeom>
            <a:avLst/>
            <a:gdLst>
              <a:gd name="T0" fmla="*/ 0 w 1288414"/>
              <a:gd name="T1" fmla="*/ 1277331 h 1347470"/>
              <a:gd name="T2" fmla="*/ 122294 w 1288414"/>
              <a:gd name="T3" fmla="*/ 1345690 h 1347470"/>
              <a:gd name="T4" fmla="*/ 128650 w 1288414"/>
              <a:gd name="T5" fmla="*/ 1323200 h 1347470"/>
              <a:gd name="T6" fmla="*/ 51612 w 1288414"/>
              <a:gd name="T7" fmla="*/ 1293214 h 1347470"/>
              <a:gd name="T8" fmla="*/ 85406 w 1288414"/>
              <a:gd name="T9" fmla="*/ 1263736 h 1347470"/>
              <a:gd name="T10" fmla="*/ 129795 w 1288414"/>
              <a:gd name="T11" fmla="*/ 1222951 h 1347470"/>
              <a:gd name="T12" fmla="*/ 84184 w 1288414"/>
              <a:gd name="T13" fmla="*/ 1264405 h 1347470"/>
              <a:gd name="T14" fmla="*/ 103480 w 1288414"/>
              <a:gd name="T15" fmla="*/ 1293468 h 1347470"/>
              <a:gd name="T16" fmla="*/ 256157 w 1288414"/>
              <a:gd name="T17" fmla="*/ 1286862 h 1347470"/>
              <a:gd name="T18" fmla="*/ 404004 w 1288414"/>
              <a:gd name="T19" fmla="*/ 1269963 h 1347470"/>
              <a:gd name="T20" fmla="*/ 84184 w 1288414"/>
              <a:gd name="T21" fmla="*/ 1264405 h 1347470"/>
              <a:gd name="T22" fmla="*/ 51612 w 1288414"/>
              <a:gd name="T23" fmla="*/ 1293214 h 1347470"/>
              <a:gd name="T24" fmla="*/ 35723 w 1288414"/>
              <a:gd name="T25" fmla="*/ 1290928 h 1347470"/>
              <a:gd name="T26" fmla="*/ 84184 w 1288414"/>
              <a:gd name="T27" fmla="*/ 1264405 h 1347470"/>
              <a:gd name="T28" fmla="*/ 36358 w 1288414"/>
              <a:gd name="T29" fmla="*/ 1265897 h 1347470"/>
              <a:gd name="T30" fmla="*/ 36358 w 1288414"/>
              <a:gd name="T31" fmla="*/ 1265897 h 1347470"/>
              <a:gd name="T32" fmla="*/ 76776 w 1288414"/>
              <a:gd name="T33" fmla="*/ 1290928 h 1347470"/>
              <a:gd name="T34" fmla="*/ 36358 w 1288414"/>
              <a:gd name="T35" fmla="*/ 1265897 h 1347470"/>
              <a:gd name="T36" fmla="*/ 434387 w 1288414"/>
              <a:gd name="T37" fmla="*/ 0 h 1347470"/>
              <a:gd name="T38" fmla="*/ 543461 w 1288414"/>
              <a:gd name="T39" fmla="*/ 50951 h 1347470"/>
              <a:gd name="T40" fmla="*/ 701097 w 1288414"/>
              <a:gd name="T41" fmla="*/ 94659 h 1347470"/>
              <a:gd name="T42" fmla="*/ 841824 w 1288414"/>
              <a:gd name="T43" fmla="*/ 149549 h 1347470"/>
              <a:gd name="T44" fmla="*/ 964374 w 1288414"/>
              <a:gd name="T45" fmla="*/ 214222 h 1347470"/>
              <a:gd name="T46" fmla="*/ 1067345 w 1288414"/>
              <a:gd name="T47" fmla="*/ 286773 h 1347470"/>
              <a:gd name="T48" fmla="*/ 1172223 w 1288414"/>
              <a:gd name="T49" fmla="*/ 393886 h 1347470"/>
              <a:gd name="T50" fmla="*/ 1242524 w 1288414"/>
              <a:gd name="T51" fmla="*/ 523994 h 1347470"/>
              <a:gd name="T52" fmla="*/ 1260194 w 1288414"/>
              <a:gd name="T53" fmla="*/ 629454 h 1347470"/>
              <a:gd name="T54" fmla="*/ 1243668 w 1288414"/>
              <a:gd name="T55" fmla="*/ 737073 h 1347470"/>
              <a:gd name="T56" fmla="*/ 1156714 w 1288414"/>
              <a:gd name="T57" fmla="*/ 890688 h 1347470"/>
              <a:gd name="T58" fmla="*/ 1002256 w 1288414"/>
              <a:gd name="T59" fmla="*/ 1026642 h 1347470"/>
              <a:gd name="T60" fmla="*/ 867758 w 1288414"/>
              <a:gd name="T61" fmla="*/ 1103132 h 1347470"/>
              <a:gd name="T62" fmla="*/ 752709 w 1288414"/>
              <a:gd name="T63" fmla="*/ 1152051 h 1347470"/>
              <a:gd name="T64" fmla="*/ 627364 w 1288414"/>
              <a:gd name="T65" fmla="*/ 1192710 h 1347470"/>
              <a:gd name="T66" fmla="*/ 493119 w 1288414"/>
              <a:gd name="T67" fmla="*/ 1224983 h 1347470"/>
              <a:gd name="T68" fmla="*/ 351374 w 1288414"/>
              <a:gd name="T69" fmla="*/ 1248108 h 1347470"/>
              <a:gd name="T70" fmla="*/ 203782 w 1288414"/>
              <a:gd name="T71" fmla="*/ 1261323 h 1347470"/>
              <a:gd name="T72" fmla="*/ 437788 w 1288414"/>
              <a:gd name="T73" fmla="*/ 1264498 h 1347470"/>
              <a:gd name="T74" fmla="*/ 591006 w 1288414"/>
              <a:gd name="T75" fmla="*/ 1232480 h 1347470"/>
              <a:gd name="T76" fmla="*/ 721818 w 1288414"/>
              <a:gd name="T77" fmla="*/ 1193854 h 1347470"/>
              <a:gd name="T78" fmla="*/ 842842 w 1288414"/>
              <a:gd name="T79" fmla="*/ 1146588 h 1347470"/>
              <a:gd name="T80" fmla="*/ 952678 w 1288414"/>
              <a:gd name="T81" fmla="*/ 1091444 h 1347470"/>
              <a:gd name="T82" fmla="*/ 1079167 w 1288414"/>
              <a:gd name="T83" fmla="*/ 1006187 h 1347470"/>
              <a:gd name="T84" fmla="*/ 1218751 w 1288414"/>
              <a:gd name="T85" fmla="*/ 855620 h 1347470"/>
              <a:gd name="T86" fmla="*/ 1280407 w 1288414"/>
              <a:gd name="T87" fmla="*/ 711661 h 1347470"/>
              <a:gd name="T88" fmla="*/ 1288543 w 1288414"/>
              <a:gd name="T89" fmla="*/ 611920 h 1347470"/>
              <a:gd name="T90" fmla="*/ 1250914 w 1288414"/>
              <a:gd name="T91" fmla="*/ 466945 h 1347470"/>
              <a:gd name="T92" fmla="*/ 1158494 w 1288414"/>
              <a:gd name="T93" fmla="*/ 332642 h 1347470"/>
              <a:gd name="T94" fmla="*/ 1069252 w 1288414"/>
              <a:gd name="T95" fmla="*/ 251070 h 1347470"/>
              <a:gd name="T96" fmla="*/ 939202 w 1288414"/>
              <a:gd name="T97" fmla="*/ 165940 h 1347470"/>
              <a:gd name="T98" fmla="*/ 807373 w 1288414"/>
              <a:gd name="T99" fmla="*/ 103172 h 1347470"/>
              <a:gd name="T100" fmla="*/ 658129 w 1288414"/>
              <a:gd name="T101" fmla="*/ 50824 h 1347470"/>
              <a:gd name="T102" fmla="*/ 492611 w 1288414"/>
              <a:gd name="T103" fmla="*/ 10418 h 1347470"/>
              <a:gd name="T104" fmla="*/ 29111 w 1288414"/>
              <a:gd name="T105" fmla="*/ 1263736 h 1347470"/>
              <a:gd name="T106" fmla="*/ 85406 w 1288414"/>
              <a:gd name="T107" fmla="*/ 1263736 h 1347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8414" h="1347470">
                <a:moveTo>
                  <a:pt x="116967" y="1212723"/>
                </a:moveTo>
                <a:lnTo>
                  <a:pt x="109982" y="1216660"/>
                </a:lnTo>
                <a:lnTo>
                  <a:pt x="0" y="1276731"/>
                </a:lnTo>
                <a:lnTo>
                  <a:pt x="106426" y="1342898"/>
                </a:lnTo>
                <a:lnTo>
                  <a:pt x="113284" y="1347089"/>
                </a:lnTo>
                <a:lnTo>
                  <a:pt x="122174" y="1345057"/>
                </a:lnTo>
                <a:lnTo>
                  <a:pt x="126365" y="1338199"/>
                </a:lnTo>
                <a:lnTo>
                  <a:pt x="130683" y="1331468"/>
                </a:lnTo>
                <a:lnTo>
                  <a:pt x="128524" y="1322578"/>
                </a:lnTo>
                <a:lnTo>
                  <a:pt x="121793" y="1318260"/>
                </a:lnTo>
                <a:lnTo>
                  <a:pt x="80619" y="1292748"/>
                </a:lnTo>
                <a:lnTo>
                  <a:pt x="51562" y="1292606"/>
                </a:lnTo>
                <a:lnTo>
                  <a:pt x="28321" y="1291971"/>
                </a:lnTo>
                <a:lnTo>
                  <a:pt x="29083" y="1263142"/>
                </a:lnTo>
                <a:lnTo>
                  <a:pt x="85322" y="1263142"/>
                </a:lnTo>
                <a:lnTo>
                  <a:pt x="130937" y="1238123"/>
                </a:lnTo>
                <a:lnTo>
                  <a:pt x="133477" y="1229360"/>
                </a:lnTo>
                <a:lnTo>
                  <a:pt x="129667" y="1222375"/>
                </a:lnTo>
                <a:lnTo>
                  <a:pt x="125730" y="1215390"/>
                </a:lnTo>
                <a:lnTo>
                  <a:pt x="116967" y="1212723"/>
                </a:lnTo>
                <a:close/>
              </a:path>
              <a:path w="1288414" h="1347470">
                <a:moveTo>
                  <a:pt x="84100" y="1263811"/>
                </a:moveTo>
                <a:lnTo>
                  <a:pt x="57459" y="1278398"/>
                </a:lnTo>
                <a:lnTo>
                  <a:pt x="80619" y="1292748"/>
                </a:lnTo>
                <a:lnTo>
                  <a:pt x="103378" y="1292860"/>
                </a:lnTo>
                <a:lnTo>
                  <a:pt x="154686" y="1291844"/>
                </a:lnTo>
                <a:lnTo>
                  <a:pt x="205486" y="1289558"/>
                </a:lnTo>
                <a:lnTo>
                  <a:pt x="255905" y="1286256"/>
                </a:lnTo>
                <a:lnTo>
                  <a:pt x="305816" y="1281684"/>
                </a:lnTo>
                <a:lnTo>
                  <a:pt x="355092" y="1276096"/>
                </a:lnTo>
                <a:lnTo>
                  <a:pt x="403606" y="1269365"/>
                </a:lnTo>
                <a:lnTo>
                  <a:pt x="437356" y="1263904"/>
                </a:lnTo>
                <a:lnTo>
                  <a:pt x="102743" y="1263904"/>
                </a:lnTo>
                <a:lnTo>
                  <a:pt x="84100" y="1263811"/>
                </a:lnTo>
                <a:close/>
              </a:path>
              <a:path w="1288414" h="1347470">
                <a:moveTo>
                  <a:pt x="29083" y="1263142"/>
                </a:moveTo>
                <a:lnTo>
                  <a:pt x="28321" y="1291971"/>
                </a:lnTo>
                <a:lnTo>
                  <a:pt x="51562" y="1292606"/>
                </a:lnTo>
                <a:lnTo>
                  <a:pt x="80619" y="1292748"/>
                </a:lnTo>
                <a:lnTo>
                  <a:pt x="76700" y="1290320"/>
                </a:lnTo>
                <a:lnTo>
                  <a:pt x="35687" y="1290320"/>
                </a:lnTo>
                <a:lnTo>
                  <a:pt x="36322" y="1265301"/>
                </a:lnTo>
                <a:lnTo>
                  <a:pt x="81379" y="1265301"/>
                </a:lnTo>
                <a:lnTo>
                  <a:pt x="84100" y="1263811"/>
                </a:lnTo>
                <a:lnTo>
                  <a:pt x="51689" y="1263650"/>
                </a:lnTo>
                <a:lnTo>
                  <a:pt x="29083" y="1263142"/>
                </a:lnTo>
                <a:close/>
              </a:path>
              <a:path w="1288414" h="1347470">
                <a:moveTo>
                  <a:pt x="36322" y="1265301"/>
                </a:moveTo>
                <a:lnTo>
                  <a:pt x="35687" y="1290320"/>
                </a:lnTo>
                <a:lnTo>
                  <a:pt x="57459" y="1278398"/>
                </a:lnTo>
                <a:lnTo>
                  <a:pt x="36322" y="1265301"/>
                </a:lnTo>
                <a:close/>
              </a:path>
              <a:path w="1288414" h="1347470">
                <a:moveTo>
                  <a:pt x="57459" y="1278398"/>
                </a:moveTo>
                <a:lnTo>
                  <a:pt x="35687" y="1290320"/>
                </a:lnTo>
                <a:lnTo>
                  <a:pt x="76700" y="1290320"/>
                </a:lnTo>
                <a:lnTo>
                  <a:pt x="57459" y="1278398"/>
                </a:lnTo>
                <a:close/>
              </a:path>
              <a:path w="1288414" h="1347470">
                <a:moveTo>
                  <a:pt x="81379" y="1265301"/>
                </a:moveTo>
                <a:lnTo>
                  <a:pt x="36322" y="1265301"/>
                </a:lnTo>
                <a:lnTo>
                  <a:pt x="57459" y="1278398"/>
                </a:lnTo>
                <a:lnTo>
                  <a:pt x="81379" y="1265301"/>
                </a:lnTo>
                <a:close/>
              </a:path>
              <a:path w="1288414" h="1347470">
                <a:moveTo>
                  <a:pt x="433959" y="0"/>
                </a:moveTo>
                <a:lnTo>
                  <a:pt x="428879" y="28448"/>
                </a:lnTo>
                <a:lnTo>
                  <a:pt x="486918" y="38989"/>
                </a:lnTo>
                <a:lnTo>
                  <a:pt x="542925" y="50927"/>
                </a:lnTo>
                <a:lnTo>
                  <a:pt x="597154" y="64135"/>
                </a:lnTo>
                <a:lnTo>
                  <a:pt x="649605" y="78740"/>
                </a:lnTo>
                <a:lnTo>
                  <a:pt x="700405" y="94615"/>
                </a:lnTo>
                <a:lnTo>
                  <a:pt x="749173" y="111760"/>
                </a:lnTo>
                <a:lnTo>
                  <a:pt x="796036" y="130048"/>
                </a:lnTo>
                <a:lnTo>
                  <a:pt x="840994" y="149479"/>
                </a:lnTo>
                <a:lnTo>
                  <a:pt x="883920" y="170053"/>
                </a:lnTo>
                <a:lnTo>
                  <a:pt x="924687" y="191516"/>
                </a:lnTo>
                <a:lnTo>
                  <a:pt x="963422" y="214122"/>
                </a:lnTo>
                <a:lnTo>
                  <a:pt x="1000125" y="237490"/>
                </a:lnTo>
                <a:lnTo>
                  <a:pt x="1034415" y="261747"/>
                </a:lnTo>
                <a:lnTo>
                  <a:pt x="1066292" y="286639"/>
                </a:lnTo>
                <a:lnTo>
                  <a:pt x="1096137" y="312420"/>
                </a:lnTo>
                <a:lnTo>
                  <a:pt x="1136396" y="352425"/>
                </a:lnTo>
                <a:lnTo>
                  <a:pt x="1171067" y="393700"/>
                </a:lnTo>
                <a:lnTo>
                  <a:pt x="1200277" y="436118"/>
                </a:lnTo>
                <a:lnTo>
                  <a:pt x="1223645" y="479552"/>
                </a:lnTo>
                <a:lnTo>
                  <a:pt x="1241298" y="523748"/>
                </a:lnTo>
                <a:lnTo>
                  <a:pt x="1252855" y="568579"/>
                </a:lnTo>
                <a:lnTo>
                  <a:pt x="1258443" y="613918"/>
                </a:lnTo>
                <a:lnTo>
                  <a:pt x="1258951" y="629158"/>
                </a:lnTo>
                <a:lnTo>
                  <a:pt x="1258697" y="644271"/>
                </a:lnTo>
                <a:lnTo>
                  <a:pt x="1253871" y="690372"/>
                </a:lnTo>
                <a:lnTo>
                  <a:pt x="1242441" y="736727"/>
                </a:lnTo>
                <a:lnTo>
                  <a:pt x="1224407" y="783082"/>
                </a:lnTo>
                <a:lnTo>
                  <a:pt x="1192784" y="840105"/>
                </a:lnTo>
                <a:lnTo>
                  <a:pt x="1155573" y="890270"/>
                </a:lnTo>
                <a:lnTo>
                  <a:pt x="1110996" y="938149"/>
                </a:lnTo>
                <a:lnTo>
                  <a:pt x="1059434" y="983615"/>
                </a:lnTo>
                <a:lnTo>
                  <a:pt x="1001268" y="1026160"/>
                </a:lnTo>
                <a:lnTo>
                  <a:pt x="937006" y="1066038"/>
                </a:lnTo>
                <a:lnTo>
                  <a:pt x="902589" y="1084707"/>
                </a:lnTo>
                <a:lnTo>
                  <a:pt x="866902" y="1102614"/>
                </a:lnTo>
                <a:lnTo>
                  <a:pt x="829818" y="1119759"/>
                </a:lnTo>
                <a:lnTo>
                  <a:pt x="791591" y="1136015"/>
                </a:lnTo>
                <a:lnTo>
                  <a:pt x="751967" y="1151509"/>
                </a:lnTo>
                <a:lnTo>
                  <a:pt x="711327" y="1165987"/>
                </a:lnTo>
                <a:lnTo>
                  <a:pt x="669671" y="1179576"/>
                </a:lnTo>
                <a:lnTo>
                  <a:pt x="626745" y="1192149"/>
                </a:lnTo>
                <a:lnTo>
                  <a:pt x="582930" y="1203960"/>
                </a:lnTo>
                <a:lnTo>
                  <a:pt x="538226" y="1214628"/>
                </a:lnTo>
                <a:lnTo>
                  <a:pt x="492633" y="1224407"/>
                </a:lnTo>
                <a:lnTo>
                  <a:pt x="446151" y="1233043"/>
                </a:lnTo>
                <a:lnTo>
                  <a:pt x="399034" y="1240790"/>
                </a:lnTo>
                <a:lnTo>
                  <a:pt x="351028" y="1247521"/>
                </a:lnTo>
                <a:lnTo>
                  <a:pt x="302514" y="1252982"/>
                </a:lnTo>
                <a:lnTo>
                  <a:pt x="253365" y="1257427"/>
                </a:lnTo>
                <a:lnTo>
                  <a:pt x="203581" y="1260729"/>
                </a:lnTo>
                <a:lnTo>
                  <a:pt x="153416" y="1262888"/>
                </a:lnTo>
                <a:lnTo>
                  <a:pt x="102743" y="1263904"/>
                </a:lnTo>
                <a:lnTo>
                  <a:pt x="437356" y="1263904"/>
                </a:lnTo>
                <a:lnTo>
                  <a:pt x="498602" y="1252728"/>
                </a:lnTo>
                <a:lnTo>
                  <a:pt x="544957" y="1242822"/>
                </a:lnTo>
                <a:lnTo>
                  <a:pt x="590423" y="1231900"/>
                </a:lnTo>
                <a:lnTo>
                  <a:pt x="635000" y="1219962"/>
                </a:lnTo>
                <a:lnTo>
                  <a:pt x="678561" y="1207135"/>
                </a:lnTo>
                <a:lnTo>
                  <a:pt x="721106" y="1193292"/>
                </a:lnTo>
                <a:lnTo>
                  <a:pt x="762508" y="1178433"/>
                </a:lnTo>
                <a:lnTo>
                  <a:pt x="802767" y="1162685"/>
                </a:lnTo>
                <a:lnTo>
                  <a:pt x="842010" y="1146048"/>
                </a:lnTo>
                <a:lnTo>
                  <a:pt x="879856" y="1128522"/>
                </a:lnTo>
                <a:lnTo>
                  <a:pt x="916559" y="1110107"/>
                </a:lnTo>
                <a:lnTo>
                  <a:pt x="951738" y="1090930"/>
                </a:lnTo>
                <a:lnTo>
                  <a:pt x="985520" y="1070864"/>
                </a:lnTo>
                <a:lnTo>
                  <a:pt x="1017905" y="1049909"/>
                </a:lnTo>
                <a:lnTo>
                  <a:pt x="1078103" y="1005713"/>
                </a:lnTo>
                <a:lnTo>
                  <a:pt x="1131697" y="958342"/>
                </a:lnTo>
                <a:lnTo>
                  <a:pt x="1178306" y="908177"/>
                </a:lnTo>
                <a:lnTo>
                  <a:pt x="1217549" y="855218"/>
                </a:lnTo>
                <a:lnTo>
                  <a:pt x="1242949" y="811276"/>
                </a:lnTo>
                <a:lnTo>
                  <a:pt x="1264666" y="761365"/>
                </a:lnTo>
                <a:lnTo>
                  <a:pt x="1279144" y="711327"/>
                </a:lnTo>
                <a:lnTo>
                  <a:pt x="1286764" y="661289"/>
                </a:lnTo>
                <a:lnTo>
                  <a:pt x="1287907" y="628142"/>
                </a:lnTo>
                <a:lnTo>
                  <a:pt x="1287272" y="611632"/>
                </a:lnTo>
                <a:lnTo>
                  <a:pt x="1281176" y="562483"/>
                </a:lnTo>
                <a:lnTo>
                  <a:pt x="1268603" y="514096"/>
                </a:lnTo>
                <a:lnTo>
                  <a:pt x="1249680" y="466725"/>
                </a:lnTo>
                <a:lnTo>
                  <a:pt x="1224661" y="420624"/>
                </a:lnTo>
                <a:lnTo>
                  <a:pt x="1193800" y="375793"/>
                </a:lnTo>
                <a:lnTo>
                  <a:pt x="1157351" y="332486"/>
                </a:lnTo>
                <a:lnTo>
                  <a:pt x="1129919" y="304419"/>
                </a:lnTo>
                <a:lnTo>
                  <a:pt x="1100201" y="277368"/>
                </a:lnTo>
                <a:lnTo>
                  <a:pt x="1068197" y="250952"/>
                </a:lnTo>
                <a:lnTo>
                  <a:pt x="1015619" y="213106"/>
                </a:lnTo>
                <a:lnTo>
                  <a:pt x="978027" y="189103"/>
                </a:lnTo>
                <a:lnTo>
                  <a:pt x="938276" y="165862"/>
                </a:lnTo>
                <a:lnTo>
                  <a:pt x="896366" y="143891"/>
                </a:lnTo>
                <a:lnTo>
                  <a:pt x="852424" y="122936"/>
                </a:lnTo>
                <a:lnTo>
                  <a:pt x="806577" y="103124"/>
                </a:lnTo>
                <a:lnTo>
                  <a:pt x="758698" y="84455"/>
                </a:lnTo>
                <a:lnTo>
                  <a:pt x="709041" y="66929"/>
                </a:lnTo>
                <a:lnTo>
                  <a:pt x="657479" y="50800"/>
                </a:lnTo>
                <a:lnTo>
                  <a:pt x="604012" y="35941"/>
                </a:lnTo>
                <a:lnTo>
                  <a:pt x="548894" y="22479"/>
                </a:lnTo>
                <a:lnTo>
                  <a:pt x="492125" y="10414"/>
                </a:lnTo>
                <a:lnTo>
                  <a:pt x="433959" y="0"/>
                </a:lnTo>
                <a:close/>
              </a:path>
              <a:path w="1288414" h="1347470">
                <a:moveTo>
                  <a:pt x="85322" y="1263142"/>
                </a:moveTo>
                <a:lnTo>
                  <a:pt x="29083" y="1263142"/>
                </a:lnTo>
                <a:lnTo>
                  <a:pt x="51689" y="1263650"/>
                </a:lnTo>
                <a:lnTo>
                  <a:pt x="84100" y="1263811"/>
                </a:lnTo>
                <a:lnTo>
                  <a:pt x="85322" y="1263142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7" name="object 49">
            <a:extLst>
              <a:ext uri="{FF2B5EF4-FFF2-40B4-BE49-F238E27FC236}">
                <a16:creationId xmlns:a16="http://schemas.microsoft.com/office/drawing/2014/main" id="{45B89FD5-AAA1-4D78-BB9F-231F66D86CB6}"/>
              </a:ext>
            </a:extLst>
          </p:cNvPr>
          <p:cNvSpPr>
            <a:spLocks/>
          </p:cNvSpPr>
          <p:nvPr/>
        </p:nvSpPr>
        <p:spPr bwMode="auto">
          <a:xfrm>
            <a:off x="5926138" y="1728788"/>
            <a:ext cx="1287462" cy="1347787"/>
          </a:xfrm>
          <a:custGeom>
            <a:avLst/>
            <a:gdLst>
              <a:gd name="T0" fmla="*/ 1259317 w 1287145"/>
              <a:gd name="T1" fmla="*/ 1292579 h 1347470"/>
              <a:gd name="T2" fmla="*/ 1165799 w 1287145"/>
              <a:gd name="T3" fmla="*/ 1318880 h 1347470"/>
              <a:gd name="T4" fmla="*/ 1161225 w 1287145"/>
              <a:gd name="T5" fmla="*/ 1338829 h 1347470"/>
              <a:gd name="T6" fmla="*/ 1181174 w 1287145"/>
              <a:gd name="T7" fmla="*/ 1343530 h 1347470"/>
              <a:gd name="T8" fmla="*/ 853479 w 1287145"/>
              <a:gd name="T9" fmla="*/ 0 h 1347470"/>
              <a:gd name="T10" fmla="*/ 683469 w 1287145"/>
              <a:gd name="T11" fmla="*/ 36084 h 1347470"/>
              <a:gd name="T12" fmla="*/ 528961 w 1287145"/>
              <a:gd name="T13" fmla="*/ 84495 h 1347470"/>
              <a:gd name="T14" fmla="*/ 391352 w 1287145"/>
              <a:gd name="T15" fmla="*/ 143959 h 1347470"/>
              <a:gd name="T16" fmla="*/ 272041 w 1287145"/>
              <a:gd name="T17" fmla="*/ 213206 h 1347470"/>
              <a:gd name="T18" fmla="*/ 172296 w 1287145"/>
              <a:gd name="T19" fmla="*/ 290966 h 1347470"/>
              <a:gd name="T20" fmla="*/ 82971 w 1287145"/>
              <a:gd name="T21" fmla="*/ 390836 h 1347470"/>
              <a:gd name="T22" fmla="*/ 14359 w 1287145"/>
              <a:gd name="T23" fmla="*/ 530475 h 1347470"/>
              <a:gd name="T24" fmla="*/ 254 w 1287145"/>
              <a:gd name="T25" fmla="*/ 645210 h 1347470"/>
              <a:gd name="T26" fmla="*/ 36975 w 1287145"/>
              <a:gd name="T27" fmla="*/ 795140 h 1347470"/>
              <a:gd name="T28" fmla="*/ 156286 w 1287145"/>
              <a:gd name="T29" fmla="*/ 958920 h 1347470"/>
              <a:gd name="T30" fmla="*/ 302408 w 1287145"/>
              <a:gd name="T31" fmla="*/ 1071368 h 1347470"/>
              <a:gd name="T32" fmla="*/ 407997 w 1287145"/>
              <a:gd name="T33" fmla="*/ 1129053 h 1347470"/>
              <a:gd name="T34" fmla="*/ 525276 w 1287145"/>
              <a:gd name="T35" fmla="*/ 1178987 h 1347470"/>
              <a:gd name="T36" fmla="*/ 652848 w 1287145"/>
              <a:gd name="T37" fmla="*/ 1220536 h 1347470"/>
              <a:gd name="T38" fmla="*/ 789185 w 1287145"/>
              <a:gd name="T39" fmla="*/ 1253318 h 1347470"/>
              <a:gd name="T40" fmla="*/ 932767 w 1287145"/>
              <a:gd name="T41" fmla="*/ 1276696 h 1347470"/>
              <a:gd name="T42" fmla="*/ 1082191 w 1287145"/>
              <a:gd name="T43" fmla="*/ 1290164 h 1347470"/>
              <a:gd name="T44" fmla="*/ 1206991 w 1287145"/>
              <a:gd name="T45" fmla="*/ 1293356 h 1347470"/>
              <a:gd name="T46" fmla="*/ 1184859 w 1287145"/>
              <a:gd name="T47" fmla="*/ 1264498 h 1347470"/>
              <a:gd name="T48" fmla="*/ 1034417 w 1287145"/>
              <a:gd name="T49" fmla="*/ 1258019 h 1347470"/>
              <a:gd name="T50" fmla="*/ 888803 w 1287145"/>
              <a:gd name="T51" fmla="*/ 1241501 h 1347470"/>
              <a:gd name="T52" fmla="*/ 749670 w 1287145"/>
              <a:gd name="T53" fmla="*/ 1215200 h 1347470"/>
              <a:gd name="T54" fmla="*/ 618286 w 1287145"/>
              <a:gd name="T55" fmla="*/ 1180132 h 1347470"/>
              <a:gd name="T56" fmla="*/ 496306 w 1287145"/>
              <a:gd name="T57" fmla="*/ 1136676 h 1347470"/>
              <a:gd name="T58" fmla="*/ 385381 w 1287145"/>
              <a:gd name="T59" fmla="*/ 1085344 h 1347470"/>
              <a:gd name="T60" fmla="*/ 228585 w 1287145"/>
              <a:gd name="T61" fmla="*/ 984077 h 1347470"/>
              <a:gd name="T62" fmla="*/ 95296 w 1287145"/>
              <a:gd name="T63" fmla="*/ 840628 h 1347470"/>
              <a:gd name="T64" fmla="*/ 37102 w 1287145"/>
              <a:gd name="T65" fmla="*/ 706198 h 1347470"/>
              <a:gd name="T66" fmla="*/ 29478 w 1287145"/>
              <a:gd name="T67" fmla="*/ 614206 h 1347470"/>
              <a:gd name="T68" fmla="*/ 64167 w 1287145"/>
              <a:gd name="T69" fmla="*/ 479905 h 1347470"/>
              <a:gd name="T70" fmla="*/ 151458 w 1287145"/>
              <a:gd name="T71" fmla="*/ 352718 h 1347470"/>
              <a:gd name="T72" fmla="*/ 253362 w 1287145"/>
              <a:gd name="T73" fmla="*/ 261871 h 1347470"/>
              <a:gd name="T74" fmla="*/ 362890 w 1287145"/>
              <a:gd name="T75" fmla="*/ 191733 h 1347470"/>
              <a:gd name="T76" fmla="*/ 491605 w 1287145"/>
              <a:gd name="T77" fmla="*/ 130110 h 1347470"/>
              <a:gd name="T78" fmla="*/ 637981 w 1287145"/>
              <a:gd name="T79" fmla="*/ 78778 h 1347470"/>
              <a:gd name="T80" fmla="*/ 800621 w 1287145"/>
              <a:gd name="T81" fmla="*/ 39007 h 1347470"/>
              <a:gd name="T82" fmla="*/ 1230164 w 1287145"/>
              <a:gd name="T83" fmla="*/ 1279000 h 1347470"/>
              <a:gd name="T84" fmla="*/ 1259317 w 1287145"/>
              <a:gd name="T85" fmla="*/ 1292579 h 1347470"/>
              <a:gd name="T86" fmla="*/ 1230164 w 1287145"/>
              <a:gd name="T87" fmla="*/ 1279000 h 1347470"/>
              <a:gd name="T88" fmla="*/ 1251947 w 1287145"/>
              <a:gd name="T89" fmla="*/ 1290928 h 1347470"/>
              <a:gd name="T90" fmla="*/ 1251312 w 1287145"/>
              <a:gd name="T91" fmla="*/ 1265897 h 1347470"/>
              <a:gd name="T92" fmla="*/ 1258612 w 1287145"/>
              <a:gd name="T93" fmla="*/ 1265897 h 1347470"/>
              <a:gd name="T94" fmla="*/ 1203509 w 1287145"/>
              <a:gd name="T95" fmla="*/ 1264405 h 1347470"/>
              <a:gd name="T96" fmla="*/ 1258612 w 1287145"/>
              <a:gd name="T97" fmla="*/ 1265897 h 1347470"/>
              <a:gd name="T98" fmla="*/ 1184859 w 1287145"/>
              <a:gd name="T99" fmla="*/ 1264498 h 1347470"/>
              <a:gd name="T100" fmla="*/ 1170627 w 1287145"/>
              <a:gd name="T101" fmla="*/ 1213293 h 1347470"/>
              <a:gd name="T102" fmla="*/ 1154109 w 1287145"/>
              <a:gd name="T103" fmla="*/ 1229938 h 1347470"/>
              <a:gd name="T104" fmla="*/ 1235937 w 1287145"/>
              <a:gd name="T105" fmla="*/ 1264244 h 1347470"/>
              <a:gd name="T106" fmla="*/ 1177616 w 1287145"/>
              <a:gd name="T107" fmla="*/ 1217232 h 1347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7145" h="1347470">
                <a:moveTo>
                  <a:pt x="1262138" y="1263142"/>
                </a:moveTo>
                <a:lnTo>
                  <a:pt x="1257935" y="1263142"/>
                </a:lnTo>
                <a:lnTo>
                  <a:pt x="1258697" y="1291971"/>
                </a:lnTo>
                <a:lnTo>
                  <a:pt x="1235456" y="1292606"/>
                </a:lnTo>
                <a:lnTo>
                  <a:pt x="1206397" y="1292748"/>
                </a:lnTo>
                <a:lnTo>
                  <a:pt x="1165225" y="1318260"/>
                </a:lnTo>
                <a:lnTo>
                  <a:pt x="1158494" y="1322578"/>
                </a:lnTo>
                <a:lnTo>
                  <a:pt x="1156335" y="1331468"/>
                </a:lnTo>
                <a:lnTo>
                  <a:pt x="1160653" y="1338199"/>
                </a:lnTo>
                <a:lnTo>
                  <a:pt x="1164844" y="1345057"/>
                </a:lnTo>
                <a:lnTo>
                  <a:pt x="1173734" y="1347089"/>
                </a:lnTo>
                <a:lnTo>
                  <a:pt x="1180592" y="1342898"/>
                </a:lnTo>
                <a:lnTo>
                  <a:pt x="1287018" y="1276731"/>
                </a:lnTo>
                <a:lnTo>
                  <a:pt x="1262138" y="1263142"/>
                </a:lnTo>
                <a:close/>
              </a:path>
              <a:path w="1287145" h="1347470">
                <a:moveTo>
                  <a:pt x="853059" y="0"/>
                </a:moveTo>
                <a:lnTo>
                  <a:pt x="795147" y="10414"/>
                </a:lnTo>
                <a:lnTo>
                  <a:pt x="738251" y="22479"/>
                </a:lnTo>
                <a:lnTo>
                  <a:pt x="683133" y="36068"/>
                </a:lnTo>
                <a:lnTo>
                  <a:pt x="629920" y="50800"/>
                </a:lnTo>
                <a:lnTo>
                  <a:pt x="578358" y="67056"/>
                </a:lnTo>
                <a:lnTo>
                  <a:pt x="528701" y="84455"/>
                </a:lnTo>
                <a:lnTo>
                  <a:pt x="480822" y="103124"/>
                </a:lnTo>
                <a:lnTo>
                  <a:pt x="434975" y="123063"/>
                </a:lnTo>
                <a:lnTo>
                  <a:pt x="391160" y="143891"/>
                </a:lnTo>
                <a:lnTo>
                  <a:pt x="349250" y="165989"/>
                </a:lnTo>
                <a:lnTo>
                  <a:pt x="309499" y="189103"/>
                </a:lnTo>
                <a:lnTo>
                  <a:pt x="271907" y="213106"/>
                </a:lnTo>
                <a:lnTo>
                  <a:pt x="236474" y="238125"/>
                </a:lnTo>
                <a:lnTo>
                  <a:pt x="203200" y="264160"/>
                </a:lnTo>
                <a:lnTo>
                  <a:pt x="172212" y="290830"/>
                </a:lnTo>
                <a:lnTo>
                  <a:pt x="143764" y="318516"/>
                </a:lnTo>
                <a:lnTo>
                  <a:pt x="117602" y="346837"/>
                </a:lnTo>
                <a:lnTo>
                  <a:pt x="82931" y="390652"/>
                </a:lnTo>
                <a:lnTo>
                  <a:pt x="54102" y="435864"/>
                </a:lnTo>
                <a:lnTo>
                  <a:pt x="31115" y="482473"/>
                </a:lnTo>
                <a:lnTo>
                  <a:pt x="14351" y="530225"/>
                </a:lnTo>
                <a:lnTo>
                  <a:pt x="3937" y="578866"/>
                </a:lnTo>
                <a:lnTo>
                  <a:pt x="0" y="628269"/>
                </a:lnTo>
                <a:lnTo>
                  <a:pt x="254" y="644906"/>
                </a:lnTo>
                <a:lnTo>
                  <a:pt x="5461" y="694817"/>
                </a:lnTo>
                <a:lnTo>
                  <a:pt x="17653" y="744855"/>
                </a:lnTo>
                <a:lnTo>
                  <a:pt x="36957" y="794766"/>
                </a:lnTo>
                <a:lnTo>
                  <a:pt x="70485" y="855218"/>
                </a:lnTo>
                <a:lnTo>
                  <a:pt x="109601" y="908177"/>
                </a:lnTo>
                <a:lnTo>
                  <a:pt x="156210" y="958469"/>
                </a:lnTo>
                <a:lnTo>
                  <a:pt x="209804" y="1005840"/>
                </a:lnTo>
                <a:lnTo>
                  <a:pt x="269875" y="1050036"/>
                </a:lnTo>
                <a:lnTo>
                  <a:pt x="302260" y="1070864"/>
                </a:lnTo>
                <a:lnTo>
                  <a:pt x="336042" y="1090930"/>
                </a:lnTo>
                <a:lnTo>
                  <a:pt x="371221" y="1110234"/>
                </a:lnTo>
                <a:lnTo>
                  <a:pt x="407797" y="1128522"/>
                </a:lnTo>
                <a:lnTo>
                  <a:pt x="445643" y="1146048"/>
                </a:lnTo>
                <a:lnTo>
                  <a:pt x="484759" y="1162685"/>
                </a:lnTo>
                <a:lnTo>
                  <a:pt x="525018" y="1178433"/>
                </a:lnTo>
                <a:lnTo>
                  <a:pt x="566547" y="1193292"/>
                </a:lnTo>
                <a:lnTo>
                  <a:pt x="608965" y="1207135"/>
                </a:lnTo>
                <a:lnTo>
                  <a:pt x="652526" y="1219962"/>
                </a:lnTo>
                <a:lnTo>
                  <a:pt x="696976" y="1231900"/>
                </a:lnTo>
                <a:lnTo>
                  <a:pt x="742442" y="1242822"/>
                </a:lnTo>
                <a:lnTo>
                  <a:pt x="788797" y="1252728"/>
                </a:lnTo>
                <a:lnTo>
                  <a:pt x="835914" y="1261618"/>
                </a:lnTo>
                <a:lnTo>
                  <a:pt x="883666" y="1269365"/>
                </a:lnTo>
                <a:lnTo>
                  <a:pt x="932307" y="1276096"/>
                </a:lnTo>
                <a:lnTo>
                  <a:pt x="981456" y="1281684"/>
                </a:lnTo>
                <a:lnTo>
                  <a:pt x="1031240" y="1286256"/>
                </a:lnTo>
                <a:lnTo>
                  <a:pt x="1081659" y="1289558"/>
                </a:lnTo>
                <a:lnTo>
                  <a:pt x="1132459" y="1291844"/>
                </a:lnTo>
                <a:lnTo>
                  <a:pt x="1183767" y="1292860"/>
                </a:lnTo>
                <a:lnTo>
                  <a:pt x="1206397" y="1292748"/>
                </a:lnTo>
                <a:lnTo>
                  <a:pt x="1229558" y="1278398"/>
                </a:lnTo>
                <a:lnTo>
                  <a:pt x="1203087" y="1263904"/>
                </a:lnTo>
                <a:lnTo>
                  <a:pt x="1184275" y="1263904"/>
                </a:lnTo>
                <a:lnTo>
                  <a:pt x="1133729" y="1262888"/>
                </a:lnTo>
                <a:lnTo>
                  <a:pt x="1083564" y="1260729"/>
                </a:lnTo>
                <a:lnTo>
                  <a:pt x="1033907" y="1257427"/>
                </a:lnTo>
                <a:lnTo>
                  <a:pt x="984758" y="1252982"/>
                </a:lnTo>
                <a:lnTo>
                  <a:pt x="936244" y="1247521"/>
                </a:lnTo>
                <a:lnTo>
                  <a:pt x="888365" y="1240917"/>
                </a:lnTo>
                <a:lnTo>
                  <a:pt x="841248" y="1233043"/>
                </a:lnTo>
                <a:lnTo>
                  <a:pt x="794766" y="1224407"/>
                </a:lnTo>
                <a:lnTo>
                  <a:pt x="749300" y="1214628"/>
                </a:lnTo>
                <a:lnTo>
                  <a:pt x="704469" y="1203960"/>
                </a:lnTo>
                <a:lnTo>
                  <a:pt x="660781" y="1192149"/>
                </a:lnTo>
                <a:lnTo>
                  <a:pt x="617982" y="1179576"/>
                </a:lnTo>
                <a:lnTo>
                  <a:pt x="576199" y="1165987"/>
                </a:lnTo>
                <a:lnTo>
                  <a:pt x="535559" y="1151509"/>
                </a:lnTo>
                <a:lnTo>
                  <a:pt x="496062" y="1136142"/>
                </a:lnTo>
                <a:lnTo>
                  <a:pt x="457835" y="1119759"/>
                </a:lnTo>
                <a:lnTo>
                  <a:pt x="420751" y="1102614"/>
                </a:lnTo>
                <a:lnTo>
                  <a:pt x="385191" y="1084834"/>
                </a:lnTo>
                <a:lnTo>
                  <a:pt x="350774" y="1066038"/>
                </a:lnTo>
                <a:lnTo>
                  <a:pt x="286512" y="1026287"/>
                </a:lnTo>
                <a:lnTo>
                  <a:pt x="228473" y="983615"/>
                </a:lnTo>
                <a:lnTo>
                  <a:pt x="176911" y="938149"/>
                </a:lnTo>
                <a:lnTo>
                  <a:pt x="132334" y="890397"/>
                </a:lnTo>
                <a:lnTo>
                  <a:pt x="95250" y="840232"/>
                </a:lnTo>
                <a:lnTo>
                  <a:pt x="71120" y="798703"/>
                </a:lnTo>
                <a:lnTo>
                  <a:pt x="50673" y="752094"/>
                </a:lnTo>
                <a:lnTo>
                  <a:pt x="37084" y="705866"/>
                </a:lnTo>
                <a:lnTo>
                  <a:pt x="30099" y="659765"/>
                </a:lnTo>
                <a:lnTo>
                  <a:pt x="28956" y="629285"/>
                </a:lnTo>
                <a:lnTo>
                  <a:pt x="29464" y="613918"/>
                </a:lnTo>
                <a:lnTo>
                  <a:pt x="34925" y="568706"/>
                </a:lnTo>
                <a:lnTo>
                  <a:pt x="46609" y="523748"/>
                </a:lnTo>
                <a:lnTo>
                  <a:pt x="64135" y="479679"/>
                </a:lnTo>
                <a:lnTo>
                  <a:pt x="87503" y="436245"/>
                </a:lnTo>
                <a:lnTo>
                  <a:pt x="116586" y="393827"/>
                </a:lnTo>
                <a:lnTo>
                  <a:pt x="151384" y="352552"/>
                </a:lnTo>
                <a:lnTo>
                  <a:pt x="191516" y="312547"/>
                </a:lnTo>
                <a:lnTo>
                  <a:pt x="221234" y="286766"/>
                </a:lnTo>
                <a:lnTo>
                  <a:pt x="253238" y="261747"/>
                </a:lnTo>
                <a:lnTo>
                  <a:pt x="287528" y="237490"/>
                </a:lnTo>
                <a:lnTo>
                  <a:pt x="323977" y="214122"/>
                </a:lnTo>
                <a:lnTo>
                  <a:pt x="362712" y="191643"/>
                </a:lnTo>
                <a:lnTo>
                  <a:pt x="403606" y="170053"/>
                </a:lnTo>
                <a:lnTo>
                  <a:pt x="446405" y="149606"/>
                </a:lnTo>
                <a:lnTo>
                  <a:pt x="491363" y="130048"/>
                </a:lnTo>
                <a:lnTo>
                  <a:pt x="538226" y="111760"/>
                </a:lnTo>
                <a:lnTo>
                  <a:pt x="587121" y="94742"/>
                </a:lnTo>
                <a:lnTo>
                  <a:pt x="637667" y="78740"/>
                </a:lnTo>
                <a:lnTo>
                  <a:pt x="690118" y="64135"/>
                </a:lnTo>
                <a:lnTo>
                  <a:pt x="744347" y="50927"/>
                </a:lnTo>
                <a:lnTo>
                  <a:pt x="800227" y="38989"/>
                </a:lnTo>
                <a:lnTo>
                  <a:pt x="858266" y="28448"/>
                </a:lnTo>
                <a:lnTo>
                  <a:pt x="853059" y="0"/>
                </a:lnTo>
                <a:close/>
              </a:path>
              <a:path w="1287145" h="1347470">
                <a:moveTo>
                  <a:pt x="1229558" y="1278398"/>
                </a:moveTo>
                <a:lnTo>
                  <a:pt x="1206397" y="1292748"/>
                </a:lnTo>
                <a:lnTo>
                  <a:pt x="1235456" y="1292606"/>
                </a:lnTo>
                <a:lnTo>
                  <a:pt x="1258697" y="1291971"/>
                </a:lnTo>
                <a:lnTo>
                  <a:pt x="1258653" y="1290320"/>
                </a:lnTo>
                <a:lnTo>
                  <a:pt x="1251331" y="1290320"/>
                </a:lnTo>
                <a:lnTo>
                  <a:pt x="1229558" y="1278398"/>
                </a:lnTo>
                <a:close/>
              </a:path>
              <a:path w="1287145" h="1347470">
                <a:moveTo>
                  <a:pt x="1250696" y="1265301"/>
                </a:moveTo>
                <a:lnTo>
                  <a:pt x="1229558" y="1278398"/>
                </a:lnTo>
                <a:lnTo>
                  <a:pt x="1251331" y="1290320"/>
                </a:lnTo>
                <a:lnTo>
                  <a:pt x="1250696" y="1265301"/>
                </a:lnTo>
                <a:close/>
              </a:path>
              <a:path w="1287145" h="1347470">
                <a:moveTo>
                  <a:pt x="1257992" y="1265301"/>
                </a:moveTo>
                <a:lnTo>
                  <a:pt x="1250696" y="1265301"/>
                </a:lnTo>
                <a:lnTo>
                  <a:pt x="1251331" y="1290320"/>
                </a:lnTo>
                <a:lnTo>
                  <a:pt x="1258653" y="1290320"/>
                </a:lnTo>
                <a:lnTo>
                  <a:pt x="1257992" y="1265301"/>
                </a:lnTo>
                <a:close/>
              </a:path>
              <a:path w="1287145" h="1347470">
                <a:moveTo>
                  <a:pt x="1257935" y="1263142"/>
                </a:moveTo>
                <a:lnTo>
                  <a:pt x="1235329" y="1263650"/>
                </a:lnTo>
                <a:lnTo>
                  <a:pt x="1202917" y="1263811"/>
                </a:lnTo>
                <a:lnTo>
                  <a:pt x="1229558" y="1278398"/>
                </a:lnTo>
                <a:lnTo>
                  <a:pt x="1250696" y="1265301"/>
                </a:lnTo>
                <a:lnTo>
                  <a:pt x="1257992" y="1265301"/>
                </a:lnTo>
                <a:lnTo>
                  <a:pt x="1257935" y="1263142"/>
                </a:lnTo>
                <a:close/>
              </a:path>
              <a:path w="1287145" h="1347470">
                <a:moveTo>
                  <a:pt x="1202917" y="1263811"/>
                </a:moveTo>
                <a:lnTo>
                  <a:pt x="1184275" y="1263904"/>
                </a:lnTo>
                <a:lnTo>
                  <a:pt x="1203087" y="1263904"/>
                </a:lnTo>
                <a:lnTo>
                  <a:pt x="1202917" y="1263811"/>
                </a:lnTo>
                <a:close/>
              </a:path>
              <a:path w="1287145" h="1347470">
                <a:moveTo>
                  <a:pt x="1170051" y="1212723"/>
                </a:moveTo>
                <a:lnTo>
                  <a:pt x="1161288" y="1215390"/>
                </a:lnTo>
                <a:lnTo>
                  <a:pt x="1157351" y="1222375"/>
                </a:lnTo>
                <a:lnTo>
                  <a:pt x="1153541" y="1229360"/>
                </a:lnTo>
                <a:lnTo>
                  <a:pt x="1156081" y="1238123"/>
                </a:lnTo>
                <a:lnTo>
                  <a:pt x="1202917" y="1263811"/>
                </a:lnTo>
                <a:lnTo>
                  <a:pt x="1235329" y="1263650"/>
                </a:lnTo>
                <a:lnTo>
                  <a:pt x="1257935" y="1263142"/>
                </a:lnTo>
                <a:lnTo>
                  <a:pt x="1262138" y="1263142"/>
                </a:lnTo>
                <a:lnTo>
                  <a:pt x="1177036" y="1216660"/>
                </a:lnTo>
                <a:lnTo>
                  <a:pt x="1170051" y="1212723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8" name="object 50">
            <a:extLst>
              <a:ext uri="{FF2B5EF4-FFF2-40B4-BE49-F238E27FC236}">
                <a16:creationId xmlns:a16="http://schemas.microsoft.com/office/drawing/2014/main" id="{A81B97AC-EEF7-4144-8756-73EB959DAC83}"/>
              </a:ext>
            </a:extLst>
          </p:cNvPr>
          <p:cNvSpPr>
            <a:spLocks/>
          </p:cNvSpPr>
          <p:nvPr/>
        </p:nvSpPr>
        <p:spPr bwMode="auto">
          <a:xfrm>
            <a:off x="5386388" y="1933575"/>
            <a:ext cx="812800" cy="227013"/>
          </a:xfrm>
          <a:custGeom>
            <a:avLst/>
            <a:gdLst>
              <a:gd name="T0" fmla="*/ 0 w 812800"/>
              <a:gd name="T1" fmla="*/ 227455 h 226060"/>
              <a:gd name="T2" fmla="*/ 812289 w 812800"/>
              <a:gd name="T3" fmla="*/ 227455 h 226060"/>
              <a:gd name="T4" fmla="*/ 812289 w 812800"/>
              <a:gd name="T5" fmla="*/ 0 h 226060"/>
              <a:gd name="T6" fmla="*/ 0 w 812800"/>
              <a:gd name="T7" fmla="*/ 0 h 226060"/>
              <a:gd name="T8" fmla="*/ 0 w 812800"/>
              <a:gd name="T9" fmla="*/ 227455 h 22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2800" h="226060">
                <a:moveTo>
                  <a:pt x="0" y="225549"/>
                </a:moveTo>
                <a:lnTo>
                  <a:pt x="812289" y="225549"/>
                </a:lnTo>
                <a:lnTo>
                  <a:pt x="812289" y="0"/>
                </a:lnTo>
                <a:lnTo>
                  <a:pt x="0" y="0"/>
                </a:lnTo>
                <a:lnTo>
                  <a:pt x="0" y="2255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9" name="object 51">
            <a:extLst>
              <a:ext uri="{FF2B5EF4-FFF2-40B4-BE49-F238E27FC236}">
                <a16:creationId xmlns:a16="http://schemas.microsoft.com/office/drawing/2014/main" id="{0BD64AE7-DE39-4CB4-AA37-E469F0C17EE5}"/>
              </a:ext>
            </a:extLst>
          </p:cNvPr>
          <p:cNvSpPr>
            <a:spLocks/>
          </p:cNvSpPr>
          <p:nvPr/>
        </p:nvSpPr>
        <p:spPr bwMode="auto">
          <a:xfrm>
            <a:off x="7396163" y="2895600"/>
            <a:ext cx="338137" cy="266700"/>
          </a:xfrm>
          <a:custGeom>
            <a:avLst/>
            <a:gdLst>
              <a:gd name="T0" fmla="*/ 252322 w 339090"/>
              <a:gd name="T1" fmla="*/ 0 h 266700"/>
              <a:gd name="T2" fmla="*/ 84107 w 339090"/>
              <a:gd name="T3" fmla="*/ 0 h 266700"/>
              <a:gd name="T4" fmla="*/ 0 w 339090"/>
              <a:gd name="T5" fmla="*/ 133223 h 266700"/>
              <a:gd name="T6" fmla="*/ 84107 w 339090"/>
              <a:gd name="T7" fmla="*/ 266446 h 266700"/>
              <a:gd name="T8" fmla="*/ 252322 w 339090"/>
              <a:gd name="T9" fmla="*/ 266446 h 266700"/>
              <a:gd name="T10" fmla="*/ 336681 w 339090"/>
              <a:gd name="T11" fmla="*/ 133223 h 266700"/>
              <a:gd name="T12" fmla="*/ 252322 w 339090"/>
              <a:gd name="T13" fmla="*/ 0 h 2667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6700">
                <a:moveTo>
                  <a:pt x="253746" y="0"/>
                </a:moveTo>
                <a:lnTo>
                  <a:pt x="84582" y="0"/>
                </a:lnTo>
                <a:lnTo>
                  <a:pt x="0" y="133223"/>
                </a:lnTo>
                <a:lnTo>
                  <a:pt x="84582" y="266446"/>
                </a:lnTo>
                <a:lnTo>
                  <a:pt x="253746" y="266446"/>
                </a:lnTo>
                <a:lnTo>
                  <a:pt x="338582" y="133223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0" name="object 52">
            <a:extLst>
              <a:ext uri="{FF2B5EF4-FFF2-40B4-BE49-F238E27FC236}">
                <a16:creationId xmlns:a16="http://schemas.microsoft.com/office/drawing/2014/main" id="{793773A5-DB26-4B6A-8228-0239B725E4F6}"/>
              </a:ext>
            </a:extLst>
          </p:cNvPr>
          <p:cNvSpPr>
            <a:spLocks/>
          </p:cNvSpPr>
          <p:nvPr/>
        </p:nvSpPr>
        <p:spPr bwMode="auto">
          <a:xfrm>
            <a:off x="7740650" y="2995613"/>
            <a:ext cx="338138" cy="268287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4175 h 267970"/>
              <a:gd name="T6" fmla="*/ 84108 w 339090"/>
              <a:gd name="T7" fmla="*/ 268350 h 267970"/>
              <a:gd name="T8" fmla="*/ 252324 w 339090"/>
              <a:gd name="T9" fmla="*/ 268350 h 267970"/>
              <a:gd name="T10" fmla="*/ 336683 w 339090"/>
              <a:gd name="T11" fmla="*/ 134175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1" name="object 53">
            <a:extLst>
              <a:ext uri="{FF2B5EF4-FFF2-40B4-BE49-F238E27FC236}">
                <a16:creationId xmlns:a16="http://schemas.microsoft.com/office/drawing/2014/main" id="{7EEECC0E-F4AC-4EDA-8601-6FAE7353EE63}"/>
              </a:ext>
            </a:extLst>
          </p:cNvPr>
          <p:cNvSpPr>
            <a:spLocks/>
          </p:cNvSpPr>
          <p:nvPr/>
        </p:nvSpPr>
        <p:spPr bwMode="auto">
          <a:xfrm>
            <a:off x="7473950" y="3244850"/>
            <a:ext cx="338138" cy="266700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2593 h 267970"/>
              <a:gd name="T6" fmla="*/ 84108 w 339090"/>
              <a:gd name="T7" fmla="*/ 265184 h 267970"/>
              <a:gd name="T8" fmla="*/ 252324 w 339090"/>
              <a:gd name="T9" fmla="*/ 265184 h 267970"/>
              <a:gd name="T10" fmla="*/ 336683 w 339090"/>
              <a:gd name="T11" fmla="*/ 132593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2" name="object 54">
            <a:extLst>
              <a:ext uri="{FF2B5EF4-FFF2-40B4-BE49-F238E27FC236}">
                <a16:creationId xmlns:a16="http://schemas.microsoft.com/office/drawing/2014/main" id="{16BEC767-3E2C-4356-8E01-8669F1ABB12F}"/>
              </a:ext>
            </a:extLst>
          </p:cNvPr>
          <p:cNvSpPr>
            <a:spLocks/>
          </p:cNvSpPr>
          <p:nvPr/>
        </p:nvSpPr>
        <p:spPr bwMode="auto">
          <a:xfrm>
            <a:off x="8045450" y="3168650"/>
            <a:ext cx="338138" cy="266700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2593 h 267970"/>
              <a:gd name="T6" fmla="*/ 84108 w 339090"/>
              <a:gd name="T7" fmla="*/ 265184 h 267970"/>
              <a:gd name="T8" fmla="*/ 252324 w 339090"/>
              <a:gd name="T9" fmla="*/ 265184 h 267970"/>
              <a:gd name="T10" fmla="*/ 336683 w 339090"/>
              <a:gd name="T11" fmla="*/ 132593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3" name="object 55">
            <a:extLst>
              <a:ext uri="{FF2B5EF4-FFF2-40B4-BE49-F238E27FC236}">
                <a16:creationId xmlns:a16="http://schemas.microsoft.com/office/drawing/2014/main" id="{CFB3B311-7030-40BF-B7B4-470502FB215A}"/>
              </a:ext>
            </a:extLst>
          </p:cNvPr>
          <p:cNvSpPr>
            <a:spLocks/>
          </p:cNvSpPr>
          <p:nvPr/>
        </p:nvSpPr>
        <p:spPr bwMode="auto">
          <a:xfrm>
            <a:off x="3651250" y="2900363"/>
            <a:ext cx="274638" cy="242887"/>
          </a:xfrm>
          <a:custGeom>
            <a:avLst/>
            <a:gdLst>
              <a:gd name="T0" fmla="*/ 180432 w 274954"/>
              <a:gd name="T1" fmla="*/ 242316 h 243205"/>
              <a:gd name="T2" fmla="*/ 274070 w 274954"/>
              <a:gd name="T3" fmla="*/ 140475 h 243205"/>
              <a:gd name="T4" fmla="*/ 230609 w 274954"/>
              <a:gd name="T5" fmla="*/ 19254 h 243205"/>
              <a:gd name="T6" fmla="*/ 93510 w 274954"/>
              <a:gd name="T7" fmla="*/ 0 h 243205"/>
              <a:gd name="T8" fmla="*/ 0 w 274954"/>
              <a:gd name="T9" fmla="*/ 101967 h 243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4954" h="243205">
                <a:moveTo>
                  <a:pt x="180848" y="242951"/>
                </a:moveTo>
                <a:lnTo>
                  <a:pt x="274701" y="140843"/>
                </a:lnTo>
                <a:lnTo>
                  <a:pt x="231140" y="19304"/>
                </a:lnTo>
                <a:lnTo>
                  <a:pt x="93726" y="0"/>
                </a:lnTo>
                <a:lnTo>
                  <a:pt x="0" y="102235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4" name="object 56">
            <a:extLst>
              <a:ext uri="{FF2B5EF4-FFF2-40B4-BE49-F238E27FC236}">
                <a16:creationId xmlns:a16="http://schemas.microsoft.com/office/drawing/2014/main" id="{BE90FED7-0023-40C9-9D0D-8C5CA953DE4F}"/>
              </a:ext>
            </a:extLst>
          </p:cNvPr>
          <p:cNvSpPr>
            <a:spLocks/>
          </p:cNvSpPr>
          <p:nvPr/>
        </p:nvSpPr>
        <p:spPr bwMode="auto">
          <a:xfrm>
            <a:off x="3335338" y="3290888"/>
            <a:ext cx="230187" cy="228600"/>
          </a:xfrm>
          <a:custGeom>
            <a:avLst/>
            <a:gdLst>
              <a:gd name="T0" fmla="*/ 27737 w 230504"/>
              <a:gd name="T1" fmla="*/ 0 h 229235"/>
              <a:gd name="T2" fmla="*/ 0 w 230504"/>
              <a:gd name="T3" fmla="*/ 128571 h 229235"/>
              <a:gd name="T4" fmla="*/ 100941 w 230504"/>
              <a:gd name="T5" fmla="*/ 227461 h 229235"/>
              <a:gd name="T6" fmla="*/ 229492 w 230504"/>
              <a:gd name="T7" fmla="*/ 197655 h 2292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504" h="229235">
                <a:moveTo>
                  <a:pt x="27813" y="0"/>
                </a:moveTo>
                <a:lnTo>
                  <a:pt x="0" y="129286"/>
                </a:lnTo>
                <a:lnTo>
                  <a:pt x="101219" y="228727"/>
                </a:lnTo>
                <a:lnTo>
                  <a:pt x="230124" y="198755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5" name="object 57">
            <a:extLst>
              <a:ext uri="{FF2B5EF4-FFF2-40B4-BE49-F238E27FC236}">
                <a16:creationId xmlns:a16="http://schemas.microsoft.com/office/drawing/2014/main" id="{F329485D-D9CC-4432-8C83-278CA7C09D98}"/>
              </a:ext>
            </a:extLst>
          </p:cNvPr>
          <p:cNvSpPr>
            <a:spLocks/>
          </p:cNvSpPr>
          <p:nvPr/>
        </p:nvSpPr>
        <p:spPr bwMode="auto">
          <a:xfrm>
            <a:off x="3502025" y="3175000"/>
            <a:ext cx="169863" cy="155575"/>
          </a:xfrm>
          <a:custGeom>
            <a:avLst/>
            <a:gdLst>
              <a:gd name="T0" fmla="*/ 0 w 168910"/>
              <a:gd name="T1" fmla="*/ 155067 h 155575"/>
              <a:gd name="T2" fmla="*/ 136914 w 168910"/>
              <a:gd name="T3" fmla="*/ 124587 h 155575"/>
              <a:gd name="T4" fmla="*/ 170693 w 168910"/>
              <a:gd name="T5" fmla="*/ 0 h 1555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910" h="155575">
                <a:moveTo>
                  <a:pt x="0" y="155067"/>
                </a:moveTo>
                <a:lnTo>
                  <a:pt x="135382" y="124587"/>
                </a:lnTo>
                <a:lnTo>
                  <a:pt x="168783" y="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6" name="object 58">
            <a:extLst>
              <a:ext uri="{FF2B5EF4-FFF2-40B4-BE49-F238E27FC236}">
                <a16:creationId xmlns:a16="http://schemas.microsoft.com/office/drawing/2014/main" id="{8DCFDB82-501A-4367-8A14-480D40A5195D}"/>
              </a:ext>
            </a:extLst>
          </p:cNvPr>
          <p:cNvSpPr>
            <a:spLocks/>
          </p:cNvSpPr>
          <p:nvPr/>
        </p:nvSpPr>
        <p:spPr bwMode="auto">
          <a:xfrm>
            <a:off x="3311525" y="3060700"/>
            <a:ext cx="69850" cy="112713"/>
          </a:xfrm>
          <a:custGeom>
            <a:avLst/>
            <a:gdLst>
              <a:gd name="T0" fmla="*/ 0 w 69850"/>
              <a:gd name="T1" fmla="*/ 0 h 111760"/>
              <a:gd name="T2" fmla="*/ 69723 w 69850"/>
              <a:gd name="T3" fmla="*/ 113158 h 1117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9850" h="111760">
                <a:moveTo>
                  <a:pt x="0" y="0"/>
                </a:moveTo>
                <a:lnTo>
                  <a:pt x="69723" y="111252"/>
                </a:lnTo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7" name="object 59">
            <a:extLst>
              <a:ext uri="{FF2B5EF4-FFF2-40B4-BE49-F238E27FC236}">
                <a16:creationId xmlns:a16="http://schemas.microsoft.com/office/drawing/2014/main" id="{58EDC45B-23E8-41D5-94B7-23FD4907F6FA}"/>
              </a:ext>
            </a:extLst>
          </p:cNvPr>
          <p:cNvSpPr>
            <a:spLocks/>
          </p:cNvSpPr>
          <p:nvPr/>
        </p:nvSpPr>
        <p:spPr bwMode="auto">
          <a:xfrm>
            <a:off x="3735388" y="3267075"/>
            <a:ext cx="136525" cy="23813"/>
          </a:xfrm>
          <a:custGeom>
            <a:avLst/>
            <a:gdLst>
              <a:gd name="T0" fmla="*/ 0 w 136525"/>
              <a:gd name="T1" fmla="*/ 22899 h 24764"/>
              <a:gd name="T2" fmla="*/ 136398 w 136525"/>
              <a:gd name="T3" fmla="*/ 0 h 247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6525" h="24764">
                <a:moveTo>
                  <a:pt x="0" y="24765"/>
                </a:moveTo>
                <a:lnTo>
                  <a:pt x="136398" y="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8" name="object 60">
            <a:extLst>
              <a:ext uri="{FF2B5EF4-FFF2-40B4-BE49-F238E27FC236}">
                <a16:creationId xmlns:a16="http://schemas.microsoft.com/office/drawing/2014/main" id="{518F54DD-9B85-4C48-8115-E87E7E786E46}"/>
              </a:ext>
            </a:extLst>
          </p:cNvPr>
          <p:cNvSpPr>
            <a:spLocks/>
          </p:cNvSpPr>
          <p:nvPr/>
        </p:nvSpPr>
        <p:spPr bwMode="auto">
          <a:xfrm>
            <a:off x="3503613" y="3033713"/>
            <a:ext cx="120650" cy="53975"/>
          </a:xfrm>
          <a:custGeom>
            <a:avLst/>
            <a:gdLst>
              <a:gd name="T0" fmla="*/ 0 w 121285"/>
              <a:gd name="T1" fmla="*/ 0 h 53339"/>
              <a:gd name="T2" fmla="*/ 119893 w 121285"/>
              <a:gd name="T3" fmla="*/ 54229 h 5333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1285" h="53339">
                <a:moveTo>
                  <a:pt x="0" y="0"/>
                </a:moveTo>
                <a:lnTo>
                  <a:pt x="121158" y="52959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9" name="object 61">
            <a:extLst>
              <a:ext uri="{FF2B5EF4-FFF2-40B4-BE49-F238E27FC236}">
                <a16:creationId xmlns:a16="http://schemas.microsoft.com/office/drawing/2014/main" id="{A63895E8-A9D4-4C9D-BEE2-867569FF0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275138"/>
            <a:ext cx="1431925" cy="14414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70" name="object 62">
            <a:extLst>
              <a:ext uri="{FF2B5EF4-FFF2-40B4-BE49-F238E27FC236}">
                <a16:creationId xmlns:a16="http://schemas.microsoft.com/office/drawing/2014/main" id="{60D21B6A-6AC1-48C1-B940-919149CB1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4275138"/>
            <a:ext cx="1431925" cy="14414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71" name="object 63">
            <a:extLst>
              <a:ext uri="{FF2B5EF4-FFF2-40B4-BE49-F238E27FC236}">
                <a16:creationId xmlns:a16="http://schemas.microsoft.com/office/drawing/2014/main" id="{C49485E5-5AD4-496C-A065-2565B6954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213" y="4275138"/>
            <a:ext cx="1454150" cy="146208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8DDE958F-3251-46A5-95AD-B8C18AB1C2EB}"/>
              </a:ext>
            </a:extLst>
          </p:cNvPr>
          <p:cNvSpPr txBox="1"/>
          <p:nvPr/>
        </p:nvSpPr>
        <p:spPr>
          <a:xfrm>
            <a:off x="3016249" y="1385570"/>
            <a:ext cx="5472113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4232910" algn="l"/>
              </a:tabLst>
              <a:defRPr/>
            </a:pPr>
            <a:r>
              <a:rPr sz="1600" b="1" spc="-15" dirty="0">
                <a:solidFill>
                  <a:srgbClr val="4471C4"/>
                </a:solidFill>
                <a:latin typeface="Arial"/>
                <a:cs typeface="Arial"/>
              </a:rPr>
              <a:t>Clas</a:t>
            </a:r>
            <a:r>
              <a:rPr sz="1600" b="1" spc="-10" dirty="0">
                <a:solidFill>
                  <a:srgbClr val="4471C4"/>
                </a:solidFill>
                <a:latin typeface="Arial"/>
                <a:cs typeface="Arial"/>
              </a:rPr>
              <a:t>s</a:t>
            </a:r>
            <a:r>
              <a:rPr sz="1600" b="1" spc="5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600" b="1" spc="5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4471C4"/>
                </a:solidFill>
                <a:latin typeface="Arial"/>
                <a:cs typeface="Arial"/>
              </a:rPr>
              <a:t>C</a:t>
            </a:r>
            <a:r>
              <a:rPr sz="1600" b="1" spc="-70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lang="en-US" sz="1600" b="1" spc="-15" dirty="0">
                <a:solidFill>
                  <a:srgbClr val="4471C4"/>
                </a:solidFill>
                <a:latin typeface="Arial"/>
                <a:cs typeface="Arial"/>
              </a:rPr>
              <a:t>M	</a:t>
            </a:r>
            <a:r>
              <a:rPr sz="1600" b="1" spc="-15" dirty="0">
                <a:solidFill>
                  <a:srgbClr val="538135"/>
                </a:solidFill>
                <a:latin typeface="Arial"/>
                <a:cs typeface="Arial"/>
              </a:rPr>
              <a:t>Clas</a:t>
            </a:r>
            <a:r>
              <a:rPr sz="1600" b="1" spc="-10" dirty="0">
                <a:solidFill>
                  <a:srgbClr val="538135"/>
                </a:solidFill>
                <a:latin typeface="Arial"/>
                <a:cs typeface="Arial"/>
              </a:rPr>
              <a:t>s</a:t>
            </a:r>
            <a:r>
              <a:rPr sz="1600" b="1" spc="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538135"/>
                </a:solidFill>
                <a:latin typeface="Arial"/>
                <a:cs typeface="Arial"/>
              </a:rPr>
              <a:t>II</a:t>
            </a:r>
            <a:r>
              <a:rPr sz="1600" b="1" spc="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538135"/>
                </a:solidFill>
                <a:latin typeface="Arial"/>
                <a:cs typeface="Arial"/>
              </a:rPr>
              <a:t>C</a:t>
            </a:r>
            <a:r>
              <a:rPr sz="1600" b="1" spc="-70" dirty="0">
                <a:solidFill>
                  <a:srgbClr val="538135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srgbClr val="538135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  <a:p>
            <a:pPr eaLnBrk="1" fontAlgn="auto" hangingPunct="1">
              <a:spcBef>
                <a:spcPts val="5"/>
              </a:spcBef>
              <a:spcAft>
                <a:spcPts val="0"/>
              </a:spcAft>
              <a:defRPr/>
            </a:pPr>
            <a:endParaRPr sz="1700" dirty="0">
              <a:latin typeface="Times New Roman"/>
              <a:cs typeface="Times New Roman"/>
            </a:endParaRPr>
          </a:p>
          <a:p>
            <a:pPr marL="44005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5" dirty="0">
                <a:latin typeface="Arial"/>
                <a:cs typeface="Arial"/>
              </a:rPr>
              <a:t>pg</a:t>
            </a:r>
            <a:r>
              <a:rPr sz="1500" b="1" spc="-5" dirty="0">
                <a:latin typeface="Arial"/>
                <a:cs typeface="Arial"/>
              </a:rPr>
              <a:t>R</a:t>
            </a:r>
            <a:r>
              <a:rPr sz="1500" b="1" dirty="0">
                <a:latin typeface="Arial"/>
                <a:cs typeface="Arial"/>
              </a:rPr>
              <a:t>N</a:t>
            </a:r>
            <a:r>
              <a:rPr sz="1500" b="1" spc="-55" dirty="0">
                <a:latin typeface="Arial"/>
                <a:cs typeface="Arial"/>
              </a:rPr>
              <a:t>A</a:t>
            </a:r>
            <a:r>
              <a:rPr sz="1500" b="1" dirty="0">
                <a:latin typeface="Arial"/>
                <a:cs typeface="Arial"/>
              </a:rPr>
              <a:t>·</a:t>
            </a:r>
            <a:r>
              <a:rPr sz="1500" b="1" spc="10" dirty="0">
                <a:latin typeface="Arial"/>
                <a:cs typeface="Arial"/>
              </a:rPr>
              <a:t>R</a:t>
            </a:r>
            <a:r>
              <a:rPr sz="1500" b="1" spc="-10" dirty="0">
                <a:latin typeface="Arial"/>
                <a:cs typeface="Arial"/>
              </a:rPr>
              <a:t>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473" name="object 65">
            <a:extLst>
              <a:ext uri="{FF2B5EF4-FFF2-40B4-BE49-F238E27FC236}">
                <a16:creationId xmlns:a16="http://schemas.microsoft.com/office/drawing/2014/main" id="{C36BCAF4-97CE-4F83-82F7-815EEE127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2246313"/>
            <a:ext cx="2762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Phenylpropenamide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derivatives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Sulfamoylbenzamide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derivatives</a:t>
            </a: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65DFE44D-BA06-47C9-AE17-F1402A19C28D}"/>
              </a:ext>
            </a:extLst>
          </p:cNvPr>
          <p:cNvSpPr txBox="1"/>
          <p:nvPr/>
        </p:nvSpPr>
        <p:spPr>
          <a:xfrm>
            <a:off x="2795588" y="2246313"/>
            <a:ext cx="2740025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He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ter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o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ar</a:t>
            </a:r>
            <a:r>
              <a:rPr sz="1500" spc="-15" dirty="0">
                <a:solidFill>
                  <a:srgbClr val="4471C4"/>
                </a:solidFill>
                <a:latin typeface="Arial"/>
                <a:cs typeface="Arial"/>
              </a:rPr>
              <a:t>y</a:t>
            </a: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l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p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y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mi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d</a:t>
            </a: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n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spc="6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der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v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ati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v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55A655E3-7AA5-44A3-86A5-8E4783F69258}"/>
              </a:ext>
            </a:extLst>
          </p:cNvPr>
          <p:cNvSpPr txBox="1"/>
          <p:nvPr/>
        </p:nvSpPr>
        <p:spPr>
          <a:xfrm>
            <a:off x="5286375" y="3665538"/>
            <a:ext cx="1350963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3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0" dirty="0">
                <a:latin typeface="Arial"/>
                <a:cs typeface="Arial"/>
              </a:rPr>
              <a:t>Fun</a:t>
            </a:r>
            <a:r>
              <a:rPr sz="1500" b="1" dirty="0">
                <a:latin typeface="Arial"/>
                <a:cs typeface="Arial"/>
              </a:rPr>
              <a:t>cti</a:t>
            </a:r>
            <a:r>
              <a:rPr sz="1500" b="1" spc="-10" dirty="0">
                <a:latin typeface="Arial"/>
                <a:cs typeface="Arial"/>
              </a:rPr>
              <a:t>on</a:t>
            </a:r>
            <a:r>
              <a:rPr sz="1500" b="1" dirty="0">
                <a:latin typeface="Arial"/>
                <a:cs typeface="Arial"/>
              </a:rPr>
              <a:t>al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5" dirty="0">
                <a:latin typeface="Arial"/>
                <a:cs typeface="Arial"/>
              </a:rPr>
              <a:t>nu</a:t>
            </a:r>
            <a:r>
              <a:rPr sz="1500" b="1" dirty="0">
                <a:latin typeface="Arial"/>
                <a:cs typeface="Arial"/>
              </a:rPr>
              <a:t>c</a:t>
            </a:r>
            <a:r>
              <a:rPr sz="1500" b="1" spc="-5" dirty="0">
                <a:latin typeface="Arial"/>
                <a:cs typeface="Arial"/>
              </a:rPr>
              <a:t>le</a:t>
            </a: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ca</a:t>
            </a:r>
            <a:r>
              <a:rPr sz="1500" b="1" spc="-15" dirty="0">
                <a:latin typeface="Arial"/>
                <a:cs typeface="Arial"/>
              </a:rPr>
              <a:t>p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10" dirty="0">
                <a:latin typeface="Arial"/>
                <a:cs typeface="Arial"/>
              </a:rPr>
              <a:t>ids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76" name="object 68">
            <a:extLst>
              <a:ext uri="{FF2B5EF4-FFF2-40B4-BE49-F238E27FC236}">
                <a16:creationId xmlns:a16="http://schemas.microsoft.com/office/drawing/2014/main" id="{B3C0865F-E4EC-4B29-AC51-94EF5CF12F84}"/>
              </a:ext>
            </a:extLst>
          </p:cNvPr>
          <p:cNvSpPr>
            <a:spLocks/>
          </p:cNvSpPr>
          <p:nvPr/>
        </p:nvSpPr>
        <p:spPr bwMode="auto">
          <a:xfrm>
            <a:off x="5743575" y="2859088"/>
            <a:ext cx="268288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6 w 267970"/>
              <a:gd name="T5" fmla="*/ 336683 h 339089"/>
              <a:gd name="T6" fmla="*/ 268352 w 267970"/>
              <a:gd name="T7" fmla="*/ 252576 h 339089"/>
              <a:gd name="T8" fmla="*/ 268352 w 267970"/>
              <a:gd name="T9" fmla="*/ 84360 h 339089"/>
              <a:gd name="T10" fmla="*/ 134176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7" name="object 69">
            <a:extLst>
              <a:ext uri="{FF2B5EF4-FFF2-40B4-BE49-F238E27FC236}">
                <a16:creationId xmlns:a16="http://schemas.microsoft.com/office/drawing/2014/main" id="{468CC98B-F519-4FDA-920A-873B69738A40}"/>
              </a:ext>
            </a:extLst>
          </p:cNvPr>
          <p:cNvSpPr>
            <a:spLocks/>
          </p:cNvSpPr>
          <p:nvPr/>
        </p:nvSpPr>
        <p:spPr bwMode="auto">
          <a:xfrm>
            <a:off x="5784850" y="2968625"/>
            <a:ext cx="196850" cy="133350"/>
          </a:xfrm>
          <a:custGeom>
            <a:avLst/>
            <a:gdLst>
              <a:gd name="T0" fmla="*/ 98094 w 196850"/>
              <a:gd name="T1" fmla="*/ 132521 h 133985"/>
              <a:gd name="T2" fmla="*/ 50241 w 196850"/>
              <a:gd name="T3" fmla="*/ 124133 h 133985"/>
              <a:gd name="T4" fmla="*/ 15317 w 196850"/>
              <a:gd name="T5" fmla="*/ 101943 h 133985"/>
              <a:gd name="T6" fmla="*/ 0 w 196850"/>
              <a:gd name="T7" fmla="*/ 70410 h 133985"/>
              <a:gd name="T8" fmla="*/ 1344 w 196850"/>
              <a:gd name="T9" fmla="*/ 57949 h 133985"/>
              <a:gd name="T10" fmla="*/ 31013 w 196850"/>
              <a:gd name="T11" fmla="*/ 18030 h 133985"/>
              <a:gd name="T12" fmla="*/ 72249 w 196850"/>
              <a:gd name="T13" fmla="*/ 2016 h 133985"/>
              <a:gd name="T14" fmla="*/ 88369 w 196850"/>
              <a:gd name="T15" fmla="*/ 0 h 133985"/>
              <a:gd name="T16" fmla="*/ 106890 w 196850"/>
              <a:gd name="T17" fmla="*/ 776 h 133985"/>
              <a:gd name="T18" fmla="*/ 153890 w 196850"/>
              <a:gd name="T19" fmla="*/ 12489 h 133985"/>
              <a:gd name="T20" fmla="*/ 185020 w 196850"/>
              <a:gd name="T21" fmla="*/ 35403 h 133985"/>
              <a:gd name="T22" fmla="*/ 196391 w 196850"/>
              <a:gd name="T23" fmla="*/ 65827 h 133985"/>
              <a:gd name="T24" fmla="*/ 194930 w 196850"/>
              <a:gd name="T25" fmla="*/ 77384 h 133985"/>
              <a:gd name="T26" fmla="*/ 163973 w 196850"/>
              <a:gd name="T27" fmla="*/ 115372 h 133985"/>
              <a:gd name="T28" fmla="*/ 121285 w 196850"/>
              <a:gd name="T29" fmla="*/ 130661 h 133985"/>
              <a:gd name="T30" fmla="*/ 98094 w 196850"/>
              <a:gd name="T31" fmla="*/ 132521 h 1339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3985">
                <a:moveTo>
                  <a:pt x="98094" y="133786"/>
                </a:moveTo>
                <a:lnTo>
                  <a:pt x="50241" y="125318"/>
                </a:lnTo>
                <a:lnTo>
                  <a:pt x="15317" y="102916"/>
                </a:lnTo>
                <a:lnTo>
                  <a:pt x="0" y="71082"/>
                </a:lnTo>
                <a:lnTo>
                  <a:pt x="1344" y="58502"/>
                </a:lnTo>
                <a:lnTo>
                  <a:pt x="31013" y="18202"/>
                </a:lnTo>
                <a:lnTo>
                  <a:pt x="72249" y="2036"/>
                </a:lnTo>
                <a:lnTo>
                  <a:pt x="88369" y="0"/>
                </a:lnTo>
                <a:lnTo>
                  <a:pt x="106890" y="784"/>
                </a:lnTo>
                <a:lnTo>
                  <a:pt x="153890" y="12608"/>
                </a:lnTo>
                <a:lnTo>
                  <a:pt x="185020" y="35741"/>
                </a:lnTo>
                <a:lnTo>
                  <a:pt x="196391" y="66455"/>
                </a:lnTo>
                <a:lnTo>
                  <a:pt x="194930" y="78122"/>
                </a:lnTo>
                <a:lnTo>
                  <a:pt x="163973" y="116473"/>
                </a:lnTo>
                <a:lnTo>
                  <a:pt x="121285" y="131908"/>
                </a:lnTo>
                <a:lnTo>
                  <a:pt x="98094" y="133786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8" name="object 70">
            <a:extLst>
              <a:ext uri="{FF2B5EF4-FFF2-40B4-BE49-F238E27FC236}">
                <a16:creationId xmlns:a16="http://schemas.microsoft.com/office/drawing/2014/main" id="{D6819B65-6B0D-494E-9D4E-83C0EC1E6502}"/>
              </a:ext>
            </a:extLst>
          </p:cNvPr>
          <p:cNvSpPr>
            <a:spLocks/>
          </p:cNvSpPr>
          <p:nvPr/>
        </p:nvSpPr>
        <p:spPr bwMode="auto">
          <a:xfrm>
            <a:off x="6021388" y="3052763"/>
            <a:ext cx="268287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5 w 267970"/>
              <a:gd name="T5" fmla="*/ 336683 h 339089"/>
              <a:gd name="T6" fmla="*/ 268350 w 267970"/>
              <a:gd name="T7" fmla="*/ 252576 h 339089"/>
              <a:gd name="T8" fmla="*/ 268350 w 267970"/>
              <a:gd name="T9" fmla="*/ 84360 h 339089"/>
              <a:gd name="T10" fmla="*/ 134175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9" name="object 71">
            <a:extLst>
              <a:ext uri="{FF2B5EF4-FFF2-40B4-BE49-F238E27FC236}">
                <a16:creationId xmlns:a16="http://schemas.microsoft.com/office/drawing/2014/main" id="{014A1736-14DC-4AC2-BB67-8CE8B50F8F89}"/>
              </a:ext>
            </a:extLst>
          </p:cNvPr>
          <p:cNvSpPr>
            <a:spLocks/>
          </p:cNvSpPr>
          <p:nvPr/>
        </p:nvSpPr>
        <p:spPr bwMode="auto">
          <a:xfrm>
            <a:off x="6062663" y="3162300"/>
            <a:ext cx="196850" cy="134938"/>
          </a:xfrm>
          <a:custGeom>
            <a:avLst/>
            <a:gdLst>
              <a:gd name="T0" fmla="*/ 98057 w 196850"/>
              <a:gd name="T1" fmla="*/ 134612 h 135254"/>
              <a:gd name="T2" fmla="*/ 50358 w 196850"/>
              <a:gd name="T3" fmla="*/ 126138 h 135254"/>
              <a:gd name="T4" fmla="*/ 15470 w 196850"/>
              <a:gd name="T5" fmla="*/ 103721 h 135254"/>
              <a:gd name="T6" fmla="*/ 0 w 196850"/>
              <a:gd name="T7" fmla="*/ 71868 h 135254"/>
              <a:gd name="T8" fmla="*/ 1318 w 196850"/>
              <a:gd name="T9" fmla="*/ 59181 h 135254"/>
              <a:gd name="T10" fmla="*/ 30636 w 196850"/>
              <a:gd name="T11" fmla="*/ 18546 h 135254"/>
              <a:gd name="T12" fmla="*/ 71464 w 196850"/>
              <a:gd name="T13" fmla="*/ 2134 h 135254"/>
              <a:gd name="T14" fmla="*/ 87441 w 196850"/>
              <a:gd name="T15" fmla="*/ 0 h 135254"/>
              <a:gd name="T16" fmla="*/ 106035 w 196850"/>
              <a:gd name="T17" fmla="*/ 757 h 135254"/>
              <a:gd name="T18" fmla="*/ 153162 w 196850"/>
              <a:gd name="T19" fmla="*/ 12429 h 135254"/>
              <a:gd name="T20" fmla="*/ 184477 w 196850"/>
              <a:gd name="T21" fmla="*/ 35334 h 135254"/>
              <a:gd name="T22" fmla="*/ 196337 w 196850"/>
              <a:gd name="T23" fmla="*/ 65799 h 135254"/>
              <a:gd name="T24" fmla="*/ 194906 w 196850"/>
              <a:gd name="T25" fmla="*/ 77728 h 135254"/>
              <a:gd name="T26" fmla="*/ 164451 w 196850"/>
              <a:gd name="T27" fmla="*/ 116738 h 135254"/>
              <a:gd name="T28" fmla="*/ 122366 w 196850"/>
              <a:gd name="T29" fmla="*/ 132524 h 135254"/>
              <a:gd name="T30" fmla="*/ 98057 w 196850"/>
              <a:gd name="T31" fmla="*/ 134612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0" name="object 72">
            <a:extLst>
              <a:ext uri="{FF2B5EF4-FFF2-40B4-BE49-F238E27FC236}">
                <a16:creationId xmlns:a16="http://schemas.microsoft.com/office/drawing/2014/main" id="{85C7DBF8-CFED-4EBB-A8DB-455CF1D3C447}"/>
              </a:ext>
            </a:extLst>
          </p:cNvPr>
          <p:cNvSpPr>
            <a:spLocks/>
          </p:cNvSpPr>
          <p:nvPr/>
        </p:nvSpPr>
        <p:spPr bwMode="auto">
          <a:xfrm>
            <a:off x="5743575" y="3260725"/>
            <a:ext cx="268288" cy="339725"/>
          </a:xfrm>
          <a:custGeom>
            <a:avLst/>
            <a:gdLst>
              <a:gd name="T0" fmla="*/ 0 w 267970"/>
              <a:gd name="T1" fmla="*/ 85154 h 339089"/>
              <a:gd name="T2" fmla="*/ 0 w 267970"/>
              <a:gd name="T3" fmla="*/ 254953 h 339089"/>
              <a:gd name="T4" fmla="*/ 134176 w 267970"/>
              <a:gd name="T5" fmla="*/ 339853 h 339089"/>
              <a:gd name="T6" fmla="*/ 268352 w 267970"/>
              <a:gd name="T7" fmla="*/ 254953 h 339089"/>
              <a:gd name="T8" fmla="*/ 268352 w 267970"/>
              <a:gd name="T9" fmla="*/ 85154 h 339089"/>
              <a:gd name="T10" fmla="*/ 134176 w 267970"/>
              <a:gd name="T11" fmla="*/ 0 h 339089"/>
              <a:gd name="T12" fmla="*/ 0 w 267970"/>
              <a:gd name="T13" fmla="*/ 85154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1" name="object 73">
            <a:extLst>
              <a:ext uri="{FF2B5EF4-FFF2-40B4-BE49-F238E27FC236}">
                <a16:creationId xmlns:a16="http://schemas.microsoft.com/office/drawing/2014/main" id="{5B9DF87D-A7E4-415F-B737-602A44C06DA7}"/>
              </a:ext>
            </a:extLst>
          </p:cNvPr>
          <p:cNvSpPr>
            <a:spLocks/>
          </p:cNvSpPr>
          <p:nvPr/>
        </p:nvSpPr>
        <p:spPr bwMode="auto">
          <a:xfrm>
            <a:off x="5784850" y="3368675"/>
            <a:ext cx="196850" cy="136525"/>
          </a:xfrm>
          <a:custGeom>
            <a:avLst/>
            <a:gdLst>
              <a:gd name="T0" fmla="*/ 98057 w 196850"/>
              <a:gd name="T1" fmla="*/ 137797 h 135254"/>
              <a:gd name="T2" fmla="*/ 50358 w 196850"/>
              <a:gd name="T3" fmla="*/ 129122 h 135254"/>
              <a:gd name="T4" fmla="*/ 15470 w 196850"/>
              <a:gd name="T5" fmla="*/ 106174 h 135254"/>
              <a:gd name="T6" fmla="*/ 0 w 196850"/>
              <a:gd name="T7" fmla="*/ 73569 h 135254"/>
              <a:gd name="T8" fmla="*/ 1318 w 196850"/>
              <a:gd name="T9" fmla="*/ 60582 h 135254"/>
              <a:gd name="T10" fmla="*/ 30636 w 196850"/>
              <a:gd name="T11" fmla="*/ 18985 h 135254"/>
              <a:gd name="T12" fmla="*/ 71464 w 196850"/>
              <a:gd name="T13" fmla="*/ 2184 h 135254"/>
              <a:gd name="T14" fmla="*/ 87441 w 196850"/>
              <a:gd name="T15" fmla="*/ 0 h 135254"/>
              <a:gd name="T16" fmla="*/ 106035 w 196850"/>
              <a:gd name="T17" fmla="*/ 775 h 135254"/>
              <a:gd name="T18" fmla="*/ 153162 w 196850"/>
              <a:gd name="T19" fmla="*/ 12722 h 135254"/>
              <a:gd name="T20" fmla="*/ 184477 w 196850"/>
              <a:gd name="T21" fmla="*/ 36171 h 135254"/>
              <a:gd name="T22" fmla="*/ 196337 w 196850"/>
              <a:gd name="T23" fmla="*/ 67355 h 135254"/>
              <a:gd name="T24" fmla="*/ 194906 w 196850"/>
              <a:gd name="T25" fmla="*/ 79567 h 135254"/>
              <a:gd name="T26" fmla="*/ 164451 w 196850"/>
              <a:gd name="T27" fmla="*/ 119499 h 135254"/>
              <a:gd name="T28" fmla="*/ 122366 w 196850"/>
              <a:gd name="T29" fmla="*/ 135659 h 135254"/>
              <a:gd name="T30" fmla="*/ 98057 w 196850"/>
              <a:gd name="T31" fmla="*/ 137797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2" name="object 74">
            <a:extLst>
              <a:ext uri="{FF2B5EF4-FFF2-40B4-BE49-F238E27FC236}">
                <a16:creationId xmlns:a16="http://schemas.microsoft.com/office/drawing/2014/main" id="{B16B995F-1F38-4CAC-A969-F29B47E436C5}"/>
              </a:ext>
            </a:extLst>
          </p:cNvPr>
          <p:cNvSpPr>
            <a:spLocks/>
          </p:cNvSpPr>
          <p:nvPr/>
        </p:nvSpPr>
        <p:spPr bwMode="auto">
          <a:xfrm>
            <a:off x="5438775" y="3052763"/>
            <a:ext cx="268288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6 w 267970"/>
              <a:gd name="T5" fmla="*/ 336683 h 339089"/>
              <a:gd name="T6" fmla="*/ 268352 w 267970"/>
              <a:gd name="T7" fmla="*/ 252576 h 339089"/>
              <a:gd name="T8" fmla="*/ 268352 w 267970"/>
              <a:gd name="T9" fmla="*/ 84360 h 339089"/>
              <a:gd name="T10" fmla="*/ 134176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3" name="object 75">
            <a:extLst>
              <a:ext uri="{FF2B5EF4-FFF2-40B4-BE49-F238E27FC236}">
                <a16:creationId xmlns:a16="http://schemas.microsoft.com/office/drawing/2014/main" id="{286EBD5E-25C2-4903-9BCE-F580A0B5FFD9}"/>
              </a:ext>
            </a:extLst>
          </p:cNvPr>
          <p:cNvSpPr>
            <a:spLocks/>
          </p:cNvSpPr>
          <p:nvPr/>
        </p:nvSpPr>
        <p:spPr bwMode="auto">
          <a:xfrm>
            <a:off x="5480050" y="3162300"/>
            <a:ext cx="196850" cy="134938"/>
          </a:xfrm>
          <a:custGeom>
            <a:avLst/>
            <a:gdLst>
              <a:gd name="T0" fmla="*/ 98057 w 196850"/>
              <a:gd name="T1" fmla="*/ 134612 h 135254"/>
              <a:gd name="T2" fmla="*/ 50358 w 196850"/>
              <a:gd name="T3" fmla="*/ 126138 h 135254"/>
              <a:gd name="T4" fmla="*/ 15470 w 196850"/>
              <a:gd name="T5" fmla="*/ 103721 h 135254"/>
              <a:gd name="T6" fmla="*/ 0 w 196850"/>
              <a:gd name="T7" fmla="*/ 71868 h 135254"/>
              <a:gd name="T8" fmla="*/ 1318 w 196850"/>
              <a:gd name="T9" fmla="*/ 59181 h 135254"/>
              <a:gd name="T10" fmla="*/ 30636 w 196850"/>
              <a:gd name="T11" fmla="*/ 18546 h 135254"/>
              <a:gd name="T12" fmla="*/ 71464 w 196850"/>
              <a:gd name="T13" fmla="*/ 2134 h 135254"/>
              <a:gd name="T14" fmla="*/ 87441 w 196850"/>
              <a:gd name="T15" fmla="*/ 0 h 135254"/>
              <a:gd name="T16" fmla="*/ 106035 w 196850"/>
              <a:gd name="T17" fmla="*/ 757 h 135254"/>
              <a:gd name="T18" fmla="*/ 153162 w 196850"/>
              <a:gd name="T19" fmla="*/ 12429 h 135254"/>
              <a:gd name="T20" fmla="*/ 184477 w 196850"/>
              <a:gd name="T21" fmla="*/ 35334 h 135254"/>
              <a:gd name="T22" fmla="*/ 196337 w 196850"/>
              <a:gd name="T23" fmla="*/ 65799 h 135254"/>
              <a:gd name="T24" fmla="*/ 194906 w 196850"/>
              <a:gd name="T25" fmla="*/ 77728 h 135254"/>
              <a:gd name="T26" fmla="*/ 164451 w 196850"/>
              <a:gd name="T27" fmla="*/ 116738 h 135254"/>
              <a:gd name="T28" fmla="*/ 122366 w 196850"/>
              <a:gd name="T29" fmla="*/ 132524 h 135254"/>
              <a:gd name="T30" fmla="*/ 98057 w 196850"/>
              <a:gd name="T31" fmla="*/ 134612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4" name="object 77">
            <a:extLst>
              <a:ext uri="{FF2B5EF4-FFF2-40B4-BE49-F238E27FC236}">
                <a16:creationId xmlns:a16="http://schemas.microsoft.com/office/drawing/2014/main" id="{C69B4D86-8809-40F6-B499-C0D4FD0CAFE4}"/>
              </a:ext>
            </a:extLst>
          </p:cNvPr>
          <p:cNvSpPr>
            <a:spLocks/>
          </p:cNvSpPr>
          <p:nvPr/>
        </p:nvSpPr>
        <p:spPr bwMode="auto">
          <a:xfrm>
            <a:off x="9590088" y="523875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5" name="object 78">
            <a:extLst>
              <a:ext uri="{FF2B5EF4-FFF2-40B4-BE49-F238E27FC236}">
                <a16:creationId xmlns:a16="http://schemas.microsoft.com/office/drawing/2014/main" id="{78DABFA9-82AD-4196-A94C-609F8D126B3B}"/>
              </a:ext>
            </a:extLst>
          </p:cNvPr>
          <p:cNvSpPr>
            <a:spLocks/>
          </p:cNvSpPr>
          <p:nvPr/>
        </p:nvSpPr>
        <p:spPr bwMode="auto">
          <a:xfrm>
            <a:off x="9590088" y="4956175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6" name="object 79">
            <a:extLst>
              <a:ext uri="{FF2B5EF4-FFF2-40B4-BE49-F238E27FC236}">
                <a16:creationId xmlns:a16="http://schemas.microsoft.com/office/drawing/2014/main" id="{5DE78C01-06AA-4CA1-98A5-5C1BA8D6052D}"/>
              </a:ext>
            </a:extLst>
          </p:cNvPr>
          <p:cNvSpPr>
            <a:spLocks/>
          </p:cNvSpPr>
          <p:nvPr/>
        </p:nvSpPr>
        <p:spPr bwMode="auto">
          <a:xfrm>
            <a:off x="9590088" y="55245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2 h 245745"/>
              <a:gd name="T16" fmla="*/ 1186854 w 1188720"/>
              <a:gd name="T17" fmla="*/ 219146 h 245745"/>
              <a:gd name="T18" fmla="*/ 1179949 w 1188720"/>
              <a:gd name="T19" fmla="*/ 231160 h 245745"/>
              <a:gd name="T20" fmla="*/ 1169526 w 1188720"/>
              <a:gd name="T21" fmla="*/ 240146 h 245745"/>
              <a:gd name="T22" fmla="*/ 1156471 w 1188720"/>
              <a:gd name="T23" fmla="*/ 245211 h 245745"/>
              <a:gd name="T24" fmla="*/ 40916 w 1188720"/>
              <a:gd name="T25" fmla="*/ 246001 h 245745"/>
              <a:gd name="T26" fmla="*/ 26787 w 1188720"/>
              <a:gd name="T27" fmla="*/ 243493 h 245745"/>
              <a:gd name="T28" fmla="*/ 14798 w 1188720"/>
              <a:gd name="T29" fmla="*/ 236567 h 245745"/>
              <a:gd name="T30" fmla="*/ 5836 w 1188720"/>
              <a:gd name="T31" fmla="*/ 226119 h 245745"/>
              <a:gd name="T32" fmla="*/ 786 w 1188720"/>
              <a:gd name="T33" fmla="*/ 213043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2"/>
                </a:lnTo>
                <a:lnTo>
                  <a:pt x="1186222" y="218580"/>
                </a:lnTo>
                <a:lnTo>
                  <a:pt x="1179320" y="230563"/>
                </a:lnTo>
                <a:lnTo>
                  <a:pt x="1168902" y="239526"/>
                </a:lnTo>
                <a:lnTo>
                  <a:pt x="1155855" y="244578"/>
                </a:lnTo>
                <a:lnTo>
                  <a:pt x="40894" y="245365"/>
                </a:lnTo>
                <a:lnTo>
                  <a:pt x="26773" y="242864"/>
                </a:lnTo>
                <a:lnTo>
                  <a:pt x="14790" y="235956"/>
                </a:lnTo>
                <a:lnTo>
                  <a:pt x="5832" y="225535"/>
                </a:lnTo>
                <a:lnTo>
                  <a:pt x="786" y="212493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7" name="object 80">
            <a:extLst>
              <a:ext uri="{FF2B5EF4-FFF2-40B4-BE49-F238E27FC236}">
                <a16:creationId xmlns:a16="http://schemas.microsoft.com/office/drawing/2014/main" id="{8C3D030E-ABCE-4477-8353-C3D4AE489D02}"/>
              </a:ext>
            </a:extLst>
          </p:cNvPr>
          <p:cNvSpPr>
            <a:spLocks/>
          </p:cNvSpPr>
          <p:nvPr/>
        </p:nvSpPr>
        <p:spPr bwMode="auto">
          <a:xfrm>
            <a:off x="722313" y="2820988"/>
            <a:ext cx="1190625" cy="246062"/>
          </a:xfrm>
          <a:custGeom>
            <a:avLst/>
            <a:gdLst>
              <a:gd name="T0" fmla="*/ 0 w 1190625"/>
              <a:gd name="T1" fmla="*/ 41000 h 245744"/>
              <a:gd name="T2" fmla="*/ 19829 w 1190625"/>
              <a:gd name="T3" fmla="*/ 5848 h 245744"/>
              <a:gd name="T4" fmla="*/ 1149351 w 1190625"/>
              <a:gd name="T5" fmla="*/ 0 h 245744"/>
              <a:gd name="T6" fmla="*/ 1163471 w 1190625"/>
              <a:gd name="T7" fmla="*/ 2503 h 245744"/>
              <a:gd name="T8" fmla="*/ 1175454 w 1190625"/>
              <a:gd name="T9" fmla="*/ 9423 h 245744"/>
              <a:gd name="T10" fmla="*/ 1184412 w 1190625"/>
              <a:gd name="T11" fmla="*/ 19869 h 245744"/>
              <a:gd name="T12" fmla="*/ 1189459 w 1190625"/>
              <a:gd name="T13" fmla="*/ 32949 h 245744"/>
              <a:gd name="T14" fmla="*/ 1190245 w 1190625"/>
              <a:gd name="T15" fmla="*/ 205000 h 245744"/>
              <a:gd name="T16" fmla="*/ 1187747 w 1190625"/>
              <a:gd name="T17" fmla="*/ 219156 h 245744"/>
              <a:gd name="T18" fmla="*/ 1180845 w 1190625"/>
              <a:gd name="T19" fmla="*/ 231170 h 245744"/>
              <a:gd name="T20" fmla="*/ 1170428 w 1190625"/>
              <a:gd name="T21" fmla="*/ 240151 h 245744"/>
              <a:gd name="T22" fmla="*/ 1157381 w 1190625"/>
              <a:gd name="T23" fmla="*/ 245210 h 245744"/>
              <a:gd name="T24" fmla="*/ 40892 w 1190625"/>
              <a:gd name="T25" fmla="*/ 246000 h 245744"/>
              <a:gd name="T26" fmla="*/ 26784 w 1190625"/>
              <a:gd name="T27" fmla="*/ 243495 h 245744"/>
              <a:gd name="T28" fmla="*/ 14801 w 1190625"/>
              <a:gd name="T29" fmla="*/ 236575 h 245744"/>
              <a:gd name="T30" fmla="*/ 5838 w 1190625"/>
              <a:gd name="T31" fmla="*/ 226130 h 245744"/>
              <a:gd name="T32" fmla="*/ 787 w 1190625"/>
              <a:gd name="T33" fmla="*/ 213049 h 245744"/>
              <a:gd name="T34" fmla="*/ 0 w 1190625"/>
              <a:gd name="T35" fmla="*/ 41000 h 2457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90625" h="245744">
                <a:moveTo>
                  <a:pt x="0" y="40894"/>
                </a:moveTo>
                <a:lnTo>
                  <a:pt x="19829" y="5832"/>
                </a:lnTo>
                <a:lnTo>
                  <a:pt x="1149351" y="0"/>
                </a:lnTo>
                <a:lnTo>
                  <a:pt x="1163471" y="2497"/>
                </a:lnTo>
                <a:lnTo>
                  <a:pt x="1175454" y="9399"/>
                </a:lnTo>
                <a:lnTo>
                  <a:pt x="1184412" y="19817"/>
                </a:lnTo>
                <a:lnTo>
                  <a:pt x="1189459" y="32863"/>
                </a:lnTo>
                <a:lnTo>
                  <a:pt x="1190245" y="204470"/>
                </a:lnTo>
                <a:lnTo>
                  <a:pt x="1187747" y="218590"/>
                </a:lnTo>
                <a:lnTo>
                  <a:pt x="1180845" y="230573"/>
                </a:lnTo>
                <a:lnTo>
                  <a:pt x="1170428" y="239531"/>
                </a:lnTo>
                <a:lnTo>
                  <a:pt x="1157381" y="244577"/>
                </a:lnTo>
                <a:lnTo>
                  <a:pt x="40892" y="245364"/>
                </a:lnTo>
                <a:lnTo>
                  <a:pt x="26784" y="242866"/>
                </a:lnTo>
                <a:lnTo>
                  <a:pt x="14801" y="235964"/>
                </a:lnTo>
                <a:lnTo>
                  <a:pt x="5838" y="225546"/>
                </a:lnTo>
                <a:lnTo>
                  <a:pt x="787" y="212499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8" name="object 81">
            <a:extLst>
              <a:ext uri="{FF2B5EF4-FFF2-40B4-BE49-F238E27FC236}">
                <a16:creationId xmlns:a16="http://schemas.microsoft.com/office/drawing/2014/main" id="{2B8C72AE-F58F-46E5-83D7-534BC1993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5776913"/>
            <a:ext cx="598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Capsid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assembly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/>
              <a:t>in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/>
              <a:t>vitro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(electron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microscopy)</a:t>
            </a:r>
          </a:p>
        </p:txBody>
      </p:sp>
      <p:sp>
        <p:nvSpPr>
          <p:cNvPr id="17489" name="object 82">
            <a:extLst>
              <a:ext uri="{FF2B5EF4-FFF2-40B4-BE49-F238E27FC236}">
                <a16:creationId xmlns:a16="http://schemas.microsoft.com/office/drawing/2014/main" id="{96E7810C-4706-44EE-84BA-87FF333A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150" y="6207125"/>
            <a:ext cx="19065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000">
                <a:solidFill>
                  <a:srgbClr val="538135"/>
                </a:solidFill>
              </a:rPr>
              <a:t>6.</a:t>
            </a:r>
            <a:r>
              <a:rPr lang="en-US" altLang="en-US" sz="1100">
                <a:solidFill>
                  <a:srgbClr val="538135"/>
                </a:solidFill>
              </a:rPr>
              <a:t>Yuen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M-F,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#LP14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solidFill>
                  <a:srgbClr val="538135"/>
                </a:solidFill>
              </a:rPr>
              <a:t>7.</a:t>
            </a:r>
            <a:r>
              <a:rPr lang="en-US" altLang="en-US" sz="1100">
                <a:solidFill>
                  <a:srgbClr val="538135"/>
                </a:solidFill>
              </a:rPr>
              <a:t>Debing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Y,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#699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solidFill>
                  <a:srgbClr val="538135"/>
                </a:solidFill>
              </a:rPr>
              <a:t>8.</a:t>
            </a:r>
            <a:r>
              <a:rPr lang="en-US" altLang="en-US" sz="1100">
                <a:solidFill>
                  <a:srgbClr val="538135"/>
                </a:solidFill>
              </a:rPr>
              <a:t>Jeckle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#703</a:t>
            </a:r>
            <a:endParaRPr lang="en-US" altLang="en-US" sz="1100"/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A6548473-3D0C-4BC3-9D87-DCC5C7952A45}"/>
              </a:ext>
            </a:extLst>
          </p:cNvPr>
          <p:cNvSpPr txBox="1"/>
          <p:nvPr/>
        </p:nvSpPr>
        <p:spPr>
          <a:xfrm>
            <a:off x="465138" y="5981700"/>
            <a:ext cx="1625600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006FC0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1100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kuto</a:t>
            </a:r>
            <a:r>
              <a:rPr sz="1100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1100" spc="-6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K,</a:t>
            </a:r>
            <a:r>
              <a:rPr sz="1100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et</a:t>
            </a:r>
            <a:r>
              <a:rPr sz="1100" spc="-4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al.</a:t>
            </a:r>
            <a:r>
              <a:rPr sz="1100" spc="-3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Oral</a:t>
            </a:r>
            <a:r>
              <a:rPr sz="1100" spc="-4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006FC0"/>
                </a:solidFill>
                <a:latin typeface="Calibri"/>
                <a:cs typeface="Calibri"/>
              </a:rPr>
              <a:t>9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491" name="object 84">
            <a:extLst>
              <a:ext uri="{FF2B5EF4-FFF2-40B4-BE49-F238E27FC236}">
                <a16:creationId xmlns:a16="http://schemas.microsoft.com/office/drawing/2014/main" id="{3810D639-5918-4939-ACFB-544E65E3338F}"/>
              </a:ext>
            </a:extLst>
          </p:cNvPr>
          <p:cNvSpPr>
            <a:spLocks/>
          </p:cNvSpPr>
          <p:nvPr/>
        </p:nvSpPr>
        <p:spPr bwMode="auto">
          <a:xfrm>
            <a:off x="9590088" y="2806700"/>
            <a:ext cx="1189037" cy="246063"/>
          </a:xfrm>
          <a:custGeom>
            <a:avLst/>
            <a:gdLst>
              <a:gd name="T0" fmla="*/ 0 w 1188720"/>
              <a:gd name="T1" fmla="*/ 41000 h 245744"/>
              <a:gd name="T2" fmla="*/ 19827 w 1188720"/>
              <a:gd name="T3" fmla="*/ 5848 h 245744"/>
              <a:gd name="T4" fmla="*/ 1148438 w 1188720"/>
              <a:gd name="T5" fmla="*/ 0 h 245744"/>
              <a:gd name="T6" fmla="*/ 1162566 w 1188720"/>
              <a:gd name="T7" fmla="*/ 2503 h 245744"/>
              <a:gd name="T8" fmla="*/ 1174555 w 1188720"/>
              <a:gd name="T9" fmla="*/ 9423 h 245744"/>
              <a:gd name="T10" fmla="*/ 1183518 w 1188720"/>
              <a:gd name="T11" fmla="*/ 19869 h 245744"/>
              <a:gd name="T12" fmla="*/ 1188567 w 1188720"/>
              <a:gd name="T13" fmla="*/ 32949 h 245744"/>
              <a:gd name="T14" fmla="*/ 1189354 w 1188720"/>
              <a:gd name="T15" fmla="*/ 205001 h 245744"/>
              <a:gd name="T16" fmla="*/ 1186854 w 1188720"/>
              <a:gd name="T17" fmla="*/ 219158 h 245744"/>
              <a:gd name="T18" fmla="*/ 1179949 w 1188720"/>
              <a:gd name="T19" fmla="*/ 231172 h 245744"/>
              <a:gd name="T20" fmla="*/ 1169526 w 1188720"/>
              <a:gd name="T21" fmla="*/ 240153 h 245744"/>
              <a:gd name="T22" fmla="*/ 1156472 w 1188720"/>
              <a:gd name="T23" fmla="*/ 245212 h 245744"/>
              <a:gd name="T24" fmla="*/ 40916 w 1188720"/>
              <a:gd name="T25" fmla="*/ 246002 h 245744"/>
              <a:gd name="T26" fmla="*/ 26787 w 1188720"/>
              <a:gd name="T27" fmla="*/ 243497 h 245744"/>
              <a:gd name="T28" fmla="*/ 14798 w 1188720"/>
              <a:gd name="T29" fmla="*/ 236577 h 245744"/>
              <a:gd name="T30" fmla="*/ 5836 w 1188720"/>
              <a:gd name="T31" fmla="*/ 226132 h 245744"/>
              <a:gd name="T32" fmla="*/ 786 w 1188720"/>
              <a:gd name="T33" fmla="*/ 213052 h 245744"/>
              <a:gd name="T34" fmla="*/ 0 w 1188720"/>
              <a:gd name="T35" fmla="*/ 41000 h 2457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4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2" name="object 85">
            <a:extLst>
              <a:ext uri="{FF2B5EF4-FFF2-40B4-BE49-F238E27FC236}">
                <a16:creationId xmlns:a16="http://schemas.microsoft.com/office/drawing/2014/main" id="{4C1391F4-8E35-43D0-8A9B-DF751C49A1C4}"/>
              </a:ext>
            </a:extLst>
          </p:cNvPr>
          <p:cNvSpPr>
            <a:spLocks/>
          </p:cNvSpPr>
          <p:nvPr/>
        </p:nvSpPr>
        <p:spPr bwMode="auto">
          <a:xfrm>
            <a:off x="9590088" y="3094038"/>
            <a:ext cx="1189037" cy="244475"/>
          </a:xfrm>
          <a:custGeom>
            <a:avLst/>
            <a:gdLst>
              <a:gd name="T0" fmla="*/ 0 w 1188720"/>
              <a:gd name="T1" fmla="*/ 40852 h 243839"/>
              <a:gd name="T2" fmla="*/ 19919 w 1188720"/>
              <a:gd name="T3" fmla="*/ 5690 h 243839"/>
              <a:gd name="T4" fmla="*/ 1148692 w 1188720"/>
              <a:gd name="T5" fmla="*/ 0 h 243839"/>
              <a:gd name="T6" fmla="*/ 1162819 w 1188720"/>
              <a:gd name="T7" fmla="*/ 2524 h 243839"/>
              <a:gd name="T8" fmla="*/ 1174784 w 1188720"/>
              <a:gd name="T9" fmla="*/ 9496 h 243839"/>
              <a:gd name="T10" fmla="*/ 1183690 w 1188720"/>
              <a:gd name="T11" fmla="*/ 20013 h 243839"/>
              <a:gd name="T12" fmla="*/ 1188641 w 1188720"/>
              <a:gd name="T13" fmla="*/ 33177 h 243839"/>
              <a:gd name="T14" fmla="*/ 1189354 w 1188720"/>
              <a:gd name="T15" fmla="*/ 204261 h 243839"/>
              <a:gd name="T16" fmla="*/ 1186841 w 1188720"/>
              <a:gd name="T17" fmla="*/ 218454 h 243839"/>
              <a:gd name="T18" fmla="*/ 1179902 w 1188720"/>
              <a:gd name="T19" fmla="*/ 230476 h 243839"/>
              <a:gd name="T20" fmla="*/ 1169434 w 1188720"/>
              <a:gd name="T21" fmla="*/ 239423 h 243839"/>
              <a:gd name="T22" fmla="*/ 1156330 w 1188720"/>
              <a:gd name="T23" fmla="*/ 244397 h 243839"/>
              <a:gd name="T24" fmla="*/ 40662 w 1188720"/>
              <a:gd name="T25" fmla="*/ 245114 h 243839"/>
              <a:gd name="T26" fmla="*/ 26534 w 1188720"/>
              <a:gd name="T27" fmla="*/ 242589 h 243839"/>
              <a:gd name="T28" fmla="*/ 14569 w 1188720"/>
              <a:gd name="T29" fmla="*/ 235617 h 243839"/>
              <a:gd name="T30" fmla="*/ 5664 w 1188720"/>
              <a:gd name="T31" fmla="*/ 225100 h 243839"/>
              <a:gd name="T32" fmla="*/ 712 w 1188720"/>
              <a:gd name="T33" fmla="*/ 211935 h 243839"/>
              <a:gd name="T34" fmla="*/ 0 w 118872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3839">
                <a:moveTo>
                  <a:pt x="0" y="40640"/>
                </a:moveTo>
                <a:lnTo>
                  <a:pt x="19909" y="5660"/>
                </a:lnTo>
                <a:lnTo>
                  <a:pt x="1148080" y="0"/>
                </a:lnTo>
                <a:lnTo>
                  <a:pt x="1162199" y="2510"/>
                </a:lnTo>
                <a:lnTo>
                  <a:pt x="1174158" y="9446"/>
                </a:lnTo>
                <a:lnTo>
                  <a:pt x="1183059" y="19909"/>
                </a:lnTo>
                <a:lnTo>
                  <a:pt x="1188007" y="33005"/>
                </a:lnTo>
                <a:lnTo>
                  <a:pt x="1188720" y="203200"/>
                </a:lnTo>
                <a:lnTo>
                  <a:pt x="1186209" y="217319"/>
                </a:lnTo>
                <a:lnTo>
                  <a:pt x="1179273" y="229278"/>
                </a:lnTo>
                <a:lnTo>
                  <a:pt x="1168810" y="238179"/>
                </a:lnTo>
                <a:lnTo>
                  <a:pt x="1155714" y="243127"/>
                </a:lnTo>
                <a:lnTo>
                  <a:pt x="40640" y="243840"/>
                </a:lnTo>
                <a:lnTo>
                  <a:pt x="26520" y="241329"/>
                </a:lnTo>
                <a:lnTo>
                  <a:pt x="14561" y="234393"/>
                </a:lnTo>
                <a:lnTo>
                  <a:pt x="5660" y="223930"/>
                </a:lnTo>
                <a:lnTo>
                  <a:pt x="712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3" name="object 86">
            <a:extLst>
              <a:ext uri="{FF2B5EF4-FFF2-40B4-BE49-F238E27FC236}">
                <a16:creationId xmlns:a16="http://schemas.microsoft.com/office/drawing/2014/main" id="{AA650666-8F9F-4CD8-9220-73B6AD09DE0B}"/>
              </a:ext>
            </a:extLst>
          </p:cNvPr>
          <p:cNvSpPr>
            <a:spLocks/>
          </p:cNvSpPr>
          <p:nvPr/>
        </p:nvSpPr>
        <p:spPr bwMode="auto">
          <a:xfrm>
            <a:off x="9590088" y="36195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4" name="object 87">
            <a:extLst>
              <a:ext uri="{FF2B5EF4-FFF2-40B4-BE49-F238E27FC236}">
                <a16:creationId xmlns:a16="http://schemas.microsoft.com/office/drawing/2014/main" id="{49703A16-B6D4-448F-AFAC-0E21F04BA394}"/>
              </a:ext>
            </a:extLst>
          </p:cNvPr>
          <p:cNvSpPr>
            <a:spLocks/>
          </p:cNvSpPr>
          <p:nvPr/>
        </p:nvSpPr>
        <p:spPr bwMode="auto">
          <a:xfrm>
            <a:off x="9590088" y="44196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5" name="object 88">
            <a:extLst>
              <a:ext uri="{FF2B5EF4-FFF2-40B4-BE49-F238E27FC236}">
                <a16:creationId xmlns:a16="http://schemas.microsoft.com/office/drawing/2014/main" id="{94FEF701-B8ED-4317-840A-5574C73D8850}"/>
              </a:ext>
            </a:extLst>
          </p:cNvPr>
          <p:cNvSpPr>
            <a:spLocks/>
          </p:cNvSpPr>
          <p:nvPr/>
        </p:nvSpPr>
        <p:spPr bwMode="auto">
          <a:xfrm>
            <a:off x="9590088" y="4144963"/>
            <a:ext cx="1189037" cy="242887"/>
          </a:xfrm>
          <a:custGeom>
            <a:avLst/>
            <a:gdLst>
              <a:gd name="T0" fmla="*/ 0 w 1188720"/>
              <a:gd name="T1" fmla="*/ 40323 h 243839"/>
              <a:gd name="T2" fmla="*/ 19919 w 1188720"/>
              <a:gd name="T3" fmla="*/ 5616 h 243839"/>
              <a:gd name="T4" fmla="*/ 1148692 w 1188720"/>
              <a:gd name="T5" fmla="*/ 0 h 243839"/>
              <a:gd name="T6" fmla="*/ 1162819 w 1188720"/>
              <a:gd name="T7" fmla="*/ 2490 h 243839"/>
              <a:gd name="T8" fmla="*/ 1174784 w 1188720"/>
              <a:gd name="T9" fmla="*/ 9372 h 243839"/>
              <a:gd name="T10" fmla="*/ 1183690 w 1188720"/>
              <a:gd name="T11" fmla="*/ 19754 h 243839"/>
              <a:gd name="T12" fmla="*/ 1188641 w 1188720"/>
              <a:gd name="T13" fmla="*/ 32748 h 243839"/>
              <a:gd name="T14" fmla="*/ 1189354 w 1188720"/>
              <a:gd name="T15" fmla="*/ 201617 h 243839"/>
              <a:gd name="T16" fmla="*/ 1186841 w 1188720"/>
              <a:gd name="T17" fmla="*/ 215626 h 243839"/>
              <a:gd name="T18" fmla="*/ 1179902 w 1188720"/>
              <a:gd name="T19" fmla="*/ 227491 h 243839"/>
              <a:gd name="T20" fmla="*/ 1169434 w 1188720"/>
              <a:gd name="T21" fmla="*/ 236323 h 243839"/>
              <a:gd name="T22" fmla="*/ 1156330 w 1188720"/>
              <a:gd name="T23" fmla="*/ 241232 h 243839"/>
              <a:gd name="T24" fmla="*/ 40662 w 1188720"/>
              <a:gd name="T25" fmla="*/ 241940 h 243839"/>
              <a:gd name="T26" fmla="*/ 26534 w 1188720"/>
              <a:gd name="T27" fmla="*/ 239448 h 243839"/>
              <a:gd name="T28" fmla="*/ 14569 w 1188720"/>
              <a:gd name="T29" fmla="*/ 232566 h 243839"/>
              <a:gd name="T30" fmla="*/ 5664 w 1188720"/>
              <a:gd name="T31" fmla="*/ 222185 h 243839"/>
              <a:gd name="T32" fmla="*/ 712 w 1188720"/>
              <a:gd name="T33" fmla="*/ 209191 h 243839"/>
              <a:gd name="T34" fmla="*/ 0 w 1188720"/>
              <a:gd name="T35" fmla="*/ 40323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3839">
                <a:moveTo>
                  <a:pt x="0" y="40640"/>
                </a:moveTo>
                <a:lnTo>
                  <a:pt x="19909" y="5660"/>
                </a:lnTo>
                <a:lnTo>
                  <a:pt x="1148080" y="0"/>
                </a:lnTo>
                <a:lnTo>
                  <a:pt x="1162199" y="2510"/>
                </a:lnTo>
                <a:lnTo>
                  <a:pt x="1174158" y="9446"/>
                </a:lnTo>
                <a:lnTo>
                  <a:pt x="1183059" y="19909"/>
                </a:lnTo>
                <a:lnTo>
                  <a:pt x="1188007" y="33005"/>
                </a:lnTo>
                <a:lnTo>
                  <a:pt x="1188720" y="203200"/>
                </a:lnTo>
                <a:lnTo>
                  <a:pt x="1186209" y="217319"/>
                </a:lnTo>
                <a:lnTo>
                  <a:pt x="1179273" y="229278"/>
                </a:lnTo>
                <a:lnTo>
                  <a:pt x="1168810" y="238179"/>
                </a:lnTo>
                <a:lnTo>
                  <a:pt x="1155714" y="243127"/>
                </a:lnTo>
                <a:lnTo>
                  <a:pt x="40640" y="243840"/>
                </a:lnTo>
                <a:lnTo>
                  <a:pt x="26520" y="241329"/>
                </a:lnTo>
                <a:lnTo>
                  <a:pt x="14561" y="234393"/>
                </a:lnTo>
                <a:lnTo>
                  <a:pt x="5660" y="223930"/>
                </a:lnTo>
                <a:lnTo>
                  <a:pt x="712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bject 89">
            <a:extLst>
              <a:ext uri="{FF2B5EF4-FFF2-40B4-BE49-F238E27FC236}">
                <a16:creationId xmlns:a16="http://schemas.microsoft.com/office/drawing/2014/main" id="{B9DC41E3-80D8-43FF-9FF9-890DC8F794D3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C34EE37E-8F2D-4CA0-A029-083B044D7A29}"/>
              </a:ext>
            </a:extLst>
          </p:cNvPr>
          <p:cNvSpPr txBox="1"/>
          <p:nvPr/>
        </p:nvSpPr>
        <p:spPr>
          <a:xfrm>
            <a:off x="7993063" y="6149975"/>
            <a:ext cx="1906587" cy="631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2.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Yuen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M-F,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Poster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#LP4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3.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Gane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Oral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#89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4.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Yuen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M-F,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Poster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#LP7</a:t>
            </a:r>
            <a:endParaRPr lang="en-US" altLang="en-US" sz="1000" dirty="0">
              <a:cs typeface="Calibri" panose="020F0502020204030204" pitchFamily="34" charset="0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538135"/>
                </a:solidFill>
                <a:latin typeface="Calibri"/>
                <a:cs typeface="Calibri"/>
              </a:rPr>
              <a:t>5</a:t>
            </a:r>
            <a:r>
              <a:rPr sz="1000" spc="-5" dirty="0">
                <a:solidFill>
                  <a:srgbClr val="538135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lkowski</a:t>
            </a:r>
            <a:r>
              <a:rPr sz="1100" spc="-7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2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1" name="object 91">
            <a:extLst>
              <a:ext uri="{FF2B5EF4-FFF2-40B4-BE49-F238E27FC236}">
                <a16:creationId xmlns:a16="http://schemas.microsoft.com/office/drawing/2014/main" id="{E907758D-E4C3-460A-BE07-EC461B987D07}"/>
              </a:ext>
            </a:extLst>
          </p:cNvPr>
          <p:cNvSpPr txBox="1"/>
          <p:nvPr/>
        </p:nvSpPr>
        <p:spPr>
          <a:xfrm>
            <a:off x="10090150" y="6623050"/>
            <a:ext cx="1592263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538135"/>
                </a:solidFill>
                <a:latin typeface="Calibri"/>
                <a:cs typeface="Calibri"/>
              </a:rPr>
              <a:t>9</a:t>
            </a:r>
            <a:r>
              <a:rPr sz="1000" spc="-5" dirty="0">
                <a:solidFill>
                  <a:srgbClr val="538135"/>
                </a:solidFill>
                <a:latin typeface="Calibri"/>
                <a:cs typeface="Calibri"/>
              </a:rPr>
              <a:t>.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Ma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i</a:t>
            </a:r>
            <a:r>
              <a:rPr sz="1100" spc="-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1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Po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7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01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499" name="TextBox 2">
            <a:extLst>
              <a:ext uri="{FF2B5EF4-FFF2-40B4-BE49-F238E27FC236}">
                <a16:creationId xmlns:a16="http://schemas.microsoft.com/office/drawing/2014/main" id="{FD20C3EB-A40F-4C83-90B2-335105A9E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865188"/>
            <a:ext cx="321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HBV core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Arial" panose="020B0604020202020204" pitchFamily="34" charset="0"/>
              </a:rPr>
              <a:t>protein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Arial" panose="020B0604020202020204" pitchFamily="34" charset="0"/>
              </a:rPr>
              <a:t>dimers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80FF8253-C914-48A1-8AF3-8B64509A2FC3}"/>
              </a:ext>
            </a:extLst>
          </p:cNvPr>
          <p:cNvSpPr>
            <a:spLocks/>
          </p:cNvSpPr>
          <p:nvPr/>
        </p:nvSpPr>
        <p:spPr bwMode="auto">
          <a:xfrm>
            <a:off x="9177338" y="2224088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59" name="object 3">
            <a:extLst>
              <a:ext uri="{FF2B5EF4-FFF2-40B4-BE49-F238E27FC236}">
                <a16:creationId xmlns:a16="http://schemas.microsoft.com/office/drawing/2014/main" id="{CEA897D2-6052-40BD-B02D-78962D66F1D0}"/>
              </a:ext>
            </a:extLst>
          </p:cNvPr>
          <p:cNvSpPr>
            <a:spLocks/>
          </p:cNvSpPr>
          <p:nvPr/>
        </p:nvSpPr>
        <p:spPr bwMode="auto">
          <a:xfrm>
            <a:off x="9140825" y="4578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0" name="object 4">
            <a:extLst>
              <a:ext uri="{FF2B5EF4-FFF2-40B4-BE49-F238E27FC236}">
                <a16:creationId xmlns:a16="http://schemas.microsoft.com/office/drawing/2014/main" id="{76737885-D672-4886-94F7-E65FBF94CF5D}"/>
              </a:ext>
            </a:extLst>
          </p:cNvPr>
          <p:cNvSpPr>
            <a:spLocks/>
          </p:cNvSpPr>
          <p:nvPr/>
        </p:nvSpPr>
        <p:spPr bwMode="auto">
          <a:xfrm>
            <a:off x="9140825" y="401796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1" name="object 5">
            <a:extLst>
              <a:ext uri="{FF2B5EF4-FFF2-40B4-BE49-F238E27FC236}">
                <a16:creationId xmlns:a16="http://schemas.microsoft.com/office/drawing/2014/main" id="{AB517CBE-D0BD-47C9-8B84-2C9862C1C97B}"/>
              </a:ext>
            </a:extLst>
          </p:cNvPr>
          <p:cNvSpPr>
            <a:spLocks/>
          </p:cNvSpPr>
          <p:nvPr/>
        </p:nvSpPr>
        <p:spPr bwMode="auto">
          <a:xfrm>
            <a:off x="9140825" y="34575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2" name="object 6">
            <a:extLst>
              <a:ext uri="{FF2B5EF4-FFF2-40B4-BE49-F238E27FC236}">
                <a16:creationId xmlns:a16="http://schemas.microsoft.com/office/drawing/2014/main" id="{705D46D7-F2B0-47BA-A76E-914D9ECEAF36}"/>
              </a:ext>
            </a:extLst>
          </p:cNvPr>
          <p:cNvSpPr>
            <a:spLocks/>
          </p:cNvSpPr>
          <p:nvPr/>
        </p:nvSpPr>
        <p:spPr bwMode="auto">
          <a:xfrm>
            <a:off x="9140825" y="28971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3" name="object 7">
            <a:extLst>
              <a:ext uri="{FF2B5EF4-FFF2-40B4-BE49-F238E27FC236}">
                <a16:creationId xmlns:a16="http://schemas.microsoft.com/office/drawing/2014/main" id="{85EDA01D-6D71-4056-B779-9183A1F49237}"/>
              </a:ext>
            </a:extLst>
          </p:cNvPr>
          <p:cNvSpPr>
            <a:spLocks/>
          </p:cNvSpPr>
          <p:nvPr/>
        </p:nvSpPr>
        <p:spPr bwMode="auto">
          <a:xfrm>
            <a:off x="9140825" y="233680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4" name="object 8">
            <a:extLst>
              <a:ext uri="{FF2B5EF4-FFF2-40B4-BE49-F238E27FC236}">
                <a16:creationId xmlns:a16="http://schemas.microsoft.com/office/drawing/2014/main" id="{3C03D16E-BC57-469C-96F8-7B4775453AC3}"/>
              </a:ext>
            </a:extLst>
          </p:cNvPr>
          <p:cNvSpPr>
            <a:spLocks/>
          </p:cNvSpPr>
          <p:nvPr/>
        </p:nvSpPr>
        <p:spPr bwMode="auto">
          <a:xfrm>
            <a:off x="9177338" y="4578350"/>
            <a:ext cx="2008187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5" name="object 9">
            <a:extLst>
              <a:ext uri="{FF2B5EF4-FFF2-40B4-BE49-F238E27FC236}">
                <a16:creationId xmlns:a16="http://schemas.microsoft.com/office/drawing/2014/main" id="{D90A52E6-764B-47D2-B37F-85FA21DE172B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898525"/>
          </a:xfrm>
          <a:custGeom>
            <a:avLst/>
            <a:gdLst>
              <a:gd name="T0" fmla="*/ 0 w 1606550"/>
              <a:gd name="T1" fmla="*/ 0 h 897889"/>
              <a:gd name="T2" fmla="*/ 402336 w 1606550"/>
              <a:gd name="T3" fmla="*/ 617220 h 897889"/>
              <a:gd name="T4" fmla="*/ 803148 w 1606550"/>
              <a:gd name="T5" fmla="*/ 757428 h 897889"/>
              <a:gd name="T6" fmla="*/ 1203960 w 1606550"/>
              <a:gd name="T7" fmla="*/ 813816 h 897889"/>
              <a:gd name="T8" fmla="*/ 1606296 w 1606550"/>
              <a:gd name="T9" fmla="*/ 897636 h 897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897889">
                <a:moveTo>
                  <a:pt x="0" y="0"/>
                </a:moveTo>
                <a:lnTo>
                  <a:pt x="402336" y="617220"/>
                </a:lnTo>
                <a:lnTo>
                  <a:pt x="803148" y="757428"/>
                </a:lnTo>
                <a:lnTo>
                  <a:pt x="1203960" y="813816"/>
                </a:lnTo>
                <a:lnTo>
                  <a:pt x="1606296" y="89763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6" name="object 10">
            <a:extLst>
              <a:ext uri="{FF2B5EF4-FFF2-40B4-BE49-F238E27FC236}">
                <a16:creationId xmlns:a16="http://schemas.microsoft.com/office/drawing/2014/main" id="{9D0F2EB2-3FEA-4F59-9E3E-E20AA9F8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7" name="object 11">
            <a:extLst>
              <a:ext uri="{FF2B5EF4-FFF2-40B4-BE49-F238E27FC236}">
                <a16:creationId xmlns:a16="http://schemas.microsoft.com/office/drawing/2014/main" id="{424B97D0-FF4B-41A3-88FA-9E16FF194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901950"/>
            <a:ext cx="96838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8" name="object 12">
            <a:extLst>
              <a:ext uri="{FF2B5EF4-FFF2-40B4-BE49-F238E27FC236}">
                <a16:creationId xmlns:a16="http://schemas.microsoft.com/office/drawing/2014/main" id="{9365F931-0A50-4EAE-93BC-CB5AFA755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043238"/>
            <a:ext cx="98425" cy="968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9" name="object 13">
            <a:extLst>
              <a:ext uri="{FF2B5EF4-FFF2-40B4-BE49-F238E27FC236}">
                <a16:creationId xmlns:a16="http://schemas.microsoft.com/office/drawing/2014/main" id="{B97F10F8-3120-4367-AF17-6266F6891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098800"/>
            <a:ext cx="96838" cy="98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object 14">
            <a:extLst>
              <a:ext uri="{FF2B5EF4-FFF2-40B4-BE49-F238E27FC236}">
                <a16:creationId xmlns:a16="http://schemas.microsoft.com/office/drawing/2014/main" id="{9FACBBBB-7C61-48BB-BED5-E5CB329A9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182938"/>
            <a:ext cx="98425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71" name="object 15">
            <a:extLst>
              <a:ext uri="{FF2B5EF4-FFF2-40B4-BE49-F238E27FC236}">
                <a16:creationId xmlns:a16="http://schemas.microsoft.com/office/drawing/2014/main" id="{65127191-564C-47E7-A963-F94CA1F59C5B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122362"/>
          </a:xfrm>
          <a:custGeom>
            <a:avLst/>
            <a:gdLst>
              <a:gd name="T0" fmla="*/ 0 w 1606550"/>
              <a:gd name="T1" fmla="*/ 0 h 1122045"/>
              <a:gd name="T2" fmla="*/ 402336 w 1606550"/>
              <a:gd name="T3" fmla="*/ 1008888 h 1122045"/>
              <a:gd name="T4" fmla="*/ 803148 w 1606550"/>
              <a:gd name="T5" fmla="*/ 1037844 h 1122045"/>
              <a:gd name="T6" fmla="*/ 1203960 w 1606550"/>
              <a:gd name="T7" fmla="*/ 1094232 h 1122045"/>
              <a:gd name="T8" fmla="*/ 1606296 w 1606550"/>
              <a:gd name="T9" fmla="*/ 1121664 h 112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122045">
                <a:moveTo>
                  <a:pt x="0" y="0"/>
                </a:moveTo>
                <a:lnTo>
                  <a:pt x="402336" y="1008888"/>
                </a:lnTo>
                <a:lnTo>
                  <a:pt x="803148" y="1037844"/>
                </a:lnTo>
                <a:lnTo>
                  <a:pt x="1203960" y="1094232"/>
                </a:lnTo>
                <a:lnTo>
                  <a:pt x="1606296" y="1121664"/>
                </a:lnTo>
              </a:path>
            </a:pathLst>
          </a:custGeom>
          <a:noFill/>
          <a:ln w="28956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2" name="object 16">
            <a:extLst>
              <a:ext uri="{FF2B5EF4-FFF2-40B4-BE49-F238E27FC236}">
                <a16:creationId xmlns:a16="http://schemas.microsoft.com/office/drawing/2014/main" id="{BE01FD88-5667-4500-BFDB-6D77B52D1877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3" name="object 17">
            <a:extLst>
              <a:ext uri="{FF2B5EF4-FFF2-40B4-BE49-F238E27FC236}">
                <a16:creationId xmlns:a16="http://schemas.microsoft.com/office/drawing/2014/main" id="{5ED9F5CC-79AA-45A2-951C-5F2424D29857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4" name="object 18">
            <a:extLst>
              <a:ext uri="{FF2B5EF4-FFF2-40B4-BE49-F238E27FC236}">
                <a16:creationId xmlns:a16="http://schemas.microsoft.com/office/drawing/2014/main" id="{99A05F20-4912-4F38-B07E-F87A0D32F605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5" name="object 19">
            <a:extLst>
              <a:ext uri="{FF2B5EF4-FFF2-40B4-BE49-F238E27FC236}">
                <a16:creationId xmlns:a16="http://schemas.microsoft.com/office/drawing/2014/main" id="{D1D2CCCB-6B2D-4336-8D85-A31D89883F45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6" name="object 20">
            <a:extLst>
              <a:ext uri="{FF2B5EF4-FFF2-40B4-BE49-F238E27FC236}">
                <a16:creationId xmlns:a16="http://schemas.microsoft.com/office/drawing/2014/main" id="{E8419A84-3CC8-4555-AD68-7BCAEE9FC0A0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7" name="object 21">
            <a:extLst>
              <a:ext uri="{FF2B5EF4-FFF2-40B4-BE49-F238E27FC236}">
                <a16:creationId xmlns:a16="http://schemas.microsoft.com/office/drawing/2014/main" id="{0253BFFB-3FC6-48B2-8868-2A3614282856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8" name="object 22">
            <a:extLst>
              <a:ext uri="{FF2B5EF4-FFF2-40B4-BE49-F238E27FC236}">
                <a16:creationId xmlns:a16="http://schemas.microsoft.com/office/drawing/2014/main" id="{71F96857-CCBA-4177-B942-3F26EFEE8163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9" name="object 23">
            <a:extLst>
              <a:ext uri="{FF2B5EF4-FFF2-40B4-BE49-F238E27FC236}">
                <a16:creationId xmlns:a16="http://schemas.microsoft.com/office/drawing/2014/main" id="{B721863A-AE0E-4D63-ADB1-C5C0B026D5C7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0" name="object 24">
            <a:extLst>
              <a:ext uri="{FF2B5EF4-FFF2-40B4-BE49-F238E27FC236}">
                <a16:creationId xmlns:a16="http://schemas.microsoft.com/office/drawing/2014/main" id="{E7A76E05-CF99-421F-ABAE-37C4DB69E4D1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1" name="object 25">
            <a:extLst>
              <a:ext uri="{FF2B5EF4-FFF2-40B4-BE49-F238E27FC236}">
                <a16:creationId xmlns:a16="http://schemas.microsoft.com/office/drawing/2014/main" id="{01E99B0E-791D-4C81-89A1-D2B3BF97C8BE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2" name="object 26">
            <a:extLst>
              <a:ext uri="{FF2B5EF4-FFF2-40B4-BE49-F238E27FC236}">
                <a16:creationId xmlns:a16="http://schemas.microsoft.com/office/drawing/2014/main" id="{5EFCE675-E88D-4C47-AAE9-ED7F455341D6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570037"/>
          </a:xfrm>
          <a:custGeom>
            <a:avLst/>
            <a:gdLst>
              <a:gd name="T0" fmla="*/ 0 w 1606550"/>
              <a:gd name="T1" fmla="*/ 0 h 1569720"/>
              <a:gd name="T2" fmla="*/ 402336 w 1606550"/>
              <a:gd name="T3" fmla="*/ 1121664 h 1569720"/>
              <a:gd name="T4" fmla="*/ 803148 w 1606550"/>
              <a:gd name="T5" fmla="*/ 1345692 h 1569720"/>
              <a:gd name="T6" fmla="*/ 1203960 w 1606550"/>
              <a:gd name="T7" fmla="*/ 1458468 h 1569720"/>
              <a:gd name="T8" fmla="*/ 1606296 w 1606550"/>
              <a:gd name="T9" fmla="*/ 1569720 h 1569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9720">
                <a:moveTo>
                  <a:pt x="0" y="0"/>
                </a:moveTo>
                <a:lnTo>
                  <a:pt x="402336" y="1121664"/>
                </a:lnTo>
                <a:lnTo>
                  <a:pt x="803148" y="1345692"/>
                </a:lnTo>
                <a:lnTo>
                  <a:pt x="1203960" y="1458468"/>
                </a:lnTo>
                <a:lnTo>
                  <a:pt x="1606296" y="1569720"/>
                </a:lnTo>
              </a:path>
            </a:pathLst>
          </a:custGeom>
          <a:noFill/>
          <a:ln w="28955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3" name="object 27">
            <a:extLst>
              <a:ext uri="{FF2B5EF4-FFF2-40B4-BE49-F238E27FC236}">
                <a16:creationId xmlns:a16="http://schemas.microsoft.com/office/drawing/2014/main" id="{D6BEB996-9CDB-44BA-9AB6-9432A9EB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4" name="object 28">
            <a:extLst>
              <a:ext uri="{FF2B5EF4-FFF2-40B4-BE49-F238E27FC236}">
                <a16:creationId xmlns:a16="http://schemas.microsoft.com/office/drawing/2014/main" id="{33F872C0-3EB1-463E-9EA7-0CD5B8C7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3408363"/>
            <a:ext cx="96838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5" name="object 29">
            <a:extLst>
              <a:ext uri="{FF2B5EF4-FFF2-40B4-BE49-F238E27FC236}">
                <a16:creationId xmlns:a16="http://schemas.microsoft.com/office/drawing/2014/main" id="{66D2EE0A-2F7B-4C89-99C9-491C7E321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632200"/>
            <a:ext cx="98425" cy="984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6" name="object 30">
            <a:extLst>
              <a:ext uri="{FF2B5EF4-FFF2-40B4-BE49-F238E27FC236}">
                <a16:creationId xmlns:a16="http://schemas.microsoft.com/office/drawing/2014/main" id="{B77362EC-862E-4416-BE2D-525A5B1E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743325"/>
            <a:ext cx="96838" cy="984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7" name="object 31">
            <a:extLst>
              <a:ext uri="{FF2B5EF4-FFF2-40B4-BE49-F238E27FC236}">
                <a16:creationId xmlns:a16="http://schemas.microsoft.com/office/drawing/2014/main" id="{A1757F28-4E1E-4FF4-993E-3B845A814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856038"/>
            <a:ext cx="98425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8" name="object 32">
            <a:extLst>
              <a:ext uri="{FF2B5EF4-FFF2-40B4-BE49-F238E27FC236}">
                <a16:creationId xmlns:a16="http://schemas.microsoft.com/office/drawing/2014/main" id="{5197380E-B621-496C-BAB2-ECEB1459B79E}"/>
              </a:ext>
            </a:extLst>
          </p:cNvPr>
          <p:cNvSpPr>
            <a:spLocks/>
          </p:cNvSpPr>
          <p:nvPr/>
        </p:nvSpPr>
        <p:spPr bwMode="auto">
          <a:xfrm>
            <a:off x="9377363" y="2281238"/>
            <a:ext cx="1606550" cy="53975"/>
          </a:xfrm>
          <a:custGeom>
            <a:avLst/>
            <a:gdLst>
              <a:gd name="T0" fmla="*/ 0 w 1606550"/>
              <a:gd name="T1" fmla="*/ 54863 h 55244"/>
              <a:gd name="T2" fmla="*/ 402336 w 1606550"/>
              <a:gd name="T3" fmla="*/ 0 h 55244"/>
              <a:gd name="T4" fmla="*/ 803148 w 1606550"/>
              <a:gd name="T5" fmla="*/ 0 h 55244"/>
              <a:gd name="T6" fmla="*/ 1203960 w 1606550"/>
              <a:gd name="T7" fmla="*/ 54863 h 55244"/>
              <a:gd name="T8" fmla="*/ 1606296 w 1606550"/>
              <a:gd name="T9" fmla="*/ 27432 h 55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55244">
                <a:moveTo>
                  <a:pt x="0" y="54863"/>
                </a:moveTo>
                <a:lnTo>
                  <a:pt x="402336" y="0"/>
                </a:lnTo>
                <a:lnTo>
                  <a:pt x="803148" y="0"/>
                </a:lnTo>
                <a:lnTo>
                  <a:pt x="1203960" y="54863"/>
                </a:lnTo>
                <a:lnTo>
                  <a:pt x="1606296" y="27432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9" name="object 33">
            <a:extLst>
              <a:ext uri="{FF2B5EF4-FFF2-40B4-BE49-F238E27FC236}">
                <a16:creationId xmlns:a16="http://schemas.microsoft.com/office/drawing/2014/main" id="{AD64EE6E-3A81-439F-B27A-E55BB691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0" name="object 34">
            <a:extLst>
              <a:ext uri="{FF2B5EF4-FFF2-40B4-BE49-F238E27FC236}">
                <a16:creationId xmlns:a16="http://schemas.microsoft.com/office/drawing/2014/main" id="{93B10955-D4C8-495A-A4FA-EE3388D5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230438"/>
            <a:ext cx="96838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1" name="object 35">
            <a:extLst>
              <a:ext uri="{FF2B5EF4-FFF2-40B4-BE49-F238E27FC236}">
                <a16:creationId xmlns:a16="http://schemas.microsoft.com/office/drawing/2014/main" id="{6314CE21-AF63-468F-BC41-07B8DB431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2230438"/>
            <a:ext cx="98425" cy="984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2" name="object 36">
            <a:extLst>
              <a:ext uri="{FF2B5EF4-FFF2-40B4-BE49-F238E27FC236}">
                <a16:creationId xmlns:a16="http://schemas.microsoft.com/office/drawing/2014/main" id="{5805390B-5AEE-4277-8A07-C34CAD69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2287588"/>
            <a:ext cx="96838" cy="968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3" name="object 37">
            <a:extLst>
              <a:ext uri="{FF2B5EF4-FFF2-40B4-BE49-F238E27FC236}">
                <a16:creationId xmlns:a16="http://schemas.microsoft.com/office/drawing/2014/main" id="{5CD9DBEA-AFF7-4BFC-83CD-5497EF66F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2259013"/>
            <a:ext cx="98425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4" name="object 38">
            <a:extLst>
              <a:ext uri="{FF2B5EF4-FFF2-40B4-BE49-F238E27FC236}">
                <a16:creationId xmlns:a16="http://schemas.microsoft.com/office/drawing/2014/main" id="{B1C0539D-DDB6-4485-9277-EAB578CC4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4484688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495" name="object 39">
            <a:extLst>
              <a:ext uri="{FF2B5EF4-FFF2-40B4-BE49-F238E27FC236}">
                <a16:creationId xmlns:a16="http://schemas.microsoft.com/office/drawing/2014/main" id="{A3998DA3-1A3F-4795-93CC-891B6C0D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3924300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496" name="object 40">
            <a:extLst>
              <a:ext uri="{FF2B5EF4-FFF2-40B4-BE49-F238E27FC236}">
                <a16:creationId xmlns:a16="http://schemas.microsoft.com/office/drawing/2014/main" id="{64373619-273A-4444-8554-13748BFBA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3362325"/>
            <a:ext cx="119062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497" name="object 41">
            <a:extLst>
              <a:ext uri="{FF2B5EF4-FFF2-40B4-BE49-F238E27FC236}">
                <a16:creationId xmlns:a16="http://schemas.microsoft.com/office/drawing/2014/main" id="{56EB0E9D-97CB-4B76-ACAE-27B33224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2801938"/>
            <a:ext cx="119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498" name="object 42">
            <a:extLst>
              <a:ext uri="{FF2B5EF4-FFF2-40B4-BE49-F238E27FC236}">
                <a16:creationId xmlns:a16="http://schemas.microsoft.com/office/drawing/2014/main" id="{6EA5C4D6-9BD7-4E97-ACDD-F83672D09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713" y="22415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499" name="object 43">
            <a:extLst>
              <a:ext uri="{FF2B5EF4-FFF2-40B4-BE49-F238E27FC236}">
                <a16:creationId xmlns:a16="http://schemas.microsoft.com/office/drawing/2014/main" id="{47DBF624-E187-463E-AA96-CE0DC159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75" y="4632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00" name="object 44">
            <a:extLst>
              <a:ext uri="{FF2B5EF4-FFF2-40B4-BE49-F238E27FC236}">
                <a16:creationId xmlns:a16="http://schemas.microsoft.com/office/drawing/2014/main" id="{DAA6B939-17CA-415C-A541-A796EE8D7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4225" y="46323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9BE5EF29-A1BB-4712-AE04-EE9628B225A6}"/>
              </a:ext>
            </a:extLst>
          </p:cNvPr>
          <p:cNvSpPr txBox="1"/>
          <p:nvPr/>
        </p:nvSpPr>
        <p:spPr>
          <a:xfrm>
            <a:off x="9739313" y="4603750"/>
            <a:ext cx="1014412" cy="450850"/>
          </a:xfrm>
          <a:prstGeom prst="rect">
            <a:avLst/>
          </a:prstGeom>
        </p:spPr>
        <p:txBody>
          <a:bodyPr lIns="0" tIns="41275" rIns="0" bIns="0">
            <a:spAutoFit/>
          </a:bodyPr>
          <a:lstStyle/>
          <a:p>
            <a:pPr marL="12700">
              <a:spcBef>
                <a:spcPts val="325"/>
              </a:spcBef>
              <a:tabLst>
                <a:tab pos="414020" algn="l"/>
                <a:tab pos="814705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</a:t>
            </a:r>
            <a:endParaRPr sz="900">
              <a:latin typeface="Calibri"/>
              <a:cs typeface="Calibri"/>
            </a:endParaRPr>
          </a:p>
          <a:p>
            <a:pPr marL="18415">
              <a:spcBef>
                <a:spcPts val="355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502" name="object 46">
            <a:extLst>
              <a:ext uri="{FF2B5EF4-FFF2-40B4-BE49-F238E27FC236}">
                <a16:creationId xmlns:a16="http://schemas.microsoft.com/office/drawing/2014/main" id="{FBB7E7F7-9115-4FF9-A27A-8AC751454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2443163"/>
            <a:ext cx="242888" cy="8572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903A5175-30EB-4ED0-871F-EE3D073CF7A3}"/>
              </a:ext>
            </a:extLst>
          </p:cNvPr>
          <p:cNvSpPr txBox="1"/>
          <p:nvPr/>
        </p:nvSpPr>
        <p:spPr>
          <a:xfrm>
            <a:off x="11382375" y="2373313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04" name="object 48">
            <a:extLst>
              <a:ext uri="{FF2B5EF4-FFF2-40B4-BE49-F238E27FC236}">
                <a16:creationId xmlns:a16="http://schemas.microsoft.com/office/drawing/2014/main" id="{1C122614-B50F-4649-B532-81DCD69CFD16}"/>
              </a:ext>
            </a:extLst>
          </p:cNvPr>
          <p:cNvSpPr>
            <a:spLocks/>
          </p:cNvSpPr>
          <p:nvPr/>
        </p:nvSpPr>
        <p:spPr bwMode="auto">
          <a:xfrm>
            <a:off x="11283950" y="284638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5" name="object 49">
            <a:extLst>
              <a:ext uri="{FF2B5EF4-FFF2-40B4-BE49-F238E27FC236}">
                <a16:creationId xmlns:a16="http://schemas.microsoft.com/office/drawing/2014/main" id="{E4E4A826-E891-4CB3-8EB8-D7EDB0906610}"/>
              </a:ext>
            </a:extLst>
          </p:cNvPr>
          <p:cNvSpPr>
            <a:spLocks/>
          </p:cNvSpPr>
          <p:nvPr/>
        </p:nvSpPr>
        <p:spPr bwMode="auto">
          <a:xfrm>
            <a:off x="11125200" y="2846388"/>
            <a:ext cx="82550" cy="0"/>
          </a:xfrm>
          <a:custGeom>
            <a:avLst/>
            <a:gdLst>
              <a:gd name="T0" fmla="*/ 0 w 83184"/>
              <a:gd name="T1" fmla="*/ 83057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7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6" name="object 50">
            <a:extLst>
              <a:ext uri="{FF2B5EF4-FFF2-40B4-BE49-F238E27FC236}">
                <a16:creationId xmlns:a16="http://schemas.microsoft.com/office/drawing/2014/main" id="{EA34F569-1E25-4CB8-A75D-7EFE47DA041A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7" name="object 51">
            <a:extLst>
              <a:ext uri="{FF2B5EF4-FFF2-40B4-BE49-F238E27FC236}">
                <a16:creationId xmlns:a16="http://schemas.microsoft.com/office/drawing/2014/main" id="{F3878448-046A-47F4-95F5-51A03793CE39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617AD80F-C939-45F1-8DA7-B4C35D766D87}"/>
              </a:ext>
            </a:extLst>
          </p:cNvPr>
          <p:cNvSpPr txBox="1"/>
          <p:nvPr/>
        </p:nvSpPr>
        <p:spPr>
          <a:xfrm>
            <a:off x="11382375" y="2733675"/>
            <a:ext cx="676275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09" name="object 53">
            <a:extLst>
              <a:ext uri="{FF2B5EF4-FFF2-40B4-BE49-F238E27FC236}">
                <a16:creationId xmlns:a16="http://schemas.microsoft.com/office/drawing/2014/main" id="{37770ECD-DD86-4A5E-8314-D7724018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162300"/>
            <a:ext cx="242888" cy="8572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10E4B5EF-AEFA-4690-BF58-0E3016F669D0}"/>
              </a:ext>
            </a:extLst>
          </p:cNvPr>
          <p:cNvSpPr txBox="1"/>
          <p:nvPr/>
        </p:nvSpPr>
        <p:spPr>
          <a:xfrm>
            <a:off x="11382375" y="3094038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300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11" name="object 55">
            <a:extLst>
              <a:ext uri="{FF2B5EF4-FFF2-40B4-BE49-F238E27FC236}">
                <a16:creationId xmlns:a16="http://schemas.microsoft.com/office/drawing/2014/main" id="{9876530F-C505-491A-88D8-7F7ABD6C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522663"/>
            <a:ext cx="242888" cy="8413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017ADF63-0A3D-4209-95A0-A962DC867396}"/>
              </a:ext>
            </a:extLst>
          </p:cNvPr>
          <p:cNvSpPr txBox="1"/>
          <p:nvPr/>
        </p:nvSpPr>
        <p:spPr>
          <a:xfrm>
            <a:off x="11382375" y="3452813"/>
            <a:ext cx="266700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13" name="object 57">
            <a:extLst>
              <a:ext uri="{FF2B5EF4-FFF2-40B4-BE49-F238E27FC236}">
                <a16:creationId xmlns:a16="http://schemas.microsoft.com/office/drawing/2014/main" id="{A0CDB56D-7CC4-41A0-BA28-0C9B6C33142A}"/>
              </a:ext>
            </a:extLst>
          </p:cNvPr>
          <p:cNvSpPr>
            <a:spLocks/>
          </p:cNvSpPr>
          <p:nvPr/>
        </p:nvSpPr>
        <p:spPr bwMode="auto">
          <a:xfrm>
            <a:off x="6288088" y="2259013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4" name="object 58">
            <a:extLst>
              <a:ext uri="{FF2B5EF4-FFF2-40B4-BE49-F238E27FC236}">
                <a16:creationId xmlns:a16="http://schemas.microsoft.com/office/drawing/2014/main" id="{5364BE20-713C-4D07-BABA-9CA163C3C3CD}"/>
              </a:ext>
            </a:extLst>
          </p:cNvPr>
          <p:cNvSpPr>
            <a:spLocks/>
          </p:cNvSpPr>
          <p:nvPr/>
        </p:nvSpPr>
        <p:spPr bwMode="auto">
          <a:xfrm>
            <a:off x="6251575" y="46132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5" name="object 59">
            <a:extLst>
              <a:ext uri="{FF2B5EF4-FFF2-40B4-BE49-F238E27FC236}">
                <a16:creationId xmlns:a16="http://schemas.microsoft.com/office/drawing/2014/main" id="{F9929DA7-1F19-4652-8FC4-D8C70332F7C7}"/>
              </a:ext>
            </a:extLst>
          </p:cNvPr>
          <p:cNvSpPr>
            <a:spLocks/>
          </p:cNvSpPr>
          <p:nvPr/>
        </p:nvSpPr>
        <p:spPr bwMode="auto">
          <a:xfrm>
            <a:off x="6251575" y="402272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6" name="object 60">
            <a:extLst>
              <a:ext uri="{FF2B5EF4-FFF2-40B4-BE49-F238E27FC236}">
                <a16:creationId xmlns:a16="http://schemas.microsoft.com/office/drawing/2014/main" id="{5C6BAA00-BF15-47DF-9DDA-DE1AAC032084}"/>
              </a:ext>
            </a:extLst>
          </p:cNvPr>
          <p:cNvSpPr>
            <a:spLocks/>
          </p:cNvSpPr>
          <p:nvPr/>
        </p:nvSpPr>
        <p:spPr bwMode="auto">
          <a:xfrm>
            <a:off x="6251575" y="3435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7" name="object 61">
            <a:extLst>
              <a:ext uri="{FF2B5EF4-FFF2-40B4-BE49-F238E27FC236}">
                <a16:creationId xmlns:a16="http://schemas.microsoft.com/office/drawing/2014/main" id="{437B3672-9D0B-4FB5-9B9F-0AB991344A7F}"/>
              </a:ext>
            </a:extLst>
          </p:cNvPr>
          <p:cNvSpPr>
            <a:spLocks/>
          </p:cNvSpPr>
          <p:nvPr/>
        </p:nvSpPr>
        <p:spPr bwMode="auto">
          <a:xfrm>
            <a:off x="6251575" y="28463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8" name="object 62">
            <a:extLst>
              <a:ext uri="{FF2B5EF4-FFF2-40B4-BE49-F238E27FC236}">
                <a16:creationId xmlns:a16="http://schemas.microsoft.com/office/drawing/2014/main" id="{8BD65C85-D24E-48AD-A487-D695C6664142}"/>
              </a:ext>
            </a:extLst>
          </p:cNvPr>
          <p:cNvSpPr>
            <a:spLocks/>
          </p:cNvSpPr>
          <p:nvPr/>
        </p:nvSpPr>
        <p:spPr bwMode="auto">
          <a:xfrm>
            <a:off x="6251575" y="225901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9" name="object 63">
            <a:extLst>
              <a:ext uri="{FF2B5EF4-FFF2-40B4-BE49-F238E27FC236}">
                <a16:creationId xmlns:a16="http://schemas.microsoft.com/office/drawing/2014/main" id="{C4ABC826-8814-401D-9181-63FD2F144B1D}"/>
              </a:ext>
            </a:extLst>
          </p:cNvPr>
          <p:cNvSpPr>
            <a:spLocks/>
          </p:cNvSpPr>
          <p:nvPr/>
        </p:nvSpPr>
        <p:spPr bwMode="auto">
          <a:xfrm>
            <a:off x="6288088" y="4613275"/>
            <a:ext cx="2006600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0" name="object 64">
            <a:extLst>
              <a:ext uri="{FF2B5EF4-FFF2-40B4-BE49-F238E27FC236}">
                <a16:creationId xmlns:a16="http://schemas.microsoft.com/office/drawing/2014/main" id="{7090540E-17A9-471D-AA36-485BCBE66E4C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68450"/>
          </a:xfrm>
          <a:custGeom>
            <a:avLst/>
            <a:gdLst>
              <a:gd name="T0" fmla="*/ 0 w 1606550"/>
              <a:gd name="T1" fmla="*/ 0 h 1568450"/>
              <a:gd name="T2" fmla="*/ 402336 w 1606550"/>
              <a:gd name="T3" fmla="*/ 1162812 h 1568450"/>
              <a:gd name="T4" fmla="*/ 803148 w 1606550"/>
              <a:gd name="T5" fmla="*/ 1356360 h 1568450"/>
              <a:gd name="T6" fmla="*/ 1203960 w 1606550"/>
              <a:gd name="T7" fmla="*/ 1488948 h 1568450"/>
              <a:gd name="T8" fmla="*/ 1606296 w 1606550"/>
              <a:gd name="T9" fmla="*/ 1568196 h 1568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8450">
                <a:moveTo>
                  <a:pt x="0" y="0"/>
                </a:moveTo>
                <a:lnTo>
                  <a:pt x="402336" y="1162812"/>
                </a:lnTo>
                <a:lnTo>
                  <a:pt x="803148" y="1356360"/>
                </a:lnTo>
                <a:lnTo>
                  <a:pt x="1203960" y="1488948"/>
                </a:lnTo>
                <a:lnTo>
                  <a:pt x="1606296" y="156819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1" name="object 65">
            <a:extLst>
              <a:ext uri="{FF2B5EF4-FFF2-40B4-BE49-F238E27FC236}">
                <a16:creationId xmlns:a16="http://schemas.microsoft.com/office/drawing/2014/main" id="{B53B9067-CF1B-400F-869C-3B8DD78D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2" name="object 66">
            <a:extLst>
              <a:ext uri="{FF2B5EF4-FFF2-40B4-BE49-F238E27FC236}">
                <a16:creationId xmlns:a16="http://schemas.microsoft.com/office/drawing/2014/main" id="{DA5CF3F8-1A04-4063-96CE-7FCF0D329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371850"/>
            <a:ext cx="98425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3" name="object 67">
            <a:extLst>
              <a:ext uri="{FF2B5EF4-FFF2-40B4-BE49-F238E27FC236}">
                <a16:creationId xmlns:a16="http://schemas.microsoft.com/office/drawing/2014/main" id="{6BC3BC99-D037-4354-B1D5-E2979C07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565525"/>
            <a:ext cx="96837" cy="96838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4" name="object 68">
            <a:extLst>
              <a:ext uri="{FF2B5EF4-FFF2-40B4-BE49-F238E27FC236}">
                <a16:creationId xmlns:a16="http://schemas.microsoft.com/office/drawing/2014/main" id="{A8D0D118-401A-4D79-90DF-F4D4B0CB4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695700"/>
            <a:ext cx="98425" cy="984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5" name="object 69">
            <a:extLst>
              <a:ext uri="{FF2B5EF4-FFF2-40B4-BE49-F238E27FC236}">
                <a16:creationId xmlns:a16="http://schemas.microsoft.com/office/drawing/2014/main" id="{65A62DEF-0DD9-4A87-8033-1C7DA569C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775075"/>
            <a:ext cx="96838" cy="9842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6" name="object 70">
            <a:extLst>
              <a:ext uri="{FF2B5EF4-FFF2-40B4-BE49-F238E27FC236}">
                <a16:creationId xmlns:a16="http://schemas.microsoft.com/office/drawing/2014/main" id="{D463CE92-D2EA-40EF-B352-0ADDC52D08C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87538"/>
          </a:xfrm>
          <a:custGeom>
            <a:avLst/>
            <a:gdLst>
              <a:gd name="T0" fmla="*/ 0 w 1606550"/>
              <a:gd name="T1" fmla="*/ 0 h 1887220"/>
              <a:gd name="T2" fmla="*/ 402336 w 1606550"/>
              <a:gd name="T3" fmla="*/ 1412748 h 1887220"/>
              <a:gd name="T4" fmla="*/ 803148 w 1606550"/>
              <a:gd name="T5" fmla="*/ 1664208 h 1887220"/>
              <a:gd name="T6" fmla="*/ 1203960 w 1606550"/>
              <a:gd name="T7" fmla="*/ 1743456 h 1887220"/>
              <a:gd name="T8" fmla="*/ 1606296 w 1606550"/>
              <a:gd name="T9" fmla="*/ 1886712 h 188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87220">
                <a:moveTo>
                  <a:pt x="0" y="0"/>
                </a:moveTo>
                <a:lnTo>
                  <a:pt x="402336" y="1412748"/>
                </a:lnTo>
                <a:lnTo>
                  <a:pt x="803148" y="1664208"/>
                </a:lnTo>
                <a:lnTo>
                  <a:pt x="1203960" y="1743456"/>
                </a:lnTo>
                <a:lnTo>
                  <a:pt x="1606296" y="1886712"/>
                </a:lnTo>
              </a:path>
            </a:pathLst>
          </a:custGeom>
          <a:noFill/>
          <a:ln w="28956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7" name="object 71">
            <a:extLst>
              <a:ext uri="{FF2B5EF4-FFF2-40B4-BE49-F238E27FC236}">
                <a16:creationId xmlns:a16="http://schemas.microsoft.com/office/drawing/2014/main" id="{FD01EA7F-05EC-44F5-8B9D-98E7AA5BF6D8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8" name="object 72">
            <a:extLst>
              <a:ext uri="{FF2B5EF4-FFF2-40B4-BE49-F238E27FC236}">
                <a16:creationId xmlns:a16="http://schemas.microsoft.com/office/drawing/2014/main" id="{08BBA7B7-8238-4980-9D6A-79047EF8D78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9" name="object 73">
            <a:extLst>
              <a:ext uri="{FF2B5EF4-FFF2-40B4-BE49-F238E27FC236}">
                <a16:creationId xmlns:a16="http://schemas.microsoft.com/office/drawing/2014/main" id="{1FAFE8DF-3862-418A-A9AC-4F796B20489B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0" name="object 74">
            <a:extLst>
              <a:ext uri="{FF2B5EF4-FFF2-40B4-BE49-F238E27FC236}">
                <a16:creationId xmlns:a16="http://schemas.microsoft.com/office/drawing/2014/main" id="{711648D7-B5D0-4F56-A40F-9DA4BDECAEC8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1" name="object 75">
            <a:extLst>
              <a:ext uri="{FF2B5EF4-FFF2-40B4-BE49-F238E27FC236}">
                <a16:creationId xmlns:a16="http://schemas.microsoft.com/office/drawing/2014/main" id="{2A481E13-70B7-4B7F-B0F6-EB641C3CAC44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2" name="object 76">
            <a:extLst>
              <a:ext uri="{FF2B5EF4-FFF2-40B4-BE49-F238E27FC236}">
                <a16:creationId xmlns:a16="http://schemas.microsoft.com/office/drawing/2014/main" id="{D36EFA6D-8C50-4F01-85E1-31B62E9A652C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3" name="object 77">
            <a:extLst>
              <a:ext uri="{FF2B5EF4-FFF2-40B4-BE49-F238E27FC236}">
                <a16:creationId xmlns:a16="http://schemas.microsoft.com/office/drawing/2014/main" id="{465D3D31-2D30-4933-B96F-CB5512A40E8A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4" name="object 78">
            <a:extLst>
              <a:ext uri="{FF2B5EF4-FFF2-40B4-BE49-F238E27FC236}">
                <a16:creationId xmlns:a16="http://schemas.microsoft.com/office/drawing/2014/main" id="{3EB68F63-D08A-4BD3-9D0A-B92882F1251F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5" name="object 79">
            <a:extLst>
              <a:ext uri="{FF2B5EF4-FFF2-40B4-BE49-F238E27FC236}">
                <a16:creationId xmlns:a16="http://schemas.microsoft.com/office/drawing/2014/main" id="{0879D31B-46F1-4CD6-8B91-C201A8CECED6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6" name="object 80">
            <a:extLst>
              <a:ext uri="{FF2B5EF4-FFF2-40B4-BE49-F238E27FC236}">
                <a16:creationId xmlns:a16="http://schemas.microsoft.com/office/drawing/2014/main" id="{557406A1-9F19-4F19-9B06-53042E103D97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7" name="object 81">
            <a:extLst>
              <a:ext uri="{FF2B5EF4-FFF2-40B4-BE49-F238E27FC236}">
                <a16:creationId xmlns:a16="http://schemas.microsoft.com/office/drawing/2014/main" id="{F8F1C9C2-F070-4C0E-93D7-CFF8DA1F7BF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719263"/>
          </a:xfrm>
          <a:custGeom>
            <a:avLst/>
            <a:gdLst>
              <a:gd name="T0" fmla="*/ 0 w 1606550"/>
              <a:gd name="T1" fmla="*/ 0 h 1719579"/>
              <a:gd name="T2" fmla="*/ 402336 w 1606550"/>
              <a:gd name="T3" fmla="*/ 1484376 h 1719579"/>
              <a:gd name="T4" fmla="*/ 803148 w 1606550"/>
              <a:gd name="T5" fmla="*/ 1560576 h 1719579"/>
              <a:gd name="T6" fmla="*/ 1203960 w 1606550"/>
              <a:gd name="T7" fmla="*/ 1633728 h 1719579"/>
              <a:gd name="T8" fmla="*/ 1606296 w 1606550"/>
              <a:gd name="T9" fmla="*/ 1719072 h 1719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719579">
                <a:moveTo>
                  <a:pt x="0" y="0"/>
                </a:moveTo>
                <a:lnTo>
                  <a:pt x="402336" y="1484376"/>
                </a:lnTo>
                <a:lnTo>
                  <a:pt x="803148" y="1560576"/>
                </a:lnTo>
                <a:lnTo>
                  <a:pt x="1203960" y="1633728"/>
                </a:lnTo>
                <a:lnTo>
                  <a:pt x="1606296" y="1719072"/>
                </a:lnTo>
              </a:path>
            </a:pathLst>
          </a:custGeom>
          <a:noFill/>
          <a:ln w="28956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8" name="object 82">
            <a:extLst>
              <a:ext uri="{FF2B5EF4-FFF2-40B4-BE49-F238E27FC236}">
                <a16:creationId xmlns:a16="http://schemas.microsoft.com/office/drawing/2014/main" id="{CAAB4A9B-B90A-4F89-B6CE-D3D5DB12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39" name="object 83">
            <a:extLst>
              <a:ext uri="{FF2B5EF4-FFF2-40B4-BE49-F238E27FC236}">
                <a16:creationId xmlns:a16="http://schemas.microsoft.com/office/drawing/2014/main" id="{D6587934-360A-4DC2-AE79-A0725048C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94113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0" name="object 84">
            <a:extLst>
              <a:ext uri="{FF2B5EF4-FFF2-40B4-BE49-F238E27FC236}">
                <a16:creationId xmlns:a16="http://schemas.microsoft.com/office/drawing/2014/main" id="{361FB6B6-26E9-45D1-B91F-F9BECA211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70313"/>
            <a:ext cx="96837" cy="968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1" name="object 85">
            <a:extLst>
              <a:ext uri="{FF2B5EF4-FFF2-40B4-BE49-F238E27FC236}">
                <a16:creationId xmlns:a16="http://schemas.microsoft.com/office/drawing/2014/main" id="{A8F57987-A236-4E37-A23C-83DD796FF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43338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2" name="object 86">
            <a:extLst>
              <a:ext uri="{FF2B5EF4-FFF2-40B4-BE49-F238E27FC236}">
                <a16:creationId xmlns:a16="http://schemas.microsoft.com/office/drawing/2014/main" id="{79D0CCE5-89C9-42BE-858F-AE1414F9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27475"/>
            <a:ext cx="96838" cy="984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3" name="object 87">
            <a:extLst>
              <a:ext uri="{FF2B5EF4-FFF2-40B4-BE49-F238E27FC236}">
                <a16:creationId xmlns:a16="http://schemas.microsoft.com/office/drawing/2014/main" id="{AEB74F8A-942F-4443-81B0-857E7B2F0326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66900"/>
          </a:xfrm>
          <a:custGeom>
            <a:avLst/>
            <a:gdLst>
              <a:gd name="T0" fmla="*/ 0 w 1606550"/>
              <a:gd name="T1" fmla="*/ 0 h 1866900"/>
              <a:gd name="T2" fmla="*/ 402336 w 1606550"/>
              <a:gd name="T3" fmla="*/ 1476756 h 1866900"/>
              <a:gd name="T4" fmla="*/ 803148 w 1606550"/>
              <a:gd name="T5" fmla="*/ 1767840 h 1866900"/>
              <a:gd name="T6" fmla="*/ 1203960 w 1606550"/>
              <a:gd name="T7" fmla="*/ 1801368 h 1866900"/>
              <a:gd name="T8" fmla="*/ 1606296 w 1606550"/>
              <a:gd name="T9" fmla="*/ 1866900 h 1866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66900">
                <a:moveTo>
                  <a:pt x="0" y="0"/>
                </a:moveTo>
                <a:lnTo>
                  <a:pt x="402336" y="1476756"/>
                </a:lnTo>
                <a:lnTo>
                  <a:pt x="803148" y="1767840"/>
                </a:lnTo>
                <a:lnTo>
                  <a:pt x="1203960" y="1801368"/>
                </a:lnTo>
                <a:lnTo>
                  <a:pt x="1606296" y="1866900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44" name="object 88">
            <a:extLst>
              <a:ext uri="{FF2B5EF4-FFF2-40B4-BE49-F238E27FC236}">
                <a16:creationId xmlns:a16="http://schemas.microsoft.com/office/drawing/2014/main" id="{A3BA6585-7C8B-4FEE-B02D-A740AC870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5" name="object 89">
            <a:extLst>
              <a:ext uri="{FF2B5EF4-FFF2-40B4-BE49-F238E27FC236}">
                <a16:creationId xmlns:a16="http://schemas.microsoft.com/office/drawing/2014/main" id="{DA745DDF-E282-46FF-89BA-2463E781E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86175"/>
            <a:ext cx="98425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6" name="object 90">
            <a:extLst>
              <a:ext uri="{FF2B5EF4-FFF2-40B4-BE49-F238E27FC236}">
                <a16:creationId xmlns:a16="http://schemas.microsoft.com/office/drawing/2014/main" id="{19AE453F-FACE-4BF3-947D-3E0414C41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976688"/>
            <a:ext cx="96837" cy="98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7" name="object 91">
            <a:extLst>
              <a:ext uri="{FF2B5EF4-FFF2-40B4-BE49-F238E27FC236}">
                <a16:creationId xmlns:a16="http://schemas.microsoft.com/office/drawing/2014/main" id="{F2FC626B-037E-421E-8336-6A40319BF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010025"/>
            <a:ext cx="98425" cy="984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8" name="object 92">
            <a:extLst>
              <a:ext uri="{FF2B5EF4-FFF2-40B4-BE49-F238E27FC236}">
                <a16:creationId xmlns:a16="http://schemas.microsoft.com/office/drawing/2014/main" id="{17B9EB23-1CE0-48DB-8994-214E2764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4075113"/>
            <a:ext cx="96838" cy="96837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9" name="object 93">
            <a:extLst>
              <a:ext uri="{FF2B5EF4-FFF2-40B4-BE49-F238E27FC236}">
                <a16:creationId xmlns:a16="http://schemas.microsoft.com/office/drawing/2014/main" id="{619CD99D-E45A-488C-8D53-C0F2AC02D07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403225" cy="1225550"/>
          </a:xfrm>
          <a:custGeom>
            <a:avLst/>
            <a:gdLst>
              <a:gd name="T0" fmla="*/ 0 w 402590"/>
              <a:gd name="T1" fmla="*/ 0 h 1225550"/>
              <a:gd name="T2" fmla="*/ 402336 w 402590"/>
              <a:gd name="T3" fmla="*/ 1225296 h 12255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2590" h="1225550">
                <a:moveTo>
                  <a:pt x="0" y="0"/>
                </a:moveTo>
                <a:lnTo>
                  <a:pt x="402336" y="1225296"/>
                </a:lnTo>
              </a:path>
            </a:pathLst>
          </a:custGeom>
          <a:noFill/>
          <a:ln w="2895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0" name="object 94">
            <a:extLst>
              <a:ext uri="{FF2B5EF4-FFF2-40B4-BE49-F238E27FC236}">
                <a16:creationId xmlns:a16="http://schemas.microsoft.com/office/drawing/2014/main" id="{EE63E312-9802-48D0-9599-A4DCE7ACDCB2}"/>
              </a:ext>
            </a:extLst>
          </p:cNvPr>
          <p:cNvSpPr>
            <a:spLocks/>
          </p:cNvSpPr>
          <p:nvPr/>
        </p:nvSpPr>
        <p:spPr bwMode="auto">
          <a:xfrm>
            <a:off x="6891338" y="3482975"/>
            <a:ext cx="1203325" cy="539750"/>
          </a:xfrm>
          <a:custGeom>
            <a:avLst/>
            <a:gdLst>
              <a:gd name="T0" fmla="*/ 0 w 1203959"/>
              <a:gd name="T1" fmla="*/ 0 h 539750"/>
              <a:gd name="T2" fmla="*/ 400811 w 1203959"/>
              <a:gd name="T3" fmla="*/ 329184 h 539750"/>
              <a:gd name="T4" fmla="*/ 801624 w 1203959"/>
              <a:gd name="T5" fmla="*/ 446531 h 539750"/>
              <a:gd name="T6" fmla="*/ 1203959 w 1203959"/>
              <a:gd name="T7" fmla="*/ 539496 h 539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3959" h="539750">
                <a:moveTo>
                  <a:pt x="0" y="0"/>
                </a:moveTo>
                <a:lnTo>
                  <a:pt x="400811" y="329184"/>
                </a:lnTo>
                <a:lnTo>
                  <a:pt x="801624" y="446531"/>
                </a:lnTo>
                <a:lnTo>
                  <a:pt x="1203959" y="539496"/>
                </a:lnTo>
              </a:path>
            </a:pathLst>
          </a:custGeom>
          <a:noFill/>
          <a:ln w="28955">
            <a:solidFill>
              <a:srgbClr val="5F25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1" name="object 95">
            <a:extLst>
              <a:ext uri="{FF2B5EF4-FFF2-40B4-BE49-F238E27FC236}">
                <a16:creationId xmlns:a16="http://schemas.microsoft.com/office/drawing/2014/main" id="{5AA13450-E7DE-49E4-B1D5-9CECD2F1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2" name="object 96">
            <a:extLst>
              <a:ext uri="{FF2B5EF4-FFF2-40B4-BE49-F238E27FC236}">
                <a16:creationId xmlns:a16="http://schemas.microsoft.com/office/drawing/2014/main" id="{9043B5A6-7F37-48B3-9AEF-3E6810A7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63963"/>
            <a:ext cx="96837" cy="96837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3" name="object 97">
            <a:extLst>
              <a:ext uri="{FF2B5EF4-FFF2-40B4-BE49-F238E27FC236}">
                <a16:creationId xmlns:a16="http://schemas.microsoft.com/office/drawing/2014/main" id="{E66B05FA-F2E6-4A49-BE9B-26E32D4F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79850"/>
            <a:ext cx="98425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4" name="object 98">
            <a:extLst>
              <a:ext uri="{FF2B5EF4-FFF2-40B4-BE49-F238E27FC236}">
                <a16:creationId xmlns:a16="http://schemas.microsoft.com/office/drawing/2014/main" id="{0B108B0F-9EE0-4AAE-A234-790C672F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73513"/>
            <a:ext cx="96838" cy="9842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5" name="object 99">
            <a:extLst>
              <a:ext uri="{FF2B5EF4-FFF2-40B4-BE49-F238E27FC236}">
                <a16:creationId xmlns:a16="http://schemas.microsoft.com/office/drawing/2014/main" id="{3389CB01-5F0D-42B1-8C38-8CC5DC4B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433763"/>
            <a:ext cx="98425" cy="96837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6" name="object 100">
            <a:extLst>
              <a:ext uri="{FF2B5EF4-FFF2-40B4-BE49-F238E27FC236}">
                <a16:creationId xmlns:a16="http://schemas.microsoft.com/office/drawing/2014/main" id="{9749DF4F-5AAE-416C-A401-CA0041DB642A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3988"/>
          </a:xfrm>
          <a:custGeom>
            <a:avLst/>
            <a:gdLst>
              <a:gd name="T0" fmla="*/ 0 w 1606550"/>
              <a:gd name="T1" fmla="*/ 0 h 154305"/>
              <a:gd name="T2" fmla="*/ 402336 w 1606550"/>
              <a:gd name="T3" fmla="*/ 100584 h 154305"/>
              <a:gd name="T4" fmla="*/ 803148 w 1606550"/>
              <a:gd name="T5" fmla="*/ 41148 h 154305"/>
              <a:gd name="T6" fmla="*/ 1203960 w 1606550"/>
              <a:gd name="T7" fmla="*/ 135636 h 154305"/>
              <a:gd name="T8" fmla="*/ 1606296 w 1606550"/>
              <a:gd name="T9" fmla="*/ 153924 h 15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4305">
                <a:moveTo>
                  <a:pt x="0" y="0"/>
                </a:moveTo>
                <a:lnTo>
                  <a:pt x="402336" y="100584"/>
                </a:lnTo>
                <a:lnTo>
                  <a:pt x="803148" y="41148"/>
                </a:lnTo>
                <a:lnTo>
                  <a:pt x="1203960" y="135636"/>
                </a:lnTo>
                <a:lnTo>
                  <a:pt x="1606296" y="153924"/>
                </a:lnTo>
              </a:path>
            </a:pathLst>
          </a:custGeom>
          <a:noFill/>
          <a:ln w="28956">
            <a:solidFill>
              <a:srgbClr val="6E9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7" name="object 101">
            <a:extLst>
              <a:ext uri="{FF2B5EF4-FFF2-40B4-BE49-F238E27FC236}">
                <a16:creationId xmlns:a16="http://schemas.microsoft.com/office/drawing/2014/main" id="{58C1452C-DA92-4AA5-A75D-BB356BB2E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8" name="object 102">
            <a:extLst>
              <a:ext uri="{FF2B5EF4-FFF2-40B4-BE49-F238E27FC236}">
                <a16:creationId xmlns:a16="http://schemas.microsoft.com/office/drawing/2014/main" id="{AAC8DE2A-1849-4C23-813D-36159560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2309813"/>
            <a:ext cx="98425" cy="96837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9" name="object 103">
            <a:extLst>
              <a:ext uri="{FF2B5EF4-FFF2-40B4-BE49-F238E27FC236}">
                <a16:creationId xmlns:a16="http://schemas.microsoft.com/office/drawing/2014/main" id="{0EA8AAC1-BDCE-4140-A81B-2DEE834D8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249488"/>
            <a:ext cx="96837" cy="98425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0" name="object 104">
            <a:extLst>
              <a:ext uri="{FF2B5EF4-FFF2-40B4-BE49-F238E27FC236}">
                <a16:creationId xmlns:a16="http://schemas.microsoft.com/office/drawing/2014/main" id="{226BFCD9-34DB-4B46-816A-A5FD6C41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344738"/>
            <a:ext cx="98425" cy="96837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1" name="object 105">
            <a:extLst>
              <a:ext uri="{FF2B5EF4-FFF2-40B4-BE49-F238E27FC236}">
                <a16:creationId xmlns:a16="http://schemas.microsoft.com/office/drawing/2014/main" id="{1F689505-461A-458D-98E5-3CBAF4904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362200"/>
            <a:ext cx="96838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2" name="object 106">
            <a:extLst>
              <a:ext uri="{FF2B5EF4-FFF2-40B4-BE49-F238E27FC236}">
                <a16:creationId xmlns:a16="http://schemas.microsoft.com/office/drawing/2014/main" id="{E3E0D306-5C81-4FA0-8EC4-0F8266E5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45180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563" name="object 107">
            <a:extLst>
              <a:ext uri="{FF2B5EF4-FFF2-40B4-BE49-F238E27FC236}">
                <a16:creationId xmlns:a16="http://schemas.microsoft.com/office/drawing/2014/main" id="{B6B42BEB-CB3F-4DBF-992C-692447E81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930650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564" name="object 108">
            <a:extLst>
              <a:ext uri="{FF2B5EF4-FFF2-40B4-BE49-F238E27FC236}">
                <a16:creationId xmlns:a16="http://schemas.microsoft.com/office/drawing/2014/main" id="{A0904C7C-3FA5-4508-BDB9-DD384B4A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341688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565" name="object 109">
            <a:extLst>
              <a:ext uri="{FF2B5EF4-FFF2-40B4-BE49-F238E27FC236}">
                <a16:creationId xmlns:a16="http://schemas.microsoft.com/office/drawing/2014/main" id="{179D471E-7098-4D62-9426-65097B4A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2752725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566" name="object 110">
            <a:extLst>
              <a:ext uri="{FF2B5EF4-FFF2-40B4-BE49-F238E27FC236}">
                <a16:creationId xmlns:a16="http://schemas.microsoft.com/office/drawing/2014/main" id="{B618D0A2-E953-4153-AC46-7267352D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163763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67" name="object 111">
            <a:extLst>
              <a:ext uri="{FF2B5EF4-FFF2-40B4-BE49-F238E27FC236}">
                <a16:creationId xmlns:a16="http://schemas.microsoft.com/office/drawing/2014/main" id="{231BE825-8ABB-462B-9615-C6D467C69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4667250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68" name="object 112">
            <a:extLst>
              <a:ext uri="{FF2B5EF4-FFF2-40B4-BE49-F238E27FC236}">
                <a16:creationId xmlns:a16="http://schemas.microsoft.com/office/drawing/2014/main" id="{AD38D0ED-E44D-482C-AFBF-E356ED954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46672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19569" name="object 113">
            <a:extLst>
              <a:ext uri="{FF2B5EF4-FFF2-40B4-BE49-F238E27FC236}">
                <a16:creationId xmlns:a16="http://schemas.microsoft.com/office/drawing/2014/main" id="{EE145353-3687-4329-B384-C8C643D5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46672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14" name="object 114">
            <a:extLst>
              <a:ext uri="{FF2B5EF4-FFF2-40B4-BE49-F238E27FC236}">
                <a16:creationId xmlns:a16="http://schemas.microsoft.com/office/drawing/2014/main" id="{BE468BFB-45DB-40B6-AE0B-39D312780D4A}"/>
              </a:ext>
            </a:extLst>
          </p:cNvPr>
          <p:cNvSpPr txBox="1"/>
          <p:nvPr/>
        </p:nvSpPr>
        <p:spPr>
          <a:xfrm>
            <a:off x="7032625" y="4630738"/>
            <a:ext cx="1008063" cy="469900"/>
          </a:xfrm>
          <a:prstGeom prst="rect">
            <a:avLst/>
          </a:prstGeom>
        </p:spPr>
        <p:txBody>
          <a:bodyPr lIns="0" tIns="49530" rIns="0" bIns="0">
            <a:spAutoFit/>
          </a:bodyPr>
          <a:lstStyle/>
          <a:p>
            <a:pPr marL="229870">
              <a:spcBef>
                <a:spcPts val="390"/>
              </a:spcBef>
              <a:tabLst>
                <a:tab pos="631190" algn="l"/>
              </a:tabLst>
              <a:defRPr/>
            </a:pPr>
            <a:r>
              <a:rPr sz="900" dirty="0">
                <a:latin typeface="Calibri"/>
                <a:cs typeface="Calibri"/>
              </a:rPr>
              <a:t>2	3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455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571" name="object 115">
            <a:extLst>
              <a:ext uri="{FF2B5EF4-FFF2-40B4-BE49-F238E27FC236}">
                <a16:creationId xmlns:a16="http://schemas.microsoft.com/office/drawing/2014/main" id="{2CE482BB-0982-4C90-B2DE-00B44D80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468563"/>
            <a:ext cx="244475" cy="8572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2" name="object 116">
            <a:extLst>
              <a:ext uri="{FF2B5EF4-FFF2-40B4-BE49-F238E27FC236}">
                <a16:creationId xmlns:a16="http://schemas.microsoft.com/office/drawing/2014/main" id="{D21F5963-6D65-4DA6-94A4-0F6374308529}"/>
              </a:ext>
            </a:extLst>
          </p:cNvPr>
          <p:cNvSpPr>
            <a:spLocks/>
          </p:cNvSpPr>
          <p:nvPr/>
        </p:nvSpPr>
        <p:spPr bwMode="auto">
          <a:xfrm>
            <a:off x="7943850" y="275113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3" name="object 117">
            <a:extLst>
              <a:ext uri="{FF2B5EF4-FFF2-40B4-BE49-F238E27FC236}">
                <a16:creationId xmlns:a16="http://schemas.microsoft.com/office/drawing/2014/main" id="{4DCBE75F-3743-4F83-8E47-26CC4FF1E0BC}"/>
              </a:ext>
            </a:extLst>
          </p:cNvPr>
          <p:cNvSpPr>
            <a:spLocks/>
          </p:cNvSpPr>
          <p:nvPr/>
        </p:nvSpPr>
        <p:spPr bwMode="auto">
          <a:xfrm>
            <a:off x="7783513" y="2751138"/>
            <a:ext cx="84137" cy="0"/>
          </a:xfrm>
          <a:custGeom>
            <a:avLst/>
            <a:gdLst>
              <a:gd name="T0" fmla="*/ 0 w 83184"/>
              <a:gd name="T1" fmla="*/ 83058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8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4" name="object 118">
            <a:extLst>
              <a:ext uri="{FF2B5EF4-FFF2-40B4-BE49-F238E27FC236}">
                <a16:creationId xmlns:a16="http://schemas.microsoft.com/office/drawing/2014/main" id="{2FEEC6BA-C311-46E1-A1D7-5810F6BBC739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5" name="object 119">
            <a:extLst>
              <a:ext uri="{FF2B5EF4-FFF2-40B4-BE49-F238E27FC236}">
                <a16:creationId xmlns:a16="http://schemas.microsoft.com/office/drawing/2014/main" id="{A2C0FAAC-E180-4988-8634-E67108DDE418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6" name="object 120">
            <a:extLst>
              <a:ext uri="{FF2B5EF4-FFF2-40B4-BE49-F238E27FC236}">
                <a16:creationId xmlns:a16="http://schemas.microsoft.com/office/drawing/2014/main" id="{966DCBA2-F59D-4C08-8DF7-462FD5A01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947988"/>
            <a:ext cx="244475" cy="84137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7" name="object 121">
            <a:extLst>
              <a:ext uri="{FF2B5EF4-FFF2-40B4-BE49-F238E27FC236}">
                <a16:creationId xmlns:a16="http://schemas.microsoft.com/office/drawing/2014/main" id="{0AE51E92-AC0B-4020-B43B-124382AC9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187700"/>
            <a:ext cx="244475" cy="8572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8" name="object 122">
            <a:extLst>
              <a:ext uri="{FF2B5EF4-FFF2-40B4-BE49-F238E27FC236}">
                <a16:creationId xmlns:a16="http://schemas.microsoft.com/office/drawing/2014/main" id="{E30EB43D-3CC3-4C98-83A2-3A01F8DE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427413"/>
            <a:ext cx="244475" cy="85725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9" name="object 123">
            <a:extLst>
              <a:ext uri="{FF2B5EF4-FFF2-40B4-BE49-F238E27FC236}">
                <a16:creationId xmlns:a16="http://schemas.microsoft.com/office/drawing/2014/main" id="{1D1BBBB3-A65A-4363-8992-477CCDDAB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667125"/>
            <a:ext cx="244475" cy="8572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8B7AE68F-5602-4D71-9A4A-93BAB7E02998}"/>
              </a:ext>
            </a:extLst>
          </p:cNvPr>
          <p:cNvSpPr txBox="1"/>
          <p:nvPr/>
        </p:nvSpPr>
        <p:spPr>
          <a:xfrm>
            <a:off x="8040688" y="2327275"/>
            <a:ext cx="728662" cy="1465263"/>
          </a:xfrm>
          <a:prstGeom prst="rect">
            <a:avLst/>
          </a:prstGeom>
        </p:spPr>
        <p:txBody>
          <a:bodyPr lIns="0" tIns="84455" rIns="0" bIns="0">
            <a:spAutoFit/>
          </a:bodyPr>
          <a:lstStyle/>
          <a:p>
            <a:pPr marL="12700">
              <a:spcBef>
                <a:spcPts val="6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400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600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mg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PBO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EB182FEA-DC7C-4FD1-B28B-A0BC4D7A6FD9}"/>
              </a:ext>
            </a:extLst>
          </p:cNvPr>
          <p:cNvSpPr txBox="1"/>
          <p:nvPr/>
        </p:nvSpPr>
        <p:spPr>
          <a:xfrm>
            <a:off x="85236" y="2670041"/>
            <a:ext cx="241300" cy="1605280"/>
          </a:xfrm>
          <a:prstGeom prst="rect">
            <a:avLst/>
          </a:prstGeom>
        </p:spPr>
        <p:txBody>
          <a:bodyPr vert="vert270"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200" b="1" i="1" spc="-5" dirty="0">
                <a:latin typeface="Symbol"/>
                <a:cs typeface="Symbol"/>
              </a:rPr>
              <a:t>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HBV </a:t>
            </a:r>
            <a:r>
              <a:rPr sz="1200" b="1" spc="-5" dirty="0">
                <a:latin typeface="Calibri"/>
                <a:cs typeface="Calibri"/>
              </a:rPr>
              <a:t>DNA </a:t>
            </a:r>
            <a:r>
              <a:rPr sz="1200" b="1" dirty="0">
                <a:latin typeface="Calibri"/>
                <a:cs typeface="Calibri"/>
              </a:rPr>
              <a:t>(log</a:t>
            </a:r>
            <a:r>
              <a:rPr sz="1200" b="1" baseline="-20833" dirty="0">
                <a:latin typeface="Calibri"/>
                <a:cs typeface="Calibri"/>
              </a:rPr>
              <a:t>10</a:t>
            </a:r>
            <a:r>
              <a:rPr sz="1200" b="1" spc="37" baseline="-20833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IU/mL)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AC8001A9-2B7D-4613-B0CE-259EB8EECBC6}"/>
              </a:ext>
            </a:extLst>
          </p:cNvPr>
          <p:cNvSpPr txBox="1"/>
          <p:nvPr/>
        </p:nvSpPr>
        <p:spPr>
          <a:xfrm>
            <a:off x="406400" y="5286375"/>
            <a:ext cx="20701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EASL </a:t>
            </a:r>
            <a:r>
              <a:rPr sz="900" dirty="0">
                <a:latin typeface="Calibri"/>
                <a:cs typeface="Calibri"/>
              </a:rPr>
              <a:t>2016, </a:t>
            </a:r>
            <a:r>
              <a:rPr sz="900" spc="-5" dirty="0">
                <a:latin typeface="Calibri"/>
                <a:cs typeface="Calibri"/>
              </a:rPr>
              <a:t>Barcelona.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LBO6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90621B51-FB92-4FC7-963C-0E9C82F03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325" y="207963"/>
            <a:ext cx="10536238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modulator (CAMs)</a:t>
            </a:r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8338E2D4-ADDE-47B3-9D22-C4C1C0A4B98C}"/>
              </a:ext>
            </a:extLst>
          </p:cNvPr>
          <p:cNvSpPr txBox="1"/>
          <p:nvPr/>
        </p:nvSpPr>
        <p:spPr>
          <a:xfrm>
            <a:off x="6270625" y="5281613"/>
            <a:ext cx="1920875" cy="287337"/>
          </a:xfrm>
          <a:prstGeom prst="rect">
            <a:avLst/>
          </a:prstGeom>
        </p:spPr>
        <p:txBody>
          <a:bodyPr lIns="0" tIns="279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975"/>
              </a:lnSpc>
              <a:spcBef>
                <a:spcPts val="225"/>
              </a:spcBef>
            </a:pPr>
            <a:r>
              <a:rPr lang="en-US" altLang="en-US" sz="900"/>
              <a:t>Gane E, et al. EASL 2018, Paris. #LBO-003  Yuen M-F.EASL 2019, Vienna., </a:t>
            </a:r>
            <a:r>
              <a:rPr lang="en-US" altLang="en-US" sz="900" b="1"/>
              <a:t>#FRI-219</a:t>
            </a:r>
            <a:endParaRPr lang="en-US" altLang="en-US" sz="900"/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888ACCB0-816C-459F-B6D4-00BE68871AA7}"/>
              </a:ext>
            </a:extLst>
          </p:cNvPr>
          <p:cNvSpPr txBox="1"/>
          <p:nvPr/>
        </p:nvSpPr>
        <p:spPr>
          <a:xfrm>
            <a:off x="533400" y="1069975"/>
            <a:ext cx="8220074" cy="443070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/>
          <a:p>
            <a:pPr marL="227329" indent="-215265">
              <a:spcBef>
                <a:spcPts val="95"/>
              </a:spcBef>
              <a:buClr>
                <a:srgbClr val="095589"/>
              </a:buClr>
              <a:buFont typeface="Wingdings"/>
              <a:buChar char=""/>
              <a:tabLst>
                <a:tab pos="227965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Antiviral </a:t>
            </a:r>
            <a:r>
              <a:rPr sz="2800" b="1" spc="-20" dirty="0">
                <a:latin typeface="Calibri"/>
                <a:cs typeface="Calibri"/>
              </a:rPr>
              <a:t>effect </a:t>
            </a:r>
            <a:r>
              <a:rPr sz="2800" b="1" spc="-5" dirty="0">
                <a:latin typeface="Calibri"/>
                <a:cs typeface="Calibri"/>
              </a:rPr>
              <a:t>during 28 </a:t>
            </a:r>
            <a:r>
              <a:rPr sz="2800" b="1" spc="-20" dirty="0">
                <a:latin typeface="Calibri"/>
                <a:cs typeface="Calibri"/>
              </a:rPr>
              <a:t>days</a:t>
            </a:r>
            <a:r>
              <a:rPr sz="2800" b="1" spc="1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dosing</a:t>
            </a:r>
            <a:r>
              <a:rPr lang="en-US" sz="2800" b="1" spc="-5" dirty="0">
                <a:latin typeface="Calibri"/>
                <a:cs typeface="Calibri"/>
              </a:rPr>
              <a:t> on </a:t>
            </a:r>
            <a:r>
              <a:rPr lang="en-US" sz="2800" b="1" spc="-5" dirty="0" err="1">
                <a:latin typeface="Calibri"/>
                <a:cs typeface="Calibri"/>
              </a:rPr>
              <a:t>qHBV</a:t>
            </a:r>
            <a:r>
              <a:rPr lang="en-US" sz="2800" b="1" spc="-5" dirty="0">
                <a:latin typeface="Calibri"/>
                <a:cs typeface="Calibri"/>
              </a:rPr>
              <a:t> DNA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9586" name="object 130">
            <a:extLst>
              <a:ext uri="{FF2B5EF4-FFF2-40B4-BE49-F238E27FC236}">
                <a16:creationId xmlns:a16="http://schemas.microsoft.com/office/drawing/2014/main" id="{3B5CFD16-4DEB-4A54-AED9-5A0F4096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778375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87" name="object 131">
            <a:extLst>
              <a:ext uri="{FF2B5EF4-FFF2-40B4-BE49-F238E27FC236}">
                <a16:creationId xmlns:a16="http://schemas.microsoft.com/office/drawing/2014/main" id="{EE9D7D23-70C9-4A35-AC75-A10398A41E8C}"/>
              </a:ext>
            </a:extLst>
          </p:cNvPr>
          <p:cNvSpPr>
            <a:spLocks/>
          </p:cNvSpPr>
          <p:nvPr/>
        </p:nvSpPr>
        <p:spPr bwMode="auto">
          <a:xfrm>
            <a:off x="571500" y="2293938"/>
            <a:ext cx="14288" cy="2398712"/>
          </a:xfrm>
          <a:custGeom>
            <a:avLst/>
            <a:gdLst>
              <a:gd name="T0" fmla="*/ 14008 w 14604"/>
              <a:gd name="T1" fmla="*/ 0 h 2398395"/>
              <a:gd name="T2" fmla="*/ 0 w 14604"/>
              <a:gd name="T3" fmla="*/ 2398013 h 23983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4" h="2398395">
                <a:moveTo>
                  <a:pt x="14008" y="0"/>
                </a:moveTo>
                <a:lnTo>
                  <a:pt x="0" y="2398013"/>
                </a:lnTo>
              </a:path>
            </a:pathLst>
          </a:custGeom>
          <a:noFill/>
          <a:ln w="9143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88" name="object 132">
            <a:extLst>
              <a:ext uri="{FF2B5EF4-FFF2-40B4-BE49-F238E27FC236}">
                <a16:creationId xmlns:a16="http://schemas.microsoft.com/office/drawing/2014/main" id="{23AFC820-D45B-4619-9C1E-B79D7B03BB6E}"/>
              </a:ext>
            </a:extLst>
          </p:cNvPr>
          <p:cNvSpPr>
            <a:spLocks/>
          </p:cNvSpPr>
          <p:nvPr/>
        </p:nvSpPr>
        <p:spPr bwMode="auto">
          <a:xfrm>
            <a:off x="541338" y="34226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object 133">
            <a:extLst>
              <a:ext uri="{FF2B5EF4-FFF2-40B4-BE49-F238E27FC236}">
                <a16:creationId xmlns:a16="http://schemas.microsoft.com/office/drawing/2014/main" id="{70216123-C988-4C4D-B4C4-2FEC671DF812}"/>
              </a:ext>
            </a:extLst>
          </p:cNvPr>
          <p:cNvSpPr txBox="1"/>
          <p:nvPr/>
        </p:nvSpPr>
        <p:spPr>
          <a:xfrm>
            <a:off x="384175" y="3322638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0" name="object 134">
            <a:extLst>
              <a:ext uri="{FF2B5EF4-FFF2-40B4-BE49-F238E27FC236}">
                <a16:creationId xmlns:a16="http://schemas.microsoft.com/office/drawing/2014/main" id="{7959EB1B-77C1-4232-87B8-089A6A95AA53}"/>
              </a:ext>
            </a:extLst>
          </p:cNvPr>
          <p:cNvSpPr>
            <a:spLocks/>
          </p:cNvSpPr>
          <p:nvPr/>
        </p:nvSpPr>
        <p:spPr bwMode="auto">
          <a:xfrm>
            <a:off x="541338" y="2887663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F98F682E-606A-4390-9E64-6D72C2BB9F72}"/>
              </a:ext>
            </a:extLst>
          </p:cNvPr>
          <p:cNvSpPr txBox="1"/>
          <p:nvPr/>
        </p:nvSpPr>
        <p:spPr>
          <a:xfrm>
            <a:off x="384175" y="2787650"/>
            <a:ext cx="139700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2" name="object 136">
            <a:extLst>
              <a:ext uri="{FF2B5EF4-FFF2-40B4-BE49-F238E27FC236}">
                <a16:creationId xmlns:a16="http://schemas.microsoft.com/office/drawing/2014/main" id="{BEB0F0A6-9FF2-4284-90C9-C7F84215DCE0}"/>
              </a:ext>
            </a:extLst>
          </p:cNvPr>
          <p:cNvSpPr>
            <a:spLocks/>
          </p:cNvSpPr>
          <p:nvPr/>
        </p:nvSpPr>
        <p:spPr bwMode="auto">
          <a:xfrm>
            <a:off x="541338" y="2452688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3FCF3677-8841-4ACA-9DF5-224B9B07552A}"/>
              </a:ext>
            </a:extLst>
          </p:cNvPr>
          <p:cNvSpPr txBox="1"/>
          <p:nvPr/>
        </p:nvSpPr>
        <p:spPr>
          <a:xfrm>
            <a:off x="384175" y="389890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4" name="object 138">
            <a:extLst>
              <a:ext uri="{FF2B5EF4-FFF2-40B4-BE49-F238E27FC236}">
                <a16:creationId xmlns:a16="http://schemas.microsoft.com/office/drawing/2014/main" id="{021A8533-7949-4D31-8F31-789659EF67BB}"/>
              </a:ext>
            </a:extLst>
          </p:cNvPr>
          <p:cNvSpPr>
            <a:spLocks/>
          </p:cNvSpPr>
          <p:nvPr/>
        </p:nvSpPr>
        <p:spPr bwMode="auto">
          <a:xfrm>
            <a:off x="541338" y="4692650"/>
            <a:ext cx="2081212" cy="0"/>
          </a:xfrm>
          <a:custGeom>
            <a:avLst/>
            <a:gdLst>
              <a:gd name="T0" fmla="*/ 0 w 2080895"/>
              <a:gd name="T1" fmla="*/ 2080387 w 20808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80895">
                <a:moveTo>
                  <a:pt x="0" y="0"/>
                </a:moveTo>
                <a:lnTo>
                  <a:pt x="2080387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5" name="object 139">
            <a:extLst>
              <a:ext uri="{FF2B5EF4-FFF2-40B4-BE49-F238E27FC236}">
                <a16:creationId xmlns:a16="http://schemas.microsoft.com/office/drawing/2014/main" id="{3F7051BD-8AC0-4C40-8853-C0F84110369B}"/>
              </a:ext>
            </a:extLst>
          </p:cNvPr>
          <p:cNvSpPr>
            <a:spLocks/>
          </p:cNvSpPr>
          <p:nvPr/>
        </p:nvSpPr>
        <p:spPr bwMode="auto">
          <a:xfrm>
            <a:off x="1101725" y="2451100"/>
            <a:ext cx="1574800" cy="0"/>
          </a:xfrm>
          <a:custGeom>
            <a:avLst/>
            <a:gdLst>
              <a:gd name="T0" fmla="*/ 0 w 1574164"/>
              <a:gd name="T1" fmla="*/ 1573657 w 157416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74164">
                <a:moveTo>
                  <a:pt x="0" y="0"/>
                </a:moveTo>
                <a:lnTo>
                  <a:pt x="1573657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6" name="object 140">
            <a:extLst>
              <a:ext uri="{FF2B5EF4-FFF2-40B4-BE49-F238E27FC236}">
                <a16:creationId xmlns:a16="http://schemas.microsoft.com/office/drawing/2014/main" id="{C7AD727B-901D-4EA1-95D8-1D89E91C7C48}"/>
              </a:ext>
            </a:extLst>
          </p:cNvPr>
          <p:cNvSpPr>
            <a:spLocks/>
          </p:cNvSpPr>
          <p:nvPr/>
        </p:nvSpPr>
        <p:spPr bwMode="auto">
          <a:xfrm>
            <a:off x="822325" y="2451100"/>
            <a:ext cx="228600" cy="0"/>
          </a:xfrm>
          <a:custGeom>
            <a:avLst/>
            <a:gdLst>
              <a:gd name="T0" fmla="*/ 0 w 227330"/>
              <a:gd name="T1" fmla="*/ 227076 w 22733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7330">
                <a:moveTo>
                  <a:pt x="0" y="0"/>
                </a:moveTo>
                <a:lnTo>
                  <a:pt x="227076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7" name="object 141">
            <a:extLst>
              <a:ext uri="{FF2B5EF4-FFF2-40B4-BE49-F238E27FC236}">
                <a16:creationId xmlns:a16="http://schemas.microsoft.com/office/drawing/2014/main" id="{BD77D707-F16B-454B-9967-08844D1947AD}"/>
              </a:ext>
            </a:extLst>
          </p:cNvPr>
          <p:cNvSpPr>
            <a:spLocks/>
          </p:cNvSpPr>
          <p:nvPr/>
        </p:nvSpPr>
        <p:spPr bwMode="auto">
          <a:xfrm>
            <a:off x="677863" y="2451100"/>
            <a:ext cx="93662" cy="0"/>
          </a:xfrm>
          <a:custGeom>
            <a:avLst/>
            <a:gdLst>
              <a:gd name="T0" fmla="*/ 0 w 93345"/>
              <a:gd name="T1" fmla="*/ 92964 w 933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8" name="object 142">
            <a:extLst>
              <a:ext uri="{FF2B5EF4-FFF2-40B4-BE49-F238E27FC236}">
                <a16:creationId xmlns:a16="http://schemas.microsoft.com/office/drawing/2014/main" id="{61CCC413-D587-43CC-A561-C75BB88D548B}"/>
              </a:ext>
            </a:extLst>
          </p:cNvPr>
          <p:cNvSpPr>
            <a:spLocks/>
          </p:cNvSpPr>
          <p:nvPr/>
        </p:nvSpPr>
        <p:spPr bwMode="auto">
          <a:xfrm>
            <a:off x="584200" y="2451100"/>
            <a:ext cx="42863" cy="0"/>
          </a:xfrm>
          <a:custGeom>
            <a:avLst/>
            <a:gdLst>
              <a:gd name="T0" fmla="*/ 0 w 43179"/>
              <a:gd name="T1" fmla="*/ 42671 w 431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9" name="object 143">
            <a:extLst>
              <a:ext uri="{FF2B5EF4-FFF2-40B4-BE49-F238E27FC236}">
                <a16:creationId xmlns:a16="http://schemas.microsoft.com/office/drawing/2014/main" id="{E6D0B5C0-E0A9-4B08-9675-3839534B9876}"/>
              </a:ext>
            </a:extLst>
          </p:cNvPr>
          <p:cNvSpPr>
            <a:spLocks/>
          </p:cNvSpPr>
          <p:nvPr/>
        </p:nvSpPr>
        <p:spPr bwMode="auto">
          <a:xfrm>
            <a:off x="1076325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0" name="object 144">
            <a:extLst>
              <a:ext uri="{FF2B5EF4-FFF2-40B4-BE49-F238E27FC236}">
                <a16:creationId xmlns:a16="http://schemas.microsoft.com/office/drawing/2014/main" id="{E073DC67-89B8-40F4-961D-269248B3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759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19601" name="object 145">
            <a:extLst>
              <a:ext uri="{FF2B5EF4-FFF2-40B4-BE49-F238E27FC236}">
                <a16:creationId xmlns:a16="http://schemas.microsoft.com/office/drawing/2014/main" id="{7621B564-2B92-4989-B9CB-E1CC1125250E}"/>
              </a:ext>
            </a:extLst>
          </p:cNvPr>
          <p:cNvSpPr>
            <a:spLocks/>
          </p:cNvSpPr>
          <p:nvPr/>
        </p:nvSpPr>
        <p:spPr bwMode="auto">
          <a:xfrm>
            <a:off x="157003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2" name="object 146">
            <a:extLst>
              <a:ext uri="{FF2B5EF4-FFF2-40B4-BE49-F238E27FC236}">
                <a16:creationId xmlns:a16="http://schemas.microsoft.com/office/drawing/2014/main" id="{FFAD28F6-02AA-4B0C-A8FF-D9DB879DBAD3}"/>
              </a:ext>
            </a:extLst>
          </p:cNvPr>
          <p:cNvSpPr>
            <a:spLocks/>
          </p:cNvSpPr>
          <p:nvPr/>
        </p:nvSpPr>
        <p:spPr bwMode="auto">
          <a:xfrm>
            <a:off x="205898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object 147">
            <a:extLst>
              <a:ext uri="{FF2B5EF4-FFF2-40B4-BE49-F238E27FC236}">
                <a16:creationId xmlns:a16="http://schemas.microsoft.com/office/drawing/2014/main" id="{E6168EFF-01C7-43EC-829B-F09F02F078A4}"/>
              </a:ext>
            </a:extLst>
          </p:cNvPr>
          <p:cNvSpPr txBox="1"/>
          <p:nvPr/>
        </p:nvSpPr>
        <p:spPr>
          <a:xfrm>
            <a:off x="1117600" y="4751388"/>
            <a:ext cx="1009650" cy="398462"/>
          </a:xfrm>
          <a:prstGeom prst="rect">
            <a:avLst/>
          </a:prstGeom>
        </p:spPr>
        <p:txBody>
          <a:bodyPr lIns="0" tIns="21590" rIns="0" bIns="0">
            <a:spAutoFit/>
          </a:bodyPr>
          <a:lstStyle/>
          <a:p>
            <a:pPr marL="424815">
              <a:spcBef>
                <a:spcPts val="170"/>
              </a:spcBef>
              <a:tabLst>
                <a:tab pos="913130" algn="l"/>
              </a:tabLst>
              <a:defRPr/>
            </a:pPr>
            <a:r>
              <a:rPr sz="900" dirty="0">
                <a:latin typeface="Calibri"/>
                <a:cs typeface="Calibri"/>
              </a:rPr>
              <a:t>2	3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11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9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604" name="object 148">
            <a:extLst>
              <a:ext uri="{FF2B5EF4-FFF2-40B4-BE49-F238E27FC236}">
                <a16:creationId xmlns:a16="http://schemas.microsoft.com/office/drawing/2014/main" id="{B4779F98-6690-471F-A74D-75798F195CE4}"/>
              </a:ext>
            </a:extLst>
          </p:cNvPr>
          <p:cNvSpPr>
            <a:spLocks/>
          </p:cNvSpPr>
          <p:nvPr/>
        </p:nvSpPr>
        <p:spPr bwMode="auto">
          <a:xfrm>
            <a:off x="2551113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5" name="object 149">
            <a:extLst>
              <a:ext uri="{FF2B5EF4-FFF2-40B4-BE49-F238E27FC236}">
                <a16:creationId xmlns:a16="http://schemas.microsoft.com/office/drawing/2014/main" id="{9C53F78E-78A7-48B3-BD7A-0254D757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4759325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9606" name="object 150">
            <a:extLst>
              <a:ext uri="{FF2B5EF4-FFF2-40B4-BE49-F238E27FC236}">
                <a16:creationId xmlns:a16="http://schemas.microsoft.com/office/drawing/2014/main" id="{861A75F8-7200-434F-B305-A24D9B6F7E3D}"/>
              </a:ext>
            </a:extLst>
          </p:cNvPr>
          <p:cNvSpPr>
            <a:spLocks/>
          </p:cNvSpPr>
          <p:nvPr/>
        </p:nvSpPr>
        <p:spPr bwMode="auto">
          <a:xfrm>
            <a:off x="655638" y="2455863"/>
            <a:ext cx="1970087" cy="923925"/>
          </a:xfrm>
          <a:custGeom>
            <a:avLst/>
            <a:gdLst>
              <a:gd name="T0" fmla="*/ 0 w 1969135"/>
              <a:gd name="T1" fmla="*/ 0 h 923925"/>
              <a:gd name="T2" fmla="*/ 139966 w 1969135"/>
              <a:gd name="T3" fmla="*/ 351663 h 923925"/>
              <a:gd name="T4" fmla="*/ 421246 w 1969135"/>
              <a:gd name="T5" fmla="*/ 588263 h 923925"/>
              <a:gd name="T6" fmla="*/ 917194 w 1969135"/>
              <a:gd name="T7" fmla="*/ 726313 h 923925"/>
              <a:gd name="T8" fmla="*/ 1409192 w 1969135"/>
              <a:gd name="T9" fmla="*/ 844676 h 923925"/>
              <a:gd name="T10" fmla="*/ 1969008 w 1969135"/>
              <a:gd name="T11" fmla="*/ 923544 h 923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9135" h="923925">
                <a:moveTo>
                  <a:pt x="0" y="0"/>
                </a:moveTo>
                <a:lnTo>
                  <a:pt x="139966" y="351663"/>
                </a:lnTo>
                <a:lnTo>
                  <a:pt x="421246" y="588263"/>
                </a:lnTo>
                <a:lnTo>
                  <a:pt x="917194" y="726313"/>
                </a:lnTo>
                <a:lnTo>
                  <a:pt x="1409192" y="844676"/>
                </a:lnTo>
                <a:lnTo>
                  <a:pt x="1969008" y="923544"/>
                </a:lnTo>
              </a:path>
            </a:pathLst>
          </a:custGeom>
          <a:noFill/>
          <a:ln w="25908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7" name="object 151">
            <a:extLst>
              <a:ext uri="{FF2B5EF4-FFF2-40B4-BE49-F238E27FC236}">
                <a16:creationId xmlns:a16="http://schemas.microsoft.com/office/drawing/2014/main" id="{51E43041-797D-431C-ABA9-22EFDE2B8F1D}"/>
              </a:ext>
            </a:extLst>
          </p:cNvPr>
          <p:cNvSpPr>
            <a:spLocks/>
          </p:cNvSpPr>
          <p:nvPr/>
        </p:nvSpPr>
        <p:spPr bwMode="auto">
          <a:xfrm>
            <a:off x="663575" y="2460625"/>
            <a:ext cx="1962150" cy="163513"/>
          </a:xfrm>
          <a:custGeom>
            <a:avLst/>
            <a:gdLst>
              <a:gd name="T0" fmla="*/ 0 w 1961514"/>
              <a:gd name="T1" fmla="*/ 0 h 163194"/>
              <a:gd name="T2" fmla="*/ 135826 w 1961514"/>
              <a:gd name="T3" fmla="*/ 61975 h 163194"/>
              <a:gd name="T4" fmla="*/ 414286 w 1961514"/>
              <a:gd name="T5" fmla="*/ 163067 h 163194"/>
              <a:gd name="T6" fmla="*/ 910082 w 1961514"/>
              <a:gd name="T7" fmla="*/ 120650 h 163194"/>
              <a:gd name="T8" fmla="*/ 1403096 w 1961514"/>
              <a:gd name="T9" fmla="*/ 127253 h 163194"/>
              <a:gd name="T10" fmla="*/ 1961388 w 1961514"/>
              <a:gd name="T11" fmla="*/ 114173 h 163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1514" h="163194">
                <a:moveTo>
                  <a:pt x="0" y="0"/>
                </a:moveTo>
                <a:lnTo>
                  <a:pt x="135826" y="61975"/>
                </a:lnTo>
                <a:lnTo>
                  <a:pt x="414286" y="163067"/>
                </a:lnTo>
                <a:lnTo>
                  <a:pt x="910082" y="120650"/>
                </a:lnTo>
                <a:lnTo>
                  <a:pt x="1403096" y="127253"/>
                </a:lnTo>
                <a:lnTo>
                  <a:pt x="1961388" y="114173"/>
                </a:lnTo>
              </a:path>
            </a:pathLst>
          </a:custGeom>
          <a:noFill/>
          <a:ln w="25907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8" name="object 152">
            <a:extLst>
              <a:ext uri="{FF2B5EF4-FFF2-40B4-BE49-F238E27FC236}">
                <a16:creationId xmlns:a16="http://schemas.microsoft.com/office/drawing/2014/main" id="{CD7FFD14-260D-4321-A5CC-F23C4C588E53}"/>
              </a:ext>
            </a:extLst>
          </p:cNvPr>
          <p:cNvSpPr>
            <a:spLocks/>
          </p:cNvSpPr>
          <p:nvPr/>
        </p:nvSpPr>
        <p:spPr bwMode="auto">
          <a:xfrm>
            <a:off x="660400" y="2460625"/>
            <a:ext cx="1965325" cy="98425"/>
          </a:xfrm>
          <a:custGeom>
            <a:avLst/>
            <a:gdLst>
              <a:gd name="T0" fmla="*/ 0 w 1964689"/>
              <a:gd name="T1" fmla="*/ 0 h 97789"/>
              <a:gd name="T2" fmla="*/ 134492 w 1964689"/>
              <a:gd name="T3" fmla="*/ 12953 h 97789"/>
              <a:gd name="T4" fmla="*/ 421144 w 1964689"/>
              <a:gd name="T5" fmla="*/ 45465 h 97789"/>
              <a:gd name="T6" fmla="*/ 912876 w 1964689"/>
              <a:gd name="T7" fmla="*/ 55244 h 97789"/>
              <a:gd name="T8" fmla="*/ 1406016 w 1964689"/>
              <a:gd name="T9" fmla="*/ 87756 h 97789"/>
              <a:gd name="T10" fmla="*/ 1964435 w 1964689"/>
              <a:gd name="T11" fmla="*/ 97536 h 97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4689" h="97789">
                <a:moveTo>
                  <a:pt x="0" y="0"/>
                </a:moveTo>
                <a:lnTo>
                  <a:pt x="134492" y="12953"/>
                </a:lnTo>
                <a:lnTo>
                  <a:pt x="421144" y="45465"/>
                </a:lnTo>
                <a:lnTo>
                  <a:pt x="912876" y="55244"/>
                </a:lnTo>
                <a:lnTo>
                  <a:pt x="1406016" y="87756"/>
                </a:lnTo>
                <a:lnTo>
                  <a:pt x="1964435" y="97536"/>
                </a:lnTo>
              </a:path>
            </a:pathLst>
          </a:custGeom>
          <a:noFill/>
          <a:ln w="2590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9" name="object 153">
            <a:extLst>
              <a:ext uri="{FF2B5EF4-FFF2-40B4-BE49-F238E27FC236}">
                <a16:creationId xmlns:a16="http://schemas.microsoft.com/office/drawing/2014/main" id="{15849218-4973-4779-93ED-5B7F5C9CDF46}"/>
              </a:ext>
            </a:extLst>
          </p:cNvPr>
          <p:cNvSpPr>
            <a:spLocks/>
          </p:cNvSpPr>
          <p:nvPr/>
        </p:nvSpPr>
        <p:spPr bwMode="auto">
          <a:xfrm>
            <a:off x="657225" y="2455863"/>
            <a:ext cx="1968500" cy="269875"/>
          </a:xfrm>
          <a:custGeom>
            <a:avLst/>
            <a:gdLst>
              <a:gd name="T0" fmla="*/ 0 w 1967864"/>
              <a:gd name="T1" fmla="*/ 0 h 269875"/>
              <a:gd name="T2" fmla="*/ 141211 w 1967864"/>
              <a:gd name="T3" fmla="*/ 13208 h 269875"/>
              <a:gd name="T4" fmla="*/ 424992 w 1967864"/>
              <a:gd name="T5" fmla="*/ 167766 h 269875"/>
              <a:gd name="T6" fmla="*/ 915162 w 1967864"/>
              <a:gd name="T7" fmla="*/ 217170 h 269875"/>
              <a:gd name="T8" fmla="*/ 1403985 w 1967864"/>
              <a:gd name="T9" fmla="*/ 220345 h 269875"/>
              <a:gd name="T10" fmla="*/ 1967483 w 1967864"/>
              <a:gd name="T11" fmla="*/ 269748 h 269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864" h="269875">
                <a:moveTo>
                  <a:pt x="0" y="0"/>
                </a:moveTo>
                <a:lnTo>
                  <a:pt x="141211" y="13208"/>
                </a:lnTo>
                <a:lnTo>
                  <a:pt x="424992" y="167766"/>
                </a:lnTo>
                <a:lnTo>
                  <a:pt x="915162" y="217170"/>
                </a:lnTo>
                <a:lnTo>
                  <a:pt x="1403985" y="220345"/>
                </a:lnTo>
                <a:lnTo>
                  <a:pt x="1967483" y="269748"/>
                </a:lnTo>
              </a:path>
            </a:pathLst>
          </a:custGeom>
          <a:noFill/>
          <a:ln w="25907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0" name="object 154">
            <a:extLst>
              <a:ext uri="{FF2B5EF4-FFF2-40B4-BE49-F238E27FC236}">
                <a16:creationId xmlns:a16="http://schemas.microsoft.com/office/drawing/2014/main" id="{C6F4E8EB-E104-40DD-B2C8-9D9216680F10}"/>
              </a:ext>
            </a:extLst>
          </p:cNvPr>
          <p:cNvSpPr>
            <a:spLocks/>
          </p:cNvSpPr>
          <p:nvPr/>
        </p:nvSpPr>
        <p:spPr bwMode="auto">
          <a:xfrm>
            <a:off x="2036763" y="34607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1" name="object 155">
            <a:extLst>
              <a:ext uri="{FF2B5EF4-FFF2-40B4-BE49-F238E27FC236}">
                <a16:creationId xmlns:a16="http://schemas.microsoft.com/office/drawing/2014/main" id="{4992C719-5196-4733-879C-D0105886CF94}"/>
              </a:ext>
            </a:extLst>
          </p:cNvPr>
          <p:cNvSpPr>
            <a:spLocks/>
          </p:cNvSpPr>
          <p:nvPr/>
        </p:nvSpPr>
        <p:spPr bwMode="auto">
          <a:xfrm>
            <a:off x="2063750" y="3140075"/>
            <a:ext cx="0" cy="320675"/>
          </a:xfrm>
          <a:custGeom>
            <a:avLst/>
            <a:gdLst>
              <a:gd name="T0" fmla="*/ 0 h 321945"/>
              <a:gd name="T1" fmla="*/ 321945 h 321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1945">
                <a:moveTo>
                  <a:pt x="0" y="0"/>
                </a:moveTo>
                <a:lnTo>
                  <a:pt x="0" y="321945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2" name="object 156">
            <a:extLst>
              <a:ext uri="{FF2B5EF4-FFF2-40B4-BE49-F238E27FC236}">
                <a16:creationId xmlns:a16="http://schemas.microsoft.com/office/drawing/2014/main" id="{23744B32-9144-4902-9559-15758EB681C5}"/>
              </a:ext>
            </a:extLst>
          </p:cNvPr>
          <p:cNvSpPr>
            <a:spLocks/>
          </p:cNvSpPr>
          <p:nvPr/>
        </p:nvSpPr>
        <p:spPr bwMode="auto">
          <a:xfrm>
            <a:off x="2036763" y="31432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3" name="object 157">
            <a:extLst>
              <a:ext uri="{FF2B5EF4-FFF2-40B4-BE49-F238E27FC236}">
                <a16:creationId xmlns:a16="http://schemas.microsoft.com/office/drawing/2014/main" id="{7CEC2265-2907-45AE-8229-3569447AB609}"/>
              </a:ext>
            </a:extLst>
          </p:cNvPr>
          <p:cNvSpPr>
            <a:spLocks/>
          </p:cNvSpPr>
          <p:nvPr/>
        </p:nvSpPr>
        <p:spPr bwMode="auto">
          <a:xfrm>
            <a:off x="2036763" y="27749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4" name="object 158">
            <a:extLst>
              <a:ext uri="{FF2B5EF4-FFF2-40B4-BE49-F238E27FC236}">
                <a16:creationId xmlns:a16="http://schemas.microsoft.com/office/drawing/2014/main" id="{9C2D9C56-55ED-4683-BCAA-1F7319D994D8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63512"/>
          </a:xfrm>
          <a:custGeom>
            <a:avLst/>
            <a:gdLst>
              <a:gd name="T0" fmla="*/ 0 h 163194"/>
              <a:gd name="T1" fmla="*/ 162813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81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5" name="object 159">
            <a:extLst>
              <a:ext uri="{FF2B5EF4-FFF2-40B4-BE49-F238E27FC236}">
                <a16:creationId xmlns:a16="http://schemas.microsoft.com/office/drawing/2014/main" id="{05407488-7DA1-4DEC-8815-C8CC0685391A}"/>
              </a:ext>
            </a:extLst>
          </p:cNvPr>
          <p:cNvSpPr>
            <a:spLocks/>
          </p:cNvSpPr>
          <p:nvPr/>
        </p:nvSpPr>
        <p:spPr bwMode="auto">
          <a:xfrm>
            <a:off x="2089150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6" name="object 160">
            <a:extLst>
              <a:ext uri="{FF2B5EF4-FFF2-40B4-BE49-F238E27FC236}">
                <a16:creationId xmlns:a16="http://schemas.microsoft.com/office/drawing/2014/main" id="{F069FB63-7B9B-424B-BB52-E806B5D5FBE6}"/>
              </a:ext>
            </a:extLst>
          </p:cNvPr>
          <p:cNvSpPr>
            <a:spLocks/>
          </p:cNvSpPr>
          <p:nvPr/>
        </p:nvSpPr>
        <p:spPr bwMode="auto">
          <a:xfrm>
            <a:off x="2036763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7" name="object 161">
            <a:extLst>
              <a:ext uri="{FF2B5EF4-FFF2-40B4-BE49-F238E27FC236}">
                <a16:creationId xmlns:a16="http://schemas.microsoft.com/office/drawing/2014/main" id="{E6708FDB-77CE-4412-9C36-856744900712}"/>
              </a:ext>
            </a:extLst>
          </p:cNvPr>
          <p:cNvSpPr>
            <a:spLocks/>
          </p:cNvSpPr>
          <p:nvPr/>
        </p:nvSpPr>
        <p:spPr bwMode="auto">
          <a:xfrm>
            <a:off x="2036763" y="26273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8" name="object 162">
            <a:extLst>
              <a:ext uri="{FF2B5EF4-FFF2-40B4-BE49-F238E27FC236}">
                <a16:creationId xmlns:a16="http://schemas.microsoft.com/office/drawing/2014/main" id="{0A221B9E-9071-4CCA-ADEA-433B27B3BD13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4287"/>
          </a:xfrm>
          <a:custGeom>
            <a:avLst/>
            <a:gdLst>
              <a:gd name="T0" fmla="*/ 0 h 13969"/>
              <a:gd name="T1" fmla="*/ 13969 h 139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69">
                <a:moveTo>
                  <a:pt x="0" y="0"/>
                </a:moveTo>
                <a:lnTo>
                  <a:pt x="0" y="139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9" name="object 163">
            <a:extLst>
              <a:ext uri="{FF2B5EF4-FFF2-40B4-BE49-F238E27FC236}">
                <a16:creationId xmlns:a16="http://schemas.microsoft.com/office/drawing/2014/main" id="{AF21360D-B737-4FF4-9CCB-D1F85D1AC16F}"/>
              </a:ext>
            </a:extLst>
          </p:cNvPr>
          <p:cNvSpPr>
            <a:spLocks/>
          </p:cNvSpPr>
          <p:nvPr/>
        </p:nvSpPr>
        <p:spPr bwMode="auto">
          <a:xfrm>
            <a:off x="2089150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0" name="object 164">
            <a:extLst>
              <a:ext uri="{FF2B5EF4-FFF2-40B4-BE49-F238E27FC236}">
                <a16:creationId xmlns:a16="http://schemas.microsoft.com/office/drawing/2014/main" id="{AF2FA7B8-E2A5-4AE0-BD2B-9D70BB1095E3}"/>
              </a:ext>
            </a:extLst>
          </p:cNvPr>
          <p:cNvSpPr>
            <a:spLocks/>
          </p:cNvSpPr>
          <p:nvPr/>
        </p:nvSpPr>
        <p:spPr bwMode="auto">
          <a:xfrm>
            <a:off x="2036763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1" name="object 165">
            <a:extLst>
              <a:ext uri="{FF2B5EF4-FFF2-40B4-BE49-F238E27FC236}">
                <a16:creationId xmlns:a16="http://schemas.microsoft.com/office/drawing/2014/main" id="{A48BCC21-0B75-4E9D-8B49-A9B01C55DF1E}"/>
              </a:ext>
            </a:extLst>
          </p:cNvPr>
          <p:cNvSpPr>
            <a:spLocks/>
          </p:cNvSpPr>
          <p:nvPr/>
        </p:nvSpPr>
        <p:spPr bwMode="auto">
          <a:xfrm>
            <a:off x="2089150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2" name="object 166">
            <a:extLst>
              <a:ext uri="{FF2B5EF4-FFF2-40B4-BE49-F238E27FC236}">
                <a16:creationId xmlns:a16="http://schemas.microsoft.com/office/drawing/2014/main" id="{0FC735E2-B94C-40F6-8BFB-CE8D99736BA7}"/>
              </a:ext>
            </a:extLst>
          </p:cNvPr>
          <p:cNvSpPr>
            <a:spLocks/>
          </p:cNvSpPr>
          <p:nvPr/>
        </p:nvSpPr>
        <p:spPr bwMode="auto">
          <a:xfrm>
            <a:off x="2036763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3" name="object 167">
            <a:extLst>
              <a:ext uri="{FF2B5EF4-FFF2-40B4-BE49-F238E27FC236}">
                <a16:creationId xmlns:a16="http://schemas.microsoft.com/office/drawing/2014/main" id="{826501DB-3BEE-4376-93E2-38E546331A75}"/>
              </a:ext>
            </a:extLst>
          </p:cNvPr>
          <p:cNvSpPr>
            <a:spLocks/>
          </p:cNvSpPr>
          <p:nvPr/>
        </p:nvSpPr>
        <p:spPr bwMode="auto">
          <a:xfrm>
            <a:off x="208915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4" name="object 168">
            <a:extLst>
              <a:ext uri="{FF2B5EF4-FFF2-40B4-BE49-F238E27FC236}">
                <a16:creationId xmlns:a16="http://schemas.microsoft.com/office/drawing/2014/main" id="{93E48DA1-6700-4B73-B8BE-DC8488EADF50}"/>
              </a:ext>
            </a:extLst>
          </p:cNvPr>
          <p:cNvSpPr>
            <a:spLocks/>
          </p:cNvSpPr>
          <p:nvPr/>
        </p:nvSpPr>
        <p:spPr bwMode="auto">
          <a:xfrm>
            <a:off x="2036763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5" name="object 169">
            <a:extLst>
              <a:ext uri="{FF2B5EF4-FFF2-40B4-BE49-F238E27FC236}">
                <a16:creationId xmlns:a16="http://schemas.microsoft.com/office/drawing/2014/main" id="{C8920323-C91F-4627-A03F-DEEE4046D4D1}"/>
              </a:ext>
            </a:extLst>
          </p:cNvPr>
          <p:cNvSpPr>
            <a:spLocks/>
          </p:cNvSpPr>
          <p:nvPr/>
        </p:nvSpPr>
        <p:spPr bwMode="auto">
          <a:xfrm>
            <a:off x="1544638" y="33194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6" name="object 170">
            <a:extLst>
              <a:ext uri="{FF2B5EF4-FFF2-40B4-BE49-F238E27FC236}">
                <a16:creationId xmlns:a16="http://schemas.microsoft.com/office/drawing/2014/main" id="{ECC6C064-F464-4269-85EA-2C92B8917529}"/>
              </a:ext>
            </a:extLst>
          </p:cNvPr>
          <p:cNvSpPr>
            <a:spLocks/>
          </p:cNvSpPr>
          <p:nvPr/>
        </p:nvSpPr>
        <p:spPr bwMode="auto">
          <a:xfrm>
            <a:off x="1573213" y="3063875"/>
            <a:ext cx="0" cy="255588"/>
          </a:xfrm>
          <a:custGeom>
            <a:avLst/>
            <a:gdLst>
              <a:gd name="T0" fmla="*/ 0 h 256539"/>
              <a:gd name="T1" fmla="*/ 256159 h 2565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6539">
                <a:moveTo>
                  <a:pt x="0" y="0"/>
                </a:moveTo>
                <a:lnTo>
                  <a:pt x="0" y="25615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7" name="object 171">
            <a:extLst>
              <a:ext uri="{FF2B5EF4-FFF2-40B4-BE49-F238E27FC236}">
                <a16:creationId xmlns:a16="http://schemas.microsoft.com/office/drawing/2014/main" id="{2A73565A-291E-4FCA-8EB5-DFAA911455AE}"/>
              </a:ext>
            </a:extLst>
          </p:cNvPr>
          <p:cNvSpPr>
            <a:spLocks/>
          </p:cNvSpPr>
          <p:nvPr/>
        </p:nvSpPr>
        <p:spPr bwMode="auto">
          <a:xfrm>
            <a:off x="1544638" y="3067050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8" name="object 172">
            <a:extLst>
              <a:ext uri="{FF2B5EF4-FFF2-40B4-BE49-F238E27FC236}">
                <a16:creationId xmlns:a16="http://schemas.microsoft.com/office/drawing/2014/main" id="{3A126032-1EF5-4D84-9613-AAD167E07EB6}"/>
              </a:ext>
            </a:extLst>
          </p:cNvPr>
          <p:cNvSpPr>
            <a:spLocks/>
          </p:cNvSpPr>
          <p:nvPr/>
        </p:nvSpPr>
        <p:spPr bwMode="auto">
          <a:xfrm>
            <a:off x="1544638" y="27479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9" name="object 173">
            <a:extLst>
              <a:ext uri="{FF2B5EF4-FFF2-40B4-BE49-F238E27FC236}">
                <a16:creationId xmlns:a16="http://schemas.microsoft.com/office/drawing/2014/main" id="{6CC7AFFC-C6E7-4D84-B215-EC4FD3829353}"/>
              </a:ext>
            </a:extLst>
          </p:cNvPr>
          <p:cNvSpPr>
            <a:spLocks/>
          </p:cNvSpPr>
          <p:nvPr/>
        </p:nvSpPr>
        <p:spPr bwMode="auto">
          <a:xfrm>
            <a:off x="1573213" y="2579688"/>
            <a:ext cx="0" cy="168275"/>
          </a:xfrm>
          <a:custGeom>
            <a:avLst/>
            <a:gdLst>
              <a:gd name="T0" fmla="*/ 0 h 167639"/>
              <a:gd name="T1" fmla="*/ 167512 h 167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639">
                <a:moveTo>
                  <a:pt x="0" y="0"/>
                </a:moveTo>
                <a:lnTo>
                  <a:pt x="0" y="16751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0" name="object 174">
            <a:extLst>
              <a:ext uri="{FF2B5EF4-FFF2-40B4-BE49-F238E27FC236}">
                <a16:creationId xmlns:a16="http://schemas.microsoft.com/office/drawing/2014/main" id="{43BE6E31-C03A-4A22-AE15-4DF99F85A4F2}"/>
              </a:ext>
            </a:extLst>
          </p:cNvPr>
          <p:cNvSpPr>
            <a:spLocks/>
          </p:cNvSpPr>
          <p:nvPr/>
        </p:nvSpPr>
        <p:spPr bwMode="auto">
          <a:xfrm>
            <a:off x="1544638" y="258127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1" name="object 175">
            <a:extLst>
              <a:ext uri="{FF2B5EF4-FFF2-40B4-BE49-F238E27FC236}">
                <a16:creationId xmlns:a16="http://schemas.microsoft.com/office/drawing/2014/main" id="{37B854B9-1614-4AEA-A3DD-5BBA821B735C}"/>
              </a:ext>
            </a:extLst>
          </p:cNvPr>
          <p:cNvSpPr>
            <a:spLocks/>
          </p:cNvSpPr>
          <p:nvPr/>
        </p:nvSpPr>
        <p:spPr bwMode="auto">
          <a:xfrm>
            <a:off x="1544638" y="261302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2" name="object 176">
            <a:extLst>
              <a:ext uri="{FF2B5EF4-FFF2-40B4-BE49-F238E27FC236}">
                <a16:creationId xmlns:a16="http://schemas.microsoft.com/office/drawing/2014/main" id="{3BDFD06D-41D3-4B22-946C-B0AF88882F12}"/>
              </a:ext>
            </a:extLst>
          </p:cNvPr>
          <p:cNvSpPr>
            <a:spLocks/>
          </p:cNvSpPr>
          <p:nvPr/>
        </p:nvSpPr>
        <p:spPr bwMode="auto">
          <a:xfrm>
            <a:off x="1573213" y="2574925"/>
            <a:ext cx="0" cy="38100"/>
          </a:xfrm>
          <a:custGeom>
            <a:avLst/>
            <a:gdLst>
              <a:gd name="T0" fmla="*/ 0 h 38100"/>
              <a:gd name="T1" fmla="*/ 37718 h 381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100">
                <a:moveTo>
                  <a:pt x="0" y="0"/>
                </a:moveTo>
                <a:lnTo>
                  <a:pt x="0" y="37718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3" name="object 177">
            <a:extLst>
              <a:ext uri="{FF2B5EF4-FFF2-40B4-BE49-F238E27FC236}">
                <a16:creationId xmlns:a16="http://schemas.microsoft.com/office/drawing/2014/main" id="{10FC4E98-9645-45A2-934C-4EF0B4CC777A}"/>
              </a:ext>
            </a:extLst>
          </p:cNvPr>
          <p:cNvSpPr>
            <a:spLocks/>
          </p:cNvSpPr>
          <p:nvPr/>
        </p:nvSpPr>
        <p:spPr bwMode="auto">
          <a:xfrm>
            <a:off x="1598613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4" name="object 178">
            <a:extLst>
              <a:ext uri="{FF2B5EF4-FFF2-40B4-BE49-F238E27FC236}">
                <a16:creationId xmlns:a16="http://schemas.microsoft.com/office/drawing/2014/main" id="{FF0133D5-7589-4735-A99C-BD19CCBB160E}"/>
              </a:ext>
            </a:extLst>
          </p:cNvPr>
          <p:cNvSpPr>
            <a:spLocks/>
          </p:cNvSpPr>
          <p:nvPr/>
        </p:nvSpPr>
        <p:spPr bwMode="auto">
          <a:xfrm>
            <a:off x="1546225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5" name="object 179">
            <a:extLst>
              <a:ext uri="{FF2B5EF4-FFF2-40B4-BE49-F238E27FC236}">
                <a16:creationId xmlns:a16="http://schemas.microsoft.com/office/drawing/2014/main" id="{9658785F-D77F-4A62-BAE0-1F6C47A7D96F}"/>
              </a:ext>
            </a:extLst>
          </p:cNvPr>
          <p:cNvSpPr>
            <a:spLocks/>
          </p:cNvSpPr>
          <p:nvPr/>
        </p:nvSpPr>
        <p:spPr bwMode="auto">
          <a:xfrm>
            <a:off x="1598613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6" name="object 180">
            <a:extLst>
              <a:ext uri="{FF2B5EF4-FFF2-40B4-BE49-F238E27FC236}">
                <a16:creationId xmlns:a16="http://schemas.microsoft.com/office/drawing/2014/main" id="{ABF61DC8-636E-4C92-A380-3779377F10F5}"/>
              </a:ext>
            </a:extLst>
          </p:cNvPr>
          <p:cNvSpPr>
            <a:spLocks/>
          </p:cNvSpPr>
          <p:nvPr/>
        </p:nvSpPr>
        <p:spPr bwMode="auto">
          <a:xfrm>
            <a:off x="1546225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7" name="object 181">
            <a:extLst>
              <a:ext uri="{FF2B5EF4-FFF2-40B4-BE49-F238E27FC236}">
                <a16:creationId xmlns:a16="http://schemas.microsoft.com/office/drawing/2014/main" id="{34FB1430-3F40-4FEC-8E23-7FD51DA52400}"/>
              </a:ext>
            </a:extLst>
          </p:cNvPr>
          <p:cNvSpPr>
            <a:spLocks/>
          </p:cNvSpPr>
          <p:nvPr/>
        </p:nvSpPr>
        <p:spPr bwMode="auto">
          <a:xfrm>
            <a:off x="1598613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8" name="object 182">
            <a:extLst>
              <a:ext uri="{FF2B5EF4-FFF2-40B4-BE49-F238E27FC236}">
                <a16:creationId xmlns:a16="http://schemas.microsoft.com/office/drawing/2014/main" id="{402A27C1-35DF-41A9-A264-13040817269C}"/>
              </a:ext>
            </a:extLst>
          </p:cNvPr>
          <p:cNvSpPr>
            <a:spLocks/>
          </p:cNvSpPr>
          <p:nvPr/>
        </p:nvSpPr>
        <p:spPr bwMode="auto">
          <a:xfrm>
            <a:off x="1546225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9" name="object 183">
            <a:extLst>
              <a:ext uri="{FF2B5EF4-FFF2-40B4-BE49-F238E27FC236}">
                <a16:creationId xmlns:a16="http://schemas.microsoft.com/office/drawing/2014/main" id="{5C354EFA-BF71-457E-B17B-B2C91EBE5424}"/>
              </a:ext>
            </a:extLst>
          </p:cNvPr>
          <p:cNvSpPr>
            <a:spLocks/>
          </p:cNvSpPr>
          <p:nvPr/>
        </p:nvSpPr>
        <p:spPr bwMode="auto">
          <a:xfrm>
            <a:off x="2600325" y="2619375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0" name="object 184">
            <a:extLst>
              <a:ext uri="{FF2B5EF4-FFF2-40B4-BE49-F238E27FC236}">
                <a16:creationId xmlns:a16="http://schemas.microsoft.com/office/drawing/2014/main" id="{7D013C30-0777-489C-8F23-A4802600611A}"/>
              </a:ext>
            </a:extLst>
          </p:cNvPr>
          <p:cNvSpPr>
            <a:spLocks/>
          </p:cNvSpPr>
          <p:nvPr/>
        </p:nvSpPr>
        <p:spPr bwMode="auto">
          <a:xfrm>
            <a:off x="2622550" y="2616200"/>
            <a:ext cx="9525" cy="0"/>
          </a:xfrm>
          <a:custGeom>
            <a:avLst/>
            <a:gdLst>
              <a:gd name="T0" fmla="*/ 0 w 9525"/>
              <a:gd name="T1" fmla="*/ 9144 w 95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525">
                <a:moveTo>
                  <a:pt x="0" y="0"/>
                </a:moveTo>
                <a:lnTo>
                  <a:pt x="9144" y="0"/>
                </a:lnTo>
              </a:path>
            </a:pathLst>
          </a:custGeom>
          <a:noFill/>
          <a:ln w="74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1" name="object 185">
            <a:extLst>
              <a:ext uri="{FF2B5EF4-FFF2-40B4-BE49-F238E27FC236}">
                <a16:creationId xmlns:a16="http://schemas.microsoft.com/office/drawing/2014/main" id="{98EB8AD1-B9F4-44E8-A587-F620BB7F8789}"/>
              </a:ext>
            </a:extLst>
          </p:cNvPr>
          <p:cNvSpPr>
            <a:spLocks/>
          </p:cNvSpPr>
          <p:nvPr/>
        </p:nvSpPr>
        <p:spPr bwMode="auto">
          <a:xfrm>
            <a:off x="265430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2" name="object 186">
            <a:extLst>
              <a:ext uri="{FF2B5EF4-FFF2-40B4-BE49-F238E27FC236}">
                <a16:creationId xmlns:a16="http://schemas.microsoft.com/office/drawing/2014/main" id="{E164CA40-FBC7-4448-88F4-9CE1E4BC2CA0}"/>
              </a:ext>
            </a:extLst>
          </p:cNvPr>
          <p:cNvSpPr>
            <a:spLocks/>
          </p:cNvSpPr>
          <p:nvPr/>
        </p:nvSpPr>
        <p:spPr bwMode="auto">
          <a:xfrm>
            <a:off x="2600325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3" name="object 187">
            <a:extLst>
              <a:ext uri="{FF2B5EF4-FFF2-40B4-BE49-F238E27FC236}">
                <a16:creationId xmlns:a16="http://schemas.microsoft.com/office/drawing/2014/main" id="{9EBDEA0D-8706-4755-8233-F5204045055A}"/>
              </a:ext>
            </a:extLst>
          </p:cNvPr>
          <p:cNvSpPr>
            <a:spLocks/>
          </p:cNvSpPr>
          <p:nvPr/>
        </p:nvSpPr>
        <p:spPr bwMode="auto">
          <a:xfrm>
            <a:off x="2600325" y="28432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4" name="object 188">
            <a:extLst>
              <a:ext uri="{FF2B5EF4-FFF2-40B4-BE49-F238E27FC236}">
                <a16:creationId xmlns:a16="http://schemas.microsoft.com/office/drawing/2014/main" id="{D0A15BBE-ED39-4890-B2E2-0AD191CBCD5F}"/>
              </a:ext>
            </a:extLst>
          </p:cNvPr>
          <p:cNvSpPr>
            <a:spLocks/>
          </p:cNvSpPr>
          <p:nvPr/>
        </p:nvSpPr>
        <p:spPr bwMode="auto">
          <a:xfrm>
            <a:off x="2627313" y="2613025"/>
            <a:ext cx="0" cy="230188"/>
          </a:xfrm>
          <a:custGeom>
            <a:avLst/>
            <a:gdLst>
              <a:gd name="T0" fmla="*/ 0 h 229869"/>
              <a:gd name="T1" fmla="*/ 229869 h 229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9869">
                <a:moveTo>
                  <a:pt x="0" y="0"/>
                </a:moveTo>
                <a:lnTo>
                  <a:pt x="0" y="2298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5" name="object 189">
            <a:extLst>
              <a:ext uri="{FF2B5EF4-FFF2-40B4-BE49-F238E27FC236}">
                <a16:creationId xmlns:a16="http://schemas.microsoft.com/office/drawing/2014/main" id="{77758A18-3016-4C43-BDA7-74D4F4BD4F48}"/>
              </a:ext>
            </a:extLst>
          </p:cNvPr>
          <p:cNvSpPr>
            <a:spLocks/>
          </p:cNvSpPr>
          <p:nvPr/>
        </p:nvSpPr>
        <p:spPr bwMode="auto">
          <a:xfrm>
            <a:off x="2600325" y="26146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6" name="object 190">
            <a:extLst>
              <a:ext uri="{FF2B5EF4-FFF2-40B4-BE49-F238E27FC236}">
                <a16:creationId xmlns:a16="http://schemas.microsoft.com/office/drawing/2014/main" id="{3671AB98-A024-415F-9DB6-7C04B59A9F10}"/>
              </a:ext>
            </a:extLst>
          </p:cNvPr>
          <p:cNvSpPr>
            <a:spLocks/>
          </p:cNvSpPr>
          <p:nvPr/>
        </p:nvSpPr>
        <p:spPr bwMode="auto">
          <a:xfrm>
            <a:off x="2600325" y="351790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7" name="object 191">
            <a:extLst>
              <a:ext uri="{FF2B5EF4-FFF2-40B4-BE49-F238E27FC236}">
                <a16:creationId xmlns:a16="http://schemas.microsoft.com/office/drawing/2014/main" id="{60D12DC3-AAE4-422D-8802-3996EAD84735}"/>
              </a:ext>
            </a:extLst>
          </p:cNvPr>
          <p:cNvSpPr>
            <a:spLocks/>
          </p:cNvSpPr>
          <p:nvPr/>
        </p:nvSpPr>
        <p:spPr bwMode="auto">
          <a:xfrm>
            <a:off x="2627313" y="3224213"/>
            <a:ext cx="0" cy="293687"/>
          </a:xfrm>
          <a:custGeom>
            <a:avLst/>
            <a:gdLst>
              <a:gd name="T0" fmla="*/ 0 h 292735"/>
              <a:gd name="T1" fmla="*/ 292353 h 292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2735">
                <a:moveTo>
                  <a:pt x="0" y="0"/>
                </a:moveTo>
                <a:lnTo>
                  <a:pt x="0" y="29235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8" name="object 192">
            <a:extLst>
              <a:ext uri="{FF2B5EF4-FFF2-40B4-BE49-F238E27FC236}">
                <a16:creationId xmlns:a16="http://schemas.microsoft.com/office/drawing/2014/main" id="{FAC73195-32EF-45A8-BFD8-05409AE84D34}"/>
              </a:ext>
            </a:extLst>
          </p:cNvPr>
          <p:cNvSpPr>
            <a:spLocks/>
          </p:cNvSpPr>
          <p:nvPr/>
        </p:nvSpPr>
        <p:spPr bwMode="auto">
          <a:xfrm>
            <a:off x="2600325" y="3227388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9" name="object 193">
            <a:extLst>
              <a:ext uri="{FF2B5EF4-FFF2-40B4-BE49-F238E27FC236}">
                <a16:creationId xmlns:a16="http://schemas.microsoft.com/office/drawing/2014/main" id="{0CE7B7B7-2A53-40EB-ACF4-7AEB65DBB089}"/>
              </a:ext>
            </a:extLst>
          </p:cNvPr>
          <p:cNvSpPr>
            <a:spLocks/>
          </p:cNvSpPr>
          <p:nvPr/>
        </p:nvSpPr>
        <p:spPr bwMode="auto">
          <a:xfrm>
            <a:off x="1049338" y="311943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0" name="object 194">
            <a:extLst>
              <a:ext uri="{FF2B5EF4-FFF2-40B4-BE49-F238E27FC236}">
                <a16:creationId xmlns:a16="http://schemas.microsoft.com/office/drawing/2014/main" id="{24829D6D-3C61-4A80-8F23-52E893188AF7}"/>
              </a:ext>
            </a:extLst>
          </p:cNvPr>
          <p:cNvSpPr>
            <a:spLocks/>
          </p:cNvSpPr>
          <p:nvPr/>
        </p:nvSpPr>
        <p:spPr bwMode="auto">
          <a:xfrm>
            <a:off x="1077913" y="2965450"/>
            <a:ext cx="0" cy="155575"/>
          </a:xfrm>
          <a:custGeom>
            <a:avLst/>
            <a:gdLst>
              <a:gd name="T0" fmla="*/ 0 h 154939"/>
              <a:gd name="T1" fmla="*/ 154432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43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1" name="object 195">
            <a:extLst>
              <a:ext uri="{FF2B5EF4-FFF2-40B4-BE49-F238E27FC236}">
                <a16:creationId xmlns:a16="http://schemas.microsoft.com/office/drawing/2014/main" id="{AC12F17E-4A4C-42F9-8C88-3C9DF44C77B3}"/>
              </a:ext>
            </a:extLst>
          </p:cNvPr>
          <p:cNvSpPr>
            <a:spLocks/>
          </p:cNvSpPr>
          <p:nvPr/>
        </p:nvSpPr>
        <p:spPr bwMode="auto">
          <a:xfrm>
            <a:off x="1049338" y="296545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2" name="object 196">
            <a:extLst>
              <a:ext uri="{FF2B5EF4-FFF2-40B4-BE49-F238E27FC236}">
                <a16:creationId xmlns:a16="http://schemas.microsoft.com/office/drawing/2014/main" id="{9EAAF9B0-186E-4A72-84C3-82FEF0F54D38}"/>
              </a:ext>
            </a:extLst>
          </p:cNvPr>
          <p:cNvSpPr>
            <a:spLocks/>
          </p:cNvSpPr>
          <p:nvPr/>
        </p:nvSpPr>
        <p:spPr bwMode="auto">
          <a:xfrm>
            <a:off x="1049338" y="267970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3" name="object 197">
            <a:extLst>
              <a:ext uri="{FF2B5EF4-FFF2-40B4-BE49-F238E27FC236}">
                <a16:creationId xmlns:a16="http://schemas.microsoft.com/office/drawing/2014/main" id="{3FEE7BD7-C26A-46D6-8B8F-6ED243E7CC31}"/>
              </a:ext>
            </a:extLst>
          </p:cNvPr>
          <p:cNvSpPr>
            <a:spLocks/>
          </p:cNvSpPr>
          <p:nvPr/>
        </p:nvSpPr>
        <p:spPr bwMode="auto">
          <a:xfrm>
            <a:off x="1077913" y="2568575"/>
            <a:ext cx="0" cy="111125"/>
          </a:xfrm>
          <a:custGeom>
            <a:avLst/>
            <a:gdLst>
              <a:gd name="T0" fmla="*/ 0 h 111760"/>
              <a:gd name="T1" fmla="*/ 111633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63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4" name="object 198">
            <a:extLst>
              <a:ext uri="{FF2B5EF4-FFF2-40B4-BE49-F238E27FC236}">
                <a16:creationId xmlns:a16="http://schemas.microsoft.com/office/drawing/2014/main" id="{9534059F-8750-4792-91F8-262A5E048814}"/>
              </a:ext>
            </a:extLst>
          </p:cNvPr>
          <p:cNvSpPr>
            <a:spLocks/>
          </p:cNvSpPr>
          <p:nvPr/>
        </p:nvSpPr>
        <p:spPr bwMode="auto">
          <a:xfrm>
            <a:off x="1049338" y="25685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5" name="object 199">
            <a:extLst>
              <a:ext uri="{FF2B5EF4-FFF2-40B4-BE49-F238E27FC236}">
                <a16:creationId xmlns:a16="http://schemas.microsoft.com/office/drawing/2014/main" id="{94696C1E-FA1E-4486-96DF-6695345C9595}"/>
              </a:ext>
            </a:extLst>
          </p:cNvPr>
          <p:cNvSpPr>
            <a:spLocks/>
          </p:cNvSpPr>
          <p:nvPr/>
        </p:nvSpPr>
        <p:spPr bwMode="auto">
          <a:xfrm>
            <a:off x="1103313" y="25368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6" name="object 200">
            <a:extLst>
              <a:ext uri="{FF2B5EF4-FFF2-40B4-BE49-F238E27FC236}">
                <a16:creationId xmlns:a16="http://schemas.microsoft.com/office/drawing/2014/main" id="{05FF65DD-A269-4D35-87CC-91546E61159F}"/>
              </a:ext>
            </a:extLst>
          </p:cNvPr>
          <p:cNvSpPr>
            <a:spLocks/>
          </p:cNvSpPr>
          <p:nvPr/>
        </p:nvSpPr>
        <p:spPr bwMode="auto">
          <a:xfrm>
            <a:off x="1103313" y="24574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7" name="object 201">
            <a:extLst>
              <a:ext uri="{FF2B5EF4-FFF2-40B4-BE49-F238E27FC236}">
                <a16:creationId xmlns:a16="http://schemas.microsoft.com/office/drawing/2014/main" id="{775A8795-0A25-4ECE-B183-0FB1A042124E}"/>
              </a:ext>
            </a:extLst>
          </p:cNvPr>
          <p:cNvSpPr>
            <a:spLocks/>
          </p:cNvSpPr>
          <p:nvPr/>
        </p:nvSpPr>
        <p:spPr bwMode="auto">
          <a:xfrm>
            <a:off x="1049338" y="265588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8" name="object 202">
            <a:extLst>
              <a:ext uri="{FF2B5EF4-FFF2-40B4-BE49-F238E27FC236}">
                <a16:creationId xmlns:a16="http://schemas.microsoft.com/office/drawing/2014/main" id="{5541C2B6-1AC5-40B5-AFD1-30F9CCB0983C}"/>
              </a:ext>
            </a:extLst>
          </p:cNvPr>
          <p:cNvSpPr>
            <a:spLocks/>
          </p:cNvSpPr>
          <p:nvPr/>
        </p:nvSpPr>
        <p:spPr bwMode="auto">
          <a:xfrm>
            <a:off x="1077913" y="2593975"/>
            <a:ext cx="0" cy="61913"/>
          </a:xfrm>
          <a:custGeom>
            <a:avLst/>
            <a:gdLst>
              <a:gd name="T0" fmla="*/ 0 h 62230"/>
              <a:gd name="T1" fmla="*/ 62102 h 622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230">
                <a:moveTo>
                  <a:pt x="0" y="0"/>
                </a:moveTo>
                <a:lnTo>
                  <a:pt x="0" y="6210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9" name="object 203">
            <a:extLst>
              <a:ext uri="{FF2B5EF4-FFF2-40B4-BE49-F238E27FC236}">
                <a16:creationId xmlns:a16="http://schemas.microsoft.com/office/drawing/2014/main" id="{084E3FE7-8353-4E3F-A4DD-7C2022B67C64}"/>
              </a:ext>
            </a:extLst>
          </p:cNvPr>
          <p:cNvSpPr>
            <a:spLocks/>
          </p:cNvSpPr>
          <p:nvPr/>
        </p:nvSpPr>
        <p:spPr bwMode="auto">
          <a:xfrm>
            <a:off x="1049338" y="25939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0" name="object 204">
            <a:extLst>
              <a:ext uri="{FF2B5EF4-FFF2-40B4-BE49-F238E27FC236}">
                <a16:creationId xmlns:a16="http://schemas.microsoft.com/office/drawing/2014/main" id="{8930D570-A9EC-4D24-AA80-AEE722026440}"/>
              </a:ext>
            </a:extLst>
          </p:cNvPr>
          <p:cNvSpPr>
            <a:spLocks/>
          </p:cNvSpPr>
          <p:nvPr/>
        </p:nvSpPr>
        <p:spPr bwMode="auto">
          <a:xfrm>
            <a:off x="771525" y="2557463"/>
            <a:ext cx="53975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" name="object 205">
            <a:extLst>
              <a:ext uri="{FF2B5EF4-FFF2-40B4-BE49-F238E27FC236}">
                <a16:creationId xmlns:a16="http://schemas.microsoft.com/office/drawing/2014/main" id="{5C74C384-B0CA-442A-A741-B0D4F0E33EFC}"/>
              </a:ext>
            </a:extLst>
          </p:cNvPr>
          <p:cNvSpPr>
            <a:spLocks/>
          </p:cNvSpPr>
          <p:nvPr/>
        </p:nvSpPr>
        <p:spPr bwMode="auto">
          <a:xfrm>
            <a:off x="798513" y="2530475"/>
            <a:ext cx="0" cy="28575"/>
          </a:xfrm>
          <a:custGeom>
            <a:avLst/>
            <a:gdLst>
              <a:gd name="T0" fmla="*/ 0 h 28575"/>
              <a:gd name="T1" fmla="*/ 28575 h 285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575">
                <a:moveTo>
                  <a:pt x="0" y="0"/>
                </a:moveTo>
                <a:lnTo>
                  <a:pt x="0" y="28575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2" name="object 206">
            <a:extLst>
              <a:ext uri="{FF2B5EF4-FFF2-40B4-BE49-F238E27FC236}">
                <a16:creationId xmlns:a16="http://schemas.microsoft.com/office/drawing/2014/main" id="{A9959E2B-595B-4B1A-8111-64D229D242E2}"/>
              </a:ext>
            </a:extLst>
          </p:cNvPr>
          <p:cNvSpPr>
            <a:spLocks/>
          </p:cNvSpPr>
          <p:nvPr/>
        </p:nvSpPr>
        <p:spPr bwMode="auto">
          <a:xfrm>
            <a:off x="823913" y="2474913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" name="object 207">
            <a:extLst>
              <a:ext uri="{FF2B5EF4-FFF2-40B4-BE49-F238E27FC236}">
                <a16:creationId xmlns:a16="http://schemas.microsoft.com/office/drawing/2014/main" id="{8EF174A7-9787-4B30-BC5E-900EFBC8AAA0}"/>
              </a:ext>
            </a:extLst>
          </p:cNvPr>
          <p:cNvSpPr>
            <a:spLocks/>
          </p:cNvSpPr>
          <p:nvPr/>
        </p:nvSpPr>
        <p:spPr bwMode="auto">
          <a:xfrm>
            <a:off x="823913" y="250983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4" name="object 208">
            <a:extLst>
              <a:ext uri="{FF2B5EF4-FFF2-40B4-BE49-F238E27FC236}">
                <a16:creationId xmlns:a16="http://schemas.microsoft.com/office/drawing/2014/main" id="{23AB255B-E7E0-43B8-8586-9F0C89F3DAB1}"/>
              </a:ext>
            </a:extLst>
          </p:cNvPr>
          <p:cNvSpPr>
            <a:spLocks/>
          </p:cNvSpPr>
          <p:nvPr/>
        </p:nvSpPr>
        <p:spPr bwMode="auto">
          <a:xfrm>
            <a:off x="823913" y="24320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" name="object 209">
            <a:extLst>
              <a:ext uri="{FF2B5EF4-FFF2-40B4-BE49-F238E27FC236}">
                <a16:creationId xmlns:a16="http://schemas.microsoft.com/office/drawing/2014/main" id="{537B4480-783E-4992-9C19-DBBDECA18134}"/>
              </a:ext>
            </a:extLst>
          </p:cNvPr>
          <p:cNvSpPr>
            <a:spLocks/>
          </p:cNvSpPr>
          <p:nvPr/>
        </p:nvSpPr>
        <p:spPr bwMode="auto">
          <a:xfrm>
            <a:off x="2627313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6" name="object 210">
            <a:extLst>
              <a:ext uri="{FF2B5EF4-FFF2-40B4-BE49-F238E27FC236}">
                <a16:creationId xmlns:a16="http://schemas.microsoft.com/office/drawing/2014/main" id="{F4DAB129-BE1C-40B4-AB50-D4807F1DF7FB}"/>
              </a:ext>
            </a:extLst>
          </p:cNvPr>
          <p:cNvSpPr>
            <a:spLocks/>
          </p:cNvSpPr>
          <p:nvPr/>
        </p:nvSpPr>
        <p:spPr bwMode="auto">
          <a:xfrm>
            <a:off x="2063750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7" name="object 211">
            <a:extLst>
              <a:ext uri="{FF2B5EF4-FFF2-40B4-BE49-F238E27FC236}">
                <a16:creationId xmlns:a16="http://schemas.microsoft.com/office/drawing/2014/main" id="{1B1B034C-6CA9-46EC-8B39-A96F38FACC0A}"/>
              </a:ext>
            </a:extLst>
          </p:cNvPr>
          <p:cNvSpPr>
            <a:spLocks/>
          </p:cNvSpPr>
          <p:nvPr/>
        </p:nvSpPr>
        <p:spPr bwMode="auto">
          <a:xfrm>
            <a:off x="1573213" y="2451100"/>
            <a:ext cx="0" cy="123825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8" name="object 212">
            <a:extLst>
              <a:ext uri="{FF2B5EF4-FFF2-40B4-BE49-F238E27FC236}">
                <a16:creationId xmlns:a16="http://schemas.microsoft.com/office/drawing/2014/main" id="{E8E8810B-A43E-4513-A86E-85149792BBD5}"/>
              </a:ext>
            </a:extLst>
          </p:cNvPr>
          <p:cNvSpPr>
            <a:spLocks/>
          </p:cNvSpPr>
          <p:nvPr/>
        </p:nvSpPr>
        <p:spPr bwMode="auto">
          <a:xfrm>
            <a:off x="1076325" y="2439988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9" name="object 213">
            <a:extLst>
              <a:ext uri="{FF2B5EF4-FFF2-40B4-BE49-F238E27FC236}">
                <a16:creationId xmlns:a16="http://schemas.microsoft.com/office/drawing/2014/main" id="{14512AE2-35F1-4866-8483-D6FB7E41A198}"/>
              </a:ext>
            </a:extLst>
          </p:cNvPr>
          <p:cNvSpPr>
            <a:spLocks/>
          </p:cNvSpPr>
          <p:nvPr/>
        </p:nvSpPr>
        <p:spPr bwMode="auto">
          <a:xfrm>
            <a:off x="796925" y="2405063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0" name="object 214">
            <a:extLst>
              <a:ext uri="{FF2B5EF4-FFF2-40B4-BE49-F238E27FC236}">
                <a16:creationId xmlns:a16="http://schemas.microsoft.com/office/drawing/2014/main" id="{54F363B6-D04A-45FD-A789-7DA9B222D627}"/>
              </a:ext>
            </a:extLst>
          </p:cNvPr>
          <p:cNvSpPr>
            <a:spLocks/>
          </p:cNvSpPr>
          <p:nvPr/>
        </p:nvSpPr>
        <p:spPr bwMode="auto">
          <a:xfrm>
            <a:off x="652463" y="2387600"/>
            <a:ext cx="0" cy="125413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1" name="object 215">
            <a:extLst>
              <a:ext uri="{FF2B5EF4-FFF2-40B4-BE49-F238E27FC236}">
                <a16:creationId xmlns:a16="http://schemas.microsoft.com/office/drawing/2014/main" id="{A12E144C-E763-4339-B1D4-78896ED7A62A}"/>
              </a:ext>
            </a:extLst>
          </p:cNvPr>
          <p:cNvSpPr>
            <a:spLocks/>
          </p:cNvSpPr>
          <p:nvPr/>
        </p:nvSpPr>
        <p:spPr bwMode="auto">
          <a:xfrm>
            <a:off x="2601913" y="2522538"/>
            <a:ext cx="52387" cy="127000"/>
          </a:xfrm>
          <a:custGeom>
            <a:avLst/>
            <a:gdLst>
              <a:gd name="T0" fmla="*/ 25907 w 52069"/>
              <a:gd name="T1" fmla="*/ 0 h 127000"/>
              <a:gd name="T2" fmla="*/ 15805 w 52069"/>
              <a:gd name="T3" fmla="*/ 4970 h 127000"/>
              <a:gd name="T4" fmla="*/ 7572 w 52069"/>
              <a:gd name="T5" fmla="*/ 18526 h 127000"/>
              <a:gd name="T6" fmla="*/ 2030 w 52069"/>
              <a:gd name="T7" fmla="*/ 38629 h 127000"/>
              <a:gd name="T8" fmla="*/ 0 w 52069"/>
              <a:gd name="T9" fmla="*/ 63245 h 127000"/>
              <a:gd name="T10" fmla="*/ 2030 w 52069"/>
              <a:gd name="T11" fmla="*/ 87862 h 127000"/>
              <a:gd name="T12" fmla="*/ 7572 w 52069"/>
              <a:gd name="T13" fmla="*/ 107965 h 127000"/>
              <a:gd name="T14" fmla="*/ 15805 w 52069"/>
              <a:gd name="T15" fmla="*/ 121521 h 127000"/>
              <a:gd name="T16" fmla="*/ 25907 w 52069"/>
              <a:gd name="T17" fmla="*/ 126491 h 127000"/>
              <a:gd name="T18" fmla="*/ 36010 w 52069"/>
              <a:gd name="T19" fmla="*/ 121521 h 127000"/>
              <a:gd name="T20" fmla="*/ 44243 w 52069"/>
              <a:gd name="T21" fmla="*/ 107965 h 127000"/>
              <a:gd name="T22" fmla="*/ 49785 w 52069"/>
              <a:gd name="T23" fmla="*/ 87862 h 127000"/>
              <a:gd name="T24" fmla="*/ 51815 w 52069"/>
              <a:gd name="T25" fmla="*/ 63245 h 127000"/>
              <a:gd name="T26" fmla="*/ 49785 w 52069"/>
              <a:gd name="T27" fmla="*/ 38629 h 127000"/>
              <a:gd name="T28" fmla="*/ 44243 w 52069"/>
              <a:gd name="T29" fmla="*/ 18526 h 127000"/>
              <a:gd name="T30" fmla="*/ 36010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05" y="4970"/>
                </a:lnTo>
                <a:lnTo>
                  <a:pt x="7572" y="18526"/>
                </a:lnTo>
                <a:lnTo>
                  <a:pt x="2030" y="38629"/>
                </a:lnTo>
                <a:lnTo>
                  <a:pt x="0" y="63245"/>
                </a:lnTo>
                <a:lnTo>
                  <a:pt x="2030" y="87862"/>
                </a:lnTo>
                <a:lnTo>
                  <a:pt x="7572" y="107965"/>
                </a:lnTo>
                <a:lnTo>
                  <a:pt x="15805" y="121521"/>
                </a:lnTo>
                <a:lnTo>
                  <a:pt x="25907" y="126491"/>
                </a:lnTo>
                <a:lnTo>
                  <a:pt x="36010" y="121521"/>
                </a:lnTo>
                <a:lnTo>
                  <a:pt x="44243" y="107965"/>
                </a:lnTo>
                <a:lnTo>
                  <a:pt x="49785" y="87862"/>
                </a:lnTo>
                <a:lnTo>
                  <a:pt x="51815" y="63245"/>
                </a:lnTo>
                <a:lnTo>
                  <a:pt x="49785" y="38629"/>
                </a:lnTo>
                <a:lnTo>
                  <a:pt x="44243" y="18526"/>
                </a:lnTo>
                <a:lnTo>
                  <a:pt x="36010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2" name="object 216">
            <a:extLst>
              <a:ext uri="{FF2B5EF4-FFF2-40B4-BE49-F238E27FC236}">
                <a16:creationId xmlns:a16="http://schemas.microsoft.com/office/drawing/2014/main" id="{A566E499-E7C4-41D8-AA5D-1317925DFD14}"/>
              </a:ext>
            </a:extLst>
          </p:cNvPr>
          <p:cNvSpPr>
            <a:spLocks/>
          </p:cNvSpPr>
          <p:nvPr/>
        </p:nvSpPr>
        <p:spPr bwMode="auto">
          <a:xfrm>
            <a:off x="2035175" y="25273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8 h 125094"/>
              <a:gd name="T6" fmla="*/ 2030 w 52069"/>
              <a:gd name="T7" fmla="*/ 38147 h 125094"/>
              <a:gd name="T8" fmla="*/ 0 w 52069"/>
              <a:gd name="T9" fmla="*/ 62484 h 125094"/>
              <a:gd name="T10" fmla="*/ 2030 w 52069"/>
              <a:gd name="T11" fmla="*/ 86820 h 125094"/>
              <a:gd name="T12" fmla="*/ 7572 w 52069"/>
              <a:gd name="T13" fmla="*/ 106680 h 125094"/>
              <a:gd name="T14" fmla="*/ 15805 w 52069"/>
              <a:gd name="T15" fmla="*/ 120062 h 125094"/>
              <a:gd name="T16" fmla="*/ 25908 w 52069"/>
              <a:gd name="T17" fmla="*/ 124968 h 125094"/>
              <a:gd name="T18" fmla="*/ 36010 w 52069"/>
              <a:gd name="T19" fmla="*/ 120062 h 125094"/>
              <a:gd name="T20" fmla="*/ 44243 w 52069"/>
              <a:gd name="T21" fmla="*/ 106680 h 125094"/>
              <a:gd name="T22" fmla="*/ 49785 w 52069"/>
              <a:gd name="T23" fmla="*/ 86820 h 125094"/>
              <a:gd name="T24" fmla="*/ 51816 w 52069"/>
              <a:gd name="T25" fmla="*/ 62484 h 125094"/>
              <a:gd name="T26" fmla="*/ 49785 w 52069"/>
              <a:gd name="T27" fmla="*/ 38147 h 125094"/>
              <a:gd name="T28" fmla="*/ 44243 w 52069"/>
              <a:gd name="T29" fmla="*/ 18288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8"/>
                </a:lnTo>
                <a:lnTo>
                  <a:pt x="2030" y="38147"/>
                </a:lnTo>
                <a:lnTo>
                  <a:pt x="0" y="62484"/>
                </a:lnTo>
                <a:lnTo>
                  <a:pt x="2030" y="86820"/>
                </a:lnTo>
                <a:lnTo>
                  <a:pt x="7572" y="106680"/>
                </a:lnTo>
                <a:lnTo>
                  <a:pt x="15805" y="120062"/>
                </a:lnTo>
                <a:lnTo>
                  <a:pt x="25908" y="124968"/>
                </a:lnTo>
                <a:lnTo>
                  <a:pt x="36010" y="120062"/>
                </a:lnTo>
                <a:lnTo>
                  <a:pt x="44243" y="106680"/>
                </a:lnTo>
                <a:lnTo>
                  <a:pt x="49785" y="86820"/>
                </a:lnTo>
                <a:lnTo>
                  <a:pt x="51816" y="62484"/>
                </a:lnTo>
                <a:lnTo>
                  <a:pt x="49785" y="38147"/>
                </a:lnTo>
                <a:lnTo>
                  <a:pt x="44243" y="18288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3" name="object 217">
            <a:extLst>
              <a:ext uri="{FF2B5EF4-FFF2-40B4-BE49-F238E27FC236}">
                <a16:creationId xmlns:a16="http://schemas.microsoft.com/office/drawing/2014/main" id="{38DB8D05-38C4-4B75-8291-92CD2A5636CC}"/>
              </a:ext>
            </a:extLst>
          </p:cNvPr>
          <p:cNvSpPr>
            <a:spLocks/>
          </p:cNvSpPr>
          <p:nvPr/>
        </p:nvSpPr>
        <p:spPr bwMode="auto">
          <a:xfrm>
            <a:off x="1546225" y="2519363"/>
            <a:ext cx="52388" cy="125412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7 h 125094"/>
              <a:gd name="T6" fmla="*/ 2030 w 52069"/>
              <a:gd name="T7" fmla="*/ 38147 h 125094"/>
              <a:gd name="T8" fmla="*/ 0 w 52069"/>
              <a:gd name="T9" fmla="*/ 62483 h 125094"/>
              <a:gd name="T10" fmla="*/ 2030 w 52069"/>
              <a:gd name="T11" fmla="*/ 86820 h 125094"/>
              <a:gd name="T12" fmla="*/ 7572 w 52069"/>
              <a:gd name="T13" fmla="*/ 106679 h 125094"/>
              <a:gd name="T14" fmla="*/ 15805 w 52069"/>
              <a:gd name="T15" fmla="*/ 120062 h 125094"/>
              <a:gd name="T16" fmla="*/ 25908 w 52069"/>
              <a:gd name="T17" fmla="*/ 124967 h 125094"/>
              <a:gd name="T18" fmla="*/ 36010 w 52069"/>
              <a:gd name="T19" fmla="*/ 120062 h 125094"/>
              <a:gd name="T20" fmla="*/ 44243 w 52069"/>
              <a:gd name="T21" fmla="*/ 106679 h 125094"/>
              <a:gd name="T22" fmla="*/ 49785 w 52069"/>
              <a:gd name="T23" fmla="*/ 86820 h 125094"/>
              <a:gd name="T24" fmla="*/ 51815 w 52069"/>
              <a:gd name="T25" fmla="*/ 62483 h 125094"/>
              <a:gd name="T26" fmla="*/ 49785 w 52069"/>
              <a:gd name="T27" fmla="*/ 38147 h 125094"/>
              <a:gd name="T28" fmla="*/ 44243 w 52069"/>
              <a:gd name="T29" fmla="*/ 18287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7"/>
                </a:lnTo>
                <a:lnTo>
                  <a:pt x="2030" y="38147"/>
                </a:lnTo>
                <a:lnTo>
                  <a:pt x="0" y="62483"/>
                </a:lnTo>
                <a:lnTo>
                  <a:pt x="2030" y="86820"/>
                </a:lnTo>
                <a:lnTo>
                  <a:pt x="7572" y="106679"/>
                </a:lnTo>
                <a:lnTo>
                  <a:pt x="15805" y="120062"/>
                </a:lnTo>
                <a:lnTo>
                  <a:pt x="25908" y="124967"/>
                </a:lnTo>
                <a:lnTo>
                  <a:pt x="36010" y="120062"/>
                </a:lnTo>
                <a:lnTo>
                  <a:pt x="44243" y="106679"/>
                </a:lnTo>
                <a:lnTo>
                  <a:pt x="49785" y="86820"/>
                </a:lnTo>
                <a:lnTo>
                  <a:pt x="51815" y="62483"/>
                </a:lnTo>
                <a:lnTo>
                  <a:pt x="49785" y="38147"/>
                </a:lnTo>
                <a:lnTo>
                  <a:pt x="44243" y="18287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4" name="object 218">
            <a:extLst>
              <a:ext uri="{FF2B5EF4-FFF2-40B4-BE49-F238E27FC236}">
                <a16:creationId xmlns:a16="http://schemas.microsoft.com/office/drawing/2014/main" id="{C0804052-546F-4633-8AE6-F16DE607872A}"/>
              </a:ext>
            </a:extLst>
          </p:cNvPr>
          <p:cNvSpPr>
            <a:spLocks/>
          </p:cNvSpPr>
          <p:nvPr/>
        </p:nvSpPr>
        <p:spPr bwMode="auto">
          <a:xfrm>
            <a:off x="1049338" y="25590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15821 w 52069"/>
              <a:gd name="T3" fmla="*/ 4905 h 125094"/>
              <a:gd name="T4" fmla="*/ 7586 w 52069"/>
              <a:gd name="T5" fmla="*/ 18287 h 125094"/>
              <a:gd name="T6" fmla="*/ 2035 w 52069"/>
              <a:gd name="T7" fmla="*/ 38147 h 125094"/>
              <a:gd name="T8" fmla="*/ 0 w 52069"/>
              <a:gd name="T9" fmla="*/ 62483 h 125094"/>
              <a:gd name="T10" fmla="*/ 2035 w 52069"/>
              <a:gd name="T11" fmla="*/ 86820 h 125094"/>
              <a:gd name="T12" fmla="*/ 7586 w 52069"/>
              <a:gd name="T13" fmla="*/ 106679 h 125094"/>
              <a:gd name="T14" fmla="*/ 15821 w 52069"/>
              <a:gd name="T15" fmla="*/ 120062 h 125094"/>
              <a:gd name="T16" fmla="*/ 25907 w 52069"/>
              <a:gd name="T17" fmla="*/ 124967 h 125094"/>
              <a:gd name="T18" fmla="*/ 35994 w 52069"/>
              <a:gd name="T19" fmla="*/ 120062 h 125094"/>
              <a:gd name="T20" fmla="*/ 44229 w 52069"/>
              <a:gd name="T21" fmla="*/ 106679 h 125094"/>
              <a:gd name="T22" fmla="*/ 49780 w 52069"/>
              <a:gd name="T23" fmla="*/ 86820 h 125094"/>
              <a:gd name="T24" fmla="*/ 51815 w 52069"/>
              <a:gd name="T25" fmla="*/ 62483 h 125094"/>
              <a:gd name="T26" fmla="*/ 49780 w 52069"/>
              <a:gd name="T27" fmla="*/ 38147 h 125094"/>
              <a:gd name="T28" fmla="*/ 44229 w 52069"/>
              <a:gd name="T29" fmla="*/ 18287 h 125094"/>
              <a:gd name="T30" fmla="*/ 35994 w 52069"/>
              <a:gd name="T31" fmla="*/ 4905 h 125094"/>
              <a:gd name="T32" fmla="*/ 25907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5" name="object 219">
            <a:extLst>
              <a:ext uri="{FF2B5EF4-FFF2-40B4-BE49-F238E27FC236}">
                <a16:creationId xmlns:a16="http://schemas.microsoft.com/office/drawing/2014/main" id="{7BDE7EC8-9F82-4600-B362-B26ADF89F2F0}"/>
              </a:ext>
            </a:extLst>
          </p:cNvPr>
          <p:cNvSpPr>
            <a:spLocks/>
          </p:cNvSpPr>
          <p:nvPr/>
        </p:nvSpPr>
        <p:spPr bwMode="auto">
          <a:xfrm>
            <a:off x="771525" y="2459038"/>
            <a:ext cx="52388" cy="127000"/>
          </a:xfrm>
          <a:custGeom>
            <a:avLst/>
            <a:gdLst>
              <a:gd name="T0" fmla="*/ 25907 w 52069"/>
              <a:gd name="T1" fmla="*/ 0 h 127000"/>
              <a:gd name="T2" fmla="*/ 15821 w 52069"/>
              <a:gd name="T3" fmla="*/ 4970 h 127000"/>
              <a:gd name="T4" fmla="*/ 7586 w 52069"/>
              <a:gd name="T5" fmla="*/ 18526 h 127000"/>
              <a:gd name="T6" fmla="*/ 2035 w 52069"/>
              <a:gd name="T7" fmla="*/ 38629 h 127000"/>
              <a:gd name="T8" fmla="*/ 0 w 52069"/>
              <a:gd name="T9" fmla="*/ 63246 h 127000"/>
              <a:gd name="T10" fmla="*/ 2035 w 52069"/>
              <a:gd name="T11" fmla="*/ 87862 h 127000"/>
              <a:gd name="T12" fmla="*/ 7586 w 52069"/>
              <a:gd name="T13" fmla="*/ 107965 h 127000"/>
              <a:gd name="T14" fmla="*/ 15821 w 52069"/>
              <a:gd name="T15" fmla="*/ 121521 h 127000"/>
              <a:gd name="T16" fmla="*/ 25907 w 52069"/>
              <a:gd name="T17" fmla="*/ 126491 h 127000"/>
              <a:gd name="T18" fmla="*/ 35994 w 52069"/>
              <a:gd name="T19" fmla="*/ 121521 h 127000"/>
              <a:gd name="T20" fmla="*/ 44229 w 52069"/>
              <a:gd name="T21" fmla="*/ 107965 h 127000"/>
              <a:gd name="T22" fmla="*/ 49780 w 52069"/>
              <a:gd name="T23" fmla="*/ 87862 h 127000"/>
              <a:gd name="T24" fmla="*/ 51815 w 52069"/>
              <a:gd name="T25" fmla="*/ 63246 h 127000"/>
              <a:gd name="T26" fmla="*/ 49780 w 52069"/>
              <a:gd name="T27" fmla="*/ 38629 h 127000"/>
              <a:gd name="T28" fmla="*/ 44229 w 52069"/>
              <a:gd name="T29" fmla="*/ 18526 h 127000"/>
              <a:gd name="T30" fmla="*/ 35994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21" y="4970"/>
                </a:lnTo>
                <a:lnTo>
                  <a:pt x="7586" y="18526"/>
                </a:lnTo>
                <a:lnTo>
                  <a:pt x="2035" y="38629"/>
                </a:lnTo>
                <a:lnTo>
                  <a:pt x="0" y="63246"/>
                </a:lnTo>
                <a:lnTo>
                  <a:pt x="2035" y="87862"/>
                </a:lnTo>
                <a:lnTo>
                  <a:pt x="7586" y="107965"/>
                </a:lnTo>
                <a:lnTo>
                  <a:pt x="15821" y="121521"/>
                </a:lnTo>
                <a:lnTo>
                  <a:pt x="25907" y="126491"/>
                </a:lnTo>
                <a:lnTo>
                  <a:pt x="35994" y="121521"/>
                </a:lnTo>
                <a:lnTo>
                  <a:pt x="44229" y="107965"/>
                </a:lnTo>
                <a:lnTo>
                  <a:pt x="49780" y="87862"/>
                </a:lnTo>
                <a:lnTo>
                  <a:pt x="51815" y="63246"/>
                </a:lnTo>
                <a:lnTo>
                  <a:pt x="49780" y="38629"/>
                </a:lnTo>
                <a:lnTo>
                  <a:pt x="44229" y="18526"/>
                </a:lnTo>
                <a:lnTo>
                  <a:pt x="35994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6" name="object 220">
            <a:extLst>
              <a:ext uri="{FF2B5EF4-FFF2-40B4-BE49-F238E27FC236}">
                <a16:creationId xmlns:a16="http://schemas.microsoft.com/office/drawing/2014/main" id="{C3296C1D-E01F-48B8-9950-B57FB657EFC1}"/>
              </a:ext>
            </a:extLst>
          </p:cNvPr>
          <p:cNvSpPr>
            <a:spLocks/>
          </p:cNvSpPr>
          <p:nvPr/>
        </p:nvSpPr>
        <p:spPr bwMode="auto">
          <a:xfrm>
            <a:off x="627063" y="2387600"/>
            <a:ext cx="50800" cy="125413"/>
          </a:xfrm>
          <a:custGeom>
            <a:avLst/>
            <a:gdLst>
              <a:gd name="T0" fmla="*/ 25907 w 52070"/>
              <a:gd name="T1" fmla="*/ 0 h 125094"/>
              <a:gd name="T2" fmla="*/ 15821 w 52070"/>
              <a:gd name="T3" fmla="*/ 4905 h 125094"/>
              <a:gd name="T4" fmla="*/ 7586 w 52070"/>
              <a:gd name="T5" fmla="*/ 18287 h 125094"/>
              <a:gd name="T6" fmla="*/ 2035 w 52070"/>
              <a:gd name="T7" fmla="*/ 38147 h 125094"/>
              <a:gd name="T8" fmla="*/ 0 w 52070"/>
              <a:gd name="T9" fmla="*/ 62483 h 125094"/>
              <a:gd name="T10" fmla="*/ 2035 w 52070"/>
              <a:gd name="T11" fmla="*/ 86820 h 125094"/>
              <a:gd name="T12" fmla="*/ 7586 w 52070"/>
              <a:gd name="T13" fmla="*/ 106679 h 125094"/>
              <a:gd name="T14" fmla="*/ 15821 w 52070"/>
              <a:gd name="T15" fmla="*/ 120062 h 125094"/>
              <a:gd name="T16" fmla="*/ 25907 w 52070"/>
              <a:gd name="T17" fmla="*/ 124967 h 125094"/>
              <a:gd name="T18" fmla="*/ 35994 w 52070"/>
              <a:gd name="T19" fmla="*/ 120062 h 125094"/>
              <a:gd name="T20" fmla="*/ 44229 w 52070"/>
              <a:gd name="T21" fmla="*/ 106679 h 125094"/>
              <a:gd name="T22" fmla="*/ 49780 w 52070"/>
              <a:gd name="T23" fmla="*/ 86820 h 125094"/>
              <a:gd name="T24" fmla="*/ 51815 w 52070"/>
              <a:gd name="T25" fmla="*/ 62483 h 125094"/>
              <a:gd name="T26" fmla="*/ 49780 w 52070"/>
              <a:gd name="T27" fmla="*/ 38147 h 125094"/>
              <a:gd name="T28" fmla="*/ 44229 w 52070"/>
              <a:gd name="T29" fmla="*/ 18287 h 125094"/>
              <a:gd name="T30" fmla="*/ 35994 w 52070"/>
              <a:gd name="T31" fmla="*/ 4905 h 125094"/>
              <a:gd name="T32" fmla="*/ 25907 w 52070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7" name="object 221">
            <a:extLst>
              <a:ext uri="{FF2B5EF4-FFF2-40B4-BE49-F238E27FC236}">
                <a16:creationId xmlns:a16="http://schemas.microsoft.com/office/drawing/2014/main" id="{229F4C7A-86D0-4732-85D4-D5C316CBD4CE}"/>
              </a:ext>
            </a:extLst>
          </p:cNvPr>
          <p:cNvSpPr>
            <a:spLocks/>
          </p:cNvSpPr>
          <p:nvPr/>
        </p:nvSpPr>
        <p:spPr bwMode="auto">
          <a:xfrm>
            <a:off x="2601913" y="2651125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8" name="object 222">
            <a:extLst>
              <a:ext uri="{FF2B5EF4-FFF2-40B4-BE49-F238E27FC236}">
                <a16:creationId xmlns:a16="http://schemas.microsoft.com/office/drawing/2014/main" id="{AA1E771C-393D-4CD9-B7FF-5E65950429C7}"/>
              </a:ext>
            </a:extLst>
          </p:cNvPr>
          <p:cNvSpPr>
            <a:spLocks/>
          </p:cNvSpPr>
          <p:nvPr/>
        </p:nvSpPr>
        <p:spPr bwMode="auto">
          <a:xfrm>
            <a:off x="1544638" y="25971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9" name="object 223">
            <a:extLst>
              <a:ext uri="{FF2B5EF4-FFF2-40B4-BE49-F238E27FC236}">
                <a16:creationId xmlns:a16="http://schemas.microsoft.com/office/drawing/2014/main" id="{4EB8BBAF-D14F-4244-84F0-833245EFA846}"/>
              </a:ext>
            </a:extLst>
          </p:cNvPr>
          <p:cNvSpPr>
            <a:spLocks/>
          </p:cNvSpPr>
          <p:nvPr/>
        </p:nvSpPr>
        <p:spPr bwMode="auto">
          <a:xfrm>
            <a:off x="1049338" y="25336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0" name="object 224">
            <a:extLst>
              <a:ext uri="{FF2B5EF4-FFF2-40B4-BE49-F238E27FC236}">
                <a16:creationId xmlns:a16="http://schemas.microsoft.com/office/drawing/2014/main" id="{7C5B8A0F-FDCA-471F-A025-CA9CD566F650}"/>
              </a:ext>
            </a:extLst>
          </p:cNvPr>
          <p:cNvSpPr>
            <a:spLocks/>
          </p:cNvSpPr>
          <p:nvPr/>
        </p:nvSpPr>
        <p:spPr bwMode="auto">
          <a:xfrm>
            <a:off x="771525" y="2389188"/>
            <a:ext cx="52388" cy="125412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1" name="object 225">
            <a:extLst>
              <a:ext uri="{FF2B5EF4-FFF2-40B4-BE49-F238E27FC236}">
                <a16:creationId xmlns:a16="http://schemas.microsoft.com/office/drawing/2014/main" id="{994EF51B-563B-4B63-9D24-5D6D421FDE11}"/>
              </a:ext>
            </a:extLst>
          </p:cNvPr>
          <p:cNvSpPr>
            <a:spLocks/>
          </p:cNvSpPr>
          <p:nvPr/>
        </p:nvSpPr>
        <p:spPr bwMode="auto">
          <a:xfrm>
            <a:off x="628650" y="2382838"/>
            <a:ext cx="50800" cy="125412"/>
          </a:xfrm>
          <a:custGeom>
            <a:avLst/>
            <a:gdLst>
              <a:gd name="T0" fmla="*/ 25907 w 52070"/>
              <a:gd name="T1" fmla="*/ 0 h 125094"/>
              <a:gd name="T2" fmla="*/ 0 w 52070"/>
              <a:gd name="T3" fmla="*/ 124967 h 125094"/>
              <a:gd name="T4" fmla="*/ 51816 w 52070"/>
              <a:gd name="T5" fmla="*/ 124967 h 125094"/>
              <a:gd name="T6" fmla="*/ 25907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0" y="124967"/>
                </a:lnTo>
                <a:lnTo>
                  <a:pt x="51816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2" name="object 226">
            <a:extLst>
              <a:ext uri="{FF2B5EF4-FFF2-40B4-BE49-F238E27FC236}">
                <a16:creationId xmlns:a16="http://schemas.microsoft.com/office/drawing/2014/main" id="{AEB0C11F-AA60-40A9-B87E-B11A5F262B8E}"/>
              </a:ext>
            </a:extLst>
          </p:cNvPr>
          <p:cNvSpPr>
            <a:spLocks/>
          </p:cNvSpPr>
          <p:nvPr/>
        </p:nvSpPr>
        <p:spPr bwMode="auto">
          <a:xfrm>
            <a:off x="2036763" y="26035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0 w 52069"/>
              <a:gd name="T3" fmla="*/ 124968 h 125094"/>
              <a:gd name="T4" fmla="*/ 51816 w 52069"/>
              <a:gd name="T5" fmla="*/ 124968 h 125094"/>
              <a:gd name="T6" fmla="*/ 25908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0" y="124968"/>
                </a:lnTo>
                <a:lnTo>
                  <a:pt x="51816" y="124968"/>
                </a:lnTo>
                <a:lnTo>
                  <a:pt x="25908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3" name="object 227">
            <a:extLst>
              <a:ext uri="{FF2B5EF4-FFF2-40B4-BE49-F238E27FC236}">
                <a16:creationId xmlns:a16="http://schemas.microsoft.com/office/drawing/2014/main" id="{17DBC284-1909-4623-A74D-211299E85C75}"/>
              </a:ext>
            </a:extLst>
          </p:cNvPr>
          <p:cNvSpPr>
            <a:spLocks/>
          </p:cNvSpPr>
          <p:nvPr/>
        </p:nvSpPr>
        <p:spPr bwMode="auto">
          <a:xfrm>
            <a:off x="2601913" y="3325813"/>
            <a:ext cx="52387" cy="127000"/>
          </a:xfrm>
          <a:custGeom>
            <a:avLst/>
            <a:gdLst>
              <a:gd name="T0" fmla="*/ 51815 w 52069"/>
              <a:gd name="T1" fmla="*/ 0 h 127000"/>
              <a:gd name="T2" fmla="*/ 0 w 52069"/>
              <a:gd name="T3" fmla="*/ 0 h 127000"/>
              <a:gd name="T4" fmla="*/ 25907 w 52069"/>
              <a:gd name="T5" fmla="*/ 126492 h 127000"/>
              <a:gd name="T6" fmla="*/ 51815 w 52069"/>
              <a:gd name="T7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7000">
                <a:moveTo>
                  <a:pt x="51815" y="0"/>
                </a:moveTo>
                <a:lnTo>
                  <a:pt x="0" y="0"/>
                </a:lnTo>
                <a:lnTo>
                  <a:pt x="25907" y="126492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4" name="object 228">
            <a:extLst>
              <a:ext uri="{FF2B5EF4-FFF2-40B4-BE49-F238E27FC236}">
                <a16:creationId xmlns:a16="http://schemas.microsoft.com/office/drawing/2014/main" id="{5A8D343D-745E-45AE-83DE-AC5812919254}"/>
              </a:ext>
            </a:extLst>
          </p:cNvPr>
          <p:cNvSpPr>
            <a:spLocks/>
          </p:cNvSpPr>
          <p:nvPr/>
        </p:nvSpPr>
        <p:spPr bwMode="auto">
          <a:xfrm>
            <a:off x="2038350" y="3240088"/>
            <a:ext cx="50800" cy="125412"/>
          </a:xfrm>
          <a:custGeom>
            <a:avLst/>
            <a:gdLst>
              <a:gd name="T0" fmla="*/ 51816 w 52069"/>
              <a:gd name="T1" fmla="*/ 0 h 125095"/>
              <a:gd name="T2" fmla="*/ 0 w 52069"/>
              <a:gd name="T3" fmla="*/ 0 h 125095"/>
              <a:gd name="T4" fmla="*/ 25907 w 52069"/>
              <a:gd name="T5" fmla="*/ 124967 h 125095"/>
              <a:gd name="T6" fmla="*/ 51816 w 52069"/>
              <a:gd name="T7" fmla="*/ 0 h 125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5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5" name="object 229">
            <a:extLst>
              <a:ext uri="{FF2B5EF4-FFF2-40B4-BE49-F238E27FC236}">
                <a16:creationId xmlns:a16="http://schemas.microsoft.com/office/drawing/2014/main" id="{7A5EE6DB-7344-4C1B-9D38-61D68D29120B}"/>
              </a:ext>
            </a:extLst>
          </p:cNvPr>
          <p:cNvSpPr>
            <a:spLocks/>
          </p:cNvSpPr>
          <p:nvPr/>
        </p:nvSpPr>
        <p:spPr bwMode="auto">
          <a:xfrm>
            <a:off x="1546225" y="3125788"/>
            <a:ext cx="52388" cy="125412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6" name="object 230">
            <a:extLst>
              <a:ext uri="{FF2B5EF4-FFF2-40B4-BE49-F238E27FC236}">
                <a16:creationId xmlns:a16="http://schemas.microsoft.com/office/drawing/2014/main" id="{B6453702-CEE4-4171-B7D5-765FCFFF0718}"/>
              </a:ext>
            </a:extLst>
          </p:cNvPr>
          <p:cNvSpPr>
            <a:spLocks/>
          </p:cNvSpPr>
          <p:nvPr/>
        </p:nvSpPr>
        <p:spPr bwMode="auto">
          <a:xfrm>
            <a:off x="1050925" y="2974975"/>
            <a:ext cx="52388" cy="125413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7" name="object 231">
            <a:extLst>
              <a:ext uri="{FF2B5EF4-FFF2-40B4-BE49-F238E27FC236}">
                <a16:creationId xmlns:a16="http://schemas.microsoft.com/office/drawing/2014/main" id="{88A1EF1F-76D3-4FF8-BEEA-2D20A2214089}"/>
              </a:ext>
            </a:extLst>
          </p:cNvPr>
          <p:cNvSpPr>
            <a:spLocks/>
          </p:cNvSpPr>
          <p:nvPr/>
        </p:nvSpPr>
        <p:spPr bwMode="auto">
          <a:xfrm>
            <a:off x="769938" y="2751138"/>
            <a:ext cx="52387" cy="125412"/>
          </a:xfrm>
          <a:custGeom>
            <a:avLst/>
            <a:gdLst>
              <a:gd name="T0" fmla="*/ 51816 w 52069"/>
              <a:gd name="T1" fmla="*/ 0 h 125094"/>
              <a:gd name="T2" fmla="*/ 0 w 52069"/>
              <a:gd name="T3" fmla="*/ 0 h 125094"/>
              <a:gd name="T4" fmla="*/ 25907 w 52069"/>
              <a:gd name="T5" fmla="*/ 124967 h 125094"/>
              <a:gd name="T6" fmla="*/ 51816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8" name="object 232">
            <a:extLst>
              <a:ext uri="{FF2B5EF4-FFF2-40B4-BE49-F238E27FC236}">
                <a16:creationId xmlns:a16="http://schemas.microsoft.com/office/drawing/2014/main" id="{E14CA0BF-6A0D-4EE8-A18A-5AF34FDDDD77}"/>
              </a:ext>
            </a:extLst>
          </p:cNvPr>
          <p:cNvSpPr>
            <a:spLocks/>
          </p:cNvSpPr>
          <p:nvPr/>
        </p:nvSpPr>
        <p:spPr bwMode="auto">
          <a:xfrm>
            <a:off x="625475" y="2386013"/>
            <a:ext cx="50800" cy="125412"/>
          </a:xfrm>
          <a:custGeom>
            <a:avLst/>
            <a:gdLst>
              <a:gd name="T0" fmla="*/ 51815 w 52070"/>
              <a:gd name="T1" fmla="*/ 0 h 125094"/>
              <a:gd name="T2" fmla="*/ 0 w 52070"/>
              <a:gd name="T3" fmla="*/ 0 h 125094"/>
              <a:gd name="T4" fmla="*/ 25907 w 52070"/>
              <a:gd name="T5" fmla="*/ 124967 h 125094"/>
              <a:gd name="T6" fmla="*/ 51815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51815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9" name="object 233">
            <a:extLst>
              <a:ext uri="{FF2B5EF4-FFF2-40B4-BE49-F238E27FC236}">
                <a16:creationId xmlns:a16="http://schemas.microsoft.com/office/drawing/2014/main" id="{67A96762-035A-4C22-AF0F-C46AC32C86CF}"/>
              </a:ext>
            </a:extLst>
          </p:cNvPr>
          <p:cNvSpPr>
            <a:spLocks/>
          </p:cNvSpPr>
          <p:nvPr/>
        </p:nvSpPr>
        <p:spPr bwMode="auto">
          <a:xfrm>
            <a:off x="798513" y="36115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0" name="object 234">
            <a:extLst>
              <a:ext uri="{FF2B5EF4-FFF2-40B4-BE49-F238E27FC236}">
                <a16:creationId xmlns:a16="http://schemas.microsoft.com/office/drawing/2014/main" id="{C675D4EA-8FA6-452E-969A-070EBC4C890D}"/>
              </a:ext>
            </a:extLst>
          </p:cNvPr>
          <p:cNvSpPr>
            <a:spLocks/>
          </p:cNvSpPr>
          <p:nvPr/>
        </p:nvSpPr>
        <p:spPr bwMode="auto">
          <a:xfrm>
            <a:off x="882650" y="3584575"/>
            <a:ext cx="74613" cy="53975"/>
          </a:xfrm>
          <a:custGeom>
            <a:avLst/>
            <a:gdLst>
              <a:gd name="T0" fmla="*/ 37337 w 74930"/>
              <a:gd name="T1" fmla="*/ 0 h 53339"/>
              <a:gd name="T2" fmla="*/ 22802 w 74930"/>
              <a:gd name="T3" fmla="*/ 2095 h 53339"/>
              <a:gd name="T4" fmla="*/ 10934 w 74930"/>
              <a:gd name="T5" fmla="*/ 7810 h 53339"/>
              <a:gd name="T6" fmla="*/ 2933 w 74930"/>
              <a:gd name="T7" fmla="*/ 16287 h 53339"/>
              <a:gd name="T8" fmla="*/ 0 w 74930"/>
              <a:gd name="T9" fmla="*/ 26669 h 53339"/>
              <a:gd name="T10" fmla="*/ 2933 w 74930"/>
              <a:gd name="T11" fmla="*/ 37052 h 53339"/>
              <a:gd name="T12" fmla="*/ 10934 w 74930"/>
              <a:gd name="T13" fmla="*/ 45529 h 53339"/>
              <a:gd name="T14" fmla="*/ 22802 w 74930"/>
              <a:gd name="T15" fmla="*/ 51244 h 53339"/>
              <a:gd name="T16" fmla="*/ 37337 w 74930"/>
              <a:gd name="T17" fmla="*/ 53339 h 53339"/>
              <a:gd name="T18" fmla="*/ 51873 w 74930"/>
              <a:gd name="T19" fmla="*/ 51244 h 53339"/>
              <a:gd name="T20" fmla="*/ 63741 w 74930"/>
              <a:gd name="T21" fmla="*/ 45529 h 53339"/>
              <a:gd name="T22" fmla="*/ 71742 w 74930"/>
              <a:gd name="T23" fmla="*/ 37052 h 53339"/>
              <a:gd name="T24" fmla="*/ 74675 w 74930"/>
              <a:gd name="T25" fmla="*/ 26669 h 53339"/>
              <a:gd name="T26" fmla="*/ 71742 w 74930"/>
              <a:gd name="T27" fmla="*/ 16287 h 53339"/>
              <a:gd name="T28" fmla="*/ 63741 w 74930"/>
              <a:gd name="T29" fmla="*/ 7810 h 53339"/>
              <a:gd name="T30" fmla="*/ 51873 w 74930"/>
              <a:gd name="T31" fmla="*/ 2095 h 53339"/>
              <a:gd name="T32" fmla="*/ 37337 w 74930"/>
              <a:gd name="T33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22802" y="2095"/>
                </a:lnTo>
                <a:lnTo>
                  <a:pt x="10934" y="7810"/>
                </a:lnTo>
                <a:lnTo>
                  <a:pt x="2933" y="16287"/>
                </a:lnTo>
                <a:lnTo>
                  <a:pt x="0" y="26669"/>
                </a:lnTo>
                <a:lnTo>
                  <a:pt x="2933" y="37052"/>
                </a:lnTo>
                <a:lnTo>
                  <a:pt x="10934" y="45529"/>
                </a:lnTo>
                <a:lnTo>
                  <a:pt x="22802" y="51244"/>
                </a:lnTo>
                <a:lnTo>
                  <a:pt x="37337" y="53339"/>
                </a:lnTo>
                <a:lnTo>
                  <a:pt x="51873" y="51244"/>
                </a:lnTo>
                <a:lnTo>
                  <a:pt x="63741" y="45529"/>
                </a:lnTo>
                <a:lnTo>
                  <a:pt x="71742" y="37052"/>
                </a:lnTo>
                <a:lnTo>
                  <a:pt x="74675" y="26669"/>
                </a:lnTo>
                <a:lnTo>
                  <a:pt x="71742" y="16287"/>
                </a:lnTo>
                <a:lnTo>
                  <a:pt x="63741" y="7810"/>
                </a:lnTo>
                <a:lnTo>
                  <a:pt x="51873" y="2095"/>
                </a:lnTo>
                <a:lnTo>
                  <a:pt x="3733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1" name="object 235">
            <a:extLst>
              <a:ext uri="{FF2B5EF4-FFF2-40B4-BE49-F238E27FC236}">
                <a16:creationId xmlns:a16="http://schemas.microsoft.com/office/drawing/2014/main" id="{D011D58D-4C80-4D3F-9B16-B6F926DF06CC}"/>
              </a:ext>
            </a:extLst>
          </p:cNvPr>
          <p:cNvSpPr>
            <a:spLocks/>
          </p:cNvSpPr>
          <p:nvPr/>
        </p:nvSpPr>
        <p:spPr bwMode="auto">
          <a:xfrm>
            <a:off x="957263" y="3454400"/>
            <a:ext cx="85725" cy="0"/>
          </a:xfrm>
          <a:custGeom>
            <a:avLst/>
            <a:gdLst>
              <a:gd name="T0" fmla="*/ 0 w 85725"/>
              <a:gd name="T1" fmla="*/ 85216 w 857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725">
                <a:moveTo>
                  <a:pt x="0" y="0"/>
                </a:moveTo>
                <a:lnTo>
                  <a:pt x="85216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2" name="object 236">
            <a:extLst>
              <a:ext uri="{FF2B5EF4-FFF2-40B4-BE49-F238E27FC236}">
                <a16:creationId xmlns:a16="http://schemas.microsoft.com/office/drawing/2014/main" id="{C11345FA-DF39-4A22-B550-8E8749261CFB}"/>
              </a:ext>
            </a:extLst>
          </p:cNvPr>
          <p:cNvSpPr>
            <a:spLocks/>
          </p:cNvSpPr>
          <p:nvPr/>
        </p:nvSpPr>
        <p:spPr bwMode="auto">
          <a:xfrm>
            <a:off x="798513" y="3454400"/>
            <a:ext cx="84137" cy="0"/>
          </a:xfrm>
          <a:custGeom>
            <a:avLst/>
            <a:gdLst>
              <a:gd name="T0" fmla="*/ 0 w 85090"/>
              <a:gd name="T1" fmla="*/ 84582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2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3" name="object 237">
            <a:extLst>
              <a:ext uri="{FF2B5EF4-FFF2-40B4-BE49-F238E27FC236}">
                <a16:creationId xmlns:a16="http://schemas.microsoft.com/office/drawing/2014/main" id="{D1C41E38-116C-4A3B-8F3E-2A1955BE00AE}"/>
              </a:ext>
            </a:extLst>
          </p:cNvPr>
          <p:cNvSpPr>
            <a:spLocks/>
          </p:cNvSpPr>
          <p:nvPr/>
        </p:nvSpPr>
        <p:spPr bwMode="auto">
          <a:xfrm>
            <a:off x="882650" y="3427413"/>
            <a:ext cx="74613" cy="53975"/>
          </a:xfrm>
          <a:custGeom>
            <a:avLst/>
            <a:gdLst>
              <a:gd name="T0" fmla="*/ 0 w 74930"/>
              <a:gd name="T1" fmla="*/ 53339 h 53339"/>
              <a:gd name="T2" fmla="*/ 74675 w 74930"/>
              <a:gd name="T3" fmla="*/ 53339 h 53339"/>
              <a:gd name="T4" fmla="*/ 74675 w 74930"/>
              <a:gd name="T5" fmla="*/ 0 h 53339"/>
              <a:gd name="T6" fmla="*/ 0 w 74930"/>
              <a:gd name="T7" fmla="*/ 0 h 53339"/>
              <a:gd name="T8" fmla="*/ 0 w 74930"/>
              <a:gd name="T9" fmla="*/ 53339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30" h="53339">
                <a:moveTo>
                  <a:pt x="0" y="53339"/>
                </a:moveTo>
                <a:lnTo>
                  <a:pt x="74675" y="53339"/>
                </a:lnTo>
                <a:lnTo>
                  <a:pt x="74675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4" name="object 238">
            <a:extLst>
              <a:ext uri="{FF2B5EF4-FFF2-40B4-BE49-F238E27FC236}">
                <a16:creationId xmlns:a16="http://schemas.microsoft.com/office/drawing/2014/main" id="{BA0B90EE-44DD-4B60-918F-F83315780CBA}"/>
              </a:ext>
            </a:extLst>
          </p:cNvPr>
          <p:cNvSpPr>
            <a:spLocks/>
          </p:cNvSpPr>
          <p:nvPr/>
        </p:nvSpPr>
        <p:spPr bwMode="auto">
          <a:xfrm>
            <a:off x="798513" y="39290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5" name="object 239">
            <a:extLst>
              <a:ext uri="{FF2B5EF4-FFF2-40B4-BE49-F238E27FC236}">
                <a16:creationId xmlns:a16="http://schemas.microsoft.com/office/drawing/2014/main" id="{5B6E3E55-C523-4BBF-A6F0-A791982FD0CB}"/>
              </a:ext>
            </a:extLst>
          </p:cNvPr>
          <p:cNvSpPr>
            <a:spLocks/>
          </p:cNvSpPr>
          <p:nvPr/>
        </p:nvSpPr>
        <p:spPr bwMode="auto">
          <a:xfrm>
            <a:off x="882650" y="3903663"/>
            <a:ext cx="74613" cy="50800"/>
          </a:xfrm>
          <a:custGeom>
            <a:avLst/>
            <a:gdLst>
              <a:gd name="T0" fmla="*/ 74675 w 74930"/>
              <a:gd name="T1" fmla="*/ 0 h 52070"/>
              <a:gd name="T2" fmla="*/ 0 w 74930"/>
              <a:gd name="T3" fmla="*/ 0 h 52070"/>
              <a:gd name="T4" fmla="*/ 37337 w 74930"/>
              <a:gd name="T5" fmla="*/ 51816 h 52070"/>
              <a:gd name="T6" fmla="*/ 74675 w 74930"/>
              <a:gd name="T7" fmla="*/ 0 h 5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2070">
                <a:moveTo>
                  <a:pt x="74675" y="0"/>
                </a:moveTo>
                <a:lnTo>
                  <a:pt x="0" y="0"/>
                </a:lnTo>
                <a:lnTo>
                  <a:pt x="37337" y="51816"/>
                </a:lnTo>
                <a:lnTo>
                  <a:pt x="7467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6" name="object 240">
            <a:extLst>
              <a:ext uri="{FF2B5EF4-FFF2-40B4-BE49-F238E27FC236}">
                <a16:creationId xmlns:a16="http://schemas.microsoft.com/office/drawing/2014/main" id="{BBB835EF-E9A5-45F1-9137-B9E7F64424C0}"/>
              </a:ext>
            </a:extLst>
          </p:cNvPr>
          <p:cNvSpPr>
            <a:spLocks/>
          </p:cNvSpPr>
          <p:nvPr/>
        </p:nvSpPr>
        <p:spPr bwMode="auto">
          <a:xfrm>
            <a:off x="798513" y="3771900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7" name="object 241">
            <a:extLst>
              <a:ext uri="{FF2B5EF4-FFF2-40B4-BE49-F238E27FC236}">
                <a16:creationId xmlns:a16="http://schemas.microsoft.com/office/drawing/2014/main" id="{F5533EF5-2824-43B1-9D09-E994514BD814}"/>
              </a:ext>
            </a:extLst>
          </p:cNvPr>
          <p:cNvSpPr>
            <a:spLocks/>
          </p:cNvSpPr>
          <p:nvPr/>
        </p:nvSpPr>
        <p:spPr bwMode="auto">
          <a:xfrm>
            <a:off x="882650" y="3744913"/>
            <a:ext cx="74613" cy="52387"/>
          </a:xfrm>
          <a:custGeom>
            <a:avLst/>
            <a:gdLst>
              <a:gd name="T0" fmla="*/ 37337 w 74930"/>
              <a:gd name="T1" fmla="*/ 0 h 53339"/>
              <a:gd name="T2" fmla="*/ 0 w 74930"/>
              <a:gd name="T3" fmla="*/ 53339 h 53339"/>
              <a:gd name="T4" fmla="*/ 74675 w 74930"/>
              <a:gd name="T5" fmla="*/ 53339 h 53339"/>
              <a:gd name="T6" fmla="*/ 37337 w 74930"/>
              <a:gd name="T7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0" y="53339"/>
                </a:lnTo>
                <a:lnTo>
                  <a:pt x="74675" y="53339"/>
                </a:lnTo>
                <a:lnTo>
                  <a:pt x="3733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2" name="object 242">
            <a:extLst>
              <a:ext uri="{FF2B5EF4-FFF2-40B4-BE49-F238E27FC236}">
                <a16:creationId xmlns:a16="http://schemas.microsoft.com/office/drawing/2014/main" id="{4D8C3225-2688-4109-98E3-8805BB88F9B9}"/>
              </a:ext>
            </a:extLst>
          </p:cNvPr>
          <p:cNvSpPr txBox="1"/>
          <p:nvPr/>
        </p:nvSpPr>
        <p:spPr>
          <a:xfrm>
            <a:off x="1092200" y="3325813"/>
            <a:ext cx="603250" cy="738187"/>
          </a:xfrm>
          <a:prstGeom prst="rect">
            <a:avLst/>
          </a:prstGeom>
        </p:spPr>
        <p:txBody>
          <a:bodyPr lIns="0" tIns="38735" rIns="0" bIns="0">
            <a:spAutoFit/>
          </a:bodyPr>
          <a:lstStyle/>
          <a:p>
            <a:pPr marL="12700">
              <a:spcBef>
                <a:spcPts val="305"/>
              </a:spcBef>
              <a:defRPr/>
            </a:pPr>
            <a:r>
              <a:rPr sz="1000" spc="-5" dirty="0">
                <a:latin typeface="Calibri"/>
                <a:cs typeface="Calibri"/>
              </a:rPr>
              <a:t>100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0"/>
              </a:spcBef>
              <a:defRPr/>
            </a:pPr>
            <a:r>
              <a:rPr sz="1000" spc="-5" dirty="0">
                <a:latin typeface="Calibri"/>
                <a:cs typeface="Calibri"/>
              </a:rPr>
              <a:t>200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195"/>
              </a:spcBef>
              <a:defRPr/>
            </a:pPr>
            <a:r>
              <a:rPr sz="1000" spc="-5" dirty="0">
                <a:latin typeface="Calibri"/>
                <a:cs typeface="Calibri"/>
              </a:rPr>
              <a:t>400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4"/>
              </a:spcBef>
              <a:defRPr/>
            </a:pPr>
            <a:r>
              <a:rPr sz="1000" spc="-5" dirty="0">
                <a:latin typeface="Calibri"/>
                <a:cs typeface="Calibri"/>
              </a:rPr>
              <a:t>600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699" name="object 243">
            <a:extLst>
              <a:ext uri="{FF2B5EF4-FFF2-40B4-BE49-F238E27FC236}">
                <a16:creationId xmlns:a16="http://schemas.microsoft.com/office/drawing/2014/main" id="{B9EF22BD-B68A-465C-A1E9-F7069096BBB7}"/>
              </a:ext>
            </a:extLst>
          </p:cNvPr>
          <p:cNvSpPr>
            <a:spLocks/>
          </p:cNvSpPr>
          <p:nvPr/>
        </p:nvSpPr>
        <p:spPr bwMode="auto">
          <a:xfrm>
            <a:off x="525463" y="45148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00" name="object 244">
            <a:extLst>
              <a:ext uri="{FF2B5EF4-FFF2-40B4-BE49-F238E27FC236}">
                <a16:creationId xmlns:a16="http://schemas.microsoft.com/office/drawing/2014/main" id="{F7A2C34D-C1A0-4D82-AC02-67E1A715996E}"/>
              </a:ext>
            </a:extLst>
          </p:cNvPr>
          <p:cNvSpPr>
            <a:spLocks/>
          </p:cNvSpPr>
          <p:nvPr/>
        </p:nvSpPr>
        <p:spPr bwMode="auto">
          <a:xfrm>
            <a:off x="525463" y="39814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" name="object 245">
            <a:extLst>
              <a:ext uri="{FF2B5EF4-FFF2-40B4-BE49-F238E27FC236}">
                <a16:creationId xmlns:a16="http://schemas.microsoft.com/office/drawing/2014/main" id="{02258840-1FBE-4319-825B-75A2E2038771}"/>
              </a:ext>
            </a:extLst>
          </p:cNvPr>
          <p:cNvSpPr txBox="1"/>
          <p:nvPr/>
        </p:nvSpPr>
        <p:spPr>
          <a:xfrm>
            <a:off x="379413" y="443865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9936457A-BAB8-421B-820B-0CAE7B076562}"/>
              </a:ext>
            </a:extLst>
          </p:cNvPr>
          <p:cNvSpPr txBox="1"/>
          <p:nvPr/>
        </p:nvSpPr>
        <p:spPr>
          <a:xfrm>
            <a:off x="330200" y="1770063"/>
            <a:ext cx="11083925" cy="639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69265" algn="l"/>
                <a:tab pos="3080385" algn="l"/>
                <a:tab pos="3537585" algn="l"/>
                <a:tab pos="5833745" algn="l"/>
                <a:tab pos="6290945" algn="l"/>
                <a:tab pos="9439275" algn="l"/>
                <a:tab pos="9896475" algn="l"/>
              </a:tabLst>
              <a:defRPr/>
            </a:pP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1.	</a:t>
            </a:r>
            <a:r>
              <a:rPr sz="2100" b="1" dirty="0">
                <a:latin typeface="Calibri"/>
                <a:cs typeface="Calibri"/>
              </a:rPr>
              <a:t>N</a:t>
            </a:r>
            <a:r>
              <a:rPr sz="2100" b="1" spc="-10" dirty="0">
                <a:latin typeface="Calibri"/>
                <a:cs typeface="Calibri"/>
              </a:rPr>
              <a:t>V</a:t>
            </a:r>
            <a:r>
              <a:rPr sz="2100" b="1" dirty="0">
                <a:latin typeface="Calibri"/>
                <a:cs typeface="Calibri"/>
              </a:rPr>
              <a:t>R</a:t>
            </a:r>
            <a:r>
              <a:rPr sz="2100" b="1" spc="5" dirty="0">
                <a:latin typeface="Calibri"/>
                <a:cs typeface="Calibri"/>
              </a:rPr>
              <a:t>3-</a:t>
            </a:r>
            <a:r>
              <a:rPr sz="2100" b="1" dirty="0">
                <a:latin typeface="Calibri"/>
                <a:cs typeface="Calibri"/>
              </a:rPr>
              <a:t>778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2.	</a:t>
            </a:r>
            <a:r>
              <a:rPr sz="2100" b="1" spc="-5" dirty="0">
                <a:latin typeface="Calibri"/>
                <a:cs typeface="Calibri"/>
              </a:rPr>
              <a:t>JNJ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379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3.	</a:t>
            </a:r>
            <a:r>
              <a:rPr sz="2100" b="1" spc="-20" dirty="0">
                <a:latin typeface="Calibri"/>
                <a:cs typeface="Calibri"/>
              </a:rPr>
              <a:t>R</a:t>
            </a:r>
            <a:r>
              <a:rPr sz="2100" b="1" spc="-5" dirty="0">
                <a:latin typeface="Calibri"/>
                <a:cs typeface="Calibri"/>
              </a:rPr>
              <a:t>O704</a:t>
            </a:r>
            <a:r>
              <a:rPr sz="2100" b="1" spc="5" dirty="0">
                <a:latin typeface="Calibri"/>
                <a:cs typeface="Calibri"/>
              </a:rPr>
              <a:t>9</a:t>
            </a:r>
            <a:r>
              <a:rPr sz="2100" b="1" dirty="0">
                <a:latin typeface="Calibri"/>
                <a:cs typeface="Calibri"/>
              </a:rPr>
              <a:t>389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4.	</a:t>
            </a:r>
            <a:r>
              <a:rPr sz="2100" b="1" dirty="0">
                <a:latin typeface="Calibri"/>
                <a:cs typeface="Calibri"/>
              </a:rPr>
              <a:t>ABI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H0731</a:t>
            </a:r>
            <a:endParaRPr sz="2100">
              <a:latin typeface="Calibri"/>
              <a:cs typeface="Calibri"/>
            </a:endParaRPr>
          </a:p>
          <a:p>
            <a:pPr marL="122555">
              <a:spcBef>
                <a:spcPts val="1235"/>
              </a:spcBef>
              <a:defRPr/>
            </a:pPr>
            <a:r>
              <a:rPr sz="90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03" name="object 247">
            <a:extLst>
              <a:ext uri="{FF2B5EF4-FFF2-40B4-BE49-F238E27FC236}">
                <a16:creationId xmlns:a16="http://schemas.microsoft.com/office/drawing/2014/main" id="{12BE1F11-AD34-44C6-A4CF-76A9462D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691188"/>
            <a:ext cx="2478088" cy="874712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4" name="object 248">
            <a:extLst>
              <a:ext uri="{FF2B5EF4-FFF2-40B4-BE49-F238E27FC236}">
                <a16:creationId xmlns:a16="http://schemas.microsoft.com/office/drawing/2014/main" id="{8A9AE2B7-6DD1-4F55-9610-EC7626AB7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5715000"/>
            <a:ext cx="2478087" cy="876300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5" name="object 249">
            <a:extLst>
              <a:ext uri="{FF2B5EF4-FFF2-40B4-BE49-F238E27FC236}">
                <a16:creationId xmlns:a16="http://schemas.microsoft.com/office/drawing/2014/main" id="{E591B74B-3436-4C5C-A0B8-37E5849120E8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2300478 w 2440305"/>
              <a:gd name="T1" fmla="*/ 0 h 836929"/>
              <a:gd name="T2" fmla="*/ 139446 w 2440305"/>
              <a:gd name="T3" fmla="*/ 0 h 836929"/>
              <a:gd name="T4" fmla="*/ 95370 w 2440305"/>
              <a:gd name="T5" fmla="*/ 7109 h 836929"/>
              <a:gd name="T6" fmla="*/ 57091 w 2440305"/>
              <a:gd name="T7" fmla="*/ 26905 h 836929"/>
              <a:gd name="T8" fmla="*/ 26905 w 2440305"/>
              <a:gd name="T9" fmla="*/ 57091 h 836929"/>
              <a:gd name="T10" fmla="*/ 7109 w 2440305"/>
              <a:gd name="T11" fmla="*/ 95370 h 836929"/>
              <a:gd name="T12" fmla="*/ 0 w 2440305"/>
              <a:gd name="T13" fmla="*/ 139446 h 836929"/>
              <a:gd name="T14" fmla="*/ 0 w 2440305"/>
              <a:gd name="T15" fmla="*/ 697230 h 836929"/>
              <a:gd name="T16" fmla="*/ 7109 w 2440305"/>
              <a:gd name="T17" fmla="*/ 741305 h 836929"/>
              <a:gd name="T18" fmla="*/ 26905 w 2440305"/>
              <a:gd name="T19" fmla="*/ 779584 h 836929"/>
              <a:gd name="T20" fmla="*/ 57091 w 2440305"/>
              <a:gd name="T21" fmla="*/ 809770 h 836929"/>
              <a:gd name="T22" fmla="*/ 95370 w 2440305"/>
              <a:gd name="T23" fmla="*/ 829566 h 836929"/>
              <a:gd name="T24" fmla="*/ 139446 w 2440305"/>
              <a:gd name="T25" fmla="*/ 836676 h 836929"/>
              <a:gd name="T26" fmla="*/ 2300478 w 2440305"/>
              <a:gd name="T27" fmla="*/ 836676 h 836929"/>
              <a:gd name="T28" fmla="*/ 2344533 w 2440305"/>
              <a:gd name="T29" fmla="*/ 829566 h 836929"/>
              <a:gd name="T30" fmla="*/ 2382810 w 2440305"/>
              <a:gd name="T31" fmla="*/ 809770 h 836929"/>
              <a:gd name="T32" fmla="*/ 2413004 w 2440305"/>
              <a:gd name="T33" fmla="*/ 779584 h 836929"/>
              <a:gd name="T34" fmla="*/ 2432809 w 2440305"/>
              <a:gd name="T35" fmla="*/ 741305 h 836929"/>
              <a:gd name="T36" fmla="*/ 2439924 w 2440305"/>
              <a:gd name="T37" fmla="*/ 697230 h 836929"/>
              <a:gd name="T38" fmla="*/ 2439924 w 2440305"/>
              <a:gd name="T39" fmla="*/ 139446 h 836929"/>
              <a:gd name="T40" fmla="*/ 2432809 w 2440305"/>
              <a:gd name="T41" fmla="*/ 95370 h 836929"/>
              <a:gd name="T42" fmla="*/ 2413004 w 2440305"/>
              <a:gd name="T43" fmla="*/ 57091 h 836929"/>
              <a:gd name="T44" fmla="*/ 2382810 w 2440305"/>
              <a:gd name="T45" fmla="*/ 26905 h 836929"/>
              <a:gd name="T46" fmla="*/ 2344533 w 2440305"/>
              <a:gd name="T47" fmla="*/ 7109 h 836929"/>
              <a:gd name="T48" fmla="*/ 2300478 w 244030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2300478" y="0"/>
                </a:moveTo>
                <a:lnTo>
                  <a:pt x="139446" y="0"/>
                </a:lnTo>
                <a:lnTo>
                  <a:pt x="95370" y="7109"/>
                </a:lnTo>
                <a:lnTo>
                  <a:pt x="57091" y="26905"/>
                </a:lnTo>
                <a:lnTo>
                  <a:pt x="26905" y="57091"/>
                </a:lnTo>
                <a:lnTo>
                  <a:pt x="7109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09" y="741305"/>
                </a:lnTo>
                <a:lnTo>
                  <a:pt x="26905" y="779584"/>
                </a:lnTo>
                <a:lnTo>
                  <a:pt x="57091" y="809770"/>
                </a:lnTo>
                <a:lnTo>
                  <a:pt x="95370" y="829566"/>
                </a:lnTo>
                <a:lnTo>
                  <a:pt x="139446" y="836676"/>
                </a:lnTo>
                <a:lnTo>
                  <a:pt x="2300478" y="836676"/>
                </a:lnTo>
                <a:lnTo>
                  <a:pt x="2344533" y="829566"/>
                </a:lnTo>
                <a:lnTo>
                  <a:pt x="2382810" y="809770"/>
                </a:lnTo>
                <a:lnTo>
                  <a:pt x="2413004" y="779584"/>
                </a:lnTo>
                <a:lnTo>
                  <a:pt x="2432809" y="741305"/>
                </a:lnTo>
                <a:lnTo>
                  <a:pt x="2439924" y="697230"/>
                </a:lnTo>
                <a:lnTo>
                  <a:pt x="2439924" y="139446"/>
                </a:lnTo>
                <a:lnTo>
                  <a:pt x="2432809" y="95370"/>
                </a:lnTo>
                <a:lnTo>
                  <a:pt x="2413004" y="57091"/>
                </a:lnTo>
                <a:lnTo>
                  <a:pt x="2382810" y="26905"/>
                </a:lnTo>
                <a:lnTo>
                  <a:pt x="2344533" y="7109"/>
                </a:lnTo>
                <a:lnTo>
                  <a:pt x="230047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06" name="object 250">
            <a:extLst>
              <a:ext uri="{FF2B5EF4-FFF2-40B4-BE49-F238E27FC236}">
                <a16:creationId xmlns:a16="http://schemas.microsoft.com/office/drawing/2014/main" id="{3DED7590-A5B9-429B-BCCE-6BE757BF0438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0 w 2440305"/>
              <a:gd name="T1" fmla="*/ 139446 h 836929"/>
              <a:gd name="T2" fmla="*/ 7109 w 2440305"/>
              <a:gd name="T3" fmla="*/ 95370 h 836929"/>
              <a:gd name="T4" fmla="*/ 26905 w 2440305"/>
              <a:gd name="T5" fmla="*/ 57091 h 836929"/>
              <a:gd name="T6" fmla="*/ 57091 w 2440305"/>
              <a:gd name="T7" fmla="*/ 26905 h 836929"/>
              <a:gd name="T8" fmla="*/ 95370 w 2440305"/>
              <a:gd name="T9" fmla="*/ 7109 h 836929"/>
              <a:gd name="T10" fmla="*/ 139446 w 2440305"/>
              <a:gd name="T11" fmla="*/ 0 h 836929"/>
              <a:gd name="T12" fmla="*/ 2300478 w 2440305"/>
              <a:gd name="T13" fmla="*/ 0 h 836929"/>
              <a:gd name="T14" fmla="*/ 2344533 w 2440305"/>
              <a:gd name="T15" fmla="*/ 7109 h 836929"/>
              <a:gd name="T16" fmla="*/ 2382810 w 2440305"/>
              <a:gd name="T17" fmla="*/ 26905 h 836929"/>
              <a:gd name="T18" fmla="*/ 2413004 w 2440305"/>
              <a:gd name="T19" fmla="*/ 57091 h 836929"/>
              <a:gd name="T20" fmla="*/ 2432809 w 2440305"/>
              <a:gd name="T21" fmla="*/ 95370 h 836929"/>
              <a:gd name="T22" fmla="*/ 2439924 w 2440305"/>
              <a:gd name="T23" fmla="*/ 139446 h 836929"/>
              <a:gd name="T24" fmla="*/ 2439924 w 2440305"/>
              <a:gd name="T25" fmla="*/ 697230 h 836929"/>
              <a:gd name="T26" fmla="*/ 2432809 w 2440305"/>
              <a:gd name="T27" fmla="*/ 741305 h 836929"/>
              <a:gd name="T28" fmla="*/ 2413004 w 2440305"/>
              <a:gd name="T29" fmla="*/ 779584 h 836929"/>
              <a:gd name="T30" fmla="*/ 2382810 w 2440305"/>
              <a:gd name="T31" fmla="*/ 809770 h 836929"/>
              <a:gd name="T32" fmla="*/ 2344533 w 2440305"/>
              <a:gd name="T33" fmla="*/ 829566 h 836929"/>
              <a:gd name="T34" fmla="*/ 2300478 w 2440305"/>
              <a:gd name="T35" fmla="*/ 836676 h 836929"/>
              <a:gd name="T36" fmla="*/ 139446 w 2440305"/>
              <a:gd name="T37" fmla="*/ 836676 h 836929"/>
              <a:gd name="T38" fmla="*/ 95370 w 2440305"/>
              <a:gd name="T39" fmla="*/ 829566 h 836929"/>
              <a:gd name="T40" fmla="*/ 57091 w 2440305"/>
              <a:gd name="T41" fmla="*/ 809770 h 836929"/>
              <a:gd name="T42" fmla="*/ 26905 w 2440305"/>
              <a:gd name="T43" fmla="*/ 779584 h 836929"/>
              <a:gd name="T44" fmla="*/ 7109 w 2440305"/>
              <a:gd name="T45" fmla="*/ 741305 h 836929"/>
              <a:gd name="T46" fmla="*/ 0 w 2440305"/>
              <a:gd name="T47" fmla="*/ 697230 h 836929"/>
              <a:gd name="T48" fmla="*/ 0 w 244030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0" y="139446"/>
                </a:moveTo>
                <a:lnTo>
                  <a:pt x="7109" y="95370"/>
                </a:lnTo>
                <a:lnTo>
                  <a:pt x="26905" y="57091"/>
                </a:lnTo>
                <a:lnTo>
                  <a:pt x="57091" y="26905"/>
                </a:lnTo>
                <a:lnTo>
                  <a:pt x="95370" y="7109"/>
                </a:lnTo>
                <a:lnTo>
                  <a:pt x="139446" y="0"/>
                </a:lnTo>
                <a:lnTo>
                  <a:pt x="2300478" y="0"/>
                </a:lnTo>
                <a:lnTo>
                  <a:pt x="2344533" y="7109"/>
                </a:lnTo>
                <a:lnTo>
                  <a:pt x="2382810" y="26905"/>
                </a:lnTo>
                <a:lnTo>
                  <a:pt x="2413004" y="57091"/>
                </a:lnTo>
                <a:lnTo>
                  <a:pt x="2432809" y="95370"/>
                </a:lnTo>
                <a:lnTo>
                  <a:pt x="2439924" y="139446"/>
                </a:lnTo>
                <a:lnTo>
                  <a:pt x="2439924" y="697230"/>
                </a:lnTo>
                <a:lnTo>
                  <a:pt x="2432809" y="741305"/>
                </a:lnTo>
                <a:lnTo>
                  <a:pt x="2413004" y="779584"/>
                </a:lnTo>
                <a:lnTo>
                  <a:pt x="2382810" y="809770"/>
                </a:lnTo>
                <a:lnTo>
                  <a:pt x="2344533" y="829566"/>
                </a:lnTo>
                <a:lnTo>
                  <a:pt x="2300478" y="836676"/>
                </a:lnTo>
                <a:lnTo>
                  <a:pt x="139446" y="836676"/>
                </a:lnTo>
                <a:lnTo>
                  <a:pt x="95370" y="829566"/>
                </a:lnTo>
                <a:lnTo>
                  <a:pt x="57091" y="809770"/>
                </a:lnTo>
                <a:lnTo>
                  <a:pt x="26905" y="779584"/>
                </a:lnTo>
                <a:lnTo>
                  <a:pt x="7109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" name="object 251">
            <a:extLst>
              <a:ext uri="{FF2B5EF4-FFF2-40B4-BE49-F238E27FC236}">
                <a16:creationId xmlns:a16="http://schemas.microsoft.com/office/drawing/2014/main" id="{3330F897-807C-4B0E-8C28-DA9EB5623150}"/>
              </a:ext>
            </a:extLst>
          </p:cNvPr>
          <p:cNvSpPr txBox="1"/>
          <p:nvPr/>
        </p:nvSpPr>
        <p:spPr>
          <a:xfrm>
            <a:off x="201613" y="5765800"/>
            <a:ext cx="216376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1200mg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2log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08" name="object 252">
            <a:extLst>
              <a:ext uri="{FF2B5EF4-FFF2-40B4-BE49-F238E27FC236}">
                <a16:creationId xmlns:a16="http://schemas.microsoft.com/office/drawing/2014/main" id="{37FA1709-F799-4C66-8820-AECB8360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9" name="object 253">
            <a:extLst>
              <a:ext uri="{FF2B5EF4-FFF2-40B4-BE49-F238E27FC236}">
                <a16:creationId xmlns:a16="http://schemas.microsoft.com/office/drawing/2014/main" id="{BC9B89C9-67BE-4796-903C-E0C96B1C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0" name="object 254">
            <a:extLst>
              <a:ext uri="{FF2B5EF4-FFF2-40B4-BE49-F238E27FC236}">
                <a16:creationId xmlns:a16="http://schemas.microsoft.com/office/drawing/2014/main" id="{77472DA6-8541-4269-A937-FD64D3D37A43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2407158 w 2546985"/>
              <a:gd name="T1" fmla="*/ 0 h 836929"/>
              <a:gd name="T2" fmla="*/ 139445 w 2546985"/>
              <a:gd name="T3" fmla="*/ 0 h 836929"/>
              <a:gd name="T4" fmla="*/ 95390 w 2546985"/>
              <a:gd name="T5" fmla="*/ 7109 h 836929"/>
              <a:gd name="T6" fmla="*/ 57113 w 2546985"/>
              <a:gd name="T7" fmla="*/ 26905 h 836929"/>
              <a:gd name="T8" fmla="*/ 26919 w 2546985"/>
              <a:gd name="T9" fmla="*/ 57091 h 836929"/>
              <a:gd name="T10" fmla="*/ 7114 w 2546985"/>
              <a:gd name="T11" fmla="*/ 95370 h 836929"/>
              <a:gd name="T12" fmla="*/ 0 w 2546985"/>
              <a:gd name="T13" fmla="*/ 139446 h 836929"/>
              <a:gd name="T14" fmla="*/ 0 w 2546985"/>
              <a:gd name="T15" fmla="*/ 697230 h 836929"/>
              <a:gd name="T16" fmla="*/ 7114 w 2546985"/>
              <a:gd name="T17" fmla="*/ 741305 h 836929"/>
              <a:gd name="T18" fmla="*/ 26919 w 2546985"/>
              <a:gd name="T19" fmla="*/ 779584 h 836929"/>
              <a:gd name="T20" fmla="*/ 57113 w 2546985"/>
              <a:gd name="T21" fmla="*/ 809770 h 836929"/>
              <a:gd name="T22" fmla="*/ 95390 w 2546985"/>
              <a:gd name="T23" fmla="*/ 829566 h 836929"/>
              <a:gd name="T24" fmla="*/ 139445 w 2546985"/>
              <a:gd name="T25" fmla="*/ 836676 h 836929"/>
              <a:gd name="T26" fmla="*/ 2407158 w 2546985"/>
              <a:gd name="T27" fmla="*/ 836676 h 836929"/>
              <a:gd name="T28" fmla="*/ 2451213 w 2546985"/>
              <a:gd name="T29" fmla="*/ 829566 h 836929"/>
              <a:gd name="T30" fmla="*/ 2489490 w 2546985"/>
              <a:gd name="T31" fmla="*/ 809770 h 836929"/>
              <a:gd name="T32" fmla="*/ 2519684 w 2546985"/>
              <a:gd name="T33" fmla="*/ 779584 h 836929"/>
              <a:gd name="T34" fmla="*/ 2539489 w 2546985"/>
              <a:gd name="T35" fmla="*/ 741305 h 836929"/>
              <a:gd name="T36" fmla="*/ 2546604 w 2546985"/>
              <a:gd name="T37" fmla="*/ 697230 h 836929"/>
              <a:gd name="T38" fmla="*/ 2546604 w 2546985"/>
              <a:gd name="T39" fmla="*/ 139446 h 836929"/>
              <a:gd name="T40" fmla="*/ 2539489 w 2546985"/>
              <a:gd name="T41" fmla="*/ 95370 h 836929"/>
              <a:gd name="T42" fmla="*/ 2519684 w 2546985"/>
              <a:gd name="T43" fmla="*/ 57091 h 836929"/>
              <a:gd name="T44" fmla="*/ 2489490 w 2546985"/>
              <a:gd name="T45" fmla="*/ 26905 h 836929"/>
              <a:gd name="T46" fmla="*/ 2451213 w 2546985"/>
              <a:gd name="T47" fmla="*/ 7109 h 836929"/>
              <a:gd name="T48" fmla="*/ 2407158 w 254698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2407158" y="0"/>
                </a:moveTo>
                <a:lnTo>
                  <a:pt x="139445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5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11" name="object 255">
            <a:extLst>
              <a:ext uri="{FF2B5EF4-FFF2-40B4-BE49-F238E27FC236}">
                <a16:creationId xmlns:a16="http://schemas.microsoft.com/office/drawing/2014/main" id="{AA4D5CE9-9E48-4149-ACAD-E5B65A239E05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0 w 2546985"/>
              <a:gd name="T1" fmla="*/ 139446 h 836929"/>
              <a:gd name="T2" fmla="*/ 7114 w 2546985"/>
              <a:gd name="T3" fmla="*/ 95370 h 836929"/>
              <a:gd name="T4" fmla="*/ 26919 w 2546985"/>
              <a:gd name="T5" fmla="*/ 57091 h 836929"/>
              <a:gd name="T6" fmla="*/ 57113 w 2546985"/>
              <a:gd name="T7" fmla="*/ 26905 h 836929"/>
              <a:gd name="T8" fmla="*/ 95390 w 2546985"/>
              <a:gd name="T9" fmla="*/ 7109 h 836929"/>
              <a:gd name="T10" fmla="*/ 139445 w 2546985"/>
              <a:gd name="T11" fmla="*/ 0 h 836929"/>
              <a:gd name="T12" fmla="*/ 2407158 w 2546985"/>
              <a:gd name="T13" fmla="*/ 0 h 836929"/>
              <a:gd name="T14" fmla="*/ 2451213 w 2546985"/>
              <a:gd name="T15" fmla="*/ 7109 h 836929"/>
              <a:gd name="T16" fmla="*/ 2489490 w 2546985"/>
              <a:gd name="T17" fmla="*/ 26905 h 836929"/>
              <a:gd name="T18" fmla="*/ 2519684 w 2546985"/>
              <a:gd name="T19" fmla="*/ 57091 h 836929"/>
              <a:gd name="T20" fmla="*/ 2539489 w 2546985"/>
              <a:gd name="T21" fmla="*/ 95370 h 836929"/>
              <a:gd name="T22" fmla="*/ 2546604 w 2546985"/>
              <a:gd name="T23" fmla="*/ 139446 h 836929"/>
              <a:gd name="T24" fmla="*/ 2546604 w 2546985"/>
              <a:gd name="T25" fmla="*/ 697230 h 836929"/>
              <a:gd name="T26" fmla="*/ 2539489 w 2546985"/>
              <a:gd name="T27" fmla="*/ 741305 h 836929"/>
              <a:gd name="T28" fmla="*/ 2519684 w 2546985"/>
              <a:gd name="T29" fmla="*/ 779584 h 836929"/>
              <a:gd name="T30" fmla="*/ 2489490 w 2546985"/>
              <a:gd name="T31" fmla="*/ 809770 h 836929"/>
              <a:gd name="T32" fmla="*/ 2451213 w 2546985"/>
              <a:gd name="T33" fmla="*/ 829566 h 836929"/>
              <a:gd name="T34" fmla="*/ 2407158 w 2546985"/>
              <a:gd name="T35" fmla="*/ 836676 h 836929"/>
              <a:gd name="T36" fmla="*/ 139445 w 2546985"/>
              <a:gd name="T37" fmla="*/ 836676 h 836929"/>
              <a:gd name="T38" fmla="*/ 95390 w 2546985"/>
              <a:gd name="T39" fmla="*/ 829566 h 836929"/>
              <a:gd name="T40" fmla="*/ 57113 w 2546985"/>
              <a:gd name="T41" fmla="*/ 809770 h 836929"/>
              <a:gd name="T42" fmla="*/ 26919 w 2546985"/>
              <a:gd name="T43" fmla="*/ 779584 h 836929"/>
              <a:gd name="T44" fmla="*/ 7114 w 2546985"/>
              <a:gd name="T45" fmla="*/ 741305 h 836929"/>
              <a:gd name="T46" fmla="*/ 0 w 2546985"/>
              <a:gd name="T47" fmla="*/ 697230 h 836929"/>
              <a:gd name="T48" fmla="*/ 0 w 254698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5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5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" name="object 256">
            <a:extLst>
              <a:ext uri="{FF2B5EF4-FFF2-40B4-BE49-F238E27FC236}">
                <a16:creationId xmlns:a16="http://schemas.microsoft.com/office/drawing/2014/main" id="{C5E5227E-BE64-494E-8CAF-09E520AA4795}"/>
              </a:ext>
            </a:extLst>
          </p:cNvPr>
          <p:cNvSpPr txBox="1"/>
          <p:nvPr/>
        </p:nvSpPr>
        <p:spPr>
          <a:xfrm>
            <a:off x="3141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250mg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Occ </a:t>
            </a:r>
            <a:r>
              <a:rPr sz="1600" spc="-45" dirty="0">
                <a:latin typeface="Calibri"/>
                <a:cs typeface="Calibri"/>
              </a:rPr>
              <a:t>ALT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elevation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13" name="object 257">
            <a:extLst>
              <a:ext uri="{FF2B5EF4-FFF2-40B4-BE49-F238E27FC236}">
                <a16:creationId xmlns:a16="http://schemas.microsoft.com/office/drawing/2014/main" id="{B782FBC6-4702-46C1-8E01-ECAA9877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5691188"/>
            <a:ext cx="2586037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4" name="object 258">
            <a:extLst>
              <a:ext uri="{FF2B5EF4-FFF2-40B4-BE49-F238E27FC236}">
                <a16:creationId xmlns:a16="http://schemas.microsoft.com/office/drawing/2014/main" id="{D720C79D-7C18-4960-AF91-DB35106B7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5" name="object 259">
            <a:extLst>
              <a:ext uri="{FF2B5EF4-FFF2-40B4-BE49-F238E27FC236}">
                <a16:creationId xmlns:a16="http://schemas.microsoft.com/office/drawing/2014/main" id="{4A2F385E-7BDC-41DC-8DC6-8C571A0C2325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16" name="object 260">
            <a:extLst>
              <a:ext uri="{FF2B5EF4-FFF2-40B4-BE49-F238E27FC236}">
                <a16:creationId xmlns:a16="http://schemas.microsoft.com/office/drawing/2014/main" id="{9214AADE-EDDF-42D6-BDA7-1C5380F224D9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1" name="object 261">
            <a:extLst>
              <a:ext uri="{FF2B5EF4-FFF2-40B4-BE49-F238E27FC236}">
                <a16:creationId xmlns:a16="http://schemas.microsoft.com/office/drawing/2014/main" id="{44BF5546-2320-4A2F-A28C-45AF27FBED16}"/>
              </a:ext>
            </a:extLst>
          </p:cNvPr>
          <p:cNvSpPr txBox="1"/>
          <p:nvPr/>
        </p:nvSpPr>
        <p:spPr>
          <a:xfrm>
            <a:off x="6326188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3.2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45" dirty="0">
                <a:latin typeface="Calibri"/>
                <a:cs typeface="Calibri"/>
              </a:rPr>
              <a:t>ALT </a:t>
            </a:r>
            <a:r>
              <a:rPr sz="1600" spc="-10" dirty="0">
                <a:latin typeface="Calibri"/>
                <a:cs typeface="Calibri"/>
              </a:rPr>
              <a:t>elevation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18" name="object 262">
            <a:extLst>
              <a:ext uri="{FF2B5EF4-FFF2-40B4-BE49-F238E27FC236}">
                <a16:creationId xmlns:a16="http://schemas.microsoft.com/office/drawing/2014/main" id="{AE847EE0-AFB4-40DD-9F8F-C0811F51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9" name="object 263">
            <a:extLst>
              <a:ext uri="{FF2B5EF4-FFF2-40B4-BE49-F238E27FC236}">
                <a16:creationId xmlns:a16="http://schemas.microsoft.com/office/drawing/2014/main" id="{F2FF1EA0-7993-4B63-B37B-6713A2B0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20" name="object 264">
            <a:extLst>
              <a:ext uri="{FF2B5EF4-FFF2-40B4-BE49-F238E27FC236}">
                <a16:creationId xmlns:a16="http://schemas.microsoft.com/office/drawing/2014/main" id="{FF98AD26-2EE3-4A7F-A635-F867898E0915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1" name="object 265">
            <a:extLst>
              <a:ext uri="{FF2B5EF4-FFF2-40B4-BE49-F238E27FC236}">
                <a16:creationId xmlns:a16="http://schemas.microsoft.com/office/drawing/2014/main" id="{B3A8602C-861C-4DC0-BE58-DE1C4E3DA261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" name="object 266">
            <a:extLst>
              <a:ext uri="{FF2B5EF4-FFF2-40B4-BE49-F238E27FC236}">
                <a16:creationId xmlns:a16="http://schemas.microsoft.com/office/drawing/2014/main" id="{9E9A93F4-4641-4411-9E31-4A72F090A3E3}"/>
              </a:ext>
            </a:extLst>
          </p:cNvPr>
          <p:cNvSpPr txBox="1"/>
          <p:nvPr/>
        </p:nvSpPr>
        <p:spPr>
          <a:xfrm>
            <a:off x="9237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400mg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806440C5-8EA9-4A35-97C7-1B03C81894E8}"/>
              </a:ext>
            </a:extLst>
          </p:cNvPr>
          <p:cNvSpPr txBox="1"/>
          <p:nvPr/>
        </p:nvSpPr>
        <p:spPr>
          <a:xfrm>
            <a:off x="9172575" y="5265738"/>
            <a:ext cx="2016125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</a:t>
            </a:r>
            <a:r>
              <a:rPr sz="900" spc="-10" dirty="0">
                <a:latin typeface="Calibri"/>
                <a:cs typeface="Calibri"/>
              </a:rPr>
              <a:t>AASL </a:t>
            </a:r>
            <a:r>
              <a:rPr sz="900" spc="-5" dirty="0">
                <a:latin typeface="Calibri"/>
                <a:cs typeface="Calibri"/>
              </a:rPr>
              <a:t>D2016, San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Francisco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24" name="object 268">
            <a:extLst>
              <a:ext uri="{FF2B5EF4-FFF2-40B4-BE49-F238E27FC236}">
                <a16:creationId xmlns:a16="http://schemas.microsoft.com/office/drawing/2014/main" id="{F2C4F66B-66A3-48C5-AA65-38FF961B77E1}"/>
              </a:ext>
            </a:extLst>
          </p:cNvPr>
          <p:cNvSpPr>
            <a:spLocks/>
          </p:cNvSpPr>
          <p:nvPr/>
        </p:nvSpPr>
        <p:spPr bwMode="auto">
          <a:xfrm>
            <a:off x="4897438" y="2657475"/>
            <a:ext cx="52387" cy="49213"/>
          </a:xfrm>
          <a:custGeom>
            <a:avLst/>
            <a:gdLst>
              <a:gd name="T0" fmla="*/ 25908 w 52070"/>
              <a:gd name="T1" fmla="*/ 0 h 48894"/>
              <a:gd name="T2" fmla="*/ 15805 w 52070"/>
              <a:gd name="T3" fmla="*/ 1916 h 48894"/>
              <a:gd name="T4" fmla="*/ 7572 w 52070"/>
              <a:gd name="T5" fmla="*/ 7143 h 48894"/>
              <a:gd name="T6" fmla="*/ 2030 w 52070"/>
              <a:gd name="T7" fmla="*/ 14894 h 48894"/>
              <a:gd name="T8" fmla="*/ 0 w 52070"/>
              <a:gd name="T9" fmla="*/ 24384 h 48894"/>
              <a:gd name="T10" fmla="*/ 2030 w 52070"/>
              <a:gd name="T11" fmla="*/ 33873 h 48894"/>
              <a:gd name="T12" fmla="*/ 7572 w 52070"/>
              <a:gd name="T13" fmla="*/ 41624 h 48894"/>
              <a:gd name="T14" fmla="*/ 15805 w 52070"/>
              <a:gd name="T15" fmla="*/ 46851 h 48894"/>
              <a:gd name="T16" fmla="*/ 25908 w 52070"/>
              <a:gd name="T17" fmla="*/ 48768 h 48894"/>
              <a:gd name="T18" fmla="*/ 36010 w 52070"/>
              <a:gd name="T19" fmla="*/ 46851 h 48894"/>
              <a:gd name="T20" fmla="*/ 44243 w 52070"/>
              <a:gd name="T21" fmla="*/ 41624 h 48894"/>
              <a:gd name="T22" fmla="*/ 49785 w 52070"/>
              <a:gd name="T23" fmla="*/ 33873 h 48894"/>
              <a:gd name="T24" fmla="*/ 51815 w 52070"/>
              <a:gd name="T25" fmla="*/ 24384 h 48894"/>
              <a:gd name="T26" fmla="*/ 49785 w 52070"/>
              <a:gd name="T27" fmla="*/ 14894 h 48894"/>
              <a:gd name="T28" fmla="*/ 44243 w 52070"/>
              <a:gd name="T29" fmla="*/ 7143 h 48894"/>
              <a:gd name="T30" fmla="*/ 36010 w 52070"/>
              <a:gd name="T31" fmla="*/ 1916 h 48894"/>
              <a:gd name="T32" fmla="*/ 25908 w 5207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48894">
                <a:moveTo>
                  <a:pt x="25908" y="0"/>
                </a:moveTo>
                <a:lnTo>
                  <a:pt x="15805" y="1916"/>
                </a:lnTo>
                <a:lnTo>
                  <a:pt x="7572" y="7143"/>
                </a:lnTo>
                <a:lnTo>
                  <a:pt x="2030" y="14894"/>
                </a:lnTo>
                <a:lnTo>
                  <a:pt x="0" y="24384"/>
                </a:lnTo>
                <a:lnTo>
                  <a:pt x="2030" y="33873"/>
                </a:lnTo>
                <a:lnTo>
                  <a:pt x="7572" y="41624"/>
                </a:lnTo>
                <a:lnTo>
                  <a:pt x="15805" y="46851"/>
                </a:lnTo>
                <a:lnTo>
                  <a:pt x="25908" y="48768"/>
                </a:lnTo>
                <a:lnTo>
                  <a:pt x="36010" y="46851"/>
                </a:lnTo>
                <a:lnTo>
                  <a:pt x="44243" y="41624"/>
                </a:lnTo>
                <a:lnTo>
                  <a:pt x="49785" y="33873"/>
                </a:lnTo>
                <a:lnTo>
                  <a:pt x="51815" y="24384"/>
                </a:lnTo>
                <a:lnTo>
                  <a:pt x="49785" y="14894"/>
                </a:lnTo>
                <a:lnTo>
                  <a:pt x="44243" y="7143"/>
                </a:lnTo>
                <a:lnTo>
                  <a:pt x="36010" y="1916"/>
                </a:lnTo>
                <a:lnTo>
                  <a:pt x="25908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5" name="object 269">
            <a:extLst>
              <a:ext uri="{FF2B5EF4-FFF2-40B4-BE49-F238E27FC236}">
                <a16:creationId xmlns:a16="http://schemas.microsoft.com/office/drawing/2014/main" id="{C8E9584E-4359-4BA0-8707-A696E24CDDE7}"/>
              </a:ext>
            </a:extLst>
          </p:cNvPr>
          <p:cNvSpPr>
            <a:spLocks/>
          </p:cNvSpPr>
          <p:nvPr/>
        </p:nvSpPr>
        <p:spPr bwMode="auto">
          <a:xfrm>
            <a:off x="4887913" y="3078163"/>
            <a:ext cx="71437" cy="71437"/>
          </a:xfrm>
          <a:custGeom>
            <a:avLst/>
            <a:gdLst>
              <a:gd name="T0" fmla="*/ 36702 w 71754"/>
              <a:gd name="T1" fmla="*/ 0 h 71755"/>
              <a:gd name="T2" fmla="*/ 0 w 71754"/>
              <a:gd name="T3" fmla="*/ 36575 h 71755"/>
              <a:gd name="T4" fmla="*/ 35178 w 71754"/>
              <a:gd name="T5" fmla="*/ 71755 h 71755"/>
              <a:gd name="T6" fmla="*/ 71754 w 71754"/>
              <a:gd name="T7" fmla="*/ 35051 h 71755"/>
              <a:gd name="T8" fmla="*/ 36702 w 71754"/>
              <a:gd name="T9" fmla="*/ 0 h 71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754" h="71755">
                <a:moveTo>
                  <a:pt x="36702" y="0"/>
                </a:moveTo>
                <a:lnTo>
                  <a:pt x="0" y="36575"/>
                </a:lnTo>
                <a:lnTo>
                  <a:pt x="35178" y="71755"/>
                </a:lnTo>
                <a:lnTo>
                  <a:pt x="71754" y="35051"/>
                </a:lnTo>
                <a:lnTo>
                  <a:pt x="36702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6" name="object 270">
            <a:extLst>
              <a:ext uri="{FF2B5EF4-FFF2-40B4-BE49-F238E27FC236}">
                <a16:creationId xmlns:a16="http://schemas.microsoft.com/office/drawing/2014/main" id="{AA678780-37F6-4B01-B81D-11457A3175E7}"/>
              </a:ext>
            </a:extLst>
          </p:cNvPr>
          <p:cNvSpPr>
            <a:spLocks/>
          </p:cNvSpPr>
          <p:nvPr/>
        </p:nvSpPr>
        <p:spPr bwMode="auto">
          <a:xfrm>
            <a:off x="4897438" y="3316288"/>
            <a:ext cx="52387" cy="50800"/>
          </a:xfrm>
          <a:custGeom>
            <a:avLst/>
            <a:gdLst>
              <a:gd name="T0" fmla="*/ 25908 w 52070"/>
              <a:gd name="T1" fmla="*/ 0 h 50800"/>
              <a:gd name="T2" fmla="*/ 0 w 52070"/>
              <a:gd name="T3" fmla="*/ 50291 h 50800"/>
              <a:gd name="T4" fmla="*/ 51815 w 52070"/>
              <a:gd name="T5" fmla="*/ 50291 h 50800"/>
              <a:gd name="T6" fmla="*/ 25908 w 52070"/>
              <a:gd name="T7" fmla="*/ 0 h 50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50800">
                <a:moveTo>
                  <a:pt x="25908" y="0"/>
                </a:moveTo>
                <a:lnTo>
                  <a:pt x="0" y="50291"/>
                </a:lnTo>
                <a:lnTo>
                  <a:pt x="51815" y="50291"/>
                </a:lnTo>
                <a:lnTo>
                  <a:pt x="25908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7" name="object 271">
            <a:extLst>
              <a:ext uri="{FF2B5EF4-FFF2-40B4-BE49-F238E27FC236}">
                <a16:creationId xmlns:a16="http://schemas.microsoft.com/office/drawing/2014/main" id="{D3CED8E0-2DC9-491D-AE64-75A44B6C6369}"/>
              </a:ext>
            </a:extLst>
          </p:cNvPr>
          <p:cNvSpPr>
            <a:spLocks/>
          </p:cNvSpPr>
          <p:nvPr/>
        </p:nvSpPr>
        <p:spPr bwMode="auto">
          <a:xfrm>
            <a:off x="4897438" y="3533775"/>
            <a:ext cx="52387" cy="49213"/>
          </a:xfrm>
          <a:custGeom>
            <a:avLst/>
            <a:gdLst>
              <a:gd name="T0" fmla="*/ 51815 w 52070"/>
              <a:gd name="T1" fmla="*/ 0 h 48895"/>
              <a:gd name="T2" fmla="*/ 0 w 52070"/>
              <a:gd name="T3" fmla="*/ 0 h 48895"/>
              <a:gd name="T4" fmla="*/ 25908 w 52070"/>
              <a:gd name="T5" fmla="*/ 48768 h 48895"/>
              <a:gd name="T6" fmla="*/ 51815 w 5207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48895">
                <a:moveTo>
                  <a:pt x="51815" y="0"/>
                </a:moveTo>
                <a:lnTo>
                  <a:pt x="0" y="0"/>
                </a:lnTo>
                <a:lnTo>
                  <a:pt x="25908" y="48768"/>
                </a:lnTo>
                <a:lnTo>
                  <a:pt x="51815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8" name="object 272">
            <a:extLst>
              <a:ext uri="{FF2B5EF4-FFF2-40B4-BE49-F238E27FC236}">
                <a16:creationId xmlns:a16="http://schemas.microsoft.com/office/drawing/2014/main" id="{B2AFACE9-0F16-47E3-99B4-50AE36746A21}"/>
              </a:ext>
            </a:extLst>
          </p:cNvPr>
          <p:cNvSpPr>
            <a:spLocks/>
          </p:cNvSpPr>
          <p:nvPr/>
        </p:nvSpPr>
        <p:spPr bwMode="auto">
          <a:xfrm>
            <a:off x="4808538" y="354965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9" name="object 273">
            <a:extLst>
              <a:ext uri="{FF2B5EF4-FFF2-40B4-BE49-F238E27FC236}">
                <a16:creationId xmlns:a16="http://schemas.microsoft.com/office/drawing/2014/main" id="{88F41190-1EC3-4F13-B32F-D31E8CC324A5}"/>
              </a:ext>
            </a:extLst>
          </p:cNvPr>
          <p:cNvSpPr>
            <a:spLocks/>
          </p:cNvSpPr>
          <p:nvPr/>
        </p:nvSpPr>
        <p:spPr bwMode="auto">
          <a:xfrm>
            <a:off x="4808538" y="334010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4" name="object 274">
            <a:extLst>
              <a:ext uri="{FF2B5EF4-FFF2-40B4-BE49-F238E27FC236}">
                <a16:creationId xmlns:a16="http://schemas.microsoft.com/office/drawing/2014/main" id="{484CF9F4-6EF5-4337-8575-96B866F94646}"/>
              </a:ext>
            </a:extLst>
          </p:cNvPr>
          <p:cNvSpPr txBox="1"/>
          <p:nvPr/>
        </p:nvSpPr>
        <p:spPr>
          <a:xfrm>
            <a:off x="4773613" y="2538413"/>
            <a:ext cx="7826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88925" algn="l"/>
              </a:tabLst>
              <a:defRPr/>
            </a:pPr>
            <a:r>
              <a:rPr sz="1000" u="sng" spc="-5" dirty="0">
                <a:uFill>
                  <a:solidFill>
                    <a:srgbClr val="B5B5B5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PBO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A5948495-571F-43EC-B489-96AA7C19F861}"/>
              </a:ext>
            </a:extLst>
          </p:cNvPr>
          <p:cNvSpPr txBox="1"/>
          <p:nvPr/>
        </p:nvSpPr>
        <p:spPr>
          <a:xfrm>
            <a:off x="4795838" y="2686050"/>
            <a:ext cx="862012" cy="463550"/>
          </a:xfrm>
          <a:prstGeom prst="rect">
            <a:avLst/>
          </a:prstGeom>
        </p:spPr>
        <p:txBody>
          <a:bodyPr lIns="0" tIns="78740" rIns="0" bIns="0">
            <a:spAutoFit/>
          </a:bodyPr>
          <a:lstStyle/>
          <a:p>
            <a:pPr marL="12700">
              <a:spcBef>
                <a:spcPts val="620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25 mg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520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0D3E5D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75 mg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B51E554B-FDFF-4449-82B1-74128C33E8DE}"/>
              </a:ext>
            </a:extLst>
          </p:cNvPr>
          <p:cNvSpPr txBox="1"/>
          <p:nvPr/>
        </p:nvSpPr>
        <p:spPr>
          <a:xfrm>
            <a:off x="5119688" y="3197225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150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CA464C10-2FBF-467A-8458-240189962518}"/>
              </a:ext>
            </a:extLst>
          </p:cNvPr>
          <p:cNvSpPr txBox="1"/>
          <p:nvPr/>
        </p:nvSpPr>
        <p:spPr>
          <a:xfrm>
            <a:off x="5119688" y="3409950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250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734" name="object 278">
            <a:extLst>
              <a:ext uri="{FF2B5EF4-FFF2-40B4-BE49-F238E27FC236}">
                <a16:creationId xmlns:a16="http://schemas.microsoft.com/office/drawing/2014/main" id="{FCF44638-CC9E-42DF-8D28-6A5EC6F689B4}"/>
              </a:ext>
            </a:extLst>
          </p:cNvPr>
          <p:cNvSpPr>
            <a:spLocks/>
          </p:cNvSpPr>
          <p:nvPr/>
        </p:nvSpPr>
        <p:spPr bwMode="auto">
          <a:xfrm>
            <a:off x="3178175" y="4699000"/>
            <a:ext cx="2182813" cy="0"/>
          </a:xfrm>
          <a:custGeom>
            <a:avLst/>
            <a:gdLst>
              <a:gd name="T0" fmla="*/ 0 w 2182495"/>
              <a:gd name="T1" fmla="*/ 2182368 w 21824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182495">
                <a:moveTo>
                  <a:pt x="0" y="0"/>
                </a:moveTo>
                <a:lnTo>
                  <a:pt x="2182368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5" name="object 279">
            <a:extLst>
              <a:ext uri="{FF2B5EF4-FFF2-40B4-BE49-F238E27FC236}">
                <a16:creationId xmlns:a16="http://schemas.microsoft.com/office/drawing/2014/main" id="{00CD5BFD-3FA6-49D8-9AEA-1FFE44B4FC65}"/>
              </a:ext>
            </a:extLst>
          </p:cNvPr>
          <p:cNvSpPr>
            <a:spLocks/>
          </p:cNvSpPr>
          <p:nvPr/>
        </p:nvSpPr>
        <p:spPr bwMode="auto">
          <a:xfrm>
            <a:off x="3119438" y="187960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6" name="object 280">
            <a:extLst>
              <a:ext uri="{FF2B5EF4-FFF2-40B4-BE49-F238E27FC236}">
                <a16:creationId xmlns:a16="http://schemas.microsoft.com/office/drawing/2014/main" id="{8C11AD02-1798-4E65-8794-75E5B9F048A1}"/>
              </a:ext>
            </a:extLst>
          </p:cNvPr>
          <p:cNvSpPr>
            <a:spLocks/>
          </p:cNvSpPr>
          <p:nvPr/>
        </p:nvSpPr>
        <p:spPr bwMode="auto">
          <a:xfrm>
            <a:off x="3119438" y="301625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7" name="object 281">
            <a:extLst>
              <a:ext uri="{FF2B5EF4-FFF2-40B4-BE49-F238E27FC236}">
                <a16:creationId xmlns:a16="http://schemas.microsoft.com/office/drawing/2014/main" id="{C3EB9C4D-36F3-4F26-BD9F-C8A71806BD57}"/>
              </a:ext>
            </a:extLst>
          </p:cNvPr>
          <p:cNvSpPr>
            <a:spLocks/>
          </p:cNvSpPr>
          <p:nvPr/>
        </p:nvSpPr>
        <p:spPr bwMode="auto">
          <a:xfrm>
            <a:off x="3119438" y="357346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8" name="object 282">
            <a:extLst>
              <a:ext uri="{FF2B5EF4-FFF2-40B4-BE49-F238E27FC236}">
                <a16:creationId xmlns:a16="http://schemas.microsoft.com/office/drawing/2014/main" id="{C3F094F6-232D-46EF-8F0C-4E5B858A012F}"/>
              </a:ext>
            </a:extLst>
          </p:cNvPr>
          <p:cNvSpPr>
            <a:spLocks/>
          </p:cNvSpPr>
          <p:nvPr/>
        </p:nvSpPr>
        <p:spPr bwMode="auto">
          <a:xfrm>
            <a:off x="3119438" y="4135438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9" name="object 283">
            <a:extLst>
              <a:ext uri="{FF2B5EF4-FFF2-40B4-BE49-F238E27FC236}">
                <a16:creationId xmlns:a16="http://schemas.microsoft.com/office/drawing/2014/main" id="{C135F791-9C03-4D56-BE6A-A648F6AA98B9}"/>
              </a:ext>
            </a:extLst>
          </p:cNvPr>
          <p:cNvSpPr>
            <a:spLocks/>
          </p:cNvSpPr>
          <p:nvPr/>
        </p:nvSpPr>
        <p:spPr bwMode="auto">
          <a:xfrm>
            <a:off x="3119438" y="46974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0" name="object 284">
            <a:extLst>
              <a:ext uri="{FF2B5EF4-FFF2-40B4-BE49-F238E27FC236}">
                <a16:creationId xmlns:a16="http://schemas.microsoft.com/office/drawing/2014/main" id="{45C9D643-013F-4648-80AA-70A19A4A4242}"/>
              </a:ext>
            </a:extLst>
          </p:cNvPr>
          <p:cNvSpPr>
            <a:spLocks/>
          </p:cNvSpPr>
          <p:nvPr/>
        </p:nvSpPr>
        <p:spPr bwMode="auto">
          <a:xfrm>
            <a:off x="3165475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1" name="object 285">
            <a:extLst>
              <a:ext uri="{FF2B5EF4-FFF2-40B4-BE49-F238E27FC236}">
                <a16:creationId xmlns:a16="http://schemas.microsoft.com/office/drawing/2014/main" id="{D7860E8E-8014-400C-9699-EC910871DD49}"/>
              </a:ext>
            </a:extLst>
          </p:cNvPr>
          <p:cNvSpPr>
            <a:spLocks/>
          </p:cNvSpPr>
          <p:nvPr/>
        </p:nvSpPr>
        <p:spPr bwMode="auto">
          <a:xfrm>
            <a:off x="37274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2" name="object 286">
            <a:extLst>
              <a:ext uri="{FF2B5EF4-FFF2-40B4-BE49-F238E27FC236}">
                <a16:creationId xmlns:a16="http://schemas.microsoft.com/office/drawing/2014/main" id="{11A81B0F-39EE-49EE-930F-4BE5E24299D6}"/>
              </a:ext>
            </a:extLst>
          </p:cNvPr>
          <p:cNvSpPr>
            <a:spLocks/>
          </p:cNvSpPr>
          <p:nvPr/>
        </p:nvSpPr>
        <p:spPr bwMode="auto">
          <a:xfrm>
            <a:off x="42687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3" name="object 287">
            <a:extLst>
              <a:ext uri="{FF2B5EF4-FFF2-40B4-BE49-F238E27FC236}">
                <a16:creationId xmlns:a16="http://schemas.microsoft.com/office/drawing/2014/main" id="{3A31682C-A836-4ADE-8BDA-D24B064AE2EB}"/>
              </a:ext>
            </a:extLst>
          </p:cNvPr>
          <p:cNvSpPr>
            <a:spLocks/>
          </p:cNvSpPr>
          <p:nvPr/>
        </p:nvSpPr>
        <p:spPr bwMode="auto">
          <a:xfrm>
            <a:off x="48196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4" name="object 288">
            <a:extLst>
              <a:ext uri="{FF2B5EF4-FFF2-40B4-BE49-F238E27FC236}">
                <a16:creationId xmlns:a16="http://schemas.microsoft.com/office/drawing/2014/main" id="{1E00CF92-BC81-44F3-BCBD-C2CA648D4E70}"/>
              </a:ext>
            </a:extLst>
          </p:cNvPr>
          <p:cNvSpPr>
            <a:spLocks/>
          </p:cNvSpPr>
          <p:nvPr/>
        </p:nvSpPr>
        <p:spPr bwMode="auto">
          <a:xfrm>
            <a:off x="53609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9" name="object 289">
            <a:extLst>
              <a:ext uri="{FF2B5EF4-FFF2-40B4-BE49-F238E27FC236}">
                <a16:creationId xmlns:a16="http://schemas.microsoft.com/office/drawing/2014/main" id="{00009E6F-E67E-425C-9155-03A4DE0859EC}"/>
              </a:ext>
            </a:extLst>
          </p:cNvPr>
          <p:cNvSpPr txBox="1"/>
          <p:nvPr/>
        </p:nvSpPr>
        <p:spPr>
          <a:xfrm>
            <a:off x="3201988" y="4629150"/>
            <a:ext cx="1995487" cy="800100"/>
          </a:xfrm>
          <a:prstGeom prst="rect">
            <a:avLst/>
          </a:prstGeom>
        </p:spPr>
        <p:txBody>
          <a:bodyPr lIns="0" tIns="86995" rIns="0" bIns="0">
            <a:spAutoFit/>
          </a:bodyPr>
          <a:lstStyle/>
          <a:p>
            <a:pPr marL="139065" algn="ctr">
              <a:spcBef>
                <a:spcPts val="685"/>
              </a:spcBef>
              <a:tabLst>
                <a:tab pos="683895" algn="l"/>
                <a:tab pos="1233170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</a:t>
            </a:r>
            <a:endParaRPr sz="900">
              <a:latin typeface="Calibri"/>
              <a:cs typeface="Calibri"/>
            </a:endParaRPr>
          </a:p>
          <a:p>
            <a:pPr>
              <a:defRPr/>
            </a:pPr>
            <a:endParaRPr sz="750">
              <a:latin typeface="Calibri"/>
              <a:cs typeface="Calibri"/>
            </a:endParaRPr>
          </a:p>
          <a:p>
            <a:pPr marL="106680" algn="ctr"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750"/>
              </a:spcBef>
              <a:defRPr/>
            </a:pPr>
            <a:r>
              <a:rPr sz="900" spc="-5" dirty="0">
                <a:latin typeface="Calibri"/>
                <a:cs typeface="Calibri"/>
              </a:rPr>
              <a:t>Zoulim F, et al. EASL </a:t>
            </a:r>
            <a:r>
              <a:rPr sz="900" dirty="0">
                <a:latin typeface="Calibri"/>
                <a:cs typeface="Calibri"/>
              </a:rPr>
              <a:t>2018, </a:t>
            </a:r>
            <a:r>
              <a:rPr sz="900" spc="-5" dirty="0">
                <a:latin typeface="Calibri"/>
                <a:cs typeface="Calibri"/>
              </a:rPr>
              <a:t>Paris.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#LBO-004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46" name="object 290">
            <a:extLst>
              <a:ext uri="{FF2B5EF4-FFF2-40B4-BE49-F238E27FC236}">
                <a16:creationId xmlns:a16="http://schemas.microsoft.com/office/drawing/2014/main" id="{BCC74B49-F087-45F2-AA12-8BFCC25A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4703763"/>
            <a:ext cx="84137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9747" name="object 291">
            <a:extLst>
              <a:ext uri="{FF2B5EF4-FFF2-40B4-BE49-F238E27FC236}">
                <a16:creationId xmlns:a16="http://schemas.microsoft.com/office/drawing/2014/main" id="{64CF7404-09B3-4044-AE80-18952CF31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4475163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748" name="object 292">
            <a:extLst>
              <a:ext uri="{FF2B5EF4-FFF2-40B4-BE49-F238E27FC236}">
                <a16:creationId xmlns:a16="http://schemas.microsoft.com/office/drawing/2014/main" id="{28C8837E-56F8-4EF7-A1A0-C917A3A50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3914775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749" name="object 293">
            <a:extLst>
              <a:ext uri="{FF2B5EF4-FFF2-40B4-BE49-F238E27FC236}">
                <a16:creationId xmlns:a16="http://schemas.microsoft.com/office/drawing/2014/main" id="{8387E304-AFDF-4B07-A385-D08D670D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3346450"/>
            <a:ext cx="1174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750" name="object 294">
            <a:extLst>
              <a:ext uri="{FF2B5EF4-FFF2-40B4-BE49-F238E27FC236}">
                <a16:creationId xmlns:a16="http://schemas.microsoft.com/office/drawing/2014/main" id="{D9B3CF63-CE2E-4021-82CF-492BDFBB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27908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751" name="object 295">
            <a:extLst>
              <a:ext uri="{FF2B5EF4-FFF2-40B4-BE49-F238E27FC236}">
                <a16:creationId xmlns:a16="http://schemas.microsoft.com/office/drawing/2014/main" id="{7F36E83C-AB80-4B15-A67A-2FC1E556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22320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752" name="object 296">
            <a:extLst>
              <a:ext uri="{FF2B5EF4-FFF2-40B4-BE49-F238E27FC236}">
                <a16:creationId xmlns:a16="http://schemas.microsoft.com/office/drawing/2014/main" id="{2C977ED3-BE2D-4F0B-9126-E722F3B8B24C}"/>
              </a:ext>
            </a:extLst>
          </p:cNvPr>
          <p:cNvSpPr>
            <a:spLocks/>
          </p:cNvSpPr>
          <p:nvPr/>
        </p:nvSpPr>
        <p:spPr bwMode="auto">
          <a:xfrm>
            <a:off x="4789488" y="2460625"/>
            <a:ext cx="57150" cy="79375"/>
          </a:xfrm>
          <a:custGeom>
            <a:avLst/>
            <a:gdLst>
              <a:gd name="T0" fmla="*/ 28193 w 56514"/>
              <a:gd name="T1" fmla="*/ 0 h 79375"/>
              <a:gd name="T2" fmla="*/ 17198 w 56514"/>
              <a:gd name="T3" fmla="*/ 3119 h 79375"/>
              <a:gd name="T4" fmla="*/ 8239 w 56514"/>
              <a:gd name="T5" fmla="*/ 11620 h 79375"/>
              <a:gd name="T6" fmla="*/ 2208 w 56514"/>
              <a:gd name="T7" fmla="*/ 24217 h 79375"/>
              <a:gd name="T8" fmla="*/ 0 w 56514"/>
              <a:gd name="T9" fmla="*/ 39624 h 79375"/>
              <a:gd name="T10" fmla="*/ 2208 w 56514"/>
              <a:gd name="T11" fmla="*/ 55030 h 79375"/>
              <a:gd name="T12" fmla="*/ 8239 w 56514"/>
              <a:gd name="T13" fmla="*/ 67627 h 79375"/>
              <a:gd name="T14" fmla="*/ 17198 w 56514"/>
              <a:gd name="T15" fmla="*/ 76128 h 79375"/>
              <a:gd name="T16" fmla="*/ 28193 w 56514"/>
              <a:gd name="T17" fmla="*/ 79248 h 79375"/>
              <a:gd name="T18" fmla="*/ 39189 w 56514"/>
              <a:gd name="T19" fmla="*/ 76128 h 79375"/>
              <a:gd name="T20" fmla="*/ 48148 w 56514"/>
              <a:gd name="T21" fmla="*/ 67627 h 79375"/>
              <a:gd name="T22" fmla="*/ 54179 w 56514"/>
              <a:gd name="T23" fmla="*/ 55030 h 79375"/>
              <a:gd name="T24" fmla="*/ 56387 w 56514"/>
              <a:gd name="T25" fmla="*/ 39624 h 79375"/>
              <a:gd name="T26" fmla="*/ 54179 w 56514"/>
              <a:gd name="T27" fmla="*/ 24217 h 79375"/>
              <a:gd name="T28" fmla="*/ 48148 w 56514"/>
              <a:gd name="T29" fmla="*/ 11620 h 79375"/>
              <a:gd name="T30" fmla="*/ 39189 w 56514"/>
              <a:gd name="T31" fmla="*/ 3119 h 79375"/>
              <a:gd name="T32" fmla="*/ 28193 w 56514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79375">
                <a:moveTo>
                  <a:pt x="28193" y="0"/>
                </a:moveTo>
                <a:lnTo>
                  <a:pt x="17198" y="3119"/>
                </a:lnTo>
                <a:lnTo>
                  <a:pt x="8239" y="11620"/>
                </a:lnTo>
                <a:lnTo>
                  <a:pt x="2208" y="24217"/>
                </a:lnTo>
                <a:lnTo>
                  <a:pt x="0" y="39624"/>
                </a:lnTo>
                <a:lnTo>
                  <a:pt x="2208" y="55030"/>
                </a:lnTo>
                <a:lnTo>
                  <a:pt x="8239" y="67627"/>
                </a:lnTo>
                <a:lnTo>
                  <a:pt x="17198" y="76128"/>
                </a:lnTo>
                <a:lnTo>
                  <a:pt x="28193" y="79248"/>
                </a:lnTo>
                <a:lnTo>
                  <a:pt x="39189" y="76128"/>
                </a:lnTo>
                <a:lnTo>
                  <a:pt x="48148" y="67627"/>
                </a:lnTo>
                <a:lnTo>
                  <a:pt x="54179" y="55030"/>
                </a:lnTo>
                <a:lnTo>
                  <a:pt x="56387" y="39624"/>
                </a:lnTo>
                <a:lnTo>
                  <a:pt x="54179" y="24217"/>
                </a:lnTo>
                <a:lnTo>
                  <a:pt x="48148" y="11620"/>
                </a:lnTo>
                <a:lnTo>
                  <a:pt x="39189" y="3119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3" name="object 297">
            <a:extLst>
              <a:ext uri="{FF2B5EF4-FFF2-40B4-BE49-F238E27FC236}">
                <a16:creationId xmlns:a16="http://schemas.microsoft.com/office/drawing/2014/main" id="{63F91A7D-07A0-4A0D-A646-C7509BBCC365}"/>
              </a:ext>
            </a:extLst>
          </p:cNvPr>
          <p:cNvSpPr>
            <a:spLocks/>
          </p:cNvSpPr>
          <p:nvPr/>
        </p:nvSpPr>
        <p:spPr bwMode="auto">
          <a:xfrm>
            <a:off x="4241800" y="2438400"/>
            <a:ext cx="53975" cy="80963"/>
          </a:xfrm>
          <a:custGeom>
            <a:avLst/>
            <a:gdLst>
              <a:gd name="T0" fmla="*/ 27432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2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2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2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2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2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4" name="object 298">
            <a:extLst>
              <a:ext uri="{FF2B5EF4-FFF2-40B4-BE49-F238E27FC236}">
                <a16:creationId xmlns:a16="http://schemas.microsoft.com/office/drawing/2014/main" id="{D7D8CE8C-E5CE-4442-85E5-4DA82A4DF566}"/>
              </a:ext>
            </a:extLst>
          </p:cNvPr>
          <p:cNvSpPr>
            <a:spLocks/>
          </p:cNvSpPr>
          <p:nvPr/>
        </p:nvSpPr>
        <p:spPr bwMode="auto">
          <a:xfrm>
            <a:off x="3698875" y="2435225"/>
            <a:ext cx="55563" cy="80963"/>
          </a:xfrm>
          <a:custGeom>
            <a:avLst/>
            <a:gdLst>
              <a:gd name="T0" fmla="*/ 27431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1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1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1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1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5" name="object 299">
            <a:extLst>
              <a:ext uri="{FF2B5EF4-FFF2-40B4-BE49-F238E27FC236}">
                <a16:creationId xmlns:a16="http://schemas.microsoft.com/office/drawing/2014/main" id="{214695C8-58A6-476A-BA69-2C576953CD3B}"/>
              </a:ext>
            </a:extLst>
          </p:cNvPr>
          <p:cNvSpPr>
            <a:spLocks/>
          </p:cNvSpPr>
          <p:nvPr/>
        </p:nvSpPr>
        <p:spPr bwMode="auto">
          <a:xfrm>
            <a:off x="3149600" y="2425700"/>
            <a:ext cx="57150" cy="82550"/>
          </a:xfrm>
          <a:custGeom>
            <a:avLst/>
            <a:gdLst>
              <a:gd name="T0" fmla="*/ 28193 w 56514"/>
              <a:gd name="T1" fmla="*/ 0 h 81280"/>
              <a:gd name="T2" fmla="*/ 17198 w 56514"/>
              <a:gd name="T3" fmla="*/ 3167 h 81280"/>
              <a:gd name="T4" fmla="*/ 8239 w 56514"/>
              <a:gd name="T5" fmla="*/ 11811 h 81280"/>
              <a:gd name="T6" fmla="*/ 2208 w 56514"/>
              <a:gd name="T7" fmla="*/ 24645 h 81280"/>
              <a:gd name="T8" fmla="*/ 0 w 56514"/>
              <a:gd name="T9" fmla="*/ 40386 h 81280"/>
              <a:gd name="T10" fmla="*/ 2208 w 56514"/>
              <a:gd name="T11" fmla="*/ 56126 h 81280"/>
              <a:gd name="T12" fmla="*/ 8239 w 56514"/>
              <a:gd name="T13" fmla="*/ 68961 h 81280"/>
              <a:gd name="T14" fmla="*/ 17198 w 56514"/>
              <a:gd name="T15" fmla="*/ 77604 h 81280"/>
              <a:gd name="T16" fmla="*/ 28193 w 56514"/>
              <a:gd name="T17" fmla="*/ 80771 h 81280"/>
              <a:gd name="T18" fmla="*/ 39189 w 56514"/>
              <a:gd name="T19" fmla="*/ 77604 h 81280"/>
              <a:gd name="T20" fmla="*/ 48148 w 56514"/>
              <a:gd name="T21" fmla="*/ 68961 h 81280"/>
              <a:gd name="T22" fmla="*/ 54179 w 56514"/>
              <a:gd name="T23" fmla="*/ 56126 h 81280"/>
              <a:gd name="T24" fmla="*/ 56387 w 56514"/>
              <a:gd name="T25" fmla="*/ 40386 h 81280"/>
              <a:gd name="T26" fmla="*/ 54179 w 56514"/>
              <a:gd name="T27" fmla="*/ 24645 h 81280"/>
              <a:gd name="T28" fmla="*/ 48148 w 56514"/>
              <a:gd name="T29" fmla="*/ 11811 h 81280"/>
              <a:gd name="T30" fmla="*/ 39189 w 56514"/>
              <a:gd name="T31" fmla="*/ 3167 h 81280"/>
              <a:gd name="T32" fmla="*/ 28193 w 56514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17198" y="3167"/>
                </a:lnTo>
                <a:lnTo>
                  <a:pt x="8239" y="11811"/>
                </a:lnTo>
                <a:lnTo>
                  <a:pt x="2208" y="24645"/>
                </a:lnTo>
                <a:lnTo>
                  <a:pt x="0" y="40386"/>
                </a:lnTo>
                <a:lnTo>
                  <a:pt x="2208" y="56126"/>
                </a:lnTo>
                <a:lnTo>
                  <a:pt x="8239" y="68961"/>
                </a:lnTo>
                <a:lnTo>
                  <a:pt x="17198" y="77604"/>
                </a:lnTo>
                <a:lnTo>
                  <a:pt x="28193" y="80771"/>
                </a:lnTo>
                <a:lnTo>
                  <a:pt x="39189" y="77604"/>
                </a:lnTo>
                <a:lnTo>
                  <a:pt x="48148" y="68961"/>
                </a:lnTo>
                <a:lnTo>
                  <a:pt x="54179" y="56126"/>
                </a:lnTo>
                <a:lnTo>
                  <a:pt x="56387" y="40386"/>
                </a:lnTo>
                <a:lnTo>
                  <a:pt x="54179" y="24645"/>
                </a:lnTo>
                <a:lnTo>
                  <a:pt x="48148" y="11811"/>
                </a:lnTo>
                <a:lnTo>
                  <a:pt x="39189" y="3167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6" name="object 300">
            <a:extLst>
              <a:ext uri="{FF2B5EF4-FFF2-40B4-BE49-F238E27FC236}">
                <a16:creationId xmlns:a16="http://schemas.microsoft.com/office/drawing/2014/main" id="{D906C92C-09D1-4DDF-8FAB-DEDFED4B00BC}"/>
              </a:ext>
            </a:extLst>
          </p:cNvPr>
          <p:cNvSpPr>
            <a:spLocks/>
          </p:cNvSpPr>
          <p:nvPr/>
        </p:nvSpPr>
        <p:spPr bwMode="auto">
          <a:xfrm>
            <a:off x="5332413" y="3627438"/>
            <a:ext cx="57150" cy="80962"/>
          </a:xfrm>
          <a:custGeom>
            <a:avLst/>
            <a:gdLst>
              <a:gd name="T0" fmla="*/ 0 w 56514"/>
              <a:gd name="T1" fmla="*/ 80771 h 81279"/>
              <a:gd name="T2" fmla="*/ 56387 w 56514"/>
              <a:gd name="T3" fmla="*/ 80771 h 81279"/>
              <a:gd name="T4" fmla="*/ 56387 w 56514"/>
              <a:gd name="T5" fmla="*/ 0 h 81279"/>
              <a:gd name="T6" fmla="*/ 0 w 56514"/>
              <a:gd name="T7" fmla="*/ 0 h 81279"/>
              <a:gd name="T8" fmla="*/ 0 w 56514"/>
              <a:gd name="T9" fmla="*/ 80771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79">
                <a:moveTo>
                  <a:pt x="0" y="80771"/>
                </a:moveTo>
                <a:lnTo>
                  <a:pt x="56387" y="80771"/>
                </a:lnTo>
                <a:lnTo>
                  <a:pt x="56387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7" name="object 301">
            <a:extLst>
              <a:ext uri="{FF2B5EF4-FFF2-40B4-BE49-F238E27FC236}">
                <a16:creationId xmlns:a16="http://schemas.microsoft.com/office/drawing/2014/main" id="{B2E0EA2B-44ED-44E4-A5D3-9965284A8F8E}"/>
              </a:ext>
            </a:extLst>
          </p:cNvPr>
          <p:cNvSpPr>
            <a:spLocks/>
          </p:cNvSpPr>
          <p:nvPr/>
        </p:nvSpPr>
        <p:spPr bwMode="auto">
          <a:xfrm>
            <a:off x="4787900" y="3544888"/>
            <a:ext cx="55563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8" name="object 302">
            <a:extLst>
              <a:ext uri="{FF2B5EF4-FFF2-40B4-BE49-F238E27FC236}">
                <a16:creationId xmlns:a16="http://schemas.microsoft.com/office/drawing/2014/main" id="{ABA9BAAB-F2EA-4375-B343-D4DBC1A7E426}"/>
              </a:ext>
            </a:extLst>
          </p:cNvPr>
          <p:cNvSpPr>
            <a:spLocks/>
          </p:cNvSpPr>
          <p:nvPr/>
        </p:nvSpPr>
        <p:spPr bwMode="auto">
          <a:xfrm>
            <a:off x="4240213" y="3449638"/>
            <a:ext cx="55562" cy="82550"/>
          </a:xfrm>
          <a:custGeom>
            <a:avLst/>
            <a:gdLst>
              <a:gd name="T0" fmla="*/ 0 w 55245"/>
              <a:gd name="T1" fmla="*/ 80772 h 81279"/>
              <a:gd name="T2" fmla="*/ 54863 w 55245"/>
              <a:gd name="T3" fmla="*/ 80772 h 81279"/>
              <a:gd name="T4" fmla="*/ 54863 w 55245"/>
              <a:gd name="T5" fmla="*/ 0 h 81279"/>
              <a:gd name="T6" fmla="*/ 0 w 55245"/>
              <a:gd name="T7" fmla="*/ 0 h 81279"/>
              <a:gd name="T8" fmla="*/ 0 w 55245"/>
              <a:gd name="T9" fmla="*/ 80772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81279">
                <a:moveTo>
                  <a:pt x="0" y="80772"/>
                </a:moveTo>
                <a:lnTo>
                  <a:pt x="54863" y="80772"/>
                </a:lnTo>
                <a:lnTo>
                  <a:pt x="54863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9" name="object 303">
            <a:extLst>
              <a:ext uri="{FF2B5EF4-FFF2-40B4-BE49-F238E27FC236}">
                <a16:creationId xmlns:a16="http://schemas.microsoft.com/office/drawing/2014/main" id="{7DE850C9-4A3B-4EF8-A71C-9ABC3D7A2DDE}"/>
              </a:ext>
            </a:extLst>
          </p:cNvPr>
          <p:cNvSpPr>
            <a:spLocks/>
          </p:cNvSpPr>
          <p:nvPr/>
        </p:nvSpPr>
        <p:spPr bwMode="auto">
          <a:xfrm>
            <a:off x="3694113" y="3163888"/>
            <a:ext cx="55562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0" name="object 304">
            <a:extLst>
              <a:ext uri="{FF2B5EF4-FFF2-40B4-BE49-F238E27FC236}">
                <a16:creationId xmlns:a16="http://schemas.microsoft.com/office/drawing/2014/main" id="{80EBCF3A-77A1-4875-A247-18A520E1E296}"/>
              </a:ext>
            </a:extLst>
          </p:cNvPr>
          <p:cNvSpPr>
            <a:spLocks/>
          </p:cNvSpPr>
          <p:nvPr/>
        </p:nvSpPr>
        <p:spPr bwMode="auto">
          <a:xfrm>
            <a:off x="3154363" y="2416175"/>
            <a:ext cx="57150" cy="80963"/>
          </a:xfrm>
          <a:custGeom>
            <a:avLst/>
            <a:gdLst>
              <a:gd name="T0" fmla="*/ 0 w 56514"/>
              <a:gd name="T1" fmla="*/ 80772 h 81280"/>
              <a:gd name="T2" fmla="*/ 56387 w 56514"/>
              <a:gd name="T3" fmla="*/ 80772 h 81280"/>
              <a:gd name="T4" fmla="*/ 56387 w 56514"/>
              <a:gd name="T5" fmla="*/ 0 h 81280"/>
              <a:gd name="T6" fmla="*/ 0 w 56514"/>
              <a:gd name="T7" fmla="*/ 0 h 81280"/>
              <a:gd name="T8" fmla="*/ 0 w 56514"/>
              <a:gd name="T9" fmla="*/ 80772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80">
                <a:moveTo>
                  <a:pt x="0" y="80772"/>
                </a:moveTo>
                <a:lnTo>
                  <a:pt x="56387" y="80772"/>
                </a:lnTo>
                <a:lnTo>
                  <a:pt x="56387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1" name="object 305">
            <a:extLst>
              <a:ext uri="{FF2B5EF4-FFF2-40B4-BE49-F238E27FC236}">
                <a16:creationId xmlns:a16="http://schemas.microsoft.com/office/drawing/2014/main" id="{B21C31CC-EC99-4D9C-8417-1AF8ADD13225}"/>
              </a:ext>
            </a:extLst>
          </p:cNvPr>
          <p:cNvSpPr>
            <a:spLocks/>
          </p:cNvSpPr>
          <p:nvPr/>
        </p:nvSpPr>
        <p:spPr bwMode="auto">
          <a:xfrm>
            <a:off x="4768850" y="39862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243 h 95885"/>
              <a:gd name="T4" fmla="*/ 56387 w 95885"/>
              <a:gd name="T5" fmla="*/ 95631 h 95885"/>
              <a:gd name="T6" fmla="*/ 95631 w 95885"/>
              <a:gd name="T7" fmla="*/ 56388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243"/>
                </a:lnTo>
                <a:lnTo>
                  <a:pt x="56387" y="95631"/>
                </a:lnTo>
                <a:lnTo>
                  <a:pt x="95631" y="56388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2" name="object 306">
            <a:extLst>
              <a:ext uri="{FF2B5EF4-FFF2-40B4-BE49-F238E27FC236}">
                <a16:creationId xmlns:a16="http://schemas.microsoft.com/office/drawing/2014/main" id="{8E4D517E-1110-4083-BECC-DD11C54D66E7}"/>
              </a:ext>
            </a:extLst>
          </p:cNvPr>
          <p:cNvSpPr>
            <a:spLocks/>
          </p:cNvSpPr>
          <p:nvPr/>
        </p:nvSpPr>
        <p:spPr bwMode="auto">
          <a:xfrm>
            <a:off x="4219575" y="3783013"/>
            <a:ext cx="95250" cy="95250"/>
          </a:xfrm>
          <a:custGeom>
            <a:avLst/>
            <a:gdLst>
              <a:gd name="T0" fmla="*/ 39115 w 95885"/>
              <a:gd name="T1" fmla="*/ 0 h 95885"/>
              <a:gd name="T2" fmla="*/ 0 w 95885"/>
              <a:gd name="T3" fmla="*/ 39115 h 95885"/>
              <a:gd name="T4" fmla="*/ 56387 w 95885"/>
              <a:gd name="T5" fmla="*/ 95503 h 95885"/>
              <a:gd name="T6" fmla="*/ 95503 w 95885"/>
              <a:gd name="T7" fmla="*/ 56387 h 95885"/>
              <a:gd name="T8" fmla="*/ 39115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5" y="0"/>
                </a:moveTo>
                <a:lnTo>
                  <a:pt x="0" y="39115"/>
                </a:lnTo>
                <a:lnTo>
                  <a:pt x="56387" y="95503"/>
                </a:lnTo>
                <a:lnTo>
                  <a:pt x="95503" y="56387"/>
                </a:lnTo>
                <a:lnTo>
                  <a:pt x="39115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3" name="object 307">
            <a:extLst>
              <a:ext uri="{FF2B5EF4-FFF2-40B4-BE49-F238E27FC236}">
                <a16:creationId xmlns:a16="http://schemas.microsoft.com/office/drawing/2014/main" id="{C23013AB-47A9-48E9-AB99-368F40A2AC9E}"/>
              </a:ext>
            </a:extLst>
          </p:cNvPr>
          <p:cNvSpPr>
            <a:spLocks/>
          </p:cNvSpPr>
          <p:nvPr/>
        </p:nvSpPr>
        <p:spPr bwMode="auto">
          <a:xfrm>
            <a:off x="3681413" y="3381375"/>
            <a:ext cx="96837" cy="96838"/>
          </a:xfrm>
          <a:custGeom>
            <a:avLst/>
            <a:gdLst>
              <a:gd name="T0" fmla="*/ 39116 w 95885"/>
              <a:gd name="T1" fmla="*/ 0 h 95885"/>
              <a:gd name="T2" fmla="*/ 0 w 95885"/>
              <a:gd name="T3" fmla="*/ 39115 h 95885"/>
              <a:gd name="T4" fmla="*/ 56261 w 95885"/>
              <a:gd name="T5" fmla="*/ 95503 h 95885"/>
              <a:gd name="T6" fmla="*/ 95504 w 95885"/>
              <a:gd name="T7" fmla="*/ 56261 h 95885"/>
              <a:gd name="T8" fmla="*/ 39116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6" y="0"/>
                </a:moveTo>
                <a:lnTo>
                  <a:pt x="0" y="39115"/>
                </a:lnTo>
                <a:lnTo>
                  <a:pt x="56261" y="95503"/>
                </a:lnTo>
                <a:lnTo>
                  <a:pt x="95504" y="56261"/>
                </a:lnTo>
                <a:lnTo>
                  <a:pt x="39116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4" name="object 308">
            <a:extLst>
              <a:ext uri="{FF2B5EF4-FFF2-40B4-BE49-F238E27FC236}">
                <a16:creationId xmlns:a16="http://schemas.microsoft.com/office/drawing/2014/main" id="{06EB3424-0E2E-4F7C-9CF7-EDE6DF87B42E}"/>
              </a:ext>
            </a:extLst>
          </p:cNvPr>
          <p:cNvSpPr>
            <a:spLocks/>
          </p:cNvSpPr>
          <p:nvPr/>
        </p:nvSpPr>
        <p:spPr bwMode="auto">
          <a:xfrm>
            <a:off x="5332413" y="3932238"/>
            <a:ext cx="57150" cy="79375"/>
          </a:xfrm>
          <a:custGeom>
            <a:avLst/>
            <a:gdLst>
              <a:gd name="T0" fmla="*/ 28194 w 56514"/>
              <a:gd name="T1" fmla="*/ 0 h 79375"/>
              <a:gd name="T2" fmla="*/ 0 w 56514"/>
              <a:gd name="T3" fmla="*/ 79247 h 79375"/>
              <a:gd name="T4" fmla="*/ 56387 w 56514"/>
              <a:gd name="T5" fmla="*/ 79247 h 79375"/>
              <a:gd name="T6" fmla="*/ 28194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28194" y="0"/>
                </a:moveTo>
                <a:lnTo>
                  <a:pt x="0" y="79247"/>
                </a:lnTo>
                <a:lnTo>
                  <a:pt x="56387" y="79247"/>
                </a:lnTo>
                <a:lnTo>
                  <a:pt x="28194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5" name="object 309">
            <a:extLst>
              <a:ext uri="{FF2B5EF4-FFF2-40B4-BE49-F238E27FC236}">
                <a16:creationId xmlns:a16="http://schemas.microsoft.com/office/drawing/2014/main" id="{CC38C075-BFE5-41A8-99F6-CEB2F6834FDD}"/>
              </a:ext>
            </a:extLst>
          </p:cNvPr>
          <p:cNvSpPr>
            <a:spLocks/>
          </p:cNvSpPr>
          <p:nvPr/>
        </p:nvSpPr>
        <p:spPr bwMode="auto">
          <a:xfrm>
            <a:off x="4787900" y="3833813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6" name="object 310">
            <a:extLst>
              <a:ext uri="{FF2B5EF4-FFF2-40B4-BE49-F238E27FC236}">
                <a16:creationId xmlns:a16="http://schemas.microsoft.com/office/drawing/2014/main" id="{C268988B-6F5A-44B7-B9D3-BFFE5F18A537}"/>
              </a:ext>
            </a:extLst>
          </p:cNvPr>
          <p:cNvSpPr>
            <a:spLocks/>
          </p:cNvSpPr>
          <p:nvPr/>
        </p:nvSpPr>
        <p:spPr bwMode="auto">
          <a:xfrm>
            <a:off x="4240213" y="3727450"/>
            <a:ext cx="55562" cy="79375"/>
          </a:xfrm>
          <a:custGeom>
            <a:avLst/>
            <a:gdLst>
              <a:gd name="T0" fmla="*/ 27432 w 55245"/>
              <a:gd name="T1" fmla="*/ 0 h 79375"/>
              <a:gd name="T2" fmla="*/ 0 w 55245"/>
              <a:gd name="T3" fmla="*/ 79248 h 79375"/>
              <a:gd name="T4" fmla="*/ 54864 w 55245"/>
              <a:gd name="T5" fmla="*/ 79248 h 79375"/>
              <a:gd name="T6" fmla="*/ 27432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2" y="0"/>
                </a:moveTo>
                <a:lnTo>
                  <a:pt x="0" y="79248"/>
                </a:lnTo>
                <a:lnTo>
                  <a:pt x="54864" y="79248"/>
                </a:lnTo>
                <a:lnTo>
                  <a:pt x="27432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7" name="object 311">
            <a:extLst>
              <a:ext uri="{FF2B5EF4-FFF2-40B4-BE49-F238E27FC236}">
                <a16:creationId xmlns:a16="http://schemas.microsoft.com/office/drawing/2014/main" id="{4129F1A8-F7B6-431F-9F14-1A88D0380295}"/>
              </a:ext>
            </a:extLst>
          </p:cNvPr>
          <p:cNvSpPr>
            <a:spLocks/>
          </p:cNvSpPr>
          <p:nvPr/>
        </p:nvSpPr>
        <p:spPr bwMode="auto">
          <a:xfrm>
            <a:off x="3698875" y="351790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8" name="object 312">
            <a:extLst>
              <a:ext uri="{FF2B5EF4-FFF2-40B4-BE49-F238E27FC236}">
                <a16:creationId xmlns:a16="http://schemas.microsoft.com/office/drawing/2014/main" id="{97610B32-0342-4E0C-9EBD-1EF1815D2847}"/>
              </a:ext>
            </a:extLst>
          </p:cNvPr>
          <p:cNvSpPr>
            <a:spLocks/>
          </p:cNvSpPr>
          <p:nvPr/>
        </p:nvSpPr>
        <p:spPr bwMode="auto">
          <a:xfrm>
            <a:off x="3149600" y="2408238"/>
            <a:ext cx="57150" cy="80962"/>
          </a:xfrm>
          <a:custGeom>
            <a:avLst/>
            <a:gdLst>
              <a:gd name="T0" fmla="*/ 28193 w 56514"/>
              <a:gd name="T1" fmla="*/ 0 h 81280"/>
              <a:gd name="T2" fmla="*/ 0 w 56514"/>
              <a:gd name="T3" fmla="*/ 80771 h 81280"/>
              <a:gd name="T4" fmla="*/ 56387 w 56514"/>
              <a:gd name="T5" fmla="*/ 80771 h 81280"/>
              <a:gd name="T6" fmla="*/ 28193 w 56514"/>
              <a:gd name="T7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0" y="80771"/>
                </a:lnTo>
                <a:lnTo>
                  <a:pt x="56387" y="80771"/>
                </a:lnTo>
                <a:lnTo>
                  <a:pt x="28193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9" name="object 313">
            <a:extLst>
              <a:ext uri="{FF2B5EF4-FFF2-40B4-BE49-F238E27FC236}">
                <a16:creationId xmlns:a16="http://schemas.microsoft.com/office/drawing/2014/main" id="{2B9DCBD8-E0BC-4B3B-A5D3-D49D29FEE067}"/>
              </a:ext>
            </a:extLst>
          </p:cNvPr>
          <p:cNvSpPr>
            <a:spLocks/>
          </p:cNvSpPr>
          <p:nvPr/>
        </p:nvSpPr>
        <p:spPr bwMode="auto">
          <a:xfrm>
            <a:off x="5332413" y="3919538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4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4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0" name="object 314">
            <a:extLst>
              <a:ext uri="{FF2B5EF4-FFF2-40B4-BE49-F238E27FC236}">
                <a16:creationId xmlns:a16="http://schemas.microsoft.com/office/drawing/2014/main" id="{479928C2-4FD3-4005-9E9D-634A64254655}"/>
              </a:ext>
            </a:extLst>
          </p:cNvPr>
          <p:cNvSpPr>
            <a:spLocks/>
          </p:cNvSpPr>
          <p:nvPr/>
        </p:nvSpPr>
        <p:spPr bwMode="auto">
          <a:xfrm>
            <a:off x="4786313" y="3943350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3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3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1" name="object 315">
            <a:extLst>
              <a:ext uri="{FF2B5EF4-FFF2-40B4-BE49-F238E27FC236}">
                <a16:creationId xmlns:a16="http://schemas.microsoft.com/office/drawing/2014/main" id="{E8FBA09B-8A6B-4030-BA32-461A725D325D}"/>
              </a:ext>
            </a:extLst>
          </p:cNvPr>
          <p:cNvSpPr>
            <a:spLocks/>
          </p:cNvSpPr>
          <p:nvPr/>
        </p:nvSpPr>
        <p:spPr bwMode="auto">
          <a:xfrm>
            <a:off x="4240213" y="3805238"/>
            <a:ext cx="55562" cy="80962"/>
          </a:xfrm>
          <a:custGeom>
            <a:avLst/>
            <a:gdLst>
              <a:gd name="T0" fmla="*/ 54864 w 55245"/>
              <a:gd name="T1" fmla="*/ 0 h 81279"/>
              <a:gd name="T2" fmla="*/ 0 w 55245"/>
              <a:gd name="T3" fmla="*/ 0 h 81279"/>
              <a:gd name="T4" fmla="*/ 27432 w 55245"/>
              <a:gd name="T5" fmla="*/ 80772 h 81279"/>
              <a:gd name="T6" fmla="*/ 54864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4" y="0"/>
                </a:moveTo>
                <a:lnTo>
                  <a:pt x="0" y="0"/>
                </a:lnTo>
                <a:lnTo>
                  <a:pt x="27432" y="80772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2" name="object 316">
            <a:extLst>
              <a:ext uri="{FF2B5EF4-FFF2-40B4-BE49-F238E27FC236}">
                <a16:creationId xmlns:a16="http://schemas.microsoft.com/office/drawing/2014/main" id="{3A3A890B-DEE0-4C76-971E-686266F9CEEC}"/>
              </a:ext>
            </a:extLst>
          </p:cNvPr>
          <p:cNvSpPr>
            <a:spLocks/>
          </p:cNvSpPr>
          <p:nvPr/>
        </p:nvSpPr>
        <p:spPr bwMode="auto">
          <a:xfrm>
            <a:off x="3702050" y="3627438"/>
            <a:ext cx="55563" cy="80962"/>
          </a:xfrm>
          <a:custGeom>
            <a:avLst/>
            <a:gdLst>
              <a:gd name="T0" fmla="*/ 54863 w 55245"/>
              <a:gd name="T1" fmla="*/ 0 h 81279"/>
              <a:gd name="T2" fmla="*/ 0 w 55245"/>
              <a:gd name="T3" fmla="*/ 0 h 81279"/>
              <a:gd name="T4" fmla="*/ 27431 w 55245"/>
              <a:gd name="T5" fmla="*/ 80771 h 81279"/>
              <a:gd name="T6" fmla="*/ 54863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3" y="0"/>
                </a:moveTo>
                <a:lnTo>
                  <a:pt x="0" y="0"/>
                </a:lnTo>
                <a:lnTo>
                  <a:pt x="27431" y="80771"/>
                </a:lnTo>
                <a:lnTo>
                  <a:pt x="54863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3" name="object 317">
            <a:extLst>
              <a:ext uri="{FF2B5EF4-FFF2-40B4-BE49-F238E27FC236}">
                <a16:creationId xmlns:a16="http://schemas.microsoft.com/office/drawing/2014/main" id="{EDF015C9-A9A0-44A0-986A-3A0961BB9AF1}"/>
              </a:ext>
            </a:extLst>
          </p:cNvPr>
          <p:cNvSpPr>
            <a:spLocks/>
          </p:cNvSpPr>
          <p:nvPr/>
        </p:nvSpPr>
        <p:spPr bwMode="auto">
          <a:xfrm>
            <a:off x="3149600" y="2433638"/>
            <a:ext cx="55563" cy="79375"/>
          </a:xfrm>
          <a:custGeom>
            <a:avLst/>
            <a:gdLst>
              <a:gd name="T0" fmla="*/ 54864 w 55244"/>
              <a:gd name="T1" fmla="*/ 0 h 79375"/>
              <a:gd name="T2" fmla="*/ 0 w 55244"/>
              <a:gd name="T3" fmla="*/ 0 h 79375"/>
              <a:gd name="T4" fmla="*/ 27431 w 55244"/>
              <a:gd name="T5" fmla="*/ 79248 h 79375"/>
              <a:gd name="T6" fmla="*/ 54864 w 5524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4" h="79375">
                <a:moveTo>
                  <a:pt x="54864" y="0"/>
                </a:moveTo>
                <a:lnTo>
                  <a:pt x="0" y="0"/>
                </a:lnTo>
                <a:lnTo>
                  <a:pt x="27431" y="79248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4" name="object 318">
            <a:extLst>
              <a:ext uri="{FF2B5EF4-FFF2-40B4-BE49-F238E27FC236}">
                <a16:creationId xmlns:a16="http://schemas.microsoft.com/office/drawing/2014/main" id="{8CEBD230-919E-460E-B9FC-189EF68A0401}"/>
              </a:ext>
            </a:extLst>
          </p:cNvPr>
          <p:cNvSpPr>
            <a:spLocks/>
          </p:cNvSpPr>
          <p:nvPr/>
        </p:nvSpPr>
        <p:spPr bwMode="auto">
          <a:xfrm>
            <a:off x="3176588" y="2451100"/>
            <a:ext cx="2187575" cy="1519238"/>
          </a:xfrm>
          <a:custGeom>
            <a:avLst/>
            <a:gdLst>
              <a:gd name="T0" fmla="*/ 0 w 2188845"/>
              <a:gd name="T1" fmla="*/ 0 h 1519554"/>
              <a:gd name="T2" fmla="*/ 556259 w 2188845"/>
              <a:gd name="T3" fmla="*/ 1220470 h 1519554"/>
              <a:gd name="T4" fmla="*/ 1097153 w 2188845"/>
              <a:gd name="T5" fmla="*/ 1386586 h 1519554"/>
              <a:gd name="T6" fmla="*/ 1639950 w 2188845"/>
              <a:gd name="T7" fmla="*/ 1519428 h 1519554"/>
              <a:gd name="T8" fmla="*/ 2188463 w 2188845"/>
              <a:gd name="T9" fmla="*/ 1502791 h 1519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845" h="1519554">
                <a:moveTo>
                  <a:pt x="0" y="0"/>
                </a:moveTo>
                <a:lnTo>
                  <a:pt x="556259" y="1220470"/>
                </a:lnTo>
                <a:lnTo>
                  <a:pt x="1097153" y="1386586"/>
                </a:lnTo>
                <a:lnTo>
                  <a:pt x="1639950" y="1519428"/>
                </a:lnTo>
                <a:lnTo>
                  <a:pt x="2188463" y="1502791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5" name="object 319">
            <a:extLst>
              <a:ext uri="{FF2B5EF4-FFF2-40B4-BE49-F238E27FC236}">
                <a16:creationId xmlns:a16="http://schemas.microsoft.com/office/drawing/2014/main" id="{633993C5-34B4-4038-846D-DB117E22363A}"/>
              </a:ext>
            </a:extLst>
          </p:cNvPr>
          <p:cNvSpPr>
            <a:spLocks/>
          </p:cNvSpPr>
          <p:nvPr/>
        </p:nvSpPr>
        <p:spPr bwMode="auto">
          <a:xfrm>
            <a:off x="3184525" y="2451100"/>
            <a:ext cx="2178050" cy="1217613"/>
          </a:xfrm>
          <a:custGeom>
            <a:avLst/>
            <a:gdLst>
              <a:gd name="T0" fmla="*/ 0 w 2178050"/>
              <a:gd name="T1" fmla="*/ 0 h 1217929"/>
              <a:gd name="T2" fmla="*/ 539114 w 2178050"/>
              <a:gd name="T3" fmla="*/ 758317 h 1217929"/>
              <a:gd name="T4" fmla="*/ 1085977 w 2178050"/>
              <a:gd name="T5" fmla="*/ 1037844 h 1217929"/>
              <a:gd name="T6" fmla="*/ 1634743 w 2178050"/>
              <a:gd name="T7" fmla="*/ 1123569 h 1217929"/>
              <a:gd name="T8" fmla="*/ 2177795 w 2178050"/>
              <a:gd name="T9" fmla="*/ 1217676 h 1217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8050" h="1217929">
                <a:moveTo>
                  <a:pt x="0" y="0"/>
                </a:moveTo>
                <a:lnTo>
                  <a:pt x="539114" y="758317"/>
                </a:lnTo>
                <a:lnTo>
                  <a:pt x="1085977" y="1037844"/>
                </a:lnTo>
                <a:lnTo>
                  <a:pt x="1634743" y="1123569"/>
                </a:lnTo>
                <a:lnTo>
                  <a:pt x="2177795" y="1217676"/>
                </a:lnTo>
              </a:path>
            </a:pathLst>
          </a:custGeom>
          <a:noFill/>
          <a:ln w="12192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6" name="object 320">
            <a:extLst>
              <a:ext uri="{FF2B5EF4-FFF2-40B4-BE49-F238E27FC236}">
                <a16:creationId xmlns:a16="http://schemas.microsoft.com/office/drawing/2014/main" id="{4908288E-1515-405E-803A-11ADBFAD08C7}"/>
              </a:ext>
            </a:extLst>
          </p:cNvPr>
          <p:cNvSpPr>
            <a:spLocks/>
          </p:cNvSpPr>
          <p:nvPr/>
        </p:nvSpPr>
        <p:spPr bwMode="auto">
          <a:xfrm>
            <a:off x="3176588" y="2454275"/>
            <a:ext cx="2185987" cy="57150"/>
          </a:xfrm>
          <a:custGeom>
            <a:avLst/>
            <a:gdLst>
              <a:gd name="T0" fmla="*/ 0 w 2186940"/>
              <a:gd name="T1" fmla="*/ 0 h 58419"/>
              <a:gd name="T2" fmla="*/ 552449 w 2186940"/>
              <a:gd name="T3" fmla="*/ 22098 h 58419"/>
              <a:gd name="T4" fmla="*/ 1091564 w 2186940"/>
              <a:gd name="T5" fmla="*/ 30352 h 58419"/>
              <a:gd name="T6" fmla="*/ 1645920 w 2186940"/>
              <a:gd name="T7" fmla="*/ 46862 h 58419"/>
              <a:gd name="T8" fmla="*/ 2186939 w 2186940"/>
              <a:gd name="T9" fmla="*/ 57912 h 58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940" h="58419">
                <a:moveTo>
                  <a:pt x="0" y="0"/>
                </a:moveTo>
                <a:lnTo>
                  <a:pt x="552449" y="22098"/>
                </a:lnTo>
                <a:lnTo>
                  <a:pt x="1091564" y="30352"/>
                </a:lnTo>
                <a:lnTo>
                  <a:pt x="1645920" y="46862"/>
                </a:lnTo>
                <a:lnTo>
                  <a:pt x="2186939" y="57912"/>
                </a:lnTo>
              </a:path>
            </a:pathLst>
          </a:custGeom>
          <a:noFill/>
          <a:ln w="1219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7" name="object 321">
            <a:extLst>
              <a:ext uri="{FF2B5EF4-FFF2-40B4-BE49-F238E27FC236}">
                <a16:creationId xmlns:a16="http://schemas.microsoft.com/office/drawing/2014/main" id="{A2A8164B-95D8-4BA4-916C-418B4B3BC190}"/>
              </a:ext>
            </a:extLst>
          </p:cNvPr>
          <p:cNvSpPr>
            <a:spLocks/>
          </p:cNvSpPr>
          <p:nvPr/>
        </p:nvSpPr>
        <p:spPr bwMode="auto">
          <a:xfrm>
            <a:off x="3181350" y="2460625"/>
            <a:ext cx="2181225" cy="1628775"/>
          </a:xfrm>
          <a:custGeom>
            <a:avLst/>
            <a:gdLst>
              <a:gd name="T0" fmla="*/ 0 w 2181225"/>
              <a:gd name="T1" fmla="*/ 0 h 1628139"/>
              <a:gd name="T2" fmla="*/ 546608 w 2181225"/>
              <a:gd name="T3" fmla="*/ 963294 h 1628139"/>
              <a:gd name="T4" fmla="*/ 1089405 w 2181225"/>
              <a:gd name="T5" fmla="*/ 1375790 h 1628139"/>
              <a:gd name="T6" fmla="*/ 1634236 w 2181225"/>
              <a:gd name="T7" fmla="*/ 1577847 h 1628139"/>
              <a:gd name="T8" fmla="*/ 2180843 w 2181225"/>
              <a:gd name="T9" fmla="*/ 1627632 h 1628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1225" h="1628139">
                <a:moveTo>
                  <a:pt x="0" y="0"/>
                </a:moveTo>
                <a:lnTo>
                  <a:pt x="546608" y="963294"/>
                </a:lnTo>
                <a:lnTo>
                  <a:pt x="1089405" y="1375790"/>
                </a:lnTo>
                <a:lnTo>
                  <a:pt x="1634236" y="1577847"/>
                </a:lnTo>
                <a:lnTo>
                  <a:pt x="2180843" y="1627632"/>
                </a:lnTo>
              </a:path>
            </a:pathLst>
          </a:custGeom>
          <a:noFill/>
          <a:ln w="12192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8" name="object 322">
            <a:extLst>
              <a:ext uri="{FF2B5EF4-FFF2-40B4-BE49-F238E27FC236}">
                <a16:creationId xmlns:a16="http://schemas.microsoft.com/office/drawing/2014/main" id="{FC714529-7DCD-4D08-9209-D121CEBF9E62}"/>
              </a:ext>
            </a:extLst>
          </p:cNvPr>
          <p:cNvSpPr>
            <a:spLocks/>
          </p:cNvSpPr>
          <p:nvPr/>
        </p:nvSpPr>
        <p:spPr bwMode="auto">
          <a:xfrm>
            <a:off x="3173413" y="2451100"/>
            <a:ext cx="2193925" cy="1543050"/>
          </a:xfrm>
          <a:custGeom>
            <a:avLst/>
            <a:gdLst>
              <a:gd name="T0" fmla="*/ 0 w 2194560"/>
              <a:gd name="T1" fmla="*/ 0 h 1544320"/>
              <a:gd name="T2" fmla="*/ 555879 w 2194560"/>
              <a:gd name="T3" fmla="*/ 1128776 h 1544320"/>
              <a:gd name="T4" fmla="*/ 1094358 w 2194560"/>
              <a:gd name="T5" fmla="*/ 1319657 h 1544320"/>
              <a:gd name="T6" fmla="*/ 1642491 w 2194560"/>
              <a:gd name="T7" fmla="*/ 1441450 h 1544320"/>
              <a:gd name="T8" fmla="*/ 2194560 w 2194560"/>
              <a:gd name="T9" fmla="*/ 1543812 h 154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560" h="1544320">
                <a:moveTo>
                  <a:pt x="0" y="0"/>
                </a:moveTo>
                <a:lnTo>
                  <a:pt x="555879" y="1128776"/>
                </a:lnTo>
                <a:lnTo>
                  <a:pt x="1094358" y="1319657"/>
                </a:lnTo>
                <a:lnTo>
                  <a:pt x="1642491" y="1441450"/>
                </a:lnTo>
                <a:lnTo>
                  <a:pt x="2194560" y="1543812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9" name="object 323">
            <a:extLst>
              <a:ext uri="{FF2B5EF4-FFF2-40B4-BE49-F238E27FC236}">
                <a16:creationId xmlns:a16="http://schemas.microsoft.com/office/drawing/2014/main" id="{A7C11202-7E96-4461-ACD2-745E58F38633}"/>
              </a:ext>
            </a:extLst>
          </p:cNvPr>
          <p:cNvSpPr>
            <a:spLocks/>
          </p:cNvSpPr>
          <p:nvPr/>
        </p:nvSpPr>
        <p:spPr bwMode="auto">
          <a:xfrm>
            <a:off x="4786313" y="2319338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0" name="object 324">
            <a:extLst>
              <a:ext uri="{FF2B5EF4-FFF2-40B4-BE49-F238E27FC236}">
                <a16:creationId xmlns:a16="http://schemas.microsoft.com/office/drawing/2014/main" id="{051BA62E-D284-402B-9334-737044266AD9}"/>
              </a:ext>
            </a:extLst>
          </p:cNvPr>
          <p:cNvSpPr>
            <a:spLocks/>
          </p:cNvSpPr>
          <p:nvPr/>
        </p:nvSpPr>
        <p:spPr bwMode="auto">
          <a:xfrm>
            <a:off x="4819650" y="2319338"/>
            <a:ext cx="0" cy="346075"/>
          </a:xfrm>
          <a:custGeom>
            <a:avLst/>
            <a:gdLst>
              <a:gd name="T0" fmla="*/ 0 h 345439"/>
              <a:gd name="T1" fmla="*/ 345186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6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1" name="object 325">
            <a:extLst>
              <a:ext uri="{FF2B5EF4-FFF2-40B4-BE49-F238E27FC236}">
                <a16:creationId xmlns:a16="http://schemas.microsoft.com/office/drawing/2014/main" id="{582D4915-D392-4748-A8CA-524E02A95968}"/>
              </a:ext>
            </a:extLst>
          </p:cNvPr>
          <p:cNvSpPr>
            <a:spLocks/>
          </p:cNvSpPr>
          <p:nvPr/>
        </p:nvSpPr>
        <p:spPr bwMode="auto">
          <a:xfrm>
            <a:off x="4238625" y="2320925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2" name="object 326">
            <a:extLst>
              <a:ext uri="{FF2B5EF4-FFF2-40B4-BE49-F238E27FC236}">
                <a16:creationId xmlns:a16="http://schemas.microsoft.com/office/drawing/2014/main" id="{6CB0BF7D-A382-41C7-8185-1EF93F3ED938}"/>
              </a:ext>
            </a:extLst>
          </p:cNvPr>
          <p:cNvSpPr>
            <a:spLocks/>
          </p:cNvSpPr>
          <p:nvPr/>
        </p:nvSpPr>
        <p:spPr bwMode="auto">
          <a:xfrm>
            <a:off x="4238625" y="26352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3" name="object 327">
            <a:extLst>
              <a:ext uri="{FF2B5EF4-FFF2-40B4-BE49-F238E27FC236}">
                <a16:creationId xmlns:a16="http://schemas.microsoft.com/office/drawing/2014/main" id="{309EFDA3-1673-451D-8C27-8C9C5580D1AE}"/>
              </a:ext>
            </a:extLst>
          </p:cNvPr>
          <p:cNvSpPr>
            <a:spLocks/>
          </p:cNvSpPr>
          <p:nvPr/>
        </p:nvSpPr>
        <p:spPr bwMode="auto">
          <a:xfrm>
            <a:off x="4271963" y="2320925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4" name="object 328">
            <a:extLst>
              <a:ext uri="{FF2B5EF4-FFF2-40B4-BE49-F238E27FC236}">
                <a16:creationId xmlns:a16="http://schemas.microsoft.com/office/drawing/2014/main" id="{0B983F5A-7923-454A-8F0C-7726F34AC63A}"/>
              </a:ext>
            </a:extLst>
          </p:cNvPr>
          <p:cNvSpPr>
            <a:spLocks/>
          </p:cNvSpPr>
          <p:nvPr/>
        </p:nvSpPr>
        <p:spPr bwMode="auto">
          <a:xfrm>
            <a:off x="3697288" y="239553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5" name="object 329">
            <a:extLst>
              <a:ext uri="{FF2B5EF4-FFF2-40B4-BE49-F238E27FC236}">
                <a16:creationId xmlns:a16="http://schemas.microsoft.com/office/drawing/2014/main" id="{C236FCF6-CBFA-4F3A-AB2F-8CF993E79D41}"/>
              </a:ext>
            </a:extLst>
          </p:cNvPr>
          <p:cNvSpPr>
            <a:spLocks/>
          </p:cNvSpPr>
          <p:nvPr/>
        </p:nvSpPr>
        <p:spPr bwMode="auto">
          <a:xfrm>
            <a:off x="3697288" y="25511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6" name="object 330">
            <a:extLst>
              <a:ext uri="{FF2B5EF4-FFF2-40B4-BE49-F238E27FC236}">
                <a16:creationId xmlns:a16="http://schemas.microsoft.com/office/drawing/2014/main" id="{E16247E3-A333-4C7D-B5DA-B1C1D0DD77CD}"/>
              </a:ext>
            </a:extLst>
          </p:cNvPr>
          <p:cNvSpPr>
            <a:spLocks/>
          </p:cNvSpPr>
          <p:nvPr/>
        </p:nvSpPr>
        <p:spPr bwMode="auto">
          <a:xfrm>
            <a:off x="3730625" y="2395538"/>
            <a:ext cx="0" cy="157162"/>
          </a:xfrm>
          <a:custGeom>
            <a:avLst/>
            <a:gdLst>
              <a:gd name="T0" fmla="*/ 0 h 156844"/>
              <a:gd name="T1" fmla="*/ 156845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845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7" name="object 331">
            <a:extLst>
              <a:ext uri="{FF2B5EF4-FFF2-40B4-BE49-F238E27FC236}">
                <a16:creationId xmlns:a16="http://schemas.microsoft.com/office/drawing/2014/main" id="{86923D6F-8342-42B5-AC38-FC4B133417E3}"/>
              </a:ext>
            </a:extLst>
          </p:cNvPr>
          <p:cNvSpPr>
            <a:spLocks/>
          </p:cNvSpPr>
          <p:nvPr/>
        </p:nvSpPr>
        <p:spPr bwMode="auto">
          <a:xfrm>
            <a:off x="3167063" y="2276475"/>
            <a:ext cx="15875" cy="2439988"/>
          </a:xfrm>
          <a:custGeom>
            <a:avLst/>
            <a:gdLst>
              <a:gd name="T0" fmla="*/ 14605 w 14605"/>
              <a:gd name="T1" fmla="*/ 0 h 2440304"/>
              <a:gd name="T2" fmla="*/ 0 w 14605"/>
              <a:gd name="T3" fmla="*/ 2440304 h 24403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5" h="2440304">
                <a:moveTo>
                  <a:pt x="14605" y="0"/>
                </a:moveTo>
                <a:lnTo>
                  <a:pt x="0" y="2440304"/>
                </a:lnTo>
              </a:path>
            </a:pathLst>
          </a:custGeom>
          <a:noFill/>
          <a:ln w="19811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8" name="object 332">
            <a:extLst>
              <a:ext uri="{FF2B5EF4-FFF2-40B4-BE49-F238E27FC236}">
                <a16:creationId xmlns:a16="http://schemas.microsoft.com/office/drawing/2014/main" id="{80B47622-35E2-4A82-9020-AEE23E497FA4}"/>
              </a:ext>
            </a:extLst>
          </p:cNvPr>
          <p:cNvSpPr>
            <a:spLocks/>
          </p:cNvSpPr>
          <p:nvPr/>
        </p:nvSpPr>
        <p:spPr bwMode="auto">
          <a:xfrm>
            <a:off x="3119438" y="24495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9" name="object 333">
            <a:extLst>
              <a:ext uri="{FF2B5EF4-FFF2-40B4-BE49-F238E27FC236}">
                <a16:creationId xmlns:a16="http://schemas.microsoft.com/office/drawing/2014/main" id="{898128D9-B219-4896-AD62-D759B233EE8F}"/>
              </a:ext>
            </a:extLst>
          </p:cNvPr>
          <p:cNvSpPr>
            <a:spLocks/>
          </p:cNvSpPr>
          <p:nvPr/>
        </p:nvSpPr>
        <p:spPr bwMode="auto">
          <a:xfrm>
            <a:off x="4784725" y="36290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0" name="object 334">
            <a:extLst>
              <a:ext uri="{FF2B5EF4-FFF2-40B4-BE49-F238E27FC236}">
                <a16:creationId xmlns:a16="http://schemas.microsoft.com/office/drawing/2014/main" id="{6400DEEE-852A-446F-9EF8-9EB990E1F25F}"/>
              </a:ext>
            </a:extLst>
          </p:cNvPr>
          <p:cNvSpPr>
            <a:spLocks/>
          </p:cNvSpPr>
          <p:nvPr/>
        </p:nvSpPr>
        <p:spPr bwMode="auto">
          <a:xfrm>
            <a:off x="4784725" y="41624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1" name="object 335">
            <a:extLst>
              <a:ext uri="{FF2B5EF4-FFF2-40B4-BE49-F238E27FC236}">
                <a16:creationId xmlns:a16="http://schemas.microsoft.com/office/drawing/2014/main" id="{552DA4B5-2AF7-4C06-9AAB-796EEB16DE50}"/>
              </a:ext>
            </a:extLst>
          </p:cNvPr>
          <p:cNvSpPr>
            <a:spLocks/>
          </p:cNvSpPr>
          <p:nvPr/>
        </p:nvSpPr>
        <p:spPr bwMode="auto">
          <a:xfrm>
            <a:off x="4818063" y="3629025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2" name="object 336">
            <a:extLst>
              <a:ext uri="{FF2B5EF4-FFF2-40B4-BE49-F238E27FC236}">
                <a16:creationId xmlns:a16="http://schemas.microsoft.com/office/drawing/2014/main" id="{DA1DFF42-A15E-490E-BDE4-DDEE556E7590}"/>
              </a:ext>
            </a:extLst>
          </p:cNvPr>
          <p:cNvSpPr>
            <a:spLocks/>
          </p:cNvSpPr>
          <p:nvPr/>
        </p:nvSpPr>
        <p:spPr bwMode="auto">
          <a:xfrm>
            <a:off x="4784725" y="329406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3" name="object 337">
            <a:extLst>
              <a:ext uri="{FF2B5EF4-FFF2-40B4-BE49-F238E27FC236}">
                <a16:creationId xmlns:a16="http://schemas.microsoft.com/office/drawing/2014/main" id="{9AA0AC4A-6F80-4772-83F5-E1091BE86577}"/>
              </a:ext>
            </a:extLst>
          </p:cNvPr>
          <p:cNvSpPr>
            <a:spLocks/>
          </p:cNvSpPr>
          <p:nvPr/>
        </p:nvSpPr>
        <p:spPr bwMode="auto">
          <a:xfrm>
            <a:off x="4784725" y="385921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4" name="object 338">
            <a:extLst>
              <a:ext uri="{FF2B5EF4-FFF2-40B4-BE49-F238E27FC236}">
                <a16:creationId xmlns:a16="http://schemas.microsoft.com/office/drawing/2014/main" id="{F6858CDC-519B-4CAA-8172-29644E38EE55}"/>
              </a:ext>
            </a:extLst>
          </p:cNvPr>
          <p:cNvSpPr>
            <a:spLocks/>
          </p:cNvSpPr>
          <p:nvPr/>
        </p:nvSpPr>
        <p:spPr bwMode="auto">
          <a:xfrm>
            <a:off x="4818063" y="32940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5" name="object 339">
            <a:extLst>
              <a:ext uri="{FF2B5EF4-FFF2-40B4-BE49-F238E27FC236}">
                <a16:creationId xmlns:a16="http://schemas.microsoft.com/office/drawing/2014/main" id="{FCF2372C-4CD5-44E0-9453-A9EEDC5D0CF9}"/>
              </a:ext>
            </a:extLst>
          </p:cNvPr>
          <p:cNvSpPr>
            <a:spLocks/>
          </p:cNvSpPr>
          <p:nvPr/>
        </p:nvSpPr>
        <p:spPr bwMode="auto">
          <a:xfrm>
            <a:off x="3690938" y="3006725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6" name="object 340">
            <a:extLst>
              <a:ext uri="{FF2B5EF4-FFF2-40B4-BE49-F238E27FC236}">
                <a16:creationId xmlns:a16="http://schemas.microsoft.com/office/drawing/2014/main" id="{66249A8F-8626-4F17-97B7-9993D7D0394F}"/>
              </a:ext>
            </a:extLst>
          </p:cNvPr>
          <p:cNvSpPr>
            <a:spLocks/>
          </p:cNvSpPr>
          <p:nvPr/>
        </p:nvSpPr>
        <p:spPr bwMode="auto">
          <a:xfrm>
            <a:off x="3690938" y="3382963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7" name="object 341">
            <a:extLst>
              <a:ext uri="{FF2B5EF4-FFF2-40B4-BE49-F238E27FC236}">
                <a16:creationId xmlns:a16="http://schemas.microsoft.com/office/drawing/2014/main" id="{843F0A10-759F-4BCA-AEFD-370F38357E41}"/>
              </a:ext>
            </a:extLst>
          </p:cNvPr>
          <p:cNvSpPr>
            <a:spLocks/>
          </p:cNvSpPr>
          <p:nvPr/>
        </p:nvSpPr>
        <p:spPr bwMode="auto">
          <a:xfrm>
            <a:off x="3722688" y="3006725"/>
            <a:ext cx="0" cy="376238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8" name="object 342">
            <a:extLst>
              <a:ext uri="{FF2B5EF4-FFF2-40B4-BE49-F238E27FC236}">
                <a16:creationId xmlns:a16="http://schemas.microsoft.com/office/drawing/2014/main" id="{0AB82D5C-5F50-406A-BB2D-9C263731F617}"/>
              </a:ext>
            </a:extLst>
          </p:cNvPr>
          <p:cNvSpPr>
            <a:spLocks/>
          </p:cNvSpPr>
          <p:nvPr/>
        </p:nvSpPr>
        <p:spPr bwMode="auto">
          <a:xfrm>
            <a:off x="4784725" y="37592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9" name="object 343">
            <a:extLst>
              <a:ext uri="{FF2B5EF4-FFF2-40B4-BE49-F238E27FC236}">
                <a16:creationId xmlns:a16="http://schemas.microsoft.com/office/drawing/2014/main" id="{DC65E4E9-9C1B-4EB9-9742-C753CCAFBD5D}"/>
              </a:ext>
            </a:extLst>
          </p:cNvPr>
          <p:cNvSpPr>
            <a:spLocks/>
          </p:cNvSpPr>
          <p:nvPr/>
        </p:nvSpPr>
        <p:spPr bwMode="auto">
          <a:xfrm>
            <a:off x="4784725" y="42926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0" name="object 344">
            <a:extLst>
              <a:ext uri="{FF2B5EF4-FFF2-40B4-BE49-F238E27FC236}">
                <a16:creationId xmlns:a16="http://schemas.microsoft.com/office/drawing/2014/main" id="{89BDEF9D-14D2-42BF-9CA8-1DF602D6A098}"/>
              </a:ext>
            </a:extLst>
          </p:cNvPr>
          <p:cNvSpPr>
            <a:spLocks/>
          </p:cNvSpPr>
          <p:nvPr/>
        </p:nvSpPr>
        <p:spPr bwMode="auto">
          <a:xfrm>
            <a:off x="4819650" y="3759200"/>
            <a:ext cx="0" cy="533400"/>
          </a:xfrm>
          <a:custGeom>
            <a:avLst/>
            <a:gdLst>
              <a:gd name="T0" fmla="*/ 0 h 533400"/>
              <a:gd name="T1" fmla="*/ 533400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1" name="object 345">
            <a:extLst>
              <a:ext uri="{FF2B5EF4-FFF2-40B4-BE49-F238E27FC236}">
                <a16:creationId xmlns:a16="http://schemas.microsoft.com/office/drawing/2014/main" id="{B7F71D45-5746-49BA-8BD1-C9EA263F024B}"/>
              </a:ext>
            </a:extLst>
          </p:cNvPr>
          <p:cNvSpPr>
            <a:spLocks/>
          </p:cNvSpPr>
          <p:nvPr/>
        </p:nvSpPr>
        <p:spPr bwMode="auto">
          <a:xfrm>
            <a:off x="3697288" y="3268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2" name="object 346">
            <a:extLst>
              <a:ext uri="{FF2B5EF4-FFF2-40B4-BE49-F238E27FC236}">
                <a16:creationId xmlns:a16="http://schemas.microsoft.com/office/drawing/2014/main" id="{51ACD450-BA7C-4CA9-9B8A-2A91DEA23823}"/>
              </a:ext>
            </a:extLst>
          </p:cNvPr>
          <p:cNvSpPr>
            <a:spLocks/>
          </p:cNvSpPr>
          <p:nvPr/>
        </p:nvSpPr>
        <p:spPr bwMode="auto">
          <a:xfrm>
            <a:off x="3697288" y="358298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3" name="object 347">
            <a:extLst>
              <a:ext uri="{FF2B5EF4-FFF2-40B4-BE49-F238E27FC236}">
                <a16:creationId xmlns:a16="http://schemas.microsoft.com/office/drawing/2014/main" id="{F820BBEE-1A89-4390-8337-B385D763F5A8}"/>
              </a:ext>
            </a:extLst>
          </p:cNvPr>
          <p:cNvSpPr>
            <a:spLocks/>
          </p:cNvSpPr>
          <p:nvPr/>
        </p:nvSpPr>
        <p:spPr bwMode="auto">
          <a:xfrm>
            <a:off x="3729038" y="3268663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4" name="object 348">
            <a:extLst>
              <a:ext uri="{FF2B5EF4-FFF2-40B4-BE49-F238E27FC236}">
                <a16:creationId xmlns:a16="http://schemas.microsoft.com/office/drawing/2014/main" id="{BF92C005-11B1-4EA2-B4FB-37F4BAD21715}"/>
              </a:ext>
            </a:extLst>
          </p:cNvPr>
          <p:cNvSpPr>
            <a:spLocks/>
          </p:cNvSpPr>
          <p:nvPr/>
        </p:nvSpPr>
        <p:spPr bwMode="auto">
          <a:xfrm>
            <a:off x="5330825" y="3784600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5" name="object 349">
            <a:extLst>
              <a:ext uri="{FF2B5EF4-FFF2-40B4-BE49-F238E27FC236}">
                <a16:creationId xmlns:a16="http://schemas.microsoft.com/office/drawing/2014/main" id="{DA5D4375-97AF-4744-B19A-B7A7B10B77A6}"/>
              </a:ext>
            </a:extLst>
          </p:cNvPr>
          <p:cNvSpPr>
            <a:spLocks/>
          </p:cNvSpPr>
          <p:nvPr/>
        </p:nvSpPr>
        <p:spPr bwMode="auto">
          <a:xfrm>
            <a:off x="5330825" y="4160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6" name="object 350">
            <a:extLst>
              <a:ext uri="{FF2B5EF4-FFF2-40B4-BE49-F238E27FC236}">
                <a16:creationId xmlns:a16="http://schemas.microsoft.com/office/drawing/2014/main" id="{A5139A59-06C3-4CE4-8754-C4A4CC9C0AB8}"/>
              </a:ext>
            </a:extLst>
          </p:cNvPr>
          <p:cNvSpPr>
            <a:spLocks/>
          </p:cNvSpPr>
          <p:nvPr/>
        </p:nvSpPr>
        <p:spPr bwMode="auto">
          <a:xfrm>
            <a:off x="5364163" y="3784600"/>
            <a:ext cx="0" cy="376238"/>
          </a:xfrm>
          <a:custGeom>
            <a:avLst/>
            <a:gdLst>
              <a:gd name="T0" fmla="*/ 0 h 376554"/>
              <a:gd name="T1" fmla="*/ 376554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4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7" name="object 351">
            <a:extLst>
              <a:ext uri="{FF2B5EF4-FFF2-40B4-BE49-F238E27FC236}">
                <a16:creationId xmlns:a16="http://schemas.microsoft.com/office/drawing/2014/main" id="{9B51C379-5319-4DBE-87E9-501ED72673B4}"/>
              </a:ext>
            </a:extLst>
          </p:cNvPr>
          <p:cNvSpPr>
            <a:spLocks/>
          </p:cNvSpPr>
          <p:nvPr/>
        </p:nvSpPr>
        <p:spPr bwMode="auto">
          <a:xfrm>
            <a:off x="3695700" y="33718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8" name="object 352">
            <a:extLst>
              <a:ext uri="{FF2B5EF4-FFF2-40B4-BE49-F238E27FC236}">
                <a16:creationId xmlns:a16="http://schemas.microsoft.com/office/drawing/2014/main" id="{BB384873-981C-4B75-8E4F-AC80B5AF0D7E}"/>
              </a:ext>
            </a:extLst>
          </p:cNvPr>
          <p:cNvSpPr>
            <a:spLocks/>
          </p:cNvSpPr>
          <p:nvPr/>
        </p:nvSpPr>
        <p:spPr bwMode="auto">
          <a:xfrm>
            <a:off x="3695700" y="40005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9" name="object 353">
            <a:extLst>
              <a:ext uri="{FF2B5EF4-FFF2-40B4-BE49-F238E27FC236}">
                <a16:creationId xmlns:a16="http://schemas.microsoft.com/office/drawing/2014/main" id="{68BA6E3D-AC8F-4498-9CAC-68D3AABE77BB}"/>
              </a:ext>
            </a:extLst>
          </p:cNvPr>
          <p:cNvSpPr>
            <a:spLocks/>
          </p:cNvSpPr>
          <p:nvPr/>
        </p:nvSpPr>
        <p:spPr bwMode="auto">
          <a:xfrm>
            <a:off x="3729038" y="3371850"/>
            <a:ext cx="0" cy="628650"/>
          </a:xfrm>
          <a:custGeom>
            <a:avLst/>
            <a:gdLst>
              <a:gd name="T0" fmla="*/ 0 h 628014"/>
              <a:gd name="T1" fmla="*/ 627507 h 6280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014">
                <a:moveTo>
                  <a:pt x="0" y="0"/>
                </a:moveTo>
                <a:lnTo>
                  <a:pt x="0" y="627507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0" name="object 354">
            <a:extLst>
              <a:ext uri="{FF2B5EF4-FFF2-40B4-BE49-F238E27FC236}">
                <a16:creationId xmlns:a16="http://schemas.microsoft.com/office/drawing/2014/main" id="{983A34FC-0281-46A0-BC26-41C0EBD8D249}"/>
              </a:ext>
            </a:extLst>
          </p:cNvPr>
          <p:cNvSpPr>
            <a:spLocks/>
          </p:cNvSpPr>
          <p:nvPr/>
        </p:nvSpPr>
        <p:spPr bwMode="auto">
          <a:xfrm>
            <a:off x="4783138" y="3789363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1" name="object 355">
            <a:extLst>
              <a:ext uri="{FF2B5EF4-FFF2-40B4-BE49-F238E27FC236}">
                <a16:creationId xmlns:a16="http://schemas.microsoft.com/office/drawing/2014/main" id="{2343F53F-0135-48AD-89F8-ABED0074EEEF}"/>
              </a:ext>
            </a:extLst>
          </p:cNvPr>
          <p:cNvSpPr>
            <a:spLocks/>
          </p:cNvSpPr>
          <p:nvPr/>
        </p:nvSpPr>
        <p:spPr bwMode="auto">
          <a:xfrm>
            <a:off x="4783138" y="4165600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2" name="object 356">
            <a:extLst>
              <a:ext uri="{FF2B5EF4-FFF2-40B4-BE49-F238E27FC236}">
                <a16:creationId xmlns:a16="http://schemas.microsoft.com/office/drawing/2014/main" id="{899FC2A7-BF4D-4415-8853-CCD9DC94DBC5}"/>
              </a:ext>
            </a:extLst>
          </p:cNvPr>
          <p:cNvSpPr>
            <a:spLocks/>
          </p:cNvSpPr>
          <p:nvPr/>
        </p:nvSpPr>
        <p:spPr bwMode="auto">
          <a:xfrm>
            <a:off x="4818063" y="3789363"/>
            <a:ext cx="0" cy="376237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3" name="object 357">
            <a:extLst>
              <a:ext uri="{FF2B5EF4-FFF2-40B4-BE49-F238E27FC236}">
                <a16:creationId xmlns:a16="http://schemas.microsoft.com/office/drawing/2014/main" id="{CA2742F1-3FAA-491A-B61E-C7EEAE6B6681}"/>
              </a:ext>
            </a:extLst>
          </p:cNvPr>
          <p:cNvSpPr>
            <a:spLocks/>
          </p:cNvSpPr>
          <p:nvPr/>
        </p:nvSpPr>
        <p:spPr bwMode="auto">
          <a:xfrm>
            <a:off x="5313363" y="40370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116 h 95885"/>
              <a:gd name="T4" fmla="*/ 56387 w 95885"/>
              <a:gd name="T5" fmla="*/ 95504 h 95885"/>
              <a:gd name="T6" fmla="*/ 95503 w 95885"/>
              <a:gd name="T7" fmla="*/ 56261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116"/>
                </a:lnTo>
                <a:lnTo>
                  <a:pt x="56387" y="95504"/>
                </a:lnTo>
                <a:lnTo>
                  <a:pt x="95503" y="56261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4" name="object 358">
            <a:extLst>
              <a:ext uri="{FF2B5EF4-FFF2-40B4-BE49-F238E27FC236}">
                <a16:creationId xmlns:a16="http://schemas.microsoft.com/office/drawing/2014/main" id="{D767B66A-EAA7-4EB9-A678-9BD5977427F1}"/>
              </a:ext>
            </a:extLst>
          </p:cNvPr>
          <p:cNvSpPr>
            <a:spLocks/>
          </p:cNvSpPr>
          <p:nvPr/>
        </p:nvSpPr>
        <p:spPr bwMode="auto">
          <a:xfrm>
            <a:off x="5329238" y="38163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5" name="object 359">
            <a:extLst>
              <a:ext uri="{FF2B5EF4-FFF2-40B4-BE49-F238E27FC236}">
                <a16:creationId xmlns:a16="http://schemas.microsoft.com/office/drawing/2014/main" id="{5BBDC6B7-4988-4C8A-AA60-7B29672BEA4B}"/>
              </a:ext>
            </a:extLst>
          </p:cNvPr>
          <p:cNvSpPr>
            <a:spLocks/>
          </p:cNvSpPr>
          <p:nvPr/>
        </p:nvSpPr>
        <p:spPr bwMode="auto">
          <a:xfrm>
            <a:off x="5329238" y="43497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6" name="object 360">
            <a:extLst>
              <a:ext uri="{FF2B5EF4-FFF2-40B4-BE49-F238E27FC236}">
                <a16:creationId xmlns:a16="http://schemas.microsoft.com/office/drawing/2014/main" id="{2EEF7812-949E-4CDC-8270-5ADD9144CD08}"/>
              </a:ext>
            </a:extLst>
          </p:cNvPr>
          <p:cNvSpPr>
            <a:spLocks/>
          </p:cNvSpPr>
          <p:nvPr/>
        </p:nvSpPr>
        <p:spPr bwMode="auto">
          <a:xfrm>
            <a:off x="5362575" y="3816350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7" name="object 361">
            <a:extLst>
              <a:ext uri="{FF2B5EF4-FFF2-40B4-BE49-F238E27FC236}">
                <a16:creationId xmlns:a16="http://schemas.microsoft.com/office/drawing/2014/main" id="{75C3C34D-6BAE-44FC-BD0C-25C988FA1FC3}"/>
              </a:ext>
            </a:extLst>
          </p:cNvPr>
          <p:cNvSpPr>
            <a:spLocks/>
          </p:cNvSpPr>
          <p:nvPr/>
        </p:nvSpPr>
        <p:spPr bwMode="auto">
          <a:xfrm>
            <a:off x="4237038" y="36687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8" name="object 362">
            <a:extLst>
              <a:ext uri="{FF2B5EF4-FFF2-40B4-BE49-F238E27FC236}">
                <a16:creationId xmlns:a16="http://schemas.microsoft.com/office/drawing/2014/main" id="{95259942-3C4B-413E-87A2-FF63F6AB1F42}"/>
              </a:ext>
            </a:extLst>
          </p:cNvPr>
          <p:cNvSpPr>
            <a:spLocks/>
          </p:cNvSpPr>
          <p:nvPr/>
        </p:nvSpPr>
        <p:spPr bwMode="auto">
          <a:xfrm>
            <a:off x="4237038" y="40132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9" name="object 363">
            <a:extLst>
              <a:ext uri="{FF2B5EF4-FFF2-40B4-BE49-F238E27FC236}">
                <a16:creationId xmlns:a16="http://schemas.microsoft.com/office/drawing/2014/main" id="{3E4CC645-DE59-4302-9ABF-7A2EBAD5605D}"/>
              </a:ext>
            </a:extLst>
          </p:cNvPr>
          <p:cNvSpPr>
            <a:spLocks/>
          </p:cNvSpPr>
          <p:nvPr/>
        </p:nvSpPr>
        <p:spPr bwMode="auto">
          <a:xfrm>
            <a:off x="4270375" y="3668713"/>
            <a:ext cx="0" cy="344487"/>
          </a:xfrm>
          <a:custGeom>
            <a:avLst/>
            <a:gdLst>
              <a:gd name="T0" fmla="*/ 0 h 345439"/>
              <a:gd name="T1" fmla="*/ 345185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0" name="object 364">
            <a:extLst>
              <a:ext uri="{FF2B5EF4-FFF2-40B4-BE49-F238E27FC236}">
                <a16:creationId xmlns:a16="http://schemas.microsoft.com/office/drawing/2014/main" id="{0A2EC0F9-3F74-4D29-89E5-07A0755D05B4}"/>
              </a:ext>
            </a:extLst>
          </p:cNvPr>
          <p:cNvSpPr>
            <a:spLocks/>
          </p:cNvSpPr>
          <p:nvPr/>
        </p:nvSpPr>
        <p:spPr bwMode="auto">
          <a:xfrm>
            <a:off x="5334000" y="37004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1" name="object 365">
            <a:extLst>
              <a:ext uri="{FF2B5EF4-FFF2-40B4-BE49-F238E27FC236}">
                <a16:creationId xmlns:a16="http://schemas.microsoft.com/office/drawing/2014/main" id="{A6D4BDD9-4E5C-47A9-9068-DA0A5660D70B}"/>
              </a:ext>
            </a:extLst>
          </p:cNvPr>
          <p:cNvSpPr>
            <a:spLocks/>
          </p:cNvSpPr>
          <p:nvPr/>
        </p:nvSpPr>
        <p:spPr bwMode="auto">
          <a:xfrm>
            <a:off x="5334000" y="42656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2" name="object 366">
            <a:extLst>
              <a:ext uri="{FF2B5EF4-FFF2-40B4-BE49-F238E27FC236}">
                <a16:creationId xmlns:a16="http://schemas.microsoft.com/office/drawing/2014/main" id="{4918E11B-42DC-41CF-A749-230983DB0AD7}"/>
              </a:ext>
            </a:extLst>
          </p:cNvPr>
          <p:cNvSpPr>
            <a:spLocks/>
          </p:cNvSpPr>
          <p:nvPr/>
        </p:nvSpPr>
        <p:spPr bwMode="auto">
          <a:xfrm>
            <a:off x="5367338" y="37004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3" name="object 367">
            <a:extLst>
              <a:ext uri="{FF2B5EF4-FFF2-40B4-BE49-F238E27FC236}">
                <a16:creationId xmlns:a16="http://schemas.microsoft.com/office/drawing/2014/main" id="{E39FE689-A09E-453F-9664-DD6EFCFBF112}"/>
              </a:ext>
            </a:extLst>
          </p:cNvPr>
          <p:cNvSpPr>
            <a:spLocks/>
          </p:cNvSpPr>
          <p:nvPr/>
        </p:nvSpPr>
        <p:spPr bwMode="auto">
          <a:xfrm>
            <a:off x="4240213" y="341312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4" name="object 368">
            <a:extLst>
              <a:ext uri="{FF2B5EF4-FFF2-40B4-BE49-F238E27FC236}">
                <a16:creationId xmlns:a16="http://schemas.microsoft.com/office/drawing/2014/main" id="{72E66BD8-12B5-468D-8A29-87F851A3512D}"/>
              </a:ext>
            </a:extLst>
          </p:cNvPr>
          <p:cNvSpPr>
            <a:spLocks/>
          </p:cNvSpPr>
          <p:nvPr/>
        </p:nvSpPr>
        <p:spPr bwMode="auto">
          <a:xfrm>
            <a:off x="4240213" y="4135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5" name="object 369">
            <a:extLst>
              <a:ext uri="{FF2B5EF4-FFF2-40B4-BE49-F238E27FC236}">
                <a16:creationId xmlns:a16="http://schemas.microsoft.com/office/drawing/2014/main" id="{2FF48CA0-D5C9-40EF-8E28-4A6CE2F30B6B}"/>
              </a:ext>
            </a:extLst>
          </p:cNvPr>
          <p:cNvSpPr>
            <a:spLocks/>
          </p:cNvSpPr>
          <p:nvPr/>
        </p:nvSpPr>
        <p:spPr bwMode="auto">
          <a:xfrm>
            <a:off x="4270375" y="3413125"/>
            <a:ext cx="0" cy="722313"/>
          </a:xfrm>
          <a:custGeom>
            <a:avLst/>
            <a:gdLst>
              <a:gd name="T0" fmla="*/ 0 h 721995"/>
              <a:gd name="T1" fmla="*/ 721740 h 7219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21995">
                <a:moveTo>
                  <a:pt x="0" y="0"/>
                </a:moveTo>
                <a:lnTo>
                  <a:pt x="0" y="72174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6" name="object 370">
            <a:extLst>
              <a:ext uri="{FF2B5EF4-FFF2-40B4-BE49-F238E27FC236}">
                <a16:creationId xmlns:a16="http://schemas.microsoft.com/office/drawing/2014/main" id="{4E39B35B-F8FA-4A99-8CE0-4F712C4F357B}"/>
              </a:ext>
            </a:extLst>
          </p:cNvPr>
          <p:cNvSpPr>
            <a:spLocks/>
          </p:cNvSpPr>
          <p:nvPr/>
        </p:nvSpPr>
        <p:spPr bwMode="auto">
          <a:xfrm>
            <a:off x="4238625" y="32131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7" name="object 371">
            <a:extLst>
              <a:ext uri="{FF2B5EF4-FFF2-40B4-BE49-F238E27FC236}">
                <a16:creationId xmlns:a16="http://schemas.microsoft.com/office/drawing/2014/main" id="{620049CE-9E86-46E5-BA26-BEEE97CE6B64}"/>
              </a:ext>
            </a:extLst>
          </p:cNvPr>
          <p:cNvSpPr>
            <a:spLocks/>
          </p:cNvSpPr>
          <p:nvPr/>
        </p:nvSpPr>
        <p:spPr bwMode="auto">
          <a:xfrm>
            <a:off x="4238625" y="3776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8" name="object 372">
            <a:extLst>
              <a:ext uri="{FF2B5EF4-FFF2-40B4-BE49-F238E27FC236}">
                <a16:creationId xmlns:a16="http://schemas.microsoft.com/office/drawing/2014/main" id="{B956785E-6AA9-43F1-94A6-6C14A9C79BFC}"/>
              </a:ext>
            </a:extLst>
          </p:cNvPr>
          <p:cNvSpPr>
            <a:spLocks/>
          </p:cNvSpPr>
          <p:nvPr/>
        </p:nvSpPr>
        <p:spPr bwMode="auto">
          <a:xfrm>
            <a:off x="4271963" y="3213100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9" name="object 373">
            <a:extLst>
              <a:ext uri="{FF2B5EF4-FFF2-40B4-BE49-F238E27FC236}">
                <a16:creationId xmlns:a16="http://schemas.microsoft.com/office/drawing/2014/main" id="{A5657BCC-693E-4F52-B67E-EBA3A81B96D1}"/>
              </a:ext>
            </a:extLst>
          </p:cNvPr>
          <p:cNvSpPr>
            <a:spLocks/>
          </p:cNvSpPr>
          <p:nvPr/>
        </p:nvSpPr>
        <p:spPr bwMode="auto">
          <a:xfrm>
            <a:off x="3694113" y="331787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0" name="object 374">
            <a:extLst>
              <a:ext uri="{FF2B5EF4-FFF2-40B4-BE49-F238E27FC236}">
                <a16:creationId xmlns:a16="http://schemas.microsoft.com/office/drawing/2014/main" id="{54D3D33B-3F55-4630-BC9E-87163AAC25E4}"/>
              </a:ext>
            </a:extLst>
          </p:cNvPr>
          <p:cNvSpPr>
            <a:spLocks/>
          </p:cNvSpPr>
          <p:nvPr/>
        </p:nvSpPr>
        <p:spPr bwMode="auto">
          <a:xfrm>
            <a:off x="3694113" y="3881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1" name="object 375">
            <a:extLst>
              <a:ext uri="{FF2B5EF4-FFF2-40B4-BE49-F238E27FC236}">
                <a16:creationId xmlns:a16="http://schemas.microsoft.com/office/drawing/2014/main" id="{C7F9FF47-5DA7-496A-8458-45AE516E673F}"/>
              </a:ext>
            </a:extLst>
          </p:cNvPr>
          <p:cNvSpPr>
            <a:spLocks/>
          </p:cNvSpPr>
          <p:nvPr/>
        </p:nvSpPr>
        <p:spPr bwMode="auto">
          <a:xfrm>
            <a:off x="3725863" y="3317875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2" name="object 376">
            <a:extLst>
              <a:ext uri="{FF2B5EF4-FFF2-40B4-BE49-F238E27FC236}">
                <a16:creationId xmlns:a16="http://schemas.microsoft.com/office/drawing/2014/main" id="{870A9B18-67DA-4378-B336-647780DCB5D0}"/>
              </a:ext>
            </a:extLst>
          </p:cNvPr>
          <p:cNvSpPr>
            <a:spLocks/>
          </p:cNvSpPr>
          <p:nvPr/>
        </p:nvSpPr>
        <p:spPr bwMode="auto">
          <a:xfrm>
            <a:off x="5330825" y="3398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3" name="object 377">
            <a:extLst>
              <a:ext uri="{FF2B5EF4-FFF2-40B4-BE49-F238E27FC236}">
                <a16:creationId xmlns:a16="http://schemas.microsoft.com/office/drawing/2014/main" id="{551C8577-EAD1-4248-9339-F2E2B7E5965F}"/>
              </a:ext>
            </a:extLst>
          </p:cNvPr>
          <p:cNvSpPr>
            <a:spLocks/>
          </p:cNvSpPr>
          <p:nvPr/>
        </p:nvSpPr>
        <p:spPr bwMode="auto">
          <a:xfrm>
            <a:off x="5330825" y="39322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4" name="object 378">
            <a:extLst>
              <a:ext uri="{FF2B5EF4-FFF2-40B4-BE49-F238E27FC236}">
                <a16:creationId xmlns:a16="http://schemas.microsoft.com/office/drawing/2014/main" id="{763927E1-222D-451B-862C-4A6236B38CE0}"/>
              </a:ext>
            </a:extLst>
          </p:cNvPr>
          <p:cNvSpPr>
            <a:spLocks/>
          </p:cNvSpPr>
          <p:nvPr/>
        </p:nvSpPr>
        <p:spPr bwMode="auto">
          <a:xfrm>
            <a:off x="5364163" y="3398838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5" name="object 379">
            <a:extLst>
              <a:ext uri="{FF2B5EF4-FFF2-40B4-BE49-F238E27FC236}">
                <a16:creationId xmlns:a16="http://schemas.microsoft.com/office/drawing/2014/main" id="{F45774BF-E543-4642-93CF-2C8D3CF2FC88}"/>
              </a:ext>
            </a:extLst>
          </p:cNvPr>
          <p:cNvSpPr>
            <a:spLocks/>
          </p:cNvSpPr>
          <p:nvPr/>
        </p:nvSpPr>
        <p:spPr bwMode="auto">
          <a:xfrm>
            <a:off x="5335588" y="22907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6" name="object 380">
            <a:extLst>
              <a:ext uri="{FF2B5EF4-FFF2-40B4-BE49-F238E27FC236}">
                <a16:creationId xmlns:a16="http://schemas.microsoft.com/office/drawing/2014/main" id="{EB95EBF6-F65D-4950-8DBF-218D4E4D492B}"/>
              </a:ext>
            </a:extLst>
          </p:cNvPr>
          <p:cNvSpPr>
            <a:spLocks/>
          </p:cNvSpPr>
          <p:nvPr/>
        </p:nvSpPr>
        <p:spPr bwMode="auto">
          <a:xfrm>
            <a:off x="5335588" y="27289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7" name="object 381">
            <a:extLst>
              <a:ext uri="{FF2B5EF4-FFF2-40B4-BE49-F238E27FC236}">
                <a16:creationId xmlns:a16="http://schemas.microsoft.com/office/drawing/2014/main" id="{D482FA73-054E-42D5-A0D4-A46BC9F977D8}"/>
              </a:ext>
            </a:extLst>
          </p:cNvPr>
          <p:cNvSpPr>
            <a:spLocks/>
          </p:cNvSpPr>
          <p:nvPr/>
        </p:nvSpPr>
        <p:spPr bwMode="auto">
          <a:xfrm>
            <a:off x="5368925" y="2290763"/>
            <a:ext cx="0" cy="439737"/>
          </a:xfrm>
          <a:custGeom>
            <a:avLst/>
            <a:gdLst>
              <a:gd name="T0" fmla="*/ 0 h 439419"/>
              <a:gd name="T1" fmla="*/ 439292 h 439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39419">
                <a:moveTo>
                  <a:pt x="0" y="0"/>
                </a:moveTo>
                <a:lnTo>
                  <a:pt x="0" y="439292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8" name="object 382">
            <a:extLst>
              <a:ext uri="{FF2B5EF4-FFF2-40B4-BE49-F238E27FC236}">
                <a16:creationId xmlns:a16="http://schemas.microsoft.com/office/drawing/2014/main" id="{6B0F12C0-B96D-4876-AD5B-7971080CF612}"/>
              </a:ext>
            </a:extLst>
          </p:cNvPr>
          <p:cNvSpPr>
            <a:spLocks/>
          </p:cNvSpPr>
          <p:nvPr/>
        </p:nvSpPr>
        <p:spPr bwMode="auto">
          <a:xfrm>
            <a:off x="5343525" y="247015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16769 w 55245"/>
              <a:gd name="T3" fmla="*/ 3119 h 79375"/>
              <a:gd name="T4" fmla="*/ 8048 w 55245"/>
              <a:gd name="T5" fmla="*/ 11620 h 79375"/>
              <a:gd name="T6" fmla="*/ 2160 w 55245"/>
              <a:gd name="T7" fmla="*/ 24217 h 79375"/>
              <a:gd name="T8" fmla="*/ 0 w 55245"/>
              <a:gd name="T9" fmla="*/ 39624 h 79375"/>
              <a:gd name="T10" fmla="*/ 2160 w 55245"/>
              <a:gd name="T11" fmla="*/ 55030 h 79375"/>
              <a:gd name="T12" fmla="*/ 8048 w 55245"/>
              <a:gd name="T13" fmla="*/ 67627 h 79375"/>
              <a:gd name="T14" fmla="*/ 16769 w 55245"/>
              <a:gd name="T15" fmla="*/ 76128 h 79375"/>
              <a:gd name="T16" fmla="*/ 27431 w 55245"/>
              <a:gd name="T17" fmla="*/ 79248 h 79375"/>
              <a:gd name="T18" fmla="*/ 38094 w 55245"/>
              <a:gd name="T19" fmla="*/ 76128 h 79375"/>
              <a:gd name="T20" fmla="*/ 46815 w 55245"/>
              <a:gd name="T21" fmla="*/ 67627 h 79375"/>
              <a:gd name="T22" fmla="*/ 52703 w 55245"/>
              <a:gd name="T23" fmla="*/ 55030 h 79375"/>
              <a:gd name="T24" fmla="*/ 54863 w 55245"/>
              <a:gd name="T25" fmla="*/ 39624 h 79375"/>
              <a:gd name="T26" fmla="*/ 52703 w 55245"/>
              <a:gd name="T27" fmla="*/ 24217 h 79375"/>
              <a:gd name="T28" fmla="*/ 46815 w 55245"/>
              <a:gd name="T29" fmla="*/ 11620 h 79375"/>
              <a:gd name="T30" fmla="*/ 38094 w 55245"/>
              <a:gd name="T31" fmla="*/ 3119 h 79375"/>
              <a:gd name="T32" fmla="*/ 27431 w 55245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16769" y="3119"/>
                </a:lnTo>
                <a:lnTo>
                  <a:pt x="8048" y="11620"/>
                </a:lnTo>
                <a:lnTo>
                  <a:pt x="2160" y="24217"/>
                </a:lnTo>
                <a:lnTo>
                  <a:pt x="0" y="39624"/>
                </a:lnTo>
                <a:lnTo>
                  <a:pt x="2160" y="55030"/>
                </a:lnTo>
                <a:lnTo>
                  <a:pt x="8048" y="67627"/>
                </a:lnTo>
                <a:lnTo>
                  <a:pt x="16769" y="76128"/>
                </a:lnTo>
                <a:lnTo>
                  <a:pt x="27431" y="79248"/>
                </a:lnTo>
                <a:lnTo>
                  <a:pt x="38094" y="76128"/>
                </a:lnTo>
                <a:lnTo>
                  <a:pt x="46815" y="67627"/>
                </a:lnTo>
                <a:lnTo>
                  <a:pt x="52703" y="55030"/>
                </a:lnTo>
                <a:lnTo>
                  <a:pt x="54863" y="39624"/>
                </a:lnTo>
                <a:lnTo>
                  <a:pt x="52703" y="24217"/>
                </a:lnTo>
                <a:lnTo>
                  <a:pt x="46815" y="11620"/>
                </a:lnTo>
                <a:lnTo>
                  <a:pt x="38094" y="3119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4" name="object 384">
            <a:extLst>
              <a:ext uri="{FF2B5EF4-FFF2-40B4-BE49-F238E27FC236}">
                <a16:creationId xmlns:a16="http://schemas.microsoft.com/office/drawing/2014/main" id="{9000983E-2AA5-45FC-AE43-C565F7A77C0F}"/>
              </a:ext>
            </a:extLst>
          </p:cNvPr>
          <p:cNvSpPr txBox="1"/>
          <p:nvPr/>
        </p:nvSpPr>
        <p:spPr>
          <a:xfrm>
            <a:off x="133350" y="66548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EB4A105D-9FF2-4821-AF2B-38C693BA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2590800"/>
            <a:ext cx="84740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651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30263" indent="-2540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6FC0"/>
              </a:buClr>
              <a:buSzPct val="90000"/>
            </a:pPr>
            <a:r>
              <a:rPr lang="en-US" altLang="en-US" sz="3600">
                <a:latin typeface="Arial" panose="020B0604020202020204" pitchFamily="34" charset="0"/>
              </a:rPr>
              <a:t>Please see www.RobertGish.com</a:t>
            </a:r>
            <a:endParaRPr lang="en-US" altLang="en-US" sz="2900">
              <a:latin typeface="Arial" panose="020B0604020202020204" pitchFamily="34" charset="0"/>
            </a:endParaRPr>
          </a:p>
          <a:p>
            <a:pPr lvl="1" eaLnBrk="1" hangingPunct="1">
              <a:buClr>
                <a:srgbClr val="A8A8A8"/>
              </a:buClr>
              <a:buSzPct val="90000"/>
              <a:buFont typeface="Microsoft Sans Serif" panose="020B0604020202020204" pitchFamily="34" charset="0"/>
              <a:buChar char="▪"/>
            </a:pPr>
            <a:endParaRPr lang="en-US" altLang="en-US" sz="2900">
              <a:latin typeface="Arial" panose="020B0604020202020204" pitchFamily="34" charset="0"/>
            </a:endParaRPr>
          </a:p>
          <a:p>
            <a:pPr lvl="1" eaLnBrk="1" hangingPunct="1">
              <a:buClr>
                <a:srgbClr val="A8A8A8"/>
              </a:buClr>
              <a:buSzPct val="90000"/>
              <a:buFont typeface="Microsoft Sans Serif" panose="020B0604020202020204" pitchFamily="34" charset="0"/>
              <a:buChar char="▪"/>
            </a:pPr>
            <a:endParaRPr lang="en-US" altLang="en-US" sz="2900">
              <a:latin typeface="Arial" panose="020B0604020202020204" pitchFamily="34" charset="0"/>
            </a:endParaRPr>
          </a:p>
        </p:txBody>
      </p:sp>
      <p:sp>
        <p:nvSpPr>
          <p:cNvPr id="7171" name="object 5">
            <a:extLst>
              <a:ext uri="{FF2B5EF4-FFF2-40B4-BE49-F238E27FC236}">
                <a16:creationId xmlns:a16="http://schemas.microsoft.com/office/drawing/2014/main" id="{B4FC7A0F-8731-4ED1-8B9D-B367496F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46075"/>
            <a:ext cx="11601450" cy="677863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Disclosures</a:t>
            </a:r>
            <a:endParaRPr lang="en-US" alt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3">
            <a:extLst>
              <a:ext uri="{FF2B5EF4-FFF2-40B4-BE49-F238E27FC236}">
                <a16:creationId xmlns:a16="http://schemas.microsoft.com/office/drawing/2014/main" id="{0CE5714B-C5E1-4BB6-A08F-3C054FC723D4}"/>
              </a:ext>
            </a:extLst>
          </p:cNvPr>
          <p:cNvSpPr>
            <a:spLocks/>
          </p:cNvSpPr>
          <p:nvPr/>
        </p:nvSpPr>
        <p:spPr bwMode="auto">
          <a:xfrm>
            <a:off x="9177338" y="2224088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3" name="object 4">
            <a:extLst>
              <a:ext uri="{FF2B5EF4-FFF2-40B4-BE49-F238E27FC236}">
                <a16:creationId xmlns:a16="http://schemas.microsoft.com/office/drawing/2014/main" id="{50E7B2EC-2B44-49EF-87C6-650AAEFEC5B1}"/>
              </a:ext>
            </a:extLst>
          </p:cNvPr>
          <p:cNvSpPr>
            <a:spLocks/>
          </p:cNvSpPr>
          <p:nvPr/>
        </p:nvSpPr>
        <p:spPr bwMode="auto">
          <a:xfrm>
            <a:off x="9140825" y="4578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object 5">
            <a:extLst>
              <a:ext uri="{FF2B5EF4-FFF2-40B4-BE49-F238E27FC236}">
                <a16:creationId xmlns:a16="http://schemas.microsoft.com/office/drawing/2014/main" id="{BBF763C5-2F63-4EDB-9F5B-0024F203390E}"/>
              </a:ext>
            </a:extLst>
          </p:cNvPr>
          <p:cNvSpPr>
            <a:spLocks/>
          </p:cNvSpPr>
          <p:nvPr/>
        </p:nvSpPr>
        <p:spPr bwMode="auto">
          <a:xfrm>
            <a:off x="9140825" y="401796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object 6">
            <a:extLst>
              <a:ext uri="{FF2B5EF4-FFF2-40B4-BE49-F238E27FC236}">
                <a16:creationId xmlns:a16="http://schemas.microsoft.com/office/drawing/2014/main" id="{E3C47ED3-92B3-4BB4-A17F-8D0A084B2EF4}"/>
              </a:ext>
            </a:extLst>
          </p:cNvPr>
          <p:cNvSpPr>
            <a:spLocks/>
          </p:cNvSpPr>
          <p:nvPr/>
        </p:nvSpPr>
        <p:spPr bwMode="auto">
          <a:xfrm>
            <a:off x="9140825" y="34575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object 7">
            <a:extLst>
              <a:ext uri="{FF2B5EF4-FFF2-40B4-BE49-F238E27FC236}">
                <a16:creationId xmlns:a16="http://schemas.microsoft.com/office/drawing/2014/main" id="{45BB7255-16D3-470C-B7AE-B4DFC8549958}"/>
              </a:ext>
            </a:extLst>
          </p:cNvPr>
          <p:cNvSpPr>
            <a:spLocks/>
          </p:cNvSpPr>
          <p:nvPr/>
        </p:nvSpPr>
        <p:spPr bwMode="auto">
          <a:xfrm>
            <a:off x="9140825" y="28971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object 8">
            <a:extLst>
              <a:ext uri="{FF2B5EF4-FFF2-40B4-BE49-F238E27FC236}">
                <a16:creationId xmlns:a16="http://schemas.microsoft.com/office/drawing/2014/main" id="{1C54AB5D-0E76-4C2D-BADE-4BFFEB80F300}"/>
              </a:ext>
            </a:extLst>
          </p:cNvPr>
          <p:cNvSpPr>
            <a:spLocks/>
          </p:cNvSpPr>
          <p:nvPr/>
        </p:nvSpPr>
        <p:spPr bwMode="auto">
          <a:xfrm>
            <a:off x="9140825" y="233680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8" name="object 9">
            <a:extLst>
              <a:ext uri="{FF2B5EF4-FFF2-40B4-BE49-F238E27FC236}">
                <a16:creationId xmlns:a16="http://schemas.microsoft.com/office/drawing/2014/main" id="{514FC1A3-510B-48CC-BACE-8BD5898F0D8A}"/>
              </a:ext>
            </a:extLst>
          </p:cNvPr>
          <p:cNvSpPr>
            <a:spLocks/>
          </p:cNvSpPr>
          <p:nvPr/>
        </p:nvSpPr>
        <p:spPr bwMode="auto">
          <a:xfrm>
            <a:off x="9177338" y="4578350"/>
            <a:ext cx="2008187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9" name="object 10">
            <a:extLst>
              <a:ext uri="{FF2B5EF4-FFF2-40B4-BE49-F238E27FC236}">
                <a16:creationId xmlns:a16="http://schemas.microsoft.com/office/drawing/2014/main" id="{ADC2EFBB-D380-4C1D-A32C-5194AF50EE19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898525"/>
          </a:xfrm>
          <a:custGeom>
            <a:avLst/>
            <a:gdLst>
              <a:gd name="T0" fmla="*/ 0 w 1606550"/>
              <a:gd name="T1" fmla="*/ 0 h 897889"/>
              <a:gd name="T2" fmla="*/ 402336 w 1606550"/>
              <a:gd name="T3" fmla="*/ 617220 h 897889"/>
              <a:gd name="T4" fmla="*/ 803148 w 1606550"/>
              <a:gd name="T5" fmla="*/ 757428 h 897889"/>
              <a:gd name="T6" fmla="*/ 1203960 w 1606550"/>
              <a:gd name="T7" fmla="*/ 813816 h 897889"/>
              <a:gd name="T8" fmla="*/ 1606296 w 1606550"/>
              <a:gd name="T9" fmla="*/ 897636 h 897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897889">
                <a:moveTo>
                  <a:pt x="0" y="0"/>
                </a:moveTo>
                <a:lnTo>
                  <a:pt x="402336" y="617220"/>
                </a:lnTo>
                <a:lnTo>
                  <a:pt x="803148" y="757428"/>
                </a:lnTo>
                <a:lnTo>
                  <a:pt x="1203960" y="813816"/>
                </a:lnTo>
                <a:lnTo>
                  <a:pt x="1606296" y="89763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0" name="object 11">
            <a:extLst>
              <a:ext uri="{FF2B5EF4-FFF2-40B4-BE49-F238E27FC236}">
                <a16:creationId xmlns:a16="http://schemas.microsoft.com/office/drawing/2014/main" id="{D953362A-F371-4097-B23A-4B1D89DB9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1" name="object 12">
            <a:extLst>
              <a:ext uri="{FF2B5EF4-FFF2-40B4-BE49-F238E27FC236}">
                <a16:creationId xmlns:a16="http://schemas.microsoft.com/office/drawing/2014/main" id="{0DD0C8E1-6429-46CE-8DDA-64F347F8B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901950"/>
            <a:ext cx="96838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2" name="object 13">
            <a:extLst>
              <a:ext uri="{FF2B5EF4-FFF2-40B4-BE49-F238E27FC236}">
                <a16:creationId xmlns:a16="http://schemas.microsoft.com/office/drawing/2014/main" id="{18800101-4B27-4D3A-908A-2651E4B1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043238"/>
            <a:ext cx="98425" cy="968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3" name="object 14">
            <a:extLst>
              <a:ext uri="{FF2B5EF4-FFF2-40B4-BE49-F238E27FC236}">
                <a16:creationId xmlns:a16="http://schemas.microsoft.com/office/drawing/2014/main" id="{C6997575-4543-4B81-9AD2-03E44B1E8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098800"/>
            <a:ext cx="96838" cy="98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4" name="object 15">
            <a:extLst>
              <a:ext uri="{FF2B5EF4-FFF2-40B4-BE49-F238E27FC236}">
                <a16:creationId xmlns:a16="http://schemas.microsoft.com/office/drawing/2014/main" id="{908BBFBC-9352-40EC-8F33-DF8FB4ACB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182938"/>
            <a:ext cx="98425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5" name="object 16">
            <a:extLst>
              <a:ext uri="{FF2B5EF4-FFF2-40B4-BE49-F238E27FC236}">
                <a16:creationId xmlns:a16="http://schemas.microsoft.com/office/drawing/2014/main" id="{C49F8B6D-BA4B-4FCC-BD6F-6BCB6C2E82EA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122362"/>
          </a:xfrm>
          <a:custGeom>
            <a:avLst/>
            <a:gdLst>
              <a:gd name="T0" fmla="*/ 0 w 1606550"/>
              <a:gd name="T1" fmla="*/ 0 h 1122045"/>
              <a:gd name="T2" fmla="*/ 402336 w 1606550"/>
              <a:gd name="T3" fmla="*/ 1008888 h 1122045"/>
              <a:gd name="T4" fmla="*/ 803148 w 1606550"/>
              <a:gd name="T5" fmla="*/ 1037844 h 1122045"/>
              <a:gd name="T6" fmla="*/ 1203960 w 1606550"/>
              <a:gd name="T7" fmla="*/ 1094232 h 1122045"/>
              <a:gd name="T8" fmla="*/ 1606296 w 1606550"/>
              <a:gd name="T9" fmla="*/ 1121664 h 112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122045">
                <a:moveTo>
                  <a:pt x="0" y="0"/>
                </a:moveTo>
                <a:lnTo>
                  <a:pt x="402336" y="1008888"/>
                </a:lnTo>
                <a:lnTo>
                  <a:pt x="803148" y="1037844"/>
                </a:lnTo>
                <a:lnTo>
                  <a:pt x="1203960" y="1094232"/>
                </a:lnTo>
                <a:lnTo>
                  <a:pt x="1606296" y="1121664"/>
                </a:lnTo>
              </a:path>
            </a:pathLst>
          </a:custGeom>
          <a:noFill/>
          <a:ln w="28956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6" name="object 17">
            <a:extLst>
              <a:ext uri="{FF2B5EF4-FFF2-40B4-BE49-F238E27FC236}">
                <a16:creationId xmlns:a16="http://schemas.microsoft.com/office/drawing/2014/main" id="{64E0EF2D-369C-47A4-BF35-609A96140C56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7" name="object 18">
            <a:extLst>
              <a:ext uri="{FF2B5EF4-FFF2-40B4-BE49-F238E27FC236}">
                <a16:creationId xmlns:a16="http://schemas.microsoft.com/office/drawing/2014/main" id="{9E565DCC-0C0F-465E-A21C-3D69A2C863F5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object 19">
            <a:extLst>
              <a:ext uri="{FF2B5EF4-FFF2-40B4-BE49-F238E27FC236}">
                <a16:creationId xmlns:a16="http://schemas.microsoft.com/office/drawing/2014/main" id="{7324243D-74B4-4898-82F7-7EE17632EAB0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9" name="object 20">
            <a:extLst>
              <a:ext uri="{FF2B5EF4-FFF2-40B4-BE49-F238E27FC236}">
                <a16:creationId xmlns:a16="http://schemas.microsoft.com/office/drawing/2014/main" id="{46DE6CB8-D214-4414-BEF7-54723A7B510E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object 21">
            <a:extLst>
              <a:ext uri="{FF2B5EF4-FFF2-40B4-BE49-F238E27FC236}">
                <a16:creationId xmlns:a16="http://schemas.microsoft.com/office/drawing/2014/main" id="{AA725FE0-CC87-4C72-8A4C-C27A052E9D9E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1" name="object 22">
            <a:extLst>
              <a:ext uri="{FF2B5EF4-FFF2-40B4-BE49-F238E27FC236}">
                <a16:creationId xmlns:a16="http://schemas.microsoft.com/office/drawing/2014/main" id="{844B0793-AD9E-4031-806A-4FF71D8CE4F4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2" name="object 23">
            <a:extLst>
              <a:ext uri="{FF2B5EF4-FFF2-40B4-BE49-F238E27FC236}">
                <a16:creationId xmlns:a16="http://schemas.microsoft.com/office/drawing/2014/main" id="{54388B8C-1273-4F32-8576-E1CEB19993FB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3" name="object 24">
            <a:extLst>
              <a:ext uri="{FF2B5EF4-FFF2-40B4-BE49-F238E27FC236}">
                <a16:creationId xmlns:a16="http://schemas.microsoft.com/office/drawing/2014/main" id="{D896D09D-A8CA-4A73-9BA5-28A4E703E313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4" name="object 25">
            <a:extLst>
              <a:ext uri="{FF2B5EF4-FFF2-40B4-BE49-F238E27FC236}">
                <a16:creationId xmlns:a16="http://schemas.microsoft.com/office/drawing/2014/main" id="{3318B173-E11A-4499-B77B-FD72625655E4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5" name="object 26">
            <a:extLst>
              <a:ext uri="{FF2B5EF4-FFF2-40B4-BE49-F238E27FC236}">
                <a16:creationId xmlns:a16="http://schemas.microsoft.com/office/drawing/2014/main" id="{E150B8C4-0479-4AE5-B893-00C47F36EE03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6" name="object 27">
            <a:extLst>
              <a:ext uri="{FF2B5EF4-FFF2-40B4-BE49-F238E27FC236}">
                <a16:creationId xmlns:a16="http://schemas.microsoft.com/office/drawing/2014/main" id="{2AFA19E7-E4C9-484E-9B1B-4A3FBABE12EF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570037"/>
          </a:xfrm>
          <a:custGeom>
            <a:avLst/>
            <a:gdLst>
              <a:gd name="T0" fmla="*/ 0 w 1606550"/>
              <a:gd name="T1" fmla="*/ 0 h 1569720"/>
              <a:gd name="T2" fmla="*/ 402336 w 1606550"/>
              <a:gd name="T3" fmla="*/ 1121664 h 1569720"/>
              <a:gd name="T4" fmla="*/ 803148 w 1606550"/>
              <a:gd name="T5" fmla="*/ 1345692 h 1569720"/>
              <a:gd name="T6" fmla="*/ 1203960 w 1606550"/>
              <a:gd name="T7" fmla="*/ 1458468 h 1569720"/>
              <a:gd name="T8" fmla="*/ 1606296 w 1606550"/>
              <a:gd name="T9" fmla="*/ 1569720 h 1569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9720">
                <a:moveTo>
                  <a:pt x="0" y="0"/>
                </a:moveTo>
                <a:lnTo>
                  <a:pt x="402336" y="1121664"/>
                </a:lnTo>
                <a:lnTo>
                  <a:pt x="803148" y="1345692"/>
                </a:lnTo>
                <a:lnTo>
                  <a:pt x="1203960" y="1458468"/>
                </a:lnTo>
                <a:lnTo>
                  <a:pt x="1606296" y="1569720"/>
                </a:lnTo>
              </a:path>
            </a:pathLst>
          </a:custGeom>
          <a:noFill/>
          <a:ln w="28955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7" name="object 28">
            <a:extLst>
              <a:ext uri="{FF2B5EF4-FFF2-40B4-BE49-F238E27FC236}">
                <a16:creationId xmlns:a16="http://schemas.microsoft.com/office/drawing/2014/main" id="{7C3CF720-CB56-4601-8CBD-92ECEABD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08" name="object 29">
            <a:extLst>
              <a:ext uri="{FF2B5EF4-FFF2-40B4-BE49-F238E27FC236}">
                <a16:creationId xmlns:a16="http://schemas.microsoft.com/office/drawing/2014/main" id="{0C7D5499-5F48-48EC-B44B-7979EA62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3408363"/>
            <a:ext cx="96838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09" name="object 30">
            <a:extLst>
              <a:ext uri="{FF2B5EF4-FFF2-40B4-BE49-F238E27FC236}">
                <a16:creationId xmlns:a16="http://schemas.microsoft.com/office/drawing/2014/main" id="{862DBEEF-C440-4EAB-9DCB-3AFE73211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632200"/>
            <a:ext cx="98425" cy="984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0" name="object 31">
            <a:extLst>
              <a:ext uri="{FF2B5EF4-FFF2-40B4-BE49-F238E27FC236}">
                <a16:creationId xmlns:a16="http://schemas.microsoft.com/office/drawing/2014/main" id="{7ACEB557-6614-4D5F-A95D-8FCFD259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743325"/>
            <a:ext cx="96838" cy="984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1" name="object 32">
            <a:extLst>
              <a:ext uri="{FF2B5EF4-FFF2-40B4-BE49-F238E27FC236}">
                <a16:creationId xmlns:a16="http://schemas.microsoft.com/office/drawing/2014/main" id="{797102EB-A836-4E58-80C5-1FF3C73B4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856038"/>
            <a:ext cx="98425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2" name="object 33">
            <a:extLst>
              <a:ext uri="{FF2B5EF4-FFF2-40B4-BE49-F238E27FC236}">
                <a16:creationId xmlns:a16="http://schemas.microsoft.com/office/drawing/2014/main" id="{4C550F79-213D-4D2F-AB9F-9854638C04E5}"/>
              </a:ext>
            </a:extLst>
          </p:cNvPr>
          <p:cNvSpPr>
            <a:spLocks/>
          </p:cNvSpPr>
          <p:nvPr/>
        </p:nvSpPr>
        <p:spPr bwMode="auto">
          <a:xfrm>
            <a:off x="9377363" y="2281238"/>
            <a:ext cx="1606550" cy="53975"/>
          </a:xfrm>
          <a:custGeom>
            <a:avLst/>
            <a:gdLst>
              <a:gd name="T0" fmla="*/ 0 w 1606550"/>
              <a:gd name="T1" fmla="*/ 54863 h 55244"/>
              <a:gd name="T2" fmla="*/ 402336 w 1606550"/>
              <a:gd name="T3" fmla="*/ 0 h 55244"/>
              <a:gd name="T4" fmla="*/ 803148 w 1606550"/>
              <a:gd name="T5" fmla="*/ 0 h 55244"/>
              <a:gd name="T6" fmla="*/ 1203960 w 1606550"/>
              <a:gd name="T7" fmla="*/ 54863 h 55244"/>
              <a:gd name="T8" fmla="*/ 1606296 w 1606550"/>
              <a:gd name="T9" fmla="*/ 27432 h 55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55244">
                <a:moveTo>
                  <a:pt x="0" y="54863"/>
                </a:moveTo>
                <a:lnTo>
                  <a:pt x="402336" y="0"/>
                </a:lnTo>
                <a:lnTo>
                  <a:pt x="803148" y="0"/>
                </a:lnTo>
                <a:lnTo>
                  <a:pt x="1203960" y="54863"/>
                </a:lnTo>
                <a:lnTo>
                  <a:pt x="1606296" y="27432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3" name="object 34">
            <a:extLst>
              <a:ext uri="{FF2B5EF4-FFF2-40B4-BE49-F238E27FC236}">
                <a16:creationId xmlns:a16="http://schemas.microsoft.com/office/drawing/2014/main" id="{24AFBA72-ED51-41D2-AC73-238FC92F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4" name="object 35">
            <a:extLst>
              <a:ext uri="{FF2B5EF4-FFF2-40B4-BE49-F238E27FC236}">
                <a16:creationId xmlns:a16="http://schemas.microsoft.com/office/drawing/2014/main" id="{B05196F6-ED25-46BC-82D6-635F905D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230438"/>
            <a:ext cx="96838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5" name="object 36">
            <a:extLst>
              <a:ext uri="{FF2B5EF4-FFF2-40B4-BE49-F238E27FC236}">
                <a16:creationId xmlns:a16="http://schemas.microsoft.com/office/drawing/2014/main" id="{743360B6-7CCA-4FCD-A853-A69FB35D7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2230438"/>
            <a:ext cx="98425" cy="984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6" name="object 37">
            <a:extLst>
              <a:ext uri="{FF2B5EF4-FFF2-40B4-BE49-F238E27FC236}">
                <a16:creationId xmlns:a16="http://schemas.microsoft.com/office/drawing/2014/main" id="{22DF4D36-9367-4B19-A6ED-B216BC86B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2287588"/>
            <a:ext cx="96838" cy="968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7" name="object 38">
            <a:extLst>
              <a:ext uri="{FF2B5EF4-FFF2-40B4-BE49-F238E27FC236}">
                <a16:creationId xmlns:a16="http://schemas.microsoft.com/office/drawing/2014/main" id="{649BA0F9-86EF-428E-9E57-11D7C8C94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2259013"/>
            <a:ext cx="98425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8" name="object 39">
            <a:extLst>
              <a:ext uri="{FF2B5EF4-FFF2-40B4-BE49-F238E27FC236}">
                <a16:creationId xmlns:a16="http://schemas.microsoft.com/office/drawing/2014/main" id="{F46A7C83-021A-425F-85D8-DF44CD84D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4484688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20519" name="object 40">
            <a:extLst>
              <a:ext uri="{FF2B5EF4-FFF2-40B4-BE49-F238E27FC236}">
                <a16:creationId xmlns:a16="http://schemas.microsoft.com/office/drawing/2014/main" id="{E859C272-D42E-4719-AD9D-243471E2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2801938"/>
            <a:ext cx="119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520" name="object 41">
            <a:extLst>
              <a:ext uri="{FF2B5EF4-FFF2-40B4-BE49-F238E27FC236}">
                <a16:creationId xmlns:a16="http://schemas.microsoft.com/office/drawing/2014/main" id="{192BCCB5-B780-44E7-8D20-294CC2F9A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713" y="22415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521" name="object 42">
            <a:extLst>
              <a:ext uri="{FF2B5EF4-FFF2-40B4-BE49-F238E27FC236}">
                <a16:creationId xmlns:a16="http://schemas.microsoft.com/office/drawing/2014/main" id="{BFAB46CA-F496-4CD7-91FD-414ABFFEF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75" y="4632325"/>
            <a:ext cx="4857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	1</a:t>
            </a: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1EFAAC6C-7B5A-462A-B256-2474C280E3FA}"/>
              </a:ext>
            </a:extLst>
          </p:cNvPr>
          <p:cNvSpPr txBox="1"/>
          <p:nvPr/>
        </p:nvSpPr>
        <p:spPr>
          <a:xfrm>
            <a:off x="9745663" y="4814888"/>
            <a:ext cx="1008062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523" name="object 44">
            <a:extLst>
              <a:ext uri="{FF2B5EF4-FFF2-40B4-BE49-F238E27FC236}">
                <a16:creationId xmlns:a16="http://schemas.microsoft.com/office/drawing/2014/main" id="{71AC6C39-5AA9-4639-8188-121B8C35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2443163"/>
            <a:ext cx="242888" cy="8572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A7E1B034-66FF-41B1-BC7E-735D1AE1F699}"/>
              </a:ext>
            </a:extLst>
          </p:cNvPr>
          <p:cNvSpPr txBox="1"/>
          <p:nvPr/>
        </p:nvSpPr>
        <p:spPr>
          <a:xfrm>
            <a:off x="11382375" y="2373313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25" name="object 46">
            <a:extLst>
              <a:ext uri="{FF2B5EF4-FFF2-40B4-BE49-F238E27FC236}">
                <a16:creationId xmlns:a16="http://schemas.microsoft.com/office/drawing/2014/main" id="{77DCD7BD-F2E4-435A-B6C0-39C87BF257D8}"/>
              </a:ext>
            </a:extLst>
          </p:cNvPr>
          <p:cNvSpPr>
            <a:spLocks/>
          </p:cNvSpPr>
          <p:nvPr/>
        </p:nvSpPr>
        <p:spPr bwMode="auto">
          <a:xfrm>
            <a:off x="11283950" y="284638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6" name="object 47">
            <a:extLst>
              <a:ext uri="{FF2B5EF4-FFF2-40B4-BE49-F238E27FC236}">
                <a16:creationId xmlns:a16="http://schemas.microsoft.com/office/drawing/2014/main" id="{857A3DE3-E6AC-43AD-BA4B-A6C40A3A06E5}"/>
              </a:ext>
            </a:extLst>
          </p:cNvPr>
          <p:cNvSpPr>
            <a:spLocks/>
          </p:cNvSpPr>
          <p:nvPr/>
        </p:nvSpPr>
        <p:spPr bwMode="auto">
          <a:xfrm>
            <a:off x="11125200" y="2846388"/>
            <a:ext cx="82550" cy="0"/>
          </a:xfrm>
          <a:custGeom>
            <a:avLst/>
            <a:gdLst>
              <a:gd name="T0" fmla="*/ 0 w 83184"/>
              <a:gd name="T1" fmla="*/ 83057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7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7" name="object 48">
            <a:extLst>
              <a:ext uri="{FF2B5EF4-FFF2-40B4-BE49-F238E27FC236}">
                <a16:creationId xmlns:a16="http://schemas.microsoft.com/office/drawing/2014/main" id="{13A1B33F-DC51-4118-85C3-F819C285ADE8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8" name="object 49">
            <a:extLst>
              <a:ext uri="{FF2B5EF4-FFF2-40B4-BE49-F238E27FC236}">
                <a16:creationId xmlns:a16="http://schemas.microsoft.com/office/drawing/2014/main" id="{F3996077-ADBD-41C7-A878-0C36BC1DF04D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F2EF2894-0DB6-48EA-8750-E63877A3F06E}"/>
              </a:ext>
            </a:extLst>
          </p:cNvPr>
          <p:cNvSpPr txBox="1"/>
          <p:nvPr/>
        </p:nvSpPr>
        <p:spPr>
          <a:xfrm>
            <a:off x="11382375" y="2733675"/>
            <a:ext cx="676275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0" name="object 51">
            <a:extLst>
              <a:ext uri="{FF2B5EF4-FFF2-40B4-BE49-F238E27FC236}">
                <a16:creationId xmlns:a16="http://schemas.microsoft.com/office/drawing/2014/main" id="{9B64FE55-7A3E-4F63-9DB7-DC7C2912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162300"/>
            <a:ext cx="242888" cy="8572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15146E9-01A4-4AAD-A76B-C7A1D81F5C96}"/>
              </a:ext>
            </a:extLst>
          </p:cNvPr>
          <p:cNvSpPr txBox="1"/>
          <p:nvPr/>
        </p:nvSpPr>
        <p:spPr>
          <a:xfrm>
            <a:off x="11382375" y="3094038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300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2" name="object 53">
            <a:extLst>
              <a:ext uri="{FF2B5EF4-FFF2-40B4-BE49-F238E27FC236}">
                <a16:creationId xmlns:a16="http://schemas.microsoft.com/office/drawing/2014/main" id="{54E721FB-31A2-4ECF-A999-A38732A7F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522663"/>
            <a:ext cx="242888" cy="8413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490D5118-6249-4F27-AB0C-CF4CD8F2F4CA}"/>
              </a:ext>
            </a:extLst>
          </p:cNvPr>
          <p:cNvSpPr txBox="1"/>
          <p:nvPr/>
        </p:nvSpPr>
        <p:spPr>
          <a:xfrm>
            <a:off x="11382375" y="3452813"/>
            <a:ext cx="266700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4" name="object 55">
            <a:extLst>
              <a:ext uri="{FF2B5EF4-FFF2-40B4-BE49-F238E27FC236}">
                <a16:creationId xmlns:a16="http://schemas.microsoft.com/office/drawing/2014/main" id="{48232A3D-2BBB-4476-BB0F-D836ED806CAF}"/>
              </a:ext>
            </a:extLst>
          </p:cNvPr>
          <p:cNvSpPr>
            <a:spLocks/>
          </p:cNvSpPr>
          <p:nvPr/>
        </p:nvSpPr>
        <p:spPr bwMode="auto">
          <a:xfrm>
            <a:off x="6288088" y="2259013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5" name="object 56">
            <a:extLst>
              <a:ext uri="{FF2B5EF4-FFF2-40B4-BE49-F238E27FC236}">
                <a16:creationId xmlns:a16="http://schemas.microsoft.com/office/drawing/2014/main" id="{1DEDCBB5-C917-43F8-B8A7-D132028A1F4B}"/>
              </a:ext>
            </a:extLst>
          </p:cNvPr>
          <p:cNvSpPr>
            <a:spLocks/>
          </p:cNvSpPr>
          <p:nvPr/>
        </p:nvSpPr>
        <p:spPr bwMode="auto">
          <a:xfrm>
            <a:off x="6251575" y="46132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6" name="object 57">
            <a:extLst>
              <a:ext uri="{FF2B5EF4-FFF2-40B4-BE49-F238E27FC236}">
                <a16:creationId xmlns:a16="http://schemas.microsoft.com/office/drawing/2014/main" id="{AC8CC564-817D-4982-94E9-85545075186C}"/>
              </a:ext>
            </a:extLst>
          </p:cNvPr>
          <p:cNvSpPr>
            <a:spLocks/>
          </p:cNvSpPr>
          <p:nvPr/>
        </p:nvSpPr>
        <p:spPr bwMode="auto">
          <a:xfrm>
            <a:off x="6251575" y="402272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7" name="object 58">
            <a:extLst>
              <a:ext uri="{FF2B5EF4-FFF2-40B4-BE49-F238E27FC236}">
                <a16:creationId xmlns:a16="http://schemas.microsoft.com/office/drawing/2014/main" id="{70E4C5CF-DE55-47F8-BBC4-9601C2277237}"/>
              </a:ext>
            </a:extLst>
          </p:cNvPr>
          <p:cNvSpPr>
            <a:spLocks/>
          </p:cNvSpPr>
          <p:nvPr/>
        </p:nvSpPr>
        <p:spPr bwMode="auto">
          <a:xfrm>
            <a:off x="6251575" y="3435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8" name="object 59">
            <a:extLst>
              <a:ext uri="{FF2B5EF4-FFF2-40B4-BE49-F238E27FC236}">
                <a16:creationId xmlns:a16="http://schemas.microsoft.com/office/drawing/2014/main" id="{D3BFB81D-2272-47D4-9C32-F4D8FDDB2BD3}"/>
              </a:ext>
            </a:extLst>
          </p:cNvPr>
          <p:cNvSpPr>
            <a:spLocks/>
          </p:cNvSpPr>
          <p:nvPr/>
        </p:nvSpPr>
        <p:spPr bwMode="auto">
          <a:xfrm>
            <a:off x="6251575" y="28463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9" name="object 60">
            <a:extLst>
              <a:ext uri="{FF2B5EF4-FFF2-40B4-BE49-F238E27FC236}">
                <a16:creationId xmlns:a16="http://schemas.microsoft.com/office/drawing/2014/main" id="{8F582FCD-2CCA-4247-8D91-E87257462F44}"/>
              </a:ext>
            </a:extLst>
          </p:cNvPr>
          <p:cNvSpPr>
            <a:spLocks/>
          </p:cNvSpPr>
          <p:nvPr/>
        </p:nvSpPr>
        <p:spPr bwMode="auto">
          <a:xfrm>
            <a:off x="6251575" y="225901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0" name="object 61">
            <a:extLst>
              <a:ext uri="{FF2B5EF4-FFF2-40B4-BE49-F238E27FC236}">
                <a16:creationId xmlns:a16="http://schemas.microsoft.com/office/drawing/2014/main" id="{7D2DC726-E9B3-4999-94E1-B5268C7CC684}"/>
              </a:ext>
            </a:extLst>
          </p:cNvPr>
          <p:cNvSpPr>
            <a:spLocks/>
          </p:cNvSpPr>
          <p:nvPr/>
        </p:nvSpPr>
        <p:spPr bwMode="auto">
          <a:xfrm>
            <a:off x="6288088" y="4613275"/>
            <a:ext cx="2006600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1" name="object 62">
            <a:extLst>
              <a:ext uri="{FF2B5EF4-FFF2-40B4-BE49-F238E27FC236}">
                <a16:creationId xmlns:a16="http://schemas.microsoft.com/office/drawing/2014/main" id="{2A8F1AFC-6E34-440C-BF69-080396E6CA91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68450"/>
          </a:xfrm>
          <a:custGeom>
            <a:avLst/>
            <a:gdLst>
              <a:gd name="T0" fmla="*/ 0 w 1606550"/>
              <a:gd name="T1" fmla="*/ 0 h 1568450"/>
              <a:gd name="T2" fmla="*/ 402336 w 1606550"/>
              <a:gd name="T3" fmla="*/ 1162812 h 1568450"/>
              <a:gd name="T4" fmla="*/ 803148 w 1606550"/>
              <a:gd name="T5" fmla="*/ 1356360 h 1568450"/>
              <a:gd name="T6" fmla="*/ 1203960 w 1606550"/>
              <a:gd name="T7" fmla="*/ 1488948 h 1568450"/>
              <a:gd name="T8" fmla="*/ 1606296 w 1606550"/>
              <a:gd name="T9" fmla="*/ 1568196 h 1568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8450">
                <a:moveTo>
                  <a:pt x="0" y="0"/>
                </a:moveTo>
                <a:lnTo>
                  <a:pt x="402336" y="1162812"/>
                </a:lnTo>
                <a:lnTo>
                  <a:pt x="803148" y="1356360"/>
                </a:lnTo>
                <a:lnTo>
                  <a:pt x="1203960" y="1488948"/>
                </a:lnTo>
                <a:lnTo>
                  <a:pt x="1606296" y="156819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2" name="object 63">
            <a:extLst>
              <a:ext uri="{FF2B5EF4-FFF2-40B4-BE49-F238E27FC236}">
                <a16:creationId xmlns:a16="http://schemas.microsoft.com/office/drawing/2014/main" id="{8FB66B2B-1A33-4BBF-8513-54437ED84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3" name="object 64">
            <a:extLst>
              <a:ext uri="{FF2B5EF4-FFF2-40B4-BE49-F238E27FC236}">
                <a16:creationId xmlns:a16="http://schemas.microsoft.com/office/drawing/2014/main" id="{254D5595-042C-4488-9F62-447CD18B9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371850"/>
            <a:ext cx="98425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4" name="object 65">
            <a:extLst>
              <a:ext uri="{FF2B5EF4-FFF2-40B4-BE49-F238E27FC236}">
                <a16:creationId xmlns:a16="http://schemas.microsoft.com/office/drawing/2014/main" id="{4FFA929A-3112-4423-A4B6-6944280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565525"/>
            <a:ext cx="96837" cy="96838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5" name="object 66">
            <a:extLst>
              <a:ext uri="{FF2B5EF4-FFF2-40B4-BE49-F238E27FC236}">
                <a16:creationId xmlns:a16="http://schemas.microsoft.com/office/drawing/2014/main" id="{5643EEA4-5921-4B02-9299-A015B6A05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695700"/>
            <a:ext cx="98425" cy="984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6" name="object 67">
            <a:extLst>
              <a:ext uri="{FF2B5EF4-FFF2-40B4-BE49-F238E27FC236}">
                <a16:creationId xmlns:a16="http://schemas.microsoft.com/office/drawing/2014/main" id="{90053D7F-4083-4F44-9429-F2A5409A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775075"/>
            <a:ext cx="96838" cy="9842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7" name="object 68">
            <a:extLst>
              <a:ext uri="{FF2B5EF4-FFF2-40B4-BE49-F238E27FC236}">
                <a16:creationId xmlns:a16="http://schemas.microsoft.com/office/drawing/2014/main" id="{5048F8DF-63C4-45E7-8E6F-A9ECBFBDCF6A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87538"/>
          </a:xfrm>
          <a:custGeom>
            <a:avLst/>
            <a:gdLst>
              <a:gd name="T0" fmla="*/ 0 w 1606550"/>
              <a:gd name="T1" fmla="*/ 0 h 1887220"/>
              <a:gd name="T2" fmla="*/ 402336 w 1606550"/>
              <a:gd name="T3" fmla="*/ 1412748 h 1887220"/>
              <a:gd name="T4" fmla="*/ 803148 w 1606550"/>
              <a:gd name="T5" fmla="*/ 1664208 h 1887220"/>
              <a:gd name="T6" fmla="*/ 1203960 w 1606550"/>
              <a:gd name="T7" fmla="*/ 1743456 h 1887220"/>
              <a:gd name="T8" fmla="*/ 1606296 w 1606550"/>
              <a:gd name="T9" fmla="*/ 1886712 h 188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87220">
                <a:moveTo>
                  <a:pt x="0" y="0"/>
                </a:moveTo>
                <a:lnTo>
                  <a:pt x="402336" y="1412748"/>
                </a:lnTo>
                <a:lnTo>
                  <a:pt x="803148" y="1664208"/>
                </a:lnTo>
                <a:lnTo>
                  <a:pt x="1203960" y="1743456"/>
                </a:lnTo>
                <a:lnTo>
                  <a:pt x="1606296" y="1886712"/>
                </a:lnTo>
              </a:path>
            </a:pathLst>
          </a:custGeom>
          <a:noFill/>
          <a:ln w="28956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8" name="object 69">
            <a:extLst>
              <a:ext uri="{FF2B5EF4-FFF2-40B4-BE49-F238E27FC236}">
                <a16:creationId xmlns:a16="http://schemas.microsoft.com/office/drawing/2014/main" id="{6F0C3217-7456-4055-9324-A6C1DD67CD4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9" name="object 70">
            <a:extLst>
              <a:ext uri="{FF2B5EF4-FFF2-40B4-BE49-F238E27FC236}">
                <a16:creationId xmlns:a16="http://schemas.microsoft.com/office/drawing/2014/main" id="{B88D1C6F-2D6A-4EA2-BCA2-A2DFFF9E383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0" name="object 71">
            <a:extLst>
              <a:ext uri="{FF2B5EF4-FFF2-40B4-BE49-F238E27FC236}">
                <a16:creationId xmlns:a16="http://schemas.microsoft.com/office/drawing/2014/main" id="{084AE3C3-0203-4057-8900-222D735EE046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1" name="object 72">
            <a:extLst>
              <a:ext uri="{FF2B5EF4-FFF2-40B4-BE49-F238E27FC236}">
                <a16:creationId xmlns:a16="http://schemas.microsoft.com/office/drawing/2014/main" id="{D2294780-78AD-47E6-9B6A-F14ED2304535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2" name="object 73">
            <a:extLst>
              <a:ext uri="{FF2B5EF4-FFF2-40B4-BE49-F238E27FC236}">
                <a16:creationId xmlns:a16="http://schemas.microsoft.com/office/drawing/2014/main" id="{CEDA298B-303B-47E4-B51E-D5D5751350E3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3" name="object 74">
            <a:extLst>
              <a:ext uri="{FF2B5EF4-FFF2-40B4-BE49-F238E27FC236}">
                <a16:creationId xmlns:a16="http://schemas.microsoft.com/office/drawing/2014/main" id="{65337381-09EA-436C-8597-C2AA7E38A16C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4" name="object 75">
            <a:extLst>
              <a:ext uri="{FF2B5EF4-FFF2-40B4-BE49-F238E27FC236}">
                <a16:creationId xmlns:a16="http://schemas.microsoft.com/office/drawing/2014/main" id="{D01F5B63-9166-4205-AE76-2BEA3953CAAF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5" name="object 76">
            <a:extLst>
              <a:ext uri="{FF2B5EF4-FFF2-40B4-BE49-F238E27FC236}">
                <a16:creationId xmlns:a16="http://schemas.microsoft.com/office/drawing/2014/main" id="{AECB4F03-10CC-440B-8EBB-83BC938DD805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6" name="object 77">
            <a:extLst>
              <a:ext uri="{FF2B5EF4-FFF2-40B4-BE49-F238E27FC236}">
                <a16:creationId xmlns:a16="http://schemas.microsoft.com/office/drawing/2014/main" id="{1EDB7CF2-1359-4CBC-9459-626B43692E40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7" name="object 78">
            <a:extLst>
              <a:ext uri="{FF2B5EF4-FFF2-40B4-BE49-F238E27FC236}">
                <a16:creationId xmlns:a16="http://schemas.microsoft.com/office/drawing/2014/main" id="{A5FC59C6-9AAE-4C98-AF22-E076F0218003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8" name="object 79">
            <a:extLst>
              <a:ext uri="{FF2B5EF4-FFF2-40B4-BE49-F238E27FC236}">
                <a16:creationId xmlns:a16="http://schemas.microsoft.com/office/drawing/2014/main" id="{5844BB20-4F9E-4CA2-9A59-446D9A8A5CB6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719263"/>
          </a:xfrm>
          <a:custGeom>
            <a:avLst/>
            <a:gdLst>
              <a:gd name="T0" fmla="*/ 0 w 1606550"/>
              <a:gd name="T1" fmla="*/ 0 h 1719579"/>
              <a:gd name="T2" fmla="*/ 402336 w 1606550"/>
              <a:gd name="T3" fmla="*/ 1484376 h 1719579"/>
              <a:gd name="T4" fmla="*/ 803148 w 1606550"/>
              <a:gd name="T5" fmla="*/ 1560576 h 1719579"/>
              <a:gd name="T6" fmla="*/ 1203960 w 1606550"/>
              <a:gd name="T7" fmla="*/ 1633728 h 1719579"/>
              <a:gd name="T8" fmla="*/ 1606296 w 1606550"/>
              <a:gd name="T9" fmla="*/ 1719072 h 1719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719579">
                <a:moveTo>
                  <a:pt x="0" y="0"/>
                </a:moveTo>
                <a:lnTo>
                  <a:pt x="402336" y="1484376"/>
                </a:lnTo>
                <a:lnTo>
                  <a:pt x="803148" y="1560576"/>
                </a:lnTo>
                <a:lnTo>
                  <a:pt x="1203960" y="1633728"/>
                </a:lnTo>
                <a:lnTo>
                  <a:pt x="1606296" y="1719072"/>
                </a:lnTo>
              </a:path>
            </a:pathLst>
          </a:custGeom>
          <a:noFill/>
          <a:ln w="28956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9" name="object 80">
            <a:extLst>
              <a:ext uri="{FF2B5EF4-FFF2-40B4-BE49-F238E27FC236}">
                <a16:creationId xmlns:a16="http://schemas.microsoft.com/office/drawing/2014/main" id="{492FDBB2-D094-43AA-A91E-2750074C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0" name="object 81">
            <a:extLst>
              <a:ext uri="{FF2B5EF4-FFF2-40B4-BE49-F238E27FC236}">
                <a16:creationId xmlns:a16="http://schemas.microsoft.com/office/drawing/2014/main" id="{D0BB8235-F4F6-4154-940A-6A64053C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94113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1" name="object 82">
            <a:extLst>
              <a:ext uri="{FF2B5EF4-FFF2-40B4-BE49-F238E27FC236}">
                <a16:creationId xmlns:a16="http://schemas.microsoft.com/office/drawing/2014/main" id="{5C87C590-858B-4318-9906-54C146567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70313"/>
            <a:ext cx="96837" cy="968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2" name="object 83">
            <a:extLst>
              <a:ext uri="{FF2B5EF4-FFF2-40B4-BE49-F238E27FC236}">
                <a16:creationId xmlns:a16="http://schemas.microsoft.com/office/drawing/2014/main" id="{7F0C7155-9597-453C-B6D4-F7F369A91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43338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3" name="object 84">
            <a:extLst>
              <a:ext uri="{FF2B5EF4-FFF2-40B4-BE49-F238E27FC236}">
                <a16:creationId xmlns:a16="http://schemas.microsoft.com/office/drawing/2014/main" id="{3591F4DA-D15D-4C59-8EB1-5986ECABE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27475"/>
            <a:ext cx="96838" cy="984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4" name="object 85">
            <a:extLst>
              <a:ext uri="{FF2B5EF4-FFF2-40B4-BE49-F238E27FC236}">
                <a16:creationId xmlns:a16="http://schemas.microsoft.com/office/drawing/2014/main" id="{AE6EAC7F-CC13-4365-9FD2-6C16AB9CCF90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66900"/>
          </a:xfrm>
          <a:custGeom>
            <a:avLst/>
            <a:gdLst>
              <a:gd name="T0" fmla="*/ 0 w 1606550"/>
              <a:gd name="T1" fmla="*/ 0 h 1866900"/>
              <a:gd name="T2" fmla="*/ 402336 w 1606550"/>
              <a:gd name="T3" fmla="*/ 1476756 h 1866900"/>
              <a:gd name="T4" fmla="*/ 803148 w 1606550"/>
              <a:gd name="T5" fmla="*/ 1767840 h 1866900"/>
              <a:gd name="T6" fmla="*/ 1203960 w 1606550"/>
              <a:gd name="T7" fmla="*/ 1801368 h 1866900"/>
              <a:gd name="T8" fmla="*/ 1606296 w 1606550"/>
              <a:gd name="T9" fmla="*/ 1866900 h 1866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66900">
                <a:moveTo>
                  <a:pt x="0" y="0"/>
                </a:moveTo>
                <a:lnTo>
                  <a:pt x="402336" y="1476756"/>
                </a:lnTo>
                <a:lnTo>
                  <a:pt x="803148" y="1767840"/>
                </a:lnTo>
                <a:lnTo>
                  <a:pt x="1203960" y="1801368"/>
                </a:lnTo>
                <a:lnTo>
                  <a:pt x="1606296" y="1866900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65" name="object 86">
            <a:extLst>
              <a:ext uri="{FF2B5EF4-FFF2-40B4-BE49-F238E27FC236}">
                <a16:creationId xmlns:a16="http://schemas.microsoft.com/office/drawing/2014/main" id="{524C7019-90EF-48A9-B630-4C29610B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6" name="object 87">
            <a:extLst>
              <a:ext uri="{FF2B5EF4-FFF2-40B4-BE49-F238E27FC236}">
                <a16:creationId xmlns:a16="http://schemas.microsoft.com/office/drawing/2014/main" id="{025F8CDD-B2C8-4AE8-862A-4907B4DD9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86175"/>
            <a:ext cx="98425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7" name="object 88">
            <a:extLst>
              <a:ext uri="{FF2B5EF4-FFF2-40B4-BE49-F238E27FC236}">
                <a16:creationId xmlns:a16="http://schemas.microsoft.com/office/drawing/2014/main" id="{9DE1651F-BA8E-44BC-BDDE-661CE485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976688"/>
            <a:ext cx="96837" cy="98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8" name="object 89">
            <a:extLst>
              <a:ext uri="{FF2B5EF4-FFF2-40B4-BE49-F238E27FC236}">
                <a16:creationId xmlns:a16="http://schemas.microsoft.com/office/drawing/2014/main" id="{E37CF61A-6E15-47AA-99FF-5FB1EA1F0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010025"/>
            <a:ext cx="98425" cy="984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9" name="object 90">
            <a:extLst>
              <a:ext uri="{FF2B5EF4-FFF2-40B4-BE49-F238E27FC236}">
                <a16:creationId xmlns:a16="http://schemas.microsoft.com/office/drawing/2014/main" id="{9B35931E-1F20-47CC-AB07-B77F9C221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4075113"/>
            <a:ext cx="96838" cy="96837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0" name="object 91">
            <a:extLst>
              <a:ext uri="{FF2B5EF4-FFF2-40B4-BE49-F238E27FC236}">
                <a16:creationId xmlns:a16="http://schemas.microsoft.com/office/drawing/2014/main" id="{F41210F2-A8EC-4EB6-B395-D33DB8175C05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403225" cy="1225550"/>
          </a:xfrm>
          <a:custGeom>
            <a:avLst/>
            <a:gdLst>
              <a:gd name="T0" fmla="*/ 0 w 402590"/>
              <a:gd name="T1" fmla="*/ 0 h 1225550"/>
              <a:gd name="T2" fmla="*/ 402336 w 402590"/>
              <a:gd name="T3" fmla="*/ 1225296 h 12255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2590" h="1225550">
                <a:moveTo>
                  <a:pt x="0" y="0"/>
                </a:moveTo>
                <a:lnTo>
                  <a:pt x="402336" y="1225296"/>
                </a:lnTo>
              </a:path>
            </a:pathLst>
          </a:custGeom>
          <a:noFill/>
          <a:ln w="2895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1" name="object 92">
            <a:extLst>
              <a:ext uri="{FF2B5EF4-FFF2-40B4-BE49-F238E27FC236}">
                <a16:creationId xmlns:a16="http://schemas.microsoft.com/office/drawing/2014/main" id="{A95625AA-8CDA-4D93-B3C7-6CD640158299}"/>
              </a:ext>
            </a:extLst>
          </p:cNvPr>
          <p:cNvSpPr>
            <a:spLocks/>
          </p:cNvSpPr>
          <p:nvPr/>
        </p:nvSpPr>
        <p:spPr bwMode="auto">
          <a:xfrm>
            <a:off x="6891338" y="3482975"/>
            <a:ext cx="1203325" cy="539750"/>
          </a:xfrm>
          <a:custGeom>
            <a:avLst/>
            <a:gdLst>
              <a:gd name="T0" fmla="*/ 0 w 1203959"/>
              <a:gd name="T1" fmla="*/ 0 h 539750"/>
              <a:gd name="T2" fmla="*/ 400811 w 1203959"/>
              <a:gd name="T3" fmla="*/ 329184 h 539750"/>
              <a:gd name="T4" fmla="*/ 801624 w 1203959"/>
              <a:gd name="T5" fmla="*/ 446531 h 539750"/>
              <a:gd name="T6" fmla="*/ 1203959 w 1203959"/>
              <a:gd name="T7" fmla="*/ 539496 h 539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3959" h="539750">
                <a:moveTo>
                  <a:pt x="0" y="0"/>
                </a:moveTo>
                <a:lnTo>
                  <a:pt x="400811" y="329184"/>
                </a:lnTo>
                <a:lnTo>
                  <a:pt x="801624" y="446531"/>
                </a:lnTo>
                <a:lnTo>
                  <a:pt x="1203959" y="539496"/>
                </a:lnTo>
              </a:path>
            </a:pathLst>
          </a:custGeom>
          <a:noFill/>
          <a:ln w="28955">
            <a:solidFill>
              <a:srgbClr val="5F25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2" name="object 93">
            <a:extLst>
              <a:ext uri="{FF2B5EF4-FFF2-40B4-BE49-F238E27FC236}">
                <a16:creationId xmlns:a16="http://schemas.microsoft.com/office/drawing/2014/main" id="{0CE06704-5279-4986-BC4F-E995FFA29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3" name="object 94">
            <a:extLst>
              <a:ext uri="{FF2B5EF4-FFF2-40B4-BE49-F238E27FC236}">
                <a16:creationId xmlns:a16="http://schemas.microsoft.com/office/drawing/2014/main" id="{F07EFD1C-D646-4255-9243-062732E9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63963"/>
            <a:ext cx="96837" cy="96837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4" name="object 95">
            <a:extLst>
              <a:ext uri="{FF2B5EF4-FFF2-40B4-BE49-F238E27FC236}">
                <a16:creationId xmlns:a16="http://schemas.microsoft.com/office/drawing/2014/main" id="{2F4FD476-9A9B-4054-9532-D3B55CE02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79850"/>
            <a:ext cx="98425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5" name="object 96">
            <a:extLst>
              <a:ext uri="{FF2B5EF4-FFF2-40B4-BE49-F238E27FC236}">
                <a16:creationId xmlns:a16="http://schemas.microsoft.com/office/drawing/2014/main" id="{BCC7B13D-8EB3-4A49-8449-9B63E02E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73513"/>
            <a:ext cx="96838" cy="9842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6" name="object 97">
            <a:extLst>
              <a:ext uri="{FF2B5EF4-FFF2-40B4-BE49-F238E27FC236}">
                <a16:creationId xmlns:a16="http://schemas.microsoft.com/office/drawing/2014/main" id="{E98E48C2-B03A-4E15-A863-16E859064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433763"/>
            <a:ext cx="98425" cy="96837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7" name="object 98">
            <a:extLst>
              <a:ext uri="{FF2B5EF4-FFF2-40B4-BE49-F238E27FC236}">
                <a16:creationId xmlns:a16="http://schemas.microsoft.com/office/drawing/2014/main" id="{72D61BBE-3E8B-4BA0-8C13-5F3D1B82B9E7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3988"/>
          </a:xfrm>
          <a:custGeom>
            <a:avLst/>
            <a:gdLst>
              <a:gd name="T0" fmla="*/ 0 w 1606550"/>
              <a:gd name="T1" fmla="*/ 0 h 154305"/>
              <a:gd name="T2" fmla="*/ 402336 w 1606550"/>
              <a:gd name="T3" fmla="*/ 100584 h 154305"/>
              <a:gd name="T4" fmla="*/ 803148 w 1606550"/>
              <a:gd name="T5" fmla="*/ 41148 h 154305"/>
              <a:gd name="T6" fmla="*/ 1203960 w 1606550"/>
              <a:gd name="T7" fmla="*/ 135636 h 154305"/>
              <a:gd name="T8" fmla="*/ 1606296 w 1606550"/>
              <a:gd name="T9" fmla="*/ 153924 h 15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4305">
                <a:moveTo>
                  <a:pt x="0" y="0"/>
                </a:moveTo>
                <a:lnTo>
                  <a:pt x="402336" y="100584"/>
                </a:lnTo>
                <a:lnTo>
                  <a:pt x="803148" y="41148"/>
                </a:lnTo>
                <a:lnTo>
                  <a:pt x="1203960" y="135636"/>
                </a:lnTo>
                <a:lnTo>
                  <a:pt x="1606296" y="153924"/>
                </a:lnTo>
              </a:path>
            </a:pathLst>
          </a:custGeom>
          <a:noFill/>
          <a:ln w="28956">
            <a:solidFill>
              <a:srgbClr val="6E9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8" name="object 99">
            <a:extLst>
              <a:ext uri="{FF2B5EF4-FFF2-40B4-BE49-F238E27FC236}">
                <a16:creationId xmlns:a16="http://schemas.microsoft.com/office/drawing/2014/main" id="{70AB56B2-0BB6-4B2A-BD49-25A801D3B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9" name="object 100">
            <a:extLst>
              <a:ext uri="{FF2B5EF4-FFF2-40B4-BE49-F238E27FC236}">
                <a16:creationId xmlns:a16="http://schemas.microsoft.com/office/drawing/2014/main" id="{B3F58EB6-652F-4069-B591-177D1F758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2309813"/>
            <a:ext cx="98425" cy="96837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0" name="object 101">
            <a:extLst>
              <a:ext uri="{FF2B5EF4-FFF2-40B4-BE49-F238E27FC236}">
                <a16:creationId xmlns:a16="http://schemas.microsoft.com/office/drawing/2014/main" id="{91891A31-7E15-43EB-B638-A2B8ED35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249488"/>
            <a:ext cx="96837" cy="98425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1" name="object 102">
            <a:extLst>
              <a:ext uri="{FF2B5EF4-FFF2-40B4-BE49-F238E27FC236}">
                <a16:creationId xmlns:a16="http://schemas.microsoft.com/office/drawing/2014/main" id="{97C19822-905B-4F3A-834A-1732B11F3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344738"/>
            <a:ext cx="98425" cy="96837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2" name="object 103">
            <a:extLst>
              <a:ext uri="{FF2B5EF4-FFF2-40B4-BE49-F238E27FC236}">
                <a16:creationId xmlns:a16="http://schemas.microsoft.com/office/drawing/2014/main" id="{BCE6FF9B-CCFE-4F35-B712-DFD4A473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362200"/>
            <a:ext cx="96838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3" name="object 104">
            <a:extLst>
              <a:ext uri="{FF2B5EF4-FFF2-40B4-BE49-F238E27FC236}">
                <a16:creationId xmlns:a16="http://schemas.microsoft.com/office/drawing/2014/main" id="{08F9C2CD-9BC6-415B-82BB-85E67C8C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45180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05" name="object 105">
            <a:extLst>
              <a:ext uri="{FF2B5EF4-FFF2-40B4-BE49-F238E27FC236}">
                <a16:creationId xmlns:a16="http://schemas.microsoft.com/office/drawing/2014/main" id="{00EFF3C2-6DC0-4FD1-BE22-730755DE470C}"/>
              </a:ext>
            </a:extLst>
          </p:cNvPr>
          <p:cNvSpPr txBox="1"/>
          <p:nvPr/>
        </p:nvSpPr>
        <p:spPr>
          <a:xfrm>
            <a:off x="6076950" y="3930650"/>
            <a:ext cx="30099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2902585" algn="l"/>
              </a:tabLst>
              <a:defRPr/>
            </a:pPr>
            <a:r>
              <a:rPr sz="900" dirty="0">
                <a:latin typeface="Calibri"/>
                <a:cs typeface="Calibri"/>
              </a:rPr>
              <a:t>-3	</a:t>
            </a:r>
            <a:r>
              <a:rPr sz="1350" baseline="3086" dirty="0">
                <a:latin typeface="Calibri"/>
                <a:cs typeface="Calibri"/>
              </a:rPr>
              <a:t>-3</a:t>
            </a:r>
            <a:endParaRPr sz="1350" baseline="3086">
              <a:latin typeface="Calibri"/>
              <a:cs typeface="Calibri"/>
            </a:endParaRPr>
          </a:p>
        </p:txBody>
      </p:sp>
      <p:sp>
        <p:nvSpPr>
          <p:cNvPr id="20585" name="object 106">
            <a:extLst>
              <a:ext uri="{FF2B5EF4-FFF2-40B4-BE49-F238E27FC236}">
                <a16:creationId xmlns:a16="http://schemas.microsoft.com/office/drawing/2014/main" id="{60A76C13-6940-4345-8989-6667DFB1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341688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20586" name="object 107">
            <a:extLst>
              <a:ext uri="{FF2B5EF4-FFF2-40B4-BE49-F238E27FC236}">
                <a16:creationId xmlns:a16="http://schemas.microsoft.com/office/drawing/2014/main" id="{91FACDD3-0138-47CF-945D-07E14A25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2752725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587" name="object 108">
            <a:extLst>
              <a:ext uri="{FF2B5EF4-FFF2-40B4-BE49-F238E27FC236}">
                <a16:creationId xmlns:a16="http://schemas.microsoft.com/office/drawing/2014/main" id="{6DE433CD-6B16-4F89-8A0A-A9EB2E70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163763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09" name="object 109">
            <a:extLst>
              <a:ext uri="{FF2B5EF4-FFF2-40B4-BE49-F238E27FC236}">
                <a16:creationId xmlns:a16="http://schemas.microsoft.com/office/drawing/2014/main" id="{FE6D8447-3813-4491-A947-DE788CD2A558}"/>
              </a:ext>
            </a:extLst>
          </p:cNvPr>
          <p:cNvSpPr txBox="1"/>
          <p:nvPr/>
        </p:nvSpPr>
        <p:spPr>
          <a:xfrm>
            <a:off x="6448425" y="4667250"/>
            <a:ext cx="71438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445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0" name="object 110">
            <a:extLst>
              <a:ext uri="{FF2B5EF4-FFF2-40B4-BE49-F238E27FC236}">
                <a16:creationId xmlns:a16="http://schemas.microsoft.com/office/drawing/2014/main" id="{C5967EEA-DFD9-4126-A268-D4324EC5AFC0}"/>
              </a:ext>
            </a:extLst>
          </p:cNvPr>
          <p:cNvSpPr txBox="1"/>
          <p:nvPr/>
        </p:nvSpPr>
        <p:spPr>
          <a:xfrm>
            <a:off x="6850063" y="4667250"/>
            <a:ext cx="1274762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13384" algn="l"/>
                <a:tab pos="815340" algn="l"/>
                <a:tab pos="1216660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	</a:t>
            </a:r>
            <a:r>
              <a:rPr sz="900" spc="-12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1" name="object 111">
            <a:extLst>
              <a:ext uri="{FF2B5EF4-FFF2-40B4-BE49-F238E27FC236}">
                <a16:creationId xmlns:a16="http://schemas.microsoft.com/office/drawing/2014/main" id="{6D140A63-A2C4-42D5-9966-634F4F3E4C53}"/>
              </a:ext>
            </a:extLst>
          </p:cNvPr>
          <p:cNvSpPr txBox="1"/>
          <p:nvPr/>
        </p:nvSpPr>
        <p:spPr>
          <a:xfrm>
            <a:off x="7032625" y="4862513"/>
            <a:ext cx="1008063" cy="2381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591" name="object 112">
            <a:extLst>
              <a:ext uri="{FF2B5EF4-FFF2-40B4-BE49-F238E27FC236}">
                <a16:creationId xmlns:a16="http://schemas.microsoft.com/office/drawing/2014/main" id="{CCCFF62E-B0AB-44E5-B784-D4F9AEE8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468563"/>
            <a:ext cx="244475" cy="8572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2" name="object 113">
            <a:extLst>
              <a:ext uri="{FF2B5EF4-FFF2-40B4-BE49-F238E27FC236}">
                <a16:creationId xmlns:a16="http://schemas.microsoft.com/office/drawing/2014/main" id="{EE410DDC-41F2-4945-AA2B-8128B18B1353}"/>
              </a:ext>
            </a:extLst>
          </p:cNvPr>
          <p:cNvSpPr>
            <a:spLocks/>
          </p:cNvSpPr>
          <p:nvPr/>
        </p:nvSpPr>
        <p:spPr bwMode="auto">
          <a:xfrm>
            <a:off x="7943850" y="275113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3" name="object 114">
            <a:extLst>
              <a:ext uri="{FF2B5EF4-FFF2-40B4-BE49-F238E27FC236}">
                <a16:creationId xmlns:a16="http://schemas.microsoft.com/office/drawing/2014/main" id="{DA5F57D5-F0E0-4DCF-8F8F-FF2905717355}"/>
              </a:ext>
            </a:extLst>
          </p:cNvPr>
          <p:cNvSpPr>
            <a:spLocks/>
          </p:cNvSpPr>
          <p:nvPr/>
        </p:nvSpPr>
        <p:spPr bwMode="auto">
          <a:xfrm>
            <a:off x="7783513" y="2751138"/>
            <a:ext cx="84137" cy="0"/>
          </a:xfrm>
          <a:custGeom>
            <a:avLst/>
            <a:gdLst>
              <a:gd name="T0" fmla="*/ 0 w 83184"/>
              <a:gd name="T1" fmla="*/ 83058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8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4" name="object 115">
            <a:extLst>
              <a:ext uri="{FF2B5EF4-FFF2-40B4-BE49-F238E27FC236}">
                <a16:creationId xmlns:a16="http://schemas.microsoft.com/office/drawing/2014/main" id="{8596C957-EF1F-4A57-892A-2838F15E231E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5" name="object 116">
            <a:extLst>
              <a:ext uri="{FF2B5EF4-FFF2-40B4-BE49-F238E27FC236}">
                <a16:creationId xmlns:a16="http://schemas.microsoft.com/office/drawing/2014/main" id="{FA568BEA-70F5-4D67-96FD-8B3D7D98B91D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7" name="object 117">
            <a:extLst>
              <a:ext uri="{FF2B5EF4-FFF2-40B4-BE49-F238E27FC236}">
                <a16:creationId xmlns:a16="http://schemas.microsoft.com/office/drawing/2014/main" id="{87EB930C-297F-4302-86BD-BEB53F04B4CF}"/>
              </a:ext>
            </a:extLst>
          </p:cNvPr>
          <p:cNvSpPr txBox="1"/>
          <p:nvPr/>
        </p:nvSpPr>
        <p:spPr>
          <a:xfrm>
            <a:off x="8040688" y="2327275"/>
            <a:ext cx="676275" cy="506413"/>
          </a:xfrm>
          <a:prstGeom prst="rect">
            <a:avLst/>
          </a:prstGeom>
        </p:spPr>
        <p:txBody>
          <a:bodyPr lIns="0" tIns="84455" rIns="0" bIns="0">
            <a:spAutoFit/>
          </a:bodyPr>
          <a:lstStyle/>
          <a:p>
            <a:pPr marL="12700">
              <a:spcBef>
                <a:spcPts val="6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400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97" name="object 118">
            <a:extLst>
              <a:ext uri="{FF2B5EF4-FFF2-40B4-BE49-F238E27FC236}">
                <a16:creationId xmlns:a16="http://schemas.microsoft.com/office/drawing/2014/main" id="{1712C182-1D9C-44D9-8A12-D2B534330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947988"/>
            <a:ext cx="244475" cy="84137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object 119">
            <a:extLst>
              <a:ext uri="{FF2B5EF4-FFF2-40B4-BE49-F238E27FC236}">
                <a16:creationId xmlns:a16="http://schemas.microsoft.com/office/drawing/2014/main" id="{FA09B2F0-523A-4C8F-9DCC-163BDB4616FD}"/>
              </a:ext>
            </a:extLst>
          </p:cNvPr>
          <p:cNvSpPr txBox="1"/>
          <p:nvPr/>
        </p:nvSpPr>
        <p:spPr>
          <a:xfrm>
            <a:off x="8040688" y="2879725"/>
            <a:ext cx="658812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600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99" name="object 120">
            <a:extLst>
              <a:ext uri="{FF2B5EF4-FFF2-40B4-BE49-F238E27FC236}">
                <a16:creationId xmlns:a16="http://schemas.microsoft.com/office/drawing/2014/main" id="{90764E06-A4B1-494E-B3E7-965BE248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187700"/>
            <a:ext cx="244475" cy="8572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object 121">
            <a:extLst>
              <a:ext uri="{FF2B5EF4-FFF2-40B4-BE49-F238E27FC236}">
                <a16:creationId xmlns:a16="http://schemas.microsoft.com/office/drawing/2014/main" id="{883B2621-085D-44B5-9B4B-29AFBA695B12}"/>
              </a:ext>
            </a:extLst>
          </p:cNvPr>
          <p:cNvSpPr txBox="1"/>
          <p:nvPr/>
        </p:nvSpPr>
        <p:spPr>
          <a:xfrm>
            <a:off x="8040688" y="3119438"/>
            <a:ext cx="728662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601" name="object 122">
            <a:extLst>
              <a:ext uri="{FF2B5EF4-FFF2-40B4-BE49-F238E27FC236}">
                <a16:creationId xmlns:a16="http://schemas.microsoft.com/office/drawing/2014/main" id="{80B8FAF4-A8AD-4DD4-BD31-A9976290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427413"/>
            <a:ext cx="244475" cy="85725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2" name="object 123">
            <a:extLst>
              <a:ext uri="{FF2B5EF4-FFF2-40B4-BE49-F238E27FC236}">
                <a16:creationId xmlns:a16="http://schemas.microsoft.com/office/drawing/2014/main" id="{7F6B96E8-0A87-4343-8F93-A6C2658E9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667125"/>
            <a:ext cx="244475" cy="8572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7AEA0D0D-72A6-42B0-9841-46FCE9AE1ED2}"/>
              </a:ext>
            </a:extLst>
          </p:cNvPr>
          <p:cNvSpPr txBox="1"/>
          <p:nvPr/>
        </p:nvSpPr>
        <p:spPr>
          <a:xfrm>
            <a:off x="8040688" y="3598863"/>
            <a:ext cx="266700" cy="193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BD762E8C-2C82-471A-9B61-C3E0F5AEFFDB}"/>
              </a:ext>
            </a:extLst>
          </p:cNvPr>
          <p:cNvSpPr txBox="1"/>
          <p:nvPr/>
        </p:nvSpPr>
        <p:spPr>
          <a:xfrm>
            <a:off x="85236" y="2670041"/>
            <a:ext cx="241300" cy="1605280"/>
          </a:xfrm>
          <a:prstGeom prst="rect">
            <a:avLst/>
          </a:prstGeom>
        </p:spPr>
        <p:txBody>
          <a:bodyPr vert="vert270"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200" b="1" i="1" spc="-5" dirty="0">
                <a:latin typeface="Symbol"/>
                <a:cs typeface="Symbol"/>
              </a:rPr>
              <a:t>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HBV </a:t>
            </a:r>
            <a:r>
              <a:rPr sz="1200" b="1" spc="-5" dirty="0">
                <a:latin typeface="Calibri"/>
                <a:cs typeface="Calibri"/>
              </a:rPr>
              <a:t>DNA </a:t>
            </a:r>
            <a:r>
              <a:rPr sz="1200" b="1" dirty="0">
                <a:latin typeface="Calibri"/>
                <a:cs typeface="Calibri"/>
              </a:rPr>
              <a:t>(log</a:t>
            </a:r>
            <a:r>
              <a:rPr sz="1200" b="1" baseline="-20833" dirty="0">
                <a:latin typeface="Calibri"/>
                <a:cs typeface="Calibri"/>
              </a:rPr>
              <a:t>10</a:t>
            </a:r>
            <a:r>
              <a:rPr sz="1200" b="1" spc="37" baseline="-20833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IU/mL)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4846D6AD-2EAA-461A-8572-5AF9F0AA326A}"/>
              </a:ext>
            </a:extLst>
          </p:cNvPr>
          <p:cNvSpPr txBox="1"/>
          <p:nvPr/>
        </p:nvSpPr>
        <p:spPr>
          <a:xfrm>
            <a:off x="406400" y="5286375"/>
            <a:ext cx="20701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EASL </a:t>
            </a:r>
            <a:r>
              <a:rPr sz="900" dirty="0">
                <a:latin typeface="Calibri"/>
                <a:cs typeface="Calibri"/>
              </a:rPr>
              <a:t>2016, </a:t>
            </a:r>
            <a:r>
              <a:rPr sz="900" spc="-5" dirty="0">
                <a:latin typeface="Calibri"/>
                <a:cs typeface="Calibri"/>
              </a:rPr>
              <a:t>Barcelona.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LBO6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720984E3-D5FE-4AB9-9F10-63BB6A05A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775" y="217488"/>
            <a:ext cx="1074420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modulator (CAMs)</a:t>
            </a:r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9DD5C06E-C008-422A-85F5-4E37F01E7298}"/>
              </a:ext>
            </a:extLst>
          </p:cNvPr>
          <p:cNvSpPr txBox="1"/>
          <p:nvPr/>
        </p:nvSpPr>
        <p:spPr>
          <a:xfrm>
            <a:off x="3201988" y="5265738"/>
            <a:ext cx="1995487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Zoulim F, et al. EASL </a:t>
            </a:r>
            <a:r>
              <a:rPr sz="900" dirty="0">
                <a:latin typeface="Calibri"/>
                <a:cs typeface="Calibri"/>
              </a:rPr>
              <a:t>2018, </a:t>
            </a:r>
            <a:r>
              <a:rPr sz="900" spc="-5" dirty="0">
                <a:latin typeface="Calibri"/>
                <a:cs typeface="Calibri"/>
              </a:rPr>
              <a:t>Paris.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#LBO-004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FA3F7F71-83FD-468A-8631-5A2DF0D76C87}"/>
              </a:ext>
            </a:extLst>
          </p:cNvPr>
          <p:cNvSpPr txBox="1"/>
          <p:nvPr/>
        </p:nvSpPr>
        <p:spPr>
          <a:xfrm>
            <a:off x="6270625" y="5281613"/>
            <a:ext cx="1920875" cy="287337"/>
          </a:xfrm>
          <a:prstGeom prst="rect">
            <a:avLst/>
          </a:prstGeom>
        </p:spPr>
        <p:txBody>
          <a:bodyPr lIns="0" tIns="279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975"/>
              </a:lnSpc>
              <a:spcBef>
                <a:spcPts val="225"/>
              </a:spcBef>
            </a:pPr>
            <a:r>
              <a:rPr lang="en-US" altLang="en-US" sz="900"/>
              <a:t>Gane E, et al. EASL 2018, Paris. #LBO-003  Yuen M-F.EASL 2019, Vienna., </a:t>
            </a:r>
            <a:r>
              <a:rPr lang="en-US" altLang="en-US" sz="900" b="1"/>
              <a:t>#FRI-219</a:t>
            </a:r>
            <a:endParaRPr lang="en-US" altLang="en-US" sz="900"/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B58973C6-EECA-4947-80B7-5FC98FB6D826}"/>
              </a:ext>
            </a:extLst>
          </p:cNvPr>
          <p:cNvSpPr txBox="1"/>
          <p:nvPr/>
        </p:nvSpPr>
        <p:spPr>
          <a:xfrm>
            <a:off x="533400" y="1069975"/>
            <a:ext cx="5700713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227329" indent="-215265">
              <a:spcBef>
                <a:spcPts val="95"/>
              </a:spcBef>
              <a:buClr>
                <a:srgbClr val="095589"/>
              </a:buClr>
              <a:buFont typeface="Wingdings"/>
              <a:buChar char=""/>
              <a:tabLst>
                <a:tab pos="227965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Antiviral </a:t>
            </a:r>
            <a:r>
              <a:rPr sz="2800" b="1" spc="-20" dirty="0">
                <a:latin typeface="Calibri"/>
                <a:cs typeface="Calibri"/>
              </a:rPr>
              <a:t>effect </a:t>
            </a:r>
            <a:r>
              <a:rPr sz="2800" b="1" spc="-5" dirty="0">
                <a:latin typeface="Calibri"/>
                <a:cs typeface="Calibri"/>
              </a:rPr>
              <a:t>during 28 </a:t>
            </a:r>
            <a:r>
              <a:rPr sz="2800" b="1" spc="-20" dirty="0">
                <a:latin typeface="Calibri"/>
                <a:cs typeface="Calibri"/>
              </a:rPr>
              <a:t>days</a:t>
            </a:r>
            <a:r>
              <a:rPr sz="2800" b="1" spc="1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dosing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2869271A-1DBE-40D6-B7FA-2884C95BED04}"/>
              </a:ext>
            </a:extLst>
          </p:cNvPr>
          <p:cNvSpPr txBox="1"/>
          <p:nvPr/>
        </p:nvSpPr>
        <p:spPr>
          <a:xfrm>
            <a:off x="1117600" y="4910138"/>
            <a:ext cx="1009650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611" name="object 132">
            <a:extLst>
              <a:ext uri="{FF2B5EF4-FFF2-40B4-BE49-F238E27FC236}">
                <a16:creationId xmlns:a16="http://schemas.microsoft.com/office/drawing/2014/main" id="{C9698F8A-1F03-43D5-B554-7426D1404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778375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612" name="object 133">
            <a:extLst>
              <a:ext uri="{FF2B5EF4-FFF2-40B4-BE49-F238E27FC236}">
                <a16:creationId xmlns:a16="http://schemas.microsoft.com/office/drawing/2014/main" id="{84F127CA-05FE-4AE8-BB9E-65D3C631A35C}"/>
              </a:ext>
            </a:extLst>
          </p:cNvPr>
          <p:cNvSpPr>
            <a:spLocks/>
          </p:cNvSpPr>
          <p:nvPr/>
        </p:nvSpPr>
        <p:spPr bwMode="auto">
          <a:xfrm>
            <a:off x="571500" y="2293938"/>
            <a:ext cx="14288" cy="2398712"/>
          </a:xfrm>
          <a:custGeom>
            <a:avLst/>
            <a:gdLst>
              <a:gd name="T0" fmla="*/ 14008 w 14604"/>
              <a:gd name="T1" fmla="*/ 0 h 2398395"/>
              <a:gd name="T2" fmla="*/ 0 w 14604"/>
              <a:gd name="T3" fmla="*/ 2398013 h 23983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4" h="2398395">
                <a:moveTo>
                  <a:pt x="14008" y="0"/>
                </a:moveTo>
                <a:lnTo>
                  <a:pt x="0" y="2398013"/>
                </a:lnTo>
              </a:path>
            </a:pathLst>
          </a:custGeom>
          <a:noFill/>
          <a:ln w="9143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13" name="object 134">
            <a:extLst>
              <a:ext uri="{FF2B5EF4-FFF2-40B4-BE49-F238E27FC236}">
                <a16:creationId xmlns:a16="http://schemas.microsoft.com/office/drawing/2014/main" id="{E13C9A40-6D16-4D4D-BBCB-00671618BADD}"/>
              </a:ext>
            </a:extLst>
          </p:cNvPr>
          <p:cNvSpPr>
            <a:spLocks/>
          </p:cNvSpPr>
          <p:nvPr/>
        </p:nvSpPr>
        <p:spPr bwMode="auto">
          <a:xfrm>
            <a:off x="541338" y="34226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1FEDDDE5-AD04-457C-A456-13A477018BAC}"/>
              </a:ext>
            </a:extLst>
          </p:cNvPr>
          <p:cNvSpPr txBox="1"/>
          <p:nvPr/>
        </p:nvSpPr>
        <p:spPr>
          <a:xfrm>
            <a:off x="384175" y="3322638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5" name="object 136">
            <a:extLst>
              <a:ext uri="{FF2B5EF4-FFF2-40B4-BE49-F238E27FC236}">
                <a16:creationId xmlns:a16="http://schemas.microsoft.com/office/drawing/2014/main" id="{6D2448CD-0EF5-42DB-9138-5B07414ADF46}"/>
              </a:ext>
            </a:extLst>
          </p:cNvPr>
          <p:cNvSpPr>
            <a:spLocks/>
          </p:cNvSpPr>
          <p:nvPr/>
        </p:nvSpPr>
        <p:spPr bwMode="auto">
          <a:xfrm>
            <a:off x="541338" y="2887663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5A2AE427-E085-4056-A43D-156D1CF23575}"/>
              </a:ext>
            </a:extLst>
          </p:cNvPr>
          <p:cNvSpPr txBox="1"/>
          <p:nvPr/>
        </p:nvSpPr>
        <p:spPr>
          <a:xfrm>
            <a:off x="384175" y="2787650"/>
            <a:ext cx="139700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7" name="object 138">
            <a:extLst>
              <a:ext uri="{FF2B5EF4-FFF2-40B4-BE49-F238E27FC236}">
                <a16:creationId xmlns:a16="http://schemas.microsoft.com/office/drawing/2014/main" id="{8BB1490A-AC30-4B80-ACB1-6806761B3698}"/>
              </a:ext>
            </a:extLst>
          </p:cNvPr>
          <p:cNvSpPr>
            <a:spLocks/>
          </p:cNvSpPr>
          <p:nvPr/>
        </p:nvSpPr>
        <p:spPr bwMode="auto">
          <a:xfrm>
            <a:off x="541338" y="2452688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bject 139">
            <a:extLst>
              <a:ext uri="{FF2B5EF4-FFF2-40B4-BE49-F238E27FC236}">
                <a16:creationId xmlns:a16="http://schemas.microsoft.com/office/drawing/2014/main" id="{266942C6-FEE0-4829-85B2-94E311AA6D7D}"/>
              </a:ext>
            </a:extLst>
          </p:cNvPr>
          <p:cNvSpPr txBox="1"/>
          <p:nvPr/>
        </p:nvSpPr>
        <p:spPr>
          <a:xfrm>
            <a:off x="384175" y="389890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9" name="object 140">
            <a:extLst>
              <a:ext uri="{FF2B5EF4-FFF2-40B4-BE49-F238E27FC236}">
                <a16:creationId xmlns:a16="http://schemas.microsoft.com/office/drawing/2014/main" id="{B3EBBBAB-976A-4DAC-96C0-9F698AE9DF1C}"/>
              </a:ext>
            </a:extLst>
          </p:cNvPr>
          <p:cNvSpPr>
            <a:spLocks/>
          </p:cNvSpPr>
          <p:nvPr/>
        </p:nvSpPr>
        <p:spPr bwMode="auto">
          <a:xfrm>
            <a:off x="541338" y="4692650"/>
            <a:ext cx="2081212" cy="0"/>
          </a:xfrm>
          <a:custGeom>
            <a:avLst/>
            <a:gdLst>
              <a:gd name="T0" fmla="*/ 0 w 2080895"/>
              <a:gd name="T1" fmla="*/ 2080387 w 20808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80895">
                <a:moveTo>
                  <a:pt x="0" y="0"/>
                </a:moveTo>
                <a:lnTo>
                  <a:pt x="2080387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0" name="object 141">
            <a:extLst>
              <a:ext uri="{FF2B5EF4-FFF2-40B4-BE49-F238E27FC236}">
                <a16:creationId xmlns:a16="http://schemas.microsoft.com/office/drawing/2014/main" id="{05B6B239-B7D3-4383-A0B1-D5CEDAE2ACFF}"/>
              </a:ext>
            </a:extLst>
          </p:cNvPr>
          <p:cNvSpPr>
            <a:spLocks/>
          </p:cNvSpPr>
          <p:nvPr/>
        </p:nvSpPr>
        <p:spPr bwMode="auto">
          <a:xfrm>
            <a:off x="1101725" y="2451100"/>
            <a:ext cx="1574800" cy="0"/>
          </a:xfrm>
          <a:custGeom>
            <a:avLst/>
            <a:gdLst>
              <a:gd name="T0" fmla="*/ 0 w 1574164"/>
              <a:gd name="T1" fmla="*/ 1573657 w 157416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74164">
                <a:moveTo>
                  <a:pt x="0" y="0"/>
                </a:moveTo>
                <a:lnTo>
                  <a:pt x="1573657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1" name="object 142">
            <a:extLst>
              <a:ext uri="{FF2B5EF4-FFF2-40B4-BE49-F238E27FC236}">
                <a16:creationId xmlns:a16="http://schemas.microsoft.com/office/drawing/2014/main" id="{F5E00B5F-12D2-4C84-B35F-DA81B54DD737}"/>
              </a:ext>
            </a:extLst>
          </p:cNvPr>
          <p:cNvSpPr>
            <a:spLocks/>
          </p:cNvSpPr>
          <p:nvPr/>
        </p:nvSpPr>
        <p:spPr bwMode="auto">
          <a:xfrm>
            <a:off x="822325" y="2451100"/>
            <a:ext cx="228600" cy="0"/>
          </a:xfrm>
          <a:custGeom>
            <a:avLst/>
            <a:gdLst>
              <a:gd name="T0" fmla="*/ 0 w 227330"/>
              <a:gd name="T1" fmla="*/ 227076 w 22733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7330">
                <a:moveTo>
                  <a:pt x="0" y="0"/>
                </a:moveTo>
                <a:lnTo>
                  <a:pt x="227076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2" name="object 143">
            <a:extLst>
              <a:ext uri="{FF2B5EF4-FFF2-40B4-BE49-F238E27FC236}">
                <a16:creationId xmlns:a16="http://schemas.microsoft.com/office/drawing/2014/main" id="{1776AFD5-A8EC-4596-8CA2-7E3449D43A9C}"/>
              </a:ext>
            </a:extLst>
          </p:cNvPr>
          <p:cNvSpPr>
            <a:spLocks/>
          </p:cNvSpPr>
          <p:nvPr/>
        </p:nvSpPr>
        <p:spPr bwMode="auto">
          <a:xfrm>
            <a:off x="677863" y="2451100"/>
            <a:ext cx="93662" cy="0"/>
          </a:xfrm>
          <a:custGeom>
            <a:avLst/>
            <a:gdLst>
              <a:gd name="T0" fmla="*/ 0 w 93345"/>
              <a:gd name="T1" fmla="*/ 92964 w 933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3" name="object 144">
            <a:extLst>
              <a:ext uri="{FF2B5EF4-FFF2-40B4-BE49-F238E27FC236}">
                <a16:creationId xmlns:a16="http://schemas.microsoft.com/office/drawing/2014/main" id="{4B9AA5A3-1DCA-4FB1-970A-A364A60F9F36}"/>
              </a:ext>
            </a:extLst>
          </p:cNvPr>
          <p:cNvSpPr>
            <a:spLocks/>
          </p:cNvSpPr>
          <p:nvPr/>
        </p:nvSpPr>
        <p:spPr bwMode="auto">
          <a:xfrm>
            <a:off x="584200" y="2451100"/>
            <a:ext cx="42863" cy="0"/>
          </a:xfrm>
          <a:custGeom>
            <a:avLst/>
            <a:gdLst>
              <a:gd name="T0" fmla="*/ 0 w 43179"/>
              <a:gd name="T1" fmla="*/ 42671 w 431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4" name="object 145">
            <a:extLst>
              <a:ext uri="{FF2B5EF4-FFF2-40B4-BE49-F238E27FC236}">
                <a16:creationId xmlns:a16="http://schemas.microsoft.com/office/drawing/2014/main" id="{6D208882-92FE-46FE-8FF6-9A584EF4BEC6}"/>
              </a:ext>
            </a:extLst>
          </p:cNvPr>
          <p:cNvSpPr>
            <a:spLocks/>
          </p:cNvSpPr>
          <p:nvPr/>
        </p:nvSpPr>
        <p:spPr bwMode="auto">
          <a:xfrm>
            <a:off x="1076325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5" name="object 146">
            <a:extLst>
              <a:ext uri="{FF2B5EF4-FFF2-40B4-BE49-F238E27FC236}">
                <a16:creationId xmlns:a16="http://schemas.microsoft.com/office/drawing/2014/main" id="{88F7B343-1D1A-49FA-9510-3ED46BDA1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759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20626" name="object 147">
            <a:extLst>
              <a:ext uri="{FF2B5EF4-FFF2-40B4-BE49-F238E27FC236}">
                <a16:creationId xmlns:a16="http://schemas.microsoft.com/office/drawing/2014/main" id="{EF78B6AE-8F16-46A7-B388-B0446C3F5D33}"/>
              </a:ext>
            </a:extLst>
          </p:cNvPr>
          <p:cNvSpPr>
            <a:spLocks/>
          </p:cNvSpPr>
          <p:nvPr/>
        </p:nvSpPr>
        <p:spPr bwMode="auto">
          <a:xfrm>
            <a:off x="157003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7" name="object 148">
            <a:extLst>
              <a:ext uri="{FF2B5EF4-FFF2-40B4-BE49-F238E27FC236}">
                <a16:creationId xmlns:a16="http://schemas.microsoft.com/office/drawing/2014/main" id="{E27F757C-2AA8-4E6A-97AA-C52F672B77E5}"/>
              </a:ext>
            </a:extLst>
          </p:cNvPr>
          <p:cNvSpPr>
            <a:spLocks/>
          </p:cNvSpPr>
          <p:nvPr/>
        </p:nvSpPr>
        <p:spPr bwMode="auto">
          <a:xfrm>
            <a:off x="205898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8" name="object 149">
            <a:extLst>
              <a:ext uri="{FF2B5EF4-FFF2-40B4-BE49-F238E27FC236}">
                <a16:creationId xmlns:a16="http://schemas.microsoft.com/office/drawing/2014/main" id="{630E56E5-7A24-4D80-A9CD-FD91A3C0A2E5}"/>
              </a:ext>
            </a:extLst>
          </p:cNvPr>
          <p:cNvSpPr>
            <a:spLocks/>
          </p:cNvSpPr>
          <p:nvPr/>
        </p:nvSpPr>
        <p:spPr bwMode="auto">
          <a:xfrm>
            <a:off x="2551113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9" name="object 150">
            <a:extLst>
              <a:ext uri="{FF2B5EF4-FFF2-40B4-BE49-F238E27FC236}">
                <a16:creationId xmlns:a16="http://schemas.microsoft.com/office/drawing/2014/main" id="{18B8E010-D851-4BA4-9BDB-3BE5E01CB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759325"/>
            <a:ext cx="10636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2	3	4</a:t>
            </a:r>
          </a:p>
        </p:txBody>
      </p:sp>
      <p:sp>
        <p:nvSpPr>
          <p:cNvPr id="20630" name="object 151">
            <a:extLst>
              <a:ext uri="{FF2B5EF4-FFF2-40B4-BE49-F238E27FC236}">
                <a16:creationId xmlns:a16="http://schemas.microsoft.com/office/drawing/2014/main" id="{1E97AEF4-9C12-41E2-9E8F-A823B5329181}"/>
              </a:ext>
            </a:extLst>
          </p:cNvPr>
          <p:cNvSpPr>
            <a:spLocks/>
          </p:cNvSpPr>
          <p:nvPr/>
        </p:nvSpPr>
        <p:spPr bwMode="auto">
          <a:xfrm>
            <a:off x="655638" y="2455863"/>
            <a:ext cx="1970087" cy="923925"/>
          </a:xfrm>
          <a:custGeom>
            <a:avLst/>
            <a:gdLst>
              <a:gd name="T0" fmla="*/ 0 w 1969135"/>
              <a:gd name="T1" fmla="*/ 0 h 923925"/>
              <a:gd name="T2" fmla="*/ 139966 w 1969135"/>
              <a:gd name="T3" fmla="*/ 351663 h 923925"/>
              <a:gd name="T4" fmla="*/ 421246 w 1969135"/>
              <a:gd name="T5" fmla="*/ 588263 h 923925"/>
              <a:gd name="T6" fmla="*/ 917194 w 1969135"/>
              <a:gd name="T7" fmla="*/ 726313 h 923925"/>
              <a:gd name="T8" fmla="*/ 1409192 w 1969135"/>
              <a:gd name="T9" fmla="*/ 844676 h 923925"/>
              <a:gd name="T10" fmla="*/ 1969008 w 1969135"/>
              <a:gd name="T11" fmla="*/ 923544 h 923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9135" h="923925">
                <a:moveTo>
                  <a:pt x="0" y="0"/>
                </a:moveTo>
                <a:lnTo>
                  <a:pt x="139966" y="351663"/>
                </a:lnTo>
                <a:lnTo>
                  <a:pt x="421246" y="588263"/>
                </a:lnTo>
                <a:lnTo>
                  <a:pt x="917194" y="726313"/>
                </a:lnTo>
                <a:lnTo>
                  <a:pt x="1409192" y="844676"/>
                </a:lnTo>
                <a:lnTo>
                  <a:pt x="1969008" y="923544"/>
                </a:lnTo>
              </a:path>
            </a:pathLst>
          </a:custGeom>
          <a:noFill/>
          <a:ln w="25908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1" name="object 152">
            <a:extLst>
              <a:ext uri="{FF2B5EF4-FFF2-40B4-BE49-F238E27FC236}">
                <a16:creationId xmlns:a16="http://schemas.microsoft.com/office/drawing/2014/main" id="{E353B269-84FE-4CB6-B99B-C05399EC2CC0}"/>
              </a:ext>
            </a:extLst>
          </p:cNvPr>
          <p:cNvSpPr>
            <a:spLocks/>
          </p:cNvSpPr>
          <p:nvPr/>
        </p:nvSpPr>
        <p:spPr bwMode="auto">
          <a:xfrm>
            <a:off x="663575" y="2460625"/>
            <a:ext cx="1962150" cy="163513"/>
          </a:xfrm>
          <a:custGeom>
            <a:avLst/>
            <a:gdLst>
              <a:gd name="T0" fmla="*/ 0 w 1961514"/>
              <a:gd name="T1" fmla="*/ 0 h 163194"/>
              <a:gd name="T2" fmla="*/ 135826 w 1961514"/>
              <a:gd name="T3" fmla="*/ 61975 h 163194"/>
              <a:gd name="T4" fmla="*/ 414286 w 1961514"/>
              <a:gd name="T5" fmla="*/ 163067 h 163194"/>
              <a:gd name="T6" fmla="*/ 910082 w 1961514"/>
              <a:gd name="T7" fmla="*/ 120650 h 163194"/>
              <a:gd name="T8" fmla="*/ 1403096 w 1961514"/>
              <a:gd name="T9" fmla="*/ 127253 h 163194"/>
              <a:gd name="T10" fmla="*/ 1961388 w 1961514"/>
              <a:gd name="T11" fmla="*/ 114173 h 163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1514" h="163194">
                <a:moveTo>
                  <a:pt x="0" y="0"/>
                </a:moveTo>
                <a:lnTo>
                  <a:pt x="135826" y="61975"/>
                </a:lnTo>
                <a:lnTo>
                  <a:pt x="414286" y="163067"/>
                </a:lnTo>
                <a:lnTo>
                  <a:pt x="910082" y="120650"/>
                </a:lnTo>
                <a:lnTo>
                  <a:pt x="1403096" y="127253"/>
                </a:lnTo>
                <a:lnTo>
                  <a:pt x="1961388" y="114173"/>
                </a:lnTo>
              </a:path>
            </a:pathLst>
          </a:custGeom>
          <a:noFill/>
          <a:ln w="25907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2" name="object 153">
            <a:extLst>
              <a:ext uri="{FF2B5EF4-FFF2-40B4-BE49-F238E27FC236}">
                <a16:creationId xmlns:a16="http://schemas.microsoft.com/office/drawing/2014/main" id="{444B7561-CEE8-4F26-916C-21147955A5EC}"/>
              </a:ext>
            </a:extLst>
          </p:cNvPr>
          <p:cNvSpPr>
            <a:spLocks/>
          </p:cNvSpPr>
          <p:nvPr/>
        </p:nvSpPr>
        <p:spPr bwMode="auto">
          <a:xfrm>
            <a:off x="660400" y="2460625"/>
            <a:ext cx="1965325" cy="98425"/>
          </a:xfrm>
          <a:custGeom>
            <a:avLst/>
            <a:gdLst>
              <a:gd name="T0" fmla="*/ 0 w 1964689"/>
              <a:gd name="T1" fmla="*/ 0 h 97789"/>
              <a:gd name="T2" fmla="*/ 134492 w 1964689"/>
              <a:gd name="T3" fmla="*/ 12953 h 97789"/>
              <a:gd name="T4" fmla="*/ 421144 w 1964689"/>
              <a:gd name="T5" fmla="*/ 45465 h 97789"/>
              <a:gd name="T6" fmla="*/ 912876 w 1964689"/>
              <a:gd name="T7" fmla="*/ 55244 h 97789"/>
              <a:gd name="T8" fmla="*/ 1406016 w 1964689"/>
              <a:gd name="T9" fmla="*/ 87756 h 97789"/>
              <a:gd name="T10" fmla="*/ 1964435 w 1964689"/>
              <a:gd name="T11" fmla="*/ 97536 h 97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4689" h="97789">
                <a:moveTo>
                  <a:pt x="0" y="0"/>
                </a:moveTo>
                <a:lnTo>
                  <a:pt x="134492" y="12953"/>
                </a:lnTo>
                <a:lnTo>
                  <a:pt x="421144" y="45465"/>
                </a:lnTo>
                <a:lnTo>
                  <a:pt x="912876" y="55244"/>
                </a:lnTo>
                <a:lnTo>
                  <a:pt x="1406016" y="87756"/>
                </a:lnTo>
                <a:lnTo>
                  <a:pt x="1964435" y="97536"/>
                </a:lnTo>
              </a:path>
            </a:pathLst>
          </a:custGeom>
          <a:noFill/>
          <a:ln w="2590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3" name="object 154">
            <a:extLst>
              <a:ext uri="{FF2B5EF4-FFF2-40B4-BE49-F238E27FC236}">
                <a16:creationId xmlns:a16="http://schemas.microsoft.com/office/drawing/2014/main" id="{15363C3F-202C-4353-B604-D873FDD94E51}"/>
              </a:ext>
            </a:extLst>
          </p:cNvPr>
          <p:cNvSpPr>
            <a:spLocks/>
          </p:cNvSpPr>
          <p:nvPr/>
        </p:nvSpPr>
        <p:spPr bwMode="auto">
          <a:xfrm>
            <a:off x="657225" y="2455863"/>
            <a:ext cx="1968500" cy="269875"/>
          </a:xfrm>
          <a:custGeom>
            <a:avLst/>
            <a:gdLst>
              <a:gd name="T0" fmla="*/ 0 w 1967864"/>
              <a:gd name="T1" fmla="*/ 0 h 269875"/>
              <a:gd name="T2" fmla="*/ 141211 w 1967864"/>
              <a:gd name="T3" fmla="*/ 13208 h 269875"/>
              <a:gd name="T4" fmla="*/ 424992 w 1967864"/>
              <a:gd name="T5" fmla="*/ 167766 h 269875"/>
              <a:gd name="T6" fmla="*/ 915162 w 1967864"/>
              <a:gd name="T7" fmla="*/ 217170 h 269875"/>
              <a:gd name="T8" fmla="*/ 1403985 w 1967864"/>
              <a:gd name="T9" fmla="*/ 220345 h 269875"/>
              <a:gd name="T10" fmla="*/ 1967483 w 1967864"/>
              <a:gd name="T11" fmla="*/ 269748 h 269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864" h="269875">
                <a:moveTo>
                  <a:pt x="0" y="0"/>
                </a:moveTo>
                <a:lnTo>
                  <a:pt x="141211" y="13208"/>
                </a:lnTo>
                <a:lnTo>
                  <a:pt x="424992" y="167766"/>
                </a:lnTo>
                <a:lnTo>
                  <a:pt x="915162" y="217170"/>
                </a:lnTo>
                <a:lnTo>
                  <a:pt x="1403985" y="220345"/>
                </a:lnTo>
                <a:lnTo>
                  <a:pt x="1967483" y="269748"/>
                </a:lnTo>
              </a:path>
            </a:pathLst>
          </a:custGeom>
          <a:noFill/>
          <a:ln w="25907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4" name="object 155">
            <a:extLst>
              <a:ext uri="{FF2B5EF4-FFF2-40B4-BE49-F238E27FC236}">
                <a16:creationId xmlns:a16="http://schemas.microsoft.com/office/drawing/2014/main" id="{2A51CFC9-B62C-4B73-A53E-C740C2B7E6E5}"/>
              </a:ext>
            </a:extLst>
          </p:cNvPr>
          <p:cNvSpPr>
            <a:spLocks/>
          </p:cNvSpPr>
          <p:nvPr/>
        </p:nvSpPr>
        <p:spPr bwMode="auto">
          <a:xfrm>
            <a:off x="2036763" y="34607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5" name="object 156">
            <a:extLst>
              <a:ext uri="{FF2B5EF4-FFF2-40B4-BE49-F238E27FC236}">
                <a16:creationId xmlns:a16="http://schemas.microsoft.com/office/drawing/2014/main" id="{22110D62-A001-4713-8077-1A91BCEFBF47}"/>
              </a:ext>
            </a:extLst>
          </p:cNvPr>
          <p:cNvSpPr>
            <a:spLocks/>
          </p:cNvSpPr>
          <p:nvPr/>
        </p:nvSpPr>
        <p:spPr bwMode="auto">
          <a:xfrm>
            <a:off x="2063750" y="3140075"/>
            <a:ext cx="0" cy="320675"/>
          </a:xfrm>
          <a:custGeom>
            <a:avLst/>
            <a:gdLst>
              <a:gd name="T0" fmla="*/ 0 h 321945"/>
              <a:gd name="T1" fmla="*/ 321945 h 321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1945">
                <a:moveTo>
                  <a:pt x="0" y="0"/>
                </a:moveTo>
                <a:lnTo>
                  <a:pt x="0" y="321945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6" name="object 157">
            <a:extLst>
              <a:ext uri="{FF2B5EF4-FFF2-40B4-BE49-F238E27FC236}">
                <a16:creationId xmlns:a16="http://schemas.microsoft.com/office/drawing/2014/main" id="{4EFA591C-BA7C-4C5E-A088-55611AFF639A}"/>
              </a:ext>
            </a:extLst>
          </p:cNvPr>
          <p:cNvSpPr>
            <a:spLocks/>
          </p:cNvSpPr>
          <p:nvPr/>
        </p:nvSpPr>
        <p:spPr bwMode="auto">
          <a:xfrm>
            <a:off x="2036763" y="31432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7" name="object 158">
            <a:extLst>
              <a:ext uri="{FF2B5EF4-FFF2-40B4-BE49-F238E27FC236}">
                <a16:creationId xmlns:a16="http://schemas.microsoft.com/office/drawing/2014/main" id="{6E0CF155-5F78-4CCD-B93E-9446DAD9835D}"/>
              </a:ext>
            </a:extLst>
          </p:cNvPr>
          <p:cNvSpPr>
            <a:spLocks/>
          </p:cNvSpPr>
          <p:nvPr/>
        </p:nvSpPr>
        <p:spPr bwMode="auto">
          <a:xfrm>
            <a:off x="2036763" y="27749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8" name="object 159">
            <a:extLst>
              <a:ext uri="{FF2B5EF4-FFF2-40B4-BE49-F238E27FC236}">
                <a16:creationId xmlns:a16="http://schemas.microsoft.com/office/drawing/2014/main" id="{97EBB83A-1B34-4CE7-B7AB-A38AF7FC5845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63512"/>
          </a:xfrm>
          <a:custGeom>
            <a:avLst/>
            <a:gdLst>
              <a:gd name="T0" fmla="*/ 0 h 163194"/>
              <a:gd name="T1" fmla="*/ 162813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81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9" name="object 160">
            <a:extLst>
              <a:ext uri="{FF2B5EF4-FFF2-40B4-BE49-F238E27FC236}">
                <a16:creationId xmlns:a16="http://schemas.microsoft.com/office/drawing/2014/main" id="{A5FF715F-9AE6-4681-B075-9823764E9F56}"/>
              </a:ext>
            </a:extLst>
          </p:cNvPr>
          <p:cNvSpPr>
            <a:spLocks/>
          </p:cNvSpPr>
          <p:nvPr/>
        </p:nvSpPr>
        <p:spPr bwMode="auto">
          <a:xfrm>
            <a:off x="2089150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0" name="object 161">
            <a:extLst>
              <a:ext uri="{FF2B5EF4-FFF2-40B4-BE49-F238E27FC236}">
                <a16:creationId xmlns:a16="http://schemas.microsoft.com/office/drawing/2014/main" id="{74893482-B1DE-4237-A0B7-B410153A2AFC}"/>
              </a:ext>
            </a:extLst>
          </p:cNvPr>
          <p:cNvSpPr>
            <a:spLocks/>
          </p:cNvSpPr>
          <p:nvPr/>
        </p:nvSpPr>
        <p:spPr bwMode="auto">
          <a:xfrm>
            <a:off x="2036763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1" name="object 162">
            <a:extLst>
              <a:ext uri="{FF2B5EF4-FFF2-40B4-BE49-F238E27FC236}">
                <a16:creationId xmlns:a16="http://schemas.microsoft.com/office/drawing/2014/main" id="{14ECFAB9-621D-43FA-839B-B101D3C2E4F6}"/>
              </a:ext>
            </a:extLst>
          </p:cNvPr>
          <p:cNvSpPr>
            <a:spLocks/>
          </p:cNvSpPr>
          <p:nvPr/>
        </p:nvSpPr>
        <p:spPr bwMode="auto">
          <a:xfrm>
            <a:off x="2036763" y="26273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2" name="object 163">
            <a:extLst>
              <a:ext uri="{FF2B5EF4-FFF2-40B4-BE49-F238E27FC236}">
                <a16:creationId xmlns:a16="http://schemas.microsoft.com/office/drawing/2014/main" id="{7A74E5B4-FAEE-4E22-9B95-2F6714940050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4287"/>
          </a:xfrm>
          <a:custGeom>
            <a:avLst/>
            <a:gdLst>
              <a:gd name="T0" fmla="*/ 0 h 13969"/>
              <a:gd name="T1" fmla="*/ 13969 h 139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69">
                <a:moveTo>
                  <a:pt x="0" y="0"/>
                </a:moveTo>
                <a:lnTo>
                  <a:pt x="0" y="139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3" name="object 164">
            <a:extLst>
              <a:ext uri="{FF2B5EF4-FFF2-40B4-BE49-F238E27FC236}">
                <a16:creationId xmlns:a16="http://schemas.microsoft.com/office/drawing/2014/main" id="{5C227AA1-4394-48D3-83C1-CDC3C66D9673}"/>
              </a:ext>
            </a:extLst>
          </p:cNvPr>
          <p:cNvSpPr>
            <a:spLocks/>
          </p:cNvSpPr>
          <p:nvPr/>
        </p:nvSpPr>
        <p:spPr bwMode="auto">
          <a:xfrm>
            <a:off x="2089150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4" name="object 165">
            <a:extLst>
              <a:ext uri="{FF2B5EF4-FFF2-40B4-BE49-F238E27FC236}">
                <a16:creationId xmlns:a16="http://schemas.microsoft.com/office/drawing/2014/main" id="{56DE9DC5-47C6-4123-846C-BBCD8EC6550F}"/>
              </a:ext>
            </a:extLst>
          </p:cNvPr>
          <p:cNvSpPr>
            <a:spLocks/>
          </p:cNvSpPr>
          <p:nvPr/>
        </p:nvSpPr>
        <p:spPr bwMode="auto">
          <a:xfrm>
            <a:off x="2036763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5" name="object 166">
            <a:extLst>
              <a:ext uri="{FF2B5EF4-FFF2-40B4-BE49-F238E27FC236}">
                <a16:creationId xmlns:a16="http://schemas.microsoft.com/office/drawing/2014/main" id="{5F727B24-B46D-4C29-97E8-7259C307528C}"/>
              </a:ext>
            </a:extLst>
          </p:cNvPr>
          <p:cNvSpPr>
            <a:spLocks/>
          </p:cNvSpPr>
          <p:nvPr/>
        </p:nvSpPr>
        <p:spPr bwMode="auto">
          <a:xfrm>
            <a:off x="2089150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6" name="object 167">
            <a:extLst>
              <a:ext uri="{FF2B5EF4-FFF2-40B4-BE49-F238E27FC236}">
                <a16:creationId xmlns:a16="http://schemas.microsoft.com/office/drawing/2014/main" id="{4D32694B-29D4-4DC0-A1E3-88B31341494B}"/>
              </a:ext>
            </a:extLst>
          </p:cNvPr>
          <p:cNvSpPr>
            <a:spLocks/>
          </p:cNvSpPr>
          <p:nvPr/>
        </p:nvSpPr>
        <p:spPr bwMode="auto">
          <a:xfrm>
            <a:off x="2036763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7" name="object 168">
            <a:extLst>
              <a:ext uri="{FF2B5EF4-FFF2-40B4-BE49-F238E27FC236}">
                <a16:creationId xmlns:a16="http://schemas.microsoft.com/office/drawing/2014/main" id="{19E224B2-56F9-4A97-A4C6-A59FF2A94098}"/>
              </a:ext>
            </a:extLst>
          </p:cNvPr>
          <p:cNvSpPr>
            <a:spLocks/>
          </p:cNvSpPr>
          <p:nvPr/>
        </p:nvSpPr>
        <p:spPr bwMode="auto">
          <a:xfrm>
            <a:off x="208915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8" name="object 169">
            <a:extLst>
              <a:ext uri="{FF2B5EF4-FFF2-40B4-BE49-F238E27FC236}">
                <a16:creationId xmlns:a16="http://schemas.microsoft.com/office/drawing/2014/main" id="{D39FE5B2-43F2-4E4C-AB4E-0817BDD061DA}"/>
              </a:ext>
            </a:extLst>
          </p:cNvPr>
          <p:cNvSpPr>
            <a:spLocks/>
          </p:cNvSpPr>
          <p:nvPr/>
        </p:nvSpPr>
        <p:spPr bwMode="auto">
          <a:xfrm>
            <a:off x="2036763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9" name="object 170">
            <a:extLst>
              <a:ext uri="{FF2B5EF4-FFF2-40B4-BE49-F238E27FC236}">
                <a16:creationId xmlns:a16="http://schemas.microsoft.com/office/drawing/2014/main" id="{3FBB8630-55B1-46CF-BE44-E93B7B9C7E27}"/>
              </a:ext>
            </a:extLst>
          </p:cNvPr>
          <p:cNvSpPr>
            <a:spLocks/>
          </p:cNvSpPr>
          <p:nvPr/>
        </p:nvSpPr>
        <p:spPr bwMode="auto">
          <a:xfrm>
            <a:off x="1544638" y="33194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0" name="object 171">
            <a:extLst>
              <a:ext uri="{FF2B5EF4-FFF2-40B4-BE49-F238E27FC236}">
                <a16:creationId xmlns:a16="http://schemas.microsoft.com/office/drawing/2014/main" id="{CA5A95B2-EC7B-4198-90BA-C03889CFC05D}"/>
              </a:ext>
            </a:extLst>
          </p:cNvPr>
          <p:cNvSpPr>
            <a:spLocks/>
          </p:cNvSpPr>
          <p:nvPr/>
        </p:nvSpPr>
        <p:spPr bwMode="auto">
          <a:xfrm>
            <a:off x="1573213" y="3063875"/>
            <a:ext cx="0" cy="255588"/>
          </a:xfrm>
          <a:custGeom>
            <a:avLst/>
            <a:gdLst>
              <a:gd name="T0" fmla="*/ 0 h 256539"/>
              <a:gd name="T1" fmla="*/ 256159 h 2565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6539">
                <a:moveTo>
                  <a:pt x="0" y="0"/>
                </a:moveTo>
                <a:lnTo>
                  <a:pt x="0" y="25615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1" name="object 172">
            <a:extLst>
              <a:ext uri="{FF2B5EF4-FFF2-40B4-BE49-F238E27FC236}">
                <a16:creationId xmlns:a16="http://schemas.microsoft.com/office/drawing/2014/main" id="{73420600-FA08-4F6B-AE83-50F28FFED81F}"/>
              </a:ext>
            </a:extLst>
          </p:cNvPr>
          <p:cNvSpPr>
            <a:spLocks/>
          </p:cNvSpPr>
          <p:nvPr/>
        </p:nvSpPr>
        <p:spPr bwMode="auto">
          <a:xfrm>
            <a:off x="1544638" y="3067050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2" name="object 173">
            <a:extLst>
              <a:ext uri="{FF2B5EF4-FFF2-40B4-BE49-F238E27FC236}">
                <a16:creationId xmlns:a16="http://schemas.microsoft.com/office/drawing/2014/main" id="{B5639B76-A697-4F3A-9CDD-C4D5AD187D6F}"/>
              </a:ext>
            </a:extLst>
          </p:cNvPr>
          <p:cNvSpPr>
            <a:spLocks/>
          </p:cNvSpPr>
          <p:nvPr/>
        </p:nvSpPr>
        <p:spPr bwMode="auto">
          <a:xfrm>
            <a:off x="1544638" y="27479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3" name="object 174">
            <a:extLst>
              <a:ext uri="{FF2B5EF4-FFF2-40B4-BE49-F238E27FC236}">
                <a16:creationId xmlns:a16="http://schemas.microsoft.com/office/drawing/2014/main" id="{09ADE779-0F58-4B6D-B2DE-23F9DC081BF3}"/>
              </a:ext>
            </a:extLst>
          </p:cNvPr>
          <p:cNvSpPr>
            <a:spLocks/>
          </p:cNvSpPr>
          <p:nvPr/>
        </p:nvSpPr>
        <p:spPr bwMode="auto">
          <a:xfrm>
            <a:off x="1573213" y="2579688"/>
            <a:ext cx="0" cy="168275"/>
          </a:xfrm>
          <a:custGeom>
            <a:avLst/>
            <a:gdLst>
              <a:gd name="T0" fmla="*/ 0 h 167639"/>
              <a:gd name="T1" fmla="*/ 167512 h 167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639">
                <a:moveTo>
                  <a:pt x="0" y="0"/>
                </a:moveTo>
                <a:lnTo>
                  <a:pt x="0" y="16751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4" name="object 175">
            <a:extLst>
              <a:ext uri="{FF2B5EF4-FFF2-40B4-BE49-F238E27FC236}">
                <a16:creationId xmlns:a16="http://schemas.microsoft.com/office/drawing/2014/main" id="{02E6188F-3191-4E25-9A73-A17D219A1F75}"/>
              </a:ext>
            </a:extLst>
          </p:cNvPr>
          <p:cNvSpPr>
            <a:spLocks/>
          </p:cNvSpPr>
          <p:nvPr/>
        </p:nvSpPr>
        <p:spPr bwMode="auto">
          <a:xfrm>
            <a:off x="1544638" y="258127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5" name="object 176">
            <a:extLst>
              <a:ext uri="{FF2B5EF4-FFF2-40B4-BE49-F238E27FC236}">
                <a16:creationId xmlns:a16="http://schemas.microsoft.com/office/drawing/2014/main" id="{451F7304-96DF-460A-A763-464DDDCD7C77}"/>
              </a:ext>
            </a:extLst>
          </p:cNvPr>
          <p:cNvSpPr>
            <a:spLocks/>
          </p:cNvSpPr>
          <p:nvPr/>
        </p:nvSpPr>
        <p:spPr bwMode="auto">
          <a:xfrm>
            <a:off x="1544638" y="261302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6" name="object 177">
            <a:extLst>
              <a:ext uri="{FF2B5EF4-FFF2-40B4-BE49-F238E27FC236}">
                <a16:creationId xmlns:a16="http://schemas.microsoft.com/office/drawing/2014/main" id="{3D6218D1-B485-4097-822F-7A0C0F974022}"/>
              </a:ext>
            </a:extLst>
          </p:cNvPr>
          <p:cNvSpPr>
            <a:spLocks/>
          </p:cNvSpPr>
          <p:nvPr/>
        </p:nvSpPr>
        <p:spPr bwMode="auto">
          <a:xfrm>
            <a:off x="1573213" y="2574925"/>
            <a:ext cx="0" cy="38100"/>
          </a:xfrm>
          <a:custGeom>
            <a:avLst/>
            <a:gdLst>
              <a:gd name="T0" fmla="*/ 0 h 38100"/>
              <a:gd name="T1" fmla="*/ 37718 h 381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100">
                <a:moveTo>
                  <a:pt x="0" y="0"/>
                </a:moveTo>
                <a:lnTo>
                  <a:pt x="0" y="37718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7" name="object 178">
            <a:extLst>
              <a:ext uri="{FF2B5EF4-FFF2-40B4-BE49-F238E27FC236}">
                <a16:creationId xmlns:a16="http://schemas.microsoft.com/office/drawing/2014/main" id="{33EB8712-472A-41CE-95B1-ADC94F5699D5}"/>
              </a:ext>
            </a:extLst>
          </p:cNvPr>
          <p:cNvSpPr>
            <a:spLocks/>
          </p:cNvSpPr>
          <p:nvPr/>
        </p:nvSpPr>
        <p:spPr bwMode="auto">
          <a:xfrm>
            <a:off x="1598613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8" name="object 179">
            <a:extLst>
              <a:ext uri="{FF2B5EF4-FFF2-40B4-BE49-F238E27FC236}">
                <a16:creationId xmlns:a16="http://schemas.microsoft.com/office/drawing/2014/main" id="{EF7350DE-9412-496C-B52F-CA7C7F65523D}"/>
              </a:ext>
            </a:extLst>
          </p:cNvPr>
          <p:cNvSpPr>
            <a:spLocks/>
          </p:cNvSpPr>
          <p:nvPr/>
        </p:nvSpPr>
        <p:spPr bwMode="auto">
          <a:xfrm>
            <a:off x="1546225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9" name="object 180">
            <a:extLst>
              <a:ext uri="{FF2B5EF4-FFF2-40B4-BE49-F238E27FC236}">
                <a16:creationId xmlns:a16="http://schemas.microsoft.com/office/drawing/2014/main" id="{0D77090A-B8BF-4248-88EE-0E0125CB780F}"/>
              </a:ext>
            </a:extLst>
          </p:cNvPr>
          <p:cNvSpPr>
            <a:spLocks/>
          </p:cNvSpPr>
          <p:nvPr/>
        </p:nvSpPr>
        <p:spPr bwMode="auto">
          <a:xfrm>
            <a:off x="1598613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0" name="object 181">
            <a:extLst>
              <a:ext uri="{FF2B5EF4-FFF2-40B4-BE49-F238E27FC236}">
                <a16:creationId xmlns:a16="http://schemas.microsoft.com/office/drawing/2014/main" id="{2D49AEBC-3428-454A-8AC3-6506E2FCF62B}"/>
              </a:ext>
            </a:extLst>
          </p:cNvPr>
          <p:cNvSpPr>
            <a:spLocks/>
          </p:cNvSpPr>
          <p:nvPr/>
        </p:nvSpPr>
        <p:spPr bwMode="auto">
          <a:xfrm>
            <a:off x="1546225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1" name="object 182">
            <a:extLst>
              <a:ext uri="{FF2B5EF4-FFF2-40B4-BE49-F238E27FC236}">
                <a16:creationId xmlns:a16="http://schemas.microsoft.com/office/drawing/2014/main" id="{081DFC6A-0F49-443D-A64C-3289A73A1637}"/>
              </a:ext>
            </a:extLst>
          </p:cNvPr>
          <p:cNvSpPr>
            <a:spLocks/>
          </p:cNvSpPr>
          <p:nvPr/>
        </p:nvSpPr>
        <p:spPr bwMode="auto">
          <a:xfrm>
            <a:off x="1598613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2" name="object 183">
            <a:extLst>
              <a:ext uri="{FF2B5EF4-FFF2-40B4-BE49-F238E27FC236}">
                <a16:creationId xmlns:a16="http://schemas.microsoft.com/office/drawing/2014/main" id="{34D49A8A-5565-496E-AC2B-648EA6C230B9}"/>
              </a:ext>
            </a:extLst>
          </p:cNvPr>
          <p:cNvSpPr>
            <a:spLocks/>
          </p:cNvSpPr>
          <p:nvPr/>
        </p:nvSpPr>
        <p:spPr bwMode="auto">
          <a:xfrm>
            <a:off x="1546225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3" name="object 184">
            <a:extLst>
              <a:ext uri="{FF2B5EF4-FFF2-40B4-BE49-F238E27FC236}">
                <a16:creationId xmlns:a16="http://schemas.microsoft.com/office/drawing/2014/main" id="{A22E92D3-3F1A-4174-B885-A416F4CCF335}"/>
              </a:ext>
            </a:extLst>
          </p:cNvPr>
          <p:cNvSpPr>
            <a:spLocks/>
          </p:cNvSpPr>
          <p:nvPr/>
        </p:nvSpPr>
        <p:spPr bwMode="auto">
          <a:xfrm>
            <a:off x="2600325" y="2619375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4" name="object 185">
            <a:extLst>
              <a:ext uri="{FF2B5EF4-FFF2-40B4-BE49-F238E27FC236}">
                <a16:creationId xmlns:a16="http://schemas.microsoft.com/office/drawing/2014/main" id="{875FD402-5027-4051-B412-E3A84F1ED89D}"/>
              </a:ext>
            </a:extLst>
          </p:cNvPr>
          <p:cNvSpPr>
            <a:spLocks/>
          </p:cNvSpPr>
          <p:nvPr/>
        </p:nvSpPr>
        <p:spPr bwMode="auto">
          <a:xfrm>
            <a:off x="2622550" y="2616200"/>
            <a:ext cx="9525" cy="0"/>
          </a:xfrm>
          <a:custGeom>
            <a:avLst/>
            <a:gdLst>
              <a:gd name="T0" fmla="*/ 0 w 9525"/>
              <a:gd name="T1" fmla="*/ 9144 w 95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525">
                <a:moveTo>
                  <a:pt x="0" y="0"/>
                </a:moveTo>
                <a:lnTo>
                  <a:pt x="9144" y="0"/>
                </a:lnTo>
              </a:path>
            </a:pathLst>
          </a:custGeom>
          <a:noFill/>
          <a:ln w="74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5" name="object 186">
            <a:extLst>
              <a:ext uri="{FF2B5EF4-FFF2-40B4-BE49-F238E27FC236}">
                <a16:creationId xmlns:a16="http://schemas.microsoft.com/office/drawing/2014/main" id="{CF13CBE0-2CD7-44E8-B83F-463962FB33E2}"/>
              </a:ext>
            </a:extLst>
          </p:cNvPr>
          <p:cNvSpPr>
            <a:spLocks/>
          </p:cNvSpPr>
          <p:nvPr/>
        </p:nvSpPr>
        <p:spPr bwMode="auto">
          <a:xfrm>
            <a:off x="265430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6" name="object 187">
            <a:extLst>
              <a:ext uri="{FF2B5EF4-FFF2-40B4-BE49-F238E27FC236}">
                <a16:creationId xmlns:a16="http://schemas.microsoft.com/office/drawing/2014/main" id="{D6CD5922-0A82-44A2-A05B-84C5E5F65519}"/>
              </a:ext>
            </a:extLst>
          </p:cNvPr>
          <p:cNvSpPr>
            <a:spLocks/>
          </p:cNvSpPr>
          <p:nvPr/>
        </p:nvSpPr>
        <p:spPr bwMode="auto">
          <a:xfrm>
            <a:off x="2600325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7" name="object 188">
            <a:extLst>
              <a:ext uri="{FF2B5EF4-FFF2-40B4-BE49-F238E27FC236}">
                <a16:creationId xmlns:a16="http://schemas.microsoft.com/office/drawing/2014/main" id="{7401AB49-462E-4D53-AD52-6AA17550D9F9}"/>
              </a:ext>
            </a:extLst>
          </p:cNvPr>
          <p:cNvSpPr>
            <a:spLocks/>
          </p:cNvSpPr>
          <p:nvPr/>
        </p:nvSpPr>
        <p:spPr bwMode="auto">
          <a:xfrm>
            <a:off x="2600325" y="28432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8" name="object 189">
            <a:extLst>
              <a:ext uri="{FF2B5EF4-FFF2-40B4-BE49-F238E27FC236}">
                <a16:creationId xmlns:a16="http://schemas.microsoft.com/office/drawing/2014/main" id="{951E5CDD-0608-4133-A3D2-3B9A5E9B4187}"/>
              </a:ext>
            </a:extLst>
          </p:cNvPr>
          <p:cNvSpPr>
            <a:spLocks/>
          </p:cNvSpPr>
          <p:nvPr/>
        </p:nvSpPr>
        <p:spPr bwMode="auto">
          <a:xfrm>
            <a:off x="2627313" y="2613025"/>
            <a:ext cx="0" cy="230188"/>
          </a:xfrm>
          <a:custGeom>
            <a:avLst/>
            <a:gdLst>
              <a:gd name="T0" fmla="*/ 0 h 229869"/>
              <a:gd name="T1" fmla="*/ 229869 h 229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9869">
                <a:moveTo>
                  <a:pt x="0" y="0"/>
                </a:moveTo>
                <a:lnTo>
                  <a:pt x="0" y="2298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9" name="object 190">
            <a:extLst>
              <a:ext uri="{FF2B5EF4-FFF2-40B4-BE49-F238E27FC236}">
                <a16:creationId xmlns:a16="http://schemas.microsoft.com/office/drawing/2014/main" id="{5A109CA9-0A90-44BE-80AE-D09CE88DAC23}"/>
              </a:ext>
            </a:extLst>
          </p:cNvPr>
          <p:cNvSpPr>
            <a:spLocks/>
          </p:cNvSpPr>
          <p:nvPr/>
        </p:nvSpPr>
        <p:spPr bwMode="auto">
          <a:xfrm>
            <a:off x="2600325" y="26146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0" name="object 191">
            <a:extLst>
              <a:ext uri="{FF2B5EF4-FFF2-40B4-BE49-F238E27FC236}">
                <a16:creationId xmlns:a16="http://schemas.microsoft.com/office/drawing/2014/main" id="{8A7704F7-BC34-49D3-8A6A-D885E48C7EB5}"/>
              </a:ext>
            </a:extLst>
          </p:cNvPr>
          <p:cNvSpPr>
            <a:spLocks/>
          </p:cNvSpPr>
          <p:nvPr/>
        </p:nvSpPr>
        <p:spPr bwMode="auto">
          <a:xfrm>
            <a:off x="2600325" y="351790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1" name="object 192">
            <a:extLst>
              <a:ext uri="{FF2B5EF4-FFF2-40B4-BE49-F238E27FC236}">
                <a16:creationId xmlns:a16="http://schemas.microsoft.com/office/drawing/2014/main" id="{C7AB05DB-F60C-4259-8201-0B07AABCBE3E}"/>
              </a:ext>
            </a:extLst>
          </p:cNvPr>
          <p:cNvSpPr>
            <a:spLocks/>
          </p:cNvSpPr>
          <p:nvPr/>
        </p:nvSpPr>
        <p:spPr bwMode="auto">
          <a:xfrm>
            <a:off x="2627313" y="3224213"/>
            <a:ext cx="0" cy="293687"/>
          </a:xfrm>
          <a:custGeom>
            <a:avLst/>
            <a:gdLst>
              <a:gd name="T0" fmla="*/ 0 h 292735"/>
              <a:gd name="T1" fmla="*/ 292353 h 292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2735">
                <a:moveTo>
                  <a:pt x="0" y="0"/>
                </a:moveTo>
                <a:lnTo>
                  <a:pt x="0" y="29235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2" name="object 193">
            <a:extLst>
              <a:ext uri="{FF2B5EF4-FFF2-40B4-BE49-F238E27FC236}">
                <a16:creationId xmlns:a16="http://schemas.microsoft.com/office/drawing/2014/main" id="{2F554797-22E7-4D7D-A025-CA4363559421}"/>
              </a:ext>
            </a:extLst>
          </p:cNvPr>
          <p:cNvSpPr>
            <a:spLocks/>
          </p:cNvSpPr>
          <p:nvPr/>
        </p:nvSpPr>
        <p:spPr bwMode="auto">
          <a:xfrm>
            <a:off x="2600325" y="3227388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3" name="object 194">
            <a:extLst>
              <a:ext uri="{FF2B5EF4-FFF2-40B4-BE49-F238E27FC236}">
                <a16:creationId xmlns:a16="http://schemas.microsoft.com/office/drawing/2014/main" id="{417C5FDB-DE6B-479F-A8E2-ED274EB0B328}"/>
              </a:ext>
            </a:extLst>
          </p:cNvPr>
          <p:cNvSpPr>
            <a:spLocks/>
          </p:cNvSpPr>
          <p:nvPr/>
        </p:nvSpPr>
        <p:spPr bwMode="auto">
          <a:xfrm>
            <a:off x="1049338" y="311943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4" name="object 195">
            <a:extLst>
              <a:ext uri="{FF2B5EF4-FFF2-40B4-BE49-F238E27FC236}">
                <a16:creationId xmlns:a16="http://schemas.microsoft.com/office/drawing/2014/main" id="{EBC1670B-4D47-408D-A2EE-E7ED0A0AB31A}"/>
              </a:ext>
            </a:extLst>
          </p:cNvPr>
          <p:cNvSpPr>
            <a:spLocks/>
          </p:cNvSpPr>
          <p:nvPr/>
        </p:nvSpPr>
        <p:spPr bwMode="auto">
          <a:xfrm>
            <a:off x="1077913" y="2965450"/>
            <a:ext cx="0" cy="155575"/>
          </a:xfrm>
          <a:custGeom>
            <a:avLst/>
            <a:gdLst>
              <a:gd name="T0" fmla="*/ 0 h 154939"/>
              <a:gd name="T1" fmla="*/ 154432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43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5" name="object 196">
            <a:extLst>
              <a:ext uri="{FF2B5EF4-FFF2-40B4-BE49-F238E27FC236}">
                <a16:creationId xmlns:a16="http://schemas.microsoft.com/office/drawing/2014/main" id="{F2FEAB6C-85A7-4050-B64D-5096C00B2CEA}"/>
              </a:ext>
            </a:extLst>
          </p:cNvPr>
          <p:cNvSpPr>
            <a:spLocks/>
          </p:cNvSpPr>
          <p:nvPr/>
        </p:nvSpPr>
        <p:spPr bwMode="auto">
          <a:xfrm>
            <a:off x="1049338" y="296545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6" name="object 197">
            <a:extLst>
              <a:ext uri="{FF2B5EF4-FFF2-40B4-BE49-F238E27FC236}">
                <a16:creationId xmlns:a16="http://schemas.microsoft.com/office/drawing/2014/main" id="{E6804B1F-9301-464C-8BC8-91AF101AC58E}"/>
              </a:ext>
            </a:extLst>
          </p:cNvPr>
          <p:cNvSpPr>
            <a:spLocks/>
          </p:cNvSpPr>
          <p:nvPr/>
        </p:nvSpPr>
        <p:spPr bwMode="auto">
          <a:xfrm>
            <a:off x="1049338" y="267970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7" name="object 198">
            <a:extLst>
              <a:ext uri="{FF2B5EF4-FFF2-40B4-BE49-F238E27FC236}">
                <a16:creationId xmlns:a16="http://schemas.microsoft.com/office/drawing/2014/main" id="{86D8DE63-C98C-45D5-B595-E8AEFA5FBBF4}"/>
              </a:ext>
            </a:extLst>
          </p:cNvPr>
          <p:cNvSpPr>
            <a:spLocks/>
          </p:cNvSpPr>
          <p:nvPr/>
        </p:nvSpPr>
        <p:spPr bwMode="auto">
          <a:xfrm>
            <a:off x="1077913" y="2568575"/>
            <a:ext cx="0" cy="111125"/>
          </a:xfrm>
          <a:custGeom>
            <a:avLst/>
            <a:gdLst>
              <a:gd name="T0" fmla="*/ 0 h 111760"/>
              <a:gd name="T1" fmla="*/ 111633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63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8" name="object 199">
            <a:extLst>
              <a:ext uri="{FF2B5EF4-FFF2-40B4-BE49-F238E27FC236}">
                <a16:creationId xmlns:a16="http://schemas.microsoft.com/office/drawing/2014/main" id="{33664FED-0092-4B33-93F2-34E975BAD215}"/>
              </a:ext>
            </a:extLst>
          </p:cNvPr>
          <p:cNvSpPr>
            <a:spLocks/>
          </p:cNvSpPr>
          <p:nvPr/>
        </p:nvSpPr>
        <p:spPr bwMode="auto">
          <a:xfrm>
            <a:off x="1049338" y="25685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9" name="object 200">
            <a:extLst>
              <a:ext uri="{FF2B5EF4-FFF2-40B4-BE49-F238E27FC236}">
                <a16:creationId xmlns:a16="http://schemas.microsoft.com/office/drawing/2014/main" id="{149609F3-2296-4B95-A321-459EE5A145E2}"/>
              </a:ext>
            </a:extLst>
          </p:cNvPr>
          <p:cNvSpPr>
            <a:spLocks/>
          </p:cNvSpPr>
          <p:nvPr/>
        </p:nvSpPr>
        <p:spPr bwMode="auto">
          <a:xfrm>
            <a:off x="1103313" y="25368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0" name="object 201">
            <a:extLst>
              <a:ext uri="{FF2B5EF4-FFF2-40B4-BE49-F238E27FC236}">
                <a16:creationId xmlns:a16="http://schemas.microsoft.com/office/drawing/2014/main" id="{2F1A8A20-8025-44A6-8970-21C43E13C1DD}"/>
              </a:ext>
            </a:extLst>
          </p:cNvPr>
          <p:cNvSpPr>
            <a:spLocks/>
          </p:cNvSpPr>
          <p:nvPr/>
        </p:nvSpPr>
        <p:spPr bwMode="auto">
          <a:xfrm>
            <a:off x="1103313" y="24574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1" name="object 202">
            <a:extLst>
              <a:ext uri="{FF2B5EF4-FFF2-40B4-BE49-F238E27FC236}">
                <a16:creationId xmlns:a16="http://schemas.microsoft.com/office/drawing/2014/main" id="{60AAC8B1-2F7A-4418-B81E-FEA96984C4E8}"/>
              </a:ext>
            </a:extLst>
          </p:cNvPr>
          <p:cNvSpPr>
            <a:spLocks/>
          </p:cNvSpPr>
          <p:nvPr/>
        </p:nvSpPr>
        <p:spPr bwMode="auto">
          <a:xfrm>
            <a:off x="1049338" y="265588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2" name="object 203">
            <a:extLst>
              <a:ext uri="{FF2B5EF4-FFF2-40B4-BE49-F238E27FC236}">
                <a16:creationId xmlns:a16="http://schemas.microsoft.com/office/drawing/2014/main" id="{6BE71F59-4ABB-4352-AE78-4C5729F0A730}"/>
              </a:ext>
            </a:extLst>
          </p:cNvPr>
          <p:cNvSpPr>
            <a:spLocks/>
          </p:cNvSpPr>
          <p:nvPr/>
        </p:nvSpPr>
        <p:spPr bwMode="auto">
          <a:xfrm>
            <a:off x="1077913" y="2593975"/>
            <a:ext cx="0" cy="61913"/>
          </a:xfrm>
          <a:custGeom>
            <a:avLst/>
            <a:gdLst>
              <a:gd name="T0" fmla="*/ 0 h 62230"/>
              <a:gd name="T1" fmla="*/ 62102 h 622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230">
                <a:moveTo>
                  <a:pt x="0" y="0"/>
                </a:moveTo>
                <a:lnTo>
                  <a:pt x="0" y="6210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3" name="object 204">
            <a:extLst>
              <a:ext uri="{FF2B5EF4-FFF2-40B4-BE49-F238E27FC236}">
                <a16:creationId xmlns:a16="http://schemas.microsoft.com/office/drawing/2014/main" id="{84542DF6-E3B5-4191-B101-4E5DF247F53B}"/>
              </a:ext>
            </a:extLst>
          </p:cNvPr>
          <p:cNvSpPr>
            <a:spLocks/>
          </p:cNvSpPr>
          <p:nvPr/>
        </p:nvSpPr>
        <p:spPr bwMode="auto">
          <a:xfrm>
            <a:off x="1049338" y="25939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4" name="object 205">
            <a:extLst>
              <a:ext uri="{FF2B5EF4-FFF2-40B4-BE49-F238E27FC236}">
                <a16:creationId xmlns:a16="http://schemas.microsoft.com/office/drawing/2014/main" id="{D94D47FA-D826-4CC4-9566-2425A39FE23A}"/>
              </a:ext>
            </a:extLst>
          </p:cNvPr>
          <p:cNvSpPr>
            <a:spLocks/>
          </p:cNvSpPr>
          <p:nvPr/>
        </p:nvSpPr>
        <p:spPr bwMode="auto">
          <a:xfrm>
            <a:off x="771525" y="2557463"/>
            <a:ext cx="53975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5" name="object 206">
            <a:extLst>
              <a:ext uri="{FF2B5EF4-FFF2-40B4-BE49-F238E27FC236}">
                <a16:creationId xmlns:a16="http://schemas.microsoft.com/office/drawing/2014/main" id="{B4D0DEA8-00A9-4E4F-BAC5-360D67B212B6}"/>
              </a:ext>
            </a:extLst>
          </p:cNvPr>
          <p:cNvSpPr>
            <a:spLocks/>
          </p:cNvSpPr>
          <p:nvPr/>
        </p:nvSpPr>
        <p:spPr bwMode="auto">
          <a:xfrm>
            <a:off x="798513" y="2530475"/>
            <a:ext cx="0" cy="28575"/>
          </a:xfrm>
          <a:custGeom>
            <a:avLst/>
            <a:gdLst>
              <a:gd name="T0" fmla="*/ 0 h 28575"/>
              <a:gd name="T1" fmla="*/ 28575 h 285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575">
                <a:moveTo>
                  <a:pt x="0" y="0"/>
                </a:moveTo>
                <a:lnTo>
                  <a:pt x="0" y="28575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6" name="object 207">
            <a:extLst>
              <a:ext uri="{FF2B5EF4-FFF2-40B4-BE49-F238E27FC236}">
                <a16:creationId xmlns:a16="http://schemas.microsoft.com/office/drawing/2014/main" id="{544ED3DE-2BC0-4BEC-AEB3-536F58C93363}"/>
              </a:ext>
            </a:extLst>
          </p:cNvPr>
          <p:cNvSpPr>
            <a:spLocks/>
          </p:cNvSpPr>
          <p:nvPr/>
        </p:nvSpPr>
        <p:spPr bwMode="auto">
          <a:xfrm>
            <a:off x="823913" y="2474913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7" name="object 208">
            <a:extLst>
              <a:ext uri="{FF2B5EF4-FFF2-40B4-BE49-F238E27FC236}">
                <a16:creationId xmlns:a16="http://schemas.microsoft.com/office/drawing/2014/main" id="{336176BF-EC2A-49B2-A7FF-3D05B46F2BC0}"/>
              </a:ext>
            </a:extLst>
          </p:cNvPr>
          <p:cNvSpPr>
            <a:spLocks/>
          </p:cNvSpPr>
          <p:nvPr/>
        </p:nvSpPr>
        <p:spPr bwMode="auto">
          <a:xfrm>
            <a:off x="823913" y="250983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8" name="object 209">
            <a:extLst>
              <a:ext uri="{FF2B5EF4-FFF2-40B4-BE49-F238E27FC236}">
                <a16:creationId xmlns:a16="http://schemas.microsoft.com/office/drawing/2014/main" id="{D8B6511E-5DF1-48E8-8FCA-99B174A89FD1}"/>
              </a:ext>
            </a:extLst>
          </p:cNvPr>
          <p:cNvSpPr>
            <a:spLocks/>
          </p:cNvSpPr>
          <p:nvPr/>
        </p:nvSpPr>
        <p:spPr bwMode="auto">
          <a:xfrm>
            <a:off x="823913" y="24320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9" name="object 210">
            <a:extLst>
              <a:ext uri="{FF2B5EF4-FFF2-40B4-BE49-F238E27FC236}">
                <a16:creationId xmlns:a16="http://schemas.microsoft.com/office/drawing/2014/main" id="{C2C65B89-DFC9-4EF9-ABD7-66E5792C2547}"/>
              </a:ext>
            </a:extLst>
          </p:cNvPr>
          <p:cNvSpPr>
            <a:spLocks/>
          </p:cNvSpPr>
          <p:nvPr/>
        </p:nvSpPr>
        <p:spPr bwMode="auto">
          <a:xfrm>
            <a:off x="2627313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0" name="object 211">
            <a:extLst>
              <a:ext uri="{FF2B5EF4-FFF2-40B4-BE49-F238E27FC236}">
                <a16:creationId xmlns:a16="http://schemas.microsoft.com/office/drawing/2014/main" id="{EFD9E326-5CB3-4135-B954-55D178840AB8}"/>
              </a:ext>
            </a:extLst>
          </p:cNvPr>
          <p:cNvSpPr>
            <a:spLocks/>
          </p:cNvSpPr>
          <p:nvPr/>
        </p:nvSpPr>
        <p:spPr bwMode="auto">
          <a:xfrm>
            <a:off x="2063750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1" name="object 212">
            <a:extLst>
              <a:ext uri="{FF2B5EF4-FFF2-40B4-BE49-F238E27FC236}">
                <a16:creationId xmlns:a16="http://schemas.microsoft.com/office/drawing/2014/main" id="{D8DDA740-DDFC-4998-BC1F-64F6FDFB2D26}"/>
              </a:ext>
            </a:extLst>
          </p:cNvPr>
          <p:cNvSpPr>
            <a:spLocks/>
          </p:cNvSpPr>
          <p:nvPr/>
        </p:nvSpPr>
        <p:spPr bwMode="auto">
          <a:xfrm>
            <a:off x="1573213" y="2451100"/>
            <a:ext cx="0" cy="123825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2" name="object 213">
            <a:extLst>
              <a:ext uri="{FF2B5EF4-FFF2-40B4-BE49-F238E27FC236}">
                <a16:creationId xmlns:a16="http://schemas.microsoft.com/office/drawing/2014/main" id="{EB26FA27-3F29-49E0-A0C2-55A89F210953}"/>
              </a:ext>
            </a:extLst>
          </p:cNvPr>
          <p:cNvSpPr>
            <a:spLocks/>
          </p:cNvSpPr>
          <p:nvPr/>
        </p:nvSpPr>
        <p:spPr bwMode="auto">
          <a:xfrm>
            <a:off x="1076325" y="2439988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3" name="object 214">
            <a:extLst>
              <a:ext uri="{FF2B5EF4-FFF2-40B4-BE49-F238E27FC236}">
                <a16:creationId xmlns:a16="http://schemas.microsoft.com/office/drawing/2014/main" id="{DE85BB5D-BF48-4667-8AB5-6848E8475A0C}"/>
              </a:ext>
            </a:extLst>
          </p:cNvPr>
          <p:cNvSpPr>
            <a:spLocks/>
          </p:cNvSpPr>
          <p:nvPr/>
        </p:nvSpPr>
        <p:spPr bwMode="auto">
          <a:xfrm>
            <a:off x="796925" y="2405063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4" name="object 215">
            <a:extLst>
              <a:ext uri="{FF2B5EF4-FFF2-40B4-BE49-F238E27FC236}">
                <a16:creationId xmlns:a16="http://schemas.microsoft.com/office/drawing/2014/main" id="{32551017-DD82-4A2A-86F2-DAD9BB916AEF}"/>
              </a:ext>
            </a:extLst>
          </p:cNvPr>
          <p:cNvSpPr>
            <a:spLocks/>
          </p:cNvSpPr>
          <p:nvPr/>
        </p:nvSpPr>
        <p:spPr bwMode="auto">
          <a:xfrm>
            <a:off x="652463" y="2387600"/>
            <a:ext cx="0" cy="125413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5" name="object 216">
            <a:extLst>
              <a:ext uri="{FF2B5EF4-FFF2-40B4-BE49-F238E27FC236}">
                <a16:creationId xmlns:a16="http://schemas.microsoft.com/office/drawing/2014/main" id="{31E2F9C7-38DB-42FA-BC35-AD6E6C0F7F16}"/>
              </a:ext>
            </a:extLst>
          </p:cNvPr>
          <p:cNvSpPr>
            <a:spLocks/>
          </p:cNvSpPr>
          <p:nvPr/>
        </p:nvSpPr>
        <p:spPr bwMode="auto">
          <a:xfrm>
            <a:off x="2601913" y="2522538"/>
            <a:ext cx="52387" cy="127000"/>
          </a:xfrm>
          <a:custGeom>
            <a:avLst/>
            <a:gdLst>
              <a:gd name="T0" fmla="*/ 25907 w 52069"/>
              <a:gd name="T1" fmla="*/ 0 h 127000"/>
              <a:gd name="T2" fmla="*/ 15805 w 52069"/>
              <a:gd name="T3" fmla="*/ 4970 h 127000"/>
              <a:gd name="T4" fmla="*/ 7572 w 52069"/>
              <a:gd name="T5" fmla="*/ 18526 h 127000"/>
              <a:gd name="T6" fmla="*/ 2030 w 52069"/>
              <a:gd name="T7" fmla="*/ 38629 h 127000"/>
              <a:gd name="T8" fmla="*/ 0 w 52069"/>
              <a:gd name="T9" fmla="*/ 63245 h 127000"/>
              <a:gd name="T10" fmla="*/ 2030 w 52069"/>
              <a:gd name="T11" fmla="*/ 87862 h 127000"/>
              <a:gd name="T12" fmla="*/ 7572 w 52069"/>
              <a:gd name="T13" fmla="*/ 107965 h 127000"/>
              <a:gd name="T14" fmla="*/ 15805 w 52069"/>
              <a:gd name="T15" fmla="*/ 121521 h 127000"/>
              <a:gd name="T16" fmla="*/ 25907 w 52069"/>
              <a:gd name="T17" fmla="*/ 126491 h 127000"/>
              <a:gd name="T18" fmla="*/ 36010 w 52069"/>
              <a:gd name="T19" fmla="*/ 121521 h 127000"/>
              <a:gd name="T20" fmla="*/ 44243 w 52069"/>
              <a:gd name="T21" fmla="*/ 107965 h 127000"/>
              <a:gd name="T22" fmla="*/ 49785 w 52069"/>
              <a:gd name="T23" fmla="*/ 87862 h 127000"/>
              <a:gd name="T24" fmla="*/ 51815 w 52069"/>
              <a:gd name="T25" fmla="*/ 63245 h 127000"/>
              <a:gd name="T26" fmla="*/ 49785 w 52069"/>
              <a:gd name="T27" fmla="*/ 38629 h 127000"/>
              <a:gd name="T28" fmla="*/ 44243 w 52069"/>
              <a:gd name="T29" fmla="*/ 18526 h 127000"/>
              <a:gd name="T30" fmla="*/ 36010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05" y="4970"/>
                </a:lnTo>
                <a:lnTo>
                  <a:pt x="7572" y="18526"/>
                </a:lnTo>
                <a:lnTo>
                  <a:pt x="2030" y="38629"/>
                </a:lnTo>
                <a:lnTo>
                  <a:pt x="0" y="63245"/>
                </a:lnTo>
                <a:lnTo>
                  <a:pt x="2030" y="87862"/>
                </a:lnTo>
                <a:lnTo>
                  <a:pt x="7572" y="107965"/>
                </a:lnTo>
                <a:lnTo>
                  <a:pt x="15805" y="121521"/>
                </a:lnTo>
                <a:lnTo>
                  <a:pt x="25907" y="126491"/>
                </a:lnTo>
                <a:lnTo>
                  <a:pt x="36010" y="121521"/>
                </a:lnTo>
                <a:lnTo>
                  <a:pt x="44243" y="107965"/>
                </a:lnTo>
                <a:lnTo>
                  <a:pt x="49785" y="87862"/>
                </a:lnTo>
                <a:lnTo>
                  <a:pt x="51815" y="63245"/>
                </a:lnTo>
                <a:lnTo>
                  <a:pt x="49785" y="38629"/>
                </a:lnTo>
                <a:lnTo>
                  <a:pt x="44243" y="18526"/>
                </a:lnTo>
                <a:lnTo>
                  <a:pt x="36010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6" name="object 217">
            <a:extLst>
              <a:ext uri="{FF2B5EF4-FFF2-40B4-BE49-F238E27FC236}">
                <a16:creationId xmlns:a16="http://schemas.microsoft.com/office/drawing/2014/main" id="{56004354-8C8C-4B28-B11E-3A6CB8C8C8EF}"/>
              </a:ext>
            </a:extLst>
          </p:cNvPr>
          <p:cNvSpPr>
            <a:spLocks/>
          </p:cNvSpPr>
          <p:nvPr/>
        </p:nvSpPr>
        <p:spPr bwMode="auto">
          <a:xfrm>
            <a:off x="2035175" y="25273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8 h 125094"/>
              <a:gd name="T6" fmla="*/ 2030 w 52069"/>
              <a:gd name="T7" fmla="*/ 38147 h 125094"/>
              <a:gd name="T8" fmla="*/ 0 w 52069"/>
              <a:gd name="T9" fmla="*/ 62484 h 125094"/>
              <a:gd name="T10" fmla="*/ 2030 w 52069"/>
              <a:gd name="T11" fmla="*/ 86820 h 125094"/>
              <a:gd name="T12" fmla="*/ 7572 w 52069"/>
              <a:gd name="T13" fmla="*/ 106680 h 125094"/>
              <a:gd name="T14" fmla="*/ 15805 w 52069"/>
              <a:gd name="T15" fmla="*/ 120062 h 125094"/>
              <a:gd name="T16" fmla="*/ 25908 w 52069"/>
              <a:gd name="T17" fmla="*/ 124968 h 125094"/>
              <a:gd name="T18" fmla="*/ 36010 w 52069"/>
              <a:gd name="T19" fmla="*/ 120062 h 125094"/>
              <a:gd name="T20" fmla="*/ 44243 w 52069"/>
              <a:gd name="T21" fmla="*/ 106680 h 125094"/>
              <a:gd name="T22" fmla="*/ 49785 w 52069"/>
              <a:gd name="T23" fmla="*/ 86820 h 125094"/>
              <a:gd name="T24" fmla="*/ 51816 w 52069"/>
              <a:gd name="T25" fmla="*/ 62484 h 125094"/>
              <a:gd name="T26" fmla="*/ 49785 w 52069"/>
              <a:gd name="T27" fmla="*/ 38147 h 125094"/>
              <a:gd name="T28" fmla="*/ 44243 w 52069"/>
              <a:gd name="T29" fmla="*/ 18288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8"/>
                </a:lnTo>
                <a:lnTo>
                  <a:pt x="2030" y="38147"/>
                </a:lnTo>
                <a:lnTo>
                  <a:pt x="0" y="62484"/>
                </a:lnTo>
                <a:lnTo>
                  <a:pt x="2030" y="86820"/>
                </a:lnTo>
                <a:lnTo>
                  <a:pt x="7572" y="106680"/>
                </a:lnTo>
                <a:lnTo>
                  <a:pt x="15805" y="120062"/>
                </a:lnTo>
                <a:lnTo>
                  <a:pt x="25908" y="124968"/>
                </a:lnTo>
                <a:lnTo>
                  <a:pt x="36010" y="120062"/>
                </a:lnTo>
                <a:lnTo>
                  <a:pt x="44243" y="106680"/>
                </a:lnTo>
                <a:lnTo>
                  <a:pt x="49785" y="86820"/>
                </a:lnTo>
                <a:lnTo>
                  <a:pt x="51816" y="62484"/>
                </a:lnTo>
                <a:lnTo>
                  <a:pt x="49785" y="38147"/>
                </a:lnTo>
                <a:lnTo>
                  <a:pt x="44243" y="18288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7" name="object 218">
            <a:extLst>
              <a:ext uri="{FF2B5EF4-FFF2-40B4-BE49-F238E27FC236}">
                <a16:creationId xmlns:a16="http://schemas.microsoft.com/office/drawing/2014/main" id="{2C6F5B40-C2EC-4B41-904D-5FE5198A2814}"/>
              </a:ext>
            </a:extLst>
          </p:cNvPr>
          <p:cNvSpPr>
            <a:spLocks/>
          </p:cNvSpPr>
          <p:nvPr/>
        </p:nvSpPr>
        <p:spPr bwMode="auto">
          <a:xfrm>
            <a:off x="1546225" y="2519363"/>
            <a:ext cx="52388" cy="125412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7 h 125094"/>
              <a:gd name="T6" fmla="*/ 2030 w 52069"/>
              <a:gd name="T7" fmla="*/ 38147 h 125094"/>
              <a:gd name="T8" fmla="*/ 0 w 52069"/>
              <a:gd name="T9" fmla="*/ 62483 h 125094"/>
              <a:gd name="T10" fmla="*/ 2030 w 52069"/>
              <a:gd name="T11" fmla="*/ 86820 h 125094"/>
              <a:gd name="T12" fmla="*/ 7572 w 52069"/>
              <a:gd name="T13" fmla="*/ 106679 h 125094"/>
              <a:gd name="T14" fmla="*/ 15805 w 52069"/>
              <a:gd name="T15" fmla="*/ 120062 h 125094"/>
              <a:gd name="T16" fmla="*/ 25908 w 52069"/>
              <a:gd name="T17" fmla="*/ 124967 h 125094"/>
              <a:gd name="T18" fmla="*/ 36010 w 52069"/>
              <a:gd name="T19" fmla="*/ 120062 h 125094"/>
              <a:gd name="T20" fmla="*/ 44243 w 52069"/>
              <a:gd name="T21" fmla="*/ 106679 h 125094"/>
              <a:gd name="T22" fmla="*/ 49785 w 52069"/>
              <a:gd name="T23" fmla="*/ 86820 h 125094"/>
              <a:gd name="T24" fmla="*/ 51815 w 52069"/>
              <a:gd name="T25" fmla="*/ 62483 h 125094"/>
              <a:gd name="T26" fmla="*/ 49785 w 52069"/>
              <a:gd name="T27" fmla="*/ 38147 h 125094"/>
              <a:gd name="T28" fmla="*/ 44243 w 52069"/>
              <a:gd name="T29" fmla="*/ 18287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7"/>
                </a:lnTo>
                <a:lnTo>
                  <a:pt x="2030" y="38147"/>
                </a:lnTo>
                <a:lnTo>
                  <a:pt x="0" y="62483"/>
                </a:lnTo>
                <a:lnTo>
                  <a:pt x="2030" y="86820"/>
                </a:lnTo>
                <a:lnTo>
                  <a:pt x="7572" y="106679"/>
                </a:lnTo>
                <a:lnTo>
                  <a:pt x="15805" y="120062"/>
                </a:lnTo>
                <a:lnTo>
                  <a:pt x="25908" y="124967"/>
                </a:lnTo>
                <a:lnTo>
                  <a:pt x="36010" y="120062"/>
                </a:lnTo>
                <a:lnTo>
                  <a:pt x="44243" y="106679"/>
                </a:lnTo>
                <a:lnTo>
                  <a:pt x="49785" y="86820"/>
                </a:lnTo>
                <a:lnTo>
                  <a:pt x="51815" y="62483"/>
                </a:lnTo>
                <a:lnTo>
                  <a:pt x="49785" y="38147"/>
                </a:lnTo>
                <a:lnTo>
                  <a:pt x="44243" y="18287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8" name="object 219">
            <a:extLst>
              <a:ext uri="{FF2B5EF4-FFF2-40B4-BE49-F238E27FC236}">
                <a16:creationId xmlns:a16="http://schemas.microsoft.com/office/drawing/2014/main" id="{73078552-2FCD-4DF5-AEA7-C2D120A113BD}"/>
              </a:ext>
            </a:extLst>
          </p:cNvPr>
          <p:cNvSpPr>
            <a:spLocks/>
          </p:cNvSpPr>
          <p:nvPr/>
        </p:nvSpPr>
        <p:spPr bwMode="auto">
          <a:xfrm>
            <a:off x="1049338" y="25590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15821 w 52069"/>
              <a:gd name="T3" fmla="*/ 4905 h 125094"/>
              <a:gd name="T4" fmla="*/ 7586 w 52069"/>
              <a:gd name="T5" fmla="*/ 18287 h 125094"/>
              <a:gd name="T6" fmla="*/ 2035 w 52069"/>
              <a:gd name="T7" fmla="*/ 38147 h 125094"/>
              <a:gd name="T8" fmla="*/ 0 w 52069"/>
              <a:gd name="T9" fmla="*/ 62483 h 125094"/>
              <a:gd name="T10" fmla="*/ 2035 w 52069"/>
              <a:gd name="T11" fmla="*/ 86820 h 125094"/>
              <a:gd name="T12" fmla="*/ 7586 w 52069"/>
              <a:gd name="T13" fmla="*/ 106679 h 125094"/>
              <a:gd name="T14" fmla="*/ 15821 w 52069"/>
              <a:gd name="T15" fmla="*/ 120062 h 125094"/>
              <a:gd name="T16" fmla="*/ 25907 w 52069"/>
              <a:gd name="T17" fmla="*/ 124967 h 125094"/>
              <a:gd name="T18" fmla="*/ 35994 w 52069"/>
              <a:gd name="T19" fmla="*/ 120062 h 125094"/>
              <a:gd name="T20" fmla="*/ 44229 w 52069"/>
              <a:gd name="T21" fmla="*/ 106679 h 125094"/>
              <a:gd name="T22" fmla="*/ 49780 w 52069"/>
              <a:gd name="T23" fmla="*/ 86820 h 125094"/>
              <a:gd name="T24" fmla="*/ 51815 w 52069"/>
              <a:gd name="T25" fmla="*/ 62483 h 125094"/>
              <a:gd name="T26" fmla="*/ 49780 w 52069"/>
              <a:gd name="T27" fmla="*/ 38147 h 125094"/>
              <a:gd name="T28" fmla="*/ 44229 w 52069"/>
              <a:gd name="T29" fmla="*/ 18287 h 125094"/>
              <a:gd name="T30" fmla="*/ 35994 w 52069"/>
              <a:gd name="T31" fmla="*/ 4905 h 125094"/>
              <a:gd name="T32" fmla="*/ 25907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9" name="object 220">
            <a:extLst>
              <a:ext uri="{FF2B5EF4-FFF2-40B4-BE49-F238E27FC236}">
                <a16:creationId xmlns:a16="http://schemas.microsoft.com/office/drawing/2014/main" id="{344E2CA2-0A14-45CF-BF43-90B1E9F32040}"/>
              </a:ext>
            </a:extLst>
          </p:cNvPr>
          <p:cNvSpPr>
            <a:spLocks/>
          </p:cNvSpPr>
          <p:nvPr/>
        </p:nvSpPr>
        <p:spPr bwMode="auto">
          <a:xfrm>
            <a:off x="771525" y="2459038"/>
            <a:ext cx="52388" cy="127000"/>
          </a:xfrm>
          <a:custGeom>
            <a:avLst/>
            <a:gdLst>
              <a:gd name="T0" fmla="*/ 25907 w 52069"/>
              <a:gd name="T1" fmla="*/ 0 h 127000"/>
              <a:gd name="T2" fmla="*/ 15821 w 52069"/>
              <a:gd name="T3" fmla="*/ 4970 h 127000"/>
              <a:gd name="T4" fmla="*/ 7586 w 52069"/>
              <a:gd name="T5" fmla="*/ 18526 h 127000"/>
              <a:gd name="T6" fmla="*/ 2035 w 52069"/>
              <a:gd name="T7" fmla="*/ 38629 h 127000"/>
              <a:gd name="T8" fmla="*/ 0 w 52069"/>
              <a:gd name="T9" fmla="*/ 63246 h 127000"/>
              <a:gd name="T10" fmla="*/ 2035 w 52069"/>
              <a:gd name="T11" fmla="*/ 87862 h 127000"/>
              <a:gd name="T12" fmla="*/ 7586 w 52069"/>
              <a:gd name="T13" fmla="*/ 107965 h 127000"/>
              <a:gd name="T14" fmla="*/ 15821 w 52069"/>
              <a:gd name="T15" fmla="*/ 121521 h 127000"/>
              <a:gd name="T16" fmla="*/ 25907 w 52069"/>
              <a:gd name="T17" fmla="*/ 126491 h 127000"/>
              <a:gd name="T18" fmla="*/ 35994 w 52069"/>
              <a:gd name="T19" fmla="*/ 121521 h 127000"/>
              <a:gd name="T20" fmla="*/ 44229 w 52069"/>
              <a:gd name="T21" fmla="*/ 107965 h 127000"/>
              <a:gd name="T22" fmla="*/ 49780 w 52069"/>
              <a:gd name="T23" fmla="*/ 87862 h 127000"/>
              <a:gd name="T24" fmla="*/ 51815 w 52069"/>
              <a:gd name="T25" fmla="*/ 63246 h 127000"/>
              <a:gd name="T26" fmla="*/ 49780 w 52069"/>
              <a:gd name="T27" fmla="*/ 38629 h 127000"/>
              <a:gd name="T28" fmla="*/ 44229 w 52069"/>
              <a:gd name="T29" fmla="*/ 18526 h 127000"/>
              <a:gd name="T30" fmla="*/ 35994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21" y="4970"/>
                </a:lnTo>
                <a:lnTo>
                  <a:pt x="7586" y="18526"/>
                </a:lnTo>
                <a:lnTo>
                  <a:pt x="2035" y="38629"/>
                </a:lnTo>
                <a:lnTo>
                  <a:pt x="0" y="63246"/>
                </a:lnTo>
                <a:lnTo>
                  <a:pt x="2035" y="87862"/>
                </a:lnTo>
                <a:lnTo>
                  <a:pt x="7586" y="107965"/>
                </a:lnTo>
                <a:lnTo>
                  <a:pt x="15821" y="121521"/>
                </a:lnTo>
                <a:lnTo>
                  <a:pt x="25907" y="126491"/>
                </a:lnTo>
                <a:lnTo>
                  <a:pt x="35994" y="121521"/>
                </a:lnTo>
                <a:lnTo>
                  <a:pt x="44229" y="107965"/>
                </a:lnTo>
                <a:lnTo>
                  <a:pt x="49780" y="87862"/>
                </a:lnTo>
                <a:lnTo>
                  <a:pt x="51815" y="63246"/>
                </a:lnTo>
                <a:lnTo>
                  <a:pt x="49780" y="38629"/>
                </a:lnTo>
                <a:lnTo>
                  <a:pt x="44229" y="18526"/>
                </a:lnTo>
                <a:lnTo>
                  <a:pt x="35994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0" name="object 221">
            <a:extLst>
              <a:ext uri="{FF2B5EF4-FFF2-40B4-BE49-F238E27FC236}">
                <a16:creationId xmlns:a16="http://schemas.microsoft.com/office/drawing/2014/main" id="{F400F3DA-EAFB-4166-8FF6-015AE29F9C1F}"/>
              </a:ext>
            </a:extLst>
          </p:cNvPr>
          <p:cNvSpPr>
            <a:spLocks/>
          </p:cNvSpPr>
          <p:nvPr/>
        </p:nvSpPr>
        <p:spPr bwMode="auto">
          <a:xfrm>
            <a:off x="627063" y="2387600"/>
            <a:ext cx="50800" cy="125413"/>
          </a:xfrm>
          <a:custGeom>
            <a:avLst/>
            <a:gdLst>
              <a:gd name="T0" fmla="*/ 25907 w 52070"/>
              <a:gd name="T1" fmla="*/ 0 h 125094"/>
              <a:gd name="T2" fmla="*/ 15821 w 52070"/>
              <a:gd name="T3" fmla="*/ 4905 h 125094"/>
              <a:gd name="T4" fmla="*/ 7586 w 52070"/>
              <a:gd name="T5" fmla="*/ 18287 h 125094"/>
              <a:gd name="T6" fmla="*/ 2035 w 52070"/>
              <a:gd name="T7" fmla="*/ 38147 h 125094"/>
              <a:gd name="T8" fmla="*/ 0 w 52070"/>
              <a:gd name="T9" fmla="*/ 62483 h 125094"/>
              <a:gd name="T10" fmla="*/ 2035 w 52070"/>
              <a:gd name="T11" fmla="*/ 86820 h 125094"/>
              <a:gd name="T12" fmla="*/ 7586 w 52070"/>
              <a:gd name="T13" fmla="*/ 106679 h 125094"/>
              <a:gd name="T14" fmla="*/ 15821 w 52070"/>
              <a:gd name="T15" fmla="*/ 120062 h 125094"/>
              <a:gd name="T16" fmla="*/ 25907 w 52070"/>
              <a:gd name="T17" fmla="*/ 124967 h 125094"/>
              <a:gd name="T18" fmla="*/ 35994 w 52070"/>
              <a:gd name="T19" fmla="*/ 120062 h 125094"/>
              <a:gd name="T20" fmla="*/ 44229 w 52070"/>
              <a:gd name="T21" fmla="*/ 106679 h 125094"/>
              <a:gd name="T22" fmla="*/ 49780 w 52070"/>
              <a:gd name="T23" fmla="*/ 86820 h 125094"/>
              <a:gd name="T24" fmla="*/ 51815 w 52070"/>
              <a:gd name="T25" fmla="*/ 62483 h 125094"/>
              <a:gd name="T26" fmla="*/ 49780 w 52070"/>
              <a:gd name="T27" fmla="*/ 38147 h 125094"/>
              <a:gd name="T28" fmla="*/ 44229 w 52070"/>
              <a:gd name="T29" fmla="*/ 18287 h 125094"/>
              <a:gd name="T30" fmla="*/ 35994 w 52070"/>
              <a:gd name="T31" fmla="*/ 4905 h 125094"/>
              <a:gd name="T32" fmla="*/ 25907 w 52070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1" name="object 222">
            <a:extLst>
              <a:ext uri="{FF2B5EF4-FFF2-40B4-BE49-F238E27FC236}">
                <a16:creationId xmlns:a16="http://schemas.microsoft.com/office/drawing/2014/main" id="{0D5742C9-08DE-4BFD-89DB-8EB408955F97}"/>
              </a:ext>
            </a:extLst>
          </p:cNvPr>
          <p:cNvSpPr>
            <a:spLocks/>
          </p:cNvSpPr>
          <p:nvPr/>
        </p:nvSpPr>
        <p:spPr bwMode="auto">
          <a:xfrm>
            <a:off x="2601913" y="2651125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2" name="object 223">
            <a:extLst>
              <a:ext uri="{FF2B5EF4-FFF2-40B4-BE49-F238E27FC236}">
                <a16:creationId xmlns:a16="http://schemas.microsoft.com/office/drawing/2014/main" id="{4AEC2AC9-F218-4331-BCF1-9DC5E23F538C}"/>
              </a:ext>
            </a:extLst>
          </p:cNvPr>
          <p:cNvSpPr>
            <a:spLocks/>
          </p:cNvSpPr>
          <p:nvPr/>
        </p:nvSpPr>
        <p:spPr bwMode="auto">
          <a:xfrm>
            <a:off x="1544638" y="25971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3" name="object 224">
            <a:extLst>
              <a:ext uri="{FF2B5EF4-FFF2-40B4-BE49-F238E27FC236}">
                <a16:creationId xmlns:a16="http://schemas.microsoft.com/office/drawing/2014/main" id="{552882A0-8989-4054-8821-2743E55DFDCD}"/>
              </a:ext>
            </a:extLst>
          </p:cNvPr>
          <p:cNvSpPr>
            <a:spLocks/>
          </p:cNvSpPr>
          <p:nvPr/>
        </p:nvSpPr>
        <p:spPr bwMode="auto">
          <a:xfrm>
            <a:off x="1049338" y="25336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4" name="object 225">
            <a:extLst>
              <a:ext uri="{FF2B5EF4-FFF2-40B4-BE49-F238E27FC236}">
                <a16:creationId xmlns:a16="http://schemas.microsoft.com/office/drawing/2014/main" id="{C94A60AF-C7A9-4FDE-9904-1728D3EC053C}"/>
              </a:ext>
            </a:extLst>
          </p:cNvPr>
          <p:cNvSpPr>
            <a:spLocks/>
          </p:cNvSpPr>
          <p:nvPr/>
        </p:nvSpPr>
        <p:spPr bwMode="auto">
          <a:xfrm>
            <a:off x="771525" y="2389188"/>
            <a:ext cx="52388" cy="125412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5" name="object 226">
            <a:extLst>
              <a:ext uri="{FF2B5EF4-FFF2-40B4-BE49-F238E27FC236}">
                <a16:creationId xmlns:a16="http://schemas.microsoft.com/office/drawing/2014/main" id="{56E92F7C-69E3-4D96-8AFB-70EFAFE5A454}"/>
              </a:ext>
            </a:extLst>
          </p:cNvPr>
          <p:cNvSpPr>
            <a:spLocks/>
          </p:cNvSpPr>
          <p:nvPr/>
        </p:nvSpPr>
        <p:spPr bwMode="auto">
          <a:xfrm>
            <a:off x="628650" y="2382838"/>
            <a:ext cx="50800" cy="125412"/>
          </a:xfrm>
          <a:custGeom>
            <a:avLst/>
            <a:gdLst>
              <a:gd name="T0" fmla="*/ 25907 w 52070"/>
              <a:gd name="T1" fmla="*/ 0 h 125094"/>
              <a:gd name="T2" fmla="*/ 0 w 52070"/>
              <a:gd name="T3" fmla="*/ 124967 h 125094"/>
              <a:gd name="T4" fmla="*/ 51816 w 52070"/>
              <a:gd name="T5" fmla="*/ 124967 h 125094"/>
              <a:gd name="T6" fmla="*/ 25907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0" y="124967"/>
                </a:lnTo>
                <a:lnTo>
                  <a:pt x="51816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6" name="object 227">
            <a:extLst>
              <a:ext uri="{FF2B5EF4-FFF2-40B4-BE49-F238E27FC236}">
                <a16:creationId xmlns:a16="http://schemas.microsoft.com/office/drawing/2014/main" id="{B6E78822-3A70-4037-8532-FED4F4EF6132}"/>
              </a:ext>
            </a:extLst>
          </p:cNvPr>
          <p:cNvSpPr>
            <a:spLocks/>
          </p:cNvSpPr>
          <p:nvPr/>
        </p:nvSpPr>
        <p:spPr bwMode="auto">
          <a:xfrm>
            <a:off x="2036763" y="26035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0 w 52069"/>
              <a:gd name="T3" fmla="*/ 124968 h 125094"/>
              <a:gd name="T4" fmla="*/ 51816 w 52069"/>
              <a:gd name="T5" fmla="*/ 124968 h 125094"/>
              <a:gd name="T6" fmla="*/ 25908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0" y="124968"/>
                </a:lnTo>
                <a:lnTo>
                  <a:pt x="51816" y="124968"/>
                </a:lnTo>
                <a:lnTo>
                  <a:pt x="25908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7" name="object 228">
            <a:extLst>
              <a:ext uri="{FF2B5EF4-FFF2-40B4-BE49-F238E27FC236}">
                <a16:creationId xmlns:a16="http://schemas.microsoft.com/office/drawing/2014/main" id="{6678E08E-179D-4F46-B46B-9DB78EF2716D}"/>
              </a:ext>
            </a:extLst>
          </p:cNvPr>
          <p:cNvSpPr>
            <a:spLocks/>
          </p:cNvSpPr>
          <p:nvPr/>
        </p:nvSpPr>
        <p:spPr bwMode="auto">
          <a:xfrm>
            <a:off x="2601913" y="3325813"/>
            <a:ext cx="52387" cy="127000"/>
          </a:xfrm>
          <a:custGeom>
            <a:avLst/>
            <a:gdLst>
              <a:gd name="T0" fmla="*/ 51815 w 52069"/>
              <a:gd name="T1" fmla="*/ 0 h 127000"/>
              <a:gd name="T2" fmla="*/ 0 w 52069"/>
              <a:gd name="T3" fmla="*/ 0 h 127000"/>
              <a:gd name="T4" fmla="*/ 25907 w 52069"/>
              <a:gd name="T5" fmla="*/ 126492 h 127000"/>
              <a:gd name="T6" fmla="*/ 51815 w 52069"/>
              <a:gd name="T7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7000">
                <a:moveTo>
                  <a:pt x="51815" y="0"/>
                </a:moveTo>
                <a:lnTo>
                  <a:pt x="0" y="0"/>
                </a:lnTo>
                <a:lnTo>
                  <a:pt x="25907" y="126492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8" name="object 229">
            <a:extLst>
              <a:ext uri="{FF2B5EF4-FFF2-40B4-BE49-F238E27FC236}">
                <a16:creationId xmlns:a16="http://schemas.microsoft.com/office/drawing/2014/main" id="{926F40E6-4A49-401C-ABB4-4C824012AB9B}"/>
              </a:ext>
            </a:extLst>
          </p:cNvPr>
          <p:cNvSpPr>
            <a:spLocks/>
          </p:cNvSpPr>
          <p:nvPr/>
        </p:nvSpPr>
        <p:spPr bwMode="auto">
          <a:xfrm>
            <a:off x="2038350" y="3240088"/>
            <a:ext cx="50800" cy="125412"/>
          </a:xfrm>
          <a:custGeom>
            <a:avLst/>
            <a:gdLst>
              <a:gd name="T0" fmla="*/ 51816 w 52069"/>
              <a:gd name="T1" fmla="*/ 0 h 125095"/>
              <a:gd name="T2" fmla="*/ 0 w 52069"/>
              <a:gd name="T3" fmla="*/ 0 h 125095"/>
              <a:gd name="T4" fmla="*/ 25907 w 52069"/>
              <a:gd name="T5" fmla="*/ 124967 h 125095"/>
              <a:gd name="T6" fmla="*/ 51816 w 52069"/>
              <a:gd name="T7" fmla="*/ 0 h 125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5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9" name="object 230">
            <a:extLst>
              <a:ext uri="{FF2B5EF4-FFF2-40B4-BE49-F238E27FC236}">
                <a16:creationId xmlns:a16="http://schemas.microsoft.com/office/drawing/2014/main" id="{CCB09778-D883-4E5D-8F8F-B7A78B4637CF}"/>
              </a:ext>
            </a:extLst>
          </p:cNvPr>
          <p:cNvSpPr>
            <a:spLocks/>
          </p:cNvSpPr>
          <p:nvPr/>
        </p:nvSpPr>
        <p:spPr bwMode="auto">
          <a:xfrm>
            <a:off x="1546225" y="3125788"/>
            <a:ext cx="52388" cy="125412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0" name="object 231">
            <a:extLst>
              <a:ext uri="{FF2B5EF4-FFF2-40B4-BE49-F238E27FC236}">
                <a16:creationId xmlns:a16="http://schemas.microsoft.com/office/drawing/2014/main" id="{099B27D1-DFEF-4A80-B0FF-8FC46FD935B4}"/>
              </a:ext>
            </a:extLst>
          </p:cNvPr>
          <p:cNvSpPr>
            <a:spLocks/>
          </p:cNvSpPr>
          <p:nvPr/>
        </p:nvSpPr>
        <p:spPr bwMode="auto">
          <a:xfrm>
            <a:off x="1050925" y="2974975"/>
            <a:ext cx="52388" cy="125413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1" name="object 232">
            <a:extLst>
              <a:ext uri="{FF2B5EF4-FFF2-40B4-BE49-F238E27FC236}">
                <a16:creationId xmlns:a16="http://schemas.microsoft.com/office/drawing/2014/main" id="{8FAB5EB3-1FCB-4387-8671-2E746DFF8E7D}"/>
              </a:ext>
            </a:extLst>
          </p:cNvPr>
          <p:cNvSpPr>
            <a:spLocks/>
          </p:cNvSpPr>
          <p:nvPr/>
        </p:nvSpPr>
        <p:spPr bwMode="auto">
          <a:xfrm>
            <a:off x="769938" y="2751138"/>
            <a:ext cx="52387" cy="125412"/>
          </a:xfrm>
          <a:custGeom>
            <a:avLst/>
            <a:gdLst>
              <a:gd name="T0" fmla="*/ 51816 w 52069"/>
              <a:gd name="T1" fmla="*/ 0 h 125094"/>
              <a:gd name="T2" fmla="*/ 0 w 52069"/>
              <a:gd name="T3" fmla="*/ 0 h 125094"/>
              <a:gd name="T4" fmla="*/ 25907 w 52069"/>
              <a:gd name="T5" fmla="*/ 124967 h 125094"/>
              <a:gd name="T6" fmla="*/ 51816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2" name="object 233">
            <a:extLst>
              <a:ext uri="{FF2B5EF4-FFF2-40B4-BE49-F238E27FC236}">
                <a16:creationId xmlns:a16="http://schemas.microsoft.com/office/drawing/2014/main" id="{87D471EF-F1D7-4A96-95BA-6A7C559E6D33}"/>
              </a:ext>
            </a:extLst>
          </p:cNvPr>
          <p:cNvSpPr>
            <a:spLocks/>
          </p:cNvSpPr>
          <p:nvPr/>
        </p:nvSpPr>
        <p:spPr bwMode="auto">
          <a:xfrm>
            <a:off x="625475" y="2386013"/>
            <a:ext cx="50800" cy="125412"/>
          </a:xfrm>
          <a:custGeom>
            <a:avLst/>
            <a:gdLst>
              <a:gd name="T0" fmla="*/ 51815 w 52070"/>
              <a:gd name="T1" fmla="*/ 0 h 125094"/>
              <a:gd name="T2" fmla="*/ 0 w 52070"/>
              <a:gd name="T3" fmla="*/ 0 h 125094"/>
              <a:gd name="T4" fmla="*/ 25907 w 52070"/>
              <a:gd name="T5" fmla="*/ 124967 h 125094"/>
              <a:gd name="T6" fmla="*/ 51815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51815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3" name="object 234">
            <a:extLst>
              <a:ext uri="{FF2B5EF4-FFF2-40B4-BE49-F238E27FC236}">
                <a16:creationId xmlns:a16="http://schemas.microsoft.com/office/drawing/2014/main" id="{92EDA163-F21D-4256-A6B7-D57D7622F81A}"/>
              </a:ext>
            </a:extLst>
          </p:cNvPr>
          <p:cNvSpPr>
            <a:spLocks/>
          </p:cNvSpPr>
          <p:nvPr/>
        </p:nvSpPr>
        <p:spPr bwMode="auto">
          <a:xfrm>
            <a:off x="798513" y="36115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4" name="object 235">
            <a:extLst>
              <a:ext uri="{FF2B5EF4-FFF2-40B4-BE49-F238E27FC236}">
                <a16:creationId xmlns:a16="http://schemas.microsoft.com/office/drawing/2014/main" id="{A222E654-2DAA-4223-8516-4F280CB48441}"/>
              </a:ext>
            </a:extLst>
          </p:cNvPr>
          <p:cNvSpPr>
            <a:spLocks/>
          </p:cNvSpPr>
          <p:nvPr/>
        </p:nvSpPr>
        <p:spPr bwMode="auto">
          <a:xfrm>
            <a:off x="882650" y="3584575"/>
            <a:ext cx="74613" cy="53975"/>
          </a:xfrm>
          <a:custGeom>
            <a:avLst/>
            <a:gdLst>
              <a:gd name="T0" fmla="*/ 37337 w 74930"/>
              <a:gd name="T1" fmla="*/ 0 h 53339"/>
              <a:gd name="T2" fmla="*/ 22802 w 74930"/>
              <a:gd name="T3" fmla="*/ 2095 h 53339"/>
              <a:gd name="T4" fmla="*/ 10934 w 74930"/>
              <a:gd name="T5" fmla="*/ 7810 h 53339"/>
              <a:gd name="T6" fmla="*/ 2933 w 74930"/>
              <a:gd name="T7" fmla="*/ 16287 h 53339"/>
              <a:gd name="T8" fmla="*/ 0 w 74930"/>
              <a:gd name="T9" fmla="*/ 26669 h 53339"/>
              <a:gd name="T10" fmla="*/ 2933 w 74930"/>
              <a:gd name="T11" fmla="*/ 37052 h 53339"/>
              <a:gd name="T12" fmla="*/ 10934 w 74930"/>
              <a:gd name="T13" fmla="*/ 45529 h 53339"/>
              <a:gd name="T14" fmla="*/ 22802 w 74930"/>
              <a:gd name="T15" fmla="*/ 51244 h 53339"/>
              <a:gd name="T16" fmla="*/ 37337 w 74930"/>
              <a:gd name="T17" fmla="*/ 53339 h 53339"/>
              <a:gd name="T18" fmla="*/ 51873 w 74930"/>
              <a:gd name="T19" fmla="*/ 51244 h 53339"/>
              <a:gd name="T20" fmla="*/ 63741 w 74930"/>
              <a:gd name="T21" fmla="*/ 45529 h 53339"/>
              <a:gd name="T22" fmla="*/ 71742 w 74930"/>
              <a:gd name="T23" fmla="*/ 37052 h 53339"/>
              <a:gd name="T24" fmla="*/ 74675 w 74930"/>
              <a:gd name="T25" fmla="*/ 26669 h 53339"/>
              <a:gd name="T26" fmla="*/ 71742 w 74930"/>
              <a:gd name="T27" fmla="*/ 16287 h 53339"/>
              <a:gd name="T28" fmla="*/ 63741 w 74930"/>
              <a:gd name="T29" fmla="*/ 7810 h 53339"/>
              <a:gd name="T30" fmla="*/ 51873 w 74930"/>
              <a:gd name="T31" fmla="*/ 2095 h 53339"/>
              <a:gd name="T32" fmla="*/ 37337 w 74930"/>
              <a:gd name="T33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22802" y="2095"/>
                </a:lnTo>
                <a:lnTo>
                  <a:pt x="10934" y="7810"/>
                </a:lnTo>
                <a:lnTo>
                  <a:pt x="2933" y="16287"/>
                </a:lnTo>
                <a:lnTo>
                  <a:pt x="0" y="26669"/>
                </a:lnTo>
                <a:lnTo>
                  <a:pt x="2933" y="37052"/>
                </a:lnTo>
                <a:lnTo>
                  <a:pt x="10934" y="45529"/>
                </a:lnTo>
                <a:lnTo>
                  <a:pt x="22802" y="51244"/>
                </a:lnTo>
                <a:lnTo>
                  <a:pt x="37337" y="53339"/>
                </a:lnTo>
                <a:lnTo>
                  <a:pt x="51873" y="51244"/>
                </a:lnTo>
                <a:lnTo>
                  <a:pt x="63741" y="45529"/>
                </a:lnTo>
                <a:lnTo>
                  <a:pt x="71742" y="37052"/>
                </a:lnTo>
                <a:lnTo>
                  <a:pt x="74675" y="26669"/>
                </a:lnTo>
                <a:lnTo>
                  <a:pt x="71742" y="16287"/>
                </a:lnTo>
                <a:lnTo>
                  <a:pt x="63741" y="7810"/>
                </a:lnTo>
                <a:lnTo>
                  <a:pt x="51873" y="2095"/>
                </a:lnTo>
                <a:lnTo>
                  <a:pt x="3733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5" name="object 236">
            <a:extLst>
              <a:ext uri="{FF2B5EF4-FFF2-40B4-BE49-F238E27FC236}">
                <a16:creationId xmlns:a16="http://schemas.microsoft.com/office/drawing/2014/main" id="{4277F460-D4CC-401E-9BEC-4A88C2BAF3CD}"/>
              </a:ext>
            </a:extLst>
          </p:cNvPr>
          <p:cNvSpPr>
            <a:spLocks/>
          </p:cNvSpPr>
          <p:nvPr/>
        </p:nvSpPr>
        <p:spPr bwMode="auto">
          <a:xfrm>
            <a:off x="957263" y="3454400"/>
            <a:ext cx="85725" cy="0"/>
          </a:xfrm>
          <a:custGeom>
            <a:avLst/>
            <a:gdLst>
              <a:gd name="T0" fmla="*/ 0 w 85725"/>
              <a:gd name="T1" fmla="*/ 85216 w 857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725">
                <a:moveTo>
                  <a:pt x="0" y="0"/>
                </a:moveTo>
                <a:lnTo>
                  <a:pt x="85216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6" name="object 237">
            <a:extLst>
              <a:ext uri="{FF2B5EF4-FFF2-40B4-BE49-F238E27FC236}">
                <a16:creationId xmlns:a16="http://schemas.microsoft.com/office/drawing/2014/main" id="{2BEE6564-01D0-4279-8F2F-62B95DB1CF98}"/>
              </a:ext>
            </a:extLst>
          </p:cNvPr>
          <p:cNvSpPr>
            <a:spLocks/>
          </p:cNvSpPr>
          <p:nvPr/>
        </p:nvSpPr>
        <p:spPr bwMode="auto">
          <a:xfrm>
            <a:off x="798513" y="3454400"/>
            <a:ext cx="84137" cy="0"/>
          </a:xfrm>
          <a:custGeom>
            <a:avLst/>
            <a:gdLst>
              <a:gd name="T0" fmla="*/ 0 w 85090"/>
              <a:gd name="T1" fmla="*/ 84582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2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7" name="object 238">
            <a:extLst>
              <a:ext uri="{FF2B5EF4-FFF2-40B4-BE49-F238E27FC236}">
                <a16:creationId xmlns:a16="http://schemas.microsoft.com/office/drawing/2014/main" id="{F9C652B3-B508-45EE-B389-42D4F2425D8D}"/>
              </a:ext>
            </a:extLst>
          </p:cNvPr>
          <p:cNvSpPr>
            <a:spLocks/>
          </p:cNvSpPr>
          <p:nvPr/>
        </p:nvSpPr>
        <p:spPr bwMode="auto">
          <a:xfrm>
            <a:off x="882650" y="3427413"/>
            <a:ext cx="74613" cy="53975"/>
          </a:xfrm>
          <a:custGeom>
            <a:avLst/>
            <a:gdLst>
              <a:gd name="T0" fmla="*/ 0 w 74930"/>
              <a:gd name="T1" fmla="*/ 53339 h 53339"/>
              <a:gd name="T2" fmla="*/ 74675 w 74930"/>
              <a:gd name="T3" fmla="*/ 53339 h 53339"/>
              <a:gd name="T4" fmla="*/ 74675 w 74930"/>
              <a:gd name="T5" fmla="*/ 0 h 53339"/>
              <a:gd name="T6" fmla="*/ 0 w 74930"/>
              <a:gd name="T7" fmla="*/ 0 h 53339"/>
              <a:gd name="T8" fmla="*/ 0 w 74930"/>
              <a:gd name="T9" fmla="*/ 53339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30" h="53339">
                <a:moveTo>
                  <a:pt x="0" y="53339"/>
                </a:moveTo>
                <a:lnTo>
                  <a:pt x="74675" y="53339"/>
                </a:lnTo>
                <a:lnTo>
                  <a:pt x="74675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8" name="object 239">
            <a:extLst>
              <a:ext uri="{FF2B5EF4-FFF2-40B4-BE49-F238E27FC236}">
                <a16:creationId xmlns:a16="http://schemas.microsoft.com/office/drawing/2014/main" id="{679CA401-DB6E-4AE9-91BE-4A55DDBE451A}"/>
              </a:ext>
            </a:extLst>
          </p:cNvPr>
          <p:cNvSpPr>
            <a:spLocks/>
          </p:cNvSpPr>
          <p:nvPr/>
        </p:nvSpPr>
        <p:spPr bwMode="auto">
          <a:xfrm>
            <a:off x="798513" y="39290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9" name="object 240">
            <a:extLst>
              <a:ext uri="{FF2B5EF4-FFF2-40B4-BE49-F238E27FC236}">
                <a16:creationId xmlns:a16="http://schemas.microsoft.com/office/drawing/2014/main" id="{5FD3154B-7AE0-411F-8247-CC54E4156AA7}"/>
              </a:ext>
            </a:extLst>
          </p:cNvPr>
          <p:cNvSpPr>
            <a:spLocks/>
          </p:cNvSpPr>
          <p:nvPr/>
        </p:nvSpPr>
        <p:spPr bwMode="auto">
          <a:xfrm>
            <a:off x="882650" y="3903663"/>
            <a:ext cx="74613" cy="50800"/>
          </a:xfrm>
          <a:custGeom>
            <a:avLst/>
            <a:gdLst>
              <a:gd name="T0" fmla="*/ 74675 w 74930"/>
              <a:gd name="T1" fmla="*/ 0 h 52070"/>
              <a:gd name="T2" fmla="*/ 0 w 74930"/>
              <a:gd name="T3" fmla="*/ 0 h 52070"/>
              <a:gd name="T4" fmla="*/ 37337 w 74930"/>
              <a:gd name="T5" fmla="*/ 51816 h 52070"/>
              <a:gd name="T6" fmla="*/ 74675 w 74930"/>
              <a:gd name="T7" fmla="*/ 0 h 5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2070">
                <a:moveTo>
                  <a:pt x="74675" y="0"/>
                </a:moveTo>
                <a:lnTo>
                  <a:pt x="0" y="0"/>
                </a:lnTo>
                <a:lnTo>
                  <a:pt x="37337" y="51816"/>
                </a:lnTo>
                <a:lnTo>
                  <a:pt x="7467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0" name="object 241">
            <a:extLst>
              <a:ext uri="{FF2B5EF4-FFF2-40B4-BE49-F238E27FC236}">
                <a16:creationId xmlns:a16="http://schemas.microsoft.com/office/drawing/2014/main" id="{8AAF1D59-76E2-4A00-9C4A-8E897CF08092}"/>
              </a:ext>
            </a:extLst>
          </p:cNvPr>
          <p:cNvSpPr>
            <a:spLocks/>
          </p:cNvSpPr>
          <p:nvPr/>
        </p:nvSpPr>
        <p:spPr bwMode="auto">
          <a:xfrm>
            <a:off x="798513" y="3771900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1" name="object 242">
            <a:extLst>
              <a:ext uri="{FF2B5EF4-FFF2-40B4-BE49-F238E27FC236}">
                <a16:creationId xmlns:a16="http://schemas.microsoft.com/office/drawing/2014/main" id="{45EC4142-574A-488F-8819-8A69E6CB9B50}"/>
              </a:ext>
            </a:extLst>
          </p:cNvPr>
          <p:cNvSpPr>
            <a:spLocks/>
          </p:cNvSpPr>
          <p:nvPr/>
        </p:nvSpPr>
        <p:spPr bwMode="auto">
          <a:xfrm>
            <a:off x="882650" y="3744913"/>
            <a:ext cx="74613" cy="52387"/>
          </a:xfrm>
          <a:custGeom>
            <a:avLst/>
            <a:gdLst>
              <a:gd name="T0" fmla="*/ 37337 w 74930"/>
              <a:gd name="T1" fmla="*/ 0 h 53339"/>
              <a:gd name="T2" fmla="*/ 0 w 74930"/>
              <a:gd name="T3" fmla="*/ 53339 h 53339"/>
              <a:gd name="T4" fmla="*/ 74675 w 74930"/>
              <a:gd name="T5" fmla="*/ 53339 h 53339"/>
              <a:gd name="T6" fmla="*/ 37337 w 74930"/>
              <a:gd name="T7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0" y="53339"/>
                </a:lnTo>
                <a:lnTo>
                  <a:pt x="74675" y="53339"/>
                </a:lnTo>
                <a:lnTo>
                  <a:pt x="3733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3" name="object 243">
            <a:extLst>
              <a:ext uri="{FF2B5EF4-FFF2-40B4-BE49-F238E27FC236}">
                <a16:creationId xmlns:a16="http://schemas.microsoft.com/office/drawing/2014/main" id="{F7B7CCB2-D9AF-4CF6-B6D9-0F4D834631EB}"/>
              </a:ext>
            </a:extLst>
          </p:cNvPr>
          <p:cNvSpPr txBox="1"/>
          <p:nvPr/>
        </p:nvSpPr>
        <p:spPr>
          <a:xfrm>
            <a:off x="1092200" y="3325813"/>
            <a:ext cx="603250" cy="738187"/>
          </a:xfrm>
          <a:prstGeom prst="rect">
            <a:avLst/>
          </a:prstGeom>
        </p:spPr>
        <p:txBody>
          <a:bodyPr lIns="0" tIns="38735" rIns="0" bIns="0">
            <a:spAutoFit/>
          </a:bodyPr>
          <a:lstStyle/>
          <a:p>
            <a:pPr marL="12700">
              <a:spcBef>
                <a:spcPts val="305"/>
              </a:spcBef>
              <a:defRPr/>
            </a:pPr>
            <a:r>
              <a:rPr sz="1000" spc="-5" dirty="0">
                <a:latin typeface="Calibri"/>
                <a:cs typeface="Calibri"/>
              </a:rPr>
              <a:t>100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0"/>
              </a:spcBef>
              <a:defRPr/>
            </a:pPr>
            <a:r>
              <a:rPr sz="1000" spc="-5" dirty="0">
                <a:latin typeface="Calibri"/>
                <a:cs typeface="Calibri"/>
              </a:rPr>
              <a:t>200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195"/>
              </a:spcBef>
              <a:defRPr/>
            </a:pPr>
            <a:r>
              <a:rPr sz="1000" spc="-5" dirty="0">
                <a:latin typeface="Calibri"/>
                <a:cs typeface="Calibri"/>
              </a:rPr>
              <a:t>400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4"/>
              </a:spcBef>
              <a:defRPr/>
            </a:pPr>
            <a:r>
              <a:rPr sz="1000" spc="-5" dirty="0">
                <a:latin typeface="Calibri"/>
                <a:cs typeface="Calibri"/>
              </a:rPr>
              <a:t>600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723" name="object 244">
            <a:extLst>
              <a:ext uri="{FF2B5EF4-FFF2-40B4-BE49-F238E27FC236}">
                <a16:creationId xmlns:a16="http://schemas.microsoft.com/office/drawing/2014/main" id="{BDD84792-20F7-4F2E-87EA-A32B60FDF401}"/>
              </a:ext>
            </a:extLst>
          </p:cNvPr>
          <p:cNvSpPr>
            <a:spLocks/>
          </p:cNvSpPr>
          <p:nvPr/>
        </p:nvSpPr>
        <p:spPr bwMode="auto">
          <a:xfrm>
            <a:off x="525463" y="45148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4" name="object 245">
            <a:extLst>
              <a:ext uri="{FF2B5EF4-FFF2-40B4-BE49-F238E27FC236}">
                <a16:creationId xmlns:a16="http://schemas.microsoft.com/office/drawing/2014/main" id="{3059DDCD-0657-45B2-8FD8-BBAA6089C858}"/>
              </a:ext>
            </a:extLst>
          </p:cNvPr>
          <p:cNvSpPr>
            <a:spLocks/>
          </p:cNvSpPr>
          <p:nvPr/>
        </p:nvSpPr>
        <p:spPr bwMode="auto">
          <a:xfrm>
            <a:off x="525463" y="39814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19DEDEBA-16E6-4CA3-91BB-F275A4DD586A}"/>
              </a:ext>
            </a:extLst>
          </p:cNvPr>
          <p:cNvSpPr txBox="1"/>
          <p:nvPr/>
        </p:nvSpPr>
        <p:spPr>
          <a:xfrm>
            <a:off x="379413" y="443865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7" name="object 247">
            <a:extLst>
              <a:ext uri="{FF2B5EF4-FFF2-40B4-BE49-F238E27FC236}">
                <a16:creationId xmlns:a16="http://schemas.microsoft.com/office/drawing/2014/main" id="{04EC5546-C918-4434-B8DE-A834DF88EC67}"/>
              </a:ext>
            </a:extLst>
          </p:cNvPr>
          <p:cNvSpPr txBox="1"/>
          <p:nvPr/>
        </p:nvSpPr>
        <p:spPr>
          <a:xfrm>
            <a:off x="330200" y="1770063"/>
            <a:ext cx="11083925" cy="639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69265" algn="l"/>
                <a:tab pos="3080385" algn="l"/>
                <a:tab pos="3537585" algn="l"/>
                <a:tab pos="5833745" algn="l"/>
                <a:tab pos="6290945" algn="l"/>
                <a:tab pos="9439275" algn="l"/>
                <a:tab pos="9896475" algn="l"/>
              </a:tabLst>
              <a:defRPr/>
            </a:pP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1.	</a:t>
            </a:r>
            <a:r>
              <a:rPr sz="2100" b="1" dirty="0">
                <a:latin typeface="Calibri"/>
                <a:cs typeface="Calibri"/>
              </a:rPr>
              <a:t>N</a:t>
            </a:r>
            <a:r>
              <a:rPr sz="2100" b="1" spc="-10" dirty="0">
                <a:latin typeface="Calibri"/>
                <a:cs typeface="Calibri"/>
              </a:rPr>
              <a:t>V</a:t>
            </a:r>
            <a:r>
              <a:rPr sz="2100" b="1" dirty="0">
                <a:latin typeface="Calibri"/>
                <a:cs typeface="Calibri"/>
              </a:rPr>
              <a:t>R</a:t>
            </a:r>
            <a:r>
              <a:rPr sz="2100" b="1" spc="5" dirty="0">
                <a:latin typeface="Calibri"/>
                <a:cs typeface="Calibri"/>
              </a:rPr>
              <a:t>3-</a:t>
            </a:r>
            <a:r>
              <a:rPr sz="2100" b="1" dirty="0">
                <a:latin typeface="Calibri"/>
                <a:cs typeface="Calibri"/>
              </a:rPr>
              <a:t>778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2.	</a:t>
            </a:r>
            <a:r>
              <a:rPr sz="2100" b="1" spc="-5" dirty="0">
                <a:latin typeface="Calibri"/>
                <a:cs typeface="Calibri"/>
              </a:rPr>
              <a:t>JNJ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379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3.	</a:t>
            </a:r>
            <a:r>
              <a:rPr sz="2100" b="1" spc="-20" dirty="0">
                <a:latin typeface="Calibri"/>
                <a:cs typeface="Calibri"/>
              </a:rPr>
              <a:t>R</a:t>
            </a:r>
            <a:r>
              <a:rPr sz="2100" b="1" spc="-5" dirty="0">
                <a:latin typeface="Calibri"/>
                <a:cs typeface="Calibri"/>
              </a:rPr>
              <a:t>O704</a:t>
            </a:r>
            <a:r>
              <a:rPr sz="2100" b="1" spc="5" dirty="0">
                <a:latin typeface="Calibri"/>
                <a:cs typeface="Calibri"/>
              </a:rPr>
              <a:t>9</a:t>
            </a:r>
            <a:r>
              <a:rPr sz="2100" b="1" dirty="0">
                <a:latin typeface="Calibri"/>
                <a:cs typeface="Calibri"/>
              </a:rPr>
              <a:t>389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4.	</a:t>
            </a:r>
            <a:r>
              <a:rPr sz="2100" b="1" dirty="0">
                <a:latin typeface="Calibri"/>
                <a:cs typeface="Calibri"/>
              </a:rPr>
              <a:t>ABI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H0731</a:t>
            </a:r>
            <a:endParaRPr sz="2100">
              <a:latin typeface="Calibri"/>
              <a:cs typeface="Calibri"/>
            </a:endParaRPr>
          </a:p>
          <a:p>
            <a:pPr marL="122555">
              <a:spcBef>
                <a:spcPts val="1235"/>
              </a:spcBef>
              <a:defRPr/>
            </a:pPr>
            <a:r>
              <a:rPr sz="90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27" name="object 248">
            <a:extLst>
              <a:ext uri="{FF2B5EF4-FFF2-40B4-BE49-F238E27FC236}">
                <a16:creationId xmlns:a16="http://schemas.microsoft.com/office/drawing/2014/main" id="{978DBDE2-2D2C-492B-B602-8BE9B8C6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691188"/>
            <a:ext cx="2478088" cy="874712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28" name="object 249">
            <a:extLst>
              <a:ext uri="{FF2B5EF4-FFF2-40B4-BE49-F238E27FC236}">
                <a16:creationId xmlns:a16="http://schemas.microsoft.com/office/drawing/2014/main" id="{4755A076-0796-4A73-B25B-BB29E327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5715000"/>
            <a:ext cx="2478087" cy="876300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29" name="object 250">
            <a:extLst>
              <a:ext uri="{FF2B5EF4-FFF2-40B4-BE49-F238E27FC236}">
                <a16:creationId xmlns:a16="http://schemas.microsoft.com/office/drawing/2014/main" id="{2DA54250-E8E7-4CC6-8DDF-7DB31FC62EB0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2300478 w 2440305"/>
              <a:gd name="T1" fmla="*/ 0 h 836929"/>
              <a:gd name="T2" fmla="*/ 139446 w 2440305"/>
              <a:gd name="T3" fmla="*/ 0 h 836929"/>
              <a:gd name="T4" fmla="*/ 95370 w 2440305"/>
              <a:gd name="T5" fmla="*/ 7109 h 836929"/>
              <a:gd name="T6" fmla="*/ 57091 w 2440305"/>
              <a:gd name="T7" fmla="*/ 26905 h 836929"/>
              <a:gd name="T8" fmla="*/ 26905 w 2440305"/>
              <a:gd name="T9" fmla="*/ 57091 h 836929"/>
              <a:gd name="T10" fmla="*/ 7109 w 2440305"/>
              <a:gd name="T11" fmla="*/ 95370 h 836929"/>
              <a:gd name="T12" fmla="*/ 0 w 2440305"/>
              <a:gd name="T13" fmla="*/ 139446 h 836929"/>
              <a:gd name="T14" fmla="*/ 0 w 2440305"/>
              <a:gd name="T15" fmla="*/ 697230 h 836929"/>
              <a:gd name="T16" fmla="*/ 7109 w 2440305"/>
              <a:gd name="T17" fmla="*/ 741305 h 836929"/>
              <a:gd name="T18" fmla="*/ 26905 w 2440305"/>
              <a:gd name="T19" fmla="*/ 779584 h 836929"/>
              <a:gd name="T20" fmla="*/ 57091 w 2440305"/>
              <a:gd name="T21" fmla="*/ 809770 h 836929"/>
              <a:gd name="T22" fmla="*/ 95370 w 2440305"/>
              <a:gd name="T23" fmla="*/ 829566 h 836929"/>
              <a:gd name="T24" fmla="*/ 139446 w 2440305"/>
              <a:gd name="T25" fmla="*/ 836676 h 836929"/>
              <a:gd name="T26" fmla="*/ 2300478 w 2440305"/>
              <a:gd name="T27" fmla="*/ 836676 h 836929"/>
              <a:gd name="T28" fmla="*/ 2344533 w 2440305"/>
              <a:gd name="T29" fmla="*/ 829566 h 836929"/>
              <a:gd name="T30" fmla="*/ 2382810 w 2440305"/>
              <a:gd name="T31" fmla="*/ 809770 h 836929"/>
              <a:gd name="T32" fmla="*/ 2413004 w 2440305"/>
              <a:gd name="T33" fmla="*/ 779584 h 836929"/>
              <a:gd name="T34" fmla="*/ 2432809 w 2440305"/>
              <a:gd name="T35" fmla="*/ 741305 h 836929"/>
              <a:gd name="T36" fmla="*/ 2439924 w 2440305"/>
              <a:gd name="T37" fmla="*/ 697230 h 836929"/>
              <a:gd name="T38" fmla="*/ 2439924 w 2440305"/>
              <a:gd name="T39" fmla="*/ 139446 h 836929"/>
              <a:gd name="T40" fmla="*/ 2432809 w 2440305"/>
              <a:gd name="T41" fmla="*/ 95370 h 836929"/>
              <a:gd name="T42" fmla="*/ 2413004 w 2440305"/>
              <a:gd name="T43" fmla="*/ 57091 h 836929"/>
              <a:gd name="T44" fmla="*/ 2382810 w 2440305"/>
              <a:gd name="T45" fmla="*/ 26905 h 836929"/>
              <a:gd name="T46" fmla="*/ 2344533 w 2440305"/>
              <a:gd name="T47" fmla="*/ 7109 h 836929"/>
              <a:gd name="T48" fmla="*/ 2300478 w 244030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2300478" y="0"/>
                </a:moveTo>
                <a:lnTo>
                  <a:pt x="139446" y="0"/>
                </a:lnTo>
                <a:lnTo>
                  <a:pt x="95370" y="7109"/>
                </a:lnTo>
                <a:lnTo>
                  <a:pt x="57091" y="26905"/>
                </a:lnTo>
                <a:lnTo>
                  <a:pt x="26905" y="57091"/>
                </a:lnTo>
                <a:lnTo>
                  <a:pt x="7109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09" y="741305"/>
                </a:lnTo>
                <a:lnTo>
                  <a:pt x="26905" y="779584"/>
                </a:lnTo>
                <a:lnTo>
                  <a:pt x="57091" y="809770"/>
                </a:lnTo>
                <a:lnTo>
                  <a:pt x="95370" y="829566"/>
                </a:lnTo>
                <a:lnTo>
                  <a:pt x="139446" y="836676"/>
                </a:lnTo>
                <a:lnTo>
                  <a:pt x="2300478" y="836676"/>
                </a:lnTo>
                <a:lnTo>
                  <a:pt x="2344533" y="829566"/>
                </a:lnTo>
                <a:lnTo>
                  <a:pt x="2382810" y="809770"/>
                </a:lnTo>
                <a:lnTo>
                  <a:pt x="2413004" y="779584"/>
                </a:lnTo>
                <a:lnTo>
                  <a:pt x="2432809" y="741305"/>
                </a:lnTo>
                <a:lnTo>
                  <a:pt x="2439924" y="697230"/>
                </a:lnTo>
                <a:lnTo>
                  <a:pt x="2439924" y="139446"/>
                </a:lnTo>
                <a:lnTo>
                  <a:pt x="2432809" y="95370"/>
                </a:lnTo>
                <a:lnTo>
                  <a:pt x="2413004" y="57091"/>
                </a:lnTo>
                <a:lnTo>
                  <a:pt x="2382810" y="26905"/>
                </a:lnTo>
                <a:lnTo>
                  <a:pt x="2344533" y="7109"/>
                </a:lnTo>
                <a:lnTo>
                  <a:pt x="230047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30" name="object 251">
            <a:extLst>
              <a:ext uri="{FF2B5EF4-FFF2-40B4-BE49-F238E27FC236}">
                <a16:creationId xmlns:a16="http://schemas.microsoft.com/office/drawing/2014/main" id="{25CF4554-14F0-443B-8047-3F177632091A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0 w 2440305"/>
              <a:gd name="T1" fmla="*/ 139446 h 836929"/>
              <a:gd name="T2" fmla="*/ 7109 w 2440305"/>
              <a:gd name="T3" fmla="*/ 95370 h 836929"/>
              <a:gd name="T4" fmla="*/ 26905 w 2440305"/>
              <a:gd name="T5" fmla="*/ 57091 h 836929"/>
              <a:gd name="T6" fmla="*/ 57091 w 2440305"/>
              <a:gd name="T7" fmla="*/ 26905 h 836929"/>
              <a:gd name="T8" fmla="*/ 95370 w 2440305"/>
              <a:gd name="T9" fmla="*/ 7109 h 836929"/>
              <a:gd name="T10" fmla="*/ 139446 w 2440305"/>
              <a:gd name="T11" fmla="*/ 0 h 836929"/>
              <a:gd name="T12" fmla="*/ 2300478 w 2440305"/>
              <a:gd name="T13" fmla="*/ 0 h 836929"/>
              <a:gd name="T14" fmla="*/ 2344533 w 2440305"/>
              <a:gd name="T15" fmla="*/ 7109 h 836929"/>
              <a:gd name="T16" fmla="*/ 2382810 w 2440305"/>
              <a:gd name="T17" fmla="*/ 26905 h 836929"/>
              <a:gd name="T18" fmla="*/ 2413004 w 2440305"/>
              <a:gd name="T19" fmla="*/ 57091 h 836929"/>
              <a:gd name="T20" fmla="*/ 2432809 w 2440305"/>
              <a:gd name="T21" fmla="*/ 95370 h 836929"/>
              <a:gd name="T22" fmla="*/ 2439924 w 2440305"/>
              <a:gd name="T23" fmla="*/ 139446 h 836929"/>
              <a:gd name="T24" fmla="*/ 2439924 w 2440305"/>
              <a:gd name="T25" fmla="*/ 697230 h 836929"/>
              <a:gd name="T26" fmla="*/ 2432809 w 2440305"/>
              <a:gd name="T27" fmla="*/ 741305 h 836929"/>
              <a:gd name="T28" fmla="*/ 2413004 w 2440305"/>
              <a:gd name="T29" fmla="*/ 779584 h 836929"/>
              <a:gd name="T30" fmla="*/ 2382810 w 2440305"/>
              <a:gd name="T31" fmla="*/ 809770 h 836929"/>
              <a:gd name="T32" fmla="*/ 2344533 w 2440305"/>
              <a:gd name="T33" fmla="*/ 829566 h 836929"/>
              <a:gd name="T34" fmla="*/ 2300478 w 2440305"/>
              <a:gd name="T35" fmla="*/ 836676 h 836929"/>
              <a:gd name="T36" fmla="*/ 139446 w 2440305"/>
              <a:gd name="T37" fmla="*/ 836676 h 836929"/>
              <a:gd name="T38" fmla="*/ 95370 w 2440305"/>
              <a:gd name="T39" fmla="*/ 829566 h 836929"/>
              <a:gd name="T40" fmla="*/ 57091 w 2440305"/>
              <a:gd name="T41" fmla="*/ 809770 h 836929"/>
              <a:gd name="T42" fmla="*/ 26905 w 2440305"/>
              <a:gd name="T43" fmla="*/ 779584 h 836929"/>
              <a:gd name="T44" fmla="*/ 7109 w 2440305"/>
              <a:gd name="T45" fmla="*/ 741305 h 836929"/>
              <a:gd name="T46" fmla="*/ 0 w 2440305"/>
              <a:gd name="T47" fmla="*/ 697230 h 836929"/>
              <a:gd name="T48" fmla="*/ 0 w 244030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0" y="139446"/>
                </a:moveTo>
                <a:lnTo>
                  <a:pt x="7109" y="95370"/>
                </a:lnTo>
                <a:lnTo>
                  <a:pt x="26905" y="57091"/>
                </a:lnTo>
                <a:lnTo>
                  <a:pt x="57091" y="26905"/>
                </a:lnTo>
                <a:lnTo>
                  <a:pt x="95370" y="7109"/>
                </a:lnTo>
                <a:lnTo>
                  <a:pt x="139446" y="0"/>
                </a:lnTo>
                <a:lnTo>
                  <a:pt x="2300478" y="0"/>
                </a:lnTo>
                <a:lnTo>
                  <a:pt x="2344533" y="7109"/>
                </a:lnTo>
                <a:lnTo>
                  <a:pt x="2382810" y="26905"/>
                </a:lnTo>
                <a:lnTo>
                  <a:pt x="2413004" y="57091"/>
                </a:lnTo>
                <a:lnTo>
                  <a:pt x="2432809" y="95370"/>
                </a:lnTo>
                <a:lnTo>
                  <a:pt x="2439924" y="139446"/>
                </a:lnTo>
                <a:lnTo>
                  <a:pt x="2439924" y="697230"/>
                </a:lnTo>
                <a:lnTo>
                  <a:pt x="2432809" y="741305"/>
                </a:lnTo>
                <a:lnTo>
                  <a:pt x="2413004" y="779584"/>
                </a:lnTo>
                <a:lnTo>
                  <a:pt x="2382810" y="809770"/>
                </a:lnTo>
                <a:lnTo>
                  <a:pt x="2344533" y="829566"/>
                </a:lnTo>
                <a:lnTo>
                  <a:pt x="2300478" y="836676"/>
                </a:lnTo>
                <a:lnTo>
                  <a:pt x="139446" y="836676"/>
                </a:lnTo>
                <a:lnTo>
                  <a:pt x="95370" y="829566"/>
                </a:lnTo>
                <a:lnTo>
                  <a:pt x="57091" y="809770"/>
                </a:lnTo>
                <a:lnTo>
                  <a:pt x="26905" y="779584"/>
                </a:lnTo>
                <a:lnTo>
                  <a:pt x="7109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2" name="object 252">
            <a:extLst>
              <a:ext uri="{FF2B5EF4-FFF2-40B4-BE49-F238E27FC236}">
                <a16:creationId xmlns:a16="http://schemas.microsoft.com/office/drawing/2014/main" id="{A9086651-624E-4391-A3DF-A2278B357960}"/>
              </a:ext>
            </a:extLst>
          </p:cNvPr>
          <p:cNvSpPr txBox="1"/>
          <p:nvPr/>
        </p:nvSpPr>
        <p:spPr>
          <a:xfrm>
            <a:off x="201613" y="5765800"/>
            <a:ext cx="216376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1200mg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2log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32" name="object 253">
            <a:extLst>
              <a:ext uri="{FF2B5EF4-FFF2-40B4-BE49-F238E27FC236}">
                <a16:creationId xmlns:a16="http://schemas.microsoft.com/office/drawing/2014/main" id="{3D505EAB-2A7A-4C7D-9D52-84A8341E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3" name="object 254">
            <a:extLst>
              <a:ext uri="{FF2B5EF4-FFF2-40B4-BE49-F238E27FC236}">
                <a16:creationId xmlns:a16="http://schemas.microsoft.com/office/drawing/2014/main" id="{E7845D7D-B673-46A8-84EB-D92948AF9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4" name="object 255">
            <a:extLst>
              <a:ext uri="{FF2B5EF4-FFF2-40B4-BE49-F238E27FC236}">
                <a16:creationId xmlns:a16="http://schemas.microsoft.com/office/drawing/2014/main" id="{E65C99DA-6CE2-40F3-A2B5-9EE5E322A132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2407158 w 2546985"/>
              <a:gd name="T1" fmla="*/ 0 h 836929"/>
              <a:gd name="T2" fmla="*/ 139445 w 2546985"/>
              <a:gd name="T3" fmla="*/ 0 h 836929"/>
              <a:gd name="T4" fmla="*/ 95390 w 2546985"/>
              <a:gd name="T5" fmla="*/ 7109 h 836929"/>
              <a:gd name="T6" fmla="*/ 57113 w 2546985"/>
              <a:gd name="T7" fmla="*/ 26905 h 836929"/>
              <a:gd name="T8" fmla="*/ 26919 w 2546985"/>
              <a:gd name="T9" fmla="*/ 57091 h 836929"/>
              <a:gd name="T10" fmla="*/ 7114 w 2546985"/>
              <a:gd name="T11" fmla="*/ 95370 h 836929"/>
              <a:gd name="T12" fmla="*/ 0 w 2546985"/>
              <a:gd name="T13" fmla="*/ 139446 h 836929"/>
              <a:gd name="T14" fmla="*/ 0 w 2546985"/>
              <a:gd name="T15" fmla="*/ 697230 h 836929"/>
              <a:gd name="T16" fmla="*/ 7114 w 2546985"/>
              <a:gd name="T17" fmla="*/ 741305 h 836929"/>
              <a:gd name="T18" fmla="*/ 26919 w 2546985"/>
              <a:gd name="T19" fmla="*/ 779584 h 836929"/>
              <a:gd name="T20" fmla="*/ 57113 w 2546985"/>
              <a:gd name="T21" fmla="*/ 809770 h 836929"/>
              <a:gd name="T22" fmla="*/ 95390 w 2546985"/>
              <a:gd name="T23" fmla="*/ 829566 h 836929"/>
              <a:gd name="T24" fmla="*/ 139445 w 2546985"/>
              <a:gd name="T25" fmla="*/ 836676 h 836929"/>
              <a:gd name="T26" fmla="*/ 2407158 w 2546985"/>
              <a:gd name="T27" fmla="*/ 836676 h 836929"/>
              <a:gd name="T28" fmla="*/ 2451213 w 2546985"/>
              <a:gd name="T29" fmla="*/ 829566 h 836929"/>
              <a:gd name="T30" fmla="*/ 2489490 w 2546985"/>
              <a:gd name="T31" fmla="*/ 809770 h 836929"/>
              <a:gd name="T32" fmla="*/ 2519684 w 2546985"/>
              <a:gd name="T33" fmla="*/ 779584 h 836929"/>
              <a:gd name="T34" fmla="*/ 2539489 w 2546985"/>
              <a:gd name="T35" fmla="*/ 741305 h 836929"/>
              <a:gd name="T36" fmla="*/ 2546604 w 2546985"/>
              <a:gd name="T37" fmla="*/ 697230 h 836929"/>
              <a:gd name="T38" fmla="*/ 2546604 w 2546985"/>
              <a:gd name="T39" fmla="*/ 139446 h 836929"/>
              <a:gd name="T40" fmla="*/ 2539489 w 2546985"/>
              <a:gd name="T41" fmla="*/ 95370 h 836929"/>
              <a:gd name="T42" fmla="*/ 2519684 w 2546985"/>
              <a:gd name="T43" fmla="*/ 57091 h 836929"/>
              <a:gd name="T44" fmla="*/ 2489490 w 2546985"/>
              <a:gd name="T45" fmla="*/ 26905 h 836929"/>
              <a:gd name="T46" fmla="*/ 2451213 w 2546985"/>
              <a:gd name="T47" fmla="*/ 7109 h 836929"/>
              <a:gd name="T48" fmla="*/ 2407158 w 254698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2407158" y="0"/>
                </a:moveTo>
                <a:lnTo>
                  <a:pt x="139445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5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35" name="object 256">
            <a:extLst>
              <a:ext uri="{FF2B5EF4-FFF2-40B4-BE49-F238E27FC236}">
                <a16:creationId xmlns:a16="http://schemas.microsoft.com/office/drawing/2014/main" id="{2EC98883-E440-4C6A-BAFE-C1D98C1478F6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0 w 2546985"/>
              <a:gd name="T1" fmla="*/ 139446 h 836929"/>
              <a:gd name="T2" fmla="*/ 7114 w 2546985"/>
              <a:gd name="T3" fmla="*/ 95370 h 836929"/>
              <a:gd name="T4" fmla="*/ 26919 w 2546985"/>
              <a:gd name="T5" fmla="*/ 57091 h 836929"/>
              <a:gd name="T6" fmla="*/ 57113 w 2546985"/>
              <a:gd name="T7" fmla="*/ 26905 h 836929"/>
              <a:gd name="T8" fmla="*/ 95390 w 2546985"/>
              <a:gd name="T9" fmla="*/ 7109 h 836929"/>
              <a:gd name="T10" fmla="*/ 139445 w 2546985"/>
              <a:gd name="T11" fmla="*/ 0 h 836929"/>
              <a:gd name="T12" fmla="*/ 2407158 w 2546985"/>
              <a:gd name="T13" fmla="*/ 0 h 836929"/>
              <a:gd name="T14" fmla="*/ 2451213 w 2546985"/>
              <a:gd name="T15" fmla="*/ 7109 h 836929"/>
              <a:gd name="T16" fmla="*/ 2489490 w 2546985"/>
              <a:gd name="T17" fmla="*/ 26905 h 836929"/>
              <a:gd name="T18" fmla="*/ 2519684 w 2546985"/>
              <a:gd name="T19" fmla="*/ 57091 h 836929"/>
              <a:gd name="T20" fmla="*/ 2539489 w 2546985"/>
              <a:gd name="T21" fmla="*/ 95370 h 836929"/>
              <a:gd name="T22" fmla="*/ 2546604 w 2546985"/>
              <a:gd name="T23" fmla="*/ 139446 h 836929"/>
              <a:gd name="T24" fmla="*/ 2546604 w 2546985"/>
              <a:gd name="T25" fmla="*/ 697230 h 836929"/>
              <a:gd name="T26" fmla="*/ 2539489 w 2546985"/>
              <a:gd name="T27" fmla="*/ 741305 h 836929"/>
              <a:gd name="T28" fmla="*/ 2519684 w 2546985"/>
              <a:gd name="T29" fmla="*/ 779584 h 836929"/>
              <a:gd name="T30" fmla="*/ 2489490 w 2546985"/>
              <a:gd name="T31" fmla="*/ 809770 h 836929"/>
              <a:gd name="T32" fmla="*/ 2451213 w 2546985"/>
              <a:gd name="T33" fmla="*/ 829566 h 836929"/>
              <a:gd name="T34" fmla="*/ 2407158 w 2546985"/>
              <a:gd name="T35" fmla="*/ 836676 h 836929"/>
              <a:gd name="T36" fmla="*/ 139445 w 2546985"/>
              <a:gd name="T37" fmla="*/ 836676 h 836929"/>
              <a:gd name="T38" fmla="*/ 95390 w 2546985"/>
              <a:gd name="T39" fmla="*/ 829566 h 836929"/>
              <a:gd name="T40" fmla="*/ 57113 w 2546985"/>
              <a:gd name="T41" fmla="*/ 809770 h 836929"/>
              <a:gd name="T42" fmla="*/ 26919 w 2546985"/>
              <a:gd name="T43" fmla="*/ 779584 h 836929"/>
              <a:gd name="T44" fmla="*/ 7114 w 2546985"/>
              <a:gd name="T45" fmla="*/ 741305 h 836929"/>
              <a:gd name="T46" fmla="*/ 0 w 2546985"/>
              <a:gd name="T47" fmla="*/ 697230 h 836929"/>
              <a:gd name="T48" fmla="*/ 0 w 254698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5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5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7" name="object 257">
            <a:extLst>
              <a:ext uri="{FF2B5EF4-FFF2-40B4-BE49-F238E27FC236}">
                <a16:creationId xmlns:a16="http://schemas.microsoft.com/office/drawing/2014/main" id="{B83D065D-0A1A-46CA-9C18-04EDF802D652}"/>
              </a:ext>
            </a:extLst>
          </p:cNvPr>
          <p:cNvSpPr txBox="1"/>
          <p:nvPr/>
        </p:nvSpPr>
        <p:spPr>
          <a:xfrm>
            <a:off x="3141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250mg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Occ </a:t>
            </a:r>
            <a:r>
              <a:rPr sz="1600" spc="-45" dirty="0">
                <a:latin typeface="Calibri"/>
                <a:cs typeface="Calibri"/>
              </a:rPr>
              <a:t>ALT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elevation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37" name="object 258">
            <a:extLst>
              <a:ext uri="{FF2B5EF4-FFF2-40B4-BE49-F238E27FC236}">
                <a16:creationId xmlns:a16="http://schemas.microsoft.com/office/drawing/2014/main" id="{3E197E5C-C359-4BFE-A60F-0063DD6EF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5691188"/>
            <a:ext cx="2586037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8" name="object 259">
            <a:extLst>
              <a:ext uri="{FF2B5EF4-FFF2-40B4-BE49-F238E27FC236}">
                <a16:creationId xmlns:a16="http://schemas.microsoft.com/office/drawing/2014/main" id="{86994366-29C6-4907-8760-C6B31DD1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9" name="object 260">
            <a:extLst>
              <a:ext uri="{FF2B5EF4-FFF2-40B4-BE49-F238E27FC236}">
                <a16:creationId xmlns:a16="http://schemas.microsoft.com/office/drawing/2014/main" id="{F293697F-A335-40A0-968A-5C636E943FDF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0" name="object 261">
            <a:extLst>
              <a:ext uri="{FF2B5EF4-FFF2-40B4-BE49-F238E27FC236}">
                <a16:creationId xmlns:a16="http://schemas.microsoft.com/office/drawing/2014/main" id="{46905811-02BD-4086-86B2-474E80337A2D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2" name="object 262">
            <a:extLst>
              <a:ext uri="{FF2B5EF4-FFF2-40B4-BE49-F238E27FC236}">
                <a16:creationId xmlns:a16="http://schemas.microsoft.com/office/drawing/2014/main" id="{6DA0DB74-4970-4D3E-B171-AB8DE590DAC9}"/>
              </a:ext>
            </a:extLst>
          </p:cNvPr>
          <p:cNvSpPr txBox="1"/>
          <p:nvPr/>
        </p:nvSpPr>
        <p:spPr>
          <a:xfrm>
            <a:off x="6326188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3.2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45" dirty="0">
                <a:latin typeface="Calibri"/>
                <a:cs typeface="Calibri"/>
              </a:rPr>
              <a:t>ALT </a:t>
            </a:r>
            <a:r>
              <a:rPr sz="1600" spc="-10" dirty="0">
                <a:latin typeface="Calibri"/>
                <a:cs typeface="Calibri"/>
              </a:rPr>
              <a:t>elevation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42" name="object 263">
            <a:extLst>
              <a:ext uri="{FF2B5EF4-FFF2-40B4-BE49-F238E27FC236}">
                <a16:creationId xmlns:a16="http://schemas.microsoft.com/office/drawing/2014/main" id="{5849F8E4-743D-4B5A-80F1-449E14193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3" name="object 264">
            <a:extLst>
              <a:ext uri="{FF2B5EF4-FFF2-40B4-BE49-F238E27FC236}">
                <a16:creationId xmlns:a16="http://schemas.microsoft.com/office/drawing/2014/main" id="{634DC8DA-9A6E-48A8-B55B-D75E8FBB9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4" name="object 265">
            <a:extLst>
              <a:ext uri="{FF2B5EF4-FFF2-40B4-BE49-F238E27FC236}">
                <a16:creationId xmlns:a16="http://schemas.microsoft.com/office/drawing/2014/main" id="{AFDFF393-D1A0-40A4-A652-55B5DFF29E79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5" name="object 266">
            <a:extLst>
              <a:ext uri="{FF2B5EF4-FFF2-40B4-BE49-F238E27FC236}">
                <a16:creationId xmlns:a16="http://schemas.microsoft.com/office/drawing/2014/main" id="{8A7D9C30-ACE3-4B1B-A8EB-442F6FF15E1F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F946B030-8725-4D54-B801-44D7851C778D}"/>
              </a:ext>
            </a:extLst>
          </p:cNvPr>
          <p:cNvSpPr txBox="1"/>
          <p:nvPr/>
        </p:nvSpPr>
        <p:spPr>
          <a:xfrm>
            <a:off x="9237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400mg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8" name="object 268">
            <a:extLst>
              <a:ext uri="{FF2B5EF4-FFF2-40B4-BE49-F238E27FC236}">
                <a16:creationId xmlns:a16="http://schemas.microsoft.com/office/drawing/2014/main" id="{4B109A8A-0E4C-4B5F-9AF8-9447B6AC1537}"/>
              </a:ext>
            </a:extLst>
          </p:cNvPr>
          <p:cNvSpPr txBox="1"/>
          <p:nvPr/>
        </p:nvSpPr>
        <p:spPr>
          <a:xfrm>
            <a:off x="9172575" y="5265738"/>
            <a:ext cx="2016125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</a:t>
            </a:r>
            <a:r>
              <a:rPr sz="900" spc="-10" dirty="0">
                <a:latin typeface="Calibri"/>
                <a:cs typeface="Calibri"/>
              </a:rPr>
              <a:t>AASL </a:t>
            </a:r>
            <a:r>
              <a:rPr sz="900" spc="-5" dirty="0">
                <a:latin typeface="Calibri"/>
                <a:cs typeface="Calibri"/>
              </a:rPr>
              <a:t>D2016, San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Francisco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48" name="object 269">
            <a:extLst>
              <a:ext uri="{FF2B5EF4-FFF2-40B4-BE49-F238E27FC236}">
                <a16:creationId xmlns:a16="http://schemas.microsoft.com/office/drawing/2014/main" id="{DB41EE56-79F3-49EF-B65B-1096CD68788F}"/>
              </a:ext>
            </a:extLst>
          </p:cNvPr>
          <p:cNvSpPr>
            <a:spLocks/>
          </p:cNvSpPr>
          <p:nvPr/>
        </p:nvSpPr>
        <p:spPr bwMode="auto">
          <a:xfrm>
            <a:off x="4897438" y="2657475"/>
            <a:ext cx="52387" cy="49213"/>
          </a:xfrm>
          <a:custGeom>
            <a:avLst/>
            <a:gdLst>
              <a:gd name="T0" fmla="*/ 25908 w 52070"/>
              <a:gd name="T1" fmla="*/ 0 h 48894"/>
              <a:gd name="T2" fmla="*/ 15805 w 52070"/>
              <a:gd name="T3" fmla="*/ 1916 h 48894"/>
              <a:gd name="T4" fmla="*/ 7572 w 52070"/>
              <a:gd name="T5" fmla="*/ 7143 h 48894"/>
              <a:gd name="T6" fmla="*/ 2030 w 52070"/>
              <a:gd name="T7" fmla="*/ 14894 h 48894"/>
              <a:gd name="T8" fmla="*/ 0 w 52070"/>
              <a:gd name="T9" fmla="*/ 24384 h 48894"/>
              <a:gd name="T10" fmla="*/ 2030 w 52070"/>
              <a:gd name="T11" fmla="*/ 33873 h 48894"/>
              <a:gd name="T12" fmla="*/ 7572 w 52070"/>
              <a:gd name="T13" fmla="*/ 41624 h 48894"/>
              <a:gd name="T14" fmla="*/ 15805 w 52070"/>
              <a:gd name="T15" fmla="*/ 46851 h 48894"/>
              <a:gd name="T16" fmla="*/ 25908 w 52070"/>
              <a:gd name="T17" fmla="*/ 48768 h 48894"/>
              <a:gd name="T18" fmla="*/ 36010 w 52070"/>
              <a:gd name="T19" fmla="*/ 46851 h 48894"/>
              <a:gd name="T20" fmla="*/ 44243 w 52070"/>
              <a:gd name="T21" fmla="*/ 41624 h 48894"/>
              <a:gd name="T22" fmla="*/ 49785 w 52070"/>
              <a:gd name="T23" fmla="*/ 33873 h 48894"/>
              <a:gd name="T24" fmla="*/ 51815 w 52070"/>
              <a:gd name="T25" fmla="*/ 24384 h 48894"/>
              <a:gd name="T26" fmla="*/ 49785 w 52070"/>
              <a:gd name="T27" fmla="*/ 14894 h 48894"/>
              <a:gd name="T28" fmla="*/ 44243 w 52070"/>
              <a:gd name="T29" fmla="*/ 7143 h 48894"/>
              <a:gd name="T30" fmla="*/ 36010 w 52070"/>
              <a:gd name="T31" fmla="*/ 1916 h 48894"/>
              <a:gd name="T32" fmla="*/ 25908 w 5207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48894">
                <a:moveTo>
                  <a:pt x="25908" y="0"/>
                </a:moveTo>
                <a:lnTo>
                  <a:pt x="15805" y="1916"/>
                </a:lnTo>
                <a:lnTo>
                  <a:pt x="7572" y="7143"/>
                </a:lnTo>
                <a:lnTo>
                  <a:pt x="2030" y="14894"/>
                </a:lnTo>
                <a:lnTo>
                  <a:pt x="0" y="24384"/>
                </a:lnTo>
                <a:lnTo>
                  <a:pt x="2030" y="33873"/>
                </a:lnTo>
                <a:lnTo>
                  <a:pt x="7572" y="41624"/>
                </a:lnTo>
                <a:lnTo>
                  <a:pt x="15805" y="46851"/>
                </a:lnTo>
                <a:lnTo>
                  <a:pt x="25908" y="48768"/>
                </a:lnTo>
                <a:lnTo>
                  <a:pt x="36010" y="46851"/>
                </a:lnTo>
                <a:lnTo>
                  <a:pt x="44243" y="41624"/>
                </a:lnTo>
                <a:lnTo>
                  <a:pt x="49785" y="33873"/>
                </a:lnTo>
                <a:lnTo>
                  <a:pt x="51815" y="24384"/>
                </a:lnTo>
                <a:lnTo>
                  <a:pt x="49785" y="14894"/>
                </a:lnTo>
                <a:lnTo>
                  <a:pt x="44243" y="7143"/>
                </a:lnTo>
                <a:lnTo>
                  <a:pt x="36010" y="1916"/>
                </a:lnTo>
                <a:lnTo>
                  <a:pt x="25908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9" name="object 270">
            <a:extLst>
              <a:ext uri="{FF2B5EF4-FFF2-40B4-BE49-F238E27FC236}">
                <a16:creationId xmlns:a16="http://schemas.microsoft.com/office/drawing/2014/main" id="{D655F59E-7854-4CA8-8F4F-1C1067E636D3}"/>
              </a:ext>
            </a:extLst>
          </p:cNvPr>
          <p:cNvSpPr>
            <a:spLocks/>
          </p:cNvSpPr>
          <p:nvPr/>
        </p:nvSpPr>
        <p:spPr bwMode="auto">
          <a:xfrm>
            <a:off x="4887913" y="3078163"/>
            <a:ext cx="71437" cy="71437"/>
          </a:xfrm>
          <a:custGeom>
            <a:avLst/>
            <a:gdLst>
              <a:gd name="T0" fmla="*/ 36702 w 71754"/>
              <a:gd name="T1" fmla="*/ 0 h 71755"/>
              <a:gd name="T2" fmla="*/ 0 w 71754"/>
              <a:gd name="T3" fmla="*/ 36575 h 71755"/>
              <a:gd name="T4" fmla="*/ 35178 w 71754"/>
              <a:gd name="T5" fmla="*/ 71755 h 71755"/>
              <a:gd name="T6" fmla="*/ 71754 w 71754"/>
              <a:gd name="T7" fmla="*/ 35051 h 71755"/>
              <a:gd name="T8" fmla="*/ 36702 w 71754"/>
              <a:gd name="T9" fmla="*/ 0 h 71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754" h="71755">
                <a:moveTo>
                  <a:pt x="36702" y="0"/>
                </a:moveTo>
                <a:lnTo>
                  <a:pt x="0" y="36575"/>
                </a:lnTo>
                <a:lnTo>
                  <a:pt x="35178" y="71755"/>
                </a:lnTo>
                <a:lnTo>
                  <a:pt x="71754" y="35051"/>
                </a:lnTo>
                <a:lnTo>
                  <a:pt x="36702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0" name="object 271">
            <a:extLst>
              <a:ext uri="{FF2B5EF4-FFF2-40B4-BE49-F238E27FC236}">
                <a16:creationId xmlns:a16="http://schemas.microsoft.com/office/drawing/2014/main" id="{0BE17A83-5541-4354-821D-EE98DCDF0F0E}"/>
              </a:ext>
            </a:extLst>
          </p:cNvPr>
          <p:cNvSpPr>
            <a:spLocks/>
          </p:cNvSpPr>
          <p:nvPr/>
        </p:nvSpPr>
        <p:spPr bwMode="auto">
          <a:xfrm>
            <a:off x="4897438" y="3316288"/>
            <a:ext cx="52387" cy="50800"/>
          </a:xfrm>
          <a:custGeom>
            <a:avLst/>
            <a:gdLst>
              <a:gd name="T0" fmla="*/ 25908 w 52070"/>
              <a:gd name="T1" fmla="*/ 0 h 50800"/>
              <a:gd name="T2" fmla="*/ 0 w 52070"/>
              <a:gd name="T3" fmla="*/ 50291 h 50800"/>
              <a:gd name="T4" fmla="*/ 51815 w 52070"/>
              <a:gd name="T5" fmla="*/ 50291 h 50800"/>
              <a:gd name="T6" fmla="*/ 25908 w 52070"/>
              <a:gd name="T7" fmla="*/ 0 h 50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50800">
                <a:moveTo>
                  <a:pt x="25908" y="0"/>
                </a:moveTo>
                <a:lnTo>
                  <a:pt x="0" y="50291"/>
                </a:lnTo>
                <a:lnTo>
                  <a:pt x="51815" y="50291"/>
                </a:lnTo>
                <a:lnTo>
                  <a:pt x="25908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1" name="object 272">
            <a:extLst>
              <a:ext uri="{FF2B5EF4-FFF2-40B4-BE49-F238E27FC236}">
                <a16:creationId xmlns:a16="http://schemas.microsoft.com/office/drawing/2014/main" id="{2B781E86-A85E-4434-B0AB-0DFACD70D49B}"/>
              </a:ext>
            </a:extLst>
          </p:cNvPr>
          <p:cNvSpPr>
            <a:spLocks/>
          </p:cNvSpPr>
          <p:nvPr/>
        </p:nvSpPr>
        <p:spPr bwMode="auto">
          <a:xfrm>
            <a:off x="4897438" y="3533775"/>
            <a:ext cx="52387" cy="49213"/>
          </a:xfrm>
          <a:custGeom>
            <a:avLst/>
            <a:gdLst>
              <a:gd name="T0" fmla="*/ 51815 w 52070"/>
              <a:gd name="T1" fmla="*/ 0 h 48895"/>
              <a:gd name="T2" fmla="*/ 0 w 52070"/>
              <a:gd name="T3" fmla="*/ 0 h 48895"/>
              <a:gd name="T4" fmla="*/ 25908 w 52070"/>
              <a:gd name="T5" fmla="*/ 48768 h 48895"/>
              <a:gd name="T6" fmla="*/ 51815 w 5207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48895">
                <a:moveTo>
                  <a:pt x="51815" y="0"/>
                </a:moveTo>
                <a:lnTo>
                  <a:pt x="0" y="0"/>
                </a:lnTo>
                <a:lnTo>
                  <a:pt x="25908" y="48768"/>
                </a:lnTo>
                <a:lnTo>
                  <a:pt x="51815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2" name="object 273">
            <a:extLst>
              <a:ext uri="{FF2B5EF4-FFF2-40B4-BE49-F238E27FC236}">
                <a16:creationId xmlns:a16="http://schemas.microsoft.com/office/drawing/2014/main" id="{98F92C3B-321C-434A-91F7-E0620D62DFB5}"/>
              </a:ext>
            </a:extLst>
          </p:cNvPr>
          <p:cNvSpPr>
            <a:spLocks/>
          </p:cNvSpPr>
          <p:nvPr/>
        </p:nvSpPr>
        <p:spPr bwMode="auto">
          <a:xfrm>
            <a:off x="4808538" y="354965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3" name="object 274">
            <a:extLst>
              <a:ext uri="{FF2B5EF4-FFF2-40B4-BE49-F238E27FC236}">
                <a16:creationId xmlns:a16="http://schemas.microsoft.com/office/drawing/2014/main" id="{73D325E8-C12F-4FCB-825A-EA96F688CF67}"/>
              </a:ext>
            </a:extLst>
          </p:cNvPr>
          <p:cNvSpPr>
            <a:spLocks/>
          </p:cNvSpPr>
          <p:nvPr/>
        </p:nvSpPr>
        <p:spPr bwMode="auto">
          <a:xfrm>
            <a:off x="4808538" y="334010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36CA1C1E-FBA0-42C3-BB58-5B9B997787B8}"/>
              </a:ext>
            </a:extLst>
          </p:cNvPr>
          <p:cNvSpPr txBox="1"/>
          <p:nvPr/>
        </p:nvSpPr>
        <p:spPr>
          <a:xfrm>
            <a:off x="4773613" y="2538413"/>
            <a:ext cx="7826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88925" algn="l"/>
              </a:tabLst>
              <a:defRPr/>
            </a:pPr>
            <a:r>
              <a:rPr sz="1000" u="sng" spc="-5" dirty="0">
                <a:uFill>
                  <a:solidFill>
                    <a:srgbClr val="B5B5B5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PBO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92D649DC-1035-4DC5-84A9-27F89B371147}"/>
              </a:ext>
            </a:extLst>
          </p:cNvPr>
          <p:cNvSpPr txBox="1"/>
          <p:nvPr/>
        </p:nvSpPr>
        <p:spPr>
          <a:xfrm>
            <a:off x="4795838" y="2752725"/>
            <a:ext cx="86201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25 mg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D5218583-D95B-472A-8A6B-51B258FC221B}"/>
              </a:ext>
            </a:extLst>
          </p:cNvPr>
          <p:cNvSpPr txBox="1"/>
          <p:nvPr/>
        </p:nvSpPr>
        <p:spPr>
          <a:xfrm>
            <a:off x="5119688" y="2971800"/>
            <a:ext cx="52546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75 mg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60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8" name="object 278">
            <a:extLst>
              <a:ext uri="{FF2B5EF4-FFF2-40B4-BE49-F238E27FC236}">
                <a16:creationId xmlns:a16="http://schemas.microsoft.com/office/drawing/2014/main" id="{7184C2A4-27AD-4538-AB47-551FFEF25A28}"/>
              </a:ext>
            </a:extLst>
          </p:cNvPr>
          <p:cNvSpPr txBox="1"/>
          <p:nvPr/>
        </p:nvSpPr>
        <p:spPr>
          <a:xfrm>
            <a:off x="5119688" y="3197225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150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9" name="object 279">
            <a:extLst>
              <a:ext uri="{FF2B5EF4-FFF2-40B4-BE49-F238E27FC236}">
                <a16:creationId xmlns:a16="http://schemas.microsoft.com/office/drawing/2014/main" id="{1FB97905-E4E9-4217-8CE0-2E6C172A4F41}"/>
              </a:ext>
            </a:extLst>
          </p:cNvPr>
          <p:cNvSpPr txBox="1"/>
          <p:nvPr/>
        </p:nvSpPr>
        <p:spPr>
          <a:xfrm>
            <a:off x="5345113" y="3409950"/>
            <a:ext cx="3651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mg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40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759" name="object 280">
            <a:extLst>
              <a:ext uri="{FF2B5EF4-FFF2-40B4-BE49-F238E27FC236}">
                <a16:creationId xmlns:a16="http://schemas.microsoft.com/office/drawing/2014/main" id="{DBE0CDEA-7A0D-4A6D-8A91-A8233DF627B3}"/>
              </a:ext>
            </a:extLst>
          </p:cNvPr>
          <p:cNvSpPr>
            <a:spLocks/>
          </p:cNvSpPr>
          <p:nvPr/>
        </p:nvSpPr>
        <p:spPr bwMode="auto">
          <a:xfrm>
            <a:off x="3421063" y="4979988"/>
            <a:ext cx="1662112" cy="227012"/>
          </a:xfrm>
          <a:custGeom>
            <a:avLst/>
            <a:gdLst>
              <a:gd name="T0" fmla="*/ 0 w 1661160"/>
              <a:gd name="T1" fmla="*/ 227076 h 227329"/>
              <a:gd name="T2" fmla="*/ 1661160 w 1661160"/>
              <a:gd name="T3" fmla="*/ 227076 h 227329"/>
              <a:gd name="T4" fmla="*/ 1661160 w 1661160"/>
              <a:gd name="T5" fmla="*/ 0 h 227329"/>
              <a:gd name="T6" fmla="*/ 0 w 1661160"/>
              <a:gd name="T7" fmla="*/ 0 h 227329"/>
              <a:gd name="T8" fmla="*/ 0 w 1661160"/>
              <a:gd name="T9" fmla="*/ 227076 h 227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1160" h="227329">
                <a:moveTo>
                  <a:pt x="0" y="227076"/>
                </a:moveTo>
                <a:lnTo>
                  <a:pt x="1661160" y="227076"/>
                </a:lnTo>
                <a:lnTo>
                  <a:pt x="166116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1" name="object 281">
            <a:extLst>
              <a:ext uri="{FF2B5EF4-FFF2-40B4-BE49-F238E27FC236}">
                <a16:creationId xmlns:a16="http://schemas.microsoft.com/office/drawing/2014/main" id="{8E2D72C0-5897-4BB9-9BC9-C48A79D1F723}"/>
              </a:ext>
            </a:extLst>
          </p:cNvPr>
          <p:cNvSpPr txBox="1"/>
          <p:nvPr/>
        </p:nvSpPr>
        <p:spPr>
          <a:xfrm>
            <a:off x="3748088" y="4957763"/>
            <a:ext cx="1009650" cy="2381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761" name="object 282">
            <a:extLst>
              <a:ext uri="{FF2B5EF4-FFF2-40B4-BE49-F238E27FC236}">
                <a16:creationId xmlns:a16="http://schemas.microsoft.com/office/drawing/2014/main" id="{84177DE8-B08E-413F-960C-25829FF7F94B}"/>
              </a:ext>
            </a:extLst>
          </p:cNvPr>
          <p:cNvSpPr>
            <a:spLocks/>
          </p:cNvSpPr>
          <p:nvPr/>
        </p:nvSpPr>
        <p:spPr bwMode="auto">
          <a:xfrm>
            <a:off x="3178175" y="4699000"/>
            <a:ext cx="2182813" cy="0"/>
          </a:xfrm>
          <a:custGeom>
            <a:avLst/>
            <a:gdLst>
              <a:gd name="T0" fmla="*/ 0 w 2182495"/>
              <a:gd name="T1" fmla="*/ 2182368 w 21824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182495">
                <a:moveTo>
                  <a:pt x="0" y="0"/>
                </a:moveTo>
                <a:lnTo>
                  <a:pt x="2182368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2" name="object 283">
            <a:extLst>
              <a:ext uri="{FF2B5EF4-FFF2-40B4-BE49-F238E27FC236}">
                <a16:creationId xmlns:a16="http://schemas.microsoft.com/office/drawing/2014/main" id="{255806DD-5F84-4AD6-811F-23113FEF17C6}"/>
              </a:ext>
            </a:extLst>
          </p:cNvPr>
          <p:cNvSpPr>
            <a:spLocks/>
          </p:cNvSpPr>
          <p:nvPr/>
        </p:nvSpPr>
        <p:spPr bwMode="auto">
          <a:xfrm>
            <a:off x="3119438" y="187960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3" name="object 284">
            <a:extLst>
              <a:ext uri="{FF2B5EF4-FFF2-40B4-BE49-F238E27FC236}">
                <a16:creationId xmlns:a16="http://schemas.microsoft.com/office/drawing/2014/main" id="{E94DEC30-E166-4C4A-AC6A-7BDD14D4209C}"/>
              </a:ext>
            </a:extLst>
          </p:cNvPr>
          <p:cNvSpPr>
            <a:spLocks/>
          </p:cNvSpPr>
          <p:nvPr/>
        </p:nvSpPr>
        <p:spPr bwMode="auto">
          <a:xfrm>
            <a:off x="3119438" y="301625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4" name="object 285">
            <a:extLst>
              <a:ext uri="{FF2B5EF4-FFF2-40B4-BE49-F238E27FC236}">
                <a16:creationId xmlns:a16="http://schemas.microsoft.com/office/drawing/2014/main" id="{343D8451-C027-42F2-84C9-65DCB334AEF0}"/>
              </a:ext>
            </a:extLst>
          </p:cNvPr>
          <p:cNvSpPr>
            <a:spLocks/>
          </p:cNvSpPr>
          <p:nvPr/>
        </p:nvSpPr>
        <p:spPr bwMode="auto">
          <a:xfrm>
            <a:off x="3119438" y="357346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5" name="object 286">
            <a:extLst>
              <a:ext uri="{FF2B5EF4-FFF2-40B4-BE49-F238E27FC236}">
                <a16:creationId xmlns:a16="http://schemas.microsoft.com/office/drawing/2014/main" id="{1F6793A1-3231-4466-896A-E4C9EDE35887}"/>
              </a:ext>
            </a:extLst>
          </p:cNvPr>
          <p:cNvSpPr>
            <a:spLocks/>
          </p:cNvSpPr>
          <p:nvPr/>
        </p:nvSpPr>
        <p:spPr bwMode="auto">
          <a:xfrm>
            <a:off x="3119438" y="4135438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6" name="object 287">
            <a:extLst>
              <a:ext uri="{FF2B5EF4-FFF2-40B4-BE49-F238E27FC236}">
                <a16:creationId xmlns:a16="http://schemas.microsoft.com/office/drawing/2014/main" id="{2AB282BC-A754-4290-AF2C-FD026A1029A7}"/>
              </a:ext>
            </a:extLst>
          </p:cNvPr>
          <p:cNvSpPr>
            <a:spLocks/>
          </p:cNvSpPr>
          <p:nvPr/>
        </p:nvSpPr>
        <p:spPr bwMode="auto">
          <a:xfrm>
            <a:off x="3119438" y="46974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7" name="object 288">
            <a:extLst>
              <a:ext uri="{FF2B5EF4-FFF2-40B4-BE49-F238E27FC236}">
                <a16:creationId xmlns:a16="http://schemas.microsoft.com/office/drawing/2014/main" id="{0FB5190F-4921-472E-AAF8-BBC7F5F854D7}"/>
              </a:ext>
            </a:extLst>
          </p:cNvPr>
          <p:cNvSpPr>
            <a:spLocks/>
          </p:cNvSpPr>
          <p:nvPr/>
        </p:nvSpPr>
        <p:spPr bwMode="auto">
          <a:xfrm>
            <a:off x="3165475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8" name="object 289">
            <a:extLst>
              <a:ext uri="{FF2B5EF4-FFF2-40B4-BE49-F238E27FC236}">
                <a16:creationId xmlns:a16="http://schemas.microsoft.com/office/drawing/2014/main" id="{7DDCA1E6-A34E-4FE0-B456-30FCA661D1C1}"/>
              </a:ext>
            </a:extLst>
          </p:cNvPr>
          <p:cNvSpPr>
            <a:spLocks/>
          </p:cNvSpPr>
          <p:nvPr/>
        </p:nvSpPr>
        <p:spPr bwMode="auto">
          <a:xfrm>
            <a:off x="37274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9" name="object 290">
            <a:extLst>
              <a:ext uri="{FF2B5EF4-FFF2-40B4-BE49-F238E27FC236}">
                <a16:creationId xmlns:a16="http://schemas.microsoft.com/office/drawing/2014/main" id="{333E6D55-B0F7-45EA-896D-8D84D788C12F}"/>
              </a:ext>
            </a:extLst>
          </p:cNvPr>
          <p:cNvSpPr>
            <a:spLocks/>
          </p:cNvSpPr>
          <p:nvPr/>
        </p:nvSpPr>
        <p:spPr bwMode="auto">
          <a:xfrm>
            <a:off x="42687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0" name="object 291">
            <a:extLst>
              <a:ext uri="{FF2B5EF4-FFF2-40B4-BE49-F238E27FC236}">
                <a16:creationId xmlns:a16="http://schemas.microsoft.com/office/drawing/2014/main" id="{9A8069C8-DA98-4C25-8595-77B3C974C848}"/>
              </a:ext>
            </a:extLst>
          </p:cNvPr>
          <p:cNvSpPr>
            <a:spLocks/>
          </p:cNvSpPr>
          <p:nvPr/>
        </p:nvSpPr>
        <p:spPr bwMode="auto">
          <a:xfrm>
            <a:off x="48196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1" name="object 292">
            <a:extLst>
              <a:ext uri="{FF2B5EF4-FFF2-40B4-BE49-F238E27FC236}">
                <a16:creationId xmlns:a16="http://schemas.microsoft.com/office/drawing/2014/main" id="{A631A898-02A4-4E77-A236-3E4B0048377C}"/>
              </a:ext>
            </a:extLst>
          </p:cNvPr>
          <p:cNvSpPr>
            <a:spLocks/>
          </p:cNvSpPr>
          <p:nvPr/>
        </p:nvSpPr>
        <p:spPr bwMode="auto">
          <a:xfrm>
            <a:off x="53609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2" name="object 293">
            <a:extLst>
              <a:ext uri="{FF2B5EF4-FFF2-40B4-BE49-F238E27FC236}">
                <a16:creationId xmlns:a16="http://schemas.microsoft.com/office/drawing/2014/main" id="{8BE261DF-C7F0-43A2-AECC-A9A702EB6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4703763"/>
            <a:ext cx="84138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20773" name="object 294">
            <a:extLst>
              <a:ext uri="{FF2B5EF4-FFF2-40B4-BE49-F238E27FC236}">
                <a16:creationId xmlns:a16="http://schemas.microsoft.com/office/drawing/2014/main" id="{8BEC97BA-4B79-401D-9BAF-5B1FE514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4703763"/>
            <a:ext cx="84137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20774" name="object 295">
            <a:extLst>
              <a:ext uri="{FF2B5EF4-FFF2-40B4-BE49-F238E27FC236}">
                <a16:creationId xmlns:a16="http://schemas.microsoft.com/office/drawing/2014/main" id="{9A493FE1-C856-4EDA-BC2A-8AF16888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4475163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20775" name="object 296">
            <a:extLst>
              <a:ext uri="{FF2B5EF4-FFF2-40B4-BE49-F238E27FC236}">
                <a16:creationId xmlns:a16="http://schemas.microsoft.com/office/drawing/2014/main" id="{CC89254F-0355-46FD-B9E4-A99933468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3914775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297" name="object 297">
            <a:extLst>
              <a:ext uri="{FF2B5EF4-FFF2-40B4-BE49-F238E27FC236}">
                <a16:creationId xmlns:a16="http://schemas.microsoft.com/office/drawing/2014/main" id="{D54C3AA8-FC50-42F1-8154-8F18CB7E3705}"/>
              </a:ext>
            </a:extLst>
          </p:cNvPr>
          <p:cNvSpPr txBox="1"/>
          <p:nvPr/>
        </p:nvSpPr>
        <p:spPr>
          <a:xfrm>
            <a:off x="2979738" y="3346450"/>
            <a:ext cx="104775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90" dirty="0">
                <a:latin typeface="Calibri"/>
                <a:cs typeface="Calibri"/>
              </a:rPr>
              <a:t>-2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77" name="object 298">
            <a:extLst>
              <a:ext uri="{FF2B5EF4-FFF2-40B4-BE49-F238E27FC236}">
                <a16:creationId xmlns:a16="http://schemas.microsoft.com/office/drawing/2014/main" id="{B6E6AF3F-B017-411F-83A9-1DEF5637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27908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778" name="object 299">
            <a:extLst>
              <a:ext uri="{FF2B5EF4-FFF2-40B4-BE49-F238E27FC236}">
                <a16:creationId xmlns:a16="http://schemas.microsoft.com/office/drawing/2014/main" id="{76C2D631-9E9C-4AA2-A591-7A9FBA991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22320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779" name="object 300">
            <a:extLst>
              <a:ext uri="{FF2B5EF4-FFF2-40B4-BE49-F238E27FC236}">
                <a16:creationId xmlns:a16="http://schemas.microsoft.com/office/drawing/2014/main" id="{11DF3525-D1E4-40C0-92E1-87A61EE1121E}"/>
              </a:ext>
            </a:extLst>
          </p:cNvPr>
          <p:cNvSpPr>
            <a:spLocks/>
          </p:cNvSpPr>
          <p:nvPr/>
        </p:nvSpPr>
        <p:spPr bwMode="auto">
          <a:xfrm>
            <a:off x="4789488" y="2460625"/>
            <a:ext cx="57150" cy="79375"/>
          </a:xfrm>
          <a:custGeom>
            <a:avLst/>
            <a:gdLst>
              <a:gd name="T0" fmla="*/ 28193 w 56514"/>
              <a:gd name="T1" fmla="*/ 0 h 79375"/>
              <a:gd name="T2" fmla="*/ 17198 w 56514"/>
              <a:gd name="T3" fmla="*/ 3119 h 79375"/>
              <a:gd name="T4" fmla="*/ 8239 w 56514"/>
              <a:gd name="T5" fmla="*/ 11620 h 79375"/>
              <a:gd name="T6" fmla="*/ 2208 w 56514"/>
              <a:gd name="T7" fmla="*/ 24217 h 79375"/>
              <a:gd name="T8" fmla="*/ 0 w 56514"/>
              <a:gd name="T9" fmla="*/ 39624 h 79375"/>
              <a:gd name="T10" fmla="*/ 2208 w 56514"/>
              <a:gd name="T11" fmla="*/ 55030 h 79375"/>
              <a:gd name="T12" fmla="*/ 8239 w 56514"/>
              <a:gd name="T13" fmla="*/ 67627 h 79375"/>
              <a:gd name="T14" fmla="*/ 17198 w 56514"/>
              <a:gd name="T15" fmla="*/ 76128 h 79375"/>
              <a:gd name="T16" fmla="*/ 28193 w 56514"/>
              <a:gd name="T17" fmla="*/ 79248 h 79375"/>
              <a:gd name="T18" fmla="*/ 39189 w 56514"/>
              <a:gd name="T19" fmla="*/ 76128 h 79375"/>
              <a:gd name="T20" fmla="*/ 48148 w 56514"/>
              <a:gd name="T21" fmla="*/ 67627 h 79375"/>
              <a:gd name="T22" fmla="*/ 54179 w 56514"/>
              <a:gd name="T23" fmla="*/ 55030 h 79375"/>
              <a:gd name="T24" fmla="*/ 56387 w 56514"/>
              <a:gd name="T25" fmla="*/ 39624 h 79375"/>
              <a:gd name="T26" fmla="*/ 54179 w 56514"/>
              <a:gd name="T27" fmla="*/ 24217 h 79375"/>
              <a:gd name="T28" fmla="*/ 48148 w 56514"/>
              <a:gd name="T29" fmla="*/ 11620 h 79375"/>
              <a:gd name="T30" fmla="*/ 39189 w 56514"/>
              <a:gd name="T31" fmla="*/ 3119 h 79375"/>
              <a:gd name="T32" fmla="*/ 28193 w 56514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79375">
                <a:moveTo>
                  <a:pt x="28193" y="0"/>
                </a:moveTo>
                <a:lnTo>
                  <a:pt x="17198" y="3119"/>
                </a:lnTo>
                <a:lnTo>
                  <a:pt x="8239" y="11620"/>
                </a:lnTo>
                <a:lnTo>
                  <a:pt x="2208" y="24217"/>
                </a:lnTo>
                <a:lnTo>
                  <a:pt x="0" y="39624"/>
                </a:lnTo>
                <a:lnTo>
                  <a:pt x="2208" y="55030"/>
                </a:lnTo>
                <a:lnTo>
                  <a:pt x="8239" y="67627"/>
                </a:lnTo>
                <a:lnTo>
                  <a:pt x="17198" y="76128"/>
                </a:lnTo>
                <a:lnTo>
                  <a:pt x="28193" y="79248"/>
                </a:lnTo>
                <a:lnTo>
                  <a:pt x="39189" y="76128"/>
                </a:lnTo>
                <a:lnTo>
                  <a:pt x="48148" y="67627"/>
                </a:lnTo>
                <a:lnTo>
                  <a:pt x="54179" y="55030"/>
                </a:lnTo>
                <a:lnTo>
                  <a:pt x="56387" y="39624"/>
                </a:lnTo>
                <a:lnTo>
                  <a:pt x="54179" y="24217"/>
                </a:lnTo>
                <a:lnTo>
                  <a:pt x="48148" y="11620"/>
                </a:lnTo>
                <a:lnTo>
                  <a:pt x="39189" y="3119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0" name="object 301">
            <a:extLst>
              <a:ext uri="{FF2B5EF4-FFF2-40B4-BE49-F238E27FC236}">
                <a16:creationId xmlns:a16="http://schemas.microsoft.com/office/drawing/2014/main" id="{76EC1B25-1D01-4069-9A7C-7FDFBFC8524F}"/>
              </a:ext>
            </a:extLst>
          </p:cNvPr>
          <p:cNvSpPr>
            <a:spLocks/>
          </p:cNvSpPr>
          <p:nvPr/>
        </p:nvSpPr>
        <p:spPr bwMode="auto">
          <a:xfrm>
            <a:off x="4241800" y="2438400"/>
            <a:ext cx="53975" cy="80963"/>
          </a:xfrm>
          <a:custGeom>
            <a:avLst/>
            <a:gdLst>
              <a:gd name="T0" fmla="*/ 27432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2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2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2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2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2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1" name="object 302">
            <a:extLst>
              <a:ext uri="{FF2B5EF4-FFF2-40B4-BE49-F238E27FC236}">
                <a16:creationId xmlns:a16="http://schemas.microsoft.com/office/drawing/2014/main" id="{B56BFCCF-A5A0-40B9-847D-7D3CDB650E13}"/>
              </a:ext>
            </a:extLst>
          </p:cNvPr>
          <p:cNvSpPr>
            <a:spLocks/>
          </p:cNvSpPr>
          <p:nvPr/>
        </p:nvSpPr>
        <p:spPr bwMode="auto">
          <a:xfrm>
            <a:off x="3698875" y="2435225"/>
            <a:ext cx="55563" cy="80963"/>
          </a:xfrm>
          <a:custGeom>
            <a:avLst/>
            <a:gdLst>
              <a:gd name="T0" fmla="*/ 27431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1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1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1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1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2" name="object 303">
            <a:extLst>
              <a:ext uri="{FF2B5EF4-FFF2-40B4-BE49-F238E27FC236}">
                <a16:creationId xmlns:a16="http://schemas.microsoft.com/office/drawing/2014/main" id="{DD2F2F5E-B74A-4F7C-9CB5-B2B4D172D123}"/>
              </a:ext>
            </a:extLst>
          </p:cNvPr>
          <p:cNvSpPr>
            <a:spLocks/>
          </p:cNvSpPr>
          <p:nvPr/>
        </p:nvSpPr>
        <p:spPr bwMode="auto">
          <a:xfrm>
            <a:off x="3149600" y="2425700"/>
            <a:ext cx="57150" cy="82550"/>
          </a:xfrm>
          <a:custGeom>
            <a:avLst/>
            <a:gdLst>
              <a:gd name="T0" fmla="*/ 28193 w 56514"/>
              <a:gd name="T1" fmla="*/ 0 h 81280"/>
              <a:gd name="T2" fmla="*/ 17198 w 56514"/>
              <a:gd name="T3" fmla="*/ 3167 h 81280"/>
              <a:gd name="T4" fmla="*/ 8239 w 56514"/>
              <a:gd name="T5" fmla="*/ 11811 h 81280"/>
              <a:gd name="T6" fmla="*/ 2208 w 56514"/>
              <a:gd name="T7" fmla="*/ 24645 h 81280"/>
              <a:gd name="T8" fmla="*/ 0 w 56514"/>
              <a:gd name="T9" fmla="*/ 40386 h 81280"/>
              <a:gd name="T10" fmla="*/ 2208 w 56514"/>
              <a:gd name="T11" fmla="*/ 56126 h 81280"/>
              <a:gd name="T12" fmla="*/ 8239 w 56514"/>
              <a:gd name="T13" fmla="*/ 68961 h 81280"/>
              <a:gd name="T14" fmla="*/ 17198 w 56514"/>
              <a:gd name="T15" fmla="*/ 77604 h 81280"/>
              <a:gd name="T16" fmla="*/ 28193 w 56514"/>
              <a:gd name="T17" fmla="*/ 80771 h 81280"/>
              <a:gd name="T18" fmla="*/ 39189 w 56514"/>
              <a:gd name="T19" fmla="*/ 77604 h 81280"/>
              <a:gd name="T20" fmla="*/ 48148 w 56514"/>
              <a:gd name="T21" fmla="*/ 68961 h 81280"/>
              <a:gd name="T22" fmla="*/ 54179 w 56514"/>
              <a:gd name="T23" fmla="*/ 56126 h 81280"/>
              <a:gd name="T24" fmla="*/ 56387 w 56514"/>
              <a:gd name="T25" fmla="*/ 40386 h 81280"/>
              <a:gd name="T26" fmla="*/ 54179 w 56514"/>
              <a:gd name="T27" fmla="*/ 24645 h 81280"/>
              <a:gd name="T28" fmla="*/ 48148 w 56514"/>
              <a:gd name="T29" fmla="*/ 11811 h 81280"/>
              <a:gd name="T30" fmla="*/ 39189 w 56514"/>
              <a:gd name="T31" fmla="*/ 3167 h 81280"/>
              <a:gd name="T32" fmla="*/ 28193 w 56514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17198" y="3167"/>
                </a:lnTo>
                <a:lnTo>
                  <a:pt x="8239" y="11811"/>
                </a:lnTo>
                <a:lnTo>
                  <a:pt x="2208" y="24645"/>
                </a:lnTo>
                <a:lnTo>
                  <a:pt x="0" y="40386"/>
                </a:lnTo>
                <a:lnTo>
                  <a:pt x="2208" y="56126"/>
                </a:lnTo>
                <a:lnTo>
                  <a:pt x="8239" y="68961"/>
                </a:lnTo>
                <a:lnTo>
                  <a:pt x="17198" y="77604"/>
                </a:lnTo>
                <a:lnTo>
                  <a:pt x="28193" y="80771"/>
                </a:lnTo>
                <a:lnTo>
                  <a:pt x="39189" y="77604"/>
                </a:lnTo>
                <a:lnTo>
                  <a:pt x="48148" y="68961"/>
                </a:lnTo>
                <a:lnTo>
                  <a:pt x="54179" y="56126"/>
                </a:lnTo>
                <a:lnTo>
                  <a:pt x="56387" y="40386"/>
                </a:lnTo>
                <a:lnTo>
                  <a:pt x="54179" y="24645"/>
                </a:lnTo>
                <a:lnTo>
                  <a:pt x="48148" y="11811"/>
                </a:lnTo>
                <a:lnTo>
                  <a:pt x="39189" y="3167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3" name="object 304">
            <a:extLst>
              <a:ext uri="{FF2B5EF4-FFF2-40B4-BE49-F238E27FC236}">
                <a16:creationId xmlns:a16="http://schemas.microsoft.com/office/drawing/2014/main" id="{AC67A16C-F1D8-48BD-BC86-C8C22752F51E}"/>
              </a:ext>
            </a:extLst>
          </p:cNvPr>
          <p:cNvSpPr>
            <a:spLocks/>
          </p:cNvSpPr>
          <p:nvPr/>
        </p:nvSpPr>
        <p:spPr bwMode="auto">
          <a:xfrm>
            <a:off x="5332413" y="3627438"/>
            <a:ext cx="57150" cy="80962"/>
          </a:xfrm>
          <a:custGeom>
            <a:avLst/>
            <a:gdLst>
              <a:gd name="T0" fmla="*/ 0 w 56514"/>
              <a:gd name="T1" fmla="*/ 80771 h 81279"/>
              <a:gd name="T2" fmla="*/ 56387 w 56514"/>
              <a:gd name="T3" fmla="*/ 80771 h 81279"/>
              <a:gd name="T4" fmla="*/ 56387 w 56514"/>
              <a:gd name="T5" fmla="*/ 0 h 81279"/>
              <a:gd name="T6" fmla="*/ 0 w 56514"/>
              <a:gd name="T7" fmla="*/ 0 h 81279"/>
              <a:gd name="T8" fmla="*/ 0 w 56514"/>
              <a:gd name="T9" fmla="*/ 80771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79">
                <a:moveTo>
                  <a:pt x="0" y="80771"/>
                </a:moveTo>
                <a:lnTo>
                  <a:pt x="56387" y="80771"/>
                </a:lnTo>
                <a:lnTo>
                  <a:pt x="56387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4" name="object 305">
            <a:extLst>
              <a:ext uri="{FF2B5EF4-FFF2-40B4-BE49-F238E27FC236}">
                <a16:creationId xmlns:a16="http://schemas.microsoft.com/office/drawing/2014/main" id="{7C8CA405-16FC-42B0-B4FD-FC91979FFC68}"/>
              </a:ext>
            </a:extLst>
          </p:cNvPr>
          <p:cNvSpPr>
            <a:spLocks/>
          </p:cNvSpPr>
          <p:nvPr/>
        </p:nvSpPr>
        <p:spPr bwMode="auto">
          <a:xfrm>
            <a:off x="4787900" y="3544888"/>
            <a:ext cx="55563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5" name="object 306">
            <a:extLst>
              <a:ext uri="{FF2B5EF4-FFF2-40B4-BE49-F238E27FC236}">
                <a16:creationId xmlns:a16="http://schemas.microsoft.com/office/drawing/2014/main" id="{F1E271B2-91D3-484B-B0BA-893ED87D42F0}"/>
              </a:ext>
            </a:extLst>
          </p:cNvPr>
          <p:cNvSpPr>
            <a:spLocks/>
          </p:cNvSpPr>
          <p:nvPr/>
        </p:nvSpPr>
        <p:spPr bwMode="auto">
          <a:xfrm>
            <a:off x="4240213" y="3449638"/>
            <a:ext cx="55562" cy="82550"/>
          </a:xfrm>
          <a:custGeom>
            <a:avLst/>
            <a:gdLst>
              <a:gd name="T0" fmla="*/ 0 w 55245"/>
              <a:gd name="T1" fmla="*/ 80772 h 81279"/>
              <a:gd name="T2" fmla="*/ 54863 w 55245"/>
              <a:gd name="T3" fmla="*/ 80772 h 81279"/>
              <a:gd name="T4" fmla="*/ 54863 w 55245"/>
              <a:gd name="T5" fmla="*/ 0 h 81279"/>
              <a:gd name="T6" fmla="*/ 0 w 55245"/>
              <a:gd name="T7" fmla="*/ 0 h 81279"/>
              <a:gd name="T8" fmla="*/ 0 w 55245"/>
              <a:gd name="T9" fmla="*/ 80772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81279">
                <a:moveTo>
                  <a:pt x="0" y="80772"/>
                </a:moveTo>
                <a:lnTo>
                  <a:pt x="54863" y="80772"/>
                </a:lnTo>
                <a:lnTo>
                  <a:pt x="54863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6" name="object 307">
            <a:extLst>
              <a:ext uri="{FF2B5EF4-FFF2-40B4-BE49-F238E27FC236}">
                <a16:creationId xmlns:a16="http://schemas.microsoft.com/office/drawing/2014/main" id="{14C5347A-7D5C-4AB5-B930-673721DE941F}"/>
              </a:ext>
            </a:extLst>
          </p:cNvPr>
          <p:cNvSpPr>
            <a:spLocks/>
          </p:cNvSpPr>
          <p:nvPr/>
        </p:nvSpPr>
        <p:spPr bwMode="auto">
          <a:xfrm>
            <a:off x="3694113" y="3163888"/>
            <a:ext cx="55562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7" name="object 308">
            <a:extLst>
              <a:ext uri="{FF2B5EF4-FFF2-40B4-BE49-F238E27FC236}">
                <a16:creationId xmlns:a16="http://schemas.microsoft.com/office/drawing/2014/main" id="{BC4AF746-7823-4A4C-A039-06AA46FA595D}"/>
              </a:ext>
            </a:extLst>
          </p:cNvPr>
          <p:cNvSpPr>
            <a:spLocks/>
          </p:cNvSpPr>
          <p:nvPr/>
        </p:nvSpPr>
        <p:spPr bwMode="auto">
          <a:xfrm>
            <a:off x="3154363" y="2416175"/>
            <a:ext cx="57150" cy="80963"/>
          </a:xfrm>
          <a:custGeom>
            <a:avLst/>
            <a:gdLst>
              <a:gd name="T0" fmla="*/ 0 w 56514"/>
              <a:gd name="T1" fmla="*/ 80772 h 81280"/>
              <a:gd name="T2" fmla="*/ 56387 w 56514"/>
              <a:gd name="T3" fmla="*/ 80772 h 81280"/>
              <a:gd name="T4" fmla="*/ 56387 w 56514"/>
              <a:gd name="T5" fmla="*/ 0 h 81280"/>
              <a:gd name="T6" fmla="*/ 0 w 56514"/>
              <a:gd name="T7" fmla="*/ 0 h 81280"/>
              <a:gd name="T8" fmla="*/ 0 w 56514"/>
              <a:gd name="T9" fmla="*/ 80772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80">
                <a:moveTo>
                  <a:pt x="0" y="80772"/>
                </a:moveTo>
                <a:lnTo>
                  <a:pt x="56387" y="80772"/>
                </a:lnTo>
                <a:lnTo>
                  <a:pt x="56387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8" name="object 309">
            <a:extLst>
              <a:ext uri="{FF2B5EF4-FFF2-40B4-BE49-F238E27FC236}">
                <a16:creationId xmlns:a16="http://schemas.microsoft.com/office/drawing/2014/main" id="{80118538-F5E4-4297-AE37-5EA01D26D361}"/>
              </a:ext>
            </a:extLst>
          </p:cNvPr>
          <p:cNvSpPr>
            <a:spLocks/>
          </p:cNvSpPr>
          <p:nvPr/>
        </p:nvSpPr>
        <p:spPr bwMode="auto">
          <a:xfrm>
            <a:off x="4768850" y="39862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243 h 95885"/>
              <a:gd name="T4" fmla="*/ 56387 w 95885"/>
              <a:gd name="T5" fmla="*/ 95631 h 95885"/>
              <a:gd name="T6" fmla="*/ 95631 w 95885"/>
              <a:gd name="T7" fmla="*/ 56388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243"/>
                </a:lnTo>
                <a:lnTo>
                  <a:pt x="56387" y="95631"/>
                </a:lnTo>
                <a:lnTo>
                  <a:pt x="95631" y="56388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9" name="object 310">
            <a:extLst>
              <a:ext uri="{FF2B5EF4-FFF2-40B4-BE49-F238E27FC236}">
                <a16:creationId xmlns:a16="http://schemas.microsoft.com/office/drawing/2014/main" id="{DCA3D6C0-6B34-4F84-9C83-58202EFAD46E}"/>
              </a:ext>
            </a:extLst>
          </p:cNvPr>
          <p:cNvSpPr>
            <a:spLocks/>
          </p:cNvSpPr>
          <p:nvPr/>
        </p:nvSpPr>
        <p:spPr bwMode="auto">
          <a:xfrm>
            <a:off x="4219575" y="3783013"/>
            <a:ext cx="95250" cy="95250"/>
          </a:xfrm>
          <a:custGeom>
            <a:avLst/>
            <a:gdLst>
              <a:gd name="T0" fmla="*/ 39115 w 95885"/>
              <a:gd name="T1" fmla="*/ 0 h 95885"/>
              <a:gd name="T2" fmla="*/ 0 w 95885"/>
              <a:gd name="T3" fmla="*/ 39115 h 95885"/>
              <a:gd name="T4" fmla="*/ 56387 w 95885"/>
              <a:gd name="T5" fmla="*/ 95503 h 95885"/>
              <a:gd name="T6" fmla="*/ 95503 w 95885"/>
              <a:gd name="T7" fmla="*/ 56387 h 95885"/>
              <a:gd name="T8" fmla="*/ 39115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5" y="0"/>
                </a:moveTo>
                <a:lnTo>
                  <a:pt x="0" y="39115"/>
                </a:lnTo>
                <a:lnTo>
                  <a:pt x="56387" y="95503"/>
                </a:lnTo>
                <a:lnTo>
                  <a:pt x="95503" y="56387"/>
                </a:lnTo>
                <a:lnTo>
                  <a:pt x="39115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0" name="object 311">
            <a:extLst>
              <a:ext uri="{FF2B5EF4-FFF2-40B4-BE49-F238E27FC236}">
                <a16:creationId xmlns:a16="http://schemas.microsoft.com/office/drawing/2014/main" id="{793E0E80-1FA0-4A0F-ACDE-1770F6410A70}"/>
              </a:ext>
            </a:extLst>
          </p:cNvPr>
          <p:cNvSpPr>
            <a:spLocks/>
          </p:cNvSpPr>
          <p:nvPr/>
        </p:nvSpPr>
        <p:spPr bwMode="auto">
          <a:xfrm>
            <a:off x="3681413" y="3381375"/>
            <a:ext cx="96837" cy="96838"/>
          </a:xfrm>
          <a:custGeom>
            <a:avLst/>
            <a:gdLst>
              <a:gd name="T0" fmla="*/ 39116 w 95885"/>
              <a:gd name="T1" fmla="*/ 0 h 95885"/>
              <a:gd name="T2" fmla="*/ 0 w 95885"/>
              <a:gd name="T3" fmla="*/ 39115 h 95885"/>
              <a:gd name="T4" fmla="*/ 56261 w 95885"/>
              <a:gd name="T5" fmla="*/ 95503 h 95885"/>
              <a:gd name="T6" fmla="*/ 95504 w 95885"/>
              <a:gd name="T7" fmla="*/ 56261 h 95885"/>
              <a:gd name="T8" fmla="*/ 39116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6" y="0"/>
                </a:moveTo>
                <a:lnTo>
                  <a:pt x="0" y="39115"/>
                </a:lnTo>
                <a:lnTo>
                  <a:pt x="56261" y="95503"/>
                </a:lnTo>
                <a:lnTo>
                  <a:pt x="95504" y="56261"/>
                </a:lnTo>
                <a:lnTo>
                  <a:pt x="39116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1" name="object 312">
            <a:extLst>
              <a:ext uri="{FF2B5EF4-FFF2-40B4-BE49-F238E27FC236}">
                <a16:creationId xmlns:a16="http://schemas.microsoft.com/office/drawing/2014/main" id="{48CDC663-67EB-4550-81AA-61408219CF4A}"/>
              </a:ext>
            </a:extLst>
          </p:cNvPr>
          <p:cNvSpPr>
            <a:spLocks/>
          </p:cNvSpPr>
          <p:nvPr/>
        </p:nvSpPr>
        <p:spPr bwMode="auto">
          <a:xfrm>
            <a:off x="5332413" y="3932238"/>
            <a:ext cx="57150" cy="79375"/>
          </a:xfrm>
          <a:custGeom>
            <a:avLst/>
            <a:gdLst>
              <a:gd name="T0" fmla="*/ 28194 w 56514"/>
              <a:gd name="T1" fmla="*/ 0 h 79375"/>
              <a:gd name="T2" fmla="*/ 0 w 56514"/>
              <a:gd name="T3" fmla="*/ 79247 h 79375"/>
              <a:gd name="T4" fmla="*/ 56387 w 56514"/>
              <a:gd name="T5" fmla="*/ 79247 h 79375"/>
              <a:gd name="T6" fmla="*/ 28194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28194" y="0"/>
                </a:moveTo>
                <a:lnTo>
                  <a:pt x="0" y="79247"/>
                </a:lnTo>
                <a:lnTo>
                  <a:pt x="56387" y="79247"/>
                </a:lnTo>
                <a:lnTo>
                  <a:pt x="28194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2" name="object 313">
            <a:extLst>
              <a:ext uri="{FF2B5EF4-FFF2-40B4-BE49-F238E27FC236}">
                <a16:creationId xmlns:a16="http://schemas.microsoft.com/office/drawing/2014/main" id="{5746B04D-E310-4078-8D14-6D1B761E1261}"/>
              </a:ext>
            </a:extLst>
          </p:cNvPr>
          <p:cNvSpPr>
            <a:spLocks/>
          </p:cNvSpPr>
          <p:nvPr/>
        </p:nvSpPr>
        <p:spPr bwMode="auto">
          <a:xfrm>
            <a:off x="4787900" y="3833813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3" name="object 314">
            <a:extLst>
              <a:ext uri="{FF2B5EF4-FFF2-40B4-BE49-F238E27FC236}">
                <a16:creationId xmlns:a16="http://schemas.microsoft.com/office/drawing/2014/main" id="{C723B49C-777E-4103-A963-C36F5EF676B9}"/>
              </a:ext>
            </a:extLst>
          </p:cNvPr>
          <p:cNvSpPr>
            <a:spLocks/>
          </p:cNvSpPr>
          <p:nvPr/>
        </p:nvSpPr>
        <p:spPr bwMode="auto">
          <a:xfrm>
            <a:off x="4240213" y="3727450"/>
            <a:ext cx="55562" cy="79375"/>
          </a:xfrm>
          <a:custGeom>
            <a:avLst/>
            <a:gdLst>
              <a:gd name="T0" fmla="*/ 27432 w 55245"/>
              <a:gd name="T1" fmla="*/ 0 h 79375"/>
              <a:gd name="T2" fmla="*/ 0 w 55245"/>
              <a:gd name="T3" fmla="*/ 79248 h 79375"/>
              <a:gd name="T4" fmla="*/ 54864 w 55245"/>
              <a:gd name="T5" fmla="*/ 79248 h 79375"/>
              <a:gd name="T6" fmla="*/ 27432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2" y="0"/>
                </a:moveTo>
                <a:lnTo>
                  <a:pt x="0" y="79248"/>
                </a:lnTo>
                <a:lnTo>
                  <a:pt x="54864" y="79248"/>
                </a:lnTo>
                <a:lnTo>
                  <a:pt x="27432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4" name="object 315">
            <a:extLst>
              <a:ext uri="{FF2B5EF4-FFF2-40B4-BE49-F238E27FC236}">
                <a16:creationId xmlns:a16="http://schemas.microsoft.com/office/drawing/2014/main" id="{5F1C3428-0A5F-4BF2-87A0-B27D972FEAB8}"/>
              </a:ext>
            </a:extLst>
          </p:cNvPr>
          <p:cNvSpPr>
            <a:spLocks/>
          </p:cNvSpPr>
          <p:nvPr/>
        </p:nvSpPr>
        <p:spPr bwMode="auto">
          <a:xfrm>
            <a:off x="3698875" y="351790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5" name="object 316">
            <a:extLst>
              <a:ext uri="{FF2B5EF4-FFF2-40B4-BE49-F238E27FC236}">
                <a16:creationId xmlns:a16="http://schemas.microsoft.com/office/drawing/2014/main" id="{864A51E5-F050-4160-8A7E-CB77D2CC5730}"/>
              </a:ext>
            </a:extLst>
          </p:cNvPr>
          <p:cNvSpPr>
            <a:spLocks/>
          </p:cNvSpPr>
          <p:nvPr/>
        </p:nvSpPr>
        <p:spPr bwMode="auto">
          <a:xfrm>
            <a:off x="3149600" y="2408238"/>
            <a:ext cx="57150" cy="80962"/>
          </a:xfrm>
          <a:custGeom>
            <a:avLst/>
            <a:gdLst>
              <a:gd name="T0" fmla="*/ 28193 w 56514"/>
              <a:gd name="T1" fmla="*/ 0 h 81280"/>
              <a:gd name="T2" fmla="*/ 0 w 56514"/>
              <a:gd name="T3" fmla="*/ 80771 h 81280"/>
              <a:gd name="T4" fmla="*/ 56387 w 56514"/>
              <a:gd name="T5" fmla="*/ 80771 h 81280"/>
              <a:gd name="T6" fmla="*/ 28193 w 56514"/>
              <a:gd name="T7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0" y="80771"/>
                </a:lnTo>
                <a:lnTo>
                  <a:pt x="56387" y="80771"/>
                </a:lnTo>
                <a:lnTo>
                  <a:pt x="28193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6" name="object 317">
            <a:extLst>
              <a:ext uri="{FF2B5EF4-FFF2-40B4-BE49-F238E27FC236}">
                <a16:creationId xmlns:a16="http://schemas.microsoft.com/office/drawing/2014/main" id="{644BBD96-1D6B-473D-BBCE-75AC0BFC62D8}"/>
              </a:ext>
            </a:extLst>
          </p:cNvPr>
          <p:cNvSpPr>
            <a:spLocks/>
          </p:cNvSpPr>
          <p:nvPr/>
        </p:nvSpPr>
        <p:spPr bwMode="auto">
          <a:xfrm>
            <a:off x="5332413" y="3919538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4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4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7" name="object 318">
            <a:extLst>
              <a:ext uri="{FF2B5EF4-FFF2-40B4-BE49-F238E27FC236}">
                <a16:creationId xmlns:a16="http://schemas.microsoft.com/office/drawing/2014/main" id="{FBD5D30B-384D-475C-A29F-49E0427C7F06}"/>
              </a:ext>
            </a:extLst>
          </p:cNvPr>
          <p:cNvSpPr>
            <a:spLocks/>
          </p:cNvSpPr>
          <p:nvPr/>
        </p:nvSpPr>
        <p:spPr bwMode="auto">
          <a:xfrm>
            <a:off x="4786313" y="3943350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3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3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8" name="object 319">
            <a:extLst>
              <a:ext uri="{FF2B5EF4-FFF2-40B4-BE49-F238E27FC236}">
                <a16:creationId xmlns:a16="http://schemas.microsoft.com/office/drawing/2014/main" id="{63F7BC0E-8BA8-4AFA-AAD3-A55E8167E848}"/>
              </a:ext>
            </a:extLst>
          </p:cNvPr>
          <p:cNvSpPr>
            <a:spLocks/>
          </p:cNvSpPr>
          <p:nvPr/>
        </p:nvSpPr>
        <p:spPr bwMode="auto">
          <a:xfrm>
            <a:off x="4240213" y="3805238"/>
            <a:ext cx="55562" cy="80962"/>
          </a:xfrm>
          <a:custGeom>
            <a:avLst/>
            <a:gdLst>
              <a:gd name="T0" fmla="*/ 54864 w 55245"/>
              <a:gd name="T1" fmla="*/ 0 h 81279"/>
              <a:gd name="T2" fmla="*/ 0 w 55245"/>
              <a:gd name="T3" fmla="*/ 0 h 81279"/>
              <a:gd name="T4" fmla="*/ 27432 w 55245"/>
              <a:gd name="T5" fmla="*/ 80772 h 81279"/>
              <a:gd name="T6" fmla="*/ 54864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4" y="0"/>
                </a:moveTo>
                <a:lnTo>
                  <a:pt x="0" y="0"/>
                </a:lnTo>
                <a:lnTo>
                  <a:pt x="27432" y="80772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9" name="object 320">
            <a:extLst>
              <a:ext uri="{FF2B5EF4-FFF2-40B4-BE49-F238E27FC236}">
                <a16:creationId xmlns:a16="http://schemas.microsoft.com/office/drawing/2014/main" id="{7AABA3B0-817B-4A06-8E36-E7B41FBED735}"/>
              </a:ext>
            </a:extLst>
          </p:cNvPr>
          <p:cNvSpPr>
            <a:spLocks/>
          </p:cNvSpPr>
          <p:nvPr/>
        </p:nvSpPr>
        <p:spPr bwMode="auto">
          <a:xfrm>
            <a:off x="3702050" y="3627438"/>
            <a:ext cx="55563" cy="80962"/>
          </a:xfrm>
          <a:custGeom>
            <a:avLst/>
            <a:gdLst>
              <a:gd name="T0" fmla="*/ 54863 w 55245"/>
              <a:gd name="T1" fmla="*/ 0 h 81279"/>
              <a:gd name="T2" fmla="*/ 0 w 55245"/>
              <a:gd name="T3" fmla="*/ 0 h 81279"/>
              <a:gd name="T4" fmla="*/ 27431 w 55245"/>
              <a:gd name="T5" fmla="*/ 80771 h 81279"/>
              <a:gd name="T6" fmla="*/ 54863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3" y="0"/>
                </a:moveTo>
                <a:lnTo>
                  <a:pt x="0" y="0"/>
                </a:lnTo>
                <a:lnTo>
                  <a:pt x="27431" y="80771"/>
                </a:lnTo>
                <a:lnTo>
                  <a:pt x="54863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0" name="object 321">
            <a:extLst>
              <a:ext uri="{FF2B5EF4-FFF2-40B4-BE49-F238E27FC236}">
                <a16:creationId xmlns:a16="http://schemas.microsoft.com/office/drawing/2014/main" id="{9E735F3F-FA74-4B42-94FD-148BB9F12F37}"/>
              </a:ext>
            </a:extLst>
          </p:cNvPr>
          <p:cNvSpPr>
            <a:spLocks/>
          </p:cNvSpPr>
          <p:nvPr/>
        </p:nvSpPr>
        <p:spPr bwMode="auto">
          <a:xfrm>
            <a:off x="3149600" y="2433638"/>
            <a:ext cx="55563" cy="79375"/>
          </a:xfrm>
          <a:custGeom>
            <a:avLst/>
            <a:gdLst>
              <a:gd name="T0" fmla="*/ 54864 w 55244"/>
              <a:gd name="T1" fmla="*/ 0 h 79375"/>
              <a:gd name="T2" fmla="*/ 0 w 55244"/>
              <a:gd name="T3" fmla="*/ 0 h 79375"/>
              <a:gd name="T4" fmla="*/ 27431 w 55244"/>
              <a:gd name="T5" fmla="*/ 79248 h 79375"/>
              <a:gd name="T6" fmla="*/ 54864 w 5524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4" h="79375">
                <a:moveTo>
                  <a:pt x="54864" y="0"/>
                </a:moveTo>
                <a:lnTo>
                  <a:pt x="0" y="0"/>
                </a:lnTo>
                <a:lnTo>
                  <a:pt x="27431" y="79248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1" name="object 322">
            <a:extLst>
              <a:ext uri="{FF2B5EF4-FFF2-40B4-BE49-F238E27FC236}">
                <a16:creationId xmlns:a16="http://schemas.microsoft.com/office/drawing/2014/main" id="{DC2C21E8-CB12-4FF6-854D-E5D1D646D5D6}"/>
              </a:ext>
            </a:extLst>
          </p:cNvPr>
          <p:cNvSpPr>
            <a:spLocks/>
          </p:cNvSpPr>
          <p:nvPr/>
        </p:nvSpPr>
        <p:spPr bwMode="auto">
          <a:xfrm>
            <a:off x="3176588" y="2451100"/>
            <a:ext cx="2187575" cy="1519238"/>
          </a:xfrm>
          <a:custGeom>
            <a:avLst/>
            <a:gdLst>
              <a:gd name="T0" fmla="*/ 0 w 2188845"/>
              <a:gd name="T1" fmla="*/ 0 h 1519554"/>
              <a:gd name="T2" fmla="*/ 556259 w 2188845"/>
              <a:gd name="T3" fmla="*/ 1220470 h 1519554"/>
              <a:gd name="T4" fmla="*/ 1097153 w 2188845"/>
              <a:gd name="T5" fmla="*/ 1386586 h 1519554"/>
              <a:gd name="T6" fmla="*/ 1639950 w 2188845"/>
              <a:gd name="T7" fmla="*/ 1519428 h 1519554"/>
              <a:gd name="T8" fmla="*/ 2188463 w 2188845"/>
              <a:gd name="T9" fmla="*/ 1502791 h 1519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845" h="1519554">
                <a:moveTo>
                  <a:pt x="0" y="0"/>
                </a:moveTo>
                <a:lnTo>
                  <a:pt x="556259" y="1220470"/>
                </a:lnTo>
                <a:lnTo>
                  <a:pt x="1097153" y="1386586"/>
                </a:lnTo>
                <a:lnTo>
                  <a:pt x="1639950" y="1519428"/>
                </a:lnTo>
                <a:lnTo>
                  <a:pt x="2188463" y="1502791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2" name="object 323">
            <a:extLst>
              <a:ext uri="{FF2B5EF4-FFF2-40B4-BE49-F238E27FC236}">
                <a16:creationId xmlns:a16="http://schemas.microsoft.com/office/drawing/2014/main" id="{C22139B0-225A-4ABF-B51C-B801A9DCC518}"/>
              </a:ext>
            </a:extLst>
          </p:cNvPr>
          <p:cNvSpPr>
            <a:spLocks/>
          </p:cNvSpPr>
          <p:nvPr/>
        </p:nvSpPr>
        <p:spPr bwMode="auto">
          <a:xfrm>
            <a:off x="3184525" y="2451100"/>
            <a:ext cx="2178050" cy="1217613"/>
          </a:xfrm>
          <a:custGeom>
            <a:avLst/>
            <a:gdLst>
              <a:gd name="T0" fmla="*/ 0 w 2178050"/>
              <a:gd name="T1" fmla="*/ 0 h 1217929"/>
              <a:gd name="T2" fmla="*/ 539114 w 2178050"/>
              <a:gd name="T3" fmla="*/ 758317 h 1217929"/>
              <a:gd name="T4" fmla="*/ 1085977 w 2178050"/>
              <a:gd name="T5" fmla="*/ 1037844 h 1217929"/>
              <a:gd name="T6" fmla="*/ 1634743 w 2178050"/>
              <a:gd name="T7" fmla="*/ 1123569 h 1217929"/>
              <a:gd name="T8" fmla="*/ 2177795 w 2178050"/>
              <a:gd name="T9" fmla="*/ 1217676 h 1217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8050" h="1217929">
                <a:moveTo>
                  <a:pt x="0" y="0"/>
                </a:moveTo>
                <a:lnTo>
                  <a:pt x="539114" y="758317"/>
                </a:lnTo>
                <a:lnTo>
                  <a:pt x="1085977" y="1037844"/>
                </a:lnTo>
                <a:lnTo>
                  <a:pt x="1634743" y="1123569"/>
                </a:lnTo>
                <a:lnTo>
                  <a:pt x="2177795" y="1217676"/>
                </a:lnTo>
              </a:path>
            </a:pathLst>
          </a:custGeom>
          <a:noFill/>
          <a:ln w="12192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3" name="object 324">
            <a:extLst>
              <a:ext uri="{FF2B5EF4-FFF2-40B4-BE49-F238E27FC236}">
                <a16:creationId xmlns:a16="http://schemas.microsoft.com/office/drawing/2014/main" id="{52187845-8638-4499-8BBF-1983E69C7B81}"/>
              </a:ext>
            </a:extLst>
          </p:cNvPr>
          <p:cNvSpPr>
            <a:spLocks/>
          </p:cNvSpPr>
          <p:nvPr/>
        </p:nvSpPr>
        <p:spPr bwMode="auto">
          <a:xfrm>
            <a:off x="3176588" y="2454275"/>
            <a:ext cx="2185987" cy="57150"/>
          </a:xfrm>
          <a:custGeom>
            <a:avLst/>
            <a:gdLst>
              <a:gd name="T0" fmla="*/ 0 w 2186940"/>
              <a:gd name="T1" fmla="*/ 0 h 58419"/>
              <a:gd name="T2" fmla="*/ 552449 w 2186940"/>
              <a:gd name="T3" fmla="*/ 22098 h 58419"/>
              <a:gd name="T4" fmla="*/ 1091564 w 2186940"/>
              <a:gd name="T5" fmla="*/ 30352 h 58419"/>
              <a:gd name="T6" fmla="*/ 1645920 w 2186940"/>
              <a:gd name="T7" fmla="*/ 46862 h 58419"/>
              <a:gd name="T8" fmla="*/ 2186939 w 2186940"/>
              <a:gd name="T9" fmla="*/ 57912 h 58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940" h="58419">
                <a:moveTo>
                  <a:pt x="0" y="0"/>
                </a:moveTo>
                <a:lnTo>
                  <a:pt x="552449" y="22098"/>
                </a:lnTo>
                <a:lnTo>
                  <a:pt x="1091564" y="30352"/>
                </a:lnTo>
                <a:lnTo>
                  <a:pt x="1645920" y="46862"/>
                </a:lnTo>
                <a:lnTo>
                  <a:pt x="2186939" y="57912"/>
                </a:lnTo>
              </a:path>
            </a:pathLst>
          </a:custGeom>
          <a:noFill/>
          <a:ln w="1219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4" name="object 325">
            <a:extLst>
              <a:ext uri="{FF2B5EF4-FFF2-40B4-BE49-F238E27FC236}">
                <a16:creationId xmlns:a16="http://schemas.microsoft.com/office/drawing/2014/main" id="{71C64E39-ED78-4ECD-B391-603D0776A8A9}"/>
              </a:ext>
            </a:extLst>
          </p:cNvPr>
          <p:cNvSpPr>
            <a:spLocks/>
          </p:cNvSpPr>
          <p:nvPr/>
        </p:nvSpPr>
        <p:spPr bwMode="auto">
          <a:xfrm>
            <a:off x="3181350" y="2460625"/>
            <a:ext cx="2181225" cy="1628775"/>
          </a:xfrm>
          <a:custGeom>
            <a:avLst/>
            <a:gdLst>
              <a:gd name="T0" fmla="*/ 0 w 2181225"/>
              <a:gd name="T1" fmla="*/ 0 h 1628139"/>
              <a:gd name="T2" fmla="*/ 546608 w 2181225"/>
              <a:gd name="T3" fmla="*/ 963294 h 1628139"/>
              <a:gd name="T4" fmla="*/ 1089405 w 2181225"/>
              <a:gd name="T5" fmla="*/ 1375790 h 1628139"/>
              <a:gd name="T6" fmla="*/ 1634236 w 2181225"/>
              <a:gd name="T7" fmla="*/ 1577847 h 1628139"/>
              <a:gd name="T8" fmla="*/ 2180843 w 2181225"/>
              <a:gd name="T9" fmla="*/ 1627632 h 1628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1225" h="1628139">
                <a:moveTo>
                  <a:pt x="0" y="0"/>
                </a:moveTo>
                <a:lnTo>
                  <a:pt x="546608" y="963294"/>
                </a:lnTo>
                <a:lnTo>
                  <a:pt x="1089405" y="1375790"/>
                </a:lnTo>
                <a:lnTo>
                  <a:pt x="1634236" y="1577847"/>
                </a:lnTo>
                <a:lnTo>
                  <a:pt x="2180843" y="1627632"/>
                </a:lnTo>
              </a:path>
            </a:pathLst>
          </a:custGeom>
          <a:noFill/>
          <a:ln w="12192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5" name="object 326">
            <a:extLst>
              <a:ext uri="{FF2B5EF4-FFF2-40B4-BE49-F238E27FC236}">
                <a16:creationId xmlns:a16="http://schemas.microsoft.com/office/drawing/2014/main" id="{558FD521-8562-460E-9B12-C03CACB3181A}"/>
              </a:ext>
            </a:extLst>
          </p:cNvPr>
          <p:cNvSpPr>
            <a:spLocks/>
          </p:cNvSpPr>
          <p:nvPr/>
        </p:nvSpPr>
        <p:spPr bwMode="auto">
          <a:xfrm>
            <a:off x="3173413" y="2451100"/>
            <a:ext cx="2193925" cy="1543050"/>
          </a:xfrm>
          <a:custGeom>
            <a:avLst/>
            <a:gdLst>
              <a:gd name="T0" fmla="*/ 0 w 2194560"/>
              <a:gd name="T1" fmla="*/ 0 h 1544320"/>
              <a:gd name="T2" fmla="*/ 555879 w 2194560"/>
              <a:gd name="T3" fmla="*/ 1128776 h 1544320"/>
              <a:gd name="T4" fmla="*/ 1094358 w 2194560"/>
              <a:gd name="T5" fmla="*/ 1319657 h 1544320"/>
              <a:gd name="T6" fmla="*/ 1642491 w 2194560"/>
              <a:gd name="T7" fmla="*/ 1441450 h 1544320"/>
              <a:gd name="T8" fmla="*/ 2194560 w 2194560"/>
              <a:gd name="T9" fmla="*/ 1543812 h 154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560" h="1544320">
                <a:moveTo>
                  <a:pt x="0" y="0"/>
                </a:moveTo>
                <a:lnTo>
                  <a:pt x="555879" y="1128776"/>
                </a:lnTo>
                <a:lnTo>
                  <a:pt x="1094358" y="1319657"/>
                </a:lnTo>
                <a:lnTo>
                  <a:pt x="1642491" y="1441450"/>
                </a:lnTo>
                <a:lnTo>
                  <a:pt x="2194560" y="1543812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6" name="object 327">
            <a:extLst>
              <a:ext uri="{FF2B5EF4-FFF2-40B4-BE49-F238E27FC236}">
                <a16:creationId xmlns:a16="http://schemas.microsoft.com/office/drawing/2014/main" id="{BFA4AAED-75AA-427C-9F99-6A6B8DD1F12C}"/>
              </a:ext>
            </a:extLst>
          </p:cNvPr>
          <p:cNvSpPr>
            <a:spLocks/>
          </p:cNvSpPr>
          <p:nvPr/>
        </p:nvSpPr>
        <p:spPr bwMode="auto">
          <a:xfrm>
            <a:off x="4786313" y="2319338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7" name="object 328">
            <a:extLst>
              <a:ext uri="{FF2B5EF4-FFF2-40B4-BE49-F238E27FC236}">
                <a16:creationId xmlns:a16="http://schemas.microsoft.com/office/drawing/2014/main" id="{ED939723-53D9-42BA-BE8D-F3FF51715509}"/>
              </a:ext>
            </a:extLst>
          </p:cNvPr>
          <p:cNvSpPr>
            <a:spLocks/>
          </p:cNvSpPr>
          <p:nvPr/>
        </p:nvSpPr>
        <p:spPr bwMode="auto">
          <a:xfrm>
            <a:off x="4819650" y="2319338"/>
            <a:ext cx="0" cy="346075"/>
          </a:xfrm>
          <a:custGeom>
            <a:avLst/>
            <a:gdLst>
              <a:gd name="T0" fmla="*/ 0 h 345439"/>
              <a:gd name="T1" fmla="*/ 345186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6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8" name="object 329">
            <a:extLst>
              <a:ext uri="{FF2B5EF4-FFF2-40B4-BE49-F238E27FC236}">
                <a16:creationId xmlns:a16="http://schemas.microsoft.com/office/drawing/2014/main" id="{B5E7649F-FC21-46D0-BEDC-88ABBF117FF8}"/>
              </a:ext>
            </a:extLst>
          </p:cNvPr>
          <p:cNvSpPr>
            <a:spLocks/>
          </p:cNvSpPr>
          <p:nvPr/>
        </p:nvSpPr>
        <p:spPr bwMode="auto">
          <a:xfrm>
            <a:off x="4238625" y="2320925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9" name="object 330">
            <a:extLst>
              <a:ext uri="{FF2B5EF4-FFF2-40B4-BE49-F238E27FC236}">
                <a16:creationId xmlns:a16="http://schemas.microsoft.com/office/drawing/2014/main" id="{EB91FFB4-D6F3-489E-A1FA-44197F94A44A}"/>
              </a:ext>
            </a:extLst>
          </p:cNvPr>
          <p:cNvSpPr>
            <a:spLocks/>
          </p:cNvSpPr>
          <p:nvPr/>
        </p:nvSpPr>
        <p:spPr bwMode="auto">
          <a:xfrm>
            <a:off x="4238625" y="26352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0" name="object 331">
            <a:extLst>
              <a:ext uri="{FF2B5EF4-FFF2-40B4-BE49-F238E27FC236}">
                <a16:creationId xmlns:a16="http://schemas.microsoft.com/office/drawing/2014/main" id="{51B095F3-ADA9-44ED-BCD6-7722EC7A5069}"/>
              </a:ext>
            </a:extLst>
          </p:cNvPr>
          <p:cNvSpPr>
            <a:spLocks/>
          </p:cNvSpPr>
          <p:nvPr/>
        </p:nvSpPr>
        <p:spPr bwMode="auto">
          <a:xfrm>
            <a:off x="4271963" y="2320925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1" name="object 332">
            <a:extLst>
              <a:ext uri="{FF2B5EF4-FFF2-40B4-BE49-F238E27FC236}">
                <a16:creationId xmlns:a16="http://schemas.microsoft.com/office/drawing/2014/main" id="{CE7E1571-3270-4F9E-B138-60BED5976B2D}"/>
              </a:ext>
            </a:extLst>
          </p:cNvPr>
          <p:cNvSpPr>
            <a:spLocks/>
          </p:cNvSpPr>
          <p:nvPr/>
        </p:nvSpPr>
        <p:spPr bwMode="auto">
          <a:xfrm>
            <a:off x="3697288" y="239553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2" name="object 333">
            <a:extLst>
              <a:ext uri="{FF2B5EF4-FFF2-40B4-BE49-F238E27FC236}">
                <a16:creationId xmlns:a16="http://schemas.microsoft.com/office/drawing/2014/main" id="{4CD53082-CC40-41E0-B0DF-4C02E2481AEB}"/>
              </a:ext>
            </a:extLst>
          </p:cNvPr>
          <p:cNvSpPr>
            <a:spLocks/>
          </p:cNvSpPr>
          <p:nvPr/>
        </p:nvSpPr>
        <p:spPr bwMode="auto">
          <a:xfrm>
            <a:off x="3697288" y="25511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3" name="object 334">
            <a:extLst>
              <a:ext uri="{FF2B5EF4-FFF2-40B4-BE49-F238E27FC236}">
                <a16:creationId xmlns:a16="http://schemas.microsoft.com/office/drawing/2014/main" id="{E9F53F72-0594-44F8-92E0-0864F3DDC2DB}"/>
              </a:ext>
            </a:extLst>
          </p:cNvPr>
          <p:cNvSpPr>
            <a:spLocks/>
          </p:cNvSpPr>
          <p:nvPr/>
        </p:nvSpPr>
        <p:spPr bwMode="auto">
          <a:xfrm>
            <a:off x="3730625" y="2395538"/>
            <a:ext cx="0" cy="157162"/>
          </a:xfrm>
          <a:custGeom>
            <a:avLst/>
            <a:gdLst>
              <a:gd name="T0" fmla="*/ 0 h 156844"/>
              <a:gd name="T1" fmla="*/ 156845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845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4" name="object 335">
            <a:extLst>
              <a:ext uri="{FF2B5EF4-FFF2-40B4-BE49-F238E27FC236}">
                <a16:creationId xmlns:a16="http://schemas.microsoft.com/office/drawing/2014/main" id="{C9F41609-26B2-4029-9609-35DC1C297FA4}"/>
              </a:ext>
            </a:extLst>
          </p:cNvPr>
          <p:cNvSpPr>
            <a:spLocks/>
          </p:cNvSpPr>
          <p:nvPr/>
        </p:nvSpPr>
        <p:spPr bwMode="auto">
          <a:xfrm>
            <a:off x="3167063" y="2276475"/>
            <a:ext cx="15875" cy="2439988"/>
          </a:xfrm>
          <a:custGeom>
            <a:avLst/>
            <a:gdLst>
              <a:gd name="T0" fmla="*/ 14605 w 14605"/>
              <a:gd name="T1" fmla="*/ 0 h 2440304"/>
              <a:gd name="T2" fmla="*/ 0 w 14605"/>
              <a:gd name="T3" fmla="*/ 2440304 h 24403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5" h="2440304">
                <a:moveTo>
                  <a:pt x="14605" y="0"/>
                </a:moveTo>
                <a:lnTo>
                  <a:pt x="0" y="2440304"/>
                </a:lnTo>
              </a:path>
            </a:pathLst>
          </a:custGeom>
          <a:noFill/>
          <a:ln w="19811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5" name="object 336">
            <a:extLst>
              <a:ext uri="{FF2B5EF4-FFF2-40B4-BE49-F238E27FC236}">
                <a16:creationId xmlns:a16="http://schemas.microsoft.com/office/drawing/2014/main" id="{185F853C-4F58-4DD7-9B89-ED8DB0549B53}"/>
              </a:ext>
            </a:extLst>
          </p:cNvPr>
          <p:cNvSpPr>
            <a:spLocks/>
          </p:cNvSpPr>
          <p:nvPr/>
        </p:nvSpPr>
        <p:spPr bwMode="auto">
          <a:xfrm>
            <a:off x="3119438" y="24495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6" name="object 337">
            <a:extLst>
              <a:ext uri="{FF2B5EF4-FFF2-40B4-BE49-F238E27FC236}">
                <a16:creationId xmlns:a16="http://schemas.microsoft.com/office/drawing/2014/main" id="{4D18D87C-75A5-44AC-8A14-8FCF0EC2AB37}"/>
              </a:ext>
            </a:extLst>
          </p:cNvPr>
          <p:cNvSpPr>
            <a:spLocks/>
          </p:cNvSpPr>
          <p:nvPr/>
        </p:nvSpPr>
        <p:spPr bwMode="auto">
          <a:xfrm>
            <a:off x="4784725" y="36290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7" name="object 338">
            <a:extLst>
              <a:ext uri="{FF2B5EF4-FFF2-40B4-BE49-F238E27FC236}">
                <a16:creationId xmlns:a16="http://schemas.microsoft.com/office/drawing/2014/main" id="{E7BE67A2-C093-4B69-9850-683F290BB9BC}"/>
              </a:ext>
            </a:extLst>
          </p:cNvPr>
          <p:cNvSpPr>
            <a:spLocks/>
          </p:cNvSpPr>
          <p:nvPr/>
        </p:nvSpPr>
        <p:spPr bwMode="auto">
          <a:xfrm>
            <a:off x="4784725" y="41624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8" name="object 339">
            <a:extLst>
              <a:ext uri="{FF2B5EF4-FFF2-40B4-BE49-F238E27FC236}">
                <a16:creationId xmlns:a16="http://schemas.microsoft.com/office/drawing/2014/main" id="{3B30B68A-F3E9-41C7-8FF6-D5E980446626}"/>
              </a:ext>
            </a:extLst>
          </p:cNvPr>
          <p:cNvSpPr>
            <a:spLocks/>
          </p:cNvSpPr>
          <p:nvPr/>
        </p:nvSpPr>
        <p:spPr bwMode="auto">
          <a:xfrm>
            <a:off x="4818063" y="3629025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9" name="object 340">
            <a:extLst>
              <a:ext uri="{FF2B5EF4-FFF2-40B4-BE49-F238E27FC236}">
                <a16:creationId xmlns:a16="http://schemas.microsoft.com/office/drawing/2014/main" id="{40F763BF-EDD0-4CA1-8913-B0B90B8AB837}"/>
              </a:ext>
            </a:extLst>
          </p:cNvPr>
          <p:cNvSpPr>
            <a:spLocks/>
          </p:cNvSpPr>
          <p:nvPr/>
        </p:nvSpPr>
        <p:spPr bwMode="auto">
          <a:xfrm>
            <a:off x="4784725" y="329406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0" name="object 341">
            <a:extLst>
              <a:ext uri="{FF2B5EF4-FFF2-40B4-BE49-F238E27FC236}">
                <a16:creationId xmlns:a16="http://schemas.microsoft.com/office/drawing/2014/main" id="{5A699A19-FBE5-4DC5-AB4F-2D289C59B716}"/>
              </a:ext>
            </a:extLst>
          </p:cNvPr>
          <p:cNvSpPr>
            <a:spLocks/>
          </p:cNvSpPr>
          <p:nvPr/>
        </p:nvSpPr>
        <p:spPr bwMode="auto">
          <a:xfrm>
            <a:off x="4784725" y="385921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1" name="object 342">
            <a:extLst>
              <a:ext uri="{FF2B5EF4-FFF2-40B4-BE49-F238E27FC236}">
                <a16:creationId xmlns:a16="http://schemas.microsoft.com/office/drawing/2014/main" id="{D9714C1C-A538-47E8-975A-ECF2463E2172}"/>
              </a:ext>
            </a:extLst>
          </p:cNvPr>
          <p:cNvSpPr>
            <a:spLocks/>
          </p:cNvSpPr>
          <p:nvPr/>
        </p:nvSpPr>
        <p:spPr bwMode="auto">
          <a:xfrm>
            <a:off x="4818063" y="32940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2" name="object 343">
            <a:extLst>
              <a:ext uri="{FF2B5EF4-FFF2-40B4-BE49-F238E27FC236}">
                <a16:creationId xmlns:a16="http://schemas.microsoft.com/office/drawing/2014/main" id="{C58AD5F8-4AEF-4521-A527-922EE28185DE}"/>
              </a:ext>
            </a:extLst>
          </p:cNvPr>
          <p:cNvSpPr>
            <a:spLocks/>
          </p:cNvSpPr>
          <p:nvPr/>
        </p:nvSpPr>
        <p:spPr bwMode="auto">
          <a:xfrm>
            <a:off x="3690938" y="3006725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3" name="object 344">
            <a:extLst>
              <a:ext uri="{FF2B5EF4-FFF2-40B4-BE49-F238E27FC236}">
                <a16:creationId xmlns:a16="http://schemas.microsoft.com/office/drawing/2014/main" id="{18AEE755-CEA6-4BD3-B075-635A1977DB45}"/>
              </a:ext>
            </a:extLst>
          </p:cNvPr>
          <p:cNvSpPr>
            <a:spLocks/>
          </p:cNvSpPr>
          <p:nvPr/>
        </p:nvSpPr>
        <p:spPr bwMode="auto">
          <a:xfrm>
            <a:off x="3690938" y="3382963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4" name="object 345">
            <a:extLst>
              <a:ext uri="{FF2B5EF4-FFF2-40B4-BE49-F238E27FC236}">
                <a16:creationId xmlns:a16="http://schemas.microsoft.com/office/drawing/2014/main" id="{0E832077-A907-4884-B322-70393E9F49A3}"/>
              </a:ext>
            </a:extLst>
          </p:cNvPr>
          <p:cNvSpPr>
            <a:spLocks/>
          </p:cNvSpPr>
          <p:nvPr/>
        </p:nvSpPr>
        <p:spPr bwMode="auto">
          <a:xfrm>
            <a:off x="3722688" y="3006725"/>
            <a:ext cx="0" cy="376238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5" name="object 346">
            <a:extLst>
              <a:ext uri="{FF2B5EF4-FFF2-40B4-BE49-F238E27FC236}">
                <a16:creationId xmlns:a16="http://schemas.microsoft.com/office/drawing/2014/main" id="{9A10EB3F-C4B5-4696-8DB2-BBB021280C90}"/>
              </a:ext>
            </a:extLst>
          </p:cNvPr>
          <p:cNvSpPr>
            <a:spLocks/>
          </p:cNvSpPr>
          <p:nvPr/>
        </p:nvSpPr>
        <p:spPr bwMode="auto">
          <a:xfrm>
            <a:off x="4784725" y="37592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6" name="object 347">
            <a:extLst>
              <a:ext uri="{FF2B5EF4-FFF2-40B4-BE49-F238E27FC236}">
                <a16:creationId xmlns:a16="http://schemas.microsoft.com/office/drawing/2014/main" id="{5BF14E25-503B-4802-822B-FD9C9F7EEC0D}"/>
              </a:ext>
            </a:extLst>
          </p:cNvPr>
          <p:cNvSpPr>
            <a:spLocks/>
          </p:cNvSpPr>
          <p:nvPr/>
        </p:nvSpPr>
        <p:spPr bwMode="auto">
          <a:xfrm>
            <a:off x="4784725" y="42926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7" name="object 348">
            <a:extLst>
              <a:ext uri="{FF2B5EF4-FFF2-40B4-BE49-F238E27FC236}">
                <a16:creationId xmlns:a16="http://schemas.microsoft.com/office/drawing/2014/main" id="{8E3AA4B0-ED63-481F-B639-E8C5EA6CC5CB}"/>
              </a:ext>
            </a:extLst>
          </p:cNvPr>
          <p:cNvSpPr>
            <a:spLocks/>
          </p:cNvSpPr>
          <p:nvPr/>
        </p:nvSpPr>
        <p:spPr bwMode="auto">
          <a:xfrm>
            <a:off x="4819650" y="3759200"/>
            <a:ext cx="0" cy="533400"/>
          </a:xfrm>
          <a:custGeom>
            <a:avLst/>
            <a:gdLst>
              <a:gd name="T0" fmla="*/ 0 h 533400"/>
              <a:gd name="T1" fmla="*/ 533400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8" name="object 349">
            <a:extLst>
              <a:ext uri="{FF2B5EF4-FFF2-40B4-BE49-F238E27FC236}">
                <a16:creationId xmlns:a16="http://schemas.microsoft.com/office/drawing/2014/main" id="{BF0327DA-75F1-46E8-A270-871B97F48A0E}"/>
              </a:ext>
            </a:extLst>
          </p:cNvPr>
          <p:cNvSpPr>
            <a:spLocks/>
          </p:cNvSpPr>
          <p:nvPr/>
        </p:nvSpPr>
        <p:spPr bwMode="auto">
          <a:xfrm>
            <a:off x="3697288" y="3268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9" name="object 350">
            <a:extLst>
              <a:ext uri="{FF2B5EF4-FFF2-40B4-BE49-F238E27FC236}">
                <a16:creationId xmlns:a16="http://schemas.microsoft.com/office/drawing/2014/main" id="{D8EA54E8-9FE2-4ED2-B4E1-F5C7A5A10C35}"/>
              </a:ext>
            </a:extLst>
          </p:cNvPr>
          <p:cNvSpPr>
            <a:spLocks/>
          </p:cNvSpPr>
          <p:nvPr/>
        </p:nvSpPr>
        <p:spPr bwMode="auto">
          <a:xfrm>
            <a:off x="3697288" y="358298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0" name="object 351">
            <a:extLst>
              <a:ext uri="{FF2B5EF4-FFF2-40B4-BE49-F238E27FC236}">
                <a16:creationId xmlns:a16="http://schemas.microsoft.com/office/drawing/2014/main" id="{0FCBB8E9-0075-4B91-9D87-F967629D3D92}"/>
              </a:ext>
            </a:extLst>
          </p:cNvPr>
          <p:cNvSpPr>
            <a:spLocks/>
          </p:cNvSpPr>
          <p:nvPr/>
        </p:nvSpPr>
        <p:spPr bwMode="auto">
          <a:xfrm>
            <a:off x="3729038" y="3268663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1" name="object 352">
            <a:extLst>
              <a:ext uri="{FF2B5EF4-FFF2-40B4-BE49-F238E27FC236}">
                <a16:creationId xmlns:a16="http://schemas.microsoft.com/office/drawing/2014/main" id="{64AE426E-D5C8-4AD4-8222-62586143B8A5}"/>
              </a:ext>
            </a:extLst>
          </p:cNvPr>
          <p:cNvSpPr>
            <a:spLocks/>
          </p:cNvSpPr>
          <p:nvPr/>
        </p:nvSpPr>
        <p:spPr bwMode="auto">
          <a:xfrm>
            <a:off x="5330825" y="3784600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2" name="object 353">
            <a:extLst>
              <a:ext uri="{FF2B5EF4-FFF2-40B4-BE49-F238E27FC236}">
                <a16:creationId xmlns:a16="http://schemas.microsoft.com/office/drawing/2014/main" id="{72DEEFCE-1685-48B8-8B8F-8F6FA5F86218}"/>
              </a:ext>
            </a:extLst>
          </p:cNvPr>
          <p:cNvSpPr>
            <a:spLocks/>
          </p:cNvSpPr>
          <p:nvPr/>
        </p:nvSpPr>
        <p:spPr bwMode="auto">
          <a:xfrm>
            <a:off x="5330825" y="4160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3" name="object 354">
            <a:extLst>
              <a:ext uri="{FF2B5EF4-FFF2-40B4-BE49-F238E27FC236}">
                <a16:creationId xmlns:a16="http://schemas.microsoft.com/office/drawing/2014/main" id="{8DAD130A-3D47-48FE-BDC1-923F55181B58}"/>
              </a:ext>
            </a:extLst>
          </p:cNvPr>
          <p:cNvSpPr>
            <a:spLocks/>
          </p:cNvSpPr>
          <p:nvPr/>
        </p:nvSpPr>
        <p:spPr bwMode="auto">
          <a:xfrm>
            <a:off x="5364163" y="3784600"/>
            <a:ext cx="0" cy="376238"/>
          </a:xfrm>
          <a:custGeom>
            <a:avLst/>
            <a:gdLst>
              <a:gd name="T0" fmla="*/ 0 h 376554"/>
              <a:gd name="T1" fmla="*/ 376554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4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4" name="object 355">
            <a:extLst>
              <a:ext uri="{FF2B5EF4-FFF2-40B4-BE49-F238E27FC236}">
                <a16:creationId xmlns:a16="http://schemas.microsoft.com/office/drawing/2014/main" id="{A98FAF59-C2B9-4B80-93AC-6B1BDDE3FFC3}"/>
              </a:ext>
            </a:extLst>
          </p:cNvPr>
          <p:cNvSpPr>
            <a:spLocks/>
          </p:cNvSpPr>
          <p:nvPr/>
        </p:nvSpPr>
        <p:spPr bwMode="auto">
          <a:xfrm>
            <a:off x="3695700" y="33718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5" name="object 356">
            <a:extLst>
              <a:ext uri="{FF2B5EF4-FFF2-40B4-BE49-F238E27FC236}">
                <a16:creationId xmlns:a16="http://schemas.microsoft.com/office/drawing/2014/main" id="{8FA543C0-893E-4467-8346-4134A97A9442}"/>
              </a:ext>
            </a:extLst>
          </p:cNvPr>
          <p:cNvSpPr>
            <a:spLocks/>
          </p:cNvSpPr>
          <p:nvPr/>
        </p:nvSpPr>
        <p:spPr bwMode="auto">
          <a:xfrm>
            <a:off x="3695700" y="40005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6" name="object 357">
            <a:extLst>
              <a:ext uri="{FF2B5EF4-FFF2-40B4-BE49-F238E27FC236}">
                <a16:creationId xmlns:a16="http://schemas.microsoft.com/office/drawing/2014/main" id="{91220014-CBEA-4693-B0A3-A742F6C4B778}"/>
              </a:ext>
            </a:extLst>
          </p:cNvPr>
          <p:cNvSpPr>
            <a:spLocks/>
          </p:cNvSpPr>
          <p:nvPr/>
        </p:nvSpPr>
        <p:spPr bwMode="auto">
          <a:xfrm>
            <a:off x="3729038" y="3371850"/>
            <a:ext cx="0" cy="628650"/>
          </a:xfrm>
          <a:custGeom>
            <a:avLst/>
            <a:gdLst>
              <a:gd name="T0" fmla="*/ 0 h 628014"/>
              <a:gd name="T1" fmla="*/ 627507 h 6280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014">
                <a:moveTo>
                  <a:pt x="0" y="0"/>
                </a:moveTo>
                <a:lnTo>
                  <a:pt x="0" y="627507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7" name="object 358">
            <a:extLst>
              <a:ext uri="{FF2B5EF4-FFF2-40B4-BE49-F238E27FC236}">
                <a16:creationId xmlns:a16="http://schemas.microsoft.com/office/drawing/2014/main" id="{345B8086-92F1-49DA-9491-1AF405151421}"/>
              </a:ext>
            </a:extLst>
          </p:cNvPr>
          <p:cNvSpPr>
            <a:spLocks/>
          </p:cNvSpPr>
          <p:nvPr/>
        </p:nvSpPr>
        <p:spPr bwMode="auto">
          <a:xfrm>
            <a:off x="4783138" y="3789363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8" name="object 359">
            <a:extLst>
              <a:ext uri="{FF2B5EF4-FFF2-40B4-BE49-F238E27FC236}">
                <a16:creationId xmlns:a16="http://schemas.microsoft.com/office/drawing/2014/main" id="{A25FFD40-5210-4979-935F-475C9A2CF7C6}"/>
              </a:ext>
            </a:extLst>
          </p:cNvPr>
          <p:cNvSpPr>
            <a:spLocks/>
          </p:cNvSpPr>
          <p:nvPr/>
        </p:nvSpPr>
        <p:spPr bwMode="auto">
          <a:xfrm>
            <a:off x="4783138" y="4165600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9" name="object 360">
            <a:extLst>
              <a:ext uri="{FF2B5EF4-FFF2-40B4-BE49-F238E27FC236}">
                <a16:creationId xmlns:a16="http://schemas.microsoft.com/office/drawing/2014/main" id="{EF9F3370-9A7D-45B2-AC03-45B496171DA9}"/>
              </a:ext>
            </a:extLst>
          </p:cNvPr>
          <p:cNvSpPr>
            <a:spLocks/>
          </p:cNvSpPr>
          <p:nvPr/>
        </p:nvSpPr>
        <p:spPr bwMode="auto">
          <a:xfrm>
            <a:off x="4818063" y="3789363"/>
            <a:ext cx="0" cy="376237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0" name="object 361">
            <a:extLst>
              <a:ext uri="{FF2B5EF4-FFF2-40B4-BE49-F238E27FC236}">
                <a16:creationId xmlns:a16="http://schemas.microsoft.com/office/drawing/2014/main" id="{E732304F-D09D-433B-96CD-B276DDD98E59}"/>
              </a:ext>
            </a:extLst>
          </p:cNvPr>
          <p:cNvSpPr>
            <a:spLocks/>
          </p:cNvSpPr>
          <p:nvPr/>
        </p:nvSpPr>
        <p:spPr bwMode="auto">
          <a:xfrm>
            <a:off x="5313363" y="40370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116 h 95885"/>
              <a:gd name="T4" fmla="*/ 56387 w 95885"/>
              <a:gd name="T5" fmla="*/ 95504 h 95885"/>
              <a:gd name="T6" fmla="*/ 95503 w 95885"/>
              <a:gd name="T7" fmla="*/ 56261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116"/>
                </a:lnTo>
                <a:lnTo>
                  <a:pt x="56387" y="95504"/>
                </a:lnTo>
                <a:lnTo>
                  <a:pt x="95503" y="56261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1" name="object 362">
            <a:extLst>
              <a:ext uri="{FF2B5EF4-FFF2-40B4-BE49-F238E27FC236}">
                <a16:creationId xmlns:a16="http://schemas.microsoft.com/office/drawing/2014/main" id="{6FEC6502-76EF-45C3-8F39-08A024D91C22}"/>
              </a:ext>
            </a:extLst>
          </p:cNvPr>
          <p:cNvSpPr>
            <a:spLocks/>
          </p:cNvSpPr>
          <p:nvPr/>
        </p:nvSpPr>
        <p:spPr bwMode="auto">
          <a:xfrm>
            <a:off x="5329238" y="38163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2" name="object 363">
            <a:extLst>
              <a:ext uri="{FF2B5EF4-FFF2-40B4-BE49-F238E27FC236}">
                <a16:creationId xmlns:a16="http://schemas.microsoft.com/office/drawing/2014/main" id="{AB716344-A1ED-4319-A085-39647DF46621}"/>
              </a:ext>
            </a:extLst>
          </p:cNvPr>
          <p:cNvSpPr>
            <a:spLocks/>
          </p:cNvSpPr>
          <p:nvPr/>
        </p:nvSpPr>
        <p:spPr bwMode="auto">
          <a:xfrm>
            <a:off x="5329238" y="43497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3" name="object 364">
            <a:extLst>
              <a:ext uri="{FF2B5EF4-FFF2-40B4-BE49-F238E27FC236}">
                <a16:creationId xmlns:a16="http://schemas.microsoft.com/office/drawing/2014/main" id="{2C0ADFA2-59B4-4054-9D77-2B20262A0B31}"/>
              </a:ext>
            </a:extLst>
          </p:cNvPr>
          <p:cNvSpPr>
            <a:spLocks/>
          </p:cNvSpPr>
          <p:nvPr/>
        </p:nvSpPr>
        <p:spPr bwMode="auto">
          <a:xfrm>
            <a:off x="5362575" y="3816350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4" name="object 365">
            <a:extLst>
              <a:ext uri="{FF2B5EF4-FFF2-40B4-BE49-F238E27FC236}">
                <a16:creationId xmlns:a16="http://schemas.microsoft.com/office/drawing/2014/main" id="{99551230-2BDA-450A-8AD7-A4D90AFF6F33}"/>
              </a:ext>
            </a:extLst>
          </p:cNvPr>
          <p:cNvSpPr>
            <a:spLocks/>
          </p:cNvSpPr>
          <p:nvPr/>
        </p:nvSpPr>
        <p:spPr bwMode="auto">
          <a:xfrm>
            <a:off x="4237038" y="36687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5" name="object 366">
            <a:extLst>
              <a:ext uri="{FF2B5EF4-FFF2-40B4-BE49-F238E27FC236}">
                <a16:creationId xmlns:a16="http://schemas.microsoft.com/office/drawing/2014/main" id="{B5C8D1E1-632E-4337-BFFE-A4ABE4B7F822}"/>
              </a:ext>
            </a:extLst>
          </p:cNvPr>
          <p:cNvSpPr>
            <a:spLocks/>
          </p:cNvSpPr>
          <p:nvPr/>
        </p:nvSpPr>
        <p:spPr bwMode="auto">
          <a:xfrm>
            <a:off x="4237038" y="40132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6" name="object 367">
            <a:extLst>
              <a:ext uri="{FF2B5EF4-FFF2-40B4-BE49-F238E27FC236}">
                <a16:creationId xmlns:a16="http://schemas.microsoft.com/office/drawing/2014/main" id="{A786BD63-B7B4-4D2E-8E3B-D7F6A64863B8}"/>
              </a:ext>
            </a:extLst>
          </p:cNvPr>
          <p:cNvSpPr>
            <a:spLocks/>
          </p:cNvSpPr>
          <p:nvPr/>
        </p:nvSpPr>
        <p:spPr bwMode="auto">
          <a:xfrm>
            <a:off x="4270375" y="3668713"/>
            <a:ext cx="0" cy="344487"/>
          </a:xfrm>
          <a:custGeom>
            <a:avLst/>
            <a:gdLst>
              <a:gd name="T0" fmla="*/ 0 h 345439"/>
              <a:gd name="T1" fmla="*/ 345185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7" name="object 368">
            <a:extLst>
              <a:ext uri="{FF2B5EF4-FFF2-40B4-BE49-F238E27FC236}">
                <a16:creationId xmlns:a16="http://schemas.microsoft.com/office/drawing/2014/main" id="{B91593F9-5A40-4C20-A3F5-F12718B91E3E}"/>
              </a:ext>
            </a:extLst>
          </p:cNvPr>
          <p:cNvSpPr>
            <a:spLocks/>
          </p:cNvSpPr>
          <p:nvPr/>
        </p:nvSpPr>
        <p:spPr bwMode="auto">
          <a:xfrm>
            <a:off x="5334000" y="37004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8" name="object 369">
            <a:extLst>
              <a:ext uri="{FF2B5EF4-FFF2-40B4-BE49-F238E27FC236}">
                <a16:creationId xmlns:a16="http://schemas.microsoft.com/office/drawing/2014/main" id="{BEDC1391-D8DB-4699-8E91-C8A378EFB1A7}"/>
              </a:ext>
            </a:extLst>
          </p:cNvPr>
          <p:cNvSpPr>
            <a:spLocks/>
          </p:cNvSpPr>
          <p:nvPr/>
        </p:nvSpPr>
        <p:spPr bwMode="auto">
          <a:xfrm>
            <a:off x="5334000" y="42656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9" name="object 370">
            <a:extLst>
              <a:ext uri="{FF2B5EF4-FFF2-40B4-BE49-F238E27FC236}">
                <a16:creationId xmlns:a16="http://schemas.microsoft.com/office/drawing/2014/main" id="{F56C78DF-ACC1-4376-BF9B-9EBB952FE8FC}"/>
              </a:ext>
            </a:extLst>
          </p:cNvPr>
          <p:cNvSpPr>
            <a:spLocks/>
          </p:cNvSpPr>
          <p:nvPr/>
        </p:nvSpPr>
        <p:spPr bwMode="auto">
          <a:xfrm>
            <a:off x="5367338" y="37004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0" name="object 371">
            <a:extLst>
              <a:ext uri="{FF2B5EF4-FFF2-40B4-BE49-F238E27FC236}">
                <a16:creationId xmlns:a16="http://schemas.microsoft.com/office/drawing/2014/main" id="{BE04586A-D912-46A9-8BA4-C3EFD766D061}"/>
              </a:ext>
            </a:extLst>
          </p:cNvPr>
          <p:cNvSpPr>
            <a:spLocks/>
          </p:cNvSpPr>
          <p:nvPr/>
        </p:nvSpPr>
        <p:spPr bwMode="auto">
          <a:xfrm>
            <a:off x="4240213" y="341312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1" name="object 372">
            <a:extLst>
              <a:ext uri="{FF2B5EF4-FFF2-40B4-BE49-F238E27FC236}">
                <a16:creationId xmlns:a16="http://schemas.microsoft.com/office/drawing/2014/main" id="{28192F9A-8937-45DF-B382-2E93DB0B4A8E}"/>
              </a:ext>
            </a:extLst>
          </p:cNvPr>
          <p:cNvSpPr>
            <a:spLocks/>
          </p:cNvSpPr>
          <p:nvPr/>
        </p:nvSpPr>
        <p:spPr bwMode="auto">
          <a:xfrm>
            <a:off x="4240213" y="4135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2" name="object 373">
            <a:extLst>
              <a:ext uri="{FF2B5EF4-FFF2-40B4-BE49-F238E27FC236}">
                <a16:creationId xmlns:a16="http://schemas.microsoft.com/office/drawing/2014/main" id="{6B4715AA-A702-4D1E-8AC7-6F362B978932}"/>
              </a:ext>
            </a:extLst>
          </p:cNvPr>
          <p:cNvSpPr>
            <a:spLocks/>
          </p:cNvSpPr>
          <p:nvPr/>
        </p:nvSpPr>
        <p:spPr bwMode="auto">
          <a:xfrm>
            <a:off x="4270375" y="3413125"/>
            <a:ext cx="0" cy="722313"/>
          </a:xfrm>
          <a:custGeom>
            <a:avLst/>
            <a:gdLst>
              <a:gd name="T0" fmla="*/ 0 h 721995"/>
              <a:gd name="T1" fmla="*/ 721740 h 7219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21995">
                <a:moveTo>
                  <a:pt x="0" y="0"/>
                </a:moveTo>
                <a:lnTo>
                  <a:pt x="0" y="72174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3" name="object 374">
            <a:extLst>
              <a:ext uri="{FF2B5EF4-FFF2-40B4-BE49-F238E27FC236}">
                <a16:creationId xmlns:a16="http://schemas.microsoft.com/office/drawing/2014/main" id="{7C8AA112-88D4-454A-9702-6DDFCC84BC8C}"/>
              </a:ext>
            </a:extLst>
          </p:cNvPr>
          <p:cNvSpPr>
            <a:spLocks/>
          </p:cNvSpPr>
          <p:nvPr/>
        </p:nvSpPr>
        <p:spPr bwMode="auto">
          <a:xfrm>
            <a:off x="4238625" y="32131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4" name="object 375">
            <a:extLst>
              <a:ext uri="{FF2B5EF4-FFF2-40B4-BE49-F238E27FC236}">
                <a16:creationId xmlns:a16="http://schemas.microsoft.com/office/drawing/2014/main" id="{E8F6D11F-1B07-476C-B555-6DC1A711B908}"/>
              </a:ext>
            </a:extLst>
          </p:cNvPr>
          <p:cNvSpPr>
            <a:spLocks/>
          </p:cNvSpPr>
          <p:nvPr/>
        </p:nvSpPr>
        <p:spPr bwMode="auto">
          <a:xfrm>
            <a:off x="4238625" y="3776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5" name="object 376">
            <a:extLst>
              <a:ext uri="{FF2B5EF4-FFF2-40B4-BE49-F238E27FC236}">
                <a16:creationId xmlns:a16="http://schemas.microsoft.com/office/drawing/2014/main" id="{927408B0-F4F2-4B47-BE91-58FADF1004F0}"/>
              </a:ext>
            </a:extLst>
          </p:cNvPr>
          <p:cNvSpPr>
            <a:spLocks/>
          </p:cNvSpPr>
          <p:nvPr/>
        </p:nvSpPr>
        <p:spPr bwMode="auto">
          <a:xfrm>
            <a:off x="4271963" y="3213100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6" name="object 377">
            <a:extLst>
              <a:ext uri="{FF2B5EF4-FFF2-40B4-BE49-F238E27FC236}">
                <a16:creationId xmlns:a16="http://schemas.microsoft.com/office/drawing/2014/main" id="{4C97B737-28D6-461C-B81F-75508C5A5A55}"/>
              </a:ext>
            </a:extLst>
          </p:cNvPr>
          <p:cNvSpPr>
            <a:spLocks/>
          </p:cNvSpPr>
          <p:nvPr/>
        </p:nvSpPr>
        <p:spPr bwMode="auto">
          <a:xfrm>
            <a:off x="3694113" y="331787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7" name="object 378">
            <a:extLst>
              <a:ext uri="{FF2B5EF4-FFF2-40B4-BE49-F238E27FC236}">
                <a16:creationId xmlns:a16="http://schemas.microsoft.com/office/drawing/2014/main" id="{8941647C-E78C-44C0-894F-137E986D4BB7}"/>
              </a:ext>
            </a:extLst>
          </p:cNvPr>
          <p:cNvSpPr>
            <a:spLocks/>
          </p:cNvSpPr>
          <p:nvPr/>
        </p:nvSpPr>
        <p:spPr bwMode="auto">
          <a:xfrm>
            <a:off x="3694113" y="3881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8" name="object 379">
            <a:extLst>
              <a:ext uri="{FF2B5EF4-FFF2-40B4-BE49-F238E27FC236}">
                <a16:creationId xmlns:a16="http://schemas.microsoft.com/office/drawing/2014/main" id="{AE32F855-8E8C-4BFB-AD3F-14A04CDA62E9}"/>
              </a:ext>
            </a:extLst>
          </p:cNvPr>
          <p:cNvSpPr>
            <a:spLocks/>
          </p:cNvSpPr>
          <p:nvPr/>
        </p:nvSpPr>
        <p:spPr bwMode="auto">
          <a:xfrm>
            <a:off x="3725863" y="3317875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9" name="object 380">
            <a:extLst>
              <a:ext uri="{FF2B5EF4-FFF2-40B4-BE49-F238E27FC236}">
                <a16:creationId xmlns:a16="http://schemas.microsoft.com/office/drawing/2014/main" id="{AC6FAD52-39D8-470B-A641-4E6C5979E268}"/>
              </a:ext>
            </a:extLst>
          </p:cNvPr>
          <p:cNvSpPr>
            <a:spLocks/>
          </p:cNvSpPr>
          <p:nvPr/>
        </p:nvSpPr>
        <p:spPr bwMode="auto">
          <a:xfrm>
            <a:off x="5330825" y="3398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0" name="object 381">
            <a:extLst>
              <a:ext uri="{FF2B5EF4-FFF2-40B4-BE49-F238E27FC236}">
                <a16:creationId xmlns:a16="http://schemas.microsoft.com/office/drawing/2014/main" id="{731C8153-36A8-44A0-848E-3E47C4E8FCE1}"/>
              </a:ext>
            </a:extLst>
          </p:cNvPr>
          <p:cNvSpPr>
            <a:spLocks/>
          </p:cNvSpPr>
          <p:nvPr/>
        </p:nvSpPr>
        <p:spPr bwMode="auto">
          <a:xfrm>
            <a:off x="5330825" y="39322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1" name="object 382">
            <a:extLst>
              <a:ext uri="{FF2B5EF4-FFF2-40B4-BE49-F238E27FC236}">
                <a16:creationId xmlns:a16="http://schemas.microsoft.com/office/drawing/2014/main" id="{36F3AC7A-68CF-41C6-A95A-232E8EA1934B}"/>
              </a:ext>
            </a:extLst>
          </p:cNvPr>
          <p:cNvSpPr>
            <a:spLocks/>
          </p:cNvSpPr>
          <p:nvPr/>
        </p:nvSpPr>
        <p:spPr bwMode="auto">
          <a:xfrm>
            <a:off x="5364163" y="3398838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2" name="object 383">
            <a:extLst>
              <a:ext uri="{FF2B5EF4-FFF2-40B4-BE49-F238E27FC236}">
                <a16:creationId xmlns:a16="http://schemas.microsoft.com/office/drawing/2014/main" id="{2CBF4C9A-26E2-43F5-A8F8-0202C5A5D2B9}"/>
              </a:ext>
            </a:extLst>
          </p:cNvPr>
          <p:cNvSpPr>
            <a:spLocks/>
          </p:cNvSpPr>
          <p:nvPr/>
        </p:nvSpPr>
        <p:spPr bwMode="auto">
          <a:xfrm>
            <a:off x="5335588" y="22907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3" name="object 384">
            <a:extLst>
              <a:ext uri="{FF2B5EF4-FFF2-40B4-BE49-F238E27FC236}">
                <a16:creationId xmlns:a16="http://schemas.microsoft.com/office/drawing/2014/main" id="{9E95CCA3-1925-479F-8FB2-F0B3AACEBF44}"/>
              </a:ext>
            </a:extLst>
          </p:cNvPr>
          <p:cNvSpPr>
            <a:spLocks/>
          </p:cNvSpPr>
          <p:nvPr/>
        </p:nvSpPr>
        <p:spPr bwMode="auto">
          <a:xfrm>
            <a:off x="5335588" y="27289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4" name="object 385">
            <a:extLst>
              <a:ext uri="{FF2B5EF4-FFF2-40B4-BE49-F238E27FC236}">
                <a16:creationId xmlns:a16="http://schemas.microsoft.com/office/drawing/2014/main" id="{0E93B326-5447-459C-948E-6A7A555D1249}"/>
              </a:ext>
            </a:extLst>
          </p:cNvPr>
          <p:cNvSpPr>
            <a:spLocks/>
          </p:cNvSpPr>
          <p:nvPr/>
        </p:nvSpPr>
        <p:spPr bwMode="auto">
          <a:xfrm>
            <a:off x="5368925" y="2290763"/>
            <a:ext cx="0" cy="439737"/>
          </a:xfrm>
          <a:custGeom>
            <a:avLst/>
            <a:gdLst>
              <a:gd name="T0" fmla="*/ 0 h 439419"/>
              <a:gd name="T1" fmla="*/ 439292 h 439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39419">
                <a:moveTo>
                  <a:pt x="0" y="0"/>
                </a:moveTo>
                <a:lnTo>
                  <a:pt x="0" y="439292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5" name="object 386">
            <a:extLst>
              <a:ext uri="{FF2B5EF4-FFF2-40B4-BE49-F238E27FC236}">
                <a16:creationId xmlns:a16="http://schemas.microsoft.com/office/drawing/2014/main" id="{D4BE3EE5-D19A-4E0F-B334-05C02C9EADEC}"/>
              </a:ext>
            </a:extLst>
          </p:cNvPr>
          <p:cNvSpPr>
            <a:spLocks/>
          </p:cNvSpPr>
          <p:nvPr/>
        </p:nvSpPr>
        <p:spPr bwMode="auto">
          <a:xfrm>
            <a:off x="5343525" y="247015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16769 w 55245"/>
              <a:gd name="T3" fmla="*/ 3119 h 79375"/>
              <a:gd name="T4" fmla="*/ 8048 w 55245"/>
              <a:gd name="T5" fmla="*/ 11620 h 79375"/>
              <a:gd name="T6" fmla="*/ 2160 w 55245"/>
              <a:gd name="T7" fmla="*/ 24217 h 79375"/>
              <a:gd name="T8" fmla="*/ 0 w 55245"/>
              <a:gd name="T9" fmla="*/ 39624 h 79375"/>
              <a:gd name="T10" fmla="*/ 2160 w 55245"/>
              <a:gd name="T11" fmla="*/ 55030 h 79375"/>
              <a:gd name="T12" fmla="*/ 8048 w 55245"/>
              <a:gd name="T13" fmla="*/ 67627 h 79375"/>
              <a:gd name="T14" fmla="*/ 16769 w 55245"/>
              <a:gd name="T15" fmla="*/ 76128 h 79375"/>
              <a:gd name="T16" fmla="*/ 27431 w 55245"/>
              <a:gd name="T17" fmla="*/ 79248 h 79375"/>
              <a:gd name="T18" fmla="*/ 38094 w 55245"/>
              <a:gd name="T19" fmla="*/ 76128 h 79375"/>
              <a:gd name="T20" fmla="*/ 46815 w 55245"/>
              <a:gd name="T21" fmla="*/ 67627 h 79375"/>
              <a:gd name="T22" fmla="*/ 52703 w 55245"/>
              <a:gd name="T23" fmla="*/ 55030 h 79375"/>
              <a:gd name="T24" fmla="*/ 54863 w 55245"/>
              <a:gd name="T25" fmla="*/ 39624 h 79375"/>
              <a:gd name="T26" fmla="*/ 52703 w 55245"/>
              <a:gd name="T27" fmla="*/ 24217 h 79375"/>
              <a:gd name="T28" fmla="*/ 46815 w 55245"/>
              <a:gd name="T29" fmla="*/ 11620 h 79375"/>
              <a:gd name="T30" fmla="*/ 38094 w 55245"/>
              <a:gd name="T31" fmla="*/ 3119 h 79375"/>
              <a:gd name="T32" fmla="*/ 27431 w 55245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16769" y="3119"/>
                </a:lnTo>
                <a:lnTo>
                  <a:pt x="8048" y="11620"/>
                </a:lnTo>
                <a:lnTo>
                  <a:pt x="2160" y="24217"/>
                </a:lnTo>
                <a:lnTo>
                  <a:pt x="0" y="39624"/>
                </a:lnTo>
                <a:lnTo>
                  <a:pt x="2160" y="55030"/>
                </a:lnTo>
                <a:lnTo>
                  <a:pt x="8048" y="67627"/>
                </a:lnTo>
                <a:lnTo>
                  <a:pt x="16769" y="76128"/>
                </a:lnTo>
                <a:lnTo>
                  <a:pt x="27431" y="79248"/>
                </a:lnTo>
                <a:lnTo>
                  <a:pt x="38094" y="76128"/>
                </a:lnTo>
                <a:lnTo>
                  <a:pt x="46815" y="67627"/>
                </a:lnTo>
                <a:lnTo>
                  <a:pt x="52703" y="55030"/>
                </a:lnTo>
                <a:lnTo>
                  <a:pt x="54863" y="39624"/>
                </a:lnTo>
                <a:lnTo>
                  <a:pt x="52703" y="24217"/>
                </a:lnTo>
                <a:lnTo>
                  <a:pt x="46815" y="11620"/>
                </a:lnTo>
                <a:lnTo>
                  <a:pt x="38094" y="3119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6" name="object 387">
            <a:extLst>
              <a:ext uri="{FF2B5EF4-FFF2-40B4-BE49-F238E27FC236}">
                <a16:creationId xmlns:a16="http://schemas.microsoft.com/office/drawing/2014/main" id="{863E4981-D789-4122-AB6C-C9D931DAE6AA}"/>
              </a:ext>
            </a:extLst>
          </p:cNvPr>
          <p:cNvSpPr>
            <a:spLocks/>
          </p:cNvSpPr>
          <p:nvPr/>
        </p:nvSpPr>
        <p:spPr bwMode="auto">
          <a:xfrm>
            <a:off x="2338388" y="2805113"/>
            <a:ext cx="7670800" cy="1281112"/>
          </a:xfrm>
          <a:custGeom>
            <a:avLst/>
            <a:gdLst>
              <a:gd name="T0" fmla="*/ 7458456 w 7672070"/>
              <a:gd name="T1" fmla="*/ 0 h 1280160"/>
              <a:gd name="T2" fmla="*/ 213359 w 7672070"/>
              <a:gd name="T3" fmla="*/ 0 h 1280160"/>
              <a:gd name="T4" fmla="*/ 164432 w 7672070"/>
              <a:gd name="T5" fmla="*/ 5633 h 1280160"/>
              <a:gd name="T6" fmla="*/ 119520 w 7672070"/>
              <a:gd name="T7" fmla="*/ 21682 h 1280160"/>
              <a:gd name="T8" fmla="*/ 79905 w 7672070"/>
              <a:gd name="T9" fmla="*/ 46866 h 1280160"/>
              <a:gd name="T10" fmla="*/ 46866 w 7672070"/>
              <a:gd name="T11" fmla="*/ 79905 h 1280160"/>
              <a:gd name="T12" fmla="*/ 21682 w 7672070"/>
              <a:gd name="T13" fmla="*/ 119520 h 1280160"/>
              <a:gd name="T14" fmla="*/ 5633 w 7672070"/>
              <a:gd name="T15" fmla="*/ 164432 h 1280160"/>
              <a:gd name="T16" fmla="*/ 0 w 7672070"/>
              <a:gd name="T17" fmla="*/ 213360 h 1280160"/>
              <a:gd name="T18" fmla="*/ 0 w 7672070"/>
              <a:gd name="T19" fmla="*/ 1066799 h 1280160"/>
              <a:gd name="T20" fmla="*/ 5633 w 7672070"/>
              <a:gd name="T21" fmla="*/ 1115727 h 1280160"/>
              <a:gd name="T22" fmla="*/ 21682 w 7672070"/>
              <a:gd name="T23" fmla="*/ 1160639 h 1280160"/>
              <a:gd name="T24" fmla="*/ 46866 w 7672070"/>
              <a:gd name="T25" fmla="*/ 1200254 h 1280160"/>
              <a:gd name="T26" fmla="*/ 79905 w 7672070"/>
              <a:gd name="T27" fmla="*/ 1233293 h 1280160"/>
              <a:gd name="T28" fmla="*/ 119520 w 7672070"/>
              <a:gd name="T29" fmla="*/ 1258477 h 1280160"/>
              <a:gd name="T30" fmla="*/ 164432 w 7672070"/>
              <a:gd name="T31" fmla="*/ 1274526 h 1280160"/>
              <a:gd name="T32" fmla="*/ 213359 w 7672070"/>
              <a:gd name="T33" fmla="*/ 1280159 h 1280160"/>
              <a:gd name="T34" fmla="*/ 7458456 w 7672070"/>
              <a:gd name="T35" fmla="*/ 1280159 h 1280160"/>
              <a:gd name="T36" fmla="*/ 7507383 w 7672070"/>
              <a:gd name="T37" fmla="*/ 1274526 h 1280160"/>
              <a:gd name="T38" fmla="*/ 7552295 w 7672070"/>
              <a:gd name="T39" fmla="*/ 1258477 h 1280160"/>
              <a:gd name="T40" fmla="*/ 7591910 w 7672070"/>
              <a:gd name="T41" fmla="*/ 1233293 h 1280160"/>
              <a:gd name="T42" fmla="*/ 7624949 w 7672070"/>
              <a:gd name="T43" fmla="*/ 1200254 h 1280160"/>
              <a:gd name="T44" fmla="*/ 7650133 w 7672070"/>
              <a:gd name="T45" fmla="*/ 1160639 h 1280160"/>
              <a:gd name="T46" fmla="*/ 7666182 w 7672070"/>
              <a:gd name="T47" fmla="*/ 1115727 h 1280160"/>
              <a:gd name="T48" fmla="*/ 7671815 w 7672070"/>
              <a:gd name="T49" fmla="*/ 1066799 h 1280160"/>
              <a:gd name="T50" fmla="*/ 7671815 w 7672070"/>
              <a:gd name="T51" fmla="*/ 213360 h 1280160"/>
              <a:gd name="T52" fmla="*/ 7666182 w 7672070"/>
              <a:gd name="T53" fmla="*/ 164432 h 1280160"/>
              <a:gd name="T54" fmla="*/ 7650133 w 7672070"/>
              <a:gd name="T55" fmla="*/ 119520 h 1280160"/>
              <a:gd name="T56" fmla="*/ 7624949 w 7672070"/>
              <a:gd name="T57" fmla="*/ 79905 h 1280160"/>
              <a:gd name="T58" fmla="*/ 7591910 w 7672070"/>
              <a:gd name="T59" fmla="*/ 46866 h 1280160"/>
              <a:gd name="T60" fmla="*/ 7552295 w 7672070"/>
              <a:gd name="T61" fmla="*/ 21682 h 1280160"/>
              <a:gd name="T62" fmla="*/ 7507383 w 7672070"/>
              <a:gd name="T63" fmla="*/ 5633 h 1280160"/>
              <a:gd name="T64" fmla="*/ 7458456 w 7672070"/>
              <a:gd name="T65" fmla="*/ 0 h 1280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72070" h="1280160">
                <a:moveTo>
                  <a:pt x="7458456" y="0"/>
                </a:moveTo>
                <a:lnTo>
                  <a:pt x="213359" y="0"/>
                </a:lnTo>
                <a:lnTo>
                  <a:pt x="164432" y="5633"/>
                </a:lnTo>
                <a:lnTo>
                  <a:pt x="119520" y="21682"/>
                </a:lnTo>
                <a:lnTo>
                  <a:pt x="79905" y="46866"/>
                </a:lnTo>
                <a:lnTo>
                  <a:pt x="46866" y="79905"/>
                </a:lnTo>
                <a:lnTo>
                  <a:pt x="21682" y="119520"/>
                </a:lnTo>
                <a:lnTo>
                  <a:pt x="5633" y="164432"/>
                </a:lnTo>
                <a:lnTo>
                  <a:pt x="0" y="213360"/>
                </a:lnTo>
                <a:lnTo>
                  <a:pt x="0" y="1066799"/>
                </a:lnTo>
                <a:lnTo>
                  <a:pt x="5633" y="1115727"/>
                </a:lnTo>
                <a:lnTo>
                  <a:pt x="21682" y="1160639"/>
                </a:lnTo>
                <a:lnTo>
                  <a:pt x="46866" y="1200254"/>
                </a:lnTo>
                <a:lnTo>
                  <a:pt x="79905" y="1233293"/>
                </a:lnTo>
                <a:lnTo>
                  <a:pt x="119520" y="1258477"/>
                </a:lnTo>
                <a:lnTo>
                  <a:pt x="164432" y="1274526"/>
                </a:lnTo>
                <a:lnTo>
                  <a:pt x="213359" y="1280159"/>
                </a:lnTo>
                <a:lnTo>
                  <a:pt x="7458456" y="1280159"/>
                </a:lnTo>
                <a:lnTo>
                  <a:pt x="7507383" y="1274526"/>
                </a:lnTo>
                <a:lnTo>
                  <a:pt x="7552295" y="1258477"/>
                </a:lnTo>
                <a:lnTo>
                  <a:pt x="7591910" y="1233293"/>
                </a:lnTo>
                <a:lnTo>
                  <a:pt x="7624949" y="1200254"/>
                </a:lnTo>
                <a:lnTo>
                  <a:pt x="7650133" y="1160639"/>
                </a:lnTo>
                <a:lnTo>
                  <a:pt x="7666182" y="1115727"/>
                </a:lnTo>
                <a:lnTo>
                  <a:pt x="7671815" y="1066799"/>
                </a:lnTo>
                <a:lnTo>
                  <a:pt x="7671815" y="213360"/>
                </a:lnTo>
                <a:lnTo>
                  <a:pt x="7666182" y="164432"/>
                </a:lnTo>
                <a:lnTo>
                  <a:pt x="7650133" y="119520"/>
                </a:lnTo>
                <a:lnTo>
                  <a:pt x="7624949" y="79905"/>
                </a:lnTo>
                <a:lnTo>
                  <a:pt x="7591910" y="46866"/>
                </a:lnTo>
                <a:lnTo>
                  <a:pt x="7552295" y="21682"/>
                </a:lnTo>
                <a:lnTo>
                  <a:pt x="7507383" y="5633"/>
                </a:lnTo>
                <a:lnTo>
                  <a:pt x="7458456" y="0"/>
                </a:lnTo>
                <a:close/>
              </a:path>
            </a:pathLst>
          </a:custGeom>
          <a:solidFill>
            <a:srgbClr val="4471C4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7" name="object 388">
            <a:extLst>
              <a:ext uri="{FF2B5EF4-FFF2-40B4-BE49-F238E27FC236}">
                <a16:creationId xmlns:a16="http://schemas.microsoft.com/office/drawing/2014/main" id="{F4CBB15D-DF05-4B6F-9355-E704AE9D8B6A}"/>
              </a:ext>
            </a:extLst>
          </p:cNvPr>
          <p:cNvSpPr>
            <a:spLocks/>
          </p:cNvSpPr>
          <p:nvPr/>
        </p:nvSpPr>
        <p:spPr bwMode="auto">
          <a:xfrm>
            <a:off x="2338388" y="2805113"/>
            <a:ext cx="7670800" cy="1281112"/>
          </a:xfrm>
          <a:custGeom>
            <a:avLst/>
            <a:gdLst>
              <a:gd name="T0" fmla="*/ 0 w 7672070"/>
              <a:gd name="T1" fmla="*/ 213360 h 1280160"/>
              <a:gd name="T2" fmla="*/ 5633 w 7672070"/>
              <a:gd name="T3" fmla="*/ 164432 h 1280160"/>
              <a:gd name="T4" fmla="*/ 21682 w 7672070"/>
              <a:gd name="T5" fmla="*/ 119520 h 1280160"/>
              <a:gd name="T6" fmla="*/ 46866 w 7672070"/>
              <a:gd name="T7" fmla="*/ 79905 h 1280160"/>
              <a:gd name="T8" fmla="*/ 79905 w 7672070"/>
              <a:gd name="T9" fmla="*/ 46866 h 1280160"/>
              <a:gd name="T10" fmla="*/ 119520 w 7672070"/>
              <a:gd name="T11" fmla="*/ 21682 h 1280160"/>
              <a:gd name="T12" fmla="*/ 164432 w 7672070"/>
              <a:gd name="T13" fmla="*/ 5633 h 1280160"/>
              <a:gd name="T14" fmla="*/ 213359 w 7672070"/>
              <a:gd name="T15" fmla="*/ 0 h 1280160"/>
              <a:gd name="T16" fmla="*/ 7458456 w 7672070"/>
              <a:gd name="T17" fmla="*/ 0 h 1280160"/>
              <a:gd name="T18" fmla="*/ 7507383 w 7672070"/>
              <a:gd name="T19" fmla="*/ 5633 h 1280160"/>
              <a:gd name="T20" fmla="*/ 7552295 w 7672070"/>
              <a:gd name="T21" fmla="*/ 21682 h 1280160"/>
              <a:gd name="T22" fmla="*/ 7591910 w 7672070"/>
              <a:gd name="T23" fmla="*/ 46866 h 1280160"/>
              <a:gd name="T24" fmla="*/ 7624949 w 7672070"/>
              <a:gd name="T25" fmla="*/ 79905 h 1280160"/>
              <a:gd name="T26" fmla="*/ 7650133 w 7672070"/>
              <a:gd name="T27" fmla="*/ 119520 h 1280160"/>
              <a:gd name="T28" fmla="*/ 7666182 w 7672070"/>
              <a:gd name="T29" fmla="*/ 164432 h 1280160"/>
              <a:gd name="T30" fmla="*/ 7671815 w 7672070"/>
              <a:gd name="T31" fmla="*/ 213360 h 1280160"/>
              <a:gd name="T32" fmla="*/ 7671815 w 7672070"/>
              <a:gd name="T33" fmla="*/ 1066799 h 1280160"/>
              <a:gd name="T34" fmla="*/ 7666182 w 7672070"/>
              <a:gd name="T35" fmla="*/ 1115727 h 1280160"/>
              <a:gd name="T36" fmla="*/ 7650133 w 7672070"/>
              <a:gd name="T37" fmla="*/ 1160639 h 1280160"/>
              <a:gd name="T38" fmla="*/ 7624949 w 7672070"/>
              <a:gd name="T39" fmla="*/ 1200254 h 1280160"/>
              <a:gd name="T40" fmla="*/ 7591910 w 7672070"/>
              <a:gd name="T41" fmla="*/ 1233293 h 1280160"/>
              <a:gd name="T42" fmla="*/ 7552295 w 7672070"/>
              <a:gd name="T43" fmla="*/ 1258477 h 1280160"/>
              <a:gd name="T44" fmla="*/ 7507383 w 7672070"/>
              <a:gd name="T45" fmla="*/ 1274526 h 1280160"/>
              <a:gd name="T46" fmla="*/ 7458456 w 7672070"/>
              <a:gd name="T47" fmla="*/ 1280159 h 1280160"/>
              <a:gd name="T48" fmla="*/ 213359 w 7672070"/>
              <a:gd name="T49" fmla="*/ 1280159 h 1280160"/>
              <a:gd name="T50" fmla="*/ 164432 w 7672070"/>
              <a:gd name="T51" fmla="*/ 1274526 h 1280160"/>
              <a:gd name="T52" fmla="*/ 119520 w 7672070"/>
              <a:gd name="T53" fmla="*/ 1258477 h 1280160"/>
              <a:gd name="T54" fmla="*/ 79905 w 7672070"/>
              <a:gd name="T55" fmla="*/ 1233293 h 1280160"/>
              <a:gd name="T56" fmla="*/ 46866 w 7672070"/>
              <a:gd name="T57" fmla="*/ 1200254 h 1280160"/>
              <a:gd name="T58" fmla="*/ 21682 w 7672070"/>
              <a:gd name="T59" fmla="*/ 1160639 h 1280160"/>
              <a:gd name="T60" fmla="*/ 5633 w 7672070"/>
              <a:gd name="T61" fmla="*/ 1115727 h 1280160"/>
              <a:gd name="T62" fmla="*/ 0 w 7672070"/>
              <a:gd name="T63" fmla="*/ 1066799 h 1280160"/>
              <a:gd name="T64" fmla="*/ 0 w 7672070"/>
              <a:gd name="T65" fmla="*/ 213360 h 1280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72070" h="1280160">
                <a:moveTo>
                  <a:pt x="0" y="213360"/>
                </a:moveTo>
                <a:lnTo>
                  <a:pt x="5633" y="164432"/>
                </a:lnTo>
                <a:lnTo>
                  <a:pt x="21682" y="119520"/>
                </a:lnTo>
                <a:lnTo>
                  <a:pt x="46866" y="79905"/>
                </a:lnTo>
                <a:lnTo>
                  <a:pt x="79905" y="46866"/>
                </a:lnTo>
                <a:lnTo>
                  <a:pt x="119520" y="21682"/>
                </a:lnTo>
                <a:lnTo>
                  <a:pt x="164432" y="5633"/>
                </a:lnTo>
                <a:lnTo>
                  <a:pt x="213359" y="0"/>
                </a:lnTo>
                <a:lnTo>
                  <a:pt x="7458456" y="0"/>
                </a:lnTo>
                <a:lnTo>
                  <a:pt x="7507383" y="5633"/>
                </a:lnTo>
                <a:lnTo>
                  <a:pt x="7552295" y="21682"/>
                </a:lnTo>
                <a:lnTo>
                  <a:pt x="7591910" y="46866"/>
                </a:lnTo>
                <a:lnTo>
                  <a:pt x="7624949" y="79905"/>
                </a:lnTo>
                <a:lnTo>
                  <a:pt x="7650133" y="119520"/>
                </a:lnTo>
                <a:lnTo>
                  <a:pt x="7666182" y="164432"/>
                </a:lnTo>
                <a:lnTo>
                  <a:pt x="7671815" y="213360"/>
                </a:lnTo>
                <a:lnTo>
                  <a:pt x="7671815" y="1066799"/>
                </a:lnTo>
                <a:lnTo>
                  <a:pt x="7666182" y="1115727"/>
                </a:lnTo>
                <a:lnTo>
                  <a:pt x="7650133" y="1160639"/>
                </a:lnTo>
                <a:lnTo>
                  <a:pt x="7624949" y="1200254"/>
                </a:lnTo>
                <a:lnTo>
                  <a:pt x="7591910" y="1233293"/>
                </a:lnTo>
                <a:lnTo>
                  <a:pt x="7552295" y="1258477"/>
                </a:lnTo>
                <a:lnTo>
                  <a:pt x="7507383" y="1274526"/>
                </a:lnTo>
                <a:lnTo>
                  <a:pt x="7458456" y="1280159"/>
                </a:lnTo>
                <a:lnTo>
                  <a:pt x="213359" y="1280159"/>
                </a:lnTo>
                <a:lnTo>
                  <a:pt x="164432" y="1274526"/>
                </a:lnTo>
                <a:lnTo>
                  <a:pt x="119520" y="1258477"/>
                </a:lnTo>
                <a:lnTo>
                  <a:pt x="79905" y="1233293"/>
                </a:lnTo>
                <a:lnTo>
                  <a:pt x="46866" y="1200254"/>
                </a:lnTo>
                <a:lnTo>
                  <a:pt x="21682" y="1160639"/>
                </a:lnTo>
                <a:lnTo>
                  <a:pt x="5633" y="1115727"/>
                </a:lnTo>
                <a:lnTo>
                  <a:pt x="0" y="1066799"/>
                </a:lnTo>
                <a:lnTo>
                  <a:pt x="0" y="213360"/>
                </a:lnTo>
                <a:close/>
              </a:path>
            </a:pathLst>
          </a:custGeom>
          <a:noFill/>
          <a:ln w="12192">
            <a:solidFill>
              <a:srgbClr val="2E52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8" name="object 389">
            <a:extLst>
              <a:ext uri="{FF2B5EF4-FFF2-40B4-BE49-F238E27FC236}">
                <a16:creationId xmlns:a16="http://schemas.microsoft.com/office/drawing/2014/main" id="{2D00B981-8B4E-4D40-8F5C-4458BE0DD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2744788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69" name="object 390">
            <a:extLst>
              <a:ext uri="{FF2B5EF4-FFF2-40B4-BE49-F238E27FC236}">
                <a16:creationId xmlns:a16="http://schemas.microsoft.com/office/drawing/2014/main" id="{1C241774-A912-4F68-852D-192D491C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2624138"/>
            <a:ext cx="736600" cy="896937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0" name="object 391">
            <a:extLst>
              <a:ext uri="{FF2B5EF4-FFF2-40B4-BE49-F238E27FC236}">
                <a16:creationId xmlns:a16="http://schemas.microsoft.com/office/drawing/2014/main" id="{835A1B34-DFF3-4327-BA9D-9E7445BF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2624138"/>
            <a:ext cx="655637" cy="896937"/>
          </a:xfrm>
          <a:prstGeom prst="rect">
            <a:avLst/>
          </a:prstGeom>
          <a:blipFill dpi="0" rotWithShape="1">
            <a:blip r:embed="rId3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1" name="object 392">
            <a:extLst>
              <a:ext uri="{FF2B5EF4-FFF2-40B4-BE49-F238E27FC236}">
                <a16:creationId xmlns:a16="http://schemas.microsoft.com/office/drawing/2014/main" id="{C363E652-5AC8-459B-BF9E-321A78AD8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2624138"/>
            <a:ext cx="736600" cy="896937"/>
          </a:xfrm>
          <a:prstGeom prst="rect">
            <a:avLst/>
          </a:prstGeom>
          <a:blipFill dpi="0" rotWithShape="1">
            <a:blip r:embed="rId4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2" name="object 393">
            <a:extLst>
              <a:ext uri="{FF2B5EF4-FFF2-40B4-BE49-F238E27FC236}">
                <a16:creationId xmlns:a16="http://schemas.microsoft.com/office/drawing/2014/main" id="{36AF8DE8-E1EE-4FF8-801C-C1D5B736C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2624138"/>
            <a:ext cx="1030287" cy="896937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3" name="object 394">
            <a:extLst>
              <a:ext uri="{FF2B5EF4-FFF2-40B4-BE49-F238E27FC236}">
                <a16:creationId xmlns:a16="http://schemas.microsoft.com/office/drawing/2014/main" id="{BDACAAFD-A024-473B-ADCE-E0F09E545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2624138"/>
            <a:ext cx="2127250" cy="896937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4" name="object 395">
            <a:extLst>
              <a:ext uri="{FF2B5EF4-FFF2-40B4-BE49-F238E27FC236}">
                <a16:creationId xmlns:a16="http://schemas.microsoft.com/office/drawing/2014/main" id="{60541A3F-9E2C-4DA2-9A37-F81CC1B1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2624138"/>
            <a:ext cx="838200" cy="896937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5" name="object 396">
            <a:extLst>
              <a:ext uri="{FF2B5EF4-FFF2-40B4-BE49-F238E27FC236}">
                <a16:creationId xmlns:a16="http://schemas.microsoft.com/office/drawing/2014/main" id="{6C9026A4-F74D-42B7-A68F-D53A29A7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624138"/>
            <a:ext cx="1230312" cy="896937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6" name="object 397">
            <a:extLst>
              <a:ext uri="{FF2B5EF4-FFF2-40B4-BE49-F238E27FC236}">
                <a16:creationId xmlns:a16="http://schemas.microsoft.com/office/drawing/2014/main" id="{183EC4C0-1E60-4E24-9B1D-6717C4573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2624138"/>
            <a:ext cx="1277937" cy="896937"/>
          </a:xfrm>
          <a:prstGeom prst="rect">
            <a:avLst/>
          </a:prstGeom>
          <a:blipFill dpi="0" rotWithShape="1">
            <a:blip r:embed="rId4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7" name="object 398">
            <a:extLst>
              <a:ext uri="{FF2B5EF4-FFF2-40B4-BE49-F238E27FC236}">
                <a16:creationId xmlns:a16="http://schemas.microsoft.com/office/drawing/2014/main" id="{87B1D82B-8E48-42D1-A7ED-E917E815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624138"/>
            <a:ext cx="1322388" cy="896937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9" name="object 399">
            <a:extLst>
              <a:ext uri="{FF2B5EF4-FFF2-40B4-BE49-F238E27FC236}">
                <a16:creationId xmlns:a16="http://schemas.microsoft.com/office/drawing/2014/main" id="{D0BBF56C-D2F0-424A-B71D-0F1974BD0911}"/>
              </a:ext>
            </a:extLst>
          </p:cNvPr>
          <p:cNvSpPr txBox="1"/>
          <p:nvPr/>
        </p:nvSpPr>
        <p:spPr>
          <a:xfrm>
            <a:off x="2479929" y="2714370"/>
            <a:ext cx="5598160" cy="51371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2-3 log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reduc</a:t>
            </a:r>
            <a:r>
              <a:rPr sz="3200" strike="sngStrike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on in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HBV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DNA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aft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79" name="object 400">
            <a:extLst>
              <a:ext uri="{FF2B5EF4-FFF2-40B4-BE49-F238E27FC236}">
                <a16:creationId xmlns:a16="http://schemas.microsoft.com/office/drawing/2014/main" id="{7DF6AE9E-6EE6-45F2-B8CE-D491FBCD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624138"/>
            <a:ext cx="941387" cy="896937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0" name="object 401">
            <a:extLst>
              <a:ext uri="{FF2B5EF4-FFF2-40B4-BE49-F238E27FC236}">
                <a16:creationId xmlns:a16="http://schemas.microsoft.com/office/drawing/2014/main" id="{1199C897-F97D-47A4-ACC3-FCCA4C323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25" y="2624138"/>
            <a:ext cx="1273175" cy="896937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2" name="object 402">
            <a:extLst>
              <a:ext uri="{FF2B5EF4-FFF2-40B4-BE49-F238E27FC236}">
                <a16:creationId xmlns:a16="http://schemas.microsoft.com/office/drawing/2014/main" id="{2165FB44-DD6D-4C01-A124-B82EFA1B479F}"/>
              </a:ext>
            </a:extLst>
          </p:cNvPr>
          <p:cNvSpPr txBox="1"/>
          <p:nvPr/>
        </p:nvSpPr>
        <p:spPr>
          <a:xfrm>
            <a:off x="8045450" y="2714625"/>
            <a:ext cx="1709738" cy="512763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er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days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82" name="object 403">
            <a:extLst>
              <a:ext uri="{FF2B5EF4-FFF2-40B4-BE49-F238E27FC236}">
                <a16:creationId xmlns:a16="http://schemas.microsoft.com/office/drawing/2014/main" id="{5D2D841B-A263-462F-A15A-2066A067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159125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3" name="object 404">
            <a:extLst>
              <a:ext uri="{FF2B5EF4-FFF2-40B4-BE49-F238E27FC236}">
                <a16:creationId xmlns:a16="http://schemas.microsoft.com/office/drawing/2014/main" id="{17A185DD-4200-4993-802D-7CA6541D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3038475"/>
            <a:ext cx="736600" cy="896938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4" name="object 405">
            <a:extLst>
              <a:ext uri="{FF2B5EF4-FFF2-40B4-BE49-F238E27FC236}">
                <a16:creationId xmlns:a16="http://schemas.microsoft.com/office/drawing/2014/main" id="{F120111D-E2E7-4E31-A517-913292861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3038475"/>
            <a:ext cx="1030288" cy="896938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5" name="object 406">
            <a:extLst>
              <a:ext uri="{FF2B5EF4-FFF2-40B4-BE49-F238E27FC236}">
                <a16:creationId xmlns:a16="http://schemas.microsoft.com/office/drawing/2014/main" id="{F728AE98-6A6A-45A6-8B6D-78E6F33D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3038475"/>
            <a:ext cx="2127250" cy="896938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7" name="object 407">
            <a:extLst>
              <a:ext uri="{FF2B5EF4-FFF2-40B4-BE49-F238E27FC236}">
                <a16:creationId xmlns:a16="http://schemas.microsoft.com/office/drawing/2014/main" id="{A567EF8F-24A6-4A24-9B25-F23088A99634}"/>
              </a:ext>
            </a:extLst>
          </p:cNvPr>
          <p:cNvSpPr txBox="1"/>
          <p:nvPr/>
        </p:nvSpPr>
        <p:spPr>
          <a:xfrm>
            <a:off x="2479675" y="3128963"/>
            <a:ext cx="2679700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2 log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reduction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87" name="object 408">
            <a:extLst>
              <a:ext uri="{FF2B5EF4-FFF2-40B4-BE49-F238E27FC236}">
                <a16:creationId xmlns:a16="http://schemas.microsoft.com/office/drawing/2014/main" id="{AC15C8FB-1E8A-475A-A625-9109B619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450" y="3038475"/>
            <a:ext cx="836613" cy="896938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8" name="object 409">
            <a:extLst>
              <a:ext uri="{FF2B5EF4-FFF2-40B4-BE49-F238E27FC236}">
                <a16:creationId xmlns:a16="http://schemas.microsoft.com/office/drawing/2014/main" id="{DD3CD4D1-2C28-4D4C-A641-83AE670E9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3038475"/>
            <a:ext cx="1231900" cy="896938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" name="object 410">
            <a:extLst>
              <a:ext uri="{FF2B5EF4-FFF2-40B4-BE49-F238E27FC236}">
                <a16:creationId xmlns:a16="http://schemas.microsoft.com/office/drawing/2014/main" id="{E482E537-6004-4750-B39D-C3E60CF96CB5}"/>
              </a:ext>
            </a:extLst>
          </p:cNvPr>
          <p:cNvSpPr txBox="1"/>
          <p:nvPr/>
        </p:nvSpPr>
        <p:spPr>
          <a:xfrm>
            <a:off x="5119688" y="3128963"/>
            <a:ext cx="1231900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000" spc="-5" dirty="0">
                <a:latin typeface="Calibri"/>
                <a:cs typeface="Calibri"/>
              </a:rPr>
              <a:t>2</a:t>
            </a:r>
            <a:r>
              <a:rPr sz="1000" spc="-95" dirty="0">
                <a:latin typeface="Calibri"/>
                <a:cs typeface="Calibri"/>
              </a:rPr>
              <a:t>5</a:t>
            </a:r>
            <a:r>
              <a:rPr sz="3200" spc="-6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5" dirty="0">
                <a:latin typeface="Calibri"/>
                <a:cs typeface="Calibri"/>
              </a:rPr>
              <a:t>0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00" spc="-178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90" name="object 411">
            <a:extLst>
              <a:ext uri="{FF2B5EF4-FFF2-40B4-BE49-F238E27FC236}">
                <a16:creationId xmlns:a16="http://schemas.microsoft.com/office/drawing/2014/main" id="{104C91C0-C486-405C-8254-3DCA01339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3038475"/>
            <a:ext cx="1247775" cy="896938"/>
          </a:xfrm>
          <a:prstGeom prst="rect">
            <a:avLst/>
          </a:prstGeom>
          <a:blipFill dpi="0" rotWithShape="1">
            <a:blip r:embed="rId4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1" name="object 412">
            <a:extLst>
              <a:ext uri="{FF2B5EF4-FFF2-40B4-BE49-F238E27FC236}">
                <a16:creationId xmlns:a16="http://schemas.microsoft.com/office/drawing/2014/main" id="{4A050A25-C3DE-4263-AD50-C10525801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8" y="3038475"/>
            <a:ext cx="1322387" cy="896938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2" name="object 413">
            <a:extLst>
              <a:ext uri="{FF2B5EF4-FFF2-40B4-BE49-F238E27FC236}">
                <a16:creationId xmlns:a16="http://schemas.microsoft.com/office/drawing/2014/main" id="{1ED81F71-9467-4553-8495-1AC963050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3038475"/>
            <a:ext cx="942975" cy="896938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3" name="object 414">
            <a:extLst>
              <a:ext uri="{FF2B5EF4-FFF2-40B4-BE49-F238E27FC236}">
                <a16:creationId xmlns:a16="http://schemas.microsoft.com/office/drawing/2014/main" id="{D4B727F8-D79F-4186-99A6-BB18523C1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3038475"/>
            <a:ext cx="1271588" cy="896938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5" name="object 415">
            <a:extLst>
              <a:ext uri="{FF2B5EF4-FFF2-40B4-BE49-F238E27FC236}">
                <a16:creationId xmlns:a16="http://schemas.microsoft.com/office/drawing/2014/main" id="{051BEE67-530A-473B-ACF1-2C0533ED11A7}"/>
              </a:ext>
            </a:extLst>
          </p:cNvPr>
          <p:cNvSpPr txBox="1"/>
          <p:nvPr/>
        </p:nvSpPr>
        <p:spPr>
          <a:xfrm>
            <a:off x="6405563" y="3128963"/>
            <a:ext cx="3014662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8100">
              <a:spcBef>
                <a:spcPts val="105"/>
              </a:spcBef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RNA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50" spc="-15" baseline="15151" dirty="0">
                <a:latin typeface="Calibri"/>
                <a:cs typeface="Calibri"/>
              </a:rPr>
              <a:t>2</a:t>
            </a:r>
            <a:r>
              <a:rPr sz="1650" spc="-690" baseline="15151" dirty="0">
                <a:latin typeface="Calibri"/>
                <a:cs typeface="Calibri"/>
              </a:rPr>
              <a:t>0</a:t>
            </a:r>
            <a:r>
              <a:rPr sz="3200" spc="-116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50" baseline="15151" dirty="0">
                <a:latin typeface="Calibri"/>
                <a:cs typeface="Calibri"/>
              </a:rPr>
              <a:t>0</a:t>
            </a:r>
            <a:r>
              <a:rPr sz="1650" spc="-7" baseline="15151" dirty="0">
                <a:latin typeface="Calibri"/>
                <a:cs typeface="Calibri"/>
              </a:rPr>
              <a:t> </a:t>
            </a:r>
            <a:r>
              <a:rPr sz="1650" spc="-787" baseline="15151" dirty="0">
                <a:latin typeface="Calibri"/>
                <a:cs typeface="Calibri"/>
              </a:rPr>
              <a:t>m</a:t>
            </a:r>
            <a:r>
              <a:rPr sz="3200" spc="-110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650" baseline="15151" dirty="0">
                <a:latin typeface="Calibri"/>
                <a:cs typeface="Calibri"/>
              </a:rPr>
              <a:t>g</a:t>
            </a:r>
            <a:r>
              <a:rPr sz="1650" spc="-7" baseline="15151" dirty="0">
                <a:latin typeface="Calibri"/>
                <a:cs typeface="Calibri"/>
              </a:rPr>
              <a:t> </a:t>
            </a:r>
            <a:r>
              <a:rPr sz="1650" baseline="15151" dirty="0">
                <a:latin typeface="Calibri"/>
                <a:cs typeface="Calibri"/>
              </a:rPr>
              <a:t>Q</a:t>
            </a:r>
            <a:r>
              <a:rPr sz="1650" spc="-547" baseline="15151" dirty="0">
                <a:latin typeface="Calibri"/>
                <a:cs typeface="Calibri"/>
              </a:rPr>
              <a:t>D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5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aseline="27777" dirty="0">
                <a:latin typeface="Calibri"/>
                <a:cs typeface="Calibri"/>
              </a:rPr>
              <a:t>-</a:t>
            </a:r>
            <a:r>
              <a:rPr sz="1350" spc="-375" baseline="27777" dirty="0">
                <a:latin typeface="Calibri"/>
                <a:cs typeface="Calibri"/>
              </a:rPr>
              <a:t>2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95" name="object 416">
            <a:extLst>
              <a:ext uri="{FF2B5EF4-FFF2-40B4-BE49-F238E27FC236}">
                <a16:creationId xmlns:a16="http://schemas.microsoft.com/office/drawing/2014/main" id="{CA22C8E8-C598-4789-B1CA-7715DAA6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573463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6" name="object 417">
            <a:extLst>
              <a:ext uri="{FF2B5EF4-FFF2-40B4-BE49-F238E27FC236}">
                <a16:creationId xmlns:a16="http://schemas.microsoft.com/office/drawing/2014/main" id="{301F7F36-6145-4C59-AA71-DE245B49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3452813"/>
            <a:ext cx="1074738" cy="896937"/>
          </a:xfrm>
          <a:prstGeom prst="rect">
            <a:avLst/>
          </a:prstGeom>
          <a:blipFill dpi="0" rotWithShape="1">
            <a:blip r:embed="rId5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7" name="object 418">
            <a:extLst>
              <a:ext uri="{FF2B5EF4-FFF2-40B4-BE49-F238E27FC236}">
                <a16:creationId xmlns:a16="http://schemas.microsoft.com/office/drawing/2014/main" id="{286FD093-12DB-4D90-A269-834F96D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3452813"/>
            <a:ext cx="1731963" cy="896937"/>
          </a:xfrm>
          <a:prstGeom prst="rect">
            <a:avLst/>
          </a:prstGeom>
          <a:blipFill dpi="0" rotWithShape="1">
            <a:blip r:embed="rId5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8" name="object 419">
            <a:extLst>
              <a:ext uri="{FF2B5EF4-FFF2-40B4-BE49-F238E27FC236}">
                <a16:creationId xmlns:a16="http://schemas.microsoft.com/office/drawing/2014/main" id="{1F2A25CD-B450-4B4E-A037-A499884ED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52813"/>
            <a:ext cx="849313" cy="896937"/>
          </a:xfrm>
          <a:prstGeom prst="rect">
            <a:avLst/>
          </a:prstGeom>
          <a:blipFill dpi="0" rotWithShape="1">
            <a:blip r:embed="rId5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9" name="object 420">
            <a:extLst>
              <a:ext uri="{FF2B5EF4-FFF2-40B4-BE49-F238E27FC236}">
                <a16:creationId xmlns:a16="http://schemas.microsoft.com/office/drawing/2014/main" id="{E263277B-DF64-4656-963E-0C7BE2A7A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3452813"/>
            <a:ext cx="1619250" cy="896937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0" name="object 421">
            <a:extLst>
              <a:ext uri="{FF2B5EF4-FFF2-40B4-BE49-F238E27FC236}">
                <a16:creationId xmlns:a16="http://schemas.microsoft.com/office/drawing/2014/main" id="{D3195F38-0DEF-42CE-9F45-CA5EA946C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3452813"/>
            <a:ext cx="1492250" cy="896937"/>
          </a:xfrm>
          <a:prstGeom prst="rect">
            <a:avLst/>
          </a:prstGeom>
          <a:blipFill dpi="0" rotWithShape="1">
            <a:blip r:embed="rId5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1" name="object 422">
            <a:extLst>
              <a:ext uri="{FF2B5EF4-FFF2-40B4-BE49-F238E27FC236}">
                <a16:creationId xmlns:a16="http://schemas.microsoft.com/office/drawing/2014/main" id="{46EBFEB5-E64C-4D91-8C4E-CDDEEAF9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238" y="3452813"/>
            <a:ext cx="1344612" cy="896937"/>
          </a:xfrm>
          <a:prstGeom prst="rect">
            <a:avLst/>
          </a:prstGeom>
          <a:blipFill dpi="0" rotWithShape="1">
            <a:blip r:embed="rId5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2" name="object 423">
            <a:extLst>
              <a:ext uri="{FF2B5EF4-FFF2-40B4-BE49-F238E27FC236}">
                <a16:creationId xmlns:a16="http://schemas.microsoft.com/office/drawing/2014/main" id="{99CD6140-5B52-4BA6-9934-97849FB1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3452813"/>
            <a:ext cx="942975" cy="896937"/>
          </a:xfrm>
          <a:prstGeom prst="rect">
            <a:avLst/>
          </a:prstGeom>
          <a:blipFill dpi="0" rotWithShape="1">
            <a:blip r:embed="rId5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3" name="object 424">
            <a:extLst>
              <a:ext uri="{FF2B5EF4-FFF2-40B4-BE49-F238E27FC236}">
                <a16:creationId xmlns:a16="http://schemas.microsoft.com/office/drawing/2014/main" id="{D9B4C190-5116-448D-9C4E-B77711C16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938" y="3452813"/>
            <a:ext cx="1293812" cy="896937"/>
          </a:xfrm>
          <a:prstGeom prst="rect">
            <a:avLst/>
          </a:prstGeom>
          <a:blipFill dpi="0" rotWithShape="1">
            <a:blip r:embed="rId5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5" name="object 425">
            <a:extLst>
              <a:ext uri="{FF2B5EF4-FFF2-40B4-BE49-F238E27FC236}">
                <a16:creationId xmlns:a16="http://schemas.microsoft.com/office/drawing/2014/main" id="{2274EB57-F64A-44B9-AB5E-0B9DA4DC95B1}"/>
              </a:ext>
            </a:extLst>
          </p:cNvPr>
          <p:cNvSpPr txBox="1"/>
          <p:nvPr/>
        </p:nvSpPr>
        <p:spPr>
          <a:xfrm>
            <a:off x="2479675" y="3543300"/>
            <a:ext cx="6938963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change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in HBsAg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levels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after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days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905" name="object 427">
            <a:extLst>
              <a:ext uri="{FF2B5EF4-FFF2-40B4-BE49-F238E27FC236}">
                <a16:creationId xmlns:a16="http://schemas.microsoft.com/office/drawing/2014/main" id="{F5A84763-9477-48C8-9CC7-818DF8D2D4ED}"/>
              </a:ext>
            </a:extLst>
          </p:cNvPr>
          <p:cNvSpPr>
            <a:spLocks/>
          </p:cNvSpPr>
          <p:nvPr/>
        </p:nvSpPr>
        <p:spPr bwMode="auto">
          <a:xfrm>
            <a:off x="874713" y="4138613"/>
            <a:ext cx="10591800" cy="1133475"/>
          </a:xfrm>
          <a:custGeom>
            <a:avLst/>
            <a:gdLst>
              <a:gd name="T0" fmla="*/ 10403078 w 10591800"/>
              <a:gd name="T1" fmla="*/ 0 h 1132839"/>
              <a:gd name="T2" fmla="*/ 188722 w 10591800"/>
              <a:gd name="T3" fmla="*/ 0 h 1132839"/>
              <a:gd name="T4" fmla="*/ 138552 w 10591800"/>
              <a:gd name="T5" fmla="*/ 6738 h 1132839"/>
              <a:gd name="T6" fmla="*/ 93470 w 10591800"/>
              <a:gd name="T7" fmla="*/ 25757 h 1132839"/>
              <a:gd name="T8" fmla="*/ 55275 w 10591800"/>
              <a:gd name="T9" fmla="*/ 55260 h 1132839"/>
              <a:gd name="T10" fmla="*/ 25765 w 10591800"/>
              <a:gd name="T11" fmla="*/ 93453 h 1132839"/>
              <a:gd name="T12" fmla="*/ 6741 w 10591800"/>
              <a:gd name="T13" fmla="*/ 138538 h 1132839"/>
              <a:gd name="T14" fmla="*/ 0 w 10591800"/>
              <a:gd name="T15" fmla="*/ 188722 h 1132839"/>
              <a:gd name="T16" fmla="*/ 0 w 10591800"/>
              <a:gd name="T17" fmla="*/ 943610 h 1132839"/>
              <a:gd name="T18" fmla="*/ 6741 w 10591800"/>
              <a:gd name="T19" fmla="*/ 993793 h 1132839"/>
              <a:gd name="T20" fmla="*/ 25765 w 10591800"/>
              <a:gd name="T21" fmla="*/ 1038878 h 1132839"/>
              <a:gd name="T22" fmla="*/ 55275 w 10591800"/>
              <a:gd name="T23" fmla="*/ 1077071 h 1132839"/>
              <a:gd name="T24" fmla="*/ 93470 w 10591800"/>
              <a:gd name="T25" fmla="*/ 1106574 h 1132839"/>
              <a:gd name="T26" fmla="*/ 138552 w 10591800"/>
              <a:gd name="T27" fmla="*/ 1125593 h 1132839"/>
              <a:gd name="T28" fmla="*/ 188722 w 10591800"/>
              <a:gd name="T29" fmla="*/ 1132332 h 1132839"/>
              <a:gd name="T30" fmla="*/ 10403078 w 10591800"/>
              <a:gd name="T31" fmla="*/ 1132332 h 1132839"/>
              <a:gd name="T32" fmla="*/ 10453261 w 10591800"/>
              <a:gd name="T33" fmla="*/ 1125593 h 1132839"/>
              <a:gd name="T34" fmla="*/ 10498346 w 10591800"/>
              <a:gd name="T35" fmla="*/ 1106574 h 1132839"/>
              <a:gd name="T36" fmla="*/ 10536539 w 10591800"/>
              <a:gd name="T37" fmla="*/ 1077071 h 1132839"/>
              <a:gd name="T38" fmla="*/ 10566042 w 10591800"/>
              <a:gd name="T39" fmla="*/ 1038878 h 1132839"/>
              <a:gd name="T40" fmla="*/ 10585061 w 10591800"/>
              <a:gd name="T41" fmla="*/ 993793 h 1132839"/>
              <a:gd name="T42" fmla="*/ 10591800 w 10591800"/>
              <a:gd name="T43" fmla="*/ 943610 h 1132839"/>
              <a:gd name="T44" fmla="*/ 10591800 w 10591800"/>
              <a:gd name="T45" fmla="*/ 188722 h 1132839"/>
              <a:gd name="T46" fmla="*/ 10585061 w 10591800"/>
              <a:gd name="T47" fmla="*/ 138538 h 1132839"/>
              <a:gd name="T48" fmla="*/ 10566042 w 10591800"/>
              <a:gd name="T49" fmla="*/ 93453 h 1132839"/>
              <a:gd name="T50" fmla="*/ 10536539 w 10591800"/>
              <a:gd name="T51" fmla="*/ 55260 h 1132839"/>
              <a:gd name="T52" fmla="*/ 10498346 w 10591800"/>
              <a:gd name="T53" fmla="*/ 25757 h 1132839"/>
              <a:gd name="T54" fmla="*/ 10453261 w 10591800"/>
              <a:gd name="T55" fmla="*/ 6738 h 1132839"/>
              <a:gd name="T56" fmla="*/ 10403078 w 10591800"/>
              <a:gd name="T57" fmla="*/ 0 h 113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591800" h="1132839">
                <a:moveTo>
                  <a:pt x="10403078" y="0"/>
                </a:moveTo>
                <a:lnTo>
                  <a:pt x="188722" y="0"/>
                </a:lnTo>
                <a:lnTo>
                  <a:pt x="138552" y="6738"/>
                </a:lnTo>
                <a:lnTo>
                  <a:pt x="93470" y="25757"/>
                </a:lnTo>
                <a:lnTo>
                  <a:pt x="55275" y="55260"/>
                </a:lnTo>
                <a:lnTo>
                  <a:pt x="25765" y="93453"/>
                </a:lnTo>
                <a:lnTo>
                  <a:pt x="6741" y="138538"/>
                </a:lnTo>
                <a:lnTo>
                  <a:pt x="0" y="188722"/>
                </a:lnTo>
                <a:lnTo>
                  <a:pt x="0" y="943610"/>
                </a:lnTo>
                <a:lnTo>
                  <a:pt x="6741" y="993793"/>
                </a:lnTo>
                <a:lnTo>
                  <a:pt x="25765" y="1038878"/>
                </a:lnTo>
                <a:lnTo>
                  <a:pt x="55275" y="1077071"/>
                </a:lnTo>
                <a:lnTo>
                  <a:pt x="93470" y="1106574"/>
                </a:lnTo>
                <a:lnTo>
                  <a:pt x="138552" y="1125593"/>
                </a:lnTo>
                <a:lnTo>
                  <a:pt x="188722" y="1132332"/>
                </a:lnTo>
                <a:lnTo>
                  <a:pt x="10403078" y="1132332"/>
                </a:lnTo>
                <a:lnTo>
                  <a:pt x="10453261" y="1125593"/>
                </a:lnTo>
                <a:lnTo>
                  <a:pt x="10498346" y="1106574"/>
                </a:lnTo>
                <a:lnTo>
                  <a:pt x="10536539" y="1077071"/>
                </a:lnTo>
                <a:lnTo>
                  <a:pt x="10566042" y="1038878"/>
                </a:lnTo>
                <a:lnTo>
                  <a:pt x="10585061" y="993793"/>
                </a:lnTo>
                <a:lnTo>
                  <a:pt x="10591800" y="943610"/>
                </a:lnTo>
                <a:lnTo>
                  <a:pt x="10591800" y="188722"/>
                </a:lnTo>
                <a:lnTo>
                  <a:pt x="10585061" y="138538"/>
                </a:lnTo>
                <a:lnTo>
                  <a:pt x="10566042" y="93453"/>
                </a:lnTo>
                <a:lnTo>
                  <a:pt x="10536539" y="55260"/>
                </a:lnTo>
                <a:lnTo>
                  <a:pt x="10498346" y="25757"/>
                </a:lnTo>
                <a:lnTo>
                  <a:pt x="10453261" y="6738"/>
                </a:lnTo>
                <a:lnTo>
                  <a:pt x="10403078" y="0"/>
                </a:lnTo>
                <a:close/>
              </a:path>
            </a:pathLst>
          </a:custGeom>
          <a:solidFill>
            <a:srgbClr val="EC7C3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906" name="object 428">
            <a:extLst>
              <a:ext uri="{FF2B5EF4-FFF2-40B4-BE49-F238E27FC236}">
                <a16:creationId xmlns:a16="http://schemas.microsoft.com/office/drawing/2014/main" id="{5226CB5E-F7C2-4FB7-ACB1-51145E3CD312}"/>
              </a:ext>
            </a:extLst>
          </p:cNvPr>
          <p:cNvSpPr>
            <a:spLocks/>
          </p:cNvSpPr>
          <p:nvPr/>
        </p:nvSpPr>
        <p:spPr bwMode="auto">
          <a:xfrm>
            <a:off x="874713" y="4138613"/>
            <a:ext cx="10591800" cy="1133475"/>
          </a:xfrm>
          <a:custGeom>
            <a:avLst/>
            <a:gdLst>
              <a:gd name="T0" fmla="*/ 0 w 10591800"/>
              <a:gd name="T1" fmla="*/ 188722 h 1132839"/>
              <a:gd name="T2" fmla="*/ 6741 w 10591800"/>
              <a:gd name="T3" fmla="*/ 138538 h 1132839"/>
              <a:gd name="T4" fmla="*/ 25765 w 10591800"/>
              <a:gd name="T5" fmla="*/ 93453 h 1132839"/>
              <a:gd name="T6" fmla="*/ 55275 w 10591800"/>
              <a:gd name="T7" fmla="*/ 55260 h 1132839"/>
              <a:gd name="T8" fmla="*/ 93470 w 10591800"/>
              <a:gd name="T9" fmla="*/ 25757 h 1132839"/>
              <a:gd name="T10" fmla="*/ 138552 w 10591800"/>
              <a:gd name="T11" fmla="*/ 6738 h 1132839"/>
              <a:gd name="T12" fmla="*/ 188722 w 10591800"/>
              <a:gd name="T13" fmla="*/ 0 h 1132839"/>
              <a:gd name="T14" fmla="*/ 10403078 w 10591800"/>
              <a:gd name="T15" fmla="*/ 0 h 1132839"/>
              <a:gd name="T16" fmla="*/ 10453261 w 10591800"/>
              <a:gd name="T17" fmla="*/ 6738 h 1132839"/>
              <a:gd name="T18" fmla="*/ 10498346 w 10591800"/>
              <a:gd name="T19" fmla="*/ 25757 h 1132839"/>
              <a:gd name="T20" fmla="*/ 10536539 w 10591800"/>
              <a:gd name="T21" fmla="*/ 55260 h 1132839"/>
              <a:gd name="T22" fmla="*/ 10566042 w 10591800"/>
              <a:gd name="T23" fmla="*/ 93453 h 1132839"/>
              <a:gd name="T24" fmla="*/ 10585061 w 10591800"/>
              <a:gd name="T25" fmla="*/ 138538 h 1132839"/>
              <a:gd name="T26" fmla="*/ 10591800 w 10591800"/>
              <a:gd name="T27" fmla="*/ 188722 h 1132839"/>
              <a:gd name="T28" fmla="*/ 10591800 w 10591800"/>
              <a:gd name="T29" fmla="*/ 943610 h 1132839"/>
              <a:gd name="T30" fmla="*/ 10585061 w 10591800"/>
              <a:gd name="T31" fmla="*/ 993793 h 1132839"/>
              <a:gd name="T32" fmla="*/ 10566042 w 10591800"/>
              <a:gd name="T33" fmla="*/ 1038878 h 1132839"/>
              <a:gd name="T34" fmla="*/ 10536539 w 10591800"/>
              <a:gd name="T35" fmla="*/ 1077071 h 1132839"/>
              <a:gd name="T36" fmla="*/ 10498346 w 10591800"/>
              <a:gd name="T37" fmla="*/ 1106574 h 1132839"/>
              <a:gd name="T38" fmla="*/ 10453261 w 10591800"/>
              <a:gd name="T39" fmla="*/ 1125593 h 1132839"/>
              <a:gd name="T40" fmla="*/ 10403078 w 10591800"/>
              <a:gd name="T41" fmla="*/ 1132332 h 1132839"/>
              <a:gd name="T42" fmla="*/ 188722 w 10591800"/>
              <a:gd name="T43" fmla="*/ 1132332 h 1132839"/>
              <a:gd name="T44" fmla="*/ 138552 w 10591800"/>
              <a:gd name="T45" fmla="*/ 1125593 h 1132839"/>
              <a:gd name="T46" fmla="*/ 93470 w 10591800"/>
              <a:gd name="T47" fmla="*/ 1106574 h 1132839"/>
              <a:gd name="T48" fmla="*/ 55275 w 10591800"/>
              <a:gd name="T49" fmla="*/ 1077071 h 1132839"/>
              <a:gd name="T50" fmla="*/ 25765 w 10591800"/>
              <a:gd name="T51" fmla="*/ 1038878 h 1132839"/>
              <a:gd name="T52" fmla="*/ 6741 w 10591800"/>
              <a:gd name="T53" fmla="*/ 993793 h 1132839"/>
              <a:gd name="T54" fmla="*/ 0 w 10591800"/>
              <a:gd name="T55" fmla="*/ 943610 h 1132839"/>
              <a:gd name="T56" fmla="*/ 0 w 10591800"/>
              <a:gd name="T57" fmla="*/ 188722 h 113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591800" h="1132839">
                <a:moveTo>
                  <a:pt x="0" y="188722"/>
                </a:moveTo>
                <a:lnTo>
                  <a:pt x="6741" y="138538"/>
                </a:lnTo>
                <a:lnTo>
                  <a:pt x="25765" y="93453"/>
                </a:lnTo>
                <a:lnTo>
                  <a:pt x="55275" y="55260"/>
                </a:lnTo>
                <a:lnTo>
                  <a:pt x="93470" y="25757"/>
                </a:lnTo>
                <a:lnTo>
                  <a:pt x="138552" y="6738"/>
                </a:lnTo>
                <a:lnTo>
                  <a:pt x="188722" y="0"/>
                </a:lnTo>
                <a:lnTo>
                  <a:pt x="10403078" y="0"/>
                </a:lnTo>
                <a:lnTo>
                  <a:pt x="10453261" y="6738"/>
                </a:lnTo>
                <a:lnTo>
                  <a:pt x="10498346" y="25757"/>
                </a:lnTo>
                <a:lnTo>
                  <a:pt x="10536539" y="55260"/>
                </a:lnTo>
                <a:lnTo>
                  <a:pt x="10566042" y="93453"/>
                </a:lnTo>
                <a:lnTo>
                  <a:pt x="10585061" y="138538"/>
                </a:lnTo>
                <a:lnTo>
                  <a:pt x="10591800" y="188722"/>
                </a:lnTo>
                <a:lnTo>
                  <a:pt x="10591800" y="943610"/>
                </a:lnTo>
                <a:lnTo>
                  <a:pt x="10585061" y="993793"/>
                </a:lnTo>
                <a:lnTo>
                  <a:pt x="10566042" y="1038878"/>
                </a:lnTo>
                <a:lnTo>
                  <a:pt x="10536539" y="1077071"/>
                </a:lnTo>
                <a:lnTo>
                  <a:pt x="10498346" y="1106574"/>
                </a:lnTo>
                <a:lnTo>
                  <a:pt x="10453261" y="1125593"/>
                </a:lnTo>
                <a:lnTo>
                  <a:pt x="10403078" y="1132332"/>
                </a:lnTo>
                <a:lnTo>
                  <a:pt x="188722" y="1132332"/>
                </a:lnTo>
                <a:lnTo>
                  <a:pt x="138552" y="1125593"/>
                </a:lnTo>
                <a:lnTo>
                  <a:pt x="93470" y="1106574"/>
                </a:lnTo>
                <a:lnTo>
                  <a:pt x="55275" y="1077071"/>
                </a:lnTo>
                <a:lnTo>
                  <a:pt x="25765" y="1038878"/>
                </a:lnTo>
                <a:lnTo>
                  <a:pt x="6741" y="993793"/>
                </a:lnTo>
                <a:lnTo>
                  <a:pt x="0" y="943610"/>
                </a:lnTo>
                <a:lnTo>
                  <a:pt x="0" y="188722"/>
                </a:lnTo>
                <a:close/>
              </a:path>
            </a:pathLst>
          </a:custGeom>
          <a:noFill/>
          <a:ln w="12192">
            <a:solidFill>
              <a:srgbClr val="2E52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907" name="object 429">
            <a:extLst>
              <a:ext uri="{FF2B5EF4-FFF2-40B4-BE49-F238E27FC236}">
                <a16:creationId xmlns:a16="http://schemas.microsoft.com/office/drawing/2014/main" id="{DB371A8C-D6DC-43CE-B4A8-EE31BE054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286250"/>
            <a:ext cx="9639300" cy="1006475"/>
          </a:xfrm>
          <a:prstGeom prst="rect">
            <a:avLst/>
          </a:prstGeom>
          <a:blipFill dpi="0" rotWithShape="1">
            <a:blip r:embed="rId5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" name="object 430">
            <a:extLst>
              <a:ext uri="{FF2B5EF4-FFF2-40B4-BE49-F238E27FC236}">
                <a16:creationId xmlns:a16="http://schemas.microsoft.com/office/drawing/2014/main" id="{872805C2-52A7-432B-AB8A-D3F0897831DE}"/>
              </a:ext>
            </a:extLst>
          </p:cNvPr>
          <p:cNvSpPr txBox="1"/>
          <p:nvPr/>
        </p:nvSpPr>
        <p:spPr>
          <a:xfrm>
            <a:off x="1076325" y="4389438"/>
            <a:ext cx="2690813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3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70" dirty="0">
                <a:solidFill>
                  <a:srgbClr val="FFFFFF"/>
                </a:solidFill>
                <a:latin typeface="Calibri"/>
                <a:cs typeface="Calibri"/>
              </a:rPr>
              <a:t>increased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1" name="object 431">
            <a:extLst>
              <a:ext uri="{FF2B5EF4-FFF2-40B4-BE49-F238E27FC236}">
                <a16:creationId xmlns:a16="http://schemas.microsoft.com/office/drawing/2014/main" id="{E1EE386E-347B-4DEA-8616-E005FBE502AB}"/>
              </a:ext>
            </a:extLst>
          </p:cNvPr>
          <p:cNvSpPr txBox="1"/>
          <p:nvPr/>
        </p:nvSpPr>
        <p:spPr>
          <a:xfrm>
            <a:off x="3832225" y="4389438"/>
            <a:ext cx="2673350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tabLst>
                <a:tab pos="1158875" algn="l"/>
              </a:tabLst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b="1" spc="-969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baseline="15432" dirty="0">
                <a:latin typeface="Calibri"/>
                <a:cs typeface="Calibri"/>
              </a:rPr>
              <a:t>2  </a:t>
            </a:r>
            <a:r>
              <a:rPr sz="1350" spc="-150" baseline="15432" dirty="0"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b="1" spc="-160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50" baseline="15432" dirty="0">
                <a:latin typeface="Calibri"/>
                <a:cs typeface="Calibri"/>
              </a:rPr>
              <a:t>3	</a:t>
            </a:r>
            <a:r>
              <a:rPr sz="36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y/du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2" name="object 432">
            <a:extLst>
              <a:ext uri="{FF2B5EF4-FFF2-40B4-BE49-F238E27FC236}">
                <a16:creationId xmlns:a16="http://schemas.microsoft.com/office/drawing/2014/main" id="{7A912EFD-0A98-4BC4-923B-DFE34747998C}"/>
              </a:ext>
            </a:extLst>
          </p:cNvPr>
          <p:cNvSpPr txBox="1"/>
          <p:nvPr/>
        </p:nvSpPr>
        <p:spPr>
          <a:xfrm>
            <a:off x="6450013" y="4389438"/>
            <a:ext cx="3471862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tion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achieve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3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0911" name="object 433">
            <a:extLst>
              <a:ext uri="{FF2B5EF4-FFF2-40B4-BE49-F238E27FC236}">
                <a16:creationId xmlns:a16="http://schemas.microsoft.com/office/drawing/2014/main" id="{23331615-9F18-402D-BB70-6B0C6A177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025" y="4286250"/>
            <a:ext cx="1500188" cy="1006475"/>
          </a:xfrm>
          <a:prstGeom prst="rect">
            <a:avLst/>
          </a:prstGeom>
          <a:blipFill dpi="0" rotWithShape="1">
            <a:blip r:embed="rId5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4" name="object 434">
            <a:extLst>
              <a:ext uri="{FF2B5EF4-FFF2-40B4-BE49-F238E27FC236}">
                <a16:creationId xmlns:a16="http://schemas.microsoft.com/office/drawing/2014/main" id="{4269F6D9-B2DB-4ABB-8B37-75F1F010004D}"/>
              </a:ext>
            </a:extLst>
          </p:cNvPr>
          <p:cNvSpPr txBox="1"/>
          <p:nvPr/>
        </p:nvSpPr>
        <p:spPr>
          <a:xfrm>
            <a:off x="10498138" y="4289425"/>
            <a:ext cx="152400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defRPr/>
            </a:pPr>
            <a:r>
              <a:rPr sz="5400" b="1" spc="-2685" baseline="-123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13" name="object 435">
            <a:extLst>
              <a:ext uri="{FF2B5EF4-FFF2-40B4-BE49-F238E27FC236}">
                <a16:creationId xmlns:a16="http://schemas.microsoft.com/office/drawing/2014/main" id="{A168B74C-EC64-4D9A-92DA-330854E0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900" y="4286250"/>
            <a:ext cx="806450" cy="1006475"/>
          </a:xfrm>
          <a:prstGeom prst="rect">
            <a:avLst/>
          </a:prstGeom>
          <a:blipFill dpi="0" rotWithShape="1">
            <a:blip r:embed="rId6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6" name="object 436">
            <a:extLst>
              <a:ext uri="{FF2B5EF4-FFF2-40B4-BE49-F238E27FC236}">
                <a16:creationId xmlns:a16="http://schemas.microsoft.com/office/drawing/2014/main" id="{A654E1C4-50CC-4DE9-A820-AF1EFF57CDC9}"/>
              </a:ext>
            </a:extLst>
          </p:cNvPr>
          <p:cNvSpPr txBox="1"/>
          <p:nvPr/>
        </p:nvSpPr>
        <p:spPr>
          <a:xfrm>
            <a:off x="9871075" y="4389438"/>
            <a:ext cx="1431925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50800">
              <a:spcBef>
                <a:spcPts val="100"/>
              </a:spcBef>
              <a:tabLst>
                <a:tab pos="910590" algn="l"/>
              </a:tabLst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30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baseline="49382" dirty="0">
                <a:latin typeface="Calibri"/>
                <a:cs typeface="Calibri"/>
              </a:rPr>
              <a:t>2	</a:t>
            </a:r>
            <a:r>
              <a:rPr sz="3600" b="1" spc="-8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aseline="49382" dirty="0">
                <a:latin typeface="Calibri"/>
                <a:cs typeface="Calibri"/>
              </a:rPr>
              <a:t>4</a:t>
            </a:r>
            <a:r>
              <a:rPr sz="1350" spc="-7" baseline="49382" dirty="0"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7" name="object 437">
            <a:extLst>
              <a:ext uri="{FF2B5EF4-FFF2-40B4-BE49-F238E27FC236}">
                <a16:creationId xmlns:a16="http://schemas.microsoft.com/office/drawing/2014/main" id="{A048E226-CCE8-44A5-862D-0283170961C8}"/>
              </a:ext>
            </a:extLst>
          </p:cNvPr>
          <p:cNvSpPr txBox="1"/>
          <p:nvPr/>
        </p:nvSpPr>
        <p:spPr>
          <a:xfrm>
            <a:off x="66675" y="666591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9272A13-CACC-413D-9BC9-D8BA75899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254000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B181FB2-AB55-4AE0-83AA-2913CD4C4A5D}"/>
              </a:ext>
            </a:extLst>
          </p:cNvPr>
          <p:cNvSpPr txBox="1"/>
          <p:nvPr/>
        </p:nvSpPr>
        <p:spPr>
          <a:xfrm>
            <a:off x="9075738" y="6511925"/>
            <a:ext cx="2724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Su</a:t>
            </a:r>
            <a:r>
              <a:rPr sz="1200" spc="-5" dirty="0">
                <a:latin typeface="Arial"/>
                <a:cs typeface="Arial"/>
              </a:rPr>
              <a:t>lko</a:t>
            </a:r>
            <a:r>
              <a:rPr sz="1200" spc="-15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ski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54FE4A2-D1A2-413E-827A-6C81C64097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162050"/>
            <a:ext cx="11477625" cy="4654550"/>
          </a:xfrm>
        </p:spPr>
        <p:txBody>
          <a:bodyPr/>
          <a:lstStyle/>
          <a:p>
            <a:pPr marL="127000"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AASLD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2019,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Abstract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#LP1: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Longer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100" baseline="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3100" baseline="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CAMs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eaLnBrk="1" hangingPunct="1">
              <a:lnSpc>
                <a:spcPts val="3188"/>
              </a:lnSpc>
              <a:spcBef>
                <a:spcPts val="125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#211: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3188"/>
              </a:lnSpc>
              <a:spcBef>
                <a:spcPct val="0"/>
              </a:spcBef>
            </a:pP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#201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(24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ABI-H0731/Plac)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spcBef>
                <a:spcPts val="200"/>
              </a:spcBef>
            </a:pPr>
            <a:r>
              <a:rPr lang="en-US" altLang="en-US" sz="2800" b="0">
                <a:solidFill>
                  <a:srgbClr val="00AF50"/>
                </a:solidFill>
                <a:latin typeface="Wide Latin" panose="020A0A07050505020404" pitchFamily="18" charset="0"/>
                <a:ea typeface="Wide Latin" panose="020A0A07050505020404" pitchFamily="18" charset="0"/>
                <a:cs typeface="Wide Latin" panose="020A0A07050505020404" pitchFamily="18" charset="0"/>
              </a:rPr>
              <a:t>-</a:t>
            </a:r>
            <a:r>
              <a:rPr lang="en-US" altLang="en-US" sz="2800" b="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Interim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ts val="638"/>
              </a:spcBef>
              <a:buClr>
                <a:srgbClr val="538135"/>
              </a:buClr>
              <a:buSzPct val="79000"/>
              <a:buFont typeface="Calibri" panose="020F0502020204030204" pitchFamily="34" charset="0"/>
              <a:buAutoNum type="arabicPeriod"/>
            </a:pP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suppressed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(41%)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TND,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&lt;35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ts val="188"/>
              </a:spcBef>
              <a:buClr>
                <a:srgbClr val="538135"/>
              </a:buClr>
              <a:buSzPct val="79000"/>
              <a:buFont typeface="Calibri" panose="020F0502020204030204" pitchFamily="34" charset="0"/>
              <a:buAutoNum type="arabicPeriod" startAt="2"/>
            </a:pP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#202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(Rx-naïve,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DNA&gt;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6.1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altLang="en-US" sz="2500" baseline="-2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3.0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altLang="en-US" sz="2500" baseline="-2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HBcrAg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0.8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500" b="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 pts ≥1.0)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0.6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500" b="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 pts ≥1.0)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3C79605-937D-464C-8FCA-BBA3BECEC8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2587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025B70C-BCF5-4169-8163-CD9209B41447}"/>
              </a:ext>
            </a:extLst>
          </p:cNvPr>
          <p:cNvSpPr txBox="1"/>
          <p:nvPr/>
        </p:nvSpPr>
        <p:spPr>
          <a:xfrm>
            <a:off x="9234488" y="6511925"/>
            <a:ext cx="25669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uen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spc="-145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508" name="object 4">
            <a:extLst>
              <a:ext uri="{FF2B5EF4-FFF2-40B4-BE49-F238E27FC236}">
                <a16:creationId xmlns:a16="http://schemas.microsoft.com/office/drawing/2014/main" id="{4E852643-E691-4DEE-8CE7-3D2C0CD4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2050"/>
            <a:ext cx="11001375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154113" indent="-4572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AASLD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2019,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Abstract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#LP14: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Increased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potency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/>
              <a:t>of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2</a:t>
            </a:r>
            <a:r>
              <a:rPr lang="en-US" altLang="en-US" sz="3100" b="1" baseline="25000"/>
              <a:t>nd</a:t>
            </a:r>
            <a:r>
              <a:rPr lang="en-US" altLang="en-US" sz="3100" b="1" baseline="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Gen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CAMs</a:t>
            </a:r>
            <a:endParaRPr lang="en-US" altLang="en-US" sz="3200"/>
          </a:p>
          <a:p>
            <a:pPr eaLnBrk="1" hangingPunct="1">
              <a:spcBef>
                <a:spcPts val="175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&gt;10-fold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vitro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potency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inhibition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capsid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assembly</a:t>
            </a:r>
          </a:p>
          <a:p>
            <a:pPr algn="ctr" eaLnBrk="1" hangingPunct="1"/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cccDNA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synthesis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compared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</a:t>
            </a:r>
            <a:r>
              <a:rPr lang="en-US" altLang="en-US" sz="2700" baseline="26000"/>
              <a:t>st</a:t>
            </a:r>
            <a:r>
              <a:rPr lang="en-US" altLang="en-US" sz="2700" baseline="2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Gen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CAMs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Colonno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R,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et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al.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EASL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2019</a:t>
            </a:r>
          </a:p>
          <a:p>
            <a:pPr eaLnBrk="1" hangingPunct="1">
              <a:spcBef>
                <a:spcPts val="240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100mg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14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days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Rx-naïve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HBeAg-positive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CHB</a:t>
            </a:r>
          </a:p>
          <a:p>
            <a:pPr lvl="1" eaLnBrk="1" hangingPunct="1">
              <a:spcBef>
                <a:spcPts val="525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Safe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well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tolerated,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with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no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Grade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≥</a:t>
            </a:r>
            <a:r>
              <a:rPr lang="en-US" altLang="en-US" sz="2800"/>
              <a:t>2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ALT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elevations</a:t>
            </a:r>
          </a:p>
          <a:p>
            <a:pPr lvl="1" eaLnBrk="1" hangingPunct="1">
              <a:spcBef>
                <a:spcPts val="475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Mean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decline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2.3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log10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IU/mL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[range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1.7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– 3.0]</a:t>
            </a:r>
          </a:p>
          <a:p>
            <a:pPr lvl="1" eaLnBrk="1" hangingPunct="1">
              <a:spcBef>
                <a:spcPts val="488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Mean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decline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log10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IU/mL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[range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1.5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-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2.6]</a:t>
            </a:r>
          </a:p>
          <a:p>
            <a:pPr eaLnBrk="1" hangingPunct="1">
              <a:spcBef>
                <a:spcPts val="240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Next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cohort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300mg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14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days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progress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3">
            <a:extLst>
              <a:ext uri="{FF2B5EF4-FFF2-40B4-BE49-F238E27FC236}">
                <a16:creationId xmlns:a16="http://schemas.microsoft.com/office/drawing/2014/main" id="{CA864A27-2AFE-43DD-987F-4542D2DDE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415088"/>
            <a:ext cx="2170113" cy="4460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BAFEA24-A0E4-4A74-BFD8-337BAF2E6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258763"/>
            <a:ext cx="1160145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25604" name="object 7">
            <a:extLst>
              <a:ext uri="{FF2B5EF4-FFF2-40B4-BE49-F238E27FC236}">
                <a16:creationId xmlns:a16="http://schemas.microsoft.com/office/drawing/2014/main" id="{69E44B92-119E-4066-A333-29C8B6EA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3567113"/>
            <a:ext cx="9031288" cy="1117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81B7E47-2008-4B4C-B739-DA5A2D697C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220788"/>
            <a:ext cx="11353800" cy="3244850"/>
          </a:xfrm>
        </p:spPr>
        <p:txBody>
          <a:bodyPr rtlCol="0"/>
          <a:lstStyle/>
          <a:p>
            <a:pPr marL="1282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AASLD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dirty="0"/>
              <a:t>20</a:t>
            </a:r>
            <a:r>
              <a:rPr spc="-15" dirty="0"/>
              <a:t>1</a:t>
            </a:r>
            <a:r>
              <a:rPr dirty="0"/>
              <a:t>9,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Ab</a:t>
            </a:r>
            <a:r>
              <a:rPr spc="-40" dirty="0"/>
              <a:t>s</a:t>
            </a:r>
            <a:r>
              <a:rPr dirty="0"/>
              <a:t>t</a:t>
            </a:r>
            <a:r>
              <a:rPr spc="-70" dirty="0"/>
              <a:t>r</a:t>
            </a:r>
            <a:r>
              <a:rPr dirty="0"/>
              <a:t>act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5" dirty="0"/>
              <a:t>#LP1</a:t>
            </a:r>
            <a:r>
              <a:rPr dirty="0"/>
              <a:t>: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/>
              <a:t>Lon</a:t>
            </a:r>
            <a:r>
              <a:rPr spc="-35" dirty="0"/>
              <a:t>g</a:t>
            </a:r>
            <a:r>
              <a:rPr spc="-5" dirty="0"/>
              <a:t>e</a:t>
            </a:r>
            <a:r>
              <a:rPr dirty="0"/>
              <a:t>r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5" dirty="0"/>
              <a:t>Du</a:t>
            </a:r>
            <a:r>
              <a:rPr spc="-80" dirty="0"/>
              <a:t>r</a:t>
            </a:r>
            <a:r>
              <a:rPr spc="-25" dirty="0"/>
              <a:t>a</a:t>
            </a:r>
            <a:r>
              <a:rPr dirty="0"/>
              <a:t>ti</a:t>
            </a:r>
            <a:r>
              <a:rPr spc="10" dirty="0"/>
              <a:t>o</a:t>
            </a:r>
            <a:r>
              <a:rPr dirty="0"/>
              <a:t>n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dirty="0"/>
              <a:t>of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15" dirty="0"/>
              <a:t>1</a:t>
            </a:r>
            <a:r>
              <a:rPr sz="3150" spc="-30" baseline="25132" dirty="0"/>
              <a:t>s</a:t>
            </a:r>
            <a:r>
              <a:rPr sz="3150" spc="7" baseline="25132" dirty="0"/>
              <a:t>t</a:t>
            </a:r>
            <a:r>
              <a:rPr sz="3150" spc="292" baseline="25132" dirty="0">
                <a:latin typeface="Times New Roman"/>
                <a:cs typeface="Times New Roman"/>
              </a:rPr>
              <a:t> </a:t>
            </a:r>
            <a:r>
              <a:rPr spc="-5" dirty="0"/>
              <a:t>Ge</a:t>
            </a:r>
            <a:r>
              <a:rPr dirty="0"/>
              <a:t>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5" dirty="0"/>
              <a:t>CAMs</a:t>
            </a:r>
            <a:endParaRPr dirty="0">
              <a:latin typeface="Times New Roman"/>
              <a:cs typeface="Times New Roman"/>
            </a:endParaRPr>
          </a:p>
          <a:p>
            <a:pPr marL="799465" indent="-214629" eaLnBrk="1" fontAlgn="auto" hangingPunct="1">
              <a:lnSpc>
                <a:spcPts val="3190"/>
              </a:lnSpc>
              <a:spcBef>
                <a:spcPts val="1255"/>
              </a:spcBef>
              <a:spcAft>
                <a:spcPts val="0"/>
              </a:spcAft>
              <a:buClr>
                <a:srgbClr val="095589"/>
              </a:buClr>
              <a:buFont typeface="Microsoft Sans Serif"/>
              <a:buChar char="▪"/>
              <a:tabLst>
                <a:tab pos="800100" algn="l"/>
              </a:tabLst>
              <a:defRPr/>
            </a:pPr>
            <a:r>
              <a:rPr sz="2800" b="0" spc="-20" dirty="0"/>
              <a:t>Stud</a:t>
            </a:r>
            <a:r>
              <a:rPr sz="2800" b="0" spc="-15" dirty="0"/>
              <a:t>y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#211</a:t>
            </a:r>
            <a:r>
              <a:rPr sz="2800" b="0" spc="-10" dirty="0"/>
              <a:t>:</a:t>
            </a:r>
            <a:r>
              <a:rPr sz="2800" b="0" spc="-40" dirty="0">
                <a:latin typeface="Times New Roman"/>
                <a:cs typeface="Times New Roman"/>
              </a:rPr>
              <a:t> </a:t>
            </a:r>
            <a:r>
              <a:rPr sz="2800" b="0" spc="-25" dirty="0"/>
              <a:t>Ope</a:t>
            </a:r>
            <a:r>
              <a:rPr sz="2800" b="0" spc="-15" dirty="0"/>
              <a:t>n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dirty="0"/>
              <a:t>l</a:t>
            </a:r>
            <a:r>
              <a:rPr sz="2800" b="0" spc="-15" dirty="0"/>
              <a:t>abel</a:t>
            </a:r>
            <a:r>
              <a:rPr sz="2800" b="0" spc="-8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E</a:t>
            </a:r>
            <a:r>
              <a:rPr sz="2800" b="0" spc="-5" dirty="0"/>
              <a:t>T</a:t>
            </a:r>
            <a:r>
              <a:rPr sz="2800" b="0" spc="-25" dirty="0"/>
              <a:t>V</a:t>
            </a:r>
            <a:r>
              <a:rPr sz="2800" b="0" spc="-15" dirty="0"/>
              <a:t>+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AB</a:t>
            </a:r>
            <a:r>
              <a:rPr sz="2800" b="0" spc="15" dirty="0"/>
              <a:t>I</a:t>
            </a:r>
            <a:r>
              <a:rPr sz="2800" b="0" spc="-20" dirty="0"/>
              <a:t>-H073</a:t>
            </a:r>
            <a:r>
              <a:rPr sz="2800" b="0" spc="-15" dirty="0"/>
              <a:t>1</a:t>
            </a:r>
            <a:r>
              <a:rPr sz="2800" b="0" spc="-15" dirty="0">
                <a:latin typeface="Times New Roman"/>
                <a:cs typeface="Times New Roman"/>
              </a:rPr>
              <a:t> </a:t>
            </a:r>
            <a:r>
              <a:rPr sz="2800" b="0" spc="-75" dirty="0"/>
              <a:t>f</a:t>
            </a:r>
            <a:r>
              <a:rPr sz="2800" b="0" spc="-20" dirty="0"/>
              <a:t>o</a:t>
            </a:r>
            <a:r>
              <a:rPr sz="2800" b="0" spc="-10" dirty="0"/>
              <a:t>r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52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40" dirty="0"/>
              <a:t>w</a:t>
            </a:r>
            <a:r>
              <a:rPr sz="2800" b="0" spc="-15" dirty="0"/>
              <a:t>ee</a:t>
            </a:r>
            <a:r>
              <a:rPr sz="2800" b="0" spc="-40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dirty="0"/>
              <a:t>i</a:t>
            </a:r>
            <a:r>
              <a:rPr sz="2800" b="0" spc="-15" dirty="0"/>
              <a:t>n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p</a:t>
            </a:r>
            <a:r>
              <a:rPr sz="2800" b="0" spc="-30" dirty="0"/>
              <a:t>a</a:t>
            </a:r>
            <a:r>
              <a:rPr sz="2800" b="0" spc="-10" dirty="0"/>
              <a:t>tie</a:t>
            </a:r>
            <a:r>
              <a:rPr sz="2800" b="0" spc="-55" dirty="0"/>
              <a:t>n</a:t>
            </a:r>
            <a:r>
              <a:rPr sz="2800" b="0" spc="-15" dirty="0"/>
              <a:t>ts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who</a:t>
            </a:r>
            <a:endParaRPr sz="2800" dirty="0"/>
          </a:p>
          <a:p>
            <a:pPr marL="799465" eaLnBrk="1" fontAlgn="auto" hangingPunct="1">
              <a:lnSpc>
                <a:spcPts val="31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0" spc="-20" dirty="0"/>
              <a:t>h</a:t>
            </a:r>
            <a:r>
              <a:rPr sz="2800" b="0" spc="-70" dirty="0"/>
              <a:t>a</a:t>
            </a:r>
            <a:r>
              <a:rPr sz="2800" b="0" spc="-45" dirty="0"/>
              <a:t>v</a:t>
            </a:r>
            <a:r>
              <a:rPr sz="2800" b="0" spc="-15" dirty="0"/>
              <a:t>e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35" dirty="0"/>
              <a:t>c</a:t>
            </a:r>
            <a:r>
              <a:rPr sz="2800" b="0" spc="-25" dirty="0"/>
              <a:t>omp</a:t>
            </a:r>
            <a:r>
              <a:rPr sz="2800" b="0" spc="-30" dirty="0"/>
              <a:t>le</a:t>
            </a:r>
            <a:r>
              <a:rPr sz="2800" b="0" spc="-35" dirty="0"/>
              <a:t>t</a:t>
            </a:r>
            <a:r>
              <a:rPr sz="2800" b="0" spc="-15" dirty="0"/>
              <a:t>ed</a:t>
            </a:r>
            <a:r>
              <a:rPr sz="2800" b="0" spc="-65" dirty="0">
                <a:latin typeface="Times New Roman"/>
                <a:cs typeface="Times New Roman"/>
              </a:rPr>
              <a:t> </a:t>
            </a:r>
            <a:r>
              <a:rPr sz="2800" b="0" spc="-5" dirty="0"/>
              <a:t>Stu</a:t>
            </a:r>
            <a:r>
              <a:rPr sz="2800" b="0" spc="-15" dirty="0"/>
              <a:t>d</a:t>
            </a:r>
            <a:r>
              <a:rPr sz="2800" b="0" dirty="0"/>
              <a:t>i</a:t>
            </a:r>
            <a:r>
              <a:rPr sz="2800" b="0" spc="-25" dirty="0"/>
              <a:t>e</a:t>
            </a:r>
            <a:r>
              <a:rPr sz="2800" b="0" spc="-15" dirty="0"/>
              <a:t>s</a:t>
            </a:r>
            <a:r>
              <a:rPr sz="2800" b="0" spc="-3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#20</a:t>
            </a:r>
            <a:r>
              <a:rPr sz="2800" b="0" spc="-15" dirty="0"/>
              <a:t>1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and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#20</a:t>
            </a:r>
            <a:r>
              <a:rPr sz="2800" b="0" spc="-15" dirty="0"/>
              <a:t>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(2</a:t>
            </a:r>
            <a:r>
              <a:rPr sz="2800" b="0" spc="-15" dirty="0"/>
              <a:t>4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spc="-40" dirty="0"/>
              <a:t>w</a:t>
            </a:r>
            <a:r>
              <a:rPr sz="2800" b="0" spc="-15" dirty="0"/>
              <a:t>ee</a:t>
            </a:r>
            <a:r>
              <a:rPr sz="2800" b="0" spc="-45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5" dirty="0"/>
              <a:t>E</a:t>
            </a:r>
            <a:r>
              <a:rPr sz="2800" b="0" dirty="0"/>
              <a:t>TV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+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AB</a:t>
            </a:r>
            <a:r>
              <a:rPr sz="2800" b="0" spc="25" dirty="0"/>
              <a:t>I</a:t>
            </a:r>
            <a:r>
              <a:rPr sz="2800" b="0" spc="-20" dirty="0"/>
              <a:t>-H0731</a:t>
            </a:r>
            <a:r>
              <a:rPr sz="2800" b="0" dirty="0"/>
              <a:t>/</a:t>
            </a:r>
            <a:r>
              <a:rPr sz="2800" b="0" spc="-15" dirty="0"/>
              <a:t>P</a:t>
            </a:r>
            <a:r>
              <a:rPr sz="2800" b="0" spc="-25" dirty="0"/>
              <a:t>l</a:t>
            </a:r>
            <a:r>
              <a:rPr sz="2800" b="0" spc="-15" dirty="0"/>
              <a:t>a</a:t>
            </a:r>
            <a:r>
              <a:rPr sz="2800" b="0" spc="-10" dirty="0"/>
              <a:t>c</a:t>
            </a:r>
            <a:r>
              <a:rPr sz="2800" b="0" dirty="0"/>
              <a:t>)</a:t>
            </a:r>
            <a:endParaRPr sz="2800" dirty="0"/>
          </a:p>
          <a:p>
            <a:pPr marL="1042035" eaLnBrk="1" fontAlgn="auto" hangingPunct="1">
              <a:spcBef>
                <a:spcPts val="195"/>
              </a:spcBef>
              <a:spcAft>
                <a:spcPts val="0"/>
              </a:spcAft>
              <a:tabLst>
                <a:tab pos="1499235" algn="l"/>
              </a:tabLst>
              <a:defRPr/>
            </a:pPr>
            <a:r>
              <a:rPr sz="2800" b="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800" b="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800" b="0" spc="-10" dirty="0"/>
              <a:t>I</a:t>
            </a:r>
            <a:r>
              <a:rPr sz="2800" b="0" spc="-45" dirty="0"/>
              <a:t>n</a:t>
            </a:r>
            <a:r>
              <a:rPr sz="2800" b="0" spc="-35" dirty="0"/>
              <a:t>t</a:t>
            </a:r>
            <a:r>
              <a:rPr sz="2800" b="0" spc="-15" dirty="0"/>
              <a:t>er</a:t>
            </a:r>
            <a:r>
              <a:rPr sz="2800" b="0" spc="-20" dirty="0"/>
              <a:t>i</a:t>
            </a:r>
            <a:r>
              <a:rPr sz="2800" b="0" spc="-25" dirty="0"/>
              <a:t>m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50" dirty="0"/>
              <a:t>r</a:t>
            </a:r>
            <a:r>
              <a:rPr sz="2800" b="0" spc="-15" dirty="0"/>
              <a:t>esu</a:t>
            </a:r>
            <a:r>
              <a:rPr sz="2800" b="0" spc="-30" dirty="0"/>
              <a:t>l</a:t>
            </a:r>
            <a:r>
              <a:rPr sz="2800" b="0" spc="-15" dirty="0"/>
              <a:t>ts</a:t>
            </a:r>
            <a:r>
              <a:rPr sz="2800" b="0" spc="-35" dirty="0">
                <a:latin typeface="Times New Roman"/>
                <a:cs typeface="Times New Roman"/>
              </a:rPr>
              <a:t> </a:t>
            </a:r>
            <a:r>
              <a:rPr sz="2800" b="0" spc="-75" dirty="0"/>
              <a:t>f</a:t>
            </a:r>
            <a:r>
              <a:rPr sz="2800" b="0" spc="-20" dirty="0"/>
              <a:t>o</a:t>
            </a:r>
            <a:r>
              <a:rPr sz="2800" b="0" spc="-10" dirty="0"/>
              <a:t>r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5" dirty="0"/>
              <a:t>HBeAg</a:t>
            </a:r>
            <a:r>
              <a:rPr sz="2800" b="0" spc="-15" dirty="0"/>
              <a:t>+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35" dirty="0"/>
              <a:t>c</a:t>
            </a:r>
            <a:r>
              <a:rPr sz="2800" b="0" spc="-25" dirty="0"/>
              <a:t>omp</a:t>
            </a:r>
            <a:r>
              <a:rPr sz="2800" b="0" spc="-20" dirty="0"/>
              <a:t>l</a:t>
            </a:r>
            <a:r>
              <a:rPr sz="2800" b="0" spc="-25" dirty="0"/>
              <a:t>e</a:t>
            </a:r>
            <a:r>
              <a:rPr sz="2800" b="0" spc="-35" dirty="0"/>
              <a:t>t</a:t>
            </a:r>
            <a:r>
              <a:rPr sz="2800" b="0" spc="-15" dirty="0"/>
              <a:t>ed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>
                <a:latin typeface="Arial"/>
                <a:cs typeface="Arial"/>
              </a:rPr>
              <a:t>≥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20" dirty="0"/>
              <a:t>3</a:t>
            </a:r>
            <a:r>
              <a:rPr sz="2800" b="0" spc="-15" dirty="0"/>
              <a:t>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w</a:t>
            </a:r>
            <a:r>
              <a:rPr sz="2800" b="0" spc="-35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E</a:t>
            </a:r>
            <a:r>
              <a:rPr sz="2800" b="0" spc="-10" dirty="0"/>
              <a:t>T</a:t>
            </a:r>
            <a:r>
              <a:rPr sz="2800" b="0" spc="-20" dirty="0"/>
              <a:t>V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+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</a:t>
            </a:r>
            <a:r>
              <a:rPr sz="2800" b="0" spc="-15" dirty="0"/>
              <a:t>B</a:t>
            </a:r>
            <a:r>
              <a:rPr sz="2800" b="0" spc="-5" dirty="0"/>
              <a:t>I</a:t>
            </a:r>
            <a:r>
              <a:rPr sz="2800" b="0" spc="-20" dirty="0"/>
              <a:t>-H0731</a:t>
            </a:r>
            <a:endParaRPr sz="2800" dirty="0"/>
          </a:p>
          <a:p>
            <a:pPr marL="845185" indent="-362585" eaLnBrk="1" fontAlgn="auto" hangingPunct="1">
              <a:lnSpc>
                <a:spcPts val="2965"/>
              </a:lnSpc>
              <a:spcBef>
                <a:spcPts val="640"/>
              </a:spcBef>
              <a:spcAft>
                <a:spcPts val="0"/>
              </a:spcAft>
              <a:buClr>
                <a:srgbClr val="538135"/>
              </a:buClr>
              <a:buSzPct val="78846"/>
              <a:buFont typeface="Calibri"/>
              <a:buAutoNum type="arabicPeriod"/>
              <a:tabLst>
                <a:tab pos="845819" algn="l"/>
              </a:tabLst>
              <a:defRPr/>
            </a:pPr>
            <a:r>
              <a:rPr sz="2600" b="0" dirty="0"/>
              <a:t>27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p</a:t>
            </a:r>
            <a:r>
              <a:rPr sz="2600" b="0" spc="-25" dirty="0"/>
              <a:t>a</a:t>
            </a:r>
            <a:r>
              <a:rPr sz="2600" b="0" dirty="0"/>
              <a:t>tie</a:t>
            </a:r>
            <a:r>
              <a:rPr sz="2600" b="0" spc="-20" dirty="0"/>
              <a:t>n</a:t>
            </a:r>
            <a:r>
              <a:rPr sz="2600" b="0" dirty="0"/>
              <a:t>ts</a:t>
            </a:r>
            <a:r>
              <a:rPr sz="2600" b="0" spc="-9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f</a:t>
            </a:r>
            <a:r>
              <a:rPr sz="2600" b="0" spc="-35" dirty="0"/>
              <a:t>r</a:t>
            </a:r>
            <a:r>
              <a:rPr sz="2600" b="0" spc="-5" dirty="0"/>
              <a:t>o</a:t>
            </a:r>
            <a:r>
              <a:rPr sz="2600" b="0" dirty="0"/>
              <a:t>m</a:t>
            </a:r>
            <a:r>
              <a:rPr sz="2600" b="0" spc="-7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S</a:t>
            </a:r>
            <a:r>
              <a:rPr sz="2600" b="0" spc="5" dirty="0"/>
              <a:t>t</a:t>
            </a:r>
            <a:r>
              <a:rPr sz="2600" b="0" spc="-5" dirty="0"/>
              <a:t>ud</a:t>
            </a:r>
            <a:r>
              <a:rPr sz="2600" b="0" dirty="0"/>
              <a:t>y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#20</a:t>
            </a:r>
            <a:r>
              <a:rPr sz="2600" b="0" dirty="0"/>
              <a:t>1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(</a:t>
            </a:r>
            <a:r>
              <a:rPr sz="2600" b="0" spc="5" dirty="0"/>
              <a:t>D</a:t>
            </a:r>
            <a:r>
              <a:rPr sz="2600" b="0" dirty="0"/>
              <a:t>NA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supp</a:t>
            </a:r>
            <a:r>
              <a:rPr sz="2600" b="0" spc="-30" dirty="0"/>
              <a:t>r</a:t>
            </a:r>
            <a:r>
              <a:rPr sz="2600" b="0" dirty="0"/>
              <a:t>es</a:t>
            </a:r>
            <a:r>
              <a:rPr sz="2600" b="0" spc="-15" dirty="0"/>
              <a:t>se</a:t>
            </a:r>
            <a:r>
              <a:rPr sz="2600" b="0" dirty="0"/>
              <a:t>d</a:t>
            </a:r>
            <a:r>
              <a:rPr sz="2600" b="0" spc="-10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o</a:t>
            </a:r>
            <a:r>
              <a:rPr sz="2600" b="0" dirty="0"/>
              <a:t>n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N</a:t>
            </a:r>
            <a:r>
              <a:rPr sz="2600" b="0" spc="-10" dirty="0"/>
              <a:t>U</a:t>
            </a:r>
            <a:r>
              <a:rPr sz="2600" b="0" spc="-5" dirty="0"/>
              <a:t>C</a:t>
            </a:r>
            <a:r>
              <a:rPr sz="2600" b="0" dirty="0"/>
              <a:t>s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25" dirty="0"/>
              <a:t>a</a:t>
            </a:r>
            <a:r>
              <a:rPr sz="2600" b="0" dirty="0"/>
              <a:t>t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Baseli</a:t>
            </a:r>
            <a:r>
              <a:rPr sz="2600" b="0" spc="-5" dirty="0"/>
              <a:t>ne)</a:t>
            </a:r>
            <a:endParaRPr sz="2600" dirty="0"/>
          </a:p>
          <a:p>
            <a:pPr marL="939800" eaLnBrk="1" fontAlgn="auto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dirty="0">
                <a:solidFill>
                  <a:srgbClr val="538135"/>
                </a:solidFill>
                <a:latin typeface="Microsoft Sans Serif"/>
                <a:cs typeface="Microsoft Sans Serif"/>
              </a:rPr>
              <a:t>→</a:t>
            </a:r>
            <a:r>
              <a:rPr sz="2600" b="0" spc="-160" dirty="0">
                <a:solidFill>
                  <a:srgbClr val="538135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/>
              <a:t>11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(41%</a:t>
            </a:r>
            <a:r>
              <a:rPr sz="2600" b="0" dirty="0"/>
              <a:t>)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dirty="0"/>
              <a:t>a</a:t>
            </a:r>
            <a:r>
              <a:rPr sz="2600" b="0" spc="-35" dirty="0"/>
              <a:t>r</a:t>
            </a:r>
            <a:r>
              <a:rPr sz="2600" b="0" dirty="0"/>
              <a:t>e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H</a:t>
            </a:r>
            <a:r>
              <a:rPr sz="2600" b="0" spc="-40" dirty="0"/>
              <a:t>B</a:t>
            </a:r>
            <a:r>
              <a:rPr sz="2600" b="0" dirty="0"/>
              <a:t>V</a:t>
            </a:r>
            <a:r>
              <a:rPr sz="2600" b="0" spc="-5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DN</a:t>
            </a:r>
            <a:r>
              <a:rPr sz="2600" b="0" dirty="0"/>
              <a:t>A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TN</a:t>
            </a:r>
            <a:r>
              <a:rPr sz="2600" b="0" spc="-65" dirty="0"/>
              <a:t>D</a:t>
            </a:r>
            <a:r>
              <a:rPr sz="2600" b="0" spc="-10" dirty="0"/>
              <a:t>,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dirty="0"/>
              <a:t>RNA</a:t>
            </a:r>
            <a:r>
              <a:rPr sz="2600" b="0" spc="-8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&lt;3</a:t>
            </a:r>
            <a:r>
              <a:rPr sz="2600" b="0" dirty="0"/>
              <a:t>5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i</a:t>
            </a:r>
            <a:r>
              <a:rPr sz="2600" b="0" spc="-5" dirty="0"/>
              <a:t>u/m</a:t>
            </a:r>
            <a:r>
              <a:rPr sz="2600" b="0" dirty="0"/>
              <a:t>L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dirty="0"/>
              <a:t>and</a:t>
            </a:r>
            <a:r>
              <a:rPr sz="2600" b="0" spc="-7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HBe</a:t>
            </a:r>
            <a:r>
              <a:rPr sz="2600" b="0" spc="10" dirty="0"/>
              <a:t>A</a:t>
            </a:r>
            <a:r>
              <a:rPr sz="2600" b="0" dirty="0"/>
              <a:t>g</a:t>
            </a:r>
            <a:r>
              <a:rPr sz="2600" b="0" spc="-8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&lt;</a:t>
            </a:r>
            <a:r>
              <a:rPr sz="2600" b="0" dirty="0"/>
              <a:t>1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IU</a:t>
            </a:r>
            <a:r>
              <a:rPr sz="2600" b="0" spc="5" dirty="0"/>
              <a:t>/</a:t>
            </a:r>
            <a:r>
              <a:rPr sz="2600" b="0" dirty="0"/>
              <a:t>mL</a:t>
            </a:r>
            <a:endParaRPr sz="2600" dirty="0"/>
          </a:p>
          <a:p>
            <a:pPr marL="845185" indent="-362585" eaLnBrk="1" fontAlgn="auto" hangingPunct="1">
              <a:lnSpc>
                <a:spcPts val="419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78846"/>
              <a:buFont typeface="Calibri"/>
              <a:buAutoNum type="arabicPeriod" startAt="2"/>
              <a:tabLst>
                <a:tab pos="845819" algn="l"/>
              </a:tabLst>
              <a:defRPr/>
            </a:pPr>
            <a:r>
              <a:rPr sz="2600" b="0" dirty="0"/>
              <a:t>22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p</a:t>
            </a:r>
            <a:r>
              <a:rPr sz="2600" b="0" spc="-25" dirty="0"/>
              <a:t>a</a:t>
            </a:r>
            <a:r>
              <a:rPr sz="2600" b="0" spc="-545" dirty="0"/>
              <a:t>t</a:t>
            </a:r>
            <a:r>
              <a:rPr sz="6000" spc="-1972" baseline="-2777" dirty="0">
                <a:solidFill>
                  <a:srgbClr val="FFFFFF"/>
                </a:solidFill>
              </a:rPr>
              <a:t>F</a:t>
            </a:r>
            <a:r>
              <a:rPr sz="2600" b="0" dirty="0"/>
              <a:t>i</a:t>
            </a:r>
            <a:r>
              <a:rPr sz="2600" b="0" spc="-605" dirty="0"/>
              <a:t>e</a:t>
            </a:r>
            <a:r>
              <a:rPr sz="6000" spc="-585" baseline="-2777" dirty="0">
                <a:solidFill>
                  <a:srgbClr val="FFFFFF"/>
                </a:solidFill>
              </a:rPr>
              <a:t>i</a:t>
            </a:r>
            <a:r>
              <a:rPr sz="2600" b="0" spc="-990" dirty="0"/>
              <a:t>n</a:t>
            </a:r>
            <a:r>
              <a:rPr sz="6000" spc="-682" baseline="-2777" dirty="0">
                <a:solidFill>
                  <a:srgbClr val="FFFFFF"/>
                </a:solidFill>
              </a:rPr>
              <a:t>r</a:t>
            </a:r>
            <a:r>
              <a:rPr sz="2600" b="0" spc="-470" dirty="0"/>
              <a:t>t</a:t>
            </a:r>
            <a:r>
              <a:rPr sz="6000" spc="-1717" baseline="-2777" dirty="0">
                <a:solidFill>
                  <a:srgbClr val="FFFFFF"/>
                </a:solidFill>
              </a:rPr>
              <a:t>s</a:t>
            </a:r>
            <a:r>
              <a:rPr sz="2600" b="0" spc="55" dirty="0"/>
              <a:t>s</a:t>
            </a:r>
            <a:r>
              <a:rPr sz="6000" spc="-1357" baseline="-2777" dirty="0">
                <a:solidFill>
                  <a:srgbClr val="FFFFFF"/>
                </a:solidFill>
              </a:rPr>
              <a:t>t</a:t>
            </a:r>
            <a:r>
              <a:rPr sz="2600" b="0" spc="-5" dirty="0"/>
              <a:t>f</a:t>
            </a:r>
            <a:r>
              <a:rPr sz="2600" b="0" spc="-35" dirty="0"/>
              <a:t>r</a:t>
            </a:r>
            <a:r>
              <a:rPr sz="2600" b="0" spc="-1240" dirty="0"/>
              <a:t>o</a:t>
            </a:r>
            <a:r>
              <a:rPr sz="6000" spc="-1200" baseline="-2777" dirty="0">
                <a:solidFill>
                  <a:srgbClr val="FFFFFF"/>
                </a:solidFill>
              </a:rPr>
              <a:t>e</a:t>
            </a:r>
            <a:r>
              <a:rPr sz="2600" b="0" spc="-1330" dirty="0"/>
              <a:t>m</a:t>
            </a:r>
            <a:r>
              <a:rPr sz="6000" spc="-37" baseline="-2777" dirty="0">
                <a:solidFill>
                  <a:srgbClr val="FFFFFF"/>
                </a:solidFill>
              </a:rPr>
              <a:t>v</a:t>
            </a:r>
            <a:r>
              <a:rPr sz="6000" spc="-1462" baseline="-2777" dirty="0">
                <a:solidFill>
                  <a:srgbClr val="FFFFFF"/>
                </a:solidFill>
              </a:rPr>
              <a:t>i</a:t>
            </a:r>
            <a:r>
              <a:rPr sz="2600" b="0" spc="-235" dirty="0"/>
              <a:t>S</a:t>
            </a:r>
            <a:r>
              <a:rPr sz="6000" spc="-2910" baseline="-2777" dirty="0">
                <a:solidFill>
                  <a:srgbClr val="FFFFFF"/>
                </a:solidFill>
              </a:rPr>
              <a:t>d</a:t>
            </a:r>
            <a:r>
              <a:rPr sz="2600" b="0" spc="5" dirty="0"/>
              <a:t>t</a:t>
            </a:r>
            <a:r>
              <a:rPr sz="2600" b="0" spc="-335" dirty="0"/>
              <a:t>u</a:t>
            </a:r>
            <a:r>
              <a:rPr sz="6000" spc="-2565" baseline="-2777" dirty="0">
                <a:solidFill>
                  <a:srgbClr val="FFFFFF"/>
                </a:solidFill>
              </a:rPr>
              <a:t>e</a:t>
            </a:r>
            <a:r>
              <a:rPr sz="2600" b="0" spc="-5" dirty="0"/>
              <a:t>d</a:t>
            </a:r>
            <a:r>
              <a:rPr sz="2600" b="0" spc="-855" dirty="0"/>
              <a:t>y</a:t>
            </a:r>
            <a:r>
              <a:rPr sz="6000" spc="-1110" baseline="-2777" dirty="0">
                <a:solidFill>
                  <a:srgbClr val="FFFFFF"/>
                </a:solidFill>
              </a:rPr>
              <a:t>n</a:t>
            </a:r>
            <a:r>
              <a:rPr sz="2600" b="0" spc="-580" dirty="0"/>
              <a:t>#</a:t>
            </a:r>
            <a:r>
              <a:rPr sz="6000" spc="-1642" baseline="-2777" dirty="0">
                <a:solidFill>
                  <a:srgbClr val="FFFFFF"/>
                </a:solidFill>
              </a:rPr>
              <a:t>c</a:t>
            </a:r>
            <a:r>
              <a:rPr sz="2600" b="0" spc="-225" dirty="0"/>
              <a:t>2</a:t>
            </a:r>
            <a:r>
              <a:rPr sz="6000" spc="-2722" baseline="-2777" dirty="0">
                <a:solidFill>
                  <a:srgbClr val="FFFFFF"/>
                </a:solidFill>
              </a:rPr>
              <a:t>e</a:t>
            </a:r>
            <a:r>
              <a:rPr sz="2600" b="0" spc="-5" dirty="0"/>
              <a:t>0</a:t>
            </a:r>
            <a:r>
              <a:rPr sz="2600" b="0" spc="40" dirty="0"/>
              <a:t>2</a:t>
            </a:r>
            <a:r>
              <a:rPr sz="6000" spc="-2482" baseline="-2777" dirty="0">
                <a:solidFill>
                  <a:srgbClr val="FFFFFF"/>
                </a:solidFill>
              </a:rPr>
              <a:t>o</a:t>
            </a:r>
            <a:r>
              <a:rPr sz="2600" b="0" spc="-5" dirty="0"/>
              <a:t>(</a:t>
            </a:r>
            <a:r>
              <a:rPr sz="2600" b="0" spc="-575" dirty="0"/>
              <a:t>R</a:t>
            </a:r>
            <a:r>
              <a:rPr sz="6000" spc="-1042" baseline="-2777" dirty="0">
                <a:solidFill>
                  <a:srgbClr val="FFFFFF"/>
                </a:solidFill>
              </a:rPr>
              <a:t>f</a:t>
            </a:r>
            <a:r>
              <a:rPr sz="2600" b="0" spc="10" dirty="0"/>
              <a:t>x</a:t>
            </a:r>
            <a:r>
              <a:rPr sz="2600" b="0" spc="-345" dirty="0"/>
              <a:t>-</a:t>
            </a:r>
            <a:r>
              <a:rPr sz="6000" spc="-2002" baseline="-2777" dirty="0">
                <a:solidFill>
                  <a:srgbClr val="FFFFFF"/>
                </a:solidFill>
              </a:rPr>
              <a:t>c</a:t>
            </a:r>
            <a:r>
              <a:rPr sz="2600" b="0" spc="-40" dirty="0"/>
              <a:t>n</a:t>
            </a:r>
            <a:r>
              <a:rPr sz="6000" spc="-2452" baseline="-2777" dirty="0">
                <a:solidFill>
                  <a:srgbClr val="FFFFFF"/>
                </a:solidFill>
              </a:rPr>
              <a:t>c</a:t>
            </a:r>
            <a:r>
              <a:rPr sz="2600" b="0" spc="-5" dirty="0"/>
              <a:t>a</a:t>
            </a:r>
            <a:r>
              <a:rPr sz="2600" b="0" spc="-215" dirty="0"/>
              <a:t>ï</a:t>
            </a:r>
            <a:r>
              <a:rPr sz="6000" spc="-2182" baseline="-2777" dirty="0">
                <a:solidFill>
                  <a:srgbClr val="FFFFFF"/>
                </a:solidFill>
              </a:rPr>
              <a:t>c</a:t>
            </a:r>
            <a:r>
              <a:rPr sz="2600" b="0" spc="-25" dirty="0"/>
              <a:t>v</a:t>
            </a:r>
            <a:r>
              <a:rPr sz="2600" b="0" spc="-1005" dirty="0"/>
              <a:t>e</a:t>
            </a:r>
            <a:r>
              <a:rPr sz="6000" spc="-2317" baseline="-2777" dirty="0">
                <a:solidFill>
                  <a:srgbClr val="FFFFFF"/>
                </a:solidFill>
              </a:rPr>
              <a:t>D</a:t>
            </a:r>
            <a:r>
              <a:rPr sz="2600" b="0" spc="-10" dirty="0"/>
              <a:t>,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1315" dirty="0"/>
              <a:t>D</a:t>
            </a:r>
            <a:r>
              <a:rPr sz="6000" spc="-2025" baseline="-2777" dirty="0">
                <a:solidFill>
                  <a:srgbClr val="FFFFFF"/>
                </a:solidFill>
              </a:rPr>
              <a:t>N</a:t>
            </a:r>
            <a:r>
              <a:rPr sz="2600" b="0" spc="-365" dirty="0"/>
              <a:t>N</a:t>
            </a:r>
            <a:r>
              <a:rPr sz="6000" spc="-3127" baseline="-2777" dirty="0">
                <a:solidFill>
                  <a:srgbClr val="FFFFFF"/>
                </a:solidFill>
              </a:rPr>
              <a:t>A</a:t>
            </a:r>
            <a:r>
              <a:rPr sz="2600" b="0" spc="5" dirty="0"/>
              <a:t>A</a:t>
            </a:r>
            <a:r>
              <a:rPr sz="2600" b="0" spc="195" dirty="0"/>
              <a:t>&gt;</a:t>
            </a:r>
            <a:r>
              <a:rPr sz="6000" spc="-2707" baseline="-2777" dirty="0">
                <a:solidFill>
                  <a:srgbClr val="FFFFFF"/>
                </a:solidFill>
              </a:rPr>
              <a:t>p</a:t>
            </a:r>
            <a:r>
              <a:rPr sz="2600" b="0" dirty="0"/>
              <a:t>5</a:t>
            </a:r>
            <a:r>
              <a:rPr sz="2600" b="0" spc="-190" dirty="0">
                <a:latin typeface="Times New Roman"/>
                <a:cs typeface="Times New Roman"/>
              </a:rPr>
              <a:t> </a:t>
            </a:r>
            <a:r>
              <a:rPr sz="6000" spc="-3075" baseline="-2777" dirty="0">
                <a:solidFill>
                  <a:srgbClr val="FFFFFF"/>
                </a:solidFill>
              </a:rPr>
              <a:t>o</a:t>
            </a:r>
            <a:r>
              <a:rPr sz="2600" b="0" dirty="0"/>
              <a:t>l</a:t>
            </a:r>
            <a:r>
              <a:rPr sz="2600" b="0" spc="-5" dirty="0"/>
              <a:t>o</a:t>
            </a:r>
            <a:r>
              <a:rPr sz="2600" b="0" spc="-1170" dirty="0"/>
              <a:t>g</a:t>
            </a:r>
            <a:r>
              <a:rPr sz="6000" spc="-622" baseline="-2777" dirty="0">
                <a:solidFill>
                  <a:srgbClr val="FFFFFF"/>
                </a:solidFill>
              </a:rPr>
              <a:t>o</a:t>
            </a:r>
            <a:r>
              <a:rPr sz="2600" b="0" spc="-204" dirty="0"/>
              <a:t>i</a:t>
            </a:r>
            <a:r>
              <a:rPr sz="6000" spc="-1177" baseline="-2777" dirty="0">
                <a:solidFill>
                  <a:srgbClr val="FFFFFF"/>
                </a:solidFill>
              </a:rPr>
              <a:t>l</a:t>
            </a:r>
            <a:r>
              <a:rPr sz="2600" b="0" spc="-5" dirty="0"/>
              <a:t>u</a:t>
            </a:r>
            <a:r>
              <a:rPr sz="2600" b="0" spc="-705" dirty="0"/>
              <a:t>/</a:t>
            </a:r>
            <a:r>
              <a:rPr sz="6000" spc="-2204" baseline="-2777" dirty="0">
                <a:solidFill>
                  <a:srgbClr val="FFFFFF"/>
                </a:solidFill>
              </a:rPr>
              <a:t>d</a:t>
            </a:r>
            <a:r>
              <a:rPr sz="2600" b="0" spc="-635" dirty="0"/>
              <a:t>m</a:t>
            </a:r>
            <a:r>
              <a:rPr sz="6000" spc="-2107" baseline="-2777" dirty="0">
                <a:solidFill>
                  <a:srgbClr val="FFFFFF"/>
                </a:solidFill>
              </a:rPr>
              <a:t>e</a:t>
            </a:r>
            <a:r>
              <a:rPr sz="2600" b="0" dirty="0"/>
              <a:t>L</a:t>
            </a:r>
            <a:r>
              <a:rPr sz="2600" b="0" spc="-360" dirty="0">
                <a:latin typeface="Times New Roman"/>
                <a:cs typeface="Times New Roman"/>
              </a:rPr>
              <a:t> </a:t>
            </a:r>
            <a:r>
              <a:rPr sz="6000" spc="-2835" baseline="-2777" dirty="0">
                <a:solidFill>
                  <a:srgbClr val="FFFFFF"/>
                </a:solidFill>
              </a:rPr>
              <a:t>p</a:t>
            </a:r>
            <a:r>
              <a:rPr sz="2600" b="0" spc="-25" dirty="0"/>
              <a:t>a</a:t>
            </a:r>
            <a:r>
              <a:rPr sz="2600" b="0" spc="-235" dirty="0"/>
              <a:t>t</a:t>
            </a:r>
            <a:r>
              <a:rPr sz="6000" spc="-262" baseline="-2777" dirty="0">
                <a:solidFill>
                  <a:srgbClr val="FFFFFF"/>
                </a:solidFill>
              </a:rPr>
              <a:t>l</a:t>
            </a:r>
            <a:r>
              <a:rPr sz="2600" b="0" spc="-1255" dirty="0"/>
              <a:t>B</a:t>
            </a:r>
            <a:r>
              <a:rPr sz="6000" spc="-1177" baseline="-2777" dirty="0">
                <a:solidFill>
                  <a:srgbClr val="FFFFFF"/>
                </a:solidFill>
              </a:rPr>
              <a:t>e</a:t>
            </a:r>
            <a:r>
              <a:rPr sz="2600" b="0" spc="-509" dirty="0"/>
              <a:t>a</a:t>
            </a:r>
            <a:r>
              <a:rPr sz="6000" spc="-1342" baseline="-2777" dirty="0">
                <a:solidFill>
                  <a:srgbClr val="FFFFFF"/>
                </a:solidFill>
              </a:rPr>
              <a:t>t</a:t>
            </a:r>
            <a:r>
              <a:rPr sz="2600" b="0" spc="-140" dirty="0"/>
              <a:t>s</a:t>
            </a:r>
            <a:r>
              <a:rPr sz="6000" spc="-1282" baseline="-2777" dirty="0">
                <a:solidFill>
                  <a:srgbClr val="FFFFFF"/>
                </a:solidFill>
              </a:rPr>
              <a:t>i</a:t>
            </a:r>
            <a:r>
              <a:rPr sz="2600" b="0" spc="-455" dirty="0"/>
              <a:t>e</a:t>
            </a:r>
            <a:r>
              <a:rPr sz="6000" spc="-2587" baseline="-2777" dirty="0">
                <a:solidFill>
                  <a:srgbClr val="FFFFFF"/>
                </a:solidFill>
              </a:rPr>
              <a:t>o</a:t>
            </a:r>
            <a:r>
              <a:rPr sz="2600" b="0" dirty="0"/>
              <a:t>li</a:t>
            </a:r>
            <a:r>
              <a:rPr sz="2600" b="0" spc="-869" dirty="0"/>
              <a:t>n</a:t>
            </a:r>
            <a:r>
              <a:rPr sz="6000" spc="-1964" baseline="-2777" dirty="0">
                <a:solidFill>
                  <a:srgbClr val="FFFFFF"/>
                </a:solidFill>
              </a:rPr>
              <a:t>n</a:t>
            </a:r>
            <a:r>
              <a:rPr sz="2600" b="0" spc="-5" dirty="0"/>
              <a:t>e)</a:t>
            </a:r>
            <a:endParaRPr sz="260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C1E2211-3A8D-44FD-9381-97D21651D6B9}"/>
              </a:ext>
            </a:extLst>
          </p:cNvPr>
          <p:cNvSpPr txBox="1"/>
          <p:nvPr/>
        </p:nvSpPr>
        <p:spPr>
          <a:xfrm>
            <a:off x="981075" y="5810250"/>
            <a:ext cx="10556875" cy="523875"/>
          </a:xfrm>
          <a:prstGeom prst="rect">
            <a:avLst/>
          </a:prstGeom>
          <a:ln w="57912">
            <a:solidFill>
              <a:srgbClr val="FF00FF"/>
            </a:solidFill>
          </a:ln>
        </p:spPr>
        <p:txBody>
          <a:bodyPr lIns="0" tIns="0" rIns="0" bIns="0">
            <a:spAutoFit/>
          </a:bodyPr>
          <a:lstStyle>
            <a:lvl1pPr marL="517525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F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8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/>
              <a:t>Mean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HBsAg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decline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0.4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log</a:t>
            </a:r>
            <a:r>
              <a:rPr lang="en-US" altLang="en-US" sz="2700" b="1" baseline="-21000"/>
              <a:t>10</a:t>
            </a:r>
            <a:r>
              <a:rPr lang="en-US" altLang="en-US" sz="2700" b="1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(7 pts ≥0.5, 3 pts ≥1.0)</a:t>
            </a:r>
            <a:endParaRPr lang="en-US" altLang="en-US" sz="2800"/>
          </a:p>
        </p:txBody>
      </p:sp>
      <p:sp>
        <p:nvSpPr>
          <p:cNvPr id="25607" name="object 10">
            <a:extLst>
              <a:ext uri="{FF2B5EF4-FFF2-40B4-BE49-F238E27FC236}">
                <a16:creationId xmlns:a16="http://schemas.microsoft.com/office/drawing/2014/main" id="{405DBE60-B07E-4CB5-BB7E-49E2FD8D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25" y="4116388"/>
            <a:ext cx="2630488" cy="11160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8" name="object 11">
            <a:extLst>
              <a:ext uri="{FF2B5EF4-FFF2-40B4-BE49-F238E27FC236}">
                <a16:creationId xmlns:a16="http://schemas.microsoft.com/office/drawing/2014/main" id="{17C2DF85-2EAC-487C-8784-9B70EFE1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116388"/>
            <a:ext cx="814388" cy="111601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1C97139-F105-4DBC-B455-E7EB77D79472}"/>
              </a:ext>
            </a:extLst>
          </p:cNvPr>
          <p:cNvSpPr txBox="1"/>
          <p:nvPr/>
        </p:nvSpPr>
        <p:spPr>
          <a:xfrm>
            <a:off x="9075738" y="6511925"/>
            <a:ext cx="2724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Su</a:t>
            </a:r>
            <a:r>
              <a:rPr sz="1200" spc="-5" dirty="0">
                <a:latin typeface="Arial"/>
                <a:cs typeface="Arial"/>
              </a:rPr>
              <a:t>lko</a:t>
            </a:r>
            <a:r>
              <a:rPr sz="1200" spc="-15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ski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E2AC620-1AE8-41B3-A1B7-AFE562374674}"/>
              </a:ext>
            </a:extLst>
          </p:cNvPr>
          <p:cNvSpPr txBox="1"/>
          <p:nvPr/>
        </p:nvSpPr>
        <p:spPr>
          <a:xfrm>
            <a:off x="1346200" y="4611688"/>
            <a:ext cx="6219825" cy="11430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96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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HBV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RNA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3.0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</a:p>
          <a:p>
            <a:pPr eaLnBrk="1" hangingPunct="1">
              <a:lnSpc>
                <a:spcPts val="281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HBcrAg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0.8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  <a:r>
              <a:rPr lang="en-US" altLang="en-US" sz="25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/>
              <a:t>(7 pts ≥1.0)</a:t>
            </a:r>
          </a:p>
          <a:p>
            <a:pPr eaLnBrk="1" hangingPunct="1">
              <a:lnSpc>
                <a:spcPts val="296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HBeAg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0.6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  <a:r>
              <a:rPr lang="en-US" altLang="en-US" sz="25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/>
              <a:t>(4 pts ≥1.0)</a:t>
            </a:r>
          </a:p>
        </p:txBody>
      </p:sp>
      <p:sp>
        <p:nvSpPr>
          <p:cNvPr id="25611" name="object 6">
            <a:extLst>
              <a:ext uri="{FF2B5EF4-FFF2-40B4-BE49-F238E27FC236}">
                <a16:creationId xmlns:a16="http://schemas.microsoft.com/office/drawing/2014/main" id="{BBDCBAD6-5D3B-4C4F-BA0F-62B2910D1CA3}"/>
              </a:ext>
            </a:extLst>
          </p:cNvPr>
          <p:cNvSpPr>
            <a:spLocks/>
          </p:cNvSpPr>
          <p:nvPr/>
        </p:nvSpPr>
        <p:spPr bwMode="auto">
          <a:xfrm>
            <a:off x="1196975" y="3632200"/>
            <a:ext cx="10067925" cy="1412875"/>
          </a:xfrm>
          <a:custGeom>
            <a:avLst/>
            <a:gdLst>
              <a:gd name="T0" fmla="*/ 0 w 10067925"/>
              <a:gd name="T1" fmla="*/ 235458 h 1412875"/>
              <a:gd name="T2" fmla="*/ 3081 w 10067925"/>
              <a:gd name="T3" fmla="*/ 197263 h 1412875"/>
              <a:gd name="T4" fmla="*/ 18502 w 10067925"/>
              <a:gd name="T5" fmla="*/ 143803 h 1412875"/>
              <a:gd name="T6" fmla="*/ 45427 w 10067925"/>
              <a:gd name="T7" fmla="*/ 96396 h 1412875"/>
              <a:gd name="T8" fmla="*/ 82221 w 10067925"/>
              <a:gd name="T9" fmla="*/ 56676 h 1412875"/>
              <a:gd name="T10" fmla="*/ 127247 w 10067925"/>
              <a:gd name="T11" fmla="*/ 26279 h 1412875"/>
              <a:gd name="T12" fmla="*/ 178872 w 10067925"/>
              <a:gd name="T13" fmla="*/ 6842 h 1412875"/>
              <a:gd name="T14" fmla="*/ 235458 w 10067925"/>
              <a:gd name="T15" fmla="*/ 0 h 1412875"/>
              <a:gd name="T16" fmla="*/ 9832086 w 10067925"/>
              <a:gd name="T17" fmla="*/ 0 h 1412875"/>
              <a:gd name="T18" fmla="*/ 9870280 w 10067925"/>
              <a:gd name="T19" fmla="*/ 3081 h 1412875"/>
              <a:gd name="T20" fmla="*/ 9923740 w 10067925"/>
              <a:gd name="T21" fmla="*/ 18502 h 1412875"/>
              <a:gd name="T22" fmla="*/ 9971148 w 10067925"/>
              <a:gd name="T23" fmla="*/ 45427 h 1412875"/>
              <a:gd name="T24" fmla="*/ 10010867 w 10067925"/>
              <a:gd name="T25" fmla="*/ 82221 h 1412875"/>
              <a:gd name="T26" fmla="*/ 10041264 w 10067925"/>
              <a:gd name="T27" fmla="*/ 127247 h 1412875"/>
              <a:gd name="T28" fmla="*/ 10060701 w 10067925"/>
              <a:gd name="T29" fmla="*/ 178872 h 1412875"/>
              <a:gd name="T30" fmla="*/ 10067544 w 10067925"/>
              <a:gd name="T31" fmla="*/ 235458 h 1412875"/>
              <a:gd name="T32" fmla="*/ 10067544 w 10067925"/>
              <a:gd name="T33" fmla="*/ 1177290 h 1412875"/>
              <a:gd name="T34" fmla="*/ 10064462 w 10067925"/>
              <a:gd name="T35" fmla="*/ 1215484 h 1412875"/>
              <a:gd name="T36" fmla="*/ 10049041 w 10067925"/>
              <a:gd name="T37" fmla="*/ 1268944 h 1412875"/>
              <a:gd name="T38" fmla="*/ 10022116 w 10067925"/>
              <a:gd name="T39" fmla="*/ 1316351 h 1412875"/>
              <a:gd name="T40" fmla="*/ 9985323 w 10067925"/>
              <a:gd name="T41" fmla="*/ 1356071 h 1412875"/>
              <a:gd name="T42" fmla="*/ 9940296 w 10067925"/>
              <a:gd name="T43" fmla="*/ 1386468 h 1412875"/>
              <a:gd name="T44" fmla="*/ 9888672 w 10067925"/>
              <a:gd name="T45" fmla="*/ 1405905 h 1412875"/>
              <a:gd name="T46" fmla="*/ 9832086 w 10067925"/>
              <a:gd name="T47" fmla="*/ 1412748 h 1412875"/>
              <a:gd name="T48" fmla="*/ 235458 w 10067925"/>
              <a:gd name="T49" fmla="*/ 1412748 h 1412875"/>
              <a:gd name="T50" fmla="*/ 197263 w 10067925"/>
              <a:gd name="T51" fmla="*/ 1409666 h 1412875"/>
              <a:gd name="T52" fmla="*/ 143803 w 10067925"/>
              <a:gd name="T53" fmla="*/ 1394245 h 1412875"/>
              <a:gd name="T54" fmla="*/ 96396 w 10067925"/>
              <a:gd name="T55" fmla="*/ 1367320 h 1412875"/>
              <a:gd name="T56" fmla="*/ 56676 w 10067925"/>
              <a:gd name="T57" fmla="*/ 1330526 h 1412875"/>
              <a:gd name="T58" fmla="*/ 26279 w 10067925"/>
              <a:gd name="T59" fmla="*/ 1285500 h 1412875"/>
              <a:gd name="T60" fmla="*/ 6842 w 10067925"/>
              <a:gd name="T61" fmla="*/ 1233875 h 1412875"/>
              <a:gd name="T62" fmla="*/ 0 w 10067925"/>
              <a:gd name="T63" fmla="*/ 1177290 h 1412875"/>
              <a:gd name="T64" fmla="*/ 0 w 10067925"/>
              <a:gd name="T65" fmla="*/ 235458 h 14128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067925" h="1412875">
                <a:moveTo>
                  <a:pt x="0" y="235458"/>
                </a:moveTo>
                <a:lnTo>
                  <a:pt x="3081" y="197263"/>
                </a:lnTo>
                <a:lnTo>
                  <a:pt x="18502" y="143803"/>
                </a:lnTo>
                <a:lnTo>
                  <a:pt x="45427" y="96396"/>
                </a:lnTo>
                <a:lnTo>
                  <a:pt x="82221" y="56676"/>
                </a:lnTo>
                <a:lnTo>
                  <a:pt x="127247" y="26279"/>
                </a:lnTo>
                <a:lnTo>
                  <a:pt x="178872" y="6842"/>
                </a:lnTo>
                <a:lnTo>
                  <a:pt x="235458" y="0"/>
                </a:lnTo>
                <a:lnTo>
                  <a:pt x="9832086" y="0"/>
                </a:lnTo>
                <a:lnTo>
                  <a:pt x="9870280" y="3081"/>
                </a:lnTo>
                <a:lnTo>
                  <a:pt x="9923740" y="18502"/>
                </a:lnTo>
                <a:lnTo>
                  <a:pt x="9971148" y="45427"/>
                </a:lnTo>
                <a:lnTo>
                  <a:pt x="10010867" y="82221"/>
                </a:lnTo>
                <a:lnTo>
                  <a:pt x="10041264" y="127247"/>
                </a:lnTo>
                <a:lnTo>
                  <a:pt x="10060701" y="178872"/>
                </a:lnTo>
                <a:lnTo>
                  <a:pt x="10067544" y="235458"/>
                </a:lnTo>
                <a:lnTo>
                  <a:pt x="10067544" y="1177290"/>
                </a:lnTo>
                <a:lnTo>
                  <a:pt x="10064462" y="1215484"/>
                </a:lnTo>
                <a:lnTo>
                  <a:pt x="10049041" y="1268944"/>
                </a:lnTo>
                <a:lnTo>
                  <a:pt x="10022116" y="1316351"/>
                </a:lnTo>
                <a:lnTo>
                  <a:pt x="9985323" y="1356071"/>
                </a:lnTo>
                <a:lnTo>
                  <a:pt x="9940296" y="1386468"/>
                </a:lnTo>
                <a:lnTo>
                  <a:pt x="9888672" y="1405905"/>
                </a:lnTo>
                <a:lnTo>
                  <a:pt x="9832086" y="1412748"/>
                </a:lnTo>
                <a:lnTo>
                  <a:pt x="235458" y="1412748"/>
                </a:lnTo>
                <a:lnTo>
                  <a:pt x="197263" y="1409666"/>
                </a:lnTo>
                <a:lnTo>
                  <a:pt x="143803" y="1394245"/>
                </a:lnTo>
                <a:lnTo>
                  <a:pt x="96396" y="1367320"/>
                </a:lnTo>
                <a:lnTo>
                  <a:pt x="56676" y="1330526"/>
                </a:lnTo>
                <a:lnTo>
                  <a:pt x="26279" y="1285500"/>
                </a:lnTo>
                <a:lnTo>
                  <a:pt x="6842" y="1233875"/>
                </a:lnTo>
                <a:lnTo>
                  <a:pt x="0" y="1177290"/>
                </a:lnTo>
                <a:lnTo>
                  <a:pt x="0" y="235458"/>
                </a:lnTo>
                <a:close/>
              </a:path>
            </a:pathLst>
          </a:custGeom>
          <a:solidFill>
            <a:srgbClr val="FF00FF"/>
          </a:solidFill>
          <a:ln w="12192">
            <a:solidFill>
              <a:srgbClr val="2E52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TextBox 1">
            <a:extLst>
              <a:ext uri="{FF2B5EF4-FFF2-40B4-BE49-F238E27FC236}">
                <a16:creationId xmlns:a16="http://schemas.microsoft.com/office/drawing/2014/main" id="{7DD1A3CD-8B74-4BB9-9902-90C54DEA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3765550"/>
            <a:ext cx="879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</a:rPr>
              <a:t>First evidence of </a:t>
            </a:r>
            <a:r>
              <a:rPr lang="en-US" altLang="en-US" sz="3600" b="1" dirty="0" err="1">
                <a:solidFill>
                  <a:schemeClr val="bg1"/>
                </a:solidFill>
              </a:rPr>
              <a:t>cccDNA</a:t>
            </a:r>
            <a:r>
              <a:rPr lang="en-US" altLang="en-US" sz="3600" b="1" dirty="0">
                <a:solidFill>
                  <a:schemeClr val="bg1"/>
                </a:solidFill>
              </a:rPr>
              <a:t> pool decrease?</a:t>
            </a:r>
          </a:p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</a:rPr>
              <a:t>Will CAM-NUC achieve Functional Cure?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CA9A15-8351-4BB9-8423-A14EC4FBD5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2286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b="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Dual Therapy CAM (ABI-H0731) plus NA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8658170E-EE57-4451-A46B-D92E50A1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2" y="1061605"/>
            <a:ext cx="104171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56">
            <a:extLst>
              <a:ext uri="{FF2B5EF4-FFF2-40B4-BE49-F238E27FC236}">
                <a16:creationId xmlns:a16="http://schemas.microsoft.com/office/drawing/2014/main" id="{109B7D3E-1092-4A22-AB2E-FC07AC33A378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1128D-ABF2-4FE4-B759-0E2966590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bject 2">
            <a:extLst>
              <a:ext uri="{FF2B5EF4-FFF2-40B4-BE49-F238E27FC236}">
                <a16:creationId xmlns:a16="http://schemas.microsoft.com/office/drawing/2014/main" id="{D245058A-0187-47A3-90E8-51309DC6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314325"/>
            <a:ext cx="7429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Core Assembly Modulator (CAM) JNJ-0440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F229BC-8E82-4686-BFCC-357F3B49031D}"/>
              </a:ext>
            </a:extLst>
          </p:cNvPr>
          <p:cNvSpPr txBox="1"/>
          <p:nvPr/>
        </p:nvSpPr>
        <p:spPr>
          <a:xfrm>
            <a:off x="7599363" y="5633066"/>
            <a:ext cx="148748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Gane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0089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81924" name="object 5">
            <a:extLst>
              <a:ext uri="{FF2B5EF4-FFF2-40B4-BE49-F238E27FC236}">
                <a16:creationId xmlns:a16="http://schemas.microsoft.com/office/drawing/2014/main" id="{91235F6E-5DD7-438B-BDE8-C295D97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2082800"/>
            <a:ext cx="4273550" cy="26479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F8E0D8A-D32A-4B28-AE6B-A1F1099074AD}"/>
              </a:ext>
            </a:extLst>
          </p:cNvPr>
          <p:cNvSpPr txBox="1"/>
          <p:nvPr/>
        </p:nvSpPr>
        <p:spPr>
          <a:xfrm>
            <a:off x="8537575" y="4813300"/>
            <a:ext cx="5159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b="1" spc="-13" dirty="0">
                <a:latin typeface="Calibri"/>
                <a:cs typeface="Calibri"/>
              </a:rPr>
              <a:t>RNA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9" dirty="0">
                <a:latin typeface="Calibri"/>
                <a:cs typeface="Calibri"/>
              </a:rPr>
              <a:t>LEVELS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7F4C308-F0DA-4C37-9614-38384ED2BA24}"/>
              </a:ext>
            </a:extLst>
          </p:cNvPr>
          <p:cNvSpPr txBox="1"/>
          <p:nvPr/>
        </p:nvSpPr>
        <p:spPr>
          <a:xfrm>
            <a:off x="8745538" y="4926013"/>
            <a:ext cx="447675" cy="3270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706" dirty="0">
                <a:cs typeface="Calibri" panose="020F0502020204030204" pitchFamily="34" charset="0"/>
              </a:rPr>
              <a:t>Placebo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750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mg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QD</a:t>
            </a:r>
          </a:p>
          <a:p>
            <a:pPr>
              <a:defRPr/>
            </a:pPr>
            <a:r>
              <a:rPr lang="en-US" altLang="en-US" sz="706" dirty="0">
                <a:cs typeface="Calibri" panose="020F0502020204030204" pitchFamily="34" charset="0"/>
              </a:rPr>
              <a:t>750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mg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BID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6CAFDA7-3D84-48B3-BDC1-01E9705A93F8}"/>
              </a:ext>
            </a:extLst>
          </p:cNvPr>
          <p:cNvSpPr txBox="1"/>
          <p:nvPr/>
        </p:nvSpPr>
        <p:spPr>
          <a:xfrm>
            <a:off x="7024688" y="4797425"/>
            <a:ext cx="52228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b="1" spc="-13" dirty="0">
                <a:latin typeface="Calibri"/>
                <a:cs typeface="Calibri"/>
              </a:rPr>
              <a:t>DNA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9" dirty="0">
                <a:latin typeface="Calibri"/>
                <a:cs typeface="Calibri"/>
              </a:rPr>
              <a:t>LEVELS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3876E4A-DB60-4C42-AA8F-25E231176B0B}"/>
              </a:ext>
            </a:extLst>
          </p:cNvPr>
          <p:cNvSpPr txBox="1"/>
          <p:nvPr/>
        </p:nvSpPr>
        <p:spPr>
          <a:xfrm>
            <a:off x="7250113" y="4913313"/>
            <a:ext cx="487362" cy="3540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16"/>
              </a:lnSpc>
              <a:defRPr/>
            </a:pPr>
            <a:r>
              <a:rPr lang="en-US" altLang="en-US" sz="794">
                <a:cs typeface="Calibri" panose="020F0502020204030204" pitchFamily="34" charset="0"/>
              </a:rPr>
              <a:t>Placebo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750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mg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QD</a:t>
            </a:r>
          </a:p>
          <a:p>
            <a:pPr>
              <a:defRPr/>
            </a:pPr>
            <a:r>
              <a:rPr lang="en-US" altLang="en-US" sz="794">
                <a:cs typeface="Calibri" panose="020F0502020204030204" pitchFamily="34" charset="0"/>
              </a:rPr>
              <a:t>750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mg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BID</a:t>
            </a:r>
          </a:p>
        </p:txBody>
      </p:sp>
      <p:sp>
        <p:nvSpPr>
          <p:cNvPr id="81929" name="object 10">
            <a:extLst>
              <a:ext uri="{FF2B5EF4-FFF2-40B4-BE49-F238E27FC236}">
                <a16:creationId xmlns:a16="http://schemas.microsoft.com/office/drawing/2014/main" id="{16B1546A-7F84-4C9B-BFD7-7CF3B1B22BF0}"/>
              </a:ext>
            </a:extLst>
          </p:cNvPr>
          <p:cNvSpPr>
            <a:spLocks/>
          </p:cNvSpPr>
          <p:nvPr/>
        </p:nvSpPr>
        <p:spPr bwMode="auto">
          <a:xfrm>
            <a:off x="6934200" y="4965700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bject 11">
            <a:extLst>
              <a:ext uri="{FF2B5EF4-FFF2-40B4-BE49-F238E27FC236}">
                <a16:creationId xmlns:a16="http://schemas.microsoft.com/office/drawing/2014/main" id="{5B38C824-7201-4F2B-8231-BADC65CBE643}"/>
              </a:ext>
            </a:extLst>
          </p:cNvPr>
          <p:cNvSpPr>
            <a:spLocks/>
          </p:cNvSpPr>
          <p:nvPr/>
        </p:nvSpPr>
        <p:spPr bwMode="auto">
          <a:xfrm>
            <a:off x="6934200" y="5070475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81B8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bject 12">
            <a:extLst>
              <a:ext uri="{FF2B5EF4-FFF2-40B4-BE49-F238E27FC236}">
                <a16:creationId xmlns:a16="http://schemas.microsoft.com/office/drawing/2014/main" id="{91F121C3-B6E9-4699-94D1-0AD137609118}"/>
              </a:ext>
            </a:extLst>
          </p:cNvPr>
          <p:cNvSpPr>
            <a:spLocks/>
          </p:cNvSpPr>
          <p:nvPr/>
        </p:nvSpPr>
        <p:spPr bwMode="auto">
          <a:xfrm>
            <a:off x="6934200" y="5187950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5488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bject 13">
            <a:extLst>
              <a:ext uri="{FF2B5EF4-FFF2-40B4-BE49-F238E27FC236}">
                <a16:creationId xmlns:a16="http://schemas.microsoft.com/office/drawing/2014/main" id="{D7936072-39EC-4CA0-9113-D68587F2921F}"/>
              </a:ext>
            </a:extLst>
          </p:cNvPr>
          <p:cNvSpPr>
            <a:spLocks/>
          </p:cNvSpPr>
          <p:nvPr/>
        </p:nvSpPr>
        <p:spPr bwMode="auto">
          <a:xfrm>
            <a:off x="7065963" y="4937125"/>
            <a:ext cx="60325" cy="57150"/>
          </a:xfrm>
          <a:custGeom>
            <a:avLst/>
            <a:gdLst>
              <a:gd name="T0" fmla="*/ 20703 w 67945"/>
              <a:gd name="T1" fmla="*/ 0 h 64770"/>
              <a:gd name="T2" fmla="*/ 9988 w 67945"/>
              <a:gd name="T3" fmla="*/ 6091 h 64770"/>
              <a:gd name="T4" fmla="*/ 2694 w 67945"/>
              <a:gd name="T5" fmla="*/ 15784 h 64770"/>
              <a:gd name="T6" fmla="*/ 0 w 67945"/>
              <a:gd name="T7" fmla="*/ 27929 h 64770"/>
              <a:gd name="T8" fmla="*/ 1892 w 67945"/>
              <a:gd name="T9" fmla="*/ 38138 h 64770"/>
              <a:gd name="T10" fmla="*/ 8419 w 67945"/>
              <a:gd name="T11" fmla="*/ 48107 h 64770"/>
              <a:gd name="T12" fmla="*/ 18701 w 67945"/>
              <a:gd name="T13" fmla="*/ 54860 h 64770"/>
              <a:gd name="T14" fmla="*/ 31796 w 67945"/>
              <a:gd name="T15" fmla="*/ 57332 h 64770"/>
              <a:gd name="T16" fmla="*/ 43089 w 67945"/>
              <a:gd name="T17" fmla="*/ 54540 h 64770"/>
              <a:gd name="T18" fmla="*/ 52211 w 67945"/>
              <a:gd name="T19" fmla="*/ 47559 h 64770"/>
              <a:gd name="T20" fmla="*/ 58229 w 67945"/>
              <a:gd name="T21" fmla="*/ 36809 h 64770"/>
              <a:gd name="T22" fmla="*/ 60205 w 67945"/>
              <a:gd name="T23" fmla="*/ 22711 h 64770"/>
              <a:gd name="T24" fmla="*/ 56224 w 67945"/>
              <a:gd name="T25" fmla="*/ 13170 h 64770"/>
              <a:gd name="T26" fmla="*/ 48279 w 67945"/>
              <a:gd name="T27" fmla="*/ 5691 h 64770"/>
              <a:gd name="T28" fmla="*/ 36421 w 67945"/>
              <a:gd name="T29" fmla="*/ 1044 h 64770"/>
              <a:gd name="T30" fmla="*/ 20703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4" y="0"/>
                </a:moveTo>
                <a:lnTo>
                  <a:pt x="11267" y="6870"/>
                </a:lnTo>
                <a:lnTo>
                  <a:pt x="3039" y="17801"/>
                </a:lnTo>
                <a:lnTo>
                  <a:pt x="0" y="31498"/>
                </a:lnTo>
                <a:lnTo>
                  <a:pt x="2134" y="43012"/>
                </a:lnTo>
                <a:lnTo>
                  <a:pt x="9497" y="54255"/>
                </a:lnTo>
                <a:lnTo>
                  <a:pt x="21096" y="61872"/>
                </a:lnTo>
                <a:lnTo>
                  <a:pt x="35868" y="64659"/>
                </a:lnTo>
                <a:lnTo>
                  <a:pt x="48607" y="61511"/>
                </a:lnTo>
                <a:lnTo>
                  <a:pt x="58897" y="53637"/>
                </a:lnTo>
                <a:lnTo>
                  <a:pt x="65685" y="41514"/>
                </a:lnTo>
                <a:lnTo>
                  <a:pt x="67915" y="25614"/>
                </a:lnTo>
                <a:lnTo>
                  <a:pt x="63424" y="14853"/>
                </a:lnTo>
                <a:lnTo>
                  <a:pt x="54461" y="6418"/>
                </a:lnTo>
                <a:lnTo>
                  <a:pt x="41085" y="1177"/>
                </a:lnTo>
                <a:lnTo>
                  <a:pt x="23354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bject 14">
            <a:extLst>
              <a:ext uri="{FF2B5EF4-FFF2-40B4-BE49-F238E27FC236}">
                <a16:creationId xmlns:a16="http://schemas.microsoft.com/office/drawing/2014/main" id="{F70A8650-2720-464F-A1A6-F5DCB21120FC}"/>
              </a:ext>
            </a:extLst>
          </p:cNvPr>
          <p:cNvSpPr>
            <a:spLocks/>
          </p:cNvSpPr>
          <p:nvPr/>
        </p:nvSpPr>
        <p:spPr bwMode="auto">
          <a:xfrm>
            <a:off x="7065963" y="4937125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2 w 67945"/>
              <a:gd name="T9" fmla="*/ 1043 h 64770"/>
              <a:gd name="T10" fmla="*/ 48280 w 67945"/>
              <a:gd name="T11" fmla="*/ 5687 h 64770"/>
              <a:gd name="T12" fmla="*/ 56226 w 67945"/>
              <a:gd name="T13" fmla="*/ 13165 h 64770"/>
              <a:gd name="T14" fmla="*/ 60208 w 67945"/>
              <a:gd name="T15" fmla="*/ 22705 h 64770"/>
              <a:gd name="T16" fmla="*/ 58231 w 67945"/>
              <a:gd name="T17" fmla="*/ 36809 h 64770"/>
              <a:gd name="T18" fmla="*/ 52214 w 67945"/>
              <a:gd name="T19" fmla="*/ 47560 h 64770"/>
              <a:gd name="T20" fmla="*/ 43092 w 67945"/>
              <a:gd name="T21" fmla="*/ 54538 h 64770"/>
              <a:gd name="T22" fmla="*/ 31803 w 67945"/>
              <a:gd name="T23" fmla="*/ 57326 h 64770"/>
              <a:gd name="T24" fmla="*/ 18706 w 67945"/>
              <a:gd name="T25" fmla="*/ 54857 h 64770"/>
              <a:gd name="T26" fmla="*/ 8422 w 67945"/>
              <a:gd name="T27" fmla="*/ 48107 h 64770"/>
              <a:gd name="T28" fmla="*/ 1893 w 67945"/>
              <a:gd name="T29" fmla="*/ 38140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86" y="1176"/>
                </a:lnTo>
                <a:lnTo>
                  <a:pt x="54463" y="6414"/>
                </a:lnTo>
                <a:lnTo>
                  <a:pt x="63426" y="14848"/>
                </a:lnTo>
                <a:lnTo>
                  <a:pt x="67918" y="25607"/>
                </a:lnTo>
                <a:lnTo>
                  <a:pt x="65688" y="41514"/>
                </a:lnTo>
                <a:lnTo>
                  <a:pt x="58900" y="53639"/>
                </a:lnTo>
                <a:lnTo>
                  <a:pt x="48610" y="61508"/>
                </a:lnTo>
                <a:lnTo>
                  <a:pt x="35876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bject 15">
            <a:extLst>
              <a:ext uri="{FF2B5EF4-FFF2-40B4-BE49-F238E27FC236}">
                <a16:creationId xmlns:a16="http://schemas.microsoft.com/office/drawing/2014/main" id="{3C2551ED-4832-4F9D-BC7D-AB2ED932AEF8}"/>
              </a:ext>
            </a:extLst>
          </p:cNvPr>
          <p:cNvSpPr>
            <a:spLocks/>
          </p:cNvSpPr>
          <p:nvPr/>
        </p:nvSpPr>
        <p:spPr bwMode="auto">
          <a:xfrm>
            <a:off x="7065963" y="5046663"/>
            <a:ext cx="60325" cy="57150"/>
          </a:xfrm>
          <a:custGeom>
            <a:avLst/>
            <a:gdLst>
              <a:gd name="T0" fmla="*/ 20709 w 67945"/>
              <a:gd name="T1" fmla="*/ 0 h 64770"/>
              <a:gd name="T2" fmla="*/ 9992 w 67945"/>
              <a:gd name="T3" fmla="*/ 6090 h 64770"/>
              <a:gd name="T4" fmla="*/ 2695 w 67945"/>
              <a:gd name="T5" fmla="*/ 15779 h 64770"/>
              <a:gd name="T6" fmla="*/ 0 w 67945"/>
              <a:gd name="T7" fmla="*/ 27920 h 64770"/>
              <a:gd name="T8" fmla="*/ 1893 w 67945"/>
              <a:gd name="T9" fmla="*/ 38138 h 64770"/>
              <a:gd name="T10" fmla="*/ 8421 w 67945"/>
              <a:gd name="T11" fmla="*/ 48109 h 64770"/>
              <a:gd name="T12" fmla="*/ 18701 w 67945"/>
              <a:gd name="T13" fmla="*/ 54863 h 64770"/>
              <a:gd name="T14" fmla="*/ 31793 w 67945"/>
              <a:gd name="T15" fmla="*/ 57333 h 64770"/>
              <a:gd name="T16" fmla="*/ 43087 w 67945"/>
              <a:gd name="T17" fmla="*/ 54544 h 64770"/>
              <a:gd name="T18" fmla="*/ 52210 w 67945"/>
              <a:gd name="T19" fmla="*/ 47563 h 64770"/>
              <a:gd name="T20" fmla="*/ 58229 w 67945"/>
              <a:gd name="T21" fmla="*/ 36814 h 64770"/>
              <a:gd name="T22" fmla="*/ 60207 w 67945"/>
              <a:gd name="T23" fmla="*/ 22717 h 64770"/>
              <a:gd name="T24" fmla="*/ 56229 w 67945"/>
              <a:gd name="T25" fmla="*/ 13175 h 64770"/>
              <a:gd name="T26" fmla="*/ 48286 w 67945"/>
              <a:gd name="T27" fmla="*/ 5694 h 64770"/>
              <a:gd name="T28" fmla="*/ 36428 w 67945"/>
              <a:gd name="T29" fmla="*/ 1045 h 64770"/>
              <a:gd name="T30" fmla="*/ 20709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61" y="0"/>
                </a:moveTo>
                <a:lnTo>
                  <a:pt x="11271" y="6868"/>
                </a:lnTo>
                <a:lnTo>
                  <a:pt x="3040" y="17796"/>
                </a:lnTo>
                <a:lnTo>
                  <a:pt x="0" y="31488"/>
                </a:lnTo>
                <a:lnTo>
                  <a:pt x="2135" y="43012"/>
                </a:lnTo>
                <a:lnTo>
                  <a:pt x="9499" y="54258"/>
                </a:lnTo>
                <a:lnTo>
                  <a:pt x="21096" y="61875"/>
                </a:lnTo>
                <a:lnTo>
                  <a:pt x="35864" y="64661"/>
                </a:lnTo>
                <a:lnTo>
                  <a:pt x="48604" y="61515"/>
                </a:lnTo>
                <a:lnTo>
                  <a:pt x="58896" y="53642"/>
                </a:lnTo>
                <a:lnTo>
                  <a:pt x="65685" y="41519"/>
                </a:lnTo>
                <a:lnTo>
                  <a:pt x="67917" y="25620"/>
                </a:lnTo>
                <a:lnTo>
                  <a:pt x="63429" y="14859"/>
                </a:lnTo>
                <a:lnTo>
                  <a:pt x="54469" y="6422"/>
                </a:lnTo>
                <a:lnTo>
                  <a:pt x="41093" y="1179"/>
                </a:lnTo>
                <a:lnTo>
                  <a:pt x="23361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bject 16">
            <a:extLst>
              <a:ext uri="{FF2B5EF4-FFF2-40B4-BE49-F238E27FC236}">
                <a16:creationId xmlns:a16="http://schemas.microsoft.com/office/drawing/2014/main" id="{9ABA19D8-1BDC-4938-84FD-F57B06B93D6F}"/>
              </a:ext>
            </a:extLst>
          </p:cNvPr>
          <p:cNvSpPr>
            <a:spLocks/>
          </p:cNvSpPr>
          <p:nvPr/>
        </p:nvSpPr>
        <p:spPr bwMode="auto">
          <a:xfrm>
            <a:off x="7065963" y="5046663"/>
            <a:ext cx="60325" cy="57150"/>
          </a:xfrm>
          <a:custGeom>
            <a:avLst/>
            <a:gdLst>
              <a:gd name="T0" fmla="*/ 0 w 67945"/>
              <a:gd name="T1" fmla="*/ 27916 h 64770"/>
              <a:gd name="T2" fmla="*/ 2694 w 67945"/>
              <a:gd name="T3" fmla="*/ 15778 h 64770"/>
              <a:gd name="T4" fmla="*/ 9991 w 67945"/>
              <a:gd name="T5" fmla="*/ 6091 h 64770"/>
              <a:gd name="T6" fmla="*/ 20709 w 67945"/>
              <a:gd name="T7" fmla="*/ 0 h 64770"/>
              <a:gd name="T8" fmla="*/ 36429 w 67945"/>
              <a:gd name="T9" fmla="*/ 1045 h 64770"/>
              <a:gd name="T10" fmla="*/ 48287 w 67945"/>
              <a:gd name="T11" fmla="*/ 5692 h 64770"/>
              <a:gd name="T12" fmla="*/ 56231 w 67945"/>
              <a:gd name="T13" fmla="*/ 13171 h 64770"/>
              <a:gd name="T14" fmla="*/ 60210 w 67945"/>
              <a:gd name="T15" fmla="*/ 22710 h 64770"/>
              <a:gd name="T16" fmla="*/ 58232 w 67945"/>
              <a:gd name="T17" fmla="*/ 36809 h 64770"/>
              <a:gd name="T18" fmla="*/ 52213 w 67945"/>
              <a:gd name="T19" fmla="*/ 47560 h 64770"/>
              <a:gd name="T20" fmla="*/ 43090 w 67945"/>
              <a:gd name="T21" fmla="*/ 54539 h 64770"/>
              <a:gd name="T22" fmla="*/ 31799 w 67945"/>
              <a:gd name="T23" fmla="*/ 57328 h 64770"/>
              <a:gd name="T24" fmla="*/ 18706 w 67945"/>
              <a:gd name="T25" fmla="*/ 54858 h 64770"/>
              <a:gd name="T26" fmla="*/ 8422 w 67945"/>
              <a:gd name="T27" fmla="*/ 48105 h 64770"/>
              <a:gd name="T28" fmla="*/ 1894 w 67945"/>
              <a:gd name="T29" fmla="*/ 38136 h 64770"/>
              <a:gd name="T30" fmla="*/ 0 w 67945"/>
              <a:gd name="T31" fmla="*/ 27916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84"/>
                </a:moveTo>
                <a:lnTo>
                  <a:pt x="3039" y="17795"/>
                </a:lnTo>
                <a:lnTo>
                  <a:pt x="11270" y="6869"/>
                </a:lnTo>
                <a:lnTo>
                  <a:pt x="23361" y="0"/>
                </a:lnTo>
                <a:lnTo>
                  <a:pt x="41094" y="1178"/>
                </a:lnTo>
                <a:lnTo>
                  <a:pt x="54470" y="6419"/>
                </a:lnTo>
                <a:lnTo>
                  <a:pt x="63432" y="14854"/>
                </a:lnTo>
                <a:lnTo>
                  <a:pt x="67920" y="25613"/>
                </a:lnTo>
                <a:lnTo>
                  <a:pt x="65689" y="41514"/>
                </a:lnTo>
                <a:lnTo>
                  <a:pt x="58899" y="53638"/>
                </a:lnTo>
                <a:lnTo>
                  <a:pt x="48608" y="61510"/>
                </a:lnTo>
                <a:lnTo>
                  <a:pt x="35871" y="64655"/>
                </a:lnTo>
                <a:lnTo>
                  <a:pt x="21101" y="61869"/>
                </a:lnTo>
                <a:lnTo>
                  <a:pt x="9501" y="54253"/>
                </a:lnTo>
                <a:lnTo>
                  <a:pt x="2136" y="43010"/>
                </a:lnTo>
                <a:lnTo>
                  <a:pt x="0" y="3148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bject 17">
            <a:extLst>
              <a:ext uri="{FF2B5EF4-FFF2-40B4-BE49-F238E27FC236}">
                <a16:creationId xmlns:a16="http://schemas.microsoft.com/office/drawing/2014/main" id="{534AC05C-F6A1-4CFD-A89A-028E1431F696}"/>
              </a:ext>
            </a:extLst>
          </p:cNvPr>
          <p:cNvSpPr>
            <a:spLocks/>
          </p:cNvSpPr>
          <p:nvPr/>
        </p:nvSpPr>
        <p:spPr bwMode="auto">
          <a:xfrm>
            <a:off x="7065963" y="5157788"/>
            <a:ext cx="60325" cy="57150"/>
          </a:xfrm>
          <a:custGeom>
            <a:avLst/>
            <a:gdLst>
              <a:gd name="T0" fmla="*/ 20703 w 67945"/>
              <a:gd name="T1" fmla="*/ 0 h 64770"/>
              <a:gd name="T2" fmla="*/ 9988 w 67945"/>
              <a:gd name="T3" fmla="*/ 6092 h 64770"/>
              <a:gd name="T4" fmla="*/ 2694 w 67945"/>
              <a:gd name="T5" fmla="*/ 15784 h 64770"/>
              <a:gd name="T6" fmla="*/ 0 w 67945"/>
              <a:gd name="T7" fmla="*/ 27929 h 64770"/>
              <a:gd name="T8" fmla="*/ 1892 w 67945"/>
              <a:gd name="T9" fmla="*/ 38138 h 64770"/>
              <a:gd name="T10" fmla="*/ 8419 w 67945"/>
              <a:gd name="T11" fmla="*/ 48107 h 64770"/>
              <a:gd name="T12" fmla="*/ 18701 w 67945"/>
              <a:gd name="T13" fmla="*/ 54861 h 64770"/>
              <a:gd name="T14" fmla="*/ 31796 w 67945"/>
              <a:gd name="T15" fmla="*/ 57333 h 64770"/>
              <a:gd name="T16" fmla="*/ 43089 w 67945"/>
              <a:gd name="T17" fmla="*/ 54541 h 64770"/>
              <a:gd name="T18" fmla="*/ 52211 w 67945"/>
              <a:gd name="T19" fmla="*/ 47559 h 64770"/>
              <a:gd name="T20" fmla="*/ 58229 w 67945"/>
              <a:gd name="T21" fmla="*/ 36810 h 64770"/>
              <a:gd name="T22" fmla="*/ 60205 w 67945"/>
              <a:gd name="T23" fmla="*/ 22712 h 64770"/>
              <a:gd name="T24" fmla="*/ 56224 w 67945"/>
              <a:gd name="T25" fmla="*/ 13170 h 64770"/>
              <a:gd name="T26" fmla="*/ 48279 w 67945"/>
              <a:gd name="T27" fmla="*/ 5691 h 64770"/>
              <a:gd name="T28" fmla="*/ 36421 w 67945"/>
              <a:gd name="T29" fmla="*/ 1044 h 64770"/>
              <a:gd name="T30" fmla="*/ 20703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4" y="0"/>
                </a:moveTo>
                <a:lnTo>
                  <a:pt x="11267" y="6870"/>
                </a:lnTo>
                <a:lnTo>
                  <a:pt x="3039" y="17801"/>
                </a:lnTo>
                <a:lnTo>
                  <a:pt x="0" y="31498"/>
                </a:lnTo>
                <a:lnTo>
                  <a:pt x="2134" y="43012"/>
                </a:lnTo>
                <a:lnTo>
                  <a:pt x="9497" y="54255"/>
                </a:lnTo>
                <a:lnTo>
                  <a:pt x="21096" y="61872"/>
                </a:lnTo>
                <a:lnTo>
                  <a:pt x="35868" y="64659"/>
                </a:lnTo>
                <a:lnTo>
                  <a:pt x="48607" y="61511"/>
                </a:lnTo>
                <a:lnTo>
                  <a:pt x="58897" y="53637"/>
                </a:lnTo>
                <a:lnTo>
                  <a:pt x="65685" y="41514"/>
                </a:lnTo>
                <a:lnTo>
                  <a:pt x="67915" y="25614"/>
                </a:lnTo>
                <a:lnTo>
                  <a:pt x="63424" y="14853"/>
                </a:lnTo>
                <a:lnTo>
                  <a:pt x="54461" y="6418"/>
                </a:lnTo>
                <a:lnTo>
                  <a:pt x="41085" y="1177"/>
                </a:lnTo>
                <a:lnTo>
                  <a:pt x="23354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object 18">
            <a:extLst>
              <a:ext uri="{FF2B5EF4-FFF2-40B4-BE49-F238E27FC236}">
                <a16:creationId xmlns:a16="http://schemas.microsoft.com/office/drawing/2014/main" id="{10AF52CF-CA33-44F2-9C81-3099831E00A5}"/>
              </a:ext>
            </a:extLst>
          </p:cNvPr>
          <p:cNvSpPr>
            <a:spLocks/>
          </p:cNvSpPr>
          <p:nvPr/>
        </p:nvSpPr>
        <p:spPr bwMode="auto">
          <a:xfrm>
            <a:off x="7065963" y="5157788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2 w 67945"/>
              <a:gd name="T9" fmla="*/ 1043 h 64770"/>
              <a:gd name="T10" fmla="*/ 48280 w 67945"/>
              <a:gd name="T11" fmla="*/ 5687 h 64770"/>
              <a:gd name="T12" fmla="*/ 56226 w 67945"/>
              <a:gd name="T13" fmla="*/ 13166 h 64770"/>
              <a:gd name="T14" fmla="*/ 60208 w 67945"/>
              <a:gd name="T15" fmla="*/ 22706 h 64770"/>
              <a:gd name="T16" fmla="*/ 58231 w 67945"/>
              <a:gd name="T17" fmla="*/ 36810 h 64770"/>
              <a:gd name="T18" fmla="*/ 52214 w 67945"/>
              <a:gd name="T19" fmla="*/ 47561 h 64770"/>
              <a:gd name="T20" fmla="*/ 43092 w 67945"/>
              <a:gd name="T21" fmla="*/ 54539 h 64770"/>
              <a:gd name="T22" fmla="*/ 31803 w 67945"/>
              <a:gd name="T23" fmla="*/ 57327 h 64770"/>
              <a:gd name="T24" fmla="*/ 18706 w 67945"/>
              <a:gd name="T25" fmla="*/ 54858 h 64770"/>
              <a:gd name="T26" fmla="*/ 8422 w 67945"/>
              <a:gd name="T27" fmla="*/ 48108 h 64770"/>
              <a:gd name="T28" fmla="*/ 1893 w 67945"/>
              <a:gd name="T29" fmla="*/ 38141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86" y="1176"/>
                </a:lnTo>
                <a:lnTo>
                  <a:pt x="54463" y="6414"/>
                </a:lnTo>
                <a:lnTo>
                  <a:pt x="63426" y="14848"/>
                </a:lnTo>
                <a:lnTo>
                  <a:pt x="67918" y="25607"/>
                </a:lnTo>
                <a:lnTo>
                  <a:pt x="65688" y="41514"/>
                </a:lnTo>
                <a:lnTo>
                  <a:pt x="58900" y="53639"/>
                </a:lnTo>
                <a:lnTo>
                  <a:pt x="48610" y="61508"/>
                </a:lnTo>
                <a:lnTo>
                  <a:pt x="35876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bject 19">
            <a:extLst>
              <a:ext uri="{FF2B5EF4-FFF2-40B4-BE49-F238E27FC236}">
                <a16:creationId xmlns:a16="http://schemas.microsoft.com/office/drawing/2014/main" id="{32541448-ECE5-4429-8ABC-CBEB24D4E91D}"/>
              </a:ext>
            </a:extLst>
          </p:cNvPr>
          <p:cNvSpPr>
            <a:spLocks/>
          </p:cNvSpPr>
          <p:nvPr/>
        </p:nvSpPr>
        <p:spPr bwMode="auto">
          <a:xfrm>
            <a:off x="8397875" y="4965700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E0E0E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object 20">
            <a:extLst>
              <a:ext uri="{FF2B5EF4-FFF2-40B4-BE49-F238E27FC236}">
                <a16:creationId xmlns:a16="http://schemas.microsoft.com/office/drawing/2014/main" id="{2007D115-1B0A-44B0-8281-D7FE5051A813}"/>
              </a:ext>
            </a:extLst>
          </p:cNvPr>
          <p:cNvSpPr>
            <a:spLocks/>
          </p:cNvSpPr>
          <p:nvPr/>
        </p:nvSpPr>
        <p:spPr bwMode="auto">
          <a:xfrm>
            <a:off x="8397875" y="5070475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81B859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0" name="object 21">
            <a:extLst>
              <a:ext uri="{FF2B5EF4-FFF2-40B4-BE49-F238E27FC236}">
                <a16:creationId xmlns:a16="http://schemas.microsoft.com/office/drawing/2014/main" id="{EFE32954-C107-4ABA-BBE1-2CA38373B1FE}"/>
              </a:ext>
            </a:extLst>
          </p:cNvPr>
          <p:cNvSpPr>
            <a:spLocks/>
          </p:cNvSpPr>
          <p:nvPr/>
        </p:nvSpPr>
        <p:spPr bwMode="auto">
          <a:xfrm>
            <a:off x="8397875" y="5187950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5488C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1" name="object 22">
            <a:extLst>
              <a:ext uri="{FF2B5EF4-FFF2-40B4-BE49-F238E27FC236}">
                <a16:creationId xmlns:a16="http://schemas.microsoft.com/office/drawing/2014/main" id="{9A14D07E-C9FB-4DF2-BB65-D721E84D8E87}"/>
              </a:ext>
            </a:extLst>
          </p:cNvPr>
          <p:cNvSpPr>
            <a:spLocks/>
          </p:cNvSpPr>
          <p:nvPr/>
        </p:nvSpPr>
        <p:spPr bwMode="auto">
          <a:xfrm>
            <a:off x="8529638" y="4937125"/>
            <a:ext cx="60325" cy="57150"/>
          </a:xfrm>
          <a:custGeom>
            <a:avLst/>
            <a:gdLst>
              <a:gd name="T0" fmla="*/ 20698 w 67945"/>
              <a:gd name="T1" fmla="*/ 0 h 64770"/>
              <a:gd name="T2" fmla="*/ 9983 w 67945"/>
              <a:gd name="T3" fmla="*/ 6091 h 64770"/>
              <a:gd name="T4" fmla="*/ 2692 w 67945"/>
              <a:gd name="T5" fmla="*/ 15784 h 64770"/>
              <a:gd name="T6" fmla="*/ 0 w 67945"/>
              <a:gd name="T7" fmla="*/ 27929 h 64770"/>
              <a:gd name="T8" fmla="*/ 1887 w 67945"/>
              <a:gd name="T9" fmla="*/ 38130 h 64770"/>
              <a:gd name="T10" fmla="*/ 8410 w 67945"/>
              <a:gd name="T11" fmla="*/ 48102 h 64770"/>
              <a:gd name="T12" fmla="*/ 18688 w 67945"/>
              <a:gd name="T13" fmla="*/ 54860 h 64770"/>
              <a:gd name="T14" fmla="*/ 31783 w 67945"/>
              <a:gd name="T15" fmla="*/ 57332 h 64770"/>
              <a:gd name="T16" fmla="*/ 43073 w 67945"/>
              <a:gd name="T17" fmla="*/ 54544 h 64770"/>
              <a:gd name="T18" fmla="*/ 52197 w 67945"/>
              <a:gd name="T19" fmla="*/ 47564 h 64770"/>
              <a:gd name="T20" fmla="*/ 58216 w 67945"/>
              <a:gd name="T21" fmla="*/ 36814 h 64770"/>
              <a:gd name="T22" fmla="*/ 60194 w 67945"/>
              <a:gd name="T23" fmla="*/ 22716 h 64770"/>
              <a:gd name="T24" fmla="*/ 56214 w 67945"/>
              <a:gd name="T25" fmla="*/ 13172 h 64770"/>
              <a:gd name="T26" fmla="*/ 48270 w 67945"/>
              <a:gd name="T27" fmla="*/ 5692 h 64770"/>
              <a:gd name="T28" fmla="*/ 36414 w 67945"/>
              <a:gd name="T29" fmla="*/ 1045 h 64770"/>
              <a:gd name="T30" fmla="*/ 20698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49" y="0"/>
                </a:moveTo>
                <a:lnTo>
                  <a:pt x="11262" y="6870"/>
                </a:lnTo>
                <a:lnTo>
                  <a:pt x="3037" y="17801"/>
                </a:lnTo>
                <a:lnTo>
                  <a:pt x="0" y="31498"/>
                </a:lnTo>
                <a:lnTo>
                  <a:pt x="2129" y="43003"/>
                </a:lnTo>
                <a:lnTo>
                  <a:pt x="9487" y="54250"/>
                </a:lnTo>
                <a:lnTo>
                  <a:pt x="21082" y="61871"/>
                </a:lnTo>
                <a:lnTo>
                  <a:pt x="35854" y="64659"/>
                </a:lnTo>
                <a:lnTo>
                  <a:pt x="48590" y="61515"/>
                </a:lnTo>
                <a:lnTo>
                  <a:pt x="58882" y="53643"/>
                </a:lnTo>
                <a:lnTo>
                  <a:pt x="65672" y="41519"/>
                </a:lnTo>
                <a:lnTo>
                  <a:pt x="67903" y="25619"/>
                </a:lnTo>
                <a:lnTo>
                  <a:pt x="63414" y="14856"/>
                </a:lnTo>
                <a:lnTo>
                  <a:pt x="54452" y="6419"/>
                </a:lnTo>
                <a:lnTo>
                  <a:pt x="41078" y="1178"/>
                </a:lnTo>
                <a:lnTo>
                  <a:pt x="23349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2" name="object 23">
            <a:extLst>
              <a:ext uri="{FF2B5EF4-FFF2-40B4-BE49-F238E27FC236}">
                <a16:creationId xmlns:a16="http://schemas.microsoft.com/office/drawing/2014/main" id="{0D9E2BCC-91EF-43A8-83B9-F7F6179567BF}"/>
              </a:ext>
            </a:extLst>
          </p:cNvPr>
          <p:cNvSpPr>
            <a:spLocks/>
          </p:cNvSpPr>
          <p:nvPr/>
        </p:nvSpPr>
        <p:spPr bwMode="auto">
          <a:xfrm>
            <a:off x="8529638" y="4937125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6 w 67945"/>
              <a:gd name="T9" fmla="*/ 1043 h 64770"/>
              <a:gd name="T10" fmla="*/ 48284 w 67945"/>
              <a:gd name="T11" fmla="*/ 5687 h 64770"/>
              <a:gd name="T12" fmla="*/ 56228 w 67945"/>
              <a:gd name="T13" fmla="*/ 13165 h 64770"/>
              <a:gd name="T14" fmla="*/ 60207 w 67945"/>
              <a:gd name="T15" fmla="*/ 22705 h 64770"/>
              <a:gd name="T16" fmla="*/ 58232 w 67945"/>
              <a:gd name="T17" fmla="*/ 36809 h 64770"/>
              <a:gd name="T18" fmla="*/ 52217 w 67945"/>
              <a:gd name="T19" fmla="*/ 47560 h 64770"/>
              <a:gd name="T20" fmla="*/ 43096 w 67945"/>
              <a:gd name="T21" fmla="*/ 54539 h 64770"/>
              <a:gd name="T22" fmla="*/ 31804 w 67945"/>
              <a:gd name="T23" fmla="*/ 57326 h 64770"/>
              <a:gd name="T24" fmla="*/ 18705 w 67945"/>
              <a:gd name="T25" fmla="*/ 54857 h 64770"/>
              <a:gd name="T26" fmla="*/ 8421 w 67945"/>
              <a:gd name="T27" fmla="*/ 48107 h 64770"/>
              <a:gd name="T28" fmla="*/ 1893 w 67945"/>
              <a:gd name="T29" fmla="*/ 38140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91" y="1176"/>
                </a:lnTo>
                <a:lnTo>
                  <a:pt x="54468" y="6414"/>
                </a:lnTo>
                <a:lnTo>
                  <a:pt x="63429" y="14848"/>
                </a:lnTo>
                <a:lnTo>
                  <a:pt x="67918" y="25607"/>
                </a:lnTo>
                <a:lnTo>
                  <a:pt x="65690" y="41514"/>
                </a:lnTo>
                <a:lnTo>
                  <a:pt x="58905" y="53639"/>
                </a:lnTo>
                <a:lnTo>
                  <a:pt x="48616" y="61509"/>
                </a:lnTo>
                <a:lnTo>
                  <a:pt x="35877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3" name="object 24">
            <a:extLst>
              <a:ext uri="{FF2B5EF4-FFF2-40B4-BE49-F238E27FC236}">
                <a16:creationId xmlns:a16="http://schemas.microsoft.com/office/drawing/2014/main" id="{CB6BB585-E7CB-43DB-950A-7BE7616C0091}"/>
              </a:ext>
            </a:extLst>
          </p:cNvPr>
          <p:cNvSpPr>
            <a:spLocks/>
          </p:cNvSpPr>
          <p:nvPr/>
        </p:nvSpPr>
        <p:spPr bwMode="auto">
          <a:xfrm>
            <a:off x="8529638" y="5046663"/>
            <a:ext cx="60325" cy="57150"/>
          </a:xfrm>
          <a:custGeom>
            <a:avLst/>
            <a:gdLst>
              <a:gd name="T0" fmla="*/ 20704 w 67945"/>
              <a:gd name="T1" fmla="*/ 0 h 64770"/>
              <a:gd name="T2" fmla="*/ 9987 w 67945"/>
              <a:gd name="T3" fmla="*/ 6090 h 64770"/>
              <a:gd name="T4" fmla="*/ 2693 w 67945"/>
              <a:gd name="T5" fmla="*/ 15779 h 64770"/>
              <a:gd name="T6" fmla="*/ 0 w 67945"/>
              <a:gd name="T7" fmla="*/ 27920 h 64770"/>
              <a:gd name="T8" fmla="*/ 1888 w 67945"/>
              <a:gd name="T9" fmla="*/ 38131 h 64770"/>
              <a:gd name="T10" fmla="*/ 8411 w 67945"/>
              <a:gd name="T11" fmla="*/ 48105 h 64770"/>
              <a:gd name="T12" fmla="*/ 18688 w 67945"/>
              <a:gd name="T13" fmla="*/ 54862 h 64770"/>
              <a:gd name="T14" fmla="*/ 31780 w 67945"/>
              <a:gd name="T15" fmla="*/ 57334 h 64770"/>
              <a:gd name="T16" fmla="*/ 43071 w 67945"/>
              <a:gd name="T17" fmla="*/ 54547 h 64770"/>
              <a:gd name="T18" fmla="*/ 52196 w 67945"/>
              <a:gd name="T19" fmla="*/ 47568 h 64770"/>
              <a:gd name="T20" fmla="*/ 58216 w 67945"/>
              <a:gd name="T21" fmla="*/ 36818 h 64770"/>
              <a:gd name="T22" fmla="*/ 60196 w 67945"/>
              <a:gd name="T23" fmla="*/ 22721 h 64770"/>
              <a:gd name="T24" fmla="*/ 56219 w 67945"/>
              <a:gd name="T25" fmla="*/ 13178 h 64770"/>
              <a:gd name="T26" fmla="*/ 48277 w 67945"/>
              <a:gd name="T27" fmla="*/ 5696 h 64770"/>
              <a:gd name="T28" fmla="*/ 36421 w 67945"/>
              <a:gd name="T29" fmla="*/ 1046 h 64770"/>
              <a:gd name="T30" fmla="*/ 20704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6" y="0"/>
                </a:moveTo>
                <a:lnTo>
                  <a:pt x="11266" y="6868"/>
                </a:lnTo>
                <a:lnTo>
                  <a:pt x="3038" y="17796"/>
                </a:lnTo>
                <a:lnTo>
                  <a:pt x="0" y="31488"/>
                </a:lnTo>
                <a:lnTo>
                  <a:pt x="2130" y="43004"/>
                </a:lnTo>
                <a:lnTo>
                  <a:pt x="9488" y="54253"/>
                </a:lnTo>
                <a:lnTo>
                  <a:pt x="21082" y="61874"/>
                </a:lnTo>
                <a:lnTo>
                  <a:pt x="35850" y="64662"/>
                </a:lnTo>
                <a:lnTo>
                  <a:pt x="48587" y="61519"/>
                </a:lnTo>
                <a:lnTo>
                  <a:pt x="58881" y="53648"/>
                </a:lnTo>
                <a:lnTo>
                  <a:pt x="65672" y="41524"/>
                </a:lnTo>
                <a:lnTo>
                  <a:pt x="67905" y="25625"/>
                </a:lnTo>
                <a:lnTo>
                  <a:pt x="63419" y="14862"/>
                </a:lnTo>
                <a:lnTo>
                  <a:pt x="54460" y="6424"/>
                </a:lnTo>
                <a:lnTo>
                  <a:pt x="41086" y="1180"/>
                </a:lnTo>
                <a:lnTo>
                  <a:pt x="23356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4" name="object 25">
            <a:extLst>
              <a:ext uri="{FF2B5EF4-FFF2-40B4-BE49-F238E27FC236}">
                <a16:creationId xmlns:a16="http://schemas.microsoft.com/office/drawing/2014/main" id="{8606A8E5-28E7-47B1-AD6D-A713B4226889}"/>
              </a:ext>
            </a:extLst>
          </p:cNvPr>
          <p:cNvSpPr>
            <a:spLocks/>
          </p:cNvSpPr>
          <p:nvPr/>
        </p:nvSpPr>
        <p:spPr bwMode="auto">
          <a:xfrm>
            <a:off x="8529638" y="5046663"/>
            <a:ext cx="60325" cy="57150"/>
          </a:xfrm>
          <a:custGeom>
            <a:avLst/>
            <a:gdLst>
              <a:gd name="T0" fmla="*/ 0 w 67945"/>
              <a:gd name="T1" fmla="*/ 27916 h 64770"/>
              <a:gd name="T2" fmla="*/ 2694 w 67945"/>
              <a:gd name="T3" fmla="*/ 15778 h 64770"/>
              <a:gd name="T4" fmla="*/ 9990 w 67945"/>
              <a:gd name="T5" fmla="*/ 6091 h 64770"/>
              <a:gd name="T6" fmla="*/ 20709 w 67945"/>
              <a:gd name="T7" fmla="*/ 0 h 64770"/>
              <a:gd name="T8" fmla="*/ 36433 w 67945"/>
              <a:gd name="T9" fmla="*/ 1045 h 64770"/>
              <a:gd name="T10" fmla="*/ 48290 w 67945"/>
              <a:gd name="T11" fmla="*/ 5692 h 64770"/>
              <a:gd name="T12" fmla="*/ 56233 w 67945"/>
              <a:gd name="T13" fmla="*/ 13171 h 64770"/>
              <a:gd name="T14" fmla="*/ 60210 w 67945"/>
              <a:gd name="T15" fmla="*/ 22710 h 64770"/>
              <a:gd name="T16" fmla="*/ 58233 w 67945"/>
              <a:gd name="T17" fmla="*/ 36809 h 64770"/>
              <a:gd name="T18" fmla="*/ 52216 w 67945"/>
              <a:gd name="T19" fmla="*/ 47560 h 64770"/>
              <a:gd name="T20" fmla="*/ 43094 w 67945"/>
              <a:gd name="T21" fmla="*/ 54539 h 64770"/>
              <a:gd name="T22" fmla="*/ 31799 w 67945"/>
              <a:gd name="T23" fmla="*/ 57328 h 64770"/>
              <a:gd name="T24" fmla="*/ 18705 w 67945"/>
              <a:gd name="T25" fmla="*/ 54858 h 64770"/>
              <a:gd name="T26" fmla="*/ 8423 w 67945"/>
              <a:gd name="T27" fmla="*/ 48106 h 64770"/>
              <a:gd name="T28" fmla="*/ 1894 w 67945"/>
              <a:gd name="T29" fmla="*/ 38137 h 64770"/>
              <a:gd name="T30" fmla="*/ 0 w 67945"/>
              <a:gd name="T31" fmla="*/ 27916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84"/>
                </a:moveTo>
                <a:lnTo>
                  <a:pt x="3039" y="17795"/>
                </a:lnTo>
                <a:lnTo>
                  <a:pt x="11270" y="6869"/>
                </a:lnTo>
                <a:lnTo>
                  <a:pt x="23361" y="0"/>
                </a:lnTo>
                <a:lnTo>
                  <a:pt x="41099" y="1178"/>
                </a:lnTo>
                <a:lnTo>
                  <a:pt x="54475" y="6419"/>
                </a:lnTo>
                <a:lnTo>
                  <a:pt x="63435" y="14854"/>
                </a:lnTo>
                <a:lnTo>
                  <a:pt x="67921" y="25613"/>
                </a:lnTo>
                <a:lnTo>
                  <a:pt x="65691" y="41514"/>
                </a:lnTo>
                <a:lnTo>
                  <a:pt x="58903" y="53638"/>
                </a:lnTo>
                <a:lnTo>
                  <a:pt x="48613" y="61510"/>
                </a:lnTo>
                <a:lnTo>
                  <a:pt x="35872" y="64655"/>
                </a:lnTo>
                <a:lnTo>
                  <a:pt x="21101" y="61869"/>
                </a:lnTo>
                <a:lnTo>
                  <a:pt x="9502" y="54254"/>
                </a:lnTo>
                <a:lnTo>
                  <a:pt x="2137" y="43011"/>
                </a:lnTo>
                <a:lnTo>
                  <a:pt x="0" y="3148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5" name="object 26">
            <a:extLst>
              <a:ext uri="{FF2B5EF4-FFF2-40B4-BE49-F238E27FC236}">
                <a16:creationId xmlns:a16="http://schemas.microsoft.com/office/drawing/2014/main" id="{97D79CED-08F5-45A9-8257-EE80FE978F43}"/>
              </a:ext>
            </a:extLst>
          </p:cNvPr>
          <p:cNvSpPr>
            <a:spLocks/>
          </p:cNvSpPr>
          <p:nvPr/>
        </p:nvSpPr>
        <p:spPr bwMode="auto">
          <a:xfrm>
            <a:off x="8529638" y="5157788"/>
            <a:ext cx="60325" cy="57150"/>
          </a:xfrm>
          <a:custGeom>
            <a:avLst/>
            <a:gdLst>
              <a:gd name="T0" fmla="*/ 20698 w 67945"/>
              <a:gd name="T1" fmla="*/ 0 h 64770"/>
              <a:gd name="T2" fmla="*/ 9983 w 67945"/>
              <a:gd name="T3" fmla="*/ 6092 h 64770"/>
              <a:gd name="T4" fmla="*/ 2692 w 67945"/>
              <a:gd name="T5" fmla="*/ 15784 h 64770"/>
              <a:gd name="T6" fmla="*/ 0 w 67945"/>
              <a:gd name="T7" fmla="*/ 27929 h 64770"/>
              <a:gd name="T8" fmla="*/ 1887 w 67945"/>
              <a:gd name="T9" fmla="*/ 38130 h 64770"/>
              <a:gd name="T10" fmla="*/ 8410 w 67945"/>
              <a:gd name="T11" fmla="*/ 48103 h 64770"/>
              <a:gd name="T12" fmla="*/ 18688 w 67945"/>
              <a:gd name="T13" fmla="*/ 54860 h 64770"/>
              <a:gd name="T14" fmla="*/ 31783 w 67945"/>
              <a:gd name="T15" fmla="*/ 57333 h 64770"/>
              <a:gd name="T16" fmla="*/ 43073 w 67945"/>
              <a:gd name="T17" fmla="*/ 54545 h 64770"/>
              <a:gd name="T18" fmla="*/ 52197 w 67945"/>
              <a:gd name="T19" fmla="*/ 47565 h 64770"/>
              <a:gd name="T20" fmla="*/ 58216 w 67945"/>
              <a:gd name="T21" fmla="*/ 36815 h 64770"/>
              <a:gd name="T22" fmla="*/ 60194 w 67945"/>
              <a:gd name="T23" fmla="*/ 22716 h 64770"/>
              <a:gd name="T24" fmla="*/ 56214 w 67945"/>
              <a:gd name="T25" fmla="*/ 13173 h 64770"/>
              <a:gd name="T26" fmla="*/ 48270 w 67945"/>
              <a:gd name="T27" fmla="*/ 5692 h 64770"/>
              <a:gd name="T28" fmla="*/ 36414 w 67945"/>
              <a:gd name="T29" fmla="*/ 1045 h 64770"/>
              <a:gd name="T30" fmla="*/ 20698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49" y="0"/>
                </a:moveTo>
                <a:lnTo>
                  <a:pt x="11262" y="6870"/>
                </a:lnTo>
                <a:lnTo>
                  <a:pt x="3037" y="17801"/>
                </a:lnTo>
                <a:lnTo>
                  <a:pt x="0" y="31498"/>
                </a:lnTo>
                <a:lnTo>
                  <a:pt x="2129" y="43003"/>
                </a:lnTo>
                <a:lnTo>
                  <a:pt x="9487" y="54250"/>
                </a:lnTo>
                <a:lnTo>
                  <a:pt x="21082" y="61871"/>
                </a:lnTo>
                <a:lnTo>
                  <a:pt x="35854" y="64659"/>
                </a:lnTo>
                <a:lnTo>
                  <a:pt x="48590" y="61515"/>
                </a:lnTo>
                <a:lnTo>
                  <a:pt x="58882" y="53643"/>
                </a:lnTo>
                <a:lnTo>
                  <a:pt x="65672" y="41519"/>
                </a:lnTo>
                <a:lnTo>
                  <a:pt x="67903" y="25619"/>
                </a:lnTo>
                <a:lnTo>
                  <a:pt x="63414" y="14856"/>
                </a:lnTo>
                <a:lnTo>
                  <a:pt x="54452" y="6419"/>
                </a:lnTo>
                <a:lnTo>
                  <a:pt x="41078" y="1178"/>
                </a:lnTo>
                <a:lnTo>
                  <a:pt x="23349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6" name="object 27">
            <a:extLst>
              <a:ext uri="{FF2B5EF4-FFF2-40B4-BE49-F238E27FC236}">
                <a16:creationId xmlns:a16="http://schemas.microsoft.com/office/drawing/2014/main" id="{D725903B-B552-4285-A8C8-E04420AE98DE}"/>
              </a:ext>
            </a:extLst>
          </p:cNvPr>
          <p:cNvSpPr>
            <a:spLocks/>
          </p:cNvSpPr>
          <p:nvPr/>
        </p:nvSpPr>
        <p:spPr bwMode="auto">
          <a:xfrm>
            <a:off x="8529638" y="5157788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6 w 67945"/>
              <a:gd name="T9" fmla="*/ 1043 h 64770"/>
              <a:gd name="T10" fmla="*/ 48284 w 67945"/>
              <a:gd name="T11" fmla="*/ 5687 h 64770"/>
              <a:gd name="T12" fmla="*/ 56228 w 67945"/>
              <a:gd name="T13" fmla="*/ 13166 h 64770"/>
              <a:gd name="T14" fmla="*/ 60207 w 67945"/>
              <a:gd name="T15" fmla="*/ 22706 h 64770"/>
              <a:gd name="T16" fmla="*/ 58232 w 67945"/>
              <a:gd name="T17" fmla="*/ 36810 h 64770"/>
              <a:gd name="T18" fmla="*/ 52217 w 67945"/>
              <a:gd name="T19" fmla="*/ 47561 h 64770"/>
              <a:gd name="T20" fmla="*/ 43096 w 67945"/>
              <a:gd name="T21" fmla="*/ 54539 h 64770"/>
              <a:gd name="T22" fmla="*/ 31804 w 67945"/>
              <a:gd name="T23" fmla="*/ 57327 h 64770"/>
              <a:gd name="T24" fmla="*/ 18705 w 67945"/>
              <a:gd name="T25" fmla="*/ 54858 h 64770"/>
              <a:gd name="T26" fmla="*/ 8421 w 67945"/>
              <a:gd name="T27" fmla="*/ 48108 h 64770"/>
              <a:gd name="T28" fmla="*/ 1893 w 67945"/>
              <a:gd name="T29" fmla="*/ 38141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91" y="1176"/>
                </a:lnTo>
                <a:lnTo>
                  <a:pt x="54468" y="6414"/>
                </a:lnTo>
                <a:lnTo>
                  <a:pt x="63429" y="14848"/>
                </a:lnTo>
                <a:lnTo>
                  <a:pt x="67918" y="25607"/>
                </a:lnTo>
                <a:lnTo>
                  <a:pt x="65690" y="41514"/>
                </a:lnTo>
                <a:lnTo>
                  <a:pt x="58905" y="53639"/>
                </a:lnTo>
                <a:lnTo>
                  <a:pt x="48616" y="61509"/>
                </a:lnTo>
                <a:lnTo>
                  <a:pt x="35877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7" name="object 28">
            <a:extLst>
              <a:ext uri="{FF2B5EF4-FFF2-40B4-BE49-F238E27FC236}">
                <a16:creationId xmlns:a16="http://schemas.microsoft.com/office/drawing/2014/main" id="{014558A4-72FF-428A-B983-17DED2B86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68463"/>
            <a:ext cx="35956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Two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cohorts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10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treatment-naïve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HBeAg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+/-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patients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randomized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to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JNJ-0440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or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placebo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x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28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days</a:t>
            </a:r>
          </a:p>
          <a:p>
            <a:pPr>
              <a:spcBef>
                <a:spcPts val="13"/>
              </a:spcBef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>
                <a:latin typeface="Arial" panose="020B0604020202020204" pitchFamily="34" charset="0"/>
              </a:rPr>
              <a:t>Efficacy</a:t>
            </a: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2EB0CA0D-6752-4B63-895B-B8C724F7CB3B}"/>
              </a:ext>
            </a:extLst>
          </p:cNvPr>
          <p:cNvSpPr txBox="1"/>
          <p:nvPr/>
        </p:nvSpPr>
        <p:spPr>
          <a:xfrm>
            <a:off x="1752600" y="5303838"/>
            <a:ext cx="3786188" cy="358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spc="9" dirty="0">
                <a:solidFill>
                  <a:srgbClr val="00B0F0"/>
                </a:solidFill>
                <a:latin typeface="Arial"/>
                <a:cs typeface="Arial"/>
              </a:rPr>
              <a:t>Safety</a:t>
            </a:r>
            <a:endParaRPr sz="14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11206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treatment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discontinuations/serious</a:t>
            </a:r>
            <a:r>
              <a:rPr sz="1400" spc="-26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AEs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976547A0-6C27-4D63-A3B3-A81FD78DC6CB}"/>
              </a:ext>
            </a:extLst>
          </p:cNvPr>
          <p:cNvSpPr txBox="1"/>
          <p:nvPr/>
        </p:nvSpPr>
        <p:spPr>
          <a:xfrm>
            <a:off x="1450975" y="4694238"/>
            <a:ext cx="4614863" cy="358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Mean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change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HBeAg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vs.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BL</a:t>
            </a:r>
            <a:r>
              <a:rPr sz="1400" spc="-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log</a:t>
            </a:r>
            <a:r>
              <a:rPr sz="1400" spc="-13" baseline="-21604" dirty="0">
                <a:latin typeface="Arial"/>
                <a:cs typeface="Arial"/>
              </a:rPr>
              <a:t>10</a:t>
            </a:r>
            <a:r>
              <a:rPr sz="1400" spc="26" baseline="-2160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IU/mL</a:t>
            </a:r>
            <a:r>
              <a:rPr sz="1400" spc="-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-0.2</a:t>
            </a:r>
            <a:endParaRPr sz="14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relevant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changes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HBsAg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levels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FAA17BE-C3BB-4C98-8517-C8EC3F8F0828}"/>
              </a:ext>
            </a:extLst>
          </p:cNvPr>
          <p:cNvSpPr txBox="1"/>
          <p:nvPr/>
        </p:nvSpPr>
        <p:spPr>
          <a:xfrm>
            <a:off x="2301875" y="6019800"/>
            <a:ext cx="5089525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Potent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inhibition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viral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replication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1600" spc="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functional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cure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9A0D7682-D658-478A-A61C-D80FB0D3C45C}"/>
              </a:ext>
            </a:extLst>
          </p:cNvPr>
          <p:cNvSpPr txBox="1"/>
          <p:nvPr/>
        </p:nvSpPr>
        <p:spPr>
          <a:xfrm>
            <a:off x="7059613" y="4246563"/>
            <a:ext cx="5397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HBV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DNA</a:t>
            </a:r>
            <a:endParaRPr sz="882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BE178D55-C8B0-47E4-B50E-4559F07AE159}"/>
              </a:ext>
            </a:extLst>
          </p:cNvPr>
          <p:cNvSpPr txBox="1"/>
          <p:nvPr/>
        </p:nvSpPr>
        <p:spPr>
          <a:xfrm>
            <a:off x="8018463" y="3581400"/>
            <a:ext cx="5413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HBV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RNA</a:t>
            </a:r>
            <a:endParaRPr sz="882" dirty="0">
              <a:latin typeface="Arial"/>
              <a:cs typeface="Arial"/>
            </a:endParaRPr>
          </a:p>
        </p:txBody>
      </p: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CAC006DE-71B7-422D-9DD8-91597ECD5897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2935288"/>
          <a:ext cx="4065588" cy="1311276"/>
        </p:xfrm>
        <a:graphic>
          <a:graphicData uri="http://schemas.openxmlformats.org/drawingml/2006/table">
            <a:tbl>
              <a:tblPr/>
              <a:tblGrid>
                <a:gridCol w="2052638">
                  <a:extLst>
                    <a:ext uri="{9D8B030D-6E8A-4147-A177-3AD203B41FA5}">
                      <a16:colId xmlns:a16="http://schemas.microsoft.com/office/drawing/2014/main" val="683825850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655509055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3680271940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QD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08124"/>
                  </a:ext>
                </a:extLst>
              </a:tr>
              <a:tr h="509588"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DNA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vs.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log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IU/mL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-­‐3.2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-­‐3.3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77378"/>
                  </a:ext>
                </a:extLst>
              </a:tr>
              <a:tr h="509588"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RNA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vs.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log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copies/mL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-­‐2.0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-­‐2.6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6922"/>
                  </a:ext>
                </a:extLst>
              </a:tr>
            </a:tbl>
          </a:graphicData>
        </a:graphic>
      </p:graphicFrame>
      <p:sp>
        <p:nvSpPr>
          <p:cNvPr id="35" name="object 56">
            <a:extLst>
              <a:ext uri="{FF2B5EF4-FFF2-40B4-BE49-F238E27FC236}">
                <a16:creationId xmlns:a16="http://schemas.microsoft.com/office/drawing/2014/main" id="{AD0D3680-6D9C-413E-8E52-B5EB64C806CC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0A4B3DC-AA7A-4209-B13A-6758BB10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19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3">
            <a:extLst>
              <a:ext uri="{FF2B5EF4-FFF2-40B4-BE49-F238E27FC236}">
                <a16:creationId xmlns:a16="http://schemas.microsoft.com/office/drawing/2014/main" id="{35545368-9D77-4742-84A0-D21120A8B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0" y="3889375"/>
            <a:ext cx="1752600" cy="19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93675" indent="-1825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b="1" u="sng" dirty="0">
                <a:solidFill>
                  <a:srgbClr val="538135"/>
                </a:solidFill>
              </a:rPr>
              <a:t>siRNAs</a:t>
            </a:r>
            <a:r>
              <a:rPr lang="en-US" altLang="en-US" b="1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ARC-520</a:t>
            </a:r>
            <a:r>
              <a:rPr lang="en-US" altLang="en-US" sz="1600" b="1" dirty="0">
                <a:solidFill>
                  <a:srgbClr val="C5E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ARC-521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ARB-1467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ARB-1740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AB-729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1600" b="1" dirty="0">
                <a:solidFill>
                  <a:srgbClr val="538135"/>
                </a:solidFill>
              </a:rPr>
              <a:t>ARO-B/JNJ-3989</a:t>
            </a:r>
            <a:r>
              <a:rPr lang="en-US" altLang="en-US" sz="1500" b="1" baseline="26000" dirty="0">
                <a:solidFill>
                  <a:srgbClr val="538135"/>
                </a:solidFill>
              </a:rPr>
              <a:t>4,5</a:t>
            </a:r>
            <a:endParaRPr lang="en-US" altLang="en-US" sz="1500" baseline="260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6B6E963-917B-4555-926A-B47C2316177C}"/>
              </a:ext>
            </a:extLst>
          </p:cNvPr>
          <p:cNvSpPr txBox="1"/>
          <p:nvPr/>
        </p:nvSpPr>
        <p:spPr>
          <a:xfrm>
            <a:off x="4125913" y="3333750"/>
            <a:ext cx="714375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rotein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2694CF9-D9CF-410C-A7FB-68C249EB3FEF}"/>
              </a:ext>
            </a:extLst>
          </p:cNvPr>
          <p:cNvSpPr txBox="1"/>
          <p:nvPr/>
        </p:nvSpPr>
        <p:spPr>
          <a:xfrm>
            <a:off x="3252788" y="3333750"/>
            <a:ext cx="401637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DNA</a:t>
            </a:r>
            <a:endParaRPr sz="135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0ED9E0A-EF54-4BB3-9FE3-FCA51D1C02F0}"/>
              </a:ext>
            </a:extLst>
          </p:cNvPr>
          <p:cNvSpPr txBox="1"/>
          <p:nvPr/>
        </p:nvSpPr>
        <p:spPr>
          <a:xfrm>
            <a:off x="2846388" y="2962275"/>
            <a:ext cx="496887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NUCs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38B5BD2-102A-44E8-B111-BD41622B3C88}"/>
              </a:ext>
            </a:extLst>
          </p:cNvPr>
          <p:cNvSpPr txBox="1"/>
          <p:nvPr/>
        </p:nvSpPr>
        <p:spPr>
          <a:xfrm>
            <a:off x="3541713" y="2646363"/>
            <a:ext cx="812800" cy="196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5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50" b="1" i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50" b="1" i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RNA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37714F2-D9DD-4AE8-8C70-9DA8231C8AE6}"/>
              </a:ext>
            </a:extLst>
          </p:cNvPr>
          <p:cNvSpPr txBox="1"/>
          <p:nvPr/>
        </p:nvSpPr>
        <p:spPr>
          <a:xfrm>
            <a:off x="4830763" y="2646363"/>
            <a:ext cx="542925" cy="196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siR</a:t>
            </a:r>
            <a:r>
              <a:rPr sz="1350" b="1" i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6C9B47C-348E-4EA9-9812-256E51860997}"/>
              </a:ext>
            </a:extLst>
          </p:cNvPr>
          <p:cNvSpPr txBox="1"/>
          <p:nvPr/>
        </p:nvSpPr>
        <p:spPr>
          <a:xfrm>
            <a:off x="5661025" y="1635125"/>
            <a:ext cx="6273800" cy="14922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</a:t>
            </a:r>
            <a:r>
              <a:rPr lang="en-US" altLang="en-US" sz="2800" dirty="0">
                <a:cs typeface="Calibri" panose="020F0502020204030204" pitchFamily="34" charset="0"/>
              </a:rPr>
              <a:t>Inhibition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of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virion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and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SVP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production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Inhibition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of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HBV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antigen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expression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could stimulate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endogenous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immune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responses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AND increase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effectiveness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of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immunotherapies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B904618-5342-44CC-A8C5-D52D2E17B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688" y="206375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Mechanism of Translation Inhibitors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99468ED-F332-4C17-8DCA-1395622F74A2}"/>
              </a:ext>
            </a:extLst>
          </p:cNvPr>
          <p:cNvSpPr txBox="1"/>
          <p:nvPr/>
        </p:nvSpPr>
        <p:spPr>
          <a:xfrm>
            <a:off x="7459663" y="5889625"/>
            <a:ext cx="1985962" cy="498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Ga</a:t>
            </a:r>
            <a:r>
              <a:rPr sz="1600" b="1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600" b="1" spc="-75" dirty="0">
                <a:solidFill>
                  <a:srgbClr val="538135"/>
                </a:solidFill>
                <a:latin typeface="Calibri"/>
                <a:cs typeface="Calibri"/>
              </a:rPr>
              <a:t>X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-H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S/D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C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-H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endParaRPr sz="1600" dirty="0">
              <a:latin typeface="Calibri"/>
              <a:cs typeface="Calibri"/>
            </a:endParaRPr>
          </a:p>
          <a:p>
            <a:pPr marL="12700" eaLnBrk="1" fontAlgn="auto" hangingPunct="1">
              <a:spcBef>
                <a:spcPts val="204"/>
              </a:spcBef>
              <a:spcAft>
                <a:spcPts val="0"/>
              </a:spcAft>
              <a:defRPr/>
            </a:pP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ALN</a:t>
            </a:r>
            <a:r>
              <a:rPr sz="1600" b="1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V02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/VI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538135"/>
                </a:solidFill>
                <a:latin typeface="Calibri"/>
                <a:cs typeface="Calibri"/>
              </a:rPr>
              <a:t>-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2218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B980014-F089-4976-A10D-00D2F02C356C}"/>
              </a:ext>
            </a:extLst>
          </p:cNvPr>
          <p:cNvSpPr txBox="1"/>
          <p:nvPr/>
        </p:nvSpPr>
        <p:spPr>
          <a:xfrm>
            <a:off x="500063" y="3897313"/>
            <a:ext cx="1000125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u="heavy" spc="-15" dirty="0">
                <a:solidFill>
                  <a:srgbClr val="5B9AD5"/>
                </a:solidFill>
                <a:latin typeface="Calibri"/>
                <a:cs typeface="Calibri"/>
              </a:rPr>
              <a:t>ASO</a:t>
            </a:r>
            <a:r>
              <a:rPr b="1" u="heavy" spc="-20" dirty="0">
                <a:solidFill>
                  <a:srgbClr val="5B9AD5"/>
                </a:solidFill>
                <a:latin typeface="Calibri"/>
                <a:cs typeface="Calibri"/>
              </a:rPr>
              <a:t>/L</a:t>
            </a:r>
            <a:r>
              <a:rPr b="1" u="heavy" spc="-10" dirty="0">
                <a:solidFill>
                  <a:srgbClr val="5B9AD5"/>
                </a:solidFill>
                <a:latin typeface="Calibri"/>
                <a:cs typeface="Calibri"/>
              </a:rPr>
              <a:t>NAs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EBB7AD6-A2BB-4AFA-BD8A-873D64F39172}"/>
              </a:ext>
            </a:extLst>
          </p:cNvPr>
          <p:cNvSpPr txBox="1"/>
          <p:nvPr/>
        </p:nvSpPr>
        <p:spPr>
          <a:xfrm>
            <a:off x="682625" y="4194175"/>
            <a:ext cx="99060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25" dirty="0">
                <a:solidFill>
                  <a:srgbClr val="5B9AD5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5B9AD5"/>
                </a:solidFill>
                <a:latin typeface="Calibri"/>
                <a:cs typeface="Calibri"/>
              </a:rPr>
              <a:t>O7</a:t>
            </a:r>
            <a:r>
              <a:rPr sz="1600" b="1" spc="-20" dirty="0">
                <a:solidFill>
                  <a:srgbClr val="5B9AD5"/>
                </a:solidFill>
                <a:latin typeface="Calibri"/>
                <a:cs typeface="Calibri"/>
              </a:rPr>
              <a:t>0</a:t>
            </a:r>
            <a:r>
              <a:rPr sz="1600" b="1" spc="-15" dirty="0">
                <a:solidFill>
                  <a:srgbClr val="5B9AD5"/>
                </a:solidFill>
                <a:latin typeface="Calibri"/>
                <a:cs typeface="Calibri"/>
              </a:rPr>
              <a:t>6293</a:t>
            </a:r>
            <a:r>
              <a:rPr sz="1600" b="1" spc="-10" dirty="0">
                <a:solidFill>
                  <a:srgbClr val="5B9AD5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95C0305-77F1-4F49-B19A-43E1456DE767}"/>
              </a:ext>
            </a:extLst>
          </p:cNvPr>
          <p:cNvSpPr txBox="1"/>
          <p:nvPr/>
        </p:nvSpPr>
        <p:spPr>
          <a:xfrm>
            <a:off x="1646238" y="4183063"/>
            <a:ext cx="95250" cy="161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5" dirty="0">
                <a:solidFill>
                  <a:srgbClr val="5B9AD5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662" name="object 18">
            <a:extLst>
              <a:ext uri="{FF2B5EF4-FFF2-40B4-BE49-F238E27FC236}">
                <a16:creationId xmlns:a16="http://schemas.microsoft.com/office/drawing/2014/main" id="{8C3DE39F-E5C9-4D01-8808-89003DEA8071}"/>
              </a:ext>
            </a:extLst>
          </p:cNvPr>
          <p:cNvSpPr>
            <a:spLocks/>
          </p:cNvSpPr>
          <p:nvPr/>
        </p:nvSpPr>
        <p:spPr bwMode="auto">
          <a:xfrm>
            <a:off x="7459663" y="5570170"/>
            <a:ext cx="1785937" cy="246062"/>
          </a:xfrm>
          <a:custGeom>
            <a:avLst/>
            <a:gdLst>
              <a:gd name="T0" fmla="*/ 0 w 1784984"/>
              <a:gd name="T1" fmla="*/ 40998 h 245745"/>
              <a:gd name="T2" fmla="*/ 19839 w 1784984"/>
              <a:gd name="T3" fmla="*/ 5854 h 245745"/>
              <a:gd name="T4" fmla="*/ 1745573 w 1784984"/>
              <a:gd name="T5" fmla="*/ 0 h 245745"/>
              <a:gd name="T6" fmla="*/ 1759708 w 1784984"/>
              <a:gd name="T7" fmla="*/ 2507 h 245745"/>
              <a:gd name="T8" fmla="*/ 1771704 w 1784984"/>
              <a:gd name="T9" fmla="*/ 9432 h 245745"/>
              <a:gd name="T10" fmla="*/ 1780672 w 1784984"/>
              <a:gd name="T11" fmla="*/ 19881 h 245745"/>
              <a:gd name="T12" fmla="*/ 1785723 w 1784984"/>
              <a:gd name="T13" fmla="*/ 32956 h 245745"/>
              <a:gd name="T14" fmla="*/ 1786511 w 1784984"/>
              <a:gd name="T15" fmla="*/ 204999 h 245745"/>
              <a:gd name="T16" fmla="*/ 1784010 w 1784984"/>
              <a:gd name="T17" fmla="*/ 219145 h 245745"/>
              <a:gd name="T18" fmla="*/ 1777101 w 1784984"/>
              <a:gd name="T19" fmla="*/ 231158 h 245745"/>
              <a:gd name="T20" fmla="*/ 1766672 w 1784984"/>
              <a:gd name="T21" fmla="*/ 240144 h 245745"/>
              <a:gd name="T22" fmla="*/ 1753611 w 1784984"/>
              <a:gd name="T23" fmla="*/ 245207 h 245745"/>
              <a:gd name="T24" fmla="*/ 40938 w 1784984"/>
              <a:gd name="T25" fmla="*/ 245997 h 245745"/>
              <a:gd name="T26" fmla="*/ 26801 w 1784984"/>
              <a:gd name="T27" fmla="*/ 243490 h 245745"/>
              <a:gd name="T28" fmla="*/ 14806 w 1784984"/>
              <a:gd name="T29" fmla="*/ 236565 h 245745"/>
              <a:gd name="T30" fmla="*/ 5838 w 1784984"/>
              <a:gd name="T31" fmla="*/ 226118 h 245745"/>
              <a:gd name="T32" fmla="*/ 786 w 1784984"/>
              <a:gd name="T33" fmla="*/ 213041 h 245745"/>
              <a:gd name="T34" fmla="*/ 0 w 1784984"/>
              <a:gd name="T35" fmla="*/ 40998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84984" h="245745">
                <a:moveTo>
                  <a:pt x="0" y="40892"/>
                </a:moveTo>
                <a:lnTo>
                  <a:pt x="19817" y="5838"/>
                </a:lnTo>
                <a:lnTo>
                  <a:pt x="1743710" y="0"/>
                </a:lnTo>
                <a:lnTo>
                  <a:pt x="1757830" y="2501"/>
                </a:lnTo>
                <a:lnTo>
                  <a:pt x="1769813" y="9408"/>
                </a:lnTo>
                <a:lnTo>
                  <a:pt x="1778771" y="19829"/>
                </a:lnTo>
                <a:lnTo>
                  <a:pt x="1783817" y="32871"/>
                </a:lnTo>
                <a:lnTo>
                  <a:pt x="1784604" y="204470"/>
                </a:lnTo>
                <a:lnTo>
                  <a:pt x="1782106" y="218580"/>
                </a:lnTo>
                <a:lnTo>
                  <a:pt x="1775204" y="230562"/>
                </a:lnTo>
                <a:lnTo>
                  <a:pt x="1764786" y="239525"/>
                </a:lnTo>
                <a:lnTo>
                  <a:pt x="1751739" y="244575"/>
                </a:lnTo>
                <a:lnTo>
                  <a:pt x="40894" y="245362"/>
                </a:lnTo>
                <a:lnTo>
                  <a:pt x="26773" y="242862"/>
                </a:lnTo>
                <a:lnTo>
                  <a:pt x="14790" y="235955"/>
                </a:lnTo>
                <a:lnTo>
                  <a:pt x="5832" y="225535"/>
                </a:lnTo>
                <a:lnTo>
                  <a:pt x="786" y="212492"/>
                </a:lnTo>
                <a:lnTo>
                  <a:pt x="0" y="4089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object 19">
            <a:extLst>
              <a:ext uri="{FF2B5EF4-FFF2-40B4-BE49-F238E27FC236}">
                <a16:creationId xmlns:a16="http://schemas.microsoft.com/office/drawing/2014/main" id="{992A78BC-0E24-4428-8234-5FCA2EA00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462463"/>
            <a:ext cx="2019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B9AD5"/>
                </a:solidFill>
              </a:rPr>
              <a:t>GSK3228836</a:t>
            </a:r>
            <a:r>
              <a:rPr lang="en-US" altLang="en-US" sz="1600" b="1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B9AD5"/>
                </a:solidFill>
              </a:rPr>
              <a:t>GSK3389404</a:t>
            </a:r>
            <a:r>
              <a:rPr lang="en-US" altLang="en-US" sz="1500" b="1" baseline="26000">
                <a:solidFill>
                  <a:srgbClr val="5B9AD5"/>
                </a:solidFill>
              </a:rPr>
              <a:t>2</a:t>
            </a:r>
            <a:r>
              <a:rPr lang="en-US" altLang="en-US" sz="1500" b="1" baseline="2600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B9AD5"/>
                </a:solidFill>
              </a:rPr>
              <a:t>ISIS</a:t>
            </a:r>
            <a:r>
              <a:rPr lang="en-US" altLang="en-US" sz="1600" b="1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B9AD5"/>
                </a:solidFill>
              </a:rPr>
              <a:t>505358</a:t>
            </a:r>
            <a:r>
              <a:rPr lang="en-US" altLang="en-US" sz="1500" b="1" baseline="26000">
                <a:solidFill>
                  <a:srgbClr val="5B9AD5"/>
                </a:solidFill>
              </a:rPr>
              <a:t>3</a:t>
            </a:r>
            <a:endParaRPr lang="en-US" altLang="en-US" sz="1500" baseline="26000"/>
          </a:p>
          <a:p>
            <a:pPr eaLnBrk="1" hangingPunct="1">
              <a:lnSpc>
                <a:spcPts val="1250"/>
              </a:lnSpc>
              <a:spcBef>
                <a:spcPts val="638"/>
              </a:spcBef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Gane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#698</a:t>
            </a:r>
            <a:endParaRPr lang="en-US" altLang="en-US" sz="1100"/>
          </a:p>
          <a:p>
            <a:pPr eaLnBrk="1" hangingPunct="1">
              <a:lnSpc>
                <a:spcPts val="1188"/>
              </a:lnSpc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Yuen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M-F,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#695</a:t>
            </a:r>
            <a:endParaRPr lang="en-US" altLang="en-US" sz="1100"/>
          </a:p>
          <a:p>
            <a:pPr eaLnBrk="1" hangingPunct="1">
              <a:lnSpc>
                <a:spcPts val="1250"/>
              </a:lnSpc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Yuen-M-F,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#700</a:t>
            </a:r>
            <a:endParaRPr lang="en-US" altLang="en-US" sz="1100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71295BE0-EF6D-4755-BB13-F259D34DF241}"/>
              </a:ext>
            </a:extLst>
          </p:cNvPr>
          <p:cNvSpPr txBox="1"/>
          <p:nvPr/>
        </p:nvSpPr>
        <p:spPr>
          <a:xfrm>
            <a:off x="7459663" y="6457950"/>
            <a:ext cx="1711325" cy="317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08585" indent="-95885" eaLnBrk="1" fontAlgn="auto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90909"/>
              <a:buFont typeface="Calibri"/>
              <a:buAutoNum type="arabicPeriod" startAt="4"/>
              <a:tabLst>
                <a:tab pos="109220" algn="l"/>
              </a:tabLst>
              <a:defRPr/>
            </a:pP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Ga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spc="-2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6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96</a:t>
            </a:r>
            <a:endParaRPr sz="1100" dirty="0">
              <a:latin typeface="Calibri"/>
              <a:cs typeface="Calibri"/>
            </a:endParaRPr>
          </a:p>
          <a:p>
            <a:pPr marL="108585" indent="-95885" eaLnBrk="1" fontAlgn="auto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90909"/>
              <a:buFont typeface="Calibri"/>
              <a:buAutoNum type="arabicPeriod" startAt="4"/>
              <a:tabLst>
                <a:tab pos="109220" algn="l"/>
              </a:tabLst>
              <a:defRPr/>
            </a:pP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Yue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-F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100" spc="-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665" name="object 21">
            <a:extLst>
              <a:ext uri="{FF2B5EF4-FFF2-40B4-BE49-F238E27FC236}">
                <a16:creationId xmlns:a16="http://schemas.microsoft.com/office/drawing/2014/main" id="{FD54C090-42F3-4E42-B8FB-CBBC40F1645F}"/>
              </a:ext>
            </a:extLst>
          </p:cNvPr>
          <p:cNvSpPr>
            <a:spLocks/>
          </p:cNvSpPr>
          <p:nvPr/>
        </p:nvSpPr>
        <p:spPr bwMode="auto">
          <a:xfrm>
            <a:off x="633413" y="4175125"/>
            <a:ext cx="1254125" cy="244475"/>
          </a:xfrm>
          <a:custGeom>
            <a:avLst/>
            <a:gdLst>
              <a:gd name="T0" fmla="*/ 0 w 1254760"/>
              <a:gd name="T1" fmla="*/ 40852 h 243839"/>
              <a:gd name="T2" fmla="*/ 19905 w 1254760"/>
              <a:gd name="T3" fmla="*/ 5690 h 243839"/>
              <a:gd name="T4" fmla="*/ 1212381 w 1254760"/>
              <a:gd name="T5" fmla="*/ 0 h 243839"/>
              <a:gd name="T6" fmla="*/ 1226487 w 1254760"/>
              <a:gd name="T7" fmla="*/ 2524 h 243839"/>
              <a:gd name="T8" fmla="*/ 1238433 w 1254760"/>
              <a:gd name="T9" fmla="*/ 9496 h 243839"/>
              <a:gd name="T10" fmla="*/ 1247324 w 1254760"/>
              <a:gd name="T11" fmla="*/ 20013 h 243839"/>
              <a:gd name="T12" fmla="*/ 1252268 w 1254760"/>
              <a:gd name="T13" fmla="*/ 33177 h 243839"/>
              <a:gd name="T14" fmla="*/ 1252980 w 1254760"/>
              <a:gd name="T15" fmla="*/ 204261 h 243839"/>
              <a:gd name="T16" fmla="*/ 1250472 w 1254760"/>
              <a:gd name="T17" fmla="*/ 218454 h 243839"/>
              <a:gd name="T18" fmla="*/ 1243543 w 1254760"/>
              <a:gd name="T19" fmla="*/ 230476 h 243839"/>
              <a:gd name="T20" fmla="*/ 1233090 w 1254760"/>
              <a:gd name="T21" fmla="*/ 239423 h 243839"/>
              <a:gd name="T22" fmla="*/ 1220007 w 1254760"/>
              <a:gd name="T23" fmla="*/ 244397 h 243839"/>
              <a:gd name="T24" fmla="*/ 40598 w 1254760"/>
              <a:gd name="T25" fmla="*/ 245114 h 243839"/>
              <a:gd name="T26" fmla="*/ 26508 w 1254760"/>
              <a:gd name="T27" fmla="*/ 242589 h 243839"/>
              <a:gd name="T28" fmla="*/ 14562 w 1254760"/>
              <a:gd name="T29" fmla="*/ 235617 h 243839"/>
              <a:gd name="T30" fmla="*/ 5662 w 1254760"/>
              <a:gd name="T31" fmla="*/ 225100 h 243839"/>
              <a:gd name="T32" fmla="*/ 714 w 1254760"/>
              <a:gd name="T33" fmla="*/ 211935 h 243839"/>
              <a:gd name="T34" fmla="*/ 0 w 125476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3839">
                <a:moveTo>
                  <a:pt x="0" y="40640"/>
                </a:moveTo>
                <a:lnTo>
                  <a:pt x="19925" y="5660"/>
                </a:lnTo>
                <a:lnTo>
                  <a:pt x="1213609" y="0"/>
                </a:lnTo>
                <a:lnTo>
                  <a:pt x="1227729" y="2510"/>
                </a:lnTo>
                <a:lnTo>
                  <a:pt x="1239687" y="9446"/>
                </a:lnTo>
                <a:lnTo>
                  <a:pt x="1248588" y="19909"/>
                </a:lnTo>
                <a:lnTo>
                  <a:pt x="1253536" y="33005"/>
                </a:lnTo>
                <a:lnTo>
                  <a:pt x="1254249" y="203200"/>
                </a:lnTo>
                <a:lnTo>
                  <a:pt x="1251738" y="217319"/>
                </a:lnTo>
                <a:lnTo>
                  <a:pt x="1244803" y="229278"/>
                </a:lnTo>
                <a:lnTo>
                  <a:pt x="1234339" y="238179"/>
                </a:lnTo>
                <a:lnTo>
                  <a:pt x="1221243" y="243127"/>
                </a:lnTo>
                <a:lnTo>
                  <a:pt x="40640" y="243840"/>
                </a:lnTo>
                <a:lnTo>
                  <a:pt x="26534" y="241329"/>
                </a:lnTo>
                <a:lnTo>
                  <a:pt x="14576" y="234393"/>
                </a:lnTo>
                <a:lnTo>
                  <a:pt x="5668" y="223930"/>
                </a:lnTo>
                <a:lnTo>
                  <a:pt x="714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6" name="object 22">
            <a:extLst>
              <a:ext uri="{FF2B5EF4-FFF2-40B4-BE49-F238E27FC236}">
                <a16:creationId xmlns:a16="http://schemas.microsoft.com/office/drawing/2014/main" id="{A3C1EEB0-3A0D-492A-A312-3DC312D46668}"/>
              </a:ext>
            </a:extLst>
          </p:cNvPr>
          <p:cNvSpPr>
            <a:spLocks/>
          </p:cNvSpPr>
          <p:nvPr/>
        </p:nvSpPr>
        <p:spPr bwMode="auto">
          <a:xfrm>
            <a:off x="633413" y="4706938"/>
            <a:ext cx="1254125" cy="244475"/>
          </a:xfrm>
          <a:custGeom>
            <a:avLst/>
            <a:gdLst>
              <a:gd name="T0" fmla="*/ 0 w 1254760"/>
              <a:gd name="T1" fmla="*/ 40852 h 243839"/>
              <a:gd name="T2" fmla="*/ 19905 w 1254760"/>
              <a:gd name="T3" fmla="*/ 5690 h 243839"/>
              <a:gd name="T4" fmla="*/ 1212381 w 1254760"/>
              <a:gd name="T5" fmla="*/ 0 h 243839"/>
              <a:gd name="T6" fmla="*/ 1226487 w 1254760"/>
              <a:gd name="T7" fmla="*/ 2524 h 243839"/>
              <a:gd name="T8" fmla="*/ 1238433 w 1254760"/>
              <a:gd name="T9" fmla="*/ 9496 h 243839"/>
              <a:gd name="T10" fmla="*/ 1247324 w 1254760"/>
              <a:gd name="T11" fmla="*/ 20013 h 243839"/>
              <a:gd name="T12" fmla="*/ 1252268 w 1254760"/>
              <a:gd name="T13" fmla="*/ 33177 h 243839"/>
              <a:gd name="T14" fmla="*/ 1252980 w 1254760"/>
              <a:gd name="T15" fmla="*/ 204261 h 243839"/>
              <a:gd name="T16" fmla="*/ 1250472 w 1254760"/>
              <a:gd name="T17" fmla="*/ 218454 h 243839"/>
              <a:gd name="T18" fmla="*/ 1243543 w 1254760"/>
              <a:gd name="T19" fmla="*/ 230476 h 243839"/>
              <a:gd name="T20" fmla="*/ 1233090 w 1254760"/>
              <a:gd name="T21" fmla="*/ 239423 h 243839"/>
              <a:gd name="T22" fmla="*/ 1220007 w 1254760"/>
              <a:gd name="T23" fmla="*/ 244397 h 243839"/>
              <a:gd name="T24" fmla="*/ 40598 w 1254760"/>
              <a:gd name="T25" fmla="*/ 245114 h 243839"/>
              <a:gd name="T26" fmla="*/ 26508 w 1254760"/>
              <a:gd name="T27" fmla="*/ 242589 h 243839"/>
              <a:gd name="T28" fmla="*/ 14562 w 1254760"/>
              <a:gd name="T29" fmla="*/ 235617 h 243839"/>
              <a:gd name="T30" fmla="*/ 5662 w 1254760"/>
              <a:gd name="T31" fmla="*/ 225100 h 243839"/>
              <a:gd name="T32" fmla="*/ 714 w 1254760"/>
              <a:gd name="T33" fmla="*/ 211935 h 243839"/>
              <a:gd name="T34" fmla="*/ 0 w 125476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3839">
                <a:moveTo>
                  <a:pt x="0" y="40640"/>
                </a:moveTo>
                <a:lnTo>
                  <a:pt x="19925" y="5660"/>
                </a:lnTo>
                <a:lnTo>
                  <a:pt x="1213609" y="0"/>
                </a:lnTo>
                <a:lnTo>
                  <a:pt x="1227729" y="2510"/>
                </a:lnTo>
                <a:lnTo>
                  <a:pt x="1239687" y="9446"/>
                </a:lnTo>
                <a:lnTo>
                  <a:pt x="1248588" y="19909"/>
                </a:lnTo>
                <a:lnTo>
                  <a:pt x="1253536" y="33005"/>
                </a:lnTo>
                <a:lnTo>
                  <a:pt x="1254249" y="203200"/>
                </a:lnTo>
                <a:lnTo>
                  <a:pt x="1251738" y="217319"/>
                </a:lnTo>
                <a:lnTo>
                  <a:pt x="1244803" y="229278"/>
                </a:lnTo>
                <a:lnTo>
                  <a:pt x="1234339" y="238179"/>
                </a:lnTo>
                <a:lnTo>
                  <a:pt x="1221243" y="243127"/>
                </a:lnTo>
                <a:lnTo>
                  <a:pt x="40640" y="243840"/>
                </a:lnTo>
                <a:lnTo>
                  <a:pt x="26534" y="241329"/>
                </a:lnTo>
                <a:lnTo>
                  <a:pt x="14576" y="234393"/>
                </a:lnTo>
                <a:lnTo>
                  <a:pt x="5668" y="223930"/>
                </a:lnTo>
                <a:lnTo>
                  <a:pt x="714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7" name="object 23">
            <a:extLst>
              <a:ext uri="{FF2B5EF4-FFF2-40B4-BE49-F238E27FC236}">
                <a16:creationId xmlns:a16="http://schemas.microsoft.com/office/drawing/2014/main" id="{5D8F869A-D9AB-4C30-9BA3-5EE98A1230C8}"/>
              </a:ext>
            </a:extLst>
          </p:cNvPr>
          <p:cNvSpPr>
            <a:spLocks/>
          </p:cNvSpPr>
          <p:nvPr/>
        </p:nvSpPr>
        <p:spPr bwMode="auto">
          <a:xfrm>
            <a:off x="633413" y="4983163"/>
            <a:ext cx="1254125" cy="246062"/>
          </a:xfrm>
          <a:custGeom>
            <a:avLst/>
            <a:gdLst>
              <a:gd name="T0" fmla="*/ 0 w 1254760"/>
              <a:gd name="T1" fmla="*/ 41000 h 245745"/>
              <a:gd name="T2" fmla="*/ 19807 w 1254760"/>
              <a:gd name="T3" fmla="*/ 5848 h 245745"/>
              <a:gd name="T4" fmla="*/ 1212127 w 1254760"/>
              <a:gd name="T5" fmla="*/ 0 h 245745"/>
              <a:gd name="T6" fmla="*/ 1226233 w 1254760"/>
              <a:gd name="T7" fmla="*/ 2503 h 245745"/>
              <a:gd name="T8" fmla="*/ 1238204 w 1254760"/>
              <a:gd name="T9" fmla="*/ 9423 h 245745"/>
              <a:gd name="T10" fmla="*/ 1247154 w 1254760"/>
              <a:gd name="T11" fmla="*/ 19869 h 245745"/>
              <a:gd name="T12" fmla="*/ 1252195 w 1254760"/>
              <a:gd name="T13" fmla="*/ 32947 h 245745"/>
              <a:gd name="T14" fmla="*/ 1252980 w 1254760"/>
              <a:gd name="T15" fmla="*/ 204998 h 245745"/>
              <a:gd name="T16" fmla="*/ 1250485 w 1254760"/>
              <a:gd name="T17" fmla="*/ 219154 h 245745"/>
              <a:gd name="T18" fmla="*/ 1243590 w 1254760"/>
              <a:gd name="T19" fmla="*/ 231168 h 245745"/>
              <a:gd name="T20" fmla="*/ 1233183 w 1254760"/>
              <a:gd name="T21" fmla="*/ 240149 h 245745"/>
              <a:gd name="T22" fmla="*/ 1220149 w 1254760"/>
              <a:gd name="T23" fmla="*/ 245208 h 245745"/>
              <a:gd name="T24" fmla="*/ 40850 w 1254760"/>
              <a:gd name="T25" fmla="*/ 245998 h 245745"/>
              <a:gd name="T26" fmla="*/ 26754 w 1254760"/>
              <a:gd name="T27" fmla="*/ 243493 h 245745"/>
              <a:gd name="T28" fmla="*/ 14785 w 1254760"/>
              <a:gd name="T29" fmla="*/ 236573 h 245745"/>
              <a:gd name="T30" fmla="*/ 5831 w 1254760"/>
              <a:gd name="T31" fmla="*/ 226128 h 245745"/>
              <a:gd name="T32" fmla="*/ 786 w 1254760"/>
              <a:gd name="T33" fmla="*/ 213047 h 245745"/>
              <a:gd name="T34" fmla="*/ 0 w 125476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5745">
                <a:moveTo>
                  <a:pt x="0" y="40894"/>
                </a:moveTo>
                <a:lnTo>
                  <a:pt x="19827" y="5832"/>
                </a:lnTo>
                <a:lnTo>
                  <a:pt x="1213355" y="0"/>
                </a:lnTo>
                <a:lnTo>
                  <a:pt x="1227475" y="2497"/>
                </a:lnTo>
                <a:lnTo>
                  <a:pt x="1239458" y="9399"/>
                </a:lnTo>
                <a:lnTo>
                  <a:pt x="1248417" y="19817"/>
                </a:lnTo>
                <a:lnTo>
                  <a:pt x="1253463" y="32863"/>
                </a:lnTo>
                <a:lnTo>
                  <a:pt x="1254249" y="204470"/>
                </a:lnTo>
                <a:lnTo>
                  <a:pt x="1251751" y="218590"/>
                </a:lnTo>
                <a:lnTo>
                  <a:pt x="1244850" y="230573"/>
                </a:lnTo>
                <a:lnTo>
                  <a:pt x="1234432" y="239531"/>
                </a:lnTo>
                <a:lnTo>
                  <a:pt x="1221385" y="244577"/>
                </a:lnTo>
                <a:lnTo>
                  <a:pt x="40892" y="245364"/>
                </a:lnTo>
                <a:lnTo>
                  <a:pt x="26782" y="242866"/>
                </a:lnTo>
                <a:lnTo>
                  <a:pt x="14799" y="235964"/>
                </a:lnTo>
                <a:lnTo>
                  <a:pt x="5837" y="225546"/>
                </a:lnTo>
                <a:lnTo>
                  <a:pt x="786" y="212499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9B55BEE-19F4-4096-8C67-31290AD8C5E2}"/>
              </a:ext>
            </a:extLst>
          </p:cNvPr>
          <p:cNvSpPr txBox="1"/>
          <p:nvPr/>
        </p:nvSpPr>
        <p:spPr>
          <a:xfrm>
            <a:off x="193675" y="65278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7669" name="Picture 1">
            <a:extLst>
              <a:ext uri="{FF2B5EF4-FFF2-40B4-BE49-F238E27FC236}">
                <a16:creationId xmlns:a16="http://schemas.microsoft.com/office/drawing/2014/main" id="{17C56A33-1EF8-4C4C-9893-6E69790C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050925"/>
            <a:ext cx="33639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2">
            <a:extLst>
              <a:ext uri="{FF2B5EF4-FFF2-40B4-BE49-F238E27FC236}">
                <a16:creationId xmlns:a16="http://schemas.microsoft.com/office/drawing/2014/main" id="{27B1AC92-81AE-41A3-9874-714515827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5575"/>
            <a:ext cx="10210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Challenges of Translation Inhibitors in CHB</a:t>
            </a:r>
          </a:p>
        </p:txBody>
      </p:sp>
      <p:sp>
        <p:nvSpPr>
          <p:cNvPr id="29699" name="object 4">
            <a:extLst>
              <a:ext uri="{FF2B5EF4-FFF2-40B4-BE49-F238E27FC236}">
                <a16:creationId xmlns:a16="http://schemas.microsoft.com/office/drawing/2014/main" id="{6D1DD278-9FF6-43D4-A248-C7BBED040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023938"/>
            <a:ext cx="10887075" cy="55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5B9AD5"/>
                </a:solidFill>
              </a:rPr>
              <a:t>1.</a:t>
            </a:r>
            <a:r>
              <a:rPr lang="en-US" altLang="en-US" sz="2400" b="1" dirty="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/>
              <a:t>What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HBV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targets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are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most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effective</a:t>
            </a:r>
            <a:endParaRPr lang="en-US" altLang="en-US" sz="2400" dirty="0"/>
          </a:p>
          <a:p>
            <a:pPr eaLnBrk="1" hangingPunct="1">
              <a:lnSpc>
                <a:spcPts val="3225"/>
              </a:lnSpc>
              <a:spcBef>
                <a:spcPts val="125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First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gen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(ARC-520)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had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little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effect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/>
              <a:t>HBeAg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negative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patients</a:t>
            </a:r>
          </a:p>
          <a:p>
            <a:pPr eaLnBrk="1" hangingPunct="1">
              <a:lnSpc>
                <a:spcPts val="2625"/>
              </a:lnSpc>
            </a:pPr>
            <a:r>
              <a:rPr lang="en-US" altLang="en-US" sz="1600" dirty="0">
                <a:solidFill>
                  <a:srgbClr val="00AFF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1600" dirty="0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target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sequences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downstream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from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DR1-DR2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region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to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silence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integrated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</a:t>
            </a:r>
          </a:p>
          <a:p>
            <a:pPr eaLnBrk="1" hangingPunct="1">
              <a:lnSpc>
                <a:spcPts val="2100"/>
              </a:lnSpc>
            </a:pPr>
            <a:r>
              <a:rPr lang="en-US" altLang="en-US" sz="1400" dirty="0"/>
              <a:t>							</a:t>
            </a:r>
            <a:r>
              <a:rPr lang="en-US" altLang="en-US" sz="1400" dirty="0" err="1"/>
              <a:t>Wooddell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C,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et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al.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Sci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/>
              <a:t>Transl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Med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2017;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eaan0241</a:t>
            </a:r>
          </a:p>
          <a:p>
            <a:pPr eaLnBrk="1" hangingPunct="1">
              <a:spcBef>
                <a:spcPts val="700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Are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multiple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targets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needed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prevent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resistance?</a:t>
            </a:r>
          </a:p>
          <a:p>
            <a:pPr eaLnBrk="1" hangingPunct="1">
              <a:spcBef>
                <a:spcPts val="263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Should “X” be targeted as well as “S”?</a:t>
            </a:r>
          </a:p>
          <a:p>
            <a:pPr eaLnBrk="1" hangingPunct="1">
              <a:spcBef>
                <a:spcPts val="38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5B9AD5"/>
                </a:solidFill>
              </a:rPr>
              <a:t>2.</a:t>
            </a:r>
            <a:r>
              <a:rPr lang="en-US" altLang="en-US" sz="2400" b="1" dirty="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/>
              <a:t>What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is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best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delivery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system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to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hepatocytes</a:t>
            </a:r>
            <a:endParaRPr lang="en-US" altLang="en-US" sz="2400" dirty="0"/>
          </a:p>
          <a:p>
            <a:pPr eaLnBrk="1" hangingPunct="1">
              <a:lnSpc>
                <a:spcPts val="3188"/>
              </a:lnSpc>
              <a:spcBef>
                <a:spcPts val="650"/>
              </a:spcBef>
              <a:buClr>
                <a:srgbClr val="5B9AD5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1</a:t>
            </a:r>
            <a:r>
              <a:rPr lang="en-US" altLang="en-US" sz="2000" baseline="26000" dirty="0"/>
              <a:t>st</a:t>
            </a:r>
            <a:r>
              <a:rPr lang="en-US" altLang="en-US" sz="2000" baseline="2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Gen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NAG-MLP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(ARC-520/521);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LNP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(ARB-1467/1740)</a:t>
            </a:r>
          </a:p>
          <a:p>
            <a:pPr algn="ctr" eaLnBrk="1" hangingPunct="1">
              <a:lnSpc>
                <a:spcPts val="3188"/>
              </a:lnSpc>
            </a:pPr>
            <a:r>
              <a:rPr lang="en-US" altLang="en-US" sz="2000" dirty="0"/>
              <a:t>required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weekly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intravenous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dosing,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infusion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reactions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and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premeds</a:t>
            </a:r>
          </a:p>
          <a:p>
            <a:pPr eaLnBrk="1" hangingPunct="1">
              <a:spcBef>
                <a:spcPts val="1650"/>
              </a:spcBef>
            </a:pPr>
            <a:r>
              <a:rPr lang="en-US" altLang="en-US" sz="2000" dirty="0">
                <a:solidFill>
                  <a:srgbClr val="5B9AD5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000" dirty="0"/>
              <a:t>Gal-NAC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conjugated: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subcutaneous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monthly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dosing,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premeds</a:t>
            </a:r>
          </a:p>
          <a:p>
            <a:pPr eaLnBrk="1" hangingPunct="1">
              <a:spcBef>
                <a:spcPts val="1650"/>
              </a:spcBef>
            </a:pPr>
            <a:r>
              <a:rPr lang="en-US" sz="2000" dirty="0" err="1"/>
              <a:t>xyz-</a:t>
            </a:r>
            <a:r>
              <a:rPr lang="en-US" sz="2000" b="1" dirty="0" err="1"/>
              <a:t>GalNAc</a:t>
            </a:r>
            <a:r>
              <a:rPr lang="en-US" sz="2000" b="1" dirty="0"/>
              <a:t> binds</a:t>
            </a:r>
            <a:r>
              <a:rPr lang="en-US" sz="2000" dirty="0"/>
              <a:t> to the </a:t>
            </a:r>
            <a:r>
              <a:rPr lang="en-US" sz="2000" dirty="0" err="1"/>
              <a:t>Asialoglycoprotein</a:t>
            </a:r>
            <a:r>
              <a:rPr lang="en-US" sz="2000" dirty="0"/>
              <a:t> </a:t>
            </a:r>
            <a:r>
              <a:rPr lang="en-US" sz="2000" b="1" dirty="0"/>
              <a:t>receptor</a:t>
            </a:r>
            <a:r>
              <a:rPr lang="en-US" sz="2000" dirty="0"/>
              <a:t> that is highly expressed on hepatocytes resulting in rapid endocytosis</a:t>
            </a:r>
            <a:endParaRPr lang="en-US" altLang="en-US" sz="20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B1FAFAA-742C-41D3-81F2-CC49B5F79E8A}"/>
              </a:ext>
            </a:extLst>
          </p:cNvPr>
          <p:cNvSpPr txBox="1"/>
          <p:nvPr/>
        </p:nvSpPr>
        <p:spPr>
          <a:xfrm>
            <a:off x="152400" y="659765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>
            <a:extLst>
              <a:ext uri="{FF2B5EF4-FFF2-40B4-BE49-F238E27FC236}">
                <a16:creationId xmlns:a16="http://schemas.microsoft.com/office/drawing/2014/main" id="{B0338084-B195-41CA-99EC-7C0B4691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66688"/>
            <a:ext cx="11126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D73646"/>
                </a:solidFill>
              </a:rPr>
              <a:t>JNJ-3989 (ARO-HBV dual </a:t>
            </a:r>
            <a:r>
              <a:rPr lang="en-US" altLang="en-US" sz="3600" dirty="0" err="1">
                <a:solidFill>
                  <a:srgbClr val="D73646"/>
                </a:solidFill>
              </a:rPr>
              <a:t>iRNA</a:t>
            </a:r>
            <a:r>
              <a:rPr lang="en-US" altLang="en-US" sz="3600" dirty="0">
                <a:solidFill>
                  <a:srgbClr val="D73646"/>
                </a:solidFill>
              </a:rPr>
              <a:t>) in </a:t>
            </a:r>
            <a:r>
              <a:rPr lang="en-US" altLang="en-US" sz="3600" dirty="0" err="1">
                <a:solidFill>
                  <a:srgbClr val="D73646"/>
                </a:solidFill>
              </a:rPr>
              <a:t>eAg</a:t>
            </a:r>
            <a:r>
              <a:rPr lang="en-US" altLang="en-US" sz="3600" dirty="0">
                <a:solidFill>
                  <a:srgbClr val="D73646"/>
                </a:solidFill>
              </a:rPr>
              <a:t> pos and </a:t>
            </a:r>
            <a:r>
              <a:rPr lang="en-US" altLang="en-US" sz="3600" dirty="0" err="1">
                <a:solidFill>
                  <a:srgbClr val="D73646"/>
                </a:solidFill>
              </a:rPr>
              <a:t>eAg</a:t>
            </a:r>
            <a:r>
              <a:rPr lang="en-US" altLang="en-US" sz="3600" dirty="0">
                <a:solidFill>
                  <a:srgbClr val="D73646"/>
                </a:solidFill>
              </a:rPr>
              <a:t> neg CHB</a:t>
            </a:r>
          </a:p>
        </p:txBody>
      </p:sp>
      <p:sp>
        <p:nvSpPr>
          <p:cNvPr id="31747" name="object 3">
            <a:extLst>
              <a:ext uri="{FF2B5EF4-FFF2-40B4-BE49-F238E27FC236}">
                <a16:creationId xmlns:a16="http://schemas.microsoft.com/office/drawing/2014/main" id="{3F6F4098-6328-4FD7-87D1-58CD348393A6}"/>
              </a:ext>
            </a:extLst>
          </p:cNvPr>
          <p:cNvSpPr>
            <a:spLocks/>
          </p:cNvSpPr>
          <p:nvPr/>
        </p:nvSpPr>
        <p:spPr bwMode="auto">
          <a:xfrm>
            <a:off x="1420813" y="2489200"/>
            <a:ext cx="2952750" cy="0"/>
          </a:xfrm>
          <a:custGeom>
            <a:avLst/>
            <a:gdLst>
              <a:gd name="T0" fmla="*/ 0 w 2951479"/>
              <a:gd name="T1" fmla="*/ 2953768 w 2951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51479">
                <a:moveTo>
                  <a:pt x="0" y="0"/>
                </a:moveTo>
                <a:lnTo>
                  <a:pt x="2951226" y="0"/>
                </a:lnTo>
              </a:path>
            </a:pathLst>
          </a:custGeom>
          <a:noFill/>
          <a:ln w="2119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8" name="object 4">
            <a:extLst>
              <a:ext uri="{FF2B5EF4-FFF2-40B4-BE49-F238E27FC236}">
                <a16:creationId xmlns:a16="http://schemas.microsoft.com/office/drawing/2014/main" id="{1D17B3B9-1073-4793-9A33-3075CEC488A4}"/>
              </a:ext>
            </a:extLst>
          </p:cNvPr>
          <p:cNvSpPr>
            <a:spLocks/>
          </p:cNvSpPr>
          <p:nvPr/>
        </p:nvSpPr>
        <p:spPr bwMode="auto">
          <a:xfrm>
            <a:off x="1333500" y="2478088"/>
            <a:ext cx="0" cy="22225"/>
          </a:xfrm>
          <a:custGeom>
            <a:avLst/>
            <a:gdLst>
              <a:gd name="T0" fmla="*/ 0 h 21589"/>
              <a:gd name="T1" fmla="*/ 22463 h 215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89">
                <a:moveTo>
                  <a:pt x="0" y="0"/>
                </a:moveTo>
                <a:lnTo>
                  <a:pt x="0" y="21196"/>
                </a:lnTo>
              </a:path>
            </a:pathLst>
          </a:custGeom>
          <a:noFill/>
          <a:ln w="2119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9" name="object 5">
            <a:extLst>
              <a:ext uri="{FF2B5EF4-FFF2-40B4-BE49-F238E27FC236}">
                <a16:creationId xmlns:a16="http://schemas.microsoft.com/office/drawing/2014/main" id="{1CBF6B6F-613D-4649-8F8A-2BA3196EB8C6}"/>
              </a:ext>
            </a:extLst>
          </p:cNvPr>
          <p:cNvSpPr>
            <a:spLocks/>
          </p:cNvSpPr>
          <p:nvPr/>
        </p:nvSpPr>
        <p:spPr bwMode="auto">
          <a:xfrm>
            <a:off x="2168525" y="3286125"/>
            <a:ext cx="2203450" cy="0"/>
          </a:xfrm>
          <a:custGeom>
            <a:avLst/>
            <a:gdLst>
              <a:gd name="T0" fmla="*/ 0 w 2203450"/>
              <a:gd name="T1" fmla="*/ 2203191 w 22034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03450">
                <a:moveTo>
                  <a:pt x="0" y="0"/>
                </a:moveTo>
                <a:lnTo>
                  <a:pt x="2203191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0" name="object 6">
            <a:extLst>
              <a:ext uri="{FF2B5EF4-FFF2-40B4-BE49-F238E27FC236}">
                <a16:creationId xmlns:a16="http://schemas.microsoft.com/office/drawing/2014/main" id="{1D0B7493-514A-435B-9344-31DD991B7BAF}"/>
              </a:ext>
            </a:extLst>
          </p:cNvPr>
          <p:cNvSpPr>
            <a:spLocks/>
          </p:cNvSpPr>
          <p:nvPr/>
        </p:nvSpPr>
        <p:spPr bwMode="auto">
          <a:xfrm>
            <a:off x="1325563" y="3286125"/>
            <a:ext cx="763587" cy="0"/>
          </a:xfrm>
          <a:custGeom>
            <a:avLst/>
            <a:gdLst>
              <a:gd name="T0" fmla="*/ 0 w 764539"/>
              <a:gd name="T1" fmla="*/ 762055 w 764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4539">
                <a:moveTo>
                  <a:pt x="0" y="0"/>
                </a:moveTo>
                <a:lnTo>
                  <a:pt x="763956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1" name="object 7">
            <a:extLst>
              <a:ext uri="{FF2B5EF4-FFF2-40B4-BE49-F238E27FC236}">
                <a16:creationId xmlns:a16="http://schemas.microsoft.com/office/drawing/2014/main" id="{D1D7AEC6-25C9-401A-8147-BB553F7911C3}"/>
              </a:ext>
            </a:extLst>
          </p:cNvPr>
          <p:cNvSpPr>
            <a:spLocks/>
          </p:cNvSpPr>
          <p:nvPr/>
        </p:nvSpPr>
        <p:spPr bwMode="auto">
          <a:xfrm>
            <a:off x="1744663" y="4481513"/>
            <a:ext cx="20637" cy="55562"/>
          </a:xfrm>
          <a:custGeom>
            <a:avLst/>
            <a:gdLst>
              <a:gd name="T0" fmla="*/ 10278 w 20319"/>
              <a:gd name="T1" fmla="*/ 0 h 56514"/>
              <a:gd name="T2" fmla="*/ 10278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2" name="object 8">
            <a:extLst>
              <a:ext uri="{FF2B5EF4-FFF2-40B4-BE49-F238E27FC236}">
                <a16:creationId xmlns:a16="http://schemas.microsoft.com/office/drawing/2014/main" id="{326865FC-5AD9-44D5-B0F9-FC5B766A499B}"/>
              </a:ext>
            </a:extLst>
          </p:cNvPr>
          <p:cNvSpPr>
            <a:spLocks/>
          </p:cNvSpPr>
          <p:nvPr/>
        </p:nvSpPr>
        <p:spPr bwMode="auto">
          <a:xfrm>
            <a:off x="2119313" y="4481513"/>
            <a:ext cx="20637" cy="55562"/>
          </a:xfrm>
          <a:custGeom>
            <a:avLst/>
            <a:gdLst>
              <a:gd name="T0" fmla="*/ 10280 w 20319"/>
              <a:gd name="T1" fmla="*/ 0 h 56514"/>
              <a:gd name="T2" fmla="*/ 10280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6" y="0"/>
                </a:moveTo>
                <a:lnTo>
                  <a:pt x="9966" y="56440"/>
                </a:lnTo>
              </a:path>
            </a:pathLst>
          </a:custGeom>
          <a:noFill/>
          <a:ln w="2120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3" name="object 9">
            <a:extLst>
              <a:ext uri="{FF2B5EF4-FFF2-40B4-BE49-F238E27FC236}">
                <a16:creationId xmlns:a16="http://schemas.microsoft.com/office/drawing/2014/main" id="{6752D64F-53EA-461F-B756-1D43932AB1BA}"/>
              </a:ext>
            </a:extLst>
          </p:cNvPr>
          <p:cNvSpPr>
            <a:spLocks/>
          </p:cNvSpPr>
          <p:nvPr/>
        </p:nvSpPr>
        <p:spPr bwMode="auto">
          <a:xfrm>
            <a:off x="2492375" y="4481513"/>
            <a:ext cx="20638" cy="55562"/>
          </a:xfrm>
          <a:custGeom>
            <a:avLst/>
            <a:gdLst>
              <a:gd name="T0" fmla="*/ 10279 w 20319"/>
              <a:gd name="T1" fmla="*/ 0 h 56514"/>
              <a:gd name="T2" fmla="*/ 10279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4" name="object 10">
            <a:extLst>
              <a:ext uri="{FF2B5EF4-FFF2-40B4-BE49-F238E27FC236}">
                <a16:creationId xmlns:a16="http://schemas.microsoft.com/office/drawing/2014/main" id="{03DD19AE-C031-4DD6-AB49-F6AF4A44FDAB}"/>
              </a:ext>
            </a:extLst>
          </p:cNvPr>
          <p:cNvSpPr>
            <a:spLocks/>
          </p:cNvSpPr>
          <p:nvPr/>
        </p:nvSpPr>
        <p:spPr bwMode="auto">
          <a:xfrm>
            <a:off x="2867025" y="4481513"/>
            <a:ext cx="19050" cy="55562"/>
          </a:xfrm>
          <a:custGeom>
            <a:avLst/>
            <a:gdLst>
              <a:gd name="T0" fmla="*/ 8759 w 20319"/>
              <a:gd name="T1" fmla="*/ 0 h 56514"/>
              <a:gd name="T2" fmla="*/ 8759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5" name="object 11">
            <a:extLst>
              <a:ext uri="{FF2B5EF4-FFF2-40B4-BE49-F238E27FC236}">
                <a16:creationId xmlns:a16="http://schemas.microsoft.com/office/drawing/2014/main" id="{5B9C4344-CCC5-4AB5-B4BF-6979FC2D6EEE}"/>
              </a:ext>
            </a:extLst>
          </p:cNvPr>
          <p:cNvSpPr>
            <a:spLocks/>
          </p:cNvSpPr>
          <p:nvPr/>
        </p:nvSpPr>
        <p:spPr bwMode="auto">
          <a:xfrm>
            <a:off x="3240088" y="4481513"/>
            <a:ext cx="20637" cy="55562"/>
          </a:xfrm>
          <a:custGeom>
            <a:avLst/>
            <a:gdLst>
              <a:gd name="T0" fmla="*/ 10277 w 20320"/>
              <a:gd name="T1" fmla="*/ 0 h 56514"/>
              <a:gd name="T2" fmla="*/ 10277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6" name="object 12">
            <a:extLst>
              <a:ext uri="{FF2B5EF4-FFF2-40B4-BE49-F238E27FC236}">
                <a16:creationId xmlns:a16="http://schemas.microsoft.com/office/drawing/2014/main" id="{A83B1755-13F2-4D68-AFF3-E0F52DBE2AB9}"/>
              </a:ext>
            </a:extLst>
          </p:cNvPr>
          <p:cNvSpPr>
            <a:spLocks/>
          </p:cNvSpPr>
          <p:nvPr/>
        </p:nvSpPr>
        <p:spPr bwMode="auto">
          <a:xfrm>
            <a:off x="3613150" y="4481513"/>
            <a:ext cx="20638" cy="55562"/>
          </a:xfrm>
          <a:custGeom>
            <a:avLst/>
            <a:gdLst>
              <a:gd name="T0" fmla="*/ 10278 w 20320"/>
              <a:gd name="T1" fmla="*/ 0 h 56514"/>
              <a:gd name="T2" fmla="*/ 10278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7" name="object 13">
            <a:extLst>
              <a:ext uri="{FF2B5EF4-FFF2-40B4-BE49-F238E27FC236}">
                <a16:creationId xmlns:a16="http://schemas.microsoft.com/office/drawing/2014/main" id="{09EBE1A0-4978-4C8B-9490-775C0E10C11C}"/>
              </a:ext>
            </a:extLst>
          </p:cNvPr>
          <p:cNvSpPr>
            <a:spLocks/>
          </p:cNvSpPr>
          <p:nvPr/>
        </p:nvSpPr>
        <p:spPr bwMode="auto">
          <a:xfrm>
            <a:off x="3987800" y="4481513"/>
            <a:ext cx="19050" cy="55562"/>
          </a:xfrm>
          <a:custGeom>
            <a:avLst/>
            <a:gdLst>
              <a:gd name="T0" fmla="*/ 8759 w 20320"/>
              <a:gd name="T1" fmla="*/ 0 h 56514"/>
              <a:gd name="T2" fmla="*/ 8759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6" y="0"/>
                </a:moveTo>
                <a:lnTo>
                  <a:pt x="9966" y="56440"/>
                </a:lnTo>
              </a:path>
            </a:pathLst>
          </a:custGeom>
          <a:noFill/>
          <a:ln w="2120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8" name="object 14">
            <a:extLst>
              <a:ext uri="{FF2B5EF4-FFF2-40B4-BE49-F238E27FC236}">
                <a16:creationId xmlns:a16="http://schemas.microsoft.com/office/drawing/2014/main" id="{3F339E8B-FF67-4C8E-980C-B0573495C2CA}"/>
              </a:ext>
            </a:extLst>
          </p:cNvPr>
          <p:cNvSpPr>
            <a:spLocks/>
          </p:cNvSpPr>
          <p:nvPr/>
        </p:nvSpPr>
        <p:spPr bwMode="auto">
          <a:xfrm>
            <a:off x="4360863" y="4481513"/>
            <a:ext cx="20637" cy="55562"/>
          </a:xfrm>
          <a:custGeom>
            <a:avLst/>
            <a:gdLst>
              <a:gd name="T0" fmla="*/ 10277 w 20320"/>
              <a:gd name="T1" fmla="*/ 0 h 56514"/>
              <a:gd name="T2" fmla="*/ 10277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9" name="object 15">
            <a:extLst>
              <a:ext uri="{FF2B5EF4-FFF2-40B4-BE49-F238E27FC236}">
                <a16:creationId xmlns:a16="http://schemas.microsoft.com/office/drawing/2014/main" id="{3165ED4A-532C-40C0-A70E-CC98E32100AE}"/>
              </a:ext>
            </a:extLst>
          </p:cNvPr>
          <p:cNvSpPr>
            <a:spLocks/>
          </p:cNvSpPr>
          <p:nvPr/>
        </p:nvSpPr>
        <p:spPr bwMode="auto">
          <a:xfrm>
            <a:off x="1465263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16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0" name="object 16">
            <a:extLst>
              <a:ext uri="{FF2B5EF4-FFF2-40B4-BE49-F238E27FC236}">
                <a16:creationId xmlns:a16="http://schemas.microsoft.com/office/drawing/2014/main" id="{AFEBE24D-10B9-49D4-94D8-0BA5CD716CDE}"/>
              </a:ext>
            </a:extLst>
          </p:cNvPr>
          <p:cNvSpPr>
            <a:spLocks/>
          </p:cNvSpPr>
          <p:nvPr/>
        </p:nvSpPr>
        <p:spPr bwMode="auto">
          <a:xfrm>
            <a:off x="15589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1" name="object 17">
            <a:extLst>
              <a:ext uri="{FF2B5EF4-FFF2-40B4-BE49-F238E27FC236}">
                <a16:creationId xmlns:a16="http://schemas.microsoft.com/office/drawing/2014/main" id="{28840B6A-EA38-442B-8D2D-0A0FC5FB8137}"/>
              </a:ext>
            </a:extLst>
          </p:cNvPr>
          <p:cNvSpPr>
            <a:spLocks/>
          </p:cNvSpPr>
          <p:nvPr/>
        </p:nvSpPr>
        <p:spPr bwMode="auto">
          <a:xfrm>
            <a:off x="165258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2" name="object 18">
            <a:extLst>
              <a:ext uri="{FF2B5EF4-FFF2-40B4-BE49-F238E27FC236}">
                <a16:creationId xmlns:a16="http://schemas.microsoft.com/office/drawing/2014/main" id="{8D5104B2-D179-4CFD-A7B2-E553F8267386}"/>
              </a:ext>
            </a:extLst>
          </p:cNvPr>
          <p:cNvSpPr>
            <a:spLocks/>
          </p:cNvSpPr>
          <p:nvPr/>
        </p:nvSpPr>
        <p:spPr bwMode="auto">
          <a:xfrm>
            <a:off x="18383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3" name="object 19">
            <a:extLst>
              <a:ext uri="{FF2B5EF4-FFF2-40B4-BE49-F238E27FC236}">
                <a16:creationId xmlns:a16="http://schemas.microsoft.com/office/drawing/2014/main" id="{7E4EAFE6-4047-48EA-BCA8-FA85C68E1ABE}"/>
              </a:ext>
            </a:extLst>
          </p:cNvPr>
          <p:cNvSpPr>
            <a:spLocks/>
          </p:cNvSpPr>
          <p:nvPr/>
        </p:nvSpPr>
        <p:spPr bwMode="auto">
          <a:xfrm>
            <a:off x="1933575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16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4" name="object 20">
            <a:extLst>
              <a:ext uri="{FF2B5EF4-FFF2-40B4-BE49-F238E27FC236}">
                <a16:creationId xmlns:a16="http://schemas.microsoft.com/office/drawing/2014/main" id="{A7C0D61D-3E3F-434E-B325-F123AD7D3BBF}"/>
              </a:ext>
            </a:extLst>
          </p:cNvPr>
          <p:cNvSpPr>
            <a:spLocks/>
          </p:cNvSpPr>
          <p:nvPr/>
        </p:nvSpPr>
        <p:spPr bwMode="auto">
          <a:xfrm>
            <a:off x="202565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5" name="object 21">
            <a:extLst>
              <a:ext uri="{FF2B5EF4-FFF2-40B4-BE49-F238E27FC236}">
                <a16:creationId xmlns:a16="http://schemas.microsoft.com/office/drawing/2014/main" id="{1172742F-52B3-40AA-BE1D-BBBB78A54E5F}"/>
              </a:ext>
            </a:extLst>
          </p:cNvPr>
          <p:cNvSpPr>
            <a:spLocks/>
          </p:cNvSpPr>
          <p:nvPr/>
        </p:nvSpPr>
        <p:spPr bwMode="auto">
          <a:xfrm>
            <a:off x="221138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6" name="object 22">
            <a:extLst>
              <a:ext uri="{FF2B5EF4-FFF2-40B4-BE49-F238E27FC236}">
                <a16:creationId xmlns:a16="http://schemas.microsoft.com/office/drawing/2014/main" id="{49D8AED5-2F2D-48E1-AFA2-1BF488B3A15C}"/>
              </a:ext>
            </a:extLst>
          </p:cNvPr>
          <p:cNvSpPr>
            <a:spLocks/>
          </p:cNvSpPr>
          <p:nvPr/>
        </p:nvSpPr>
        <p:spPr bwMode="auto">
          <a:xfrm>
            <a:off x="230663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7" name="object 23">
            <a:extLst>
              <a:ext uri="{FF2B5EF4-FFF2-40B4-BE49-F238E27FC236}">
                <a16:creationId xmlns:a16="http://schemas.microsoft.com/office/drawing/2014/main" id="{E10E622F-063E-45F9-872A-7F70CF2A9F86}"/>
              </a:ext>
            </a:extLst>
          </p:cNvPr>
          <p:cNvSpPr>
            <a:spLocks/>
          </p:cNvSpPr>
          <p:nvPr/>
        </p:nvSpPr>
        <p:spPr bwMode="auto">
          <a:xfrm>
            <a:off x="2400300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21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8" name="object 24">
            <a:extLst>
              <a:ext uri="{FF2B5EF4-FFF2-40B4-BE49-F238E27FC236}">
                <a16:creationId xmlns:a16="http://schemas.microsoft.com/office/drawing/2014/main" id="{1F408637-2B1F-4806-9B8D-B4E69994B6C7}"/>
              </a:ext>
            </a:extLst>
          </p:cNvPr>
          <p:cNvSpPr>
            <a:spLocks/>
          </p:cNvSpPr>
          <p:nvPr/>
        </p:nvSpPr>
        <p:spPr bwMode="auto">
          <a:xfrm>
            <a:off x="258603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9" name="object 25">
            <a:extLst>
              <a:ext uri="{FF2B5EF4-FFF2-40B4-BE49-F238E27FC236}">
                <a16:creationId xmlns:a16="http://schemas.microsoft.com/office/drawing/2014/main" id="{4C943123-ADE8-4D5A-A80B-7616B9DBEF2C}"/>
              </a:ext>
            </a:extLst>
          </p:cNvPr>
          <p:cNvSpPr>
            <a:spLocks/>
          </p:cNvSpPr>
          <p:nvPr/>
        </p:nvSpPr>
        <p:spPr bwMode="auto">
          <a:xfrm>
            <a:off x="267970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0" name="object 26">
            <a:extLst>
              <a:ext uri="{FF2B5EF4-FFF2-40B4-BE49-F238E27FC236}">
                <a16:creationId xmlns:a16="http://schemas.microsoft.com/office/drawing/2014/main" id="{87F93C51-3332-429A-A523-080E772E71F9}"/>
              </a:ext>
            </a:extLst>
          </p:cNvPr>
          <p:cNvSpPr>
            <a:spLocks/>
          </p:cNvSpPr>
          <p:nvPr/>
        </p:nvSpPr>
        <p:spPr bwMode="auto">
          <a:xfrm>
            <a:off x="2773363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1" name="object 27">
            <a:extLst>
              <a:ext uri="{FF2B5EF4-FFF2-40B4-BE49-F238E27FC236}">
                <a16:creationId xmlns:a16="http://schemas.microsoft.com/office/drawing/2014/main" id="{ECA3D319-3E6B-46DB-A8F8-E9845CAF9B5C}"/>
              </a:ext>
            </a:extLst>
          </p:cNvPr>
          <p:cNvSpPr>
            <a:spLocks/>
          </p:cNvSpPr>
          <p:nvPr/>
        </p:nvSpPr>
        <p:spPr bwMode="auto">
          <a:xfrm>
            <a:off x="295910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2" name="object 28">
            <a:extLst>
              <a:ext uri="{FF2B5EF4-FFF2-40B4-BE49-F238E27FC236}">
                <a16:creationId xmlns:a16="http://schemas.microsoft.com/office/drawing/2014/main" id="{0841BE90-00E8-4D89-B30F-C844066F9C93}"/>
              </a:ext>
            </a:extLst>
          </p:cNvPr>
          <p:cNvSpPr>
            <a:spLocks/>
          </p:cNvSpPr>
          <p:nvPr/>
        </p:nvSpPr>
        <p:spPr bwMode="auto">
          <a:xfrm>
            <a:off x="305435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3" name="object 29">
            <a:extLst>
              <a:ext uri="{FF2B5EF4-FFF2-40B4-BE49-F238E27FC236}">
                <a16:creationId xmlns:a16="http://schemas.microsoft.com/office/drawing/2014/main" id="{A22CEE72-2BE6-442B-BE0F-C0CFD7BA4616}"/>
              </a:ext>
            </a:extLst>
          </p:cNvPr>
          <p:cNvSpPr>
            <a:spLocks/>
          </p:cNvSpPr>
          <p:nvPr/>
        </p:nvSpPr>
        <p:spPr bwMode="auto">
          <a:xfrm>
            <a:off x="31464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4" name="object 30">
            <a:extLst>
              <a:ext uri="{FF2B5EF4-FFF2-40B4-BE49-F238E27FC236}">
                <a16:creationId xmlns:a16="http://schemas.microsoft.com/office/drawing/2014/main" id="{37157180-7BE9-41DA-8778-AA4F6CBABCEA}"/>
              </a:ext>
            </a:extLst>
          </p:cNvPr>
          <p:cNvSpPr>
            <a:spLocks/>
          </p:cNvSpPr>
          <p:nvPr/>
        </p:nvSpPr>
        <p:spPr bwMode="auto">
          <a:xfrm>
            <a:off x="3333750" y="4481513"/>
            <a:ext cx="19050" cy="31750"/>
          </a:xfrm>
          <a:custGeom>
            <a:avLst/>
            <a:gdLst>
              <a:gd name="T0" fmla="*/ 0 w 20320"/>
              <a:gd name="T1" fmla="*/ 15770 h 31750"/>
              <a:gd name="T2" fmla="*/ 1751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5" name="object 31">
            <a:extLst>
              <a:ext uri="{FF2B5EF4-FFF2-40B4-BE49-F238E27FC236}">
                <a16:creationId xmlns:a16="http://schemas.microsoft.com/office/drawing/2014/main" id="{7ED092B8-8882-4BD1-B2FB-C083AFBD027F}"/>
              </a:ext>
            </a:extLst>
          </p:cNvPr>
          <p:cNvSpPr>
            <a:spLocks/>
          </p:cNvSpPr>
          <p:nvPr/>
        </p:nvSpPr>
        <p:spPr bwMode="auto">
          <a:xfrm>
            <a:off x="3427413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5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6" name="object 32">
            <a:extLst>
              <a:ext uri="{FF2B5EF4-FFF2-40B4-BE49-F238E27FC236}">
                <a16:creationId xmlns:a16="http://schemas.microsoft.com/office/drawing/2014/main" id="{A69331F5-6150-4030-9EC8-DE92B8953478}"/>
              </a:ext>
            </a:extLst>
          </p:cNvPr>
          <p:cNvSpPr>
            <a:spLocks/>
          </p:cNvSpPr>
          <p:nvPr/>
        </p:nvSpPr>
        <p:spPr bwMode="auto">
          <a:xfrm>
            <a:off x="352107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7" name="object 33">
            <a:extLst>
              <a:ext uri="{FF2B5EF4-FFF2-40B4-BE49-F238E27FC236}">
                <a16:creationId xmlns:a16="http://schemas.microsoft.com/office/drawing/2014/main" id="{FA1827F5-15FA-4517-B5A8-C73A9B70CA3E}"/>
              </a:ext>
            </a:extLst>
          </p:cNvPr>
          <p:cNvSpPr>
            <a:spLocks/>
          </p:cNvSpPr>
          <p:nvPr/>
        </p:nvSpPr>
        <p:spPr bwMode="auto">
          <a:xfrm>
            <a:off x="3706813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60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8" name="object 34">
            <a:extLst>
              <a:ext uri="{FF2B5EF4-FFF2-40B4-BE49-F238E27FC236}">
                <a16:creationId xmlns:a16="http://schemas.microsoft.com/office/drawing/2014/main" id="{C3DABF5F-4B9A-49DE-8FF7-4E5D28E7D3B6}"/>
              </a:ext>
            </a:extLst>
          </p:cNvPr>
          <p:cNvSpPr>
            <a:spLocks/>
          </p:cNvSpPr>
          <p:nvPr/>
        </p:nvSpPr>
        <p:spPr bwMode="auto">
          <a:xfrm>
            <a:off x="3802063" y="4481513"/>
            <a:ext cx="19050" cy="31750"/>
          </a:xfrm>
          <a:custGeom>
            <a:avLst/>
            <a:gdLst>
              <a:gd name="T0" fmla="*/ 0 w 20320"/>
              <a:gd name="T1" fmla="*/ 15770 h 31750"/>
              <a:gd name="T2" fmla="*/ 1751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9" name="object 35">
            <a:extLst>
              <a:ext uri="{FF2B5EF4-FFF2-40B4-BE49-F238E27FC236}">
                <a16:creationId xmlns:a16="http://schemas.microsoft.com/office/drawing/2014/main" id="{B4BC2C66-9C1E-48D6-BCAE-772C2172536A}"/>
              </a:ext>
            </a:extLst>
          </p:cNvPr>
          <p:cNvSpPr>
            <a:spLocks/>
          </p:cNvSpPr>
          <p:nvPr/>
        </p:nvSpPr>
        <p:spPr bwMode="auto">
          <a:xfrm>
            <a:off x="3894138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5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0" name="object 36">
            <a:extLst>
              <a:ext uri="{FF2B5EF4-FFF2-40B4-BE49-F238E27FC236}">
                <a16:creationId xmlns:a16="http://schemas.microsoft.com/office/drawing/2014/main" id="{509C4DC7-906F-47A0-9785-B18A22BBCFBA}"/>
              </a:ext>
            </a:extLst>
          </p:cNvPr>
          <p:cNvSpPr>
            <a:spLocks/>
          </p:cNvSpPr>
          <p:nvPr/>
        </p:nvSpPr>
        <p:spPr bwMode="auto">
          <a:xfrm>
            <a:off x="407987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1" name="object 37">
            <a:extLst>
              <a:ext uri="{FF2B5EF4-FFF2-40B4-BE49-F238E27FC236}">
                <a16:creationId xmlns:a16="http://schemas.microsoft.com/office/drawing/2014/main" id="{5CDA1A09-96F9-43A4-BEAE-7A4F004A5459}"/>
              </a:ext>
            </a:extLst>
          </p:cNvPr>
          <p:cNvSpPr>
            <a:spLocks/>
          </p:cNvSpPr>
          <p:nvPr/>
        </p:nvSpPr>
        <p:spPr bwMode="auto">
          <a:xfrm>
            <a:off x="417512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2" name="object 38">
            <a:extLst>
              <a:ext uri="{FF2B5EF4-FFF2-40B4-BE49-F238E27FC236}">
                <a16:creationId xmlns:a16="http://schemas.microsoft.com/office/drawing/2014/main" id="{32B4181F-6E71-4670-9DA7-D8FE8F72445F}"/>
              </a:ext>
            </a:extLst>
          </p:cNvPr>
          <p:cNvSpPr>
            <a:spLocks/>
          </p:cNvSpPr>
          <p:nvPr/>
        </p:nvSpPr>
        <p:spPr bwMode="auto">
          <a:xfrm>
            <a:off x="4267200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62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3" name="object 39">
            <a:extLst>
              <a:ext uri="{FF2B5EF4-FFF2-40B4-BE49-F238E27FC236}">
                <a16:creationId xmlns:a16="http://schemas.microsoft.com/office/drawing/2014/main" id="{42558951-2AE2-4CEA-9C3A-76B3984C7E85}"/>
              </a:ext>
            </a:extLst>
          </p:cNvPr>
          <p:cNvSpPr>
            <a:spLocks/>
          </p:cNvSpPr>
          <p:nvPr/>
        </p:nvSpPr>
        <p:spPr bwMode="auto">
          <a:xfrm>
            <a:off x="1325563" y="4479925"/>
            <a:ext cx="3055937" cy="0"/>
          </a:xfrm>
          <a:custGeom>
            <a:avLst/>
            <a:gdLst>
              <a:gd name="T0" fmla="*/ 0 w 3056254"/>
              <a:gd name="T1" fmla="*/ 3055228 w 305625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056254">
                <a:moveTo>
                  <a:pt x="0" y="0"/>
                </a:moveTo>
                <a:lnTo>
                  <a:pt x="3055862" y="0"/>
                </a:lnTo>
              </a:path>
            </a:pathLst>
          </a:custGeom>
          <a:noFill/>
          <a:ln w="2171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4" name="object 40">
            <a:extLst>
              <a:ext uri="{FF2B5EF4-FFF2-40B4-BE49-F238E27FC236}">
                <a16:creationId xmlns:a16="http://schemas.microsoft.com/office/drawing/2014/main" id="{EBDF6D4D-A30B-4068-8FE5-9D5F2C604620}"/>
              </a:ext>
            </a:extLst>
          </p:cNvPr>
          <p:cNvSpPr>
            <a:spLocks/>
          </p:cNvSpPr>
          <p:nvPr/>
        </p:nvSpPr>
        <p:spPr bwMode="auto">
          <a:xfrm>
            <a:off x="1392238" y="4486275"/>
            <a:ext cx="2968625" cy="0"/>
          </a:xfrm>
          <a:custGeom>
            <a:avLst/>
            <a:gdLst>
              <a:gd name="T0" fmla="*/ 0 w 2969895"/>
              <a:gd name="T1" fmla="*/ 2966960 w 29698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69895">
                <a:moveTo>
                  <a:pt x="0" y="0"/>
                </a:moveTo>
                <a:lnTo>
                  <a:pt x="2969499" y="0"/>
                </a:lnTo>
              </a:path>
            </a:pathLst>
          </a:custGeom>
          <a:noFill/>
          <a:ln w="1156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5" name="object 41">
            <a:extLst>
              <a:ext uri="{FF2B5EF4-FFF2-40B4-BE49-F238E27FC236}">
                <a16:creationId xmlns:a16="http://schemas.microsoft.com/office/drawing/2014/main" id="{11CB3013-6408-40A6-A276-4B66F5F669B5}"/>
              </a:ext>
            </a:extLst>
          </p:cNvPr>
          <p:cNvSpPr>
            <a:spLocks/>
          </p:cNvSpPr>
          <p:nvPr/>
        </p:nvSpPr>
        <p:spPr bwMode="auto">
          <a:xfrm>
            <a:off x="1381125" y="2528888"/>
            <a:ext cx="0" cy="2017712"/>
          </a:xfrm>
          <a:custGeom>
            <a:avLst/>
            <a:gdLst>
              <a:gd name="T0" fmla="*/ 0 h 2018664"/>
              <a:gd name="T1" fmla="*/ 2016730 h 20186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8664">
                <a:moveTo>
                  <a:pt x="0" y="0"/>
                </a:moveTo>
                <a:lnTo>
                  <a:pt x="0" y="2018634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6" name="object 42">
            <a:extLst>
              <a:ext uri="{FF2B5EF4-FFF2-40B4-BE49-F238E27FC236}">
                <a16:creationId xmlns:a16="http://schemas.microsoft.com/office/drawing/2014/main" id="{0773BF8E-73E4-47FB-B742-FC0DC256337D}"/>
              </a:ext>
            </a:extLst>
          </p:cNvPr>
          <p:cNvSpPr>
            <a:spLocks/>
          </p:cNvSpPr>
          <p:nvPr/>
        </p:nvSpPr>
        <p:spPr bwMode="auto">
          <a:xfrm>
            <a:off x="1325563" y="4083050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19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7" name="object 43">
            <a:extLst>
              <a:ext uri="{FF2B5EF4-FFF2-40B4-BE49-F238E27FC236}">
                <a16:creationId xmlns:a16="http://schemas.microsoft.com/office/drawing/2014/main" id="{AE56258E-D6B3-4D7E-8C7E-9CE4334FB771}"/>
              </a:ext>
            </a:extLst>
          </p:cNvPr>
          <p:cNvSpPr>
            <a:spLocks/>
          </p:cNvSpPr>
          <p:nvPr/>
        </p:nvSpPr>
        <p:spPr bwMode="auto">
          <a:xfrm>
            <a:off x="1325563" y="3684588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8" name="object 44">
            <a:extLst>
              <a:ext uri="{FF2B5EF4-FFF2-40B4-BE49-F238E27FC236}">
                <a16:creationId xmlns:a16="http://schemas.microsoft.com/office/drawing/2014/main" id="{1E908DF3-FB09-42FE-B05B-12A40F683F8B}"/>
              </a:ext>
            </a:extLst>
          </p:cNvPr>
          <p:cNvSpPr>
            <a:spLocks/>
          </p:cNvSpPr>
          <p:nvPr/>
        </p:nvSpPr>
        <p:spPr bwMode="auto">
          <a:xfrm>
            <a:off x="1325563" y="2887663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19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9" name="object 45">
            <a:extLst>
              <a:ext uri="{FF2B5EF4-FFF2-40B4-BE49-F238E27FC236}">
                <a16:creationId xmlns:a16="http://schemas.microsoft.com/office/drawing/2014/main" id="{1B172B18-4461-4EBD-B313-479E69F8058D}"/>
              </a:ext>
            </a:extLst>
          </p:cNvPr>
          <p:cNvSpPr>
            <a:spLocks/>
          </p:cNvSpPr>
          <p:nvPr/>
        </p:nvSpPr>
        <p:spPr bwMode="auto">
          <a:xfrm>
            <a:off x="1371600" y="2487613"/>
            <a:ext cx="2254250" cy="1911350"/>
          </a:xfrm>
          <a:custGeom>
            <a:avLst/>
            <a:gdLst>
              <a:gd name="T0" fmla="*/ 936701 w 2254250"/>
              <a:gd name="T1" fmla="*/ 1812645 h 1911350"/>
              <a:gd name="T2" fmla="*/ 1505381 w 2254250"/>
              <a:gd name="T3" fmla="*/ 1910803 h 1911350"/>
              <a:gd name="T4" fmla="*/ 1502473 w 2254250"/>
              <a:gd name="T5" fmla="*/ 1891030 h 1911350"/>
              <a:gd name="T6" fmla="*/ 1143287 w 2254250"/>
              <a:gd name="T7" fmla="*/ 1869935 h 1911350"/>
              <a:gd name="T8" fmla="*/ 1131417 w 2254250"/>
              <a:gd name="T9" fmla="*/ 1869249 h 1911350"/>
              <a:gd name="T10" fmla="*/ 955775 w 2254250"/>
              <a:gd name="T11" fmla="*/ 1798751 h 1911350"/>
              <a:gd name="T12" fmla="*/ 946937 w 2254250"/>
              <a:gd name="T13" fmla="*/ 1795233 h 1911350"/>
              <a:gd name="T14" fmla="*/ 775065 w 2254250"/>
              <a:gd name="T15" fmla="*/ 1548587 h 1911350"/>
              <a:gd name="T16" fmla="*/ 749914 w 2254250"/>
              <a:gd name="T17" fmla="*/ 1547531 h 1911350"/>
              <a:gd name="T18" fmla="*/ 1502473 w 2254250"/>
              <a:gd name="T19" fmla="*/ 1891030 h 1911350"/>
              <a:gd name="T20" fmla="*/ 1503736 w 2254250"/>
              <a:gd name="T21" fmla="*/ 1890760 h 1911350"/>
              <a:gd name="T22" fmla="*/ 1503736 w 2254250"/>
              <a:gd name="T23" fmla="*/ 1890760 h 1911350"/>
              <a:gd name="T24" fmla="*/ 1502473 w 2254250"/>
              <a:gd name="T25" fmla="*/ 1891030 h 1911350"/>
              <a:gd name="T26" fmla="*/ 2253983 w 2254250"/>
              <a:gd name="T27" fmla="*/ 1751152 h 1911350"/>
              <a:gd name="T28" fmla="*/ 1131417 w 2254250"/>
              <a:gd name="T29" fmla="*/ 1869249 h 1911350"/>
              <a:gd name="T30" fmla="*/ 1133131 w 2254250"/>
              <a:gd name="T31" fmla="*/ 1869348 h 1911350"/>
              <a:gd name="T32" fmla="*/ 1133131 w 2254250"/>
              <a:gd name="T33" fmla="*/ 1869348 h 1911350"/>
              <a:gd name="T34" fmla="*/ 1143287 w 2254250"/>
              <a:gd name="T35" fmla="*/ 1869935 h 1911350"/>
              <a:gd name="T36" fmla="*/ 1132882 w 2254250"/>
              <a:gd name="T37" fmla="*/ 1869249 h 1911350"/>
              <a:gd name="T38" fmla="*/ 1133131 w 2254250"/>
              <a:gd name="T39" fmla="*/ 1869348 h 1911350"/>
              <a:gd name="T40" fmla="*/ 946937 w 2254250"/>
              <a:gd name="T41" fmla="*/ 1795233 h 1911350"/>
              <a:gd name="T42" fmla="*/ 949651 w 2254250"/>
              <a:gd name="T43" fmla="*/ 1796314 h 1911350"/>
              <a:gd name="T44" fmla="*/ 949651 w 2254250"/>
              <a:gd name="T45" fmla="*/ 1796314 h 1911350"/>
              <a:gd name="T46" fmla="*/ 955775 w 2254250"/>
              <a:gd name="T47" fmla="*/ 1798751 h 1911350"/>
              <a:gd name="T48" fmla="*/ 948890 w 2254250"/>
              <a:gd name="T49" fmla="*/ 1795233 h 1911350"/>
              <a:gd name="T50" fmla="*/ 949651 w 2254250"/>
              <a:gd name="T51" fmla="*/ 1796314 h 1911350"/>
              <a:gd name="T52" fmla="*/ 749020 w 2254250"/>
              <a:gd name="T53" fmla="*/ 1546263 h 1911350"/>
              <a:gd name="T54" fmla="*/ 751370 w 2254250"/>
              <a:gd name="T55" fmla="*/ 1548587 h 1911350"/>
              <a:gd name="T56" fmla="*/ 773427 w 2254250"/>
              <a:gd name="T57" fmla="*/ 1546263 h 1911350"/>
              <a:gd name="T58" fmla="*/ 751370 w 2254250"/>
              <a:gd name="T59" fmla="*/ 1548587 h 1911350"/>
              <a:gd name="T60" fmla="*/ 773427 w 2254250"/>
              <a:gd name="T61" fmla="*/ 1546263 h 1911350"/>
              <a:gd name="T62" fmla="*/ 561975 w 2254250"/>
              <a:gd name="T63" fmla="*/ 1411249 h 1911350"/>
              <a:gd name="T64" fmla="*/ 749020 w 2254250"/>
              <a:gd name="T65" fmla="*/ 1546263 h 1911350"/>
              <a:gd name="T66" fmla="*/ 764387 w 2254250"/>
              <a:gd name="T67" fmla="*/ 1533436 h 1911350"/>
              <a:gd name="T68" fmla="*/ 578116 w 2254250"/>
              <a:gd name="T69" fmla="*/ 1399362 h 1911350"/>
              <a:gd name="T70" fmla="*/ 576343 w 2254250"/>
              <a:gd name="T71" fmla="*/ 1396339 h 1911350"/>
              <a:gd name="T72" fmla="*/ 375196 w 2254250"/>
              <a:gd name="T73" fmla="*/ 1092771 h 1911350"/>
              <a:gd name="T74" fmla="*/ 575373 w 2254250"/>
              <a:gd name="T75" fmla="*/ 1396339 h 1911350"/>
              <a:gd name="T76" fmla="*/ 577061 w 2254250"/>
              <a:gd name="T77" fmla="*/ 1397563 h 1911350"/>
              <a:gd name="T78" fmla="*/ 577061 w 2254250"/>
              <a:gd name="T79" fmla="*/ 1397563 h 1911350"/>
              <a:gd name="T80" fmla="*/ 579540 w 2254250"/>
              <a:gd name="T81" fmla="*/ 1399362 h 1911350"/>
              <a:gd name="T82" fmla="*/ 576343 w 2254250"/>
              <a:gd name="T83" fmla="*/ 1396339 h 1911350"/>
              <a:gd name="T84" fmla="*/ 577061 w 2254250"/>
              <a:gd name="T85" fmla="*/ 1397563 h 1911350"/>
              <a:gd name="T86" fmla="*/ 19659 w 2254250"/>
              <a:gd name="T87" fmla="*/ 0 h 1911350"/>
              <a:gd name="T88" fmla="*/ 93167 w 2254250"/>
              <a:gd name="T89" fmla="*/ 568731 h 1911350"/>
              <a:gd name="T90" fmla="*/ 375196 w 2254250"/>
              <a:gd name="T91" fmla="*/ 1092771 h 1911350"/>
              <a:gd name="T92" fmla="*/ 391960 w 2254250"/>
              <a:gd name="T93" fmla="*/ 1082116 h 1911350"/>
              <a:gd name="T94" fmla="*/ 205105 w 2254250"/>
              <a:gd name="T95" fmla="*/ 799757 h 1911350"/>
              <a:gd name="T96" fmla="*/ 204403 w 2254250"/>
              <a:gd name="T97" fmla="*/ 797966 h 1911350"/>
              <a:gd name="T98" fmla="*/ 112661 w 2254250"/>
              <a:gd name="T99" fmla="*/ 564438 h 1911350"/>
              <a:gd name="T100" fmla="*/ 112320 w 2254250"/>
              <a:gd name="T101" fmla="*/ 562368 h 1911350"/>
              <a:gd name="T102" fmla="*/ 204152 w 2254250"/>
              <a:gd name="T103" fmla="*/ 797966 h 1911350"/>
              <a:gd name="T104" fmla="*/ 204768 w 2254250"/>
              <a:gd name="T105" fmla="*/ 798898 h 1911350"/>
              <a:gd name="T106" fmla="*/ 204768 w 2254250"/>
              <a:gd name="T107" fmla="*/ 798898 h 1911350"/>
              <a:gd name="T108" fmla="*/ 205336 w 2254250"/>
              <a:gd name="T109" fmla="*/ 799757 h 1911350"/>
              <a:gd name="T110" fmla="*/ 204403 w 2254250"/>
              <a:gd name="T111" fmla="*/ 797966 h 1911350"/>
              <a:gd name="T112" fmla="*/ 204768 w 2254250"/>
              <a:gd name="T113" fmla="*/ 798898 h 1911350"/>
              <a:gd name="T114" fmla="*/ 112102 w 2254250"/>
              <a:gd name="T115" fmla="*/ 562368 h 1911350"/>
              <a:gd name="T116" fmla="*/ 112478 w 2254250"/>
              <a:gd name="T117" fmla="*/ 563327 h 1911350"/>
              <a:gd name="T118" fmla="*/ 112478 w 2254250"/>
              <a:gd name="T119" fmla="*/ 563327 h 1911350"/>
              <a:gd name="T120" fmla="*/ 112913 w 2254250"/>
              <a:gd name="T121" fmla="*/ 564438 h 1911350"/>
              <a:gd name="T122" fmla="*/ 112320 w 2254250"/>
              <a:gd name="T123" fmla="*/ 562368 h 1911350"/>
              <a:gd name="T124" fmla="*/ 112478 w 2254250"/>
              <a:gd name="T125" fmla="*/ 563327 h 191135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54250" h="1911350">
                <a:moveTo>
                  <a:pt x="749914" y="1547531"/>
                </a:moveTo>
                <a:lnTo>
                  <a:pt x="936701" y="1812645"/>
                </a:lnTo>
                <a:lnTo>
                  <a:pt x="1128649" y="1889036"/>
                </a:lnTo>
                <a:lnTo>
                  <a:pt x="1505381" y="1910803"/>
                </a:lnTo>
                <a:lnTo>
                  <a:pt x="1598100" y="1891030"/>
                </a:lnTo>
                <a:lnTo>
                  <a:pt x="1502473" y="1891030"/>
                </a:lnTo>
                <a:lnTo>
                  <a:pt x="1503736" y="1890760"/>
                </a:lnTo>
                <a:lnTo>
                  <a:pt x="1143287" y="1869935"/>
                </a:lnTo>
                <a:lnTo>
                  <a:pt x="1134605" y="1869935"/>
                </a:lnTo>
                <a:lnTo>
                  <a:pt x="1131417" y="1869249"/>
                </a:lnTo>
                <a:lnTo>
                  <a:pt x="1132882" y="1869249"/>
                </a:lnTo>
                <a:lnTo>
                  <a:pt x="955775" y="1798751"/>
                </a:lnTo>
                <a:lnTo>
                  <a:pt x="951369" y="1798751"/>
                </a:lnTo>
                <a:lnTo>
                  <a:pt x="946937" y="1795233"/>
                </a:lnTo>
                <a:lnTo>
                  <a:pt x="948890" y="1795233"/>
                </a:lnTo>
                <a:lnTo>
                  <a:pt x="775065" y="1548587"/>
                </a:lnTo>
                <a:lnTo>
                  <a:pt x="751370" y="1548587"/>
                </a:lnTo>
                <a:lnTo>
                  <a:pt x="749914" y="1547531"/>
                </a:lnTo>
                <a:close/>
              </a:path>
              <a:path w="2254250" h="1911350">
                <a:moveTo>
                  <a:pt x="1503736" y="1890760"/>
                </a:moveTo>
                <a:lnTo>
                  <a:pt x="1502473" y="1891030"/>
                </a:lnTo>
                <a:lnTo>
                  <a:pt x="1505102" y="1890839"/>
                </a:lnTo>
                <a:lnTo>
                  <a:pt x="1503736" y="1890760"/>
                </a:lnTo>
                <a:close/>
              </a:path>
              <a:path w="2254250" h="1911350">
                <a:moveTo>
                  <a:pt x="2249830" y="1731657"/>
                </a:moveTo>
                <a:lnTo>
                  <a:pt x="1503736" y="1890760"/>
                </a:lnTo>
                <a:lnTo>
                  <a:pt x="1505102" y="1890839"/>
                </a:lnTo>
                <a:lnTo>
                  <a:pt x="1502473" y="1891030"/>
                </a:lnTo>
                <a:lnTo>
                  <a:pt x="1598100" y="1891030"/>
                </a:lnTo>
                <a:lnTo>
                  <a:pt x="2253983" y="1751152"/>
                </a:lnTo>
                <a:lnTo>
                  <a:pt x="2249830" y="1731657"/>
                </a:lnTo>
                <a:close/>
              </a:path>
              <a:path w="2254250" h="1911350">
                <a:moveTo>
                  <a:pt x="1131417" y="1869249"/>
                </a:moveTo>
                <a:lnTo>
                  <a:pt x="1134605" y="1869935"/>
                </a:lnTo>
                <a:lnTo>
                  <a:pt x="1133131" y="1869348"/>
                </a:lnTo>
                <a:lnTo>
                  <a:pt x="1131417" y="1869249"/>
                </a:lnTo>
                <a:close/>
              </a:path>
              <a:path w="2254250" h="1911350">
                <a:moveTo>
                  <a:pt x="1133131" y="1869348"/>
                </a:moveTo>
                <a:lnTo>
                  <a:pt x="1134605" y="1869935"/>
                </a:lnTo>
                <a:lnTo>
                  <a:pt x="1143287" y="1869935"/>
                </a:lnTo>
                <a:lnTo>
                  <a:pt x="1133131" y="1869348"/>
                </a:lnTo>
                <a:close/>
              </a:path>
              <a:path w="2254250" h="1911350">
                <a:moveTo>
                  <a:pt x="1132882" y="1869249"/>
                </a:moveTo>
                <a:lnTo>
                  <a:pt x="1131417" y="1869249"/>
                </a:lnTo>
                <a:lnTo>
                  <a:pt x="1133131" y="1869348"/>
                </a:lnTo>
                <a:lnTo>
                  <a:pt x="1132882" y="1869249"/>
                </a:lnTo>
                <a:close/>
              </a:path>
              <a:path w="2254250" h="1911350">
                <a:moveTo>
                  <a:pt x="946937" y="1795233"/>
                </a:moveTo>
                <a:lnTo>
                  <a:pt x="951369" y="1798751"/>
                </a:lnTo>
                <a:lnTo>
                  <a:pt x="949651" y="1796314"/>
                </a:lnTo>
                <a:lnTo>
                  <a:pt x="946937" y="1795233"/>
                </a:lnTo>
                <a:close/>
              </a:path>
              <a:path w="2254250" h="1911350">
                <a:moveTo>
                  <a:pt x="949651" y="1796314"/>
                </a:moveTo>
                <a:lnTo>
                  <a:pt x="951369" y="1798751"/>
                </a:lnTo>
                <a:lnTo>
                  <a:pt x="955775" y="1798751"/>
                </a:lnTo>
                <a:lnTo>
                  <a:pt x="949651" y="1796314"/>
                </a:lnTo>
                <a:close/>
              </a:path>
              <a:path w="2254250" h="1911350">
                <a:moveTo>
                  <a:pt x="948890" y="1795233"/>
                </a:moveTo>
                <a:lnTo>
                  <a:pt x="946937" y="1795233"/>
                </a:lnTo>
                <a:lnTo>
                  <a:pt x="949651" y="1796314"/>
                </a:lnTo>
                <a:lnTo>
                  <a:pt x="948890" y="1795233"/>
                </a:lnTo>
                <a:close/>
              </a:path>
              <a:path w="2254250" h="1911350">
                <a:moveTo>
                  <a:pt x="749020" y="1546263"/>
                </a:moveTo>
                <a:lnTo>
                  <a:pt x="749914" y="1547531"/>
                </a:lnTo>
                <a:lnTo>
                  <a:pt x="751370" y="1548587"/>
                </a:lnTo>
                <a:lnTo>
                  <a:pt x="749020" y="1546263"/>
                </a:lnTo>
                <a:close/>
              </a:path>
              <a:path w="2254250" h="1911350">
                <a:moveTo>
                  <a:pt x="773427" y="1546263"/>
                </a:moveTo>
                <a:lnTo>
                  <a:pt x="749020" y="1546263"/>
                </a:lnTo>
                <a:lnTo>
                  <a:pt x="751370" y="1548587"/>
                </a:lnTo>
                <a:lnTo>
                  <a:pt x="775065" y="1548587"/>
                </a:lnTo>
                <a:lnTo>
                  <a:pt x="773427" y="1546263"/>
                </a:lnTo>
                <a:close/>
              </a:path>
              <a:path w="2254250" h="1911350">
                <a:moveTo>
                  <a:pt x="374916" y="1092352"/>
                </a:moveTo>
                <a:lnTo>
                  <a:pt x="561975" y="1411249"/>
                </a:lnTo>
                <a:lnTo>
                  <a:pt x="749914" y="1547531"/>
                </a:lnTo>
                <a:lnTo>
                  <a:pt x="749020" y="1546263"/>
                </a:lnTo>
                <a:lnTo>
                  <a:pt x="773427" y="1546263"/>
                </a:lnTo>
                <a:lnTo>
                  <a:pt x="764387" y="1533436"/>
                </a:lnTo>
                <a:lnTo>
                  <a:pt x="579540" y="1399362"/>
                </a:lnTo>
                <a:lnTo>
                  <a:pt x="578116" y="1399362"/>
                </a:lnTo>
                <a:lnTo>
                  <a:pt x="575373" y="1396339"/>
                </a:lnTo>
                <a:lnTo>
                  <a:pt x="576343" y="1396339"/>
                </a:lnTo>
                <a:lnTo>
                  <a:pt x="398212" y="1092771"/>
                </a:lnTo>
                <a:lnTo>
                  <a:pt x="375196" y="1092771"/>
                </a:lnTo>
                <a:lnTo>
                  <a:pt x="374916" y="1092352"/>
                </a:lnTo>
                <a:close/>
              </a:path>
              <a:path w="2254250" h="1911350">
                <a:moveTo>
                  <a:pt x="575373" y="1396339"/>
                </a:moveTo>
                <a:lnTo>
                  <a:pt x="578116" y="1399362"/>
                </a:lnTo>
                <a:lnTo>
                  <a:pt x="577061" y="1397563"/>
                </a:lnTo>
                <a:lnTo>
                  <a:pt x="575373" y="1396339"/>
                </a:lnTo>
                <a:close/>
              </a:path>
              <a:path w="2254250" h="1911350">
                <a:moveTo>
                  <a:pt x="577061" y="1397563"/>
                </a:moveTo>
                <a:lnTo>
                  <a:pt x="578116" y="1399362"/>
                </a:lnTo>
                <a:lnTo>
                  <a:pt x="579540" y="1399362"/>
                </a:lnTo>
                <a:lnTo>
                  <a:pt x="577061" y="1397563"/>
                </a:lnTo>
                <a:close/>
              </a:path>
              <a:path w="2254250" h="1911350">
                <a:moveTo>
                  <a:pt x="576343" y="1396339"/>
                </a:moveTo>
                <a:lnTo>
                  <a:pt x="575373" y="1396339"/>
                </a:lnTo>
                <a:lnTo>
                  <a:pt x="577061" y="1397563"/>
                </a:lnTo>
                <a:lnTo>
                  <a:pt x="576343" y="1396339"/>
                </a:lnTo>
                <a:close/>
              </a:path>
              <a:path w="2254250" h="1911350">
                <a:moveTo>
                  <a:pt x="19659" y="0"/>
                </a:moveTo>
                <a:lnTo>
                  <a:pt x="0" y="3187"/>
                </a:lnTo>
                <a:lnTo>
                  <a:pt x="93167" y="568731"/>
                </a:lnTo>
                <a:lnTo>
                  <a:pt x="186944" y="808062"/>
                </a:lnTo>
                <a:lnTo>
                  <a:pt x="375196" y="1092771"/>
                </a:lnTo>
                <a:lnTo>
                  <a:pt x="398212" y="1092771"/>
                </a:lnTo>
                <a:lnTo>
                  <a:pt x="391960" y="1082116"/>
                </a:lnTo>
                <a:lnTo>
                  <a:pt x="205336" y="799757"/>
                </a:lnTo>
                <a:lnTo>
                  <a:pt x="205105" y="799757"/>
                </a:lnTo>
                <a:lnTo>
                  <a:pt x="204152" y="797966"/>
                </a:lnTo>
                <a:lnTo>
                  <a:pt x="204403" y="797966"/>
                </a:lnTo>
                <a:lnTo>
                  <a:pt x="112913" y="564438"/>
                </a:lnTo>
                <a:lnTo>
                  <a:pt x="112661" y="564438"/>
                </a:lnTo>
                <a:lnTo>
                  <a:pt x="112102" y="562368"/>
                </a:lnTo>
                <a:lnTo>
                  <a:pt x="112320" y="562368"/>
                </a:lnTo>
                <a:lnTo>
                  <a:pt x="19659" y="0"/>
                </a:lnTo>
                <a:close/>
              </a:path>
              <a:path w="2254250" h="1911350">
                <a:moveTo>
                  <a:pt x="204152" y="797966"/>
                </a:moveTo>
                <a:lnTo>
                  <a:pt x="205105" y="799757"/>
                </a:lnTo>
                <a:lnTo>
                  <a:pt x="204768" y="798898"/>
                </a:lnTo>
                <a:lnTo>
                  <a:pt x="204152" y="797966"/>
                </a:lnTo>
                <a:close/>
              </a:path>
              <a:path w="2254250" h="1911350">
                <a:moveTo>
                  <a:pt x="204768" y="798898"/>
                </a:moveTo>
                <a:lnTo>
                  <a:pt x="205105" y="799757"/>
                </a:lnTo>
                <a:lnTo>
                  <a:pt x="205336" y="799757"/>
                </a:lnTo>
                <a:lnTo>
                  <a:pt x="204768" y="798898"/>
                </a:lnTo>
                <a:close/>
              </a:path>
              <a:path w="2254250" h="1911350">
                <a:moveTo>
                  <a:pt x="204403" y="797966"/>
                </a:moveTo>
                <a:lnTo>
                  <a:pt x="204152" y="797966"/>
                </a:lnTo>
                <a:lnTo>
                  <a:pt x="204768" y="798898"/>
                </a:lnTo>
                <a:lnTo>
                  <a:pt x="204403" y="797966"/>
                </a:lnTo>
                <a:close/>
              </a:path>
              <a:path w="2254250" h="1911350">
                <a:moveTo>
                  <a:pt x="112102" y="562368"/>
                </a:moveTo>
                <a:lnTo>
                  <a:pt x="112661" y="564438"/>
                </a:lnTo>
                <a:lnTo>
                  <a:pt x="112478" y="563327"/>
                </a:lnTo>
                <a:lnTo>
                  <a:pt x="112102" y="562368"/>
                </a:lnTo>
                <a:close/>
              </a:path>
              <a:path w="2254250" h="1911350">
                <a:moveTo>
                  <a:pt x="112478" y="563327"/>
                </a:moveTo>
                <a:lnTo>
                  <a:pt x="112661" y="564438"/>
                </a:lnTo>
                <a:lnTo>
                  <a:pt x="112913" y="564438"/>
                </a:lnTo>
                <a:lnTo>
                  <a:pt x="112478" y="563327"/>
                </a:lnTo>
                <a:close/>
              </a:path>
              <a:path w="2254250" h="1911350">
                <a:moveTo>
                  <a:pt x="112320" y="562368"/>
                </a:moveTo>
                <a:lnTo>
                  <a:pt x="112102" y="562368"/>
                </a:lnTo>
                <a:lnTo>
                  <a:pt x="112478" y="563327"/>
                </a:lnTo>
                <a:lnTo>
                  <a:pt x="112320" y="562368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0" name="object 46">
            <a:extLst>
              <a:ext uri="{FF2B5EF4-FFF2-40B4-BE49-F238E27FC236}">
                <a16:creationId xmlns:a16="http://schemas.microsoft.com/office/drawing/2014/main" id="{1C5CD513-4C2E-4DFA-BDCE-3894FB791FCC}"/>
              </a:ext>
            </a:extLst>
          </p:cNvPr>
          <p:cNvSpPr>
            <a:spLocks/>
          </p:cNvSpPr>
          <p:nvPr/>
        </p:nvSpPr>
        <p:spPr bwMode="auto">
          <a:xfrm>
            <a:off x="1335088" y="2438400"/>
            <a:ext cx="93662" cy="90488"/>
          </a:xfrm>
          <a:custGeom>
            <a:avLst/>
            <a:gdLst>
              <a:gd name="T0" fmla="*/ 93637 w 93344"/>
              <a:gd name="T1" fmla="*/ 35108 h 90169"/>
              <a:gd name="T2" fmla="*/ 0 w 93344"/>
              <a:gd name="T3" fmla="*/ 35108 h 90169"/>
              <a:gd name="T4" fmla="*/ 30087 w 93344"/>
              <a:gd name="T5" fmla="*/ 55163 h 90169"/>
              <a:gd name="T6" fmla="*/ 18386 w 93344"/>
              <a:gd name="T7" fmla="*/ 90271 h 90169"/>
              <a:gd name="T8" fmla="*/ 46811 w 93344"/>
              <a:gd name="T9" fmla="*/ 68542 h 90169"/>
              <a:gd name="T10" fmla="*/ 67995 w 93344"/>
              <a:gd name="T11" fmla="*/ 68542 h 90169"/>
              <a:gd name="T12" fmla="*/ 63537 w 93344"/>
              <a:gd name="T13" fmla="*/ 55163 h 90169"/>
              <a:gd name="T14" fmla="*/ 93637 w 93344"/>
              <a:gd name="T15" fmla="*/ 35108 h 90169"/>
              <a:gd name="T16" fmla="*/ 67995 w 93344"/>
              <a:gd name="T17" fmla="*/ 68542 h 90169"/>
              <a:gd name="T18" fmla="*/ 46811 w 93344"/>
              <a:gd name="T19" fmla="*/ 68542 h 90169"/>
              <a:gd name="T20" fmla="*/ 75236 w 93344"/>
              <a:gd name="T21" fmla="*/ 90271 h 90169"/>
              <a:gd name="T22" fmla="*/ 67995 w 93344"/>
              <a:gd name="T23" fmla="*/ 68542 h 90169"/>
              <a:gd name="T24" fmla="*/ 46811 w 93344"/>
              <a:gd name="T25" fmla="*/ 0 h 90169"/>
              <a:gd name="T26" fmla="*/ 36774 w 93344"/>
              <a:gd name="T27" fmla="*/ 35108 h 90169"/>
              <a:gd name="T28" fmla="*/ 56849 w 93344"/>
              <a:gd name="T29" fmla="*/ 35108 h 90169"/>
              <a:gd name="T30" fmla="*/ 46811 w 93344"/>
              <a:gd name="T31" fmla="*/ 0 h 90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69">
                <a:moveTo>
                  <a:pt x="93002" y="34861"/>
                </a:moveTo>
                <a:lnTo>
                  <a:pt x="0" y="34861"/>
                </a:lnTo>
                <a:lnTo>
                  <a:pt x="29883" y="54775"/>
                </a:lnTo>
                <a:lnTo>
                  <a:pt x="18262" y="89636"/>
                </a:lnTo>
                <a:lnTo>
                  <a:pt x="46494" y="68059"/>
                </a:lnTo>
                <a:lnTo>
                  <a:pt x="67534" y="68059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69">
                <a:moveTo>
                  <a:pt x="67534" y="68059"/>
                </a:moveTo>
                <a:lnTo>
                  <a:pt x="46494" y="68059"/>
                </a:lnTo>
                <a:lnTo>
                  <a:pt x="74726" y="89636"/>
                </a:lnTo>
                <a:lnTo>
                  <a:pt x="67534" y="68059"/>
                </a:lnTo>
                <a:close/>
              </a:path>
              <a:path w="93344" h="90169">
                <a:moveTo>
                  <a:pt x="46494" y="0"/>
                </a:moveTo>
                <a:lnTo>
                  <a:pt x="36525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1" name="object 47">
            <a:extLst>
              <a:ext uri="{FF2B5EF4-FFF2-40B4-BE49-F238E27FC236}">
                <a16:creationId xmlns:a16="http://schemas.microsoft.com/office/drawing/2014/main" id="{80C7296D-7E76-4F64-A8E1-6D6F0C1BE9E2}"/>
              </a:ext>
            </a:extLst>
          </p:cNvPr>
          <p:cNvSpPr>
            <a:spLocks/>
          </p:cNvSpPr>
          <p:nvPr/>
        </p:nvSpPr>
        <p:spPr bwMode="auto">
          <a:xfrm>
            <a:off x="1335088" y="2438400"/>
            <a:ext cx="93662" cy="90488"/>
          </a:xfrm>
          <a:custGeom>
            <a:avLst/>
            <a:gdLst>
              <a:gd name="T0" fmla="*/ 46808 w 93344"/>
              <a:gd name="T1" fmla="*/ 0 h 90169"/>
              <a:gd name="T2" fmla="*/ 56848 w 93344"/>
              <a:gd name="T3" fmla="*/ 35101 h 90169"/>
              <a:gd name="T4" fmla="*/ 93631 w 93344"/>
              <a:gd name="T5" fmla="*/ 35101 h 90169"/>
              <a:gd name="T6" fmla="*/ 63537 w 93344"/>
              <a:gd name="T7" fmla="*/ 55178 h 90169"/>
              <a:gd name="T8" fmla="*/ 75239 w 93344"/>
              <a:gd name="T9" fmla="*/ 90278 h 90169"/>
              <a:gd name="T10" fmla="*/ 46808 w 93344"/>
              <a:gd name="T11" fmla="*/ 68540 h 90169"/>
              <a:gd name="T12" fmla="*/ 18377 w 93344"/>
              <a:gd name="T13" fmla="*/ 90278 h 90169"/>
              <a:gd name="T14" fmla="*/ 30093 w 93344"/>
              <a:gd name="T15" fmla="*/ 55178 h 90169"/>
              <a:gd name="T16" fmla="*/ 0 w 93344"/>
              <a:gd name="T17" fmla="*/ 35101 h 90169"/>
              <a:gd name="T18" fmla="*/ 36781 w 93344"/>
              <a:gd name="T19" fmla="*/ 35101 h 90169"/>
              <a:gd name="T20" fmla="*/ 46808 w 93344"/>
              <a:gd name="T21" fmla="*/ 0 h 90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69">
                <a:moveTo>
                  <a:pt x="46491" y="0"/>
                </a:moveTo>
                <a:lnTo>
                  <a:pt x="56463" y="34854"/>
                </a:lnTo>
                <a:lnTo>
                  <a:pt x="92996" y="34854"/>
                </a:lnTo>
                <a:lnTo>
                  <a:pt x="63106" y="54789"/>
                </a:lnTo>
                <a:lnTo>
                  <a:pt x="74729" y="89643"/>
                </a:lnTo>
                <a:lnTo>
                  <a:pt x="46491" y="68057"/>
                </a:lnTo>
                <a:lnTo>
                  <a:pt x="18253" y="89643"/>
                </a:lnTo>
                <a:lnTo>
                  <a:pt x="29889" y="54789"/>
                </a:lnTo>
                <a:lnTo>
                  <a:pt x="0" y="34854"/>
                </a:lnTo>
                <a:lnTo>
                  <a:pt x="36532" y="34854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2" name="object 48">
            <a:extLst>
              <a:ext uri="{FF2B5EF4-FFF2-40B4-BE49-F238E27FC236}">
                <a16:creationId xmlns:a16="http://schemas.microsoft.com/office/drawing/2014/main" id="{26E4448F-DA68-4557-AFBA-5C417DA6D22D}"/>
              </a:ext>
            </a:extLst>
          </p:cNvPr>
          <p:cNvSpPr>
            <a:spLocks/>
          </p:cNvSpPr>
          <p:nvPr/>
        </p:nvSpPr>
        <p:spPr bwMode="auto">
          <a:xfrm>
            <a:off x="1428750" y="3003550"/>
            <a:ext cx="92075" cy="90488"/>
          </a:xfrm>
          <a:custGeom>
            <a:avLst/>
            <a:gdLst>
              <a:gd name="T0" fmla="*/ 90491 w 93344"/>
              <a:gd name="T1" fmla="*/ 35095 h 90169"/>
              <a:gd name="T2" fmla="*/ 0 w 93344"/>
              <a:gd name="T3" fmla="*/ 35095 h 90169"/>
              <a:gd name="T4" fmla="*/ 29076 w 93344"/>
              <a:gd name="T5" fmla="*/ 55163 h 90169"/>
              <a:gd name="T6" fmla="*/ 17769 w 93344"/>
              <a:gd name="T7" fmla="*/ 90271 h 90169"/>
              <a:gd name="T8" fmla="*/ 45239 w 93344"/>
              <a:gd name="T9" fmla="*/ 68542 h 90169"/>
              <a:gd name="T10" fmla="*/ 65710 w 93344"/>
              <a:gd name="T11" fmla="*/ 68542 h 90169"/>
              <a:gd name="T12" fmla="*/ 61402 w 93344"/>
              <a:gd name="T13" fmla="*/ 55163 h 90169"/>
              <a:gd name="T14" fmla="*/ 90491 w 93344"/>
              <a:gd name="T15" fmla="*/ 35095 h 90169"/>
              <a:gd name="T16" fmla="*/ 65710 w 93344"/>
              <a:gd name="T17" fmla="*/ 68542 h 90169"/>
              <a:gd name="T18" fmla="*/ 45239 w 93344"/>
              <a:gd name="T19" fmla="*/ 68542 h 90169"/>
              <a:gd name="T20" fmla="*/ 72708 w 93344"/>
              <a:gd name="T21" fmla="*/ 90271 h 90169"/>
              <a:gd name="T22" fmla="*/ 65710 w 93344"/>
              <a:gd name="T23" fmla="*/ 68542 h 90169"/>
              <a:gd name="T24" fmla="*/ 45239 w 93344"/>
              <a:gd name="T25" fmla="*/ 0 h 90169"/>
              <a:gd name="T26" fmla="*/ 35550 w 93344"/>
              <a:gd name="T27" fmla="*/ 35095 h 90169"/>
              <a:gd name="T28" fmla="*/ 54939 w 93344"/>
              <a:gd name="T29" fmla="*/ 35095 h 90169"/>
              <a:gd name="T30" fmla="*/ 45239 w 93344"/>
              <a:gd name="T31" fmla="*/ 0 h 90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69">
                <a:moveTo>
                  <a:pt x="93002" y="34848"/>
                </a:moveTo>
                <a:lnTo>
                  <a:pt x="0" y="34848"/>
                </a:lnTo>
                <a:lnTo>
                  <a:pt x="29883" y="54775"/>
                </a:lnTo>
                <a:lnTo>
                  <a:pt x="18262" y="89636"/>
                </a:lnTo>
                <a:lnTo>
                  <a:pt x="46494" y="68059"/>
                </a:lnTo>
                <a:lnTo>
                  <a:pt x="67534" y="68059"/>
                </a:lnTo>
                <a:lnTo>
                  <a:pt x="63106" y="54775"/>
                </a:lnTo>
                <a:lnTo>
                  <a:pt x="93002" y="34848"/>
                </a:lnTo>
                <a:close/>
              </a:path>
              <a:path w="93344" h="90169">
                <a:moveTo>
                  <a:pt x="67534" y="68059"/>
                </a:moveTo>
                <a:lnTo>
                  <a:pt x="46494" y="68059"/>
                </a:lnTo>
                <a:lnTo>
                  <a:pt x="74726" y="89636"/>
                </a:lnTo>
                <a:lnTo>
                  <a:pt x="67534" y="68059"/>
                </a:lnTo>
                <a:close/>
              </a:path>
              <a:path w="93344" h="90169">
                <a:moveTo>
                  <a:pt x="46494" y="0"/>
                </a:moveTo>
                <a:lnTo>
                  <a:pt x="36537" y="34848"/>
                </a:lnTo>
                <a:lnTo>
                  <a:pt x="56464" y="34848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3" name="object 49">
            <a:extLst>
              <a:ext uri="{FF2B5EF4-FFF2-40B4-BE49-F238E27FC236}">
                <a16:creationId xmlns:a16="http://schemas.microsoft.com/office/drawing/2014/main" id="{675254B2-BCB2-45BC-B442-07B854D623F5}"/>
              </a:ext>
            </a:extLst>
          </p:cNvPr>
          <p:cNvSpPr>
            <a:spLocks/>
          </p:cNvSpPr>
          <p:nvPr/>
        </p:nvSpPr>
        <p:spPr bwMode="auto">
          <a:xfrm>
            <a:off x="1428750" y="3003550"/>
            <a:ext cx="92075" cy="90488"/>
          </a:xfrm>
          <a:custGeom>
            <a:avLst/>
            <a:gdLst>
              <a:gd name="T0" fmla="*/ 45248 w 93344"/>
              <a:gd name="T1" fmla="*/ 0 h 90169"/>
              <a:gd name="T2" fmla="*/ 54938 w 93344"/>
              <a:gd name="T3" fmla="*/ 35113 h 90169"/>
              <a:gd name="T4" fmla="*/ 90497 w 93344"/>
              <a:gd name="T5" fmla="*/ 35113 h 90169"/>
              <a:gd name="T6" fmla="*/ 61402 w 93344"/>
              <a:gd name="T7" fmla="*/ 55178 h 90169"/>
              <a:gd name="T8" fmla="*/ 72724 w 93344"/>
              <a:gd name="T9" fmla="*/ 90278 h 90169"/>
              <a:gd name="T10" fmla="*/ 45248 w 93344"/>
              <a:gd name="T11" fmla="*/ 68553 h 90169"/>
              <a:gd name="T12" fmla="*/ 17773 w 93344"/>
              <a:gd name="T13" fmla="*/ 90278 h 90169"/>
              <a:gd name="T14" fmla="*/ 29082 w 93344"/>
              <a:gd name="T15" fmla="*/ 55178 h 90169"/>
              <a:gd name="T16" fmla="*/ 0 w 93344"/>
              <a:gd name="T17" fmla="*/ 35113 h 90169"/>
              <a:gd name="T18" fmla="*/ 35545 w 93344"/>
              <a:gd name="T19" fmla="*/ 35113 h 90169"/>
              <a:gd name="T20" fmla="*/ 45248 w 93344"/>
              <a:gd name="T21" fmla="*/ 0 h 90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69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4" name="object 50">
            <a:extLst>
              <a:ext uri="{FF2B5EF4-FFF2-40B4-BE49-F238E27FC236}">
                <a16:creationId xmlns:a16="http://schemas.microsoft.com/office/drawing/2014/main" id="{9372BE3C-50E7-4F06-8BC0-999E3F1564EA}"/>
              </a:ext>
            </a:extLst>
          </p:cNvPr>
          <p:cNvSpPr>
            <a:spLocks/>
          </p:cNvSpPr>
          <p:nvPr/>
        </p:nvSpPr>
        <p:spPr bwMode="auto">
          <a:xfrm>
            <a:off x="1520825" y="3240088"/>
            <a:ext cx="93663" cy="90487"/>
          </a:xfrm>
          <a:custGeom>
            <a:avLst/>
            <a:gdLst>
              <a:gd name="T0" fmla="*/ 93639 w 93344"/>
              <a:gd name="T1" fmla="*/ 35107 h 90170"/>
              <a:gd name="T2" fmla="*/ 0 w 93344"/>
              <a:gd name="T3" fmla="*/ 35107 h 90170"/>
              <a:gd name="T4" fmla="*/ 30100 w 93344"/>
              <a:gd name="T5" fmla="*/ 55161 h 90170"/>
              <a:gd name="T6" fmla="*/ 18387 w 93344"/>
              <a:gd name="T7" fmla="*/ 90280 h 90170"/>
              <a:gd name="T8" fmla="*/ 46812 w 93344"/>
              <a:gd name="T9" fmla="*/ 68551 h 90170"/>
              <a:gd name="T10" fmla="*/ 67999 w 93344"/>
              <a:gd name="T11" fmla="*/ 68551 h 90170"/>
              <a:gd name="T12" fmla="*/ 63538 w 93344"/>
              <a:gd name="T13" fmla="*/ 55161 h 90170"/>
              <a:gd name="T14" fmla="*/ 93639 w 93344"/>
              <a:gd name="T15" fmla="*/ 35107 h 90170"/>
              <a:gd name="T16" fmla="*/ 67999 w 93344"/>
              <a:gd name="T17" fmla="*/ 68551 h 90170"/>
              <a:gd name="T18" fmla="*/ 46812 w 93344"/>
              <a:gd name="T19" fmla="*/ 68551 h 90170"/>
              <a:gd name="T20" fmla="*/ 75237 w 93344"/>
              <a:gd name="T21" fmla="*/ 90280 h 90170"/>
              <a:gd name="T22" fmla="*/ 67999 w 93344"/>
              <a:gd name="T23" fmla="*/ 68551 h 90170"/>
              <a:gd name="T24" fmla="*/ 46812 w 93344"/>
              <a:gd name="T25" fmla="*/ 0 h 90170"/>
              <a:gd name="T26" fmla="*/ 36787 w 93344"/>
              <a:gd name="T27" fmla="*/ 35107 h 90170"/>
              <a:gd name="T28" fmla="*/ 56851 w 93344"/>
              <a:gd name="T29" fmla="*/ 35107 h 90170"/>
              <a:gd name="T30" fmla="*/ 46812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6" y="68072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70">
                <a:moveTo>
                  <a:pt x="67536" y="68072"/>
                </a:moveTo>
                <a:lnTo>
                  <a:pt x="46494" y="68072"/>
                </a:lnTo>
                <a:lnTo>
                  <a:pt x="74726" y="89649"/>
                </a:lnTo>
                <a:lnTo>
                  <a:pt x="67536" y="68072"/>
                </a:lnTo>
                <a:close/>
              </a:path>
              <a:path w="93344" h="90170">
                <a:moveTo>
                  <a:pt x="46494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5" name="object 51">
            <a:extLst>
              <a:ext uri="{FF2B5EF4-FFF2-40B4-BE49-F238E27FC236}">
                <a16:creationId xmlns:a16="http://schemas.microsoft.com/office/drawing/2014/main" id="{3E2D9237-F38A-434A-AA5E-BAA2DAFA2AAB}"/>
              </a:ext>
            </a:extLst>
          </p:cNvPr>
          <p:cNvSpPr>
            <a:spLocks/>
          </p:cNvSpPr>
          <p:nvPr/>
        </p:nvSpPr>
        <p:spPr bwMode="auto">
          <a:xfrm>
            <a:off x="1520825" y="3240088"/>
            <a:ext cx="93663" cy="90487"/>
          </a:xfrm>
          <a:custGeom>
            <a:avLst/>
            <a:gdLst>
              <a:gd name="T0" fmla="*/ 46809 w 93344"/>
              <a:gd name="T1" fmla="*/ 0 h 90170"/>
              <a:gd name="T2" fmla="*/ 56850 w 93344"/>
              <a:gd name="T3" fmla="*/ 35112 h 90170"/>
              <a:gd name="T4" fmla="*/ 93633 w 93344"/>
              <a:gd name="T5" fmla="*/ 35112 h 90170"/>
              <a:gd name="T6" fmla="*/ 63538 w 93344"/>
              <a:gd name="T7" fmla="*/ 55175 h 90170"/>
              <a:gd name="T8" fmla="*/ 75240 w 93344"/>
              <a:gd name="T9" fmla="*/ 90286 h 90170"/>
              <a:gd name="T10" fmla="*/ 46809 w 93344"/>
              <a:gd name="T11" fmla="*/ 68549 h 90170"/>
              <a:gd name="T12" fmla="*/ 18391 w 93344"/>
              <a:gd name="T13" fmla="*/ 90286 h 90170"/>
              <a:gd name="T14" fmla="*/ 30093 w 93344"/>
              <a:gd name="T15" fmla="*/ 55175 h 90170"/>
              <a:gd name="T16" fmla="*/ 0 w 93344"/>
              <a:gd name="T17" fmla="*/ 35112 h 90170"/>
              <a:gd name="T18" fmla="*/ 36782 w 93344"/>
              <a:gd name="T19" fmla="*/ 35112 h 90170"/>
              <a:gd name="T20" fmla="*/ 46809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491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55"/>
                </a:lnTo>
                <a:lnTo>
                  <a:pt x="46491" y="68070"/>
                </a:lnTo>
                <a:lnTo>
                  <a:pt x="18266" y="89655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6" name="object 52">
            <a:extLst>
              <a:ext uri="{FF2B5EF4-FFF2-40B4-BE49-F238E27FC236}">
                <a16:creationId xmlns:a16="http://schemas.microsoft.com/office/drawing/2014/main" id="{A211C32B-D2EA-4501-9785-9A75F09D17F4}"/>
              </a:ext>
            </a:extLst>
          </p:cNvPr>
          <p:cNvSpPr>
            <a:spLocks/>
          </p:cNvSpPr>
          <p:nvPr/>
        </p:nvSpPr>
        <p:spPr bwMode="auto">
          <a:xfrm>
            <a:off x="1708150" y="3524250"/>
            <a:ext cx="93663" cy="90488"/>
          </a:xfrm>
          <a:custGeom>
            <a:avLst/>
            <a:gdLst>
              <a:gd name="T0" fmla="*/ 93639 w 93344"/>
              <a:gd name="T1" fmla="*/ 35107 h 90170"/>
              <a:gd name="T2" fmla="*/ 0 w 93344"/>
              <a:gd name="T3" fmla="*/ 35107 h 90170"/>
              <a:gd name="T4" fmla="*/ 30100 w 93344"/>
              <a:gd name="T5" fmla="*/ 55174 h 90170"/>
              <a:gd name="T6" fmla="*/ 18400 w 93344"/>
              <a:gd name="T7" fmla="*/ 90282 h 90170"/>
              <a:gd name="T8" fmla="*/ 46825 w 93344"/>
              <a:gd name="T9" fmla="*/ 68553 h 90170"/>
              <a:gd name="T10" fmla="*/ 68002 w 93344"/>
              <a:gd name="T11" fmla="*/ 68553 h 90170"/>
              <a:gd name="T12" fmla="*/ 63538 w 93344"/>
              <a:gd name="T13" fmla="*/ 55174 h 90170"/>
              <a:gd name="T14" fmla="*/ 93639 w 93344"/>
              <a:gd name="T15" fmla="*/ 35107 h 90170"/>
              <a:gd name="T16" fmla="*/ 68002 w 93344"/>
              <a:gd name="T17" fmla="*/ 68553 h 90170"/>
              <a:gd name="T18" fmla="*/ 46825 w 93344"/>
              <a:gd name="T19" fmla="*/ 68553 h 90170"/>
              <a:gd name="T20" fmla="*/ 75250 w 93344"/>
              <a:gd name="T21" fmla="*/ 90282 h 90170"/>
              <a:gd name="T22" fmla="*/ 68002 w 93344"/>
              <a:gd name="T23" fmla="*/ 68553 h 90170"/>
              <a:gd name="T24" fmla="*/ 46825 w 93344"/>
              <a:gd name="T25" fmla="*/ 0 h 90170"/>
              <a:gd name="T26" fmla="*/ 36787 w 93344"/>
              <a:gd name="T27" fmla="*/ 35107 h 90170"/>
              <a:gd name="T28" fmla="*/ 56851 w 93344"/>
              <a:gd name="T29" fmla="*/ 35107 h 90170"/>
              <a:gd name="T30" fmla="*/ 46825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72"/>
                </a:moveTo>
                <a:lnTo>
                  <a:pt x="46507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7" name="object 53">
            <a:extLst>
              <a:ext uri="{FF2B5EF4-FFF2-40B4-BE49-F238E27FC236}">
                <a16:creationId xmlns:a16="http://schemas.microsoft.com/office/drawing/2014/main" id="{162403DA-A7F4-4916-9674-F1F9A48D10CB}"/>
              </a:ext>
            </a:extLst>
          </p:cNvPr>
          <p:cNvSpPr>
            <a:spLocks/>
          </p:cNvSpPr>
          <p:nvPr/>
        </p:nvSpPr>
        <p:spPr bwMode="auto">
          <a:xfrm>
            <a:off x="1708150" y="3524250"/>
            <a:ext cx="93663" cy="90488"/>
          </a:xfrm>
          <a:custGeom>
            <a:avLst/>
            <a:gdLst>
              <a:gd name="T0" fmla="*/ 46822 w 93344"/>
              <a:gd name="T1" fmla="*/ 0 h 90170"/>
              <a:gd name="T2" fmla="*/ 56850 w 93344"/>
              <a:gd name="T3" fmla="*/ 35100 h 90170"/>
              <a:gd name="T4" fmla="*/ 93633 w 93344"/>
              <a:gd name="T5" fmla="*/ 35100 h 90170"/>
              <a:gd name="T6" fmla="*/ 63538 w 93344"/>
              <a:gd name="T7" fmla="*/ 55163 h 90170"/>
              <a:gd name="T8" fmla="*/ 75240 w 93344"/>
              <a:gd name="T9" fmla="*/ 90276 h 90170"/>
              <a:gd name="T10" fmla="*/ 46822 w 93344"/>
              <a:gd name="T11" fmla="*/ 68538 h 90170"/>
              <a:gd name="T12" fmla="*/ 18391 w 93344"/>
              <a:gd name="T13" fmla="*/ 90276 h 90170"/>
              <a:gd name="T14" fmla="*/ 30093 w 93344"/>
              <a:gd name="T15" fmla="*/ 55163 h 90170"/>
              <a:gd name="T16" fmla="*/ 0 w 93344"/>
              <a:gd name="T17" fmla="*/ 35100 h 90170"/>
              <a:gd name="T18" fmla="*/ 36782 w 93344"/>
              <a:gd name="T19" fmla="*/ 35100 h 90170"/>
              <a:gd name="T20" fmla="*/ 46822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54"/>
                </a:lnTo>
                <a:lnTo>
                  <a:pt x="92996" y="34854"/>
                </a:lnTo>
                <a:lnTo>
                  <a:pt x="63106" y="54776"/>
                </a:lnTo>
                <a:lnTo>
                  <a:pt x="74729" y="89643"/>
                </a:lnTo>
                <a:lnTo>
                  <a:pt x="46504" y="68057"/>
                </a:lnTo>
                <a:lnTo>
                  <a:pt x="18266" y="89643"/>
                </a:lnTo>
                <a:lnTo>
                  <a:pt x="29889" y="54776"/>
                </a:lnTo>
                <a:lnTo>
                  <a:pt x="0" y="34854"/>
                </a:lnTo>
                <a:lnTo>
                  <a:pt x="36532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8" name="object 54">
            <a:extLst>
              <a:ext uri="{FF2B5EF4-FFF2-40B4-BE49-F238E27FC236}">
                <a16:creationId xmlns:a16="http://schemas.microsoft.com/office/drawing/2014/main" id="{11F32C97-3747-48F9-A5D9-44C6F1DCC872}"/>
              </a:ext>
            </a:extLst>
          </p:cNvPr>
          <p:cNvSpPr>
            <a:spLocks/>
          </p:cNvSpPr>
          <p:nvPr/>
        </p:nvSpPr>
        <p:spPr bwMode="auto">
          <a:xfrm>
            <a:off x="1895475" y="3841750"/>
            <a:ext cx="92075" cy="90488"/>
          </a:xfrm>
          <a:custGeom>
            <a:avLst/>
            <a:gdLst>
              <a:gd name="T0" fmla="*/ 90502 w 93344"/>
              <a:gd name="T1" fmla="*/ 35107 h 90170"/>
              <a:gd name="T2" fmla="*/ 0 w 93344"/>
              <a:gd name="T3" fmla="*/ 35107 h 90170"/>
              <a:gd name="T4" fmla="*/ 29088 w 93344"/>
              <a:gd name="T5" fmla="*/ 55174 h 90170"/>
              <a:gd name="T6" fmla="*/ 17782 w 93344"/>
              <a:gd name="T7" fmla="*/ 90282 h 90170"/>
              <a:gd name="T8" fmla="*/ 45251 w 93344"/>
              <a:gd name="T9" fmla="*/ 68540 h 90170"/>
              <a:gd name="T10" fmla="*/ 65718 w 93344"/>
              <a:gd name="T11" fmla="*/ 68540 h 90170"/>
              <a:gd name="T12" fmla="*/ 61415 w 93344"/>
              <a:gd name="T13" fmla="*/ 55174 h 90170"/>
              <a:gd name="T14" fmla="*/ 90502 w 93344"/>
              <a:gd name="T15" fmla="*/ 35107 h 90170"/>
              <a:gd name="T16" fmla="*/ 65718 w 93344"/>
              <a:gd name="T17" fmla="*/ 68540 h 90170"/>
              <a:gd name="T18" fmla="*/ 45251 w 93344"/>
              <a:gd name="T19" fmla="*/ 68540 h 90170"/>
              <a:gd name="T20" fmla="*/ 72721 w 93344"/>
              <a:gd name="T21" fmla="*/ 90282 h 90170"/>
              <a:gd name="T22" fmla="*/ 65718 w 93344"/>
              <a:gd name="T23" fmla="*/ 68540 h 90170"/>
              <a:gd name="T24" fmla="*/ 45251 w 93344"/>
              <a:gd name="T25" fmla="*/ 0 h 90170"/>
              <a:gd name="T26" fmla="*/ 35550 w 93344"/>
              <a:gd name="T27" fmla="*/ 35107 h 90170"/>
              <a:gd name="T28" fmla="*/ 54951 w 93344"/>
              <a:gd name="T29" fmla="*/ 35107 h 90170"/>
              <a:gd name="T30" fmla="*/ 45251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14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59"/>
                </a:lnTo>
                <a:lnTo>
                  <a:pt x="67542" y="68059"/>
                </a:lnTo>
                <a:lnTo>
                  <a:pt x="63119" y="54787"/>
                </a:lnTo>
                <a:lnTo>
                  <a:pt x="93014" y="34861"/>
                </a:lnTo>
                <a:close/>
              </a:path>
              <a:path w="93344" h="90170">
                <a:moveTo>
                  <a:pt x="67542" y="68059"/>
                </a:moveTo>
                <a:lnTo>
                  <a:pt x="46507" y="68059"/>
                </a:lnTo>
                <a:lnTo>
                  <a:pt x="74739" y="89649"/>
                </a:lnTo>
                <a:lnTo>
                  <a:pt x="67542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76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9" name="object 55">
            <a:extLst>
              <a:ext uri="{FF2B5EF4-FFF2-40B4-BE49-F238E27FC236}">
                <a16:creationId xmlns:a16="http://schemas.microsoft.com/office/drawing/2014/main" id="{CC698396-5466-470B-B439-C2F84A15577F}"/>
              </a:ext>
            </a:extLst>
          </p:cNvPr>
          <p:cNvSpPr>
            <a:spLocks/>
          </p:cNvSpPr>
          <p:nvPr/>
        </p:nvSpPr>
        <p:spPr bwMode="auto">
          <a:xfrm>
            <a:off x="1895475" y="3841750"/>
            <a:ext cx="92075" cy="90488"/>
          </a:xfrm>
          <a:custGeom>
            <a:avLst/>
            <a:gdLst>
              <a:gd name="T0" fmla="*/ 45248 w 93344"/>
              <a:gd name="T1" fmla="*/ 0 h 90170"/>
              <a:gd name="T2" fmla="*/ 54938 w 93344"/>
              <a:gd name="T3" fmla="*/ 35112 h 90170"/>
              <a:gd name="T4" fmla="*/ 90497 w 93344"/>
              <a:gd name="T5" fmla="*/ 35112 h 90170"/>
              <a:gd name="T6" fmla="*/ 61402 w 93344"/>
              <a:gd name="T7" fmla="*/ 55176 h 90170"/>
              <a:gd name="T8" fmla="*/ 72724 w 93344"/>
              <a:gd name="T9" fmla="*/ 90276 h 90170"/>
              <a:gd name="T10" fmla="*/ 45248 w 93344"/>
              <a:gd name="T11" fmla="*/ 68551 h 90170"/>
              <a:gd name="T12" fmla="*/ 17773 w 93344"/>
              <a:gd name="T13" fmla="*/ 90276 h 90170"/>
              <a:gd name="T14" fmla="*/ 29094 w 93344"/>
              <a:gd name="T15" fmla="*/ 55176 h 90170"/>
              <a:gd name="T16" fmla="*/ 0 w 93344"/>
              <a:gd name="T17" fmla="*/ 35112 h 90170"/>
              <a:gd name="T18" fmla="*/ 35558 w 93344"/>
              <a:gd name="T19" fmla="*/ 35112 h 90170"/>
              <a:gd name="T20" fmla="*/ 4524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902" y="54789"/>
                </a:lnTo>
                <a:lnTo>
                  <a:pt x="0" y="34866"/>
                </a:lnTo>
                <a:lnTo>
                  <a:pt x="36545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0" name="object 56">
            <a:extLst>
              <a:ext uri="{FF2B5EF4-FFF2-40B4-BE49-F238E27FC236}">
                <a16:creationId xmlns:a16="http://schemas.microsoft.com/office/drawing/2014/main" id="{A57FFA46-DD0F-4F9C-98E2-C31D5E9BF6B9}"/>
              </a:ext>
            </a:extLst>
          </p:cNvPr>
          <p:cNvSpPr>
            <a:spLocks/>
          </p:cNvSpPr>
          <p:nvPr/>
        </p:nvSpPr>
        <p:spPr bwMode="auto">
          <a:xfrm>
            <a:off x="2082800" y="3978275"/>
            <a:ext cx="93663" cy="90488"/>
          </a:xfrm>
          <a:custGeom>
            <a:avLst/>
            <a:gdLst>
              <a:gd name="T0" fmla="*/ 93651 w 93344"/>
              <a:gd name="T1" fmla="*/ 35107 h 90170"/>
              <a:gd name="T2" fmla="*/ 0 w 93344"/>
              <a:gd name="T3" fmla="*/ 35107 h 90170"/>
              <a:gd name="T4" fmla="*/ 30100 w 93344"/>
              <a:gd name="T5" fmla="*/ 55162 h 90170"/>
              <a:gd name="T6" fmla="*/ 18400 w 93344"/>
              <a:gd name="T7" fmla="*/ 90269 h 90170"/>
              <a:gd name="T8" fmla="*/ 46825 w 93344"/>
              <a:gd name="T9" fmla="*/ 68540 h 90170"/>
              <a:gd name="T10" fmla="*/ 68010 w 93344"/>
              <a:gd name="T11" fmla="*/ 68540 h 90170"/>
              <a:gd name="T12" fmla="*/ 63551 w 93344"/>
              <a:gd name="T13" fmla="*/ 55162 h 90170"/>
              <a:gd name="T14" fmla="*/ 93651 w 93344"/>
              <a:gd name="T15" fmla="*/ 35107 h 90170"/>
              <a:gd name="T16" fmla="*/ 68010 w 93344"/>
              <a:gd name="T17" fmla="*/ 68540 h 90170"/>
              <a:gd name="T18" fmla="*/ 46825 w 93344"/>
              <a:gd name="T19" fmla="*/ 68540 h 90170"/>
              <a:gd name="T20" fmla="*/ 75250 w 93344"/>
              <a:gd name="T21" fmla="*/ 90269 h 90170"/>
              <a:gd name="T22" fmla="*/ 68010 w 93344"/>
              <a:gd name="T23" fmla="*/ 68540 h 90170"/>
              <a:gd name="T24" fmla="*/ 46825 w 93344"/>
              <a:gd name="T25" fmla="*/ 0 h 90170"/>
              <a:gd name="T26" fmla="*/ 36787 w 93344"/>
              <a:gd name="T27" fmla="*/ 35107 h 90170"/>
              <a:gd name="T28" fmla="*/ 56863 w 93344"/>
              <a:gd name="T29" fmla="*/ 35107 h 90170"/>
              <a:gd name="T30" fmla="*/ 46825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14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75" y="89636"/>
                </a:lnTo>
                <a:lnTo>
                  <a:pt x="46507" y="68059"/>
                </a:lnTo>
                <a:lnTo>
                  <a:pt x="67547" y="68059"/>
                </a:lnTo>
                <a:lnTo>
                  <a:pt x="63119" y="54775"/>
                </a:lnTo>
                <a:lnTo>
                  <a:pt x="93014" y="34861"/>
                </a:lnTo>
                <a:close/>
              </a:path>
              <a:path w="93344" h="90170">
                <a:moveTo>
                  <a:pt x="67547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47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76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1" name="object 57">
            <a:extLst>
              <a:ext uri="{FF2B5EF4-FFF2-40B4-BE49-F238E27FC236}">
                <a16:creationId xmlns:a16="http://schemas.microsoft.com/office/drawing/2014/main" id="{73E2A91C-E02E-4C6D-815E-8A66CB412034}"/>
              </a:ext>
            </a:extLst>
          </p:cNvPr>
          <p:cNvSpPr>
            <a:spLocks/>
          </p:cNvSpPr>
          <p:nvPr/>
        </p:nvSpPr>
        <p:spPr bwMode="auto">
          <a:xfrm>
            <a:off x="2082800" y="3978275"/>
            <a:ext cx="93663" cy="90488"/>
          </a:xfrm>
          <a:custGeom>
            <a:avLst/>
            <a:gdLst>
              <a:gd name="T0" fmla="*/ 46822 w 93344"/>
              <a:gd name="T1" fmla="*/ 0 h 90170"/>
              <a:gd name="T2" fmla="*/ 56863 w 93344"/>
              <a:gd name="T3" fmla="*/ 35112 h 90170"/>
              <a:gd name="T4" fmla="*/ 93645 w 93344"/>
              <a:gd name="T5" fmla="*/ 35112 h 90170"/>
              <a:gd name="T6" fmla="*/ 63551 w 93344"/>
              <a:gd name="T7" fmla="*/ 55176 h 90170"/>
              <a:gd name="T8" fmla="*/ 75253 w 93344"/>
              <a:gd name="T9" fmla="*/ 90276 h 90170"/>
              <a:gd name="T10" fmla="*/ 46822 w 93344"/>
              <a:gd name="T11" fmla="*/ 68551 h 90170"/>
              <a:gd name="T12" fmla="*/ 18391 w 93344"/>
              <a:gd name="T13" fmla="*/ 90276 h 90170"/>
              <a:gd name="T14" fmla="*/ 30093 w 93344"/>
              <a:gd name="T15" fmla="*/ 55176 h 90170"/>
              <a:gd name="T16" fmla="*/ 0 w 93344"/>
              <a:gd name="T17" fmla="*/ 35112 h 90170"/>
              <a:gd name="T18" fmla="*/ 36782 w 93344"/>
              <a:gd name="T19" fmla="*/ 35112 h 90170"/>
              <a:gd name="T20" fmla="*/ 46822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76" y="34866"/>
                </a:lnTo>
                <a:lnTo>
                  <a:pt x="93008" y="34866"/>
                </a:lnTo>
                <a:lnTo>
                  <a:pt x="63119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2" name="object 58">
            <a:extLst>
              <a:ext uri="{FF2B5EF4-FFF2-40B4-BE49-F238E27FC236}">
                <a16:creationId xmlns:a16="http://schemas.microsoft.com/office/drawing/2014/main" id="{56FFD212-C2AF-4340-93D1-EF70B1478F46}"/>
              </a:ext>
            </a:extLst>
          </p:cNvPr>
          <p:cNvSpPr>
            <a:spLocks/>
          </p:cNvSpPr>
          <p:nvPr/>
        </p:nvSpPr>
        <p:spPr bwMode="auto">
          <a:xfrm>
            <a:off x="2268538" y="4241800"/>
            <a:ext cx="93662" cy="90488"/>
          </a:xfrm>
          <a:custGeom>
            <a:avLst/>
            <a:gdLst>
              <a:gd name="T0" fmla="*/ 93637 w 93344"/>
              <a:gd name="T1" fmla="*/ 35107 h 90170"/>
              <a:gd name="T2" fmla="*/ 0 w 93344"/>
              <a:gd name="T3" fmla="*/ 35107 h 90170"/>
              <a:gd name="T4" fmla="*/ 30099 w 93344"/>
              <a:gd name="T5" fmla="*/ 55162 h 90170"/>
              <a:gd name="T6" fmla="*/ 18399 w 93344"/>
              <a:gd name="T7" fmla="*/ 90269 h 90170"/>
              <a:gd name="T8" fmla="*/ 46824 w 93344"/>
              <a:gd name="T9" fmla="*/ 68540 h 90170"/>
              <a:gd name="T10" fmla="*/ 68000 w 93344"/>
              <a:gd name="T11" fmla="*/ 68540 h 90170"/>
              <a:gd name="T12" fmla="*/ 63537 w 93344"/>
              <a:gd name="T13" fmla="*/ 55162 h 90170"/>
              <a:gd name="T14" fmla="*/ 93637 w 93344"/>
              <a:gd name="T15" fmla="*/ 35107 h 90170"/>
              <a:gd name="T16" fmla="*/ 68000 w 93344"/>
              <a:gd name="T17" fmla="*/ 68540 h 90170"/>
              <a:gd name="T18" fmla="*/ 46824 w 93344"/>
              <a:gd name="T19" fmla="*/ 68540 h 90170"/>
              <a:gd name="T20" fmla="*/ 75249 w 93344"/>
              <a:gd name="T21" fmla="*/ 90269 h 90170"/>
              <a:gd name="T22" fmla="*/ 68000 w 93344"/>
              <a:gd name="T23" fmla="*/ 68540 h 90170"/>
              <a:gd name="T24" fmla="*/ 46824 w 93344"/>
              <a:gd name="T25" fmla="*/ 0 h 90170"/>
              <a:gd name="T26" fmla="*/ 36786 w 93344"/>
              <a:gd name="T27" fmla="*/ 35107 h 90170"/>
              <a:gd name="T28" fmla="*/ 56849 w 93344"/>
              <a:gd name="T29" fmla="*/ 35107 h 90170"/>
              <a:gd name="T30" fmla="*/ 46824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75" y="89636"/>
                </a:lnTo>
                <a:lnTo>
                  <a:pt x="46507" y="68059"/>
                </a:lnTo>
                <a:lnTo>
                  <a:pt x="67539" y="68059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39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3" name="object 59">
            <a:extLst>
              <a:ext uri="{FF2B5EF4-FFF2-40B4-BE49-F238E27FC236}">
                <a16:creationId xmlns:a16="http://schemas.microsoft.com/office/drawing/2014/main" id="{0B7585FF-4482-4A1F-B69E-BFDF25FDB7DE}"/>
              </a:ext>
            </a:extLst>
          </p:cNvPr>
          <p:cNvSpPr>
            <a:spLocks/>
          </p:cNvSpPr>
          <p:nvPr/>
        </p:nvSpPr>
        <p:spPr bwMode="auto">
          <a:xfrm>
            <a:off x="2268538" y="4241800"/>
            <a:ext cx="93662" cy="90488"/>
          </a:xfrm>
          <a:custGeom>
            <a:avLst/>
            <a:gdLst>
              <a:gd name="T0" fmla="*/ 46821 w 93344"/>
              <a:gd name="T1" fmla="*/ 0 h 90170"/>
              <a:gd name="T2" fmla="*/ 56861 w 93344"/>
              <a:gd name="T3" fmla="*/ 35100 h 90170"/>
              <a:gd name="T4" fmla="*/ 93643 w 93344"/>
              <a:gd name="T5" fmla="*/ 35100 h 90170"/>
              <a:gd name="T6" fmla="*/ 63550 w 93344"/>
              <a:gd name="T7" fmla="*/ 55163 h 90170"/>
              <a:gd name="T8" fmla="*/ 75252 w 93344"/>
              <a:gd name="T9" fmla="*/ 90276 h 90170"/>
              <a:gd name="T10" fmla="*/ 46821 w 93344"/>
              <a:gd name="T11" fmla="*/ 68538 h 90170"/>
              <a:gd name="T12" fmla="*/ 18403 w 93344"/>
              <a:gd name="T13" fmla="*/ 90276 h 90170"/>
              <a:gd name="T14" fmla="*/ 30106 w 93344"/>
              <a:gd name="T15" fmla="*/ 55163 h 90170"/>
              <a:gd name="T16" fmla="*/ 0 w 93344"/>
              <a:gd name="T17" fmla="*/ 35100 h 90170"/>
              <a:gd name="T18" fmla="*/ 36794 w 93344"/>
              <a:gd name="T19" fmla="*/ 35100 h 90170"/>
              <a:gd name="T20" fmla="*/ 46821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76" y="34854"/>
                </a:lnTo>
                <a:lnTo>
                  <a:pt x="93008" y="34854"/>
                </a:lnTo>
                <a:lnTo>
                  <a:pt x="63119" y="54776"/>
                </a:lnTo>
                <a:lnTo>
                  <a:pt x="74742" y="89643"/>
                </a:lnTo>
                <a:lnTo>
                  <a:pt x="46504" y="68057"/>
                </a:lnTo>
                <a:lnTo>
                  <a:pt x="18279" y="89643"/>
                </a:lnTo>
                <a:lnTo>
                  <a:pt x="29902" y="54776"/>
                </a:lnTo>
                <a:lnTo>
                  <a:pt x="0" y="34854"/>
                </a:lnTo>
                <a:lnTo>
                  <a:pt x="36545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4" name="object 60">
            <a:extLst>
              <a:ext uri="{FF2B5EF4-FFF2-40B4-BE49-F238E27FC236}">
                <a16:creationId xmlns:a16="http://schemas.microsoft.com/office/drawing/2014/main" id="{E1AF06CE-4B20-4E7F-AC2E-339EDFA04F10}"/>
              </a:ext>
            </a:extLst>
          </p:cNvPr>
          <p:cNvSpPr>
            <a:spLocks/>
          </p:cNvSpPr>
          <p:nvPr/>
        </p:nvSpPr>
        <p:spPr bwMode="auto">
          <a:xfrm>
            <a:off x="2455863" y="4316413"/>
            <a:ext cx="93662" cy="90487"/>
          </a:xfrm>
          <a:custGeom>
            <a:avLst/>
            <a:gdLst>
              <a:gd name="T0" fmla="*/ 93637 w 93344"/>
              <a:gd name="T1" fmla="*/ 35107 h 90170"/>
              <a:gd name="T2" fmla="*/ 0 w 93344"/>
              <a:gd name="T3" fmla="*/ 35107 h 90170"/>
              <a:gd name="T4" fmla="*/ 30099 w 93344"/>
              <a:gd name="T5" fmla="*/ 55173 h 90170"/>
              <a:gd name="T6" fmla="*/ 18399 w 93344"/>
              <a:gd name="T7" fmla="*/ 90280 h 90170"/>
              <a:gd name="T8" fmla="*/ 46824 w 93344"/>
              <a:gd name="T9" fmla="*/ 68551 h 90170"/>
              <a:gd name="T10" fmla="*/ 68000 w 93344"/>
              <a:gd name="T11" fmla="*/ 68551 h 90170"/>
              <a:gd name="T12" fmla="*/ 63537 w 93344"/>
              <a:gd name="T13" fmla="*/ 55173 h 90170"/>
              <a:gd name="T14" fmla="*/ 93637 w 93344"/>
              <a:gd name="T15" fmla="*/ 35107 h 90170"/>
              <a:gd name="T16" fmla="*/ 68000 w 93344"/>
              <a:gd name="T17" fmla="*/ 68551 h 90170"/>
              <a:gd name="T18" fmla="*/ 46824 w 93344"/>
              <a:gd name="T19" fmla="*/ 68551 h 90170"/>
              <a:gd name="T20" fmla="*/ 75249 w 93344"/>
              <a:gd name="T21" fmla="*/ 90280 h 90170"/>
              <a:gd name="T22" fmla="*/ 68000 w 93344"/>
              <a:gd name="T23" fmla="*/ 68551 h 90170"/>
              <a:gd name="T24" fmla="*/ 46824 w 93344"/>
              <a:gd name="T25" fmla="*/ 0 h 90170"/>
              <a:gd name="T26" fmla="*/ 36786 w 93344"/>
              <a:gd name="T27" fmla="*/ 35107 h 90170"/>
              <a:gd name="T28" fmla="*/ 56849 w 93344"/>
              <a:gd name="T29" fmla="*/ 35107 h 90170"/>
              <a:gd name="T30" fmla="*/ 46824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72"/>
                </a:moveTo>
                <a:lnTo>
                  <a:pt x="46507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5" name="object 61">
            <a:extLst>
              <a:ext uri="{FF2B5EF4-FFF2-40B4-BE49-F238E27FC236}">
                <a16:creationId xmlns:a16="http://schemas.microsoft.com/office/drawing/2014/main" id="{9624BF04-5844-4092-87B0-D991AC37BBF6}"/>
              </a:ext>
            </a:extLst>
          </p:cNvPr>
          <p:cNvSpPr>
            <a:spLocks/>
          </p:cNvSpPr>
          <p:nvPr/>
        </p:nvSpPr>
        <p:spPr bwMode="auto">
          <a:xfrm>
            <a:off x="2455863" y="4316413"/>
            <a:ext cx="93662" cy="90487"/>
          </a:xfrm>
          <a:custGeom>
            <a:avLst/>
            <a:gdLst>
              <a:gd name="T0" fmla="*/ 46808 w 93344"/>
              <a:gd name="T1" fmla="*/ 0 h 90170"/>
              <a:gd name="T2" fmla="*/ 56848 w 93344"/>
              <a:gd name="T3" fmla="*/ 35112 h 90170"/>
              <a:gd name="T4" fmla="*/ 93631 w 93344"/>
              <a:gd name="T5" fmla="*/ 35112 h 90170"/>
              <a:gd name="T6" fmla="*/ 63537 w 93344"/>
              <a:gd name="T7" fmla="*/ 55175 h 90170"/>
              <a:gd name="T8" fmla="*/ 75239 w 93344"/>
              <a:gd name="T9" fmla="*/ 90274 h 90170"/>
              <a:gd name="T10" fmla="*/ 46808 w 93344"/>
              <a:gd name="T11" fmla="*/ 68549 h 90170"/>
              <a:gd name="T12" fmla="*/ 18390 w 93344"/>
              <a:gd name="T13" fmla="*/ 90274 h 90170"/>
              <a:gd name="T14" fmla="*/ 30093 w 93344"/>
              <a:gd name="T15" fmla="*/ 55175 h 90170"/>
              <a:gd name="T16" fmla="*/ 0 w 93344"/>
              <a:gd name="T17" fmla="*/ 35112 h 90170"/>
              <a:gd name="T18" fmla="*/ 36781 w 93344"/>
              <a:gd name="T19" fmla="*/ 35112 h 90170"/>
              <a:gd name="T20" fmla="*/ 4680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491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43"/>
                </a:lnTo>
                <a:lnTo>
                  <a:pt x="46491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6" name="object 62">
            <a:extLst>
              <a:ext uri="{FF2B5EF4-FFF2-40B4-BE49-F238E27FC236}">
                <a16:creationId xmlns:a16="http://schemas.microsoft.com/office/drawing/2014/main" id="{1E652A7C-79FF-4742-A18F-5898D2AC552B}"/>
              </a:ext>
            </a:extLst>
          </p:cNvPr>
          <p:cNvSpPr>
            <a:spLocks/>
          </p:cNvSpPr>
          <p:nvPr/>
        </p:nvSpPr>
        <p:spPr bwMode="auto">
          <a:xfrm>
            <a:off x="2830513" y="4338638"/>
            <a:ext cx="92075" cy="88900"/>
          </a:xfrm>
          <a:custGeom>
            <a:avLst/>
            <a:gdLst>
              <a:gd name="T0" fmla="*/ 90491 w 93344"/>
              <a:gd name="T1" fmla="*/ 33886 h 90170"/>
              <a:gd name="T2" fmla="*/ 0 w 93344"/>
              <a:gd name="T3" fmla="*/ 33886 h 90170"/>
              <a:gd name="T4" fmla="*/ 29088 w 93344"/>
              <a:gd name="T5" fmla="*/ 53254 h 90170"/>
              <a:gd name="T6" fmla="*/ 17769 w 93344"/>
              <a:gd name="T7" fmla="*/ 87141 h 90170"/>
              <a:gd name="T8" fmla="*/ 45239 w 93344"/>
              <a:gd name="T9" fmla="*/ 66168 h 90170"/>
              <a:gd name="T10" fmla="*/ 65710 w 93344"/>
              <a:gd name="T11" fmla="*/ 66168 h 90170"/>
              <a:gd name="T12" fmla="*/ 61402 w 93344"/>
              <a:gd name="T13" fmla="*/ 53254 h 90170"/>
              <a:gd name="T14" fmla="*/ 90491 w 93344"/>
              <a:gd name="T15" fmla="*/ 33886 h 90170"/>
              <a:gd name="T16" fmla="*/ 65710 w 93344"/>
              <a:gd name="T17" fmla="*/ 66168 h 90170"/>
              <a:gd name="T18" fmla="*/ 45239 w 93344"/>
              <a:gd name="T19" fmla="*/ 66168 h 90170"/>
              <a:gd name="T20" fmla="*/ 72708 w 93344"/>
              <a:gd name="T21" fmla="*/ 87141 h 90170"/>
              <a:gd name="T22" fmla="*/ 65710 w 93344"/>
              <a:gd name="T23" fmla="*/ 66168 h 90170"/>
              <a:gd name="T24" fmla="*/ 45239 w 93344"/>
              <a:gd name="T25" fmla="*/ 0 h 90170"/>
              <a:gd name="T26" fmla="*/ 35550 w 93344"/>
              <a:gd name="T27" fmla="*/ 33886 h 90170"/>
              <a:gd name="T28" fmla="*/ 54939 w 93344"/>
              <a:gd name="T29" fmla="*/ 33886 h 90170"/>
              <a:gd name="T30" fmla="*/ 45239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4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4" y="68072"/>
                </a:moveTo>
                <a:lnTo>
                  <a:pt x="46494" y="68072"/>
                </a:lnTo>
                <a:lnTo>
                  <a:pt x="74726" y="89649"/>
                </a:lnTo>
                <a:lnTo>
                  <a:pt x="67534" y="68072"/>
                </a:lnTo>
                <a:close/>
              </a:path>
              <a:path w="93344" h="90170">
                <a:moveTo>
                  <a:pt x="46494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7" name="object 63">
            <a:extLst>
              <a:ext uri="{FF2B5EF4-FFF2-40B4-BE49-F238E27FC236}">
                <a16:creationId xmlns:a16="http://schemas.microsoft.com/office/drawing/2014/main" id="{CB9EC1E6-BEA1-44F2-B386-72550E9B21E1}"/>
              </a:ext>
            </a:extLst>
          </p:cNvPr>
          <p:cNvSpPr>
            <a:spLocks/>
          </p:cNvSpPr>
          <p:nvPr/>
        </p:nvSpPr>
        <p:spPr bwMode="auto">
          <a:xfrm>
            <a:off x="2830513" y="4338638"/>
            <a:ext cx="92075" cy="88900"/>
          </a:xfrm>
          <a:custGeom>
            <a:avLst/>
            <a:gdLst>
              <a:gd name="T0" fmla="*/ 45248 w 93344"/>
              <a:gd name="T1" fmla="*/ 0 h 90170"/>
              <a:gd name="T2" fmla="*/ 54938 w 93344"/>
              <a:gd name="T3" fmla="*/ 33879 h 90170"/>
              <a:gd name="T4" fmla="*/ 90497 w 93344"/>
              <a:gd name="T5" fmla="*/ 33879 h 90170"/>
              <a:gd name="T6" fmla="*/ 61415 w 93344"/>
              <a:gd name="T7" fmla="*/ 53244 h 90170"/>
              <a:gd name="T8" fmla="*/ 72724 w 93344"/>
              <a:gd name="T9" fmla="*/ 87135 h 90170"/>
              <a:gd name="T10" fmla="*/ 45248 w 93344"/>
              <a:gd name="T11" fmla="*/ 66153 h 90170"/>
              <a:gd name="T12" fmla="*/ 17773 w 93344"/>
              <a:gd name="T13" fmla="*/ 87135 h 90170"/>
              <a:gd name="T14" fmla="*/ 29082 w 93344"/>
              <a:gd name="T15" fmla="*/ 53244 h 90170"/>
              <a:gd name="T16" fmla="*/ 0 w 93344"/>
              <a:gd name="T17" fmla="*/ 33879 h 90170"/>
              <a:gd name="T18" fmla="*/ 35545 w 93344"/>
              <a:gd name="T19" fmla="*/ 33879 h 90170"/>
              <a:gd name="T20" fmla="*/ 4524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54"/>
                </a:lnTo>
                <a:lnTo>
                  <a:pt x="93008" y="34854"/>
                </a:lnTo>
                <a:lnTo>
                  <a:pt x="63119" y="54776"/>
                </a:lnTo>
                <a:lnTo>
                  <a:pt x="74742" y="89643"/>
                </a:lnTo>
                <a:lnTo>
                  <a:pt x="46504" y="68057"/>
                </a:lnTo>
                <a:lnTo>
                  <a:pt x="18266" y="89643"/>
                </a:lnTo>
                <a:lnTo>
                  <a:pt x="29889" y="54776"/>
                </a:lnTo>
                <a:lnTo>
                  <a:pt x="0" y="34854"/>
                </a:lnTo>
                <a:lnTo>
                  <a:pt x="36532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8" name="object 64">
            <a:extLst>
              <a:ext uri="{FF2B5EF4-FFF2-40B4-BE49-F238E27FC236}">
                <a16:creationId xmlns:a16="http://schemas.microsoft.com/office/drawing/2014/main" id="{3CFE153F-9A5C-427E-B635-3EC22D652496}"/>
              </a:ext>
            </a:extLst>
          </p:cNvPr>
          <p:cNvSpPr>
            <a:spLocks/>
          </p:cNvSpPr>
          <p:nvPr/>
        </p:nvSpPr>
        <p:spPr bwMode="auto">
          <a:xfrm>
            <a:off x="3576638" y="4178300"/>
            <a:ext cx="93662" cy="90488"/>
          </a:xfrm>
          <a:custGeom>
            <a:avLst/>
            <a:gdLst>
              <a:gd name="T0" fmla="*/ 93635 w 93345"/>
              <a:gd name="T1" fmla="*/ 35094 h 90170"/>
              <a:gd name="T2" fmla="*/ 0 w 93345"/>
              <a:gd name="T3" fmla="*/ 35094 h 90170"/>
              <a:gd name="T4" fmla="*/ 30099 w 93345"/>
              <a:gd name="T5" fmla="*/ 55162 h 90170"/>
              <a:gd name="T6" fmla="*/ 18386 w 93345"/>
              <a:gd name="T7" fmla="*/ 90269 h 90170"/>
              <a:gd name="T8" fmla="*/ 46823 w 93345"/>
              <a:gd name="T9" fmla="*/ 68540 h 90170"/>
              <a:gd name="T10" fmla="*/ 67998 w 93345"/>
              <a:gd name="T11" fmla="*/ 68540 h 90170"/>
              <a:gd name="T12" fmla="*/ 63535 w 93345"/>
              <a:gd name="T13" fmla="*/ 55162 h 90170"/>
              <a:gd name="T14" fmla="*/ 93635 w 93345"/>
              <a:gd name="T15" fmla="*/ 35094 h 90170"/>
              <a:gd name="T16" fmla="*/ 67998 w 93345"/>
              <a:gd name="T17" fmla="*/ 68540 h 90170"/>
              <a:gd name="T18" fmla="*/ 46823 w 93345"/>
              <a:gd name="T19" fmla="*/ 68540 h 90170"/>
              <a:gd name="T20" fmla="*/ 75248 w 93345"/>
              <a:gd name="T21" fmla="*/ 90269 h 90170"/>
              <a:gd name="T22" fmla="*/ 67998 w 93345"/>
              <a:gd name="T23" fmla="*/ 68540 h 90170"/>
              <a:gd name="T24" fmla="*/ 46823 w 93345"/>
              <a:gd name="T25" fmla="*/ 0 h 90170"/>
              <a:gd name="T26" fmla="*/ 36786 w 93345"/>
              <a:gd name="T27" fmla="*/ 35094 h 90170"/>
              <a:gd name="T28" fmla="*/ 56848 w 93345"/>
              <a:gd name="T29" fmla="*/ 35094 h 90170"/>
              <a:gd name="T30" fmla="*/ 46823 w 93345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5" h="90170">
                <a:moveTo>
                  <a:pt x="93002" y="34848"/>
                </a:moveTo>
                <a:lnTo>
                  <a:pt x="0" y="34848"/>
                </a:lnTo>
                <a:lnTo>
                  <a:pt x="29895" y="54775"/>
                </a:lnTo>
                <a:lnTo>
                  <a:pt x="18262" y="89636"/>
                </a:lnTo>
                <a:lnTo>
                  <a:pt x="46507" y="68059"/>
                </a:lnTo>
                <a:lnTo>
                  <a:pt x="67539" y="68059"/>
                </a:lnTo>
                <a:lnTo>
                  <a:pt x="63106" y="54775"/>
                </a:lnTo>
                <a:lnTo>
                  <a:pt x="93002" y="34848"/>
                </a:lnTo>
                <a:close/>
              </a:path>
              <a:path w="93345" h="90170">
                <a:moveTo>
                  <a:pt x="67539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39" y="68059"/>
                </a:lnTo>
                <a:close/>
              </a:path>
              <a:path w="93345" h="90170">
                <a:moveTo>
                  <a:pt x="46507" y="0"/>
                </a:moveTo>
                <a:lnTo>
                  <a:pt x="36537" y="34848"/>
                </a:lnTo>
                <a:lnTo>
                  <a:pt x="56464" y="34848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9" name="object 65">
            <a:extLst>
              <a:ext uri="{FF2B5EF4-FFF2-40B4-BE49-F238E27FC236}">
                <a16:creationId xmlns:a16="http://schemas.microsoft.com/office/drawing/2014/main" id="{16ACA2CB-2019-464D-83D3-2F4488908471}"/>
              </a:ext>
            </a:extLst>
          </p:cNvPr>
          <p:cNvSpPr>
            <a:spLocks/>
          </p:cNvSpPr>
          <p:nvPr/>
        </p:nvSpPr>
        <p:spPr bwMode="auto">
          <a:xfrm>
            <a:off x="3576638" y="4178300"/>
            <a:ext cx="93662" cy="90488"/>
          </a:xfrm>
          <a:custGeom>
            <a:avLst/>
            <a:gdLst>
              <a:gd name="T0" fmla="*/ 46820 w 93345"/>
              <a:gd name="T1" fmla="*/ 0 h 90170"/>
              <a:gd name="T2" fmla="*/ 56847 w 93345"/>
              <a:gd name="T3" fmla="*/ 35112 h 90170"/>
              <a:gd name="T4" fmla="*/ 93629 w 93345"/>
              <a:gd name="T5" fmla="*/ 35112 h 90170"/>
              <a:gd name="T6" fmla="*/ 63535 w 93345"/>
              <a:gd name="T7" fmla="*/ 55176 h 90170"/>
              <a:gd name="T8" fmla="*/ 75238 w 93345"/>
              <a:gd name="T9" fmla="*/ 90276 h 90170"/>
              <a:gd name="T10" fmla="*/ 46820 w 93345"/>
              <a:gd name="T11" fmla="*/ 68551 h 90170"/>
              <a:gd name="T12" fmla="*/ 18390 w 93345"/>
              <a:gd name="T13" fmla="*/ 90276 h 90170"/>
              <a:gd name="T14" fmla="*/ 30093 w 93345"/>
              <a:gd name="T15" fmla="*/ 55176 h 90170"/>
              <a:gd name="T16" fmla="*/ 0 w 93345"/>
              <a:gd name="T17" fmla="*/ 35112 h 90170"/>
              <a:gd name="T18" fmla="*/ 36780 w 93345"/>
              <a:gd name="T19" fmla="*/ 35112 h 90170"/>
              <a:gd name="T20" fmla="*/ 46820 w 93345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5" h="90170">
                <a:moveTo>
                  <a:pt x="46504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0" name="object 66">
            <a:extLst>
              <a:ext uri="{FF2B5EF4-FFF2-40B4-BE49-F238E27FC236}">
                <a16:creationId xmlns:a16="http://schemas.microsoft.com/office/drawing/2014/main" id="{3640F67C-CB83-40C3-BBD0-CE0EA806B891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2252663" cy="1746250"/>
          </a:xfrm>
          <a:custGeom>
            <a:avLst/>
            <a:gdLst>
              <a:gd name="T0" fmla="*/ 1128382 w 2252345"/>
              <a:gd name="T1" fmla="*/ 1638682 h 1746885"/>
              <a:gd name="T2" fmla="*/ 1129680 w 2252345"/>
              <a:gd name="T3" fmla="*/ 1639011 h 1746885"/>
              <a:gd name="T4" fmla="*/ 2252104 w 2252345"/>
              <a:gd name="T5" fmla="*/ 1745157 h 1746885"/>
              <a:gd name="T6" fmla="*/ 1524411 w 2252345"/>
              <a:gd name="T7" fmla="*/ 1713939 h 1746885"/>
              <a:gd name="T8" fmla="*/ 1504802 w 2252345"/>
              <a:gd name="T9" fmla="*/ 1713635 h 1746885"/>
              <a:gd name="T10" fmla="*/ 1209533 w 2252345"/>
              <a:gd name="T11" fmla="*/ 1638682 h 1746885"/>
              <a:gd name="T12" fmla="*/ 1507154 w 2252345"/>
              <a:gd name="T13" fmla="*/ 1713939 h 1746885"/>
              <a:gd name="T14" fmla="*/ 1504802 w 2252345"/>
              <a:gd name="T15" fmla="*/ 1713635 h 1746885"/>
              <a:gd name="T16" fmla="*/ 1507154 w 2252345"/>
              <a:gd name="T17" fmla="*/ 1713939 h 1746885"/>
              <a:gd name="T18" fmla="*/ 1506024 w 2252345"/>
              <a:gd name="T19" fmla="*/ 1713654 h 1746885"/>
              <a:gd name="T20" fmla="*/ 1504802 w 2252345"/>
              <a:gd name="T21" fmla="*/ 1713635 h 1746885"/>
              <a:gd name="T22" fmla="*/ 1505949 w 2252345"/>
              <a:gd name="T23" fmla="*/ 1713635 h 1746885"/>
              <a:gd name="T24" fmla="*/ 938171 w 2252345"/>
              <a:gd name="T25" fmla="*/ 1642401 h 1746885"/>
              <a:gd name="T26" fmla="*/ 1128382 w 2252345"/>
              <a:gd name="T27" fmla="*/ 1638682 h 1746885"/>
              <a:gd name="T28" fmla="*/ 1161452 w 2252345"/>
              <a:gd name="T29" fmla="*/ 1626525 h 1746885"/>
              <a:gd name="T30" fmla="*/ 943025 w 2252345"/>
              <a:gd name="T31" fmla="*/ 1622413 h 1746885"/>
              <a:gd name="T32" fmla="*/ 774290 w 2252345"/>
              <a:gd name="T33" fmla="*/ 1381973 h 1746885"/>
              <a:gd name="T34" fmla="*/ 749637 w 2252345"/>
              <a:gd name="T35" fmla="*/ 1381847 h 1746885"/>
              <a:gd name="T36" fmla="*/ 1129680 w 2252345"/>
              <a:gd name="T37" fmla="*/ 1639011 h 1746885"/>
              <a:gd name="T38" fmla="*/ 1128382 w 2252345"/>
              <a:gd name="T39" fmla="*/ 1638682 h 1746885"/>
              <a:gd name="T40" fmla="*/ 943025 w 2252345"/>
              <a:gd name="T41" fmla="*/ 1622413 h 1746885"/>
              <a:gd name="T42" fmla="*/ 948154 w 2252345"/>
              <a:gd name="T43" fmla="*/ 1622322 h 1746885"/>
              <a:gd name="T44" fmla="*/ 948154 w 2252345"/>
              <a:gd name="T45" fmla="*/ 1622322 h 1746885"/>
              <a:gd name="T46" fmla="*/ 1161452 w 2252345"/>
              <a:gd name="T47" fmla="*/ 1626525 h 1746885"/>
              <a:gd name="T48" fmla="*/ 749067 w 2252345"/>
              <a:gd name="T49" fmla="*/ 1381060 h 1746885"/>
              <a:gd name="T50" fmla="*/ 749067 w 2252345"/>
              <a:gd name="T51" fmla="*/ 1381060 h 1746885"/>
              <a:gd name="T52" fmla="*/ 749067 w 2252345"/>
              <a:gd name="T53" fmla="*/ 1381060 h 1746885"/>
              <a:gd name="T54" fmla="*/ 774290 w 2252345"/>
              <a:gd name="T55" fmla="*/ 1381973 h 1746885"/>
              <a:gd name="T56" fmla="*/ 19978 w 2252345"/>
              <a:gd name="T57" fmla="*/ 0 h 1746885"/>
              <a:gd name="T58" fmla="*/ 0 w 2252345"/>
              <a:gd name="T59" fmla="*/ 2957 h 1746885"/>
              <a:gd name="T60" fmla="*/ 186627 w 2252345"/>
              <a:gd name="T61" fmla="*/ 510307 h 1746885"/>
              <a:gd name="T62" fmla="*/ 561358 w 2252345"/>
              <a:gd name="T63" fmla="*/ 1177183 h 1746885"/>
              <a:gd name="T64" fmla="*/ 749067 w 2252345"/>
              <a:gd name="T65" fmla="*/ 1381060 h 1746885"/>
              <a:gd name="T66" fmla="*/ 764844 w 2252345"/>
              <a:gd name="T67" fmla="*/ 1368914 h 1746885"/>
              <a:gd name="T68" fmla="*/ 577912 w 2252345"/>
              <a:gd name="T69" fmla="*/ 1165977 h 1746885"/>
              <a:gd name="T70" fmla="*/ 577000 w 2252345"/>
              <a:gd name="T71" fmla="*/ 1164466 h 1746885"/>
              <a:gd name="T72" fmla="*/ 204694 w 2252345"/>
              <a:gd name="T73" fmla="*/ 501869 h 1746885"/>
              <a:gd name="T74" fmla="*/ 111626 w 2252345"/>
              <a:gd name="T75" fmla="*/ 297827 h 1746885"/>
              <a:gd name="T76" fmla="*/ 576716 w 2252345"/>
              <a:gd name="T77" fmla="*/ 1164466 h 1746885"/>
              <a:gd name="T78" fmla="*/ 577540 w 2252345"/>
              <a:gd name="T79" fmla="*/ 1165360 h 1746885"/>
              <a:gd name="T80" fmla="*/ 577540 w 2252345"/>
              <a:gd name="T81" fmla="*/ 1165360 h 1746885"/>
              <a:gd name="T82" fmla="*/ 578107 w 2252345"/>
              <a:gd name="T83" fmla="*/ 1165977 h 1746885"/>
              <a:gd name="T84" fmla="*/ 577000 w 2252345"/>
              <a:gd name="T85" fmla="*/ 1164466 h 1746885"/>
              <a:gd name="T86" fmla="*/ 577540 w 2252345"/>
              <a:gd name="T87" fmla="*/ 1165360 h 1746885"/>
              <a:gd name="T88" fmla="*/ 391854 w 2252345"/>
              <a:gd name="T89" fmla="*/ 857426 h 1746885"/>
              <a:gd name="T90" fmla="*/ 391854 w 2252345"/>
              <a:gd name="T91" fmla="*/ 857426 h 1746885"/>
              <a:gd name="T92" fmla="*/ 204655 w 2252345"/>
              <a:gd name="T93" fmla="*/ 501869 h 1746885"/>
              <a:gd name="T94" fmla="*/ 111626 w 2252345"/>
              <a:gd name="T95" fmla="*/ 297827 h 1746885"/>
              <a:gd name="T96" fmla="*/ 111988 w 2252345"/>
              <a:gd name="T97" fmla="*/ 298618 h 1746885"/>
              <a:gd name="T98" fmla="*/ 111988 w 2252345"/>
              <a:gd name="T99" fmla="*/ 298618 h 1746885"/>
              <a:gd name="T100" fmla="*/ 111988 w 2252345"/>
              <a:gd name="T101" fmla="*/ 298618 h 1746885"/>
              <a:gd name="T102" fmla="*/ 111988 w 2252345"/>
              <a:gd name="T103" fmla="*/ 298618 h 17468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252345" h="1746885">
                <a:moveTo>
                  <a:pt x="1209191" y="1639874"/>
                </a:moveTo>
                <a:lnTo>
                  <a:pt x="1128064" y="1639874"/>
                </a:lnTo>
                <a:lnTo>
                  <a:pt x="1130706" y="1640179"/>
                </a:lnTo>
                <a:lnTo>
                  <a:pt x="1129362" y="1640203"/>
                </a:lnTo>
                <a:lnTo>
                  <a:pt x="1502854" y="1734794"/>
                </a:lnTo>
                <a:lnTo>
                  <a:pt x="2251468" y="1746427"/>
                </a:lnTo>
                <a:lnTo>
                  <a:pt x="2251735" y="1726501"/>
                </a:lnTo>
                <a:lnTo>
                  <a:pt x="1523981" y="1715185"/>
                </a:lnTo>
                <a:lnTo>
                  <a:pt x="1506728" y="1715185"/>
                </a:lnTo>
                <a:lnTo>
                  <a:pt x="1504378" y="1714881"/>
                </a:lnTo>
                <a:lnTo>
                  <a:pt x="1505523" y="1714881"/>
                </a:lnTo>
                <a:lnTo>
                  <a:pt x="1209191" y="1639874"/>
                </a:lnTo>
                <a:close/>
              </a:path>
              <a:path w="2252345" h="1746885">
                <a:moveTo>
                  <a:pt x="1504378" y="1714881"/>
                </a:moveTo>
                <a:lnTo>
                  <a:pt x="1506728" y="1715185"/>
                </a:lnTo>
                <a:lnTo>
                  <a:pt x="1505598" y="1714900"/>
                </a:lnTo>
                <a:lnTo>
                  <a:pt x="1504378" y="1714881"/>
                </a:lnTo>
                <a:close/>
              </a:path>
              <a:path w="2252345" h="1746885">
                <a:moveTo>
                  <a:pt x="1505598" y="1714900"/>
                </a:moveTo>
                <a:lnTo>
                  <a:pt x="1506728" y="1715185"/>
                </a:lnTo>
                <a:lnTo>
                  <a:pt x="1523981" y="1715185"/>
                </a:lnTo>
                <a:lnTo>
                  <a:pt x="1505598" y="1714900"/>
                </a:lnTo>
                <a:close/>
              </a:path>
              <a:path w="2252345" h="1746885">
                <a:moveTo>
                  <a:pt x="1505523" y="1714881"/>
                </a:moveTo>
                <a:lnTo>
                  <a:pt x="1504378" y="1714881"/>
                </a:lnTo>
                <a:lnTo>
                  <a:pt x="1505598" y="1714900"/>
                </a:lnTo>
                <a:lnTo>
                  <a:pt x="1505523" y="1714881"/>
                </a:lnTo>
                <a:close/>
              </a:path>
              <a:path w="2252345" h="1746885">
                <a:moveTo>
                  <a:pt x="749425" y="1382852"/>
                </a:moveTo>
                <a:lnTo>
                  <a:pt x="937907" y="1643595"/>
                </a:lnTo>
                <a:lnTo>
                  <a:pt x="1129362" y="1640203"/>
                </a:lnTo>
                <a:lnTo>
                  <a:pt x="1128064" y="1639874"/>
                </a:lnTo>
                <a:lnTo>
                  <a:pt x="1209191" y="1639874"/>
                </a:lnTo>
                <a:lnTo>
                  <a:pt x="1161124" y="1627708"/>
                </a:lnTo>
                <a:lnTo>
                  <a:pt x="950925" y="1627708"/>
                </a:lnTo>
                <a:lnTo>
                  <a:pt x="942759" y="1623593"/>
                </a:lnTo>
                <a:lnTo>
                  <a:pt x="947886" y="1623502"/>
                </a:lnTo>
                <a:lnTo>
                  <a:pt x="774072" y="1382979"/>
                </a:lnTo>
                <a:lnTo>
                  <a:pt x="749541" y="1382979"/>
                </a:lnTo>
                <a:lnTo>
                  <a:pt x="749425" y="1382852"/>
                </a:lnTo>
                <a:close/>
              </a:path>
              <a:path w="2252345" h="1746885">
                <a:moveTo>
                  <a:pt x="1128064" y="1639874"/>
                </a:moveTo>
                <a:lnTo>
                  <a:pt x="1129362" y="1640203"/>
                </a:lnTo>
                <a:lnTo>
                  <a:pt x="1130706" y="1640179"/>
                </a:lnTo>
                <a:lnTo>
                  <a:pt x="1128064" y="1639874"/>
                </a:lnTo>
                <a:close/>
              </a:path>
              <a:path w="2252345" h="1746885">
                <a:moveTo>
                  <a:pt x="947886" y="1623502"/>
                </a:moveTo>
                <a:lnTo>
                  <a:pt x="942759" y="1623593"/>
                </a:lnTo>
                <a:lnTo>
                  <a:pt x="950925" y="1627708"/>
                </a:lnTo>
                <a:lnTo>
                  <a:pt x="947886" y="1623502"/>
                </a:lnTo>
                <a:close/>
              </a:path>
              <a:path w="2252345" h="1746885">
                <a:moveTo>
                  <a:pt x="1131671" y="1620253"/>
                </a:moveTo>
                <a:lnTo>
                  <a:pt x="947886" y="1623502"/>
                </a:lnTo>
                <a:lnTo>
                  <a:pt x="950925" y="1627708"/>
                </a:lnTo>
                <a:lnTo>
                  <a:pt x="1161124" y="1627708"/>
                </a:lnTo>
                <a:lnTo>
                  <a:pt x="1131671" y="1620253"/>
                </a:lnTo>
                <a:close/>
              </a:path>
              <a:path w="2252345" h="1746885">
                <a:moveTo>
                  <a:pt x="748855" y="1382064"/>
                </a:moveTo>
                <a:lnTo>
                  <a:pt x="749425" y="1382852"/>
                </a:lnTo>
                <a:lnTo>
                  <a:pt x="748855" y="1382064"/>
                </a:lnTo>
                <a:close/>
              </a:path>
              <a:path w="2252345" h="1746885">
                <a:moveTo>
                  <a:pt x="773411" y="1382064"/>
                </a:moveTo>
                <a:lnTo>
                  <a:pt x="748855" y="1382064"/>
                </a:lnTo>
                <a:lnTo>
                  <a:pt x="749541" y="1382979"/>
                </a:lnTo>
                <a:lnTo>
                  <a:pt x="774072" y="1382979"/>
                </a:lnTo>
                <a:lnTo>
                  <a:pt x="773411" y="1382064"/>
                </a:lnTo>
                <a:close/>
              </a:path>
              <a:path w="2252345" h="1746885">
                <a:moveTo>
                  <a:pt x="19972" y="0"/>
                </a:moveTo>
                <a:lnTo>
                  <a:pt x="9464" y="0"/>
                </a:lnTo>
                <a:lnTo>
                  <a:pt x="0" y="2959"/>
                </a:lnTo>
                <a:lnTo>
                  <a:pt x="93192" y="305650"/>
                </a:lnTo>
                <a:lnTo>
                  <a:pt x="186575" y="510679"/>
                </a:lnTo>
                <a:lnTo>
                  <a:pt x="374510" y="868146"/>
                </a:lnTo>
                <a:lnTo>
                  <a:pt x="561200" y="1178039"/>
                </a:lnTo>
                <a:lnTo>
                  <a:pt x="749425" y="1382852"/>
                </a:lnTo>
                <a:lnTo>
                  <a:pt x="748855" y="1382064"/>
                </a:lnTo>
                <a:lnTo>
                  <a:pt x="773411" y="1382064"/>
                </a:lnTo>
                <a:lnTo>
                  <a:pt x="764628" y="1369910"/>
                </a:lnTo>
                <a:lnTo>
                  <a:pt x="577943" y="1166825"/>
                </a:lnTo>
                <a:lnTo>
                  <a:pt x="577748" y="1166825"/>
                </a:lnTo>
                <a:lnTo>
                  <a:pt x="576554" y="1165313"/>
                </a:lnTo>
                <a:lnTo>
                  <a:pt x="576838" y="1165313"/>
                </a:lnTo>
                <a:lnTo>
                  <a:pt x="392080" y="858608"/>
                </a:lnTo>
                <a:lnTo>
                  <a:pt x="204636" y="502234"/>
                </a:lnTo>
                <a:lnTo>
                  <a:pt x="112098" y="299148"/>
                </a:lnTo>
                <a:lnTo>
                  <a:pt x="111594" y="298043"/>
                </a:lnTo>
                <a:lnTo>
                  <a:pt x="19972" y="0"/>
                </a:lnTo>
                <a:close/>
              </a:path>
              <a:path w="2252345" h="1746885">
                <a:moveTo>
                  <a:pt x="576554" y="1165313"/>
                </a:moveTo>
                <a:lnTo>
                  <a:pt x="577748" y="1166825"/>
                </a:lnTo>
                <a:lnTo>
                  <a:pt x="577376" y="1166208"/>
                </a:lnTo>
                <a:lnTo>
                  <a:pt x="576554" y="1165313"/>
                </a:lnTo>
                <a:close/>
              </a:path>
              <a:path w="2252345" h="1746885">
                <a:moveTo>
                  <a:pt x="577376" y="1166208"/>
                </a:moveTo>
                <a:lnTo>
                  <a:pt x="577748" y="1166825"/>
                </a:lnTo>
                <a:lnTo>
                  <a:pt x="577943" y="1166825"/>
                </a:lnTo>
                <a:lnTo>
                  <a:pt x="577376" y="1166208"/>
                </a:lnTo>
                <a:close/>
              </a:path>
              <a:path w="2252345" h="1746885">
                <a:moveTo>
                  <a:pt x="576838" y="1165313"/>
                </a:moveTo>
                <a:lnTo>
                  <a:pt x="576554" y="1165313"/>
                </a:lnTo>
                <a:lnTo>
                  <a:pt x="577376" y="1166208"/>
                </a:lnTo>
                <a:lnTo>
                  <a:pt x="576838" y="1165313"/>
                </a:lnTo>
                <a:close/>
              </a:path>
              <a:path w="2252345" h="1746885">
                <a:moveTo>
                  <a:pt x="391744" y="858050"/>
                </a:moveTo>
                <a:lnTo>
                  <a:pt x="392023" y="858608"/>
                </a:lnTo>
                <a:lnTo>
                  <a:pt x="391744" y="858050"/>
                </a:lnTo>
                <a:close/>
              </a:path>
              <a:path w="2252345" h="1746885">
                <a:moveTo>
                  <a:pt x="204343" y="501675"/>
                </a:moveTo>
                <a:lnTo>
                  <a:pt x="204597" y="502234"/>
                </a:lnTo>
                <a:lnTo>
                  <a:pt x="204343" y="501675"/>
                </a:lnTo>
                <a:close/>
              </a:path>
              <a:path w="2252345" h="1746885">
                <a:moveTo>
                  <a:pt x="111594" y="298043"/>
                </a:moveTo>
                <a:lnTo>
                  <a:pt x="112052" y="299148"/>
                </a:lnTo>
                <a:lnTo>
                  <a:pt x="111956" y="298836"/>
                </a:lnTo>
                <a:lnTo>
                  <a:pt x="111594" y="298043"/>
                </a:lnTo>
                <a:close/>
              </a:path>
              <a:path w="2252345" h="1746885">
                <a:moveTo>
                  <a:pt x="111956" y="298836"/>
                </a:moveTo>
                <a:lnTo>
                  <a:pt x="112052" y="299148"/>
                </a:lnTo>
                <a:lnTo>
                  <a:pt x="111956" y="298836"/>
                </a:lnTo>
                <a:close/>
              </a:path>
              <a:path w="2252345" h="1746885">
                <a:moveTo>
                  <a:pt x="111712" y="298043"/>
                </a:moveTo>
                <a:lnTo>
                  <a:pt x="111956" y="298836"/>
                </a:lnTo>
                <a:lnTo>
                  <a:pt x="111712" y="2980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1" name="object 67">
            <a:extLst>
              <a:ext uri="{FF2B5EF4-FFF2-40B4-BE49-F238E27FC236}">
                <a16:creationId xmlns:a16="http://schemas.microsoft.com/office/drawing/2014/main" id="{4C417352-637C-4D61-A542-4B9F6C2BF7DD}"/>
              </a:ext>
            </a:extLst>
          </p:cNvPr>
          <p:cNvSpPr>
            <a:spLocks/>
          </p:cNvSpPr>
          <p:nvPr/>
        </p:nvSpPr>
        <p:spPr bwMode="auto">
          <a:xfrm>
            <a:off x="1331913" y="2438400"/>
            <a:ext cx="100012" cy="100013"/>
          </a:xfrm>
          <a:custGeom>
            <a:avLst/>
            <a:gdLst>
              <a:gd name="T0" fmla="*/ 50140 w 99694"/>
              <a:gd name="T1" fmla="*/ 0 h 99694"/>
              <a:gd name="T2" fmla="*/ 0 w 99694"/>
              <a:gd name="T3" fmla="*/ 50115 h 99694"/>
              <a:gd name="T4" fmla="*/ 50140 w 99694"/>
              <a:gd name="T5" fmla="*/ 100245 h 99694"/>
              <a:gd name="T6" fmla="*/ 100281 w 99694"/>
              <a:gd name="T7" fmla="*/ 50115 h 99694"/>
              <a:gd name="T8" fmla="*/ 5014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2" name="object 68">
            <a:extLst>
              <a:ext uri="{FF2B5EF4-FFF2-40B4-BE49-F238E27FC236}">
                <a16:creationId xmlns:a16="http://schemas.microsoft.com/office/drawing/2014/main" id="{CE94B998-71C4-4A6A-92FA-05A31DB256A8}"/>
              </a:ext>
            </a:extLst>
          </p:cNvPr>
          <p:cNvSpPr>
            <a:spLocks/>
          </p:cNvSpPr>
          <p:nvPr/>
        </p:nvSpPr>
        <p:spPr bwMode="auto">
          <a:xfrm>
            <a:off x="1331913" y="2438400"/>
            <a:ext cx="100012" cy="100013"/>
          </a:xfrm>
          <a:custGeom>
            <a:avLst/>
            <a:gdLst>
              <a:gd name="T0" fmla="*/ 50137 w 99694"/>
              <a:gd name="T1" fmla="*/ 0 h 99694"/>
              <a:gd name="T2" fmla="*/ 100289 w 99694"/>
              <a:gd name="T3" fmla="*/ 50117 h 99694"/>
              <a:gd name="T4" fmla="*/ 50137 w 99694"/>
              <a:gd name="T5" fmla="*/ 100249 h 99694"/>
              <a:gd name="T6" fmla="*/ 0 w 99694"/>
              <a:gd name="T7" fmla="*/ 50117 h 99694"/>
              <a:gd name="T8" fmla="*/ 50137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19" y="0"/>
                </a:moveTo>
                <a:lnTo>
                  <a:pt x="99652" y="49798"/>
                </a:lnTo>
                <a:lnTo>
                  <a:pt x="49819" y="99610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3" name="object 69">
            <a:extLst>
              <a:ext uri="{FF2B5EF4-FFF2-40B4-BE49-F238E27FC236}">
                <a16:creationId xmlns:a16="http://schemas.microsoft.com/office/drawing/2014/main" id="{EAED4D7D-FC99-48FC-87D1-33EAA49428C9}"/>
              </a:ext>
            </a:extLst>
          </p:cNvPr>
          <p:cNvSpPr>
            <a:spLocks/>
          </p:cNvSpPr>
          <p:nvPr/>
        </p:nvSpPr>
        <p:spPr bwMode="auto">
          <a:xfrm>
            <a:off x="1423988" y="2741613"/>
            <a:ext cx="100012" cy="100012"/>
          </a:xfrm>
          <a:custGeom>
            <a:avLst/>
            <a:gdLst>
              <a:gd name="T0" fmla="*/ 50140 w 99694"/>
              <a:gd name="T1" fmla="*/ 0 h 99694"/>
              <a:gd name="T2" fmla="*/ 0 w 99694"/>
              <a:gd name="T3" fmla="*/ 50127 h 99694"/>
              <a:gd name="T4" fmla="*/ 50140 w 99694"/>
              <a:gd name="T5" fmla="*/ 100243 h 99694"/>
              <a:gd name="T6" fmla="*/ 100281 w 99694"/>
              <a:gd name="T7" fmla="*/ 50127 h 99694"/>
              <a:gd name="T8" fmla="*/ 5014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4" name="object 70">
            <a:extLst>
              <a:ext uri="{FF2B5EF4-FFF2-40B4-BE49-F238E27FC236}">
                <a16:creationId xmlns:a16="http://schemas.microsoft.com/office/drawing/2014/main" id="{EB1A8B65-992A-4CB6-BDF0-95D9CC98C82A}"/>
              </a:ext>
            </a:extLst>
          </p:cNvPr>
          <p:cNvSpPr>
            <a:spLocks/>
          </p:cNvSpPr>
          <p:nvPr/>
        </p:nvSpPr>
        <p:spPr bwMode="auto">
          <a:xfrm>
            <a:off x="1423988" y="2741613"/>
            <a:ext cx="100012" cy="100012"/>
          </a:xfrm>
          <a:custGeom>
            <a:avLst/>
            <a:gdLst>
              <a:gd name="T0" fmla="*/ 50150 w 99694"/>
              <a:gd name="T1" fmla="*/ 0 h 99694"/>
              <a:gd name="T2" fmla="*/ 100289 w 99694"/>
              <a:gd name="T3" fmla="*/ 50116 h 99694"/>
              <a:gd name="T4" fmla="*/ 50150 w 99694"/>
              <a:gd name="T5" fmla="*/ 100247 h 99694"/>
              <a:gd name="T6" fmla="*/ 0 w 99694"/>
              <a:gd name="T7" fmla="*/ 50116 h 99694"/>
              <a:gd name="T8" fmla="*/ 5015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32" y="0"/>
                </a:moveTo>
                <a:lnTo>
                  <a:pt x="99652" y="49798"/>
                </a:lnTo>
                <a:lnTo>
                  <a:pt x="49832" y="99610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5" name="object 71">
            <a:extLst>
              <a:ext uri="{FF2B5EF4-FFF2-40B4-BE49-F238E27FC236}">
                <a16:creationId xmlns:a16="http://schemas.microsoft.com/office/drawing/2014/main" id="{9B3A3328-A5D8-4E3A-9D28-58171BE58CD7}"/>
              </a:ext>
            </a:extLst>
          </p:cNvPr>
          <p:cNvSpPr>
            <a:spLocks/>
          </p:cNvSpPr>
          <p:nvPr/>
        </p:nvSpPr>
        <p:spPr bwMode="auto">
          <a:xfrm>
            <a:off x="1517650" y="2944813"/>
            <a:ext cx="100013" cy="100012"/>
          </a:xfrm>
          <a:custGeom>
            <a:avLst/>
            <a:gdLst>
              <a:gd name="T0" fmla="*/ 50141 w 99694"/>
              <a:gd name="T1" fmla="*/ 0 h 99694"/>
              <a:gd name="T2" fmla="*/ 0 w 99694"/>
              <a:gd name="T3" fmla="*/ 50127 h 99694"/>
              <a:gd name="T4" fmla="*/ 50141 w 99694"/>
              <a:gd name="T5" fmla="*/ 100255 h 99694"/>
              <a:gd name="T6" fmla="*/ 100283 w 99694"/>
              <a:gd name="T7" fmla="*/ 50127 h 99694"/>
              <a:gd name="T8" fmla="*/ 50141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809"/>
                </a:lnTo>
                <a:lnTo>
                  <a:pt x="49822" y="99618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6" name="object 72">
            <a:extLst>
              <a:ext uri="{FF2B5EF4-FFF2-40B4-BE49-F238E27FC236}">
                <a16:creationId xmlns:a16="http://schemas.microsoft.com/office/drawing/2014/main" id="{8130EA12-5A69-4017-A431-85AD900C912F}"/>
              </a:ext>
            </a:extLst>
          </p:cNvPr>
          <p:cNvSpPr>
            <a:spLocks/>
          </p:cNvSpPr>
          <p:nvPr/>
        </p:nvSpPr>
        <p:spPr bwMode="auto">
          <a:xfrm>
            <a:off x="1517650" y="2944813"/>
            <a:ext cx="100013" cy="100012"/>
          </a:xfrm>
          <a:custGeom>
            <a:avLst/>
            <a:gdLst>
              <a:gd name="T0" fmla="*/ 50138 w 99694"/>
              <a:gd name="T1" fmla="*/ 0 h 99694"/>
              <a:gd name="T2" fmla="*/ 100291 w 99694"/>
              <a:gd name="T3" fmla="*/ 50116 h 99694"/>
              <a:gd name="T4" fmla="*/ 50138 w 99694"/>
              <a:gd name="T5" fmla="*/ 100247 h 99694"/>
              <a:gd name="T6" fmla="*/ 0 w 99694"/>
              <a:gd name="T7" fmla="*/ 50116 h 99694"/>
              <a:gd name="T8" fmla="*/ 50138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19" y="0"/>
                </a:moveTo>
                <a:lnTo>
                  <a:pt x="99652" y="49798"/>
                </a:lnTo>
                <a:lnTo>
                  <a:pt x="49819" y="99610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7" name="object 73">
            <a:extLst>
              <a:ext uri="{FF2B5EF4-FFF2-40B4-BE49-F238E27FC236}">
                <a16:creationId xmlns:a16="http://schemas.microsoft.com/office/drawing/2014/main" id="{A9F397C0-DFAC-4C48-841E-2DAE3F874007}"/>
              </a:ext>
            </a:extLst>
          </p:cNvPr>
          <p:cNvSpPr>
            <a:spLocks/>
          </p:cNvSpPr>
          <p:nvPr/>
        </p:nvSpPr>
        <p:spPr bwMode="auto">
          <a:xfrm>
            <a:off x="1704975" y="3302000"/>
            <a:ext cx="100013" cy="100013"/>
          </a:xfrm>
          <a:custGeom>
            <a:avLst/>
            <a:gdLst>
              <a:gd name="T0" fmla="*/ 50153 w 99694"/>
              <a:gd name="T1" fmla="*/ 0 h 99695"/>
              <a:gd name="T2" fmla="*/ 0 w 99694"/>
              <a:gd name="T3" fmla="*/ 50127 h 99695"/>
              <a:gd name="T4" fmla="*/ 50153 w 99694"/>
              <a:gd name="T5" fmla="*/ 100243 h 99695"/>
              <a:gd name="T6" fmla="*/ 100295 w 99694"/>
              <a:gd name="T7" fmla="*/ 50127 h 99695"/>
              <a:gd name="T8" fmla="*/ 50153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34" y="0"/>
                </a:moveTo>
                <a:lnTo>
                  <a:pt x="0" y="49809"/>
                </a:lnTo>
                <a:lnTo>
                  <a:pt x="49834" y="99606"/>
                </a:lnTo>
                <a:lnTo>
                  <a:pt x="99656" y="49809"/>
                </a:lnTo>
                <a:lnTo>
                  <a:pt x="498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8" name="object 74">
            <a:extLst>
              <a:ext uri="{FF2B5EF4-FFF2-40B4-BE49-F238E27FC236}">
                <a16:creationId xmlns:a16="http://schemas.microsoft.com/office/drawing/2014/main" id="{B3A9A2BA-5ABD-462E-B0C1-AF25CA8B13DE}"/>
              </a:ext>
            </a:extLst>
          </p:cNvPr>
          <p:cNvSpPr>
            <a:spLocks/>
          </p:cNvSpPr>
          <p:nvPr/>
        </p:nvSpPr>
        <p:spPr bwMode="auto">
          <a:xfrm>
            <a:off x="1704975" y="3302000"/>
            <a:ext cx="100013" cy="100013"/>
          </a:xfrm>
          <a:custGeom>
            <a:avLst/>
            <a:gdLst>
              <a:gd name="T0" fmla="*/ 50151 w 99694"/>
              <a:gd name="T1" fmla="*/ 0 h 99695"/>
              <a:gd name="T2" fmla="*/ 100291 w 99694"/>
              <a:gd name="T3" fmla="*/ 50116 h 99695"/>
              <a:gd name="T4" fmla="*/ 50151 w 99694"/>
              <a:gd name="T5" fmla="*/ 100234 h 99695"/>
              <a:gd name="T6" fmla="*/ 0 w 99694"/>
              <a:gd name="T7" fmla="*/ 50116 h 99695"/>
              <a:gd name="T8" fmla="*/ 50151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32" y="0"/>
                </a:moveTo>
                <a:lnTo>
                  <a:pt x="99652" y="49798"/>
                </a:lnTo>
                <a:lnTo>
                  <a:pt x="49832" y="99597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9" name="object 75">
            <a:extLst>
              <a:ext uri="{FF2B5EF4-FFF2-40B4-BE49-F238E27FC236}">
                <a16:creationId xmlns:a16="http://schemas.microsoft.com/office/drawing/2014/main" id="{959C5758-BBEB-4708-AE71-ACC8662A0565}"/>
              </a:ext>
            </a:extLst>
          </p:cNvPr>
          <p:cNvSpPr>
            <a:spLocks/>
          </p:cNvSpPr>
          <p:nvPr/>
        </p:nvSpPr>
        <p:spPr bwMode="auto">
          <a:xfrm>
            <a:off x="1890713" y="3611563"/>
            <a:ext cx="100012" cy="98425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48536 h 99695"/>
              <a:gd name="T4" fmla="*/ 50140 w 99694"/>
              <a:gd name="T5" fmla="*/ 97084 h 99695"/>
              <a:gd name="T6" fmla="*/ 100281 w 99694"/>
              <a:gd name="T7" fmla="*/ 48536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0" name="object 76">
            <a:extLst>
              <a:ext uri="{FF2B5EF4-FFF2-40B4-BE49-F238E27FC236}">
                <a16:creationId xmlns:a16="http://schemas.microsoft.com/office/drawing/2014/main" id="{A9C5EEB9-7601-48BC-A75B-C7BE74FF6695}"/>
              </a:ext>
            </a:extLst>
          </p:cNvPr>
          <p:cNvSpPr>
            <a:spLocks/>
          </p:cNvSpPr>
          <p:nvPr/>
        </p:nvSpPr>
        <p:spPr bwMode="auto">
          <a:xfrm>
            <a:off x="1890713" y="3611563"/>
            <a:ext cx="100012" cy="98425"/>
          </a:xfrm>
          <a:custGeom>
            <a:avLst/>
            <a:gdLst>
              <a:gd name="T0" fmla="*/ 50137 w 99694"/>
              <a:gd name="T1" fmla="*/ 0 h 99695"/>
              <a:gd name="T2" fmla="*/ 100276 w 99694"/>
              <a:gd name="T3" fmla="*/ 48550 h 99695"/>
              <a:gd name="T4" fmla="*/ 50137 w 99694"/>
              <a:gd name="T5" fmla="*/ 97088 h 99695"/>
              <a:gd name="T6" fmla="*/ 0 w 99694"/>
              <a:gd name="T7" fmla="*/ 48550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811"/>
                </a:lnTo>
                <a:lnTo>
                  <a:pt x="49819" y="99610"/>
                </a:lnTo>
                <a:lnTo>
                  <a:pt x="0" y="49811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1" name="object 77">
            <a:extLst>
              <a:ext uri="{FF2B5EF4-FFF2-40B4-BE49-F238E27FC236}">
                <a16:creationId xmlns:a16="http://schemas.microsoft.com/office/drawing/2014/main" id="{C9576A85-9976-45C6-B9D7-B62A870A9342}"/>
              </a:ext>
            </a:extLst>
          </p:cNvPr>
          <p:cNvSpPr>
            <a:spLocks/>
          </p:cNvSpPr>
          <p:nvPr/>
        </p:nvSpPr>
        <p:spPr bwMode="auto">
          <a:xfrm>
            <a:off x="2079625" y="3814763"/>
            <a:ext cx="98425" cy="100012"/>
          </a:xfrm>
          <a:custGeom>
            <a:avLst/>
            <a:gdLst>
              <a:gd name="T0" fmla="*/ 48562 w 99694"/>
              <a:gd name="T1" fmla="*/ 0 h 99695"/>
              <a:gd name="T2" fmla="*/ 0 w 99694"/>
              <a:gd name="T3" fmla="*/ 50062 h 99695"/>
              <a:gd name="T4" fmla="*/ 48562 w 99694"/>
              <a:gd name="T5" fmla="*/ 100190 h 99695"/>
              <a:gd name="T6" fmla="*/ 97124 w 99694"/>
              <a:gd name="T7" fmla="*/ 50062 h 99695"/>
              <a:gd name="T8" fmla="*/ 48562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45"/>
                </a:lnTo>
                <a:lnTo>
                  <a:pt x="49822" y="99555"/>
                </a:lnTo>
                <a:lnTo>
                  <a:pt x="99644" y="49745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2" name="object 78">
            <a:extLst>
              <a:ext uri="{FF2B5EF4-FFF2-40B4-BE49-F238E27FC236}">
                <a16:creationId xmlns:a16="http://schemas.microsoft.com/office/drawing/2014/main" id="{D94A0042-1736-40EB-BE54-86558DCB5DF1}"/>
              </a:ext>
            </a:extLst>
          </p:cNvPr>
          <p:cNvSpPr>
            <a:spLocks/>
          </p:cNvSpPr>
          <p:nvPr/>
        </p:nvSpPr>
        <p:spPr bwMode="auto">
          <a:xfrm>
            <a:off x="2079625" y="3814763"/>
            <a:ext cx="98425" cy="100012"/>
          </a:xfrm>
          <a:custGeom>
            <a:avLst/>
            <a:gdLst>
              <a:gd name="T0" fmla="*/ 48559 w 99694"/>
              <a:gd name="T1" fmla="*/ 0 h 99695"/>
              <a:gd name="T2" fmla="*/ 97119 w 99694"/>
              <a:gd name="T3" fmla="*/ 50065 h 99695"/>
              <a:gd name="T4" fmla="*/ 48559 w 99694"/>
              <a:gd name="T5" fmla="*/ 100182 h 99695"/>
              <a:gd name="T6" fmla="*/ 0 w 99694"/>
              <a:gd name="T7" fmla="*/ 50065 h 99695"/>
              <a:gd name="T8" fmla="*/ 48559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748"/>
                </a:lnTo>
                <a:lnTo>
                  <a:pt x="49819" y="99547"/>
                </a:lnTo>
                <a:lnTo>
                  <a:pt x="0" y="4974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3" name="object 79">
            <a:extLst>
              <a:ext uri="{FF2B5EF4-FFF2-40B4-BE49-F238E27FC236}">
                <a16:creationId xmlns:a16="http://schemas.microsoft.com/office/drawing/2014/main" id="{9530BFBC-8082-424B-8BD9-DD7E062882C9}"/>
              </a:ext>
            </a:extLst>
          </p:cNvPr>
          <p:cNvSpPr>
            <a:spLocks/>
          </p:cNvSpPr>
          <p:nvPr/>
        </p:nvSpPr>
        <p:spPr bwMode="auto">
          <a:xfrm>
            <a:off x="2265363" y="4071938"/>
            <a:ext cx="100012" cy="100012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50113 h 99695"/>
              <a:gd name="T4" fmla="*/ 50140 w 99694"/>
              <a:gd name="T5" fmla="*/ 100228 h 99695"/>
              <a:gd name="T6" fmla="*/ 100281 w 99694"/>
              <a:gd name="T7" fmla="*/ 50113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593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4" name="object 80">
            <a:extLst>
              <a:ext uri="{FF2B5EF4-FFF2-40B4-BE49-F238E27FC236}">
                <a16:creationId xmlns:a16="http://schemas.microsoft.com/office/drawing/2014/main" id="{A541339E-AE97-448E-8020-8C615160F093}"/>
              </a:ext>
            </a:extLst>
          </p:cNvPr>
          <p:cNvSpPr>
            <a:spLocks/>
          </p:cNvSpPr>
          <p:nvPr/>
        </p:nvSpPr>
        <p:spPr bwMode="auto">
          <a:xfrm>
            <a:off x="2265363" y="4071938"/>
            <a:ext cx="100012" cy="100012"/>
          </a:xfrm>
          <a:custGeom>
            <a:avLst/>
            <a:gdLst>
              <a:gd name="T0" fmla="*/ 50137 w 99694"/>
              <a:gd name="T1" fmla="*/ 0 h 99695"/>
              <a:gd name="T2" fmla="*/ 100289 w 99694"/>
              <a:gd name="T3" fmla="*/ 50115 h 99695"/>
              <a:gd name="T4" fmla="*/ 50137 w 99694"/>
              <a:gd name="T5" fmla="*/ 100232 h 99695"/>
              <a:gd name="T6" fmla="*/ 0 w 99694"/>
              <a:gd name="T7" fmla="*/ 50115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52" y="49798"/>
                </a:lnTo>
                <a:lnTo>
                  <a:pt x="49819" y="99597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5" name="object 81">
            <a:extLst>
              <a:ext uri="{FF2B5EF4-FFF2-40B4-BE49-F238E27FC236}">
                <a16:creationId xmlns:a16="http://schemas.microsoft.com/office/drawing/2014/main" id="{4598D5A7-1898-4DE7-A6C7-A604B78D2B37}"/>
              </a:ext>
            </a:extLst>
          </p:cNvPr>
          <p:cNvSpPr>
            <a:spLocks/>
          </p:cNvSpPr>
          <p:nvPr/>
        </p:nvSpPr>
        <p:spPr bwMode="auto">
          <a:xfrm>
            <a:off x="2452688" y="4068763"/>
            <a:ext cx="100012" cy="100012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50126 h 99695"/>
              <a:gd name="T4" fmla="*/ 50140 w 99694"/>
              <a:gd name="T5" fmla="*/ 100241 h 99695"/>
              <a:gd name="T6" fmla="*/ 100281 w 99694"/>
              <a:gd name="T7" fmla="*/ 50126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6" name="object 82">
            <a:extLst>
              <a:ext uri="{FF2B5EF4-FFF2-40B4-BE49-F238E27FC236}">
                <a16:creationId xmlns:a16="http://schemas.microsoft.com/office/drawing/2014/main" id="{524DBB30-D635-4C98-8B96-4A72BD774ACF}"/>
              </a:ext>
            </a:extLst>
          </p:cNvPr>
          <p:cNvSpPr>
            <a:spLocks/>
          </p:cNvSpPr>
          <p:nvPr/>
        </p:nvSpPr>
        <p:spPr bwMode="auto">
          <a:xfrm>
            <a:off x="2452688" y="4068763"/>
            <a:ext cx="100012" cy="100012"/>
          </a:xfrm>
          <a:custGeom>
            <a:avLst/>
            <a:gdLst>
              <a:gd name="T0" fmla="*/ 50137 w 99694"/>
              <a:gd name="T1" fmla="*/ 0 h 99695"/>
              <a:gd name="T2" fmla="*/ 100289 w 99694"/>
              <a:gd name="T3" fmla="*/ 50128 h 99695"/>
              <a:gd name="T4" fmla="*/ 50137 w 99694"/>
              <a:gd name="T5" fmla="*/ 100245 h 99695"/>
              <a:gd name="T6" fmla="*/ 0 w 99694"/>
              <a:gd name="T7" fmla="*/ 50128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52" y="49811"/>
                </a:lnTo>
                <a:lnTo>
                  <a:pt x="49819" y="99610"/>
                </a:lnTo>
                <a:lnTo>
                  <a:pt x="0" y="49811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7" name="object 83">
            <a:extLst>
              <a:ext uri="{FF2B5EF4-FFF2-40B4-BE49-F238E27FC236}">
                <a16:creationId xmlns:a16="http://schemas.microsoft.com/office/drawing/2014/main" id="{8A3FB6EC-D9EC-4EB7-8578-ADDCBA6F7C62}"/>
              </a:ext>
            </a:extLst>
          </p:cNvPr>
          <p:cNvSpPr>
            <a:spLocks/>
          </p:cNvSpPr>
          <p:nvPr/>
        </p:nvSpPr>
        <p:spPr bwMode="auto">
          <a:xfrm>
            <a:off x="2825750" y="4164013"/>
            <a:ext cx="100013" cy="100012"/>
          </a:xfrm>
          <a:custGeom>
            <a:avLst/>
            <a:gdLst>
              <a:gd name="T0" fmla="*/ 50141 w 99694"/>
              <a:gd name="T1" fmla="*/ 0 h 99695"/>
              <a:gd name="T2" fmla="*/ 0 w 99694"/>
              <a:gd name="T3" fmla="*/ 50113 h 99695"/>
              <a:gd name="T4" fmla="*/ 50141 w 99694"/>
              <a:gd name="T5" fmla="*/ 100241 h 99695"/>
              <a:gd name="T6" fmla="*/ 100283 w 99694"/>
              <a:gd name="T7" fmla="*/ 50113 h 99695"/>
              <a:gd name="T8" fmla="*/ 50141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8" name="object 84">
            <a:extLst>
              <a:ext uri="{FF2B5EF4-FFF2-40B4-BE49-F238E27FC236}">
                <a16:creationId xmlns:a16="http://schemas.microsoft.com/office/drawing/2014/main" id="{D4BE0BA2-1DAD-4DEA-AC3D-EC7024F31C86}"/>
              </a:ext>
            </a:extLst>
          </p:cNvPr>
          <p:cNvSpPr>
            <a:spLocks/>
          </p:cNvSpPr>
          <p:nvPr/>
        </p:nvSpPr>
        <p:spPr bwMode="auto">
          <a:xfrm>
            <a:off x="2825750" y="4164013"/>
            <a:ext cx="100013" cy="100012"/>
          </a:xfrm>
          <a:custGeom>
            <a:avLst/>
            <a:gdLst>
              <a:gd name="T0" fmla="*/ 50138 w 99694"/>
              <a:gd name="T1" fmla="*/ 0 h 99695"/>
              <a:gd name="T2" fmla="*/ 100278 w 99694"/>
              <a:gd name="T3" fmla="*/ 50115 h 99695"/>
              <a:gd name="T4" fmla="*/ 50138 w 99694"/>
              <a:gd name="T5" fmla="*/ 100232 h 99695"/>
              <a:gd name="T6" fmla="*/ 0 w 99694"/>
              <a:gd name="T7" fmla="*/ 50115 h 99695"/>
              <a:gd name="T8" fmla="*/ 50138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798"/>
                </a:lnTo>
                <a:lnTo>
                  <a:pt x="49819" y="99597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9" name="object 85">
            <a:extLst>
              <a:ext uri="{FF2B5EF4-FFF2-40B4-BE49-F238E27FC236}">
                <a16:creationId xmlns:a16="http://schemas.microsoft.com/office/drawing/2014/main" id="{1D12B96E-DBA0-438B-B6F6-BE33DFAF6F72}"/>
              </a:ext>
            </a:extLst>
          </p:cNvPr>
          <p:cNvSpPr>
            <a:spLocks/>
          </p:cNvSpPr>
          <p:nvPr/>
        </p:nvSpPr>
        <p:spPr bwMode="auto">
          <a:xfrm>
            <a:off x="3573463" y="4175125"/>
            <a:ext cx="100012" cy="100013"/>
          </a:xfrm>
          <a:custGeom>
            <a:avLst/>
            <a:gdLst>
              <a:gd name="T0" fmla="*/ 50151 w 99695"/>
              <a:gd name="T1" fmla="*/ 0 h 99695"/>
              <a:gd name="T2" fmla="*/ 0 w 99695"/>
              <a:gd name="T3" fmla="*/ 50127 h 99695"/>
              <a:gd name="T4" fmla="*/ 50151 w 99695"/>
              <a:gd name="T5" fmla="*/ 100243 h 99695"/>
              <a:gd name="T6" fmla="*/ 100291 w 99695"/>
              <a:gd name="T7" fmla="*/ 50127 h 99695"/>
              <a:gd name="T8" fmla="*/ 50151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4" y="0"/>
                </a:moveTo>
                <a:lnTo>
                  <a:pt x="0" y="49809"/>
                </a:lnTo>
                <a:lnTo>
                  <a:pt x="49834" y="99606"/>
                </a:lnTo>
                <a:lnTo>
                  <a:pt x="99656" y="49809"/>
                </a:lnTo>
                <a:lnTo>
                  <a:pt x="498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0" name="object 86">
            <a:extLst>
              <a:ext uri="{FF2B5EF4-FFF2-40B4-BE49-F238E27FC236}">
                <a16:creationId xmlns:a16="http://schemas.microsoft.com/office/drawing/2014/main" id="{2B94B294-BD10-45F0-B056-5B4FA3C82352}"/>
              </a:ext>
            </a:extLst>
          </p:cNvPr>
          <p:cNvSpPr>
            <a:spLocks/>
          </p:cNvSpPr>
          <p:nvPr/>
        </p:nvSpPr>
        <p:spPr bwMode="auto">
          <a:xfrm>
            <a:off x="3573463" y="4175125"/>
            <a:ext cx="100012" cy="100013"/>
          </a:xfrm>
          <a:custGeom>
            <a:avLst/>
            <a:gdLst>
              <a:gd name="T0" fmla="*/ 50149 w 99695"/>
              <a:gd name="T1" fmla="*/ 0 h 99695"/>
              <a:gd name="T2" fmla="*/ 100287 w 99695"/>
              <a:gd name="T3" fmla="*/ 50116 h 99695"/>
              <a:gd name="T4" fmla="*/ 50149 w 99695"/>
              <a:gd name="T5" fmla="*/ 100247 h 99695"/>
              <a:gd name="T6" fmla="*/ 0 w 99695"/>
              <a:gd name="T7" fmla="*/ 50116 h 99695"/>
              <a:gd name="T8" fmla="*/ 5014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2" y="0"/>
                </a:moveTo>
                <a:lnTo>
                  <a:pt x="99652" y="49798"/>
                </a:lnTo>
                <a:lnTo>
                  <a:pt x="49832" y="99610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1" name="object 87">
            <a:extLst>
              <a:ext uri="{FF2B5EF4-FFF2-40B4-BE49-F238E27FC236}">
                <a16:creationId xmlns:a16="http://schemas.microsoft.com/office/drawing/2014/main" id="{F18FD5EB-FC39-4B1E-9540-E355E849C004}"/>
              </a:ext>
            </a:extLst>
          </p:cNvPr>
          <p:cNvSpPr>
            <a:spLocks/>
          </p:cNvSpPr>
          <p:nvPr/>
        </p:nvSpPr>
        <p:spPr bwMode="auto">
          <a:xfrm>
            <a:off x="1371600" y="2486025"/>
            <a:ext cx="3001963" cy="1536700"/>
          </a:xfrm>
          <a:custGeom>
            <a:avLst/>
            <a:gdLst>
              <a:gd name="T0" fmla="*/ 1128679 w 3001010"/>
              <a:gd name="T1" fmla="*/ 1536611 h 1536700"/>
              <a:gd name="T2" fmla="*/ 1130332 w 3001010"/>
              <a:gd name="T3" fmla="*/ 1516380 h 1536700"/>
              <a:gd name="T4" fmla="*/ 951834 w 3001010"/>
              <a:gd name="T5" fmla="*/ 1381188 h 1536700"/>
              <a:gd name="T6" fmla="*/ 774470 w 3001010"/>
              <a:gd name="T7" fmla="*/ 1123340 h 1536700"/>
              <a:gd name="T8" fmla="*/ 1134246 w 3001010"/>
              <a:gd name="T9" fmla="*/ 1515945 h 1536700"/>
              <a:gd name="T10" fmla="*/ 1134246 w 3001010"/>
              <a:gd name="T11" fmla="*/ 1515945 h 1536700"/>
              <a:gd name="T12" fmla="*/ 1137397 w 3001010"/>
              <a:gd name="T13" fmla="*/ 1518285 h 1536700"/>
              <a:gd name="T14" fmla="*/ 1566842 w 3001010"/>
              <a:gd name="T15" fmla="*/ 1475308 h 1536700"/>
              <a:gd name="T16" fmla="*/ 1504254 w 3001010"/>
              <a:gd name="T17" fmla="*/ 1474876 h 1536700"/>
              <a:gd name="T18" fmla="*/ 1504254 w 3001010"/>
              <a:gd name="T19" fmla="*/ 1474876 h 1536700"/>
              <a:gd name="T20" fmla="*/ 1502322 w 3001010"/>
              <a:gd name="T21" fmla="*/ 1475308 h 1536700"/>
              <a:gd name="T22" fmla="*/ 2252505 w 3001010"/>
              <a:gd name="T23" fmla="*/ 1232217 h 1536700"/>
              <a:gd name="T24" fmla="*/ 1568175 w 3001010"/>
              <a:gd name="T25" fmla="*/ 1474876 h 1536700"/>
              <a:gd name="T26" fmla="*/ 2256240 w 3001010"/>
              <a:gd name="T27" fmla="*/ 1251851 h 1536700"/>
              <a:gd name="T28" fmla="*/ 2364496 w 3001010"/>
              <a:gd name="T29" fmla="*/ 1251851 h 1536700"/>
              <a:gd name="T30" fmla="*/ 2999370 w 3001010"/>
              <a:gd name="T31" fmla="*/ 1383360 h 1536700"/>
              <a:gd name="T32" fmla="*/ 949609 w 3001010"/>
              <a:gd name="T33" fmla="*/ 1378839 h 1536700"/>
              <a:gd name="T34" fmla="*/ 949609 w 3001010"/>
              <a:gd name="T35" fmla="*/ 1378839 h 1536700"/>
              <a:gd name="T36" fmla="*/ 952773 w 3001010"/>
              <a:gd name="T37" fmla="*/ 1381188 h 1536700"/>
              <a:gd name="T38" fmla="*/ 949609 w 3001010"/>
              <a:gd name="T39" fmla="*/ 1378839 h 1536700"/>
              <a:gd name="T40" fmla="*/ 2256240 w 3001010"/>
              <a:gd name="T41" fmla="*/ 1251851 h 1536700"/>
              <a:gd name="T42" fmla="*/ 2256240 w 3001010"/>
              <a:gd name="T43" fmla="*/ 1251851 h 1536700"/>
              <a:gd name="T44" fmla="*/ 750601 w 3001010"/>
              <a:gd name="T45" fmla="*/ 1123340 h 1536700"/>
              <a:gd name="T46" fmla="*/ 749356 w 3001010"/>
              <a:gd name="T47" fmla="*/ 1121816 h 1536700"/>
              <a:gd name="T48" fmla="*/ 773421 w 3001010"/>
              <a:gd name="T49" fmla="*/ 1121816 h 1536700"/>
              <a:gd name="T50" fmla="*/ 749994 w 3001010"/>
              <a:gd name="T51" fmla="*/ 1122744 h 1536700"/>
              <a:gd name="T52" fmla="*/ 765140 w 3001010"/>
              <a:gd name="T53" fmla="*/ 1109776 h 1536700"/>
              <a:gd name="T54" fmla="*/ 576730 w 3001010"/>
              <a:gd name="T55" fmla="*/ 924814 h 1536700"/>
              <a:gd name="T56" fmla="*/ 383085 w 3001010"/>
              <a:gd name="T57" fmla="*/ 603313 h 1536700"/>
              <a:gd name="T58" fmla="*/ 578484 w 3001010"/>
              <a:gd name="T59" fmla="*/ 927163 h 1536700"/>
              <a:gd name="T60" fmla="*/ 577733 w 3001010"/>
              <a:gd name="T61" fmla="*/ 925799 h 1536700"/>
              <a:gd name="T62" fmla="*/ 577733 w 3001010"/>
              <a:gd name="T63" fmla="*/ 925799 h 1536700"/>
              <a:gd name="T64" fmla="*/ 577733 w 3001010"/>
              <a:gd name="T65" fmla="*/ 925799 h 1536700"/>
              <a:gd name="T66" fmla="*/ 377603 w 3001010"/>
              <a:gd name="T67" fmla="*/ 603019 h 1536700"/>
              <a:gd name="T68" fmla="*/ 397588 w 3001010"/>
              <a:gd name="T69" fmla="*/ 598055 h 1536700"/>
              <a:gd name="T70" fmla="*/ 400478 w 3001010"/>
              <a:gd name="T71" fmla="*/ 603313 h 1536700"/>
              <a:gd name="T72" fmla="*/ 0 w 3001010"/>
              <a:gd name="T73" fmla="*/ 4572 h 1536700"/>
              <a:gd name="T74" fmla="*/ 377603 w 3001010"/>
              <a:gd name="T75" fmla="*/ 603019 h 1536700"/>
              <a:gd name="T76" fmla="*/ 389680 w 3001010"/>
              <a:gd name="T77" fmla="*/ 583666 h 1536700"/>
              <a:gd name="T78" fmla="*/ 196351 w 3001010"/>
              <a:gd name="T79" fmla="*/ 573430 h 1536700"/>
              <a:gd name="T80" fmla="*/ 112454 w 3001010"/>
              <a:gd name="T81" fmla="*/ 388467 h 1536700"/>
              <a:gd name="T82" fmla="*/ 19392 w 3001010"/>
              <a:gd name="T83" fmla="*/ 0 h 1536700"/>
              <a:gd name="T84" fmla="*/ 202278 w 3001010"/>
              <a:gd name="T85" fmla="*/ 573744 h 1536700"/>
              <a:gd name="T86" fmla="*/ 204803 w 3001010"/>
              <a:gd name="T87" fmla="*/ 578967 h 1536700"/>
              <a:gd name="T88" fmla="*/ 202126 w 3001010"/>
              <a:gd name="T89" fmla="*/ 573430 h 1536700"/>
              <a:gd name="T90" fmla="*/ 202126 w 3001010"/>
              <a:gd name="T91" fmla="*/ 573430 h 1536700"/>
              <a:gd name="T92" fmla="*/ 112177 w 3001010"/>
              <a:gd name="T93" fmla="*/ 387309 h 1536700"/>
              <a:gd name="T94" fmla="*/ 112454 w 3001010"/>
              <a:gd name="T95" fmla="*/ 388467 h 1536700"/>
              <a:gd name="T96" fmla="*/ 111955 w 3001010"/>
              <a:gd name="T97" fmla="*/ 386384 h 1536700"/>
              <a:gd name="T98" fmla="*/ 111955 w 3001010"/>
              <a:gd name="T99" fmla="*/ 386384 h 15367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001010" h="1536700">
                <a:moveTo>
                  <a:pt x="749518" y="1122744"/>
                </a:moveTo>
                <a:lnTo>
                  <a:pt x="935723" y="1393837"/>
                </a:lnTo>
                <a:lnTo>
                  <a:pt x="1127963" y="1536611"/>
                </a:lnTo>
                <a:lnTo>
                  <a:pt x="1292931" y="1518285"/>
                </a:lnTo>
                <a:lnTo>
                  <a:pt x="1136675" y="1518285"/>
                </a:lnTo>
                <a:lnTo>
                  <a:pt x="1129614" y="1516380"/>
                </a:lnTo>
                <a:lnTo>
                  <a:pt x="1133526" y="1515945"/>
                </a:lnTo>
                <a:lnTo>
                  <a:pt x="952169" y="1381188"/>
                </a:lnTo>
                <a:lnTo>
                  <a:pt x="951230" y="1381188"/>
                </a:lnTo>
                <a:lnTo>
                  <a:pt x="949007" y="1378839"/>
                </a:lnTo>
                <a:lnTo>
                  <a:pt x="949614" y="1378839"/>
                </a:lnTo>
                <a:lnTo>
                  <a:pt x="773978" y="1123340"/>
                </a:lnTo>
                <a:lnTo>
                  <a:pt x="750125" y="1123340"/>
                </a:lnTo>
                <a:lnTo>
                  <a:pt x="749518" y="1122744"/>
                </a:lnTo>
                <a:close/>
              </a:path>
              <a:path w="3001010" h="1536700">
                <a:moveTo>
                  <a:pt x="1133526" y="1515945"/>
                </a:moveTo>
                <a:lnTo>
                  <a:pt x="1129614" y="1516380"/>
                </a:lnTo>
                <a:lnTo>
                  <a:pt x="1136675" y="1518285"/>
                </a:lnTo>
                <a:lnTo>
                  <a:pt x="1133526" y="1515945"/>
                </a:lnTo>
                <a:close/>
              </a:path>
              <a:path w="3001010" h="1536700">
                <a:moveTo>
                  <a:pt x="1502388" y="1474977"/>
                </a:moveTo>
                <a:lnTo>
                  <a:pt x="1133526" y="1515945"/>
                </a:lnTo>
                <a:lnTo>
                  <a:pt x="1136675" y="1518285"/>
                </a:lnTo>
                <a:lnTo>
                  <a:pt x="1292931" y="1518285"/>
                </a:lnTo>
                <a:lnTo>
                  <a:pt x="1506486" y="1494561"/>
                </a:lnTo>
                <a:lnTo>
                  <a:pt x="1565848" y="1475308"/>
                </a:lnTo>
                <a:lnTo>
                  <a:pt x="1501368" y="1475308"/>
                </a:lnTo>
                <a:lnTo>
                  <a:pt x="1502388" y="1474977"/>
                </a:lnTo>
                <a:close/>
              </a:path>
              <a:path w="3001010" h="1536700">
                <a:moveTo>
                  <a:pt x="1503299" y="1474876"/>
                </a:moveTo>
                <a:lnTo>
                  <a:pt x="1502388" y="1474977"/>
                </a:lnTo>
                <a:lnTo>
                  <a:pt x="1501368" y="1475308"/>
                </a:lnTo>
                <a:lnTo>
                  <a:pt x="1503299" y="1474876"/>
                </a:lnTo>
                <a:close/>
              </a:path>
              <a:path w="3001010" h="1536700">
                <a:moveTo>
                  <a:pt x="1567179" y="1474876"/>
                </a:moveTo>
                <a:lnTo>
                  <a:pt x="1503299" y="1474876"/>
                </a:lnTo>
                <a:lnTo>
                  <a:pt x="1501368" y="1475308"/>
                </a:lnTo>
                <a:lnTo>
                  <a:pt x="1565848" y="1475308"/>
                </a:lnTo>
                <a:lnTo>
                  <a:pt x="1567179" y="1474876"/>
                </a:lnTo>
                <a:close/>
              </a:path>
              <a:path w="3001010" h="1536700">
                <a:moveTo>
                  <a:pt x="2251075" y="1232217"/>
                </a:moveTo>
                <a:lnTo>
                  <a:pt x="1502388" y="1474977"/>
                </a:lnTo>
                <a:lnTo>
                  <a:pt x="1503299" y="1474876"/>
                </a:lnTo>
                <a:lnTo>
                  <a:pt x="1567179" y="1474876"/>
                </a:lnTo>
                <a:lnTo>
                  <a:pt x="2252320" y="1252658"/>
                </a:lnTo>
                <a:lnTo>
                  <a:pt x="2250109" y="1252270"/>
                </a:lnTo>
                <a:lnTo>
                  <a:pt x="2254808" y="1251851"/>
                </a:lnTo>
                <a:lnTo>
                  <a:pt x="2362995" y="1251851"/>
                </a:lnTo>
                <a:lnTo>
                  <a:pt x="2251075" y="1232217"/>
                </a:lnTo>
                <a:close/>
              </a:path>
              <a:path w="3001010" h="1536700">
                <a:moveTo>
                  <a:pt x="2362995" y="1251851"/>
                </a:moveTo>
                <a:lnTo>
                  <a:pt x="2254808" y="1251851"/>
                </a:lnTo>
                <a:lnTo>
                  <a:pt x="2252320" y="1252658"/>
                </a:lnTo>
                <a:lnTo>
                  <a:pt x="2997466" y="1383360"/>
                </a:lnTo>
                <a:lnTo>
                  <a:pt x="3000781" y="1363738"/>
                </a:lnTo>
                <a:lnTo>
                  <a:pt x="2362995" y="1251851"/>
                </a:lnTo>
                <a:close/>
              </a:path>
              <a:path w="3001010" h="1536700">
                <a:moveTo>
                  <a:pt x="949007" y="1378839"/>
                </a:moveTo>
                <a:lnTo>
                  <a:pt x="951230" y="1381188"/>
                </a:lnTo>
                <a:lnTo>
                  <a:pt x="950249" y="1379761"/>
                </a:lnTo>
                <a:lnTo>
                  <a:pt x="949007" y="1378839"/>
                </a:lnTo>
                <a:close/>
              </a:path>
              <a:path w="3001010" h="1536700">
                <a:moveTo>
                  <a:pt x="950249" y="1379761"/>
                </a:moveTo>
                <a:lnTo>
                  <a:pt x="951230" y="1381188"/>
                </a:lnTo>
                <a:lnTo>
                  <a:pt x="952169" y="1381188"/>
                </a:lnTo>
                <a:lnTo>
                  <a:pt x="950249" y="1379761"/>
                </a:lnTo>
                <a:close/>
              </a:path>
              <a:path w="3001010" h="1536700">
                <a:moveTo>
                  <a:pt x="949614" y="1378839"/>
                </a:moveTo>
                <a:lnTo>
                  <a:pt x="949007" y="1378839"/>
                </a:lnTo>
                <a:lnTo>
                  <a:pt x="950249" y="1379761"/>
                </a:lnTo>
                <a:lnTo>
                  <a:pt x="949614" y="1378839"/>
                </a:lnTo>
                <a:close/>
              </a:path>
              <a:path w="3001010" h="1536700">
                <a:moveTo>
                  <a:pt x="2254808" y="1251851"/>
                </a:moveTo>
                <a:lnTo>
                  <a:pt x="2250109" y="1252270"/>
                </a:lnTo>
                <a:lnTo>
                  <a:pt x="2252320" y="1252658"/>
                </a:lnTo>
                <a:lnTo>
                  <a:pt x="2254808" y="1251851"/>
                </a:lnTo>
                <a:close/>
              </a:path>
              <a:path w="3001010" h="1536700">
                <a:moveTo>
                  <a:pt x="748880" y="1121816"/>
                </a:moveTo>
                <a:lnTo>
                  <a:pt x="749518" y="1122744"/>
                </a:lnTo>
                <a:lnTo>
                  <a:pt x="750125" y="1123340"/>
                </a:lnTo>
                <a:lnTo>
                  <a:pt x="748880" y="1121816"/>
                </a:lnTo>
                <a:close/>
              </a:path>
              <a:path w="3001010" h="1536700">
                <a:moveTo>
                  <a:pt x="772930" y="1121816"/>
                </a:moveTo>
                <a:lnTo>
                  <a:pt x="748880" y="1121816"/>
                </a:lnTo>
                <a:lnTo>
                  <a:pt x="750125" y="1123340"/>
                </a:lnTo>
                <a:lnTo>
                  <a:pt x="773978" y="1123340"/>
                </a:lnTo>
                <a:lnTo>
                  <a:pt x="772930" y="1121816"/>
                </a:lnTo>
                <a:close/>
              </a:path>
              <a:path w="3001010" h="1536700">
                <a:moveTo>
                  <a:pt x="377363" y="603019"/>
                </a:moveTo>
                <a:lnTo>
                  <a:pt x="561352" y="938098"/>
                </a:lnTo>
                <a:lnTo>
                  <a:pt x="749518" y="1122744"/>
                </a:lnTo>
                <a:lnTo>
                  <a:pt x="748880" y="1121816"/>
                </a:lnTo>
                <a:lnTo>
                  <a:pt x="772930" y="1121816"/>
                </a:lnTo>
                <a:lnTo>
                  <a:pt x="764654" y="1109776"/>
                </a:lnTo>
                <a:lnTo>
                  <a:pt x="578755" y="927163"/>
                </a:lnTo>
                <a:lnTo>
                  <a:pt x="578116" y="927163"/>
                </a:lnTo>
                <a:lnTo>
                  <a:pt x="576364" y="924814"/>
                </a:lnTo>
                <a:lnTo>
                  <a:pt x="576826" y="924814"/>
                </a:lnTo>
                <a:lnTo>
                  <a:pt x="400224" y="603313"/>
                </a:lnTo>
                <a:lnTo>
                  <a:pt x="382841" y="603313"/>
                </a:lnTo>
                <a:lnTo>
                  <a:pt x="377363" y="603019"/>
                </a:lnTo>
                <a:close/>
              </a:path>
              <a:path w="3001010" h="1536700">
                <a:moveTo>
                  <a:pt x="576364" y="924814"/>
                </a:moveTo>
                <a:lnTo>
                  <a:pt x="578116" y="927163"/>
                </a:lnTo>
                <a:lnTo>
                  <a:pt x="577367" y="925799"/>
                </a:lnTo>
                <a:lnTo>
                  <a:pt x="576364" y="924814"/>
                </a:lnTo>
                <a:close/>
              </a:path>
              <a:path w="3001010" h="1536700">
                <a:moveTo>
                  <a:pt x="577367" y="925799"/>
                </a:moveTo>
                <a:lnTo>
                  <a:pt x="578116" y="927163"/>
                </a:lnTo>
                <a:lnTo>
                  <a:pt x="578755" y="927163"/>
                </a:lnTo>
                <a:lnTo>
                  <a:pt x="577367" y="925799"/>
                </a:lnTo>
                <a:close/>
              </a:path>
              <a:path w="3001010" h="1536700">
                <a:moveTo>
                  <a:pt x="576826" y="924814"/>
                </a:moveTo>
                <a:lnTo>
                  <a:pt x="576364" y="924814"/>
                </a:lnTo>
                <a:lnTo>
                  <a:pt x="577367" y="925799"/>
                </a:lnTo>
                <a:lnTo>
                  <a:pt x="576826" y="924814"/>
                </a:lnTo>
                <a:close/>
              </a:path>
              <a:path w="3001010" h="1536700">
                <a:moveTo>
                  <a:pt x="374637" y="598055"/>
                </a:moveTo>
                <a:lnTo>
                  <a:pt x="377363" y="603019"/>
                </a:lnTo>
                <a:lnTo>
                  <a:pt x="382841" y="603313"/>
                </a:lnTo>
                <a:lnTo>
                  <a:pt x="374637" y="598055"/>
                </a:lnTo>
                <a:close/>
              </a:path>
              <a:path w="3001010" h="1536700">
                <a:moveTo>
                  <a:pt x="397336" y="598055"/>
                </a:moveTo>
                <a:lnTo>
                  <a:pt x="374637" y="598055"/>
                </a:lnTo>
                <a:lnTo>
                  <a:pt x="382841" y="603313"/>
                </a:lnTo>
                <a:lnTo>
                  <a:pt x="400224" y="603313"/>
                </a:lnTo>
                <a:lnTo>
                  <a:pt x="397336" y="598055"/>
                </a:lnTo>
                <a:close/>
              </a:path>
              <a:path w="3001010" h="1536700">
                <a:moveTo>
                  <a:pt x="19380" y="0"/>
                </a:moveTo>
                <a:lnTo>
                  <a:pt x="0" y="4572"/>
                </a:lnTo>
                <a:lnTo>
                  <a:pt x="93256" y="394144"/>
                </a:lnTo>
                <a:lnTo>
                  <a:pt x="189293" y="592937"/>
                </a:lnTo>
                <a:lnTo>
                  <a:pt x="377363" y="603019"/>
                </a:lnTo>
                <a:lnTo>
                  <a:pt x="374637" y="598055"/>
                </a:lnTo>
                <a:lnTo>
                  <a:pt x="397336" y="598055"/>
                </a:lnTo>
                <a:lnTo>
                  <a:pt x="389432" y="583666"/>
                </a:lnTo>
                <a:lnTo>
                  <a:pt x="300740" y="578967"/>
                </a:lnTo>
                <a:lnTo>
                  <a:pt x="204673" y="578967"/>
                </a:lnTo>
                <a:lnTo>
                  <a:pt x="196227" y="573430"/>
                </a:lnTo>
                <a:lnTo>
                  <a:pt x="201998" y="573430"/>
                </a:lnTo>
                <a:lnTo>
                  <a:pt x="112664" y="388467"/>
                </a:lnTo>
                <a:lnTo>
                  <a:pt x="112382" y="388467"/>
                </a:lnTo>
                <a:lnTo>
                  <a:pt x="111658" y="386384"/>
                </a:lnTo>
                <a:lnTo>
                  <a:pt x="111883" y="386384"/>
                </a:lnTo>
                <a:lnTo>
                  <a:pt x="19380" y="0"/>
                </a:lnTo>
                <a:close/>
              </a:path>
              <a:path w="3001010" h="1536700">
                <a:moveTo>
                  <a:pt x="196227" y="573430"/>
                </a:moveTo>
                <a:lnTo>
                  <a:pt x="204673" y="578967"/>
                </a:lnTo>
                <a:lnTo>
                  <a:pt x="202150" y="573744"/>
                </a:lnTo>
                <a:lnTo>
                  <a:pt x="196227" y="573430"/>
                </a:lnTo>
                <a:close/>
              </a:path>
              <a:path w="3001010" h="1536700">
                <a:moveTo>
                  <a:pt x="202150" y="573744"/>
                </a:moveTo>
                <a:lnTo>
                  <a:pt x="204673" y="578967"/>
                </a:lnTo>
                <a:lnTo>
                  <a:pt x="300740" y="578967"/>
                </a:lnTo>
                <a:lnTo>
                  <a:pt x="202150" y="573744"/>
                </a:lnTo>
                <a:close/>
              </a:path>
              <a:path w="3001010" h="1536700">
                <a:moveTo>
                  <a:pt x="201998" y="573430"/>
                </a:moveTo>
                <a:lnTo>
                  <a:pt x="196227" y="573430"/>
                </a:lnTo>
                <a:lnTo>
                  <a:pt x="202150" y="573744"/>
                </a:lnTo>
                <a:lnTo>
                  <a:pt x="201998" y="573430"/>
                </a:lnTo>
                <a:close/>
              </a:path>
              <a:path w="3001010" h="1536700">
                <a:moveTo>
                  <a:pt x="111658" y="386384"/>
                </a:moveTo>
                <a:lnTo>
                  <a:pt x="112382" y="388467"/>
                </a:lnTo>
                <a:lnTo>
                  <a:pt x="112105" y="387309"/>
                </a:lnTo>
                <a:lnTo>
                  <a:pt x="111658" y="386384"/>
                </a:lnTo>
                <a:close/>
              </a:path>
              <a:path w="3001010" h="1536700">
                <a:moveTo>
                  <a:pt x="112105" y="387309"/>
                </a:moveTo>
                <a:lnTo>
                  <a:pt x="112382" y="388467"/>
                </a:lnTo>
                <a:lnTo>
                  <a:pt x="112664" y="388467"/>
                </a:lnTo>
                <a:lnTo>
                  <a:pt x="112105" y="387309"/>
                </a:lnTo>
                <a:close/>
              </a:path>
              <a:path w="3001010" h="1536700">
                <a:moveTo>
                  <a:pt x="111883" y="386384"/>
                </a:moveTo>
                <a:lnTo>
                  <a:pt x="111658" y="386384"/>
                </a:lnTo>
                <a:lnTo>
                  <a:pt x="112105" y="387309"/>
                </a:lnTo>
                <a:lnTo>
                  <a:pt x="111883" y="386384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2" name="object 88">
            <a:extLst>
              <a:ext uri="{FF2B5EF4-FFF2-40B4-BE49-F238E27FC236}">
                <a16:creationId xmlns:a16="http://schemas.microsoft.com/office/drawing/2014/main" id="{74583FFB-E702-454E-9329-5D820384E596}"/>
              </a:ext>
            </a:extLst>
          </p:cNvPr>
          <p:cNvSpPr>
            <a:spLocks/>
          </p:cNvSpPr>
          <p:nvPr/>
        </p:nvSpPr>
        <p:spPr bwMode="auto">
          <a:xfrm>
            <a:off x="1343025" y="2449513"/>
            <a:ext cx="79375" cy="79375"/>
          </a:xfrm>
          <a:custGeom>
            <a:avLst/>
            <a:gdLst>
              <a:gd name="T0" fmla="*/ 36885 w 78740"/>
              <a:gd name="T1" fmla="*/ 0 h 79375"/>
              <a:gd name="T2" fmla="*/ 1193 w 78740"/>
              <a:gd name="T3" fmla="*/ 33283 h 79375"/>
              <a:gd name="T4" fmla="*/ 0 w 78740"/>
              <a:gd name="T5" fmla="*/ 50709 h 79375"/>
              <a:gd name="T6" fmla="*/ 5837 w 78740"/>
              <a:gd name="T7" fmla="*/ 62243 h 79375"/>
              <a:gd name="T8" fmla="*/ 15613 w 78740"/>
              <a:gd name="T9" fmla="*/ 71327 h 79375"/>
              <a:gd name="T10" fmla="*/ 28934 w 78740"/>
              <a:gd name="T11" fmla="*/ 77205 h 79375"/>
              <a:gd name="T12" fmla="*/ 45409 w 78740"/>
              <a:gd name="T13" fmla="*/ 79122 h 79375"/>
              <a:gd name="T14" fmla="*/ 58866 w 78740"/>
              <a:gd name="T15" fmla="*/ 74476 h 79375"/>
              <a:gd name="T16" fmla="*/ 69657 w 78740"/>
              <a:gd name="T17" fmla="*/ 65745 h 79375"/>
              <a:gd name="T18" fmla="*/ 76832 w 78740"/>
              <a:gd name="T19" fmla="*/ 53870 h 79375"/>
              <a:gd name="T20" fmla="*/ 79434 w 78740"/>
              <a:gd name="T21" fmla="*/ 39789 h 79375"/>
              <a:gd name="T22" fmla="*/ 78652 w 78740"/>
              <a:gd name="T23" fmla="*/ 31975 h 79375"/>
              <a:gd name="T24" fmla="*/ 73573 w 78740"/>
              <a:gd name="T25" fmla="*/ 19271 h 79375"/>
              <a:gd name="T26" fmla="*/ 64416 w 78740"/>
              <a:gd name="T27" fmla="*/ 9125 h 79375"/>
              <a:gd name="T28" fmla="*/ 51936 w 78740"/>
              <a:gd name="T29" fmla="*/ 2410 h 79375"/>
              <a:gd name="T30" fmla="*/ 36885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7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4" y="62243"/>
                </a:lnTo>
                <a:lnTo>
                  <a:pt x="15364" y="71327"/>
                </a:lnTo>
                <a:lnTo>
                  <a:pt x="28473" y="77205"/>
                </a:lnTo>
                <a:lnTo>
                  <a:pt x="44686" y="79122"/>
                </a:lnTo>
                <a:lnTo>
                  <a:pt x="57928" y="74476"/>
                </a:lnTo>
                <a:lnTo>
                  <a:pt x="68547" y="65745"/>
                </a:lnTo>
                <a:lnTo>
                  <a:pt x="75607" y="53870"/>
                </a:lnTo>
                <a:lnTo>
                  <a:pt x="78169" y="39789"/>
                </a:lnTo>
                <a:lnTo>
                  <a:pt x="77399" y="31975"/>
                </a:lnTo>
                <a:lnTo>
                  <a:pt x="72400" y="19271"/>
                </a:lnTo>
                <a:lnTo>
                  <a:pt x="63390" y="9125"/>
                </a:lnTo>
                <a:lnTo>
                  <a:pt x="51109" y="2410"/>
                </a:lnTo>
                <a:lnTo>
                  <a:pt x="3629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3" name="object 89">
            <a:extLst>
              <a:ext uri="{FF2B5EF4-FFF2-40B4-BE49-F238E27FC236}">
                <a16:creationId xmlns:a16="http://schemas.microsoft.com/office/drawing/2014/main" id="{A95BDD5C-BBBA-43B6-A212-6F42C6FF8C46}"/>
              </a:ext>
            </a:extLst>
          </p:cNvPr>
          <p:cNvSpPr>
            <a:spLocks/>
          </p:cNvSpPr>
          <p:nvPr/>
        </p:nvSpPr>
        <p:spPr bwMode="auto">
          <a:xfrm>
            <a:off x="1343025" y="2449513"/>
            <a:ext cx="79375" cy="79375"/>
          </a:xfrm>
          <a:custGeom>
            <a:avLst/>
            <a:gdLst>
              <a:gd name="T0" fmla="*/ 79434 w 78740"/>
              <a:gd name="T1" fmla="*/ 39793 h 79375"/>
              <a:gd name="T2" fmla="*/ 76834 w 78740"/>
              <a:gd name="T3" fmla="*/ 53877 h 79375"/>
              <a:gd name="T4" fmla="*/ 69661 w 78740"/>
              <a:gd name="T5" fmla="*/ 65754 h 79375"/>
              <a:gd name="T6" fmla="*/ 58871 w 78740"/>
              <a:gd name="T7" fmla="*/ 74484 h 79375"/>
              <a:gd name="T8" fmla="*/ 45415 w 78740"/>
              <a:gd name="T9" fmla="*/ 79129 h 79375"/>
              <a:gd name="T10" fmla="*/ 28945 w 78740"/>
              <a:gd name="T11" fmla="*/ 77213 h 79375"/>
              <a:gd name="T12" fmla="*/ 15622 w 78740"/>
              <a:gd name="T13" fmla="*/ 71338 h 79375"/>
              <a:gd name="T14" fmla="*/ 5842 w 78740"/>
              <a:gd name="T15" fmla="*/ 62256 h 79375"/>
              <a:gd name="T16" fmla="*/ 0 w 78740"/>
              <a:gd name="T17" fmla="*/ 50723 h 79375"/>
              <a:gd name="T18" fmla="*/ 1192 w 78740"/>
              <a:gd name="T19" fmla="*/ 33298 h 79375"/>
              <a:gd name="T20" fmla="*/ 6151 w 78740"/>
              <a:gd name="T21" fmla="*/ 19392 h 79375"/>
              <a:gd name="T22" fmla="*/ 14202 w 78740"/>
              <a:gd name="T23" fmla="*/ 9125 h 79375"/>
              <a:gd name="T24" fmla="*/ 24667 w 78740"/>
              <a:gd name="T25" fmla="*/ 2621 h 79375"/>
              <a:gd name="T26" fmla="*/ 36871 w 78740"/>
              <a:gd name="T27" fmla="*/ 0 h 79375"/>
              <a:gd name="T28" fmla="*/ 51930 w 78740"/>
              <a:gd name="T29" fmla="*/ 2409 h 79375"/>
              <a:gd name="T30" fmla="*/ 64413 w 78740"/>
              <a:gd name="T31" fmla="*/ 9123 h 79375"/>
              <a:gd name="T32" fmla="*/ 73570 w 78740"/>
              <a:gd name="T33" fmla="*/ 19267 h 79375"/>
              <a:gd name="T34" fmla="*/ 78650 w 78740"/>
              <a:gd name="T35" fmla="*/ 31966 h 79375"/>
              <a:gd name="T36" fmla="*/ 79434 w 78740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69" y="39793"/>
                </a:moveTo>
                <a:lnTo>
                  <a:pt x="75609" y="53877"/>
                </a:lnTo>
                <a:lnTo>
                  <a:pt x="68551" y="65754"/>
                </a:lnTo>
                <a:lnTo>
                  <a:pt x="57933" y="74484"/>
                </a:lnTo>
                <a:lnTo>
                  <a:pt x="44692" y="79129"/>
                </a:lnTo>
                <a:lnTo>
                  <a:pt x="28483" y="77213"/>
                </a:lnTo>
                <a:lnTo>
                  <a:pt x="15373" y="71338"/>
                </a:lnTo>
                <a:lnTo>
                  <a:pt x="5749" y="62256"/>
                </a:lnTo>
                <a:lnTo>
                  <a:pt x="0" y="50723"/>
                </a:lnTo>
                <a:lnTo>
                  <a:pt x="1173" y="33298"/>
                </a:lnTo>
                <a:lnTo>
                  <a:pt x="6053" y="19392"/>
                </a:lnTo>
                <a:lnTo>
                  <a:pt x="13975" y="9125"/>
                </a:lnTo>
                <a:lnTo>
                  <a:pt x="24274" y="2621"/>
                </a:lnTo>
                <a:lnTo>
                  <a:pt x="36283" y="0"/>
                </a:lnTo>
                <a:lnTo>
                  <a:pt x="51103" y="2409"/>
                </a:lnTo>
                <a:lnTo>
                  <a:pt x="63387" y="9123"/>
                </a:lnTo>
                <a:lnTo>
                  <a:pt x="72397" y="19267"/>
                </a:lnTo>
                <a:lnTo>
                  <a:pt x="77397" y="31966"/>
                </a:lnTo>
                <a:lnTo>
                  <a:pt x="78169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4" name="object 90">
            <a:extLst>
              <a:ext uri="{FF2B5EF4-FFF2-40B4-BE49-F238E27FC236}">
                <a16:creationId xmlns:a16="http://schemas.microsoft.com/office/drawing/2014/main" id="{227C79C7-B553-4575-8E10-E3F8A28AED18}"/>
              </a:ext>
            </a:extLst>
          </p:cNvPr>
          <p:cNvSpPr>
            <a:spLocks/>
          </p:cNvSpPr>
          <p:nvPr/>
        </p:nvSpPr>
        <p:spPr bwMode="auto">
          <a:xfrm>
            <a:off x="1436688" y="2836863"/>
            <a:ext cx="77787" cy="79375"/>
          </a:xfrm>
          <a:custGeom>
            <a:avLst/>
            <a:gdLst>
              <a:gd name="T0" fmla="*/ 35424 w 78740"/>
              <a:gd name="T1" fmla="*/ 0 h 79375"/>
              <a:gd name="T2" fmla="*/ 1146 w 78740"/>
              <a:gd name="T3" fmla="*/ 33283 h 79375"/>
              <a:gd name="T4" fmla="*/ 0 w 78740"/>
              <a:gd name="T5" fmla="*/ 50709 h 79375"/>
              <a:gd name="T6" fmla="*/ 5605 w 78740"/>
              <a:gd name="T7" fmla="*/ 62243 h 79375"/>
              <a:gd name="T8" fmla="*/ 14994 w 78740"/>
              <a:gd name="T9" fmla="*/ 71327 h 79375"/>
              <a:gd name="T10" fmla="*/ 27788 w 78740"/>
              <a:gd name="T11" fmla="*/ 77205 h 79375"/>
              <a:gd name="T12" fmla="*/ 43611 w 78740"/>
              <a:gd name="T13" fmla="*/ 79122 h 79375"/>
              <a:gd name="T14" fmla="*/ 56534 w 78740"/>
              <a:gd name="T15" fmla="*/ 74476 h 79375"/>
              <a:gd name="T16" fmla="*/ 66897 w 78740"/>
              <a:gd name="T17" fmla="*/ 65745 h 79375"/>
              <a:gd name="T18" fmla="*/ 73788 w 78740"/>
              <a:gd name="T19" fmla="*/ 53870 h 79375"/>
              <a:gd name="T20" fmla="*/ 76288 w 78740"/>
              <a:gd name="T21" fmla="*/ 39789 h 79375"/>
              <a:gd name="T22" fmla="*/ 75537 w 78740"/>
              <a:gd name="T23" fmla="*/ 31975 h 79375"/>
              <a:gd name="T24" fmla="*/ 70658 w 78740"/>
              <a:gd name="T25" fmla="*/ 19271 h 79375"/>
              <a:gd name="T26" fmla="*/ 61865 w 78740"/>
              <a:gd name="T27" fmla="*/ 9125 h 79375"/>
              <a:gd name="T28" fmla="*/ 49879 w 78740"/>
              <a:gd name="T29" fmla="*/ 2410 h 79375"/>
              <a:gd name="T30" fmla="*/ 35424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7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4" y="62243"/>
                </a:lnTo>
                <a:lnTo>
                  <a:pt x="15364" y="71327"/>
                </a:lnTo>
                <a:lnTo>
                  <a:pt x="28473" y="77205"/>
                </a:lnTo>
                <a:lnTo>
                  <a:pt x="44686" y="79122"/>
                </a:lnTo>
                <a:lnTo>
                  <a:pt x="57928" y="74476"/>
                </a:lnTo>
                <a:lnTo>
                  <a:pt x="68547" y="65745"/>
                </a:lnTo>
                <a:lnTo>
                  <a:pt x="75607" y="53870"/>
                </a:lnTo>
                <a:lnTo>
                  <a:pt x="78169" y="39789"/>
                </a:lnTo>
                <a:lnTo>
                  <a:pt x="77399" y="31975"/>
                </a:lnTo>
                <a:lnTo>
                  <a:pt x="72400" y="19271"/>
                </a:lnTo>
                <a:lnTo>
                  <a:pt x="63390" y="9125"/>
                </a:lnTo>
                <a:lnTo>
                  <a:pt x="51109" y="2410"/>
                </a:lnTo>
                <a:lnTo>
                  <a:pt x="3629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5" name="object 91">
            <a:extLst>
              <a:ext uri="{FF2B5EF4-FFF2-40B4-BE49-F238E27FC236}">
                <a16:creationId xmlns:a16="http://schemas.microsoft.com/office/drawing/2014/main" id="{E3C88A26-2FF9-48C4-83C9-24456954137A}"/>
              </a:ext>
            </a:extLst>
          </p:cNvPr>
          <p:cNvSpPr>
            <a:spLocks/>
          </p:cNvSpPr>
          <p:nvPr/>
        </p:nvSpPr>
        <p:spPr bwMode="auto">
          <a:xfrm>
            <a:off x="1436688" y="2836863"/>
            <a:ext cx="77787" cy="79375"/>
          </a:xfrm>
          <a:custGeom>
            <a:avLst/>
            <a:gdLst>
              <a:gd name="T0" fmla="*/ 76290 w 78740"/>
              <a:gd name="T1" fmla="*/ 39793 h 79375"/>
              <a:gd name="T2" fmla="*/ 73790 w 78740"/>
              <a:gd name="T3" fmla="*/ 53877 h 79375"/>
              <a:gd name="T4" fmla="*/ 66898 w 78740"/>
              <a:gd name="T5" fmla="*/ 65754 h 79375"/>
              <a:gd name="T6" fmla="*/ 56535 w 78740"/>
              <a:gd name="T7" fmla="*/ 74484 h 79375"/>
              <a:gd name="T8" fmla="*/ 43615 w 78740"/>
              <a:gd name="T9" fmla="*/ 79130 h 79375"/>
              <a:gd name="T10" fmla="*/ 27793 w 78740"/>
              <a:gd name="T11" fmla="*/ 77213 h 79375"/>
              <a:gd name="T12" fmla="*/ 14998 w 78740"/>
              <a:gd name="T13" fmla="*/ 71337 h 79375"/>
              <a:gd name="T14" fmla="*/ 5607 w 78740"/>
              <a:gd name="T15" fmla="*/ 62255 h 79375"/>
              <a:gd name="T16" fmla="*/ 0 w 78740"/>
              <a:gd name="T17" fmla="*/ 50721 h 79375"/>
              <a:gd name="T18" fmla="*/ 1144 w 78740"/>
              <a:gd name="T19" fmla="*/ 33297 h 79375"/>
              <a:gd name="T20" fmla="*/ 5906 w 78740"/>
              <a:gd name="T21" fmla="*/ 19391 h 79375"/>
              <a:gd name="T22" fmla="*/ 13636 w 78740"/>
              <a:gd name="T23" fmla="*/ 9124 h 79375"/>
              <a:gd name="T24" fmla="*/ 23688 w 78740"/>
              <a:gd name="T25" fmla="*/ 2620 h 79375"/>
              <a:gd name="T26" fmla="*/ 35413 w 78740"/>
              <a:gd name="T27" fmla="*/ 0 h 79375"/>
              <a:gd name="T28" fmla="*/ 49871 w 78740"/>
              <a:gd name="T29" fmla="*/ 2409 h 79375"/>
              <a:gd name="T30" fmla="*/ 61859 w 78740"/>
              <a:gd name="T31" fmla="*/ 9123 h 79375"/>
              <a:gd name="T32" fmla="*/ 70654 w 78740"/>
              <a:gd name="T33" fmla="*/ 19267 h 79375"/>
              <a:gd name="T34" fmla="*/ 75536 w 78740"/>
              <a:gd name="T35" fmla="*/ 31967 h 79375"/>
              <a:gd name="T36" fmla="*/ 76290 w 78740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71" y="39793"/>
                </a:moveTo>
                <a:lnTo>
                  <a:pt x="75609" y="53877"/>
                </a:lnTo>
                <a:lnTo>
                  <a:pt x="68548" y="65754"/>
                </a:lnTo>
                <a:lnTo>
                  <a:pt x="57929" y="74484"/>
                </a:lnTo>
                <a:lnTo>
                  <a:pt x="44690" y="79130"/>
                </a:lnTo>
                <a:lnTo>
                  <a:pt x="28478" y="77213"/>
                </a:lnTo>
                <a:lnTo>
                  <a:pt x="15368" y="71337"/>
                </a:lnTo>
                <a:lnTo>
                  <a:pt x="5746" y="62255"/>
                </a:lnTo>
                <a:lnTo>
                  <a:pt x="0" y="50721"/>
                </a:lnTo>
                <a:lnTo>
                  <a:pt x="1172" y="33297"/>
                </a:lnTo>
                <a:lnTo>
                  <a:pt x="6051" y="19391"/>
                </a:lnTo>
                <a:lnTo>
                  <a:pt x="13972" y="9124"/>
                </a:lnTo>
                <a:lnTo>
                  <a:pt x="24272" y="2620"/>
                </a:lnTo>
                <a:lnTo>
                  <a:pt x="36286" y="0"/>
                </a:lnTo>
                <a:lnTo>
                  <a:pt x="51100" y="2409"/>
                </a:lnTo>
                <a:lnTo>
                  <a:pt x="63384" y="9123"/>
                </a:lnTo>
                <a:lnTo>
                  <a:pt x="72396" y="19267"/>
                </a:lnTo>
                <a:lnTo>
                  <a:pt x="77398" y="31967"/>
                </a:lnTo>
                <a:lnTo>
                  <a:pt x="78171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6" name="object 92">
            <a:extLst>
              <a:ext uri="{FF2B5EF4-FFF2-40B4-BE49-F238E27FC236}">
                <a16:creationId xmlns:a16="http://schemas.microsoft.com/office/drawing/2014/main" id="{1A90E00D-427C-4CCE-A731-B8A224A75F6A}"/>
              </a:ext>
            </a:extLst>
          </p:cNvPr>
          <p:cNvSpPr>
            <a:spLocks/>
          </p:cNvSpPr>
          <p:nvPr/>
        </p:nvSpPr>
        <p:spPr bwMode="auto">
          <a:xfrm>
            <a:off x="1528763" y="3030538"/>
            <a:ext cx="79375" cy="79375"/>
          </a:xfrm>
          <a:custGeom>
            <a:avLst/>
            <a:gdLst>
              <a:gd name="T0" fmla="*/ 36884 w 78740"/>
              <a:gd name="T1" fmla="*/ 0 h 79375"/>
              <a:gd name="T2" fmla="*/ 1193 w 78740"/>
              <a:gd name="T3" fmla="*/ 33283 h 79375"/>
              <a:gd name="T4" fmla="*/ 0 w 78740"/>
              <a:gd name="T5" fmla="*/ 50709 h 79375"/>
              <a:gd name="T6" fmla="*/ 5840 w 78740"/>
              <a:gd name="T7" fmla="*/ 62243 h 79375"/>
              <a:gd name="T8" fmla="*/ 15618 w 78740"/>
              <a:gd name="T9" fmla="*/ 71327 h 79375"/>
              <a:gd name="T10" fmla="*/ 28939 w 78740"/>
              <a:gd name="T11" fmla="*/ 77205 h 79375"/>
              <a:gd name="T12" fmla="*/ 45408 w 78740"/>
              <a:gd name="T13" fmla="*/ 79122 h 79375"/>
              <a:gd name="T14" fmla="*/ 58865 w 78740"/>
              <a:gd name="T15" fmla="*/ 74476 h 79375"/>
              <a:gd name="T16" fmla="*/ 69656 w 78740"/>
              <a:gd name="T17" fmla="*/ 65745 h 79375"/>
              <a:gd name="T18" fmla="*/ 76831 w 78740"/>
              <a:gd name="T19" fmla="*/ 53870 h 79375"/>
              <a:gd name="T20" fmla="*/ 79433 w 78740"/>
              <a:gd name="T21" fmla="*/ 39789 h 79375"/>
              <a:gd name="T22" fmla="*/ 78651 w 78740"/>
              <a:gd name="T23" fmla="*/ 31975 h 79375"/>
              <a:gd name="T24" fmla="*/ 73573 w 78740"/>
              <a:gd name="T25" fmla="*/ 19271 h 79375"/>
              <a:gd name="T26" fmla="*/ 64415 w 78740"/>
              <a:gd name="T27" fmla="*/ 9125 h 79375"/>
              <a:gd name="T28" fmla="*/ 51935 w 78740"/>
              <a:gd name="T29" fmla="*/ 2410 h 79375"/>
              <a:gd name="T30" fmla="*/ 36884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6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7" y="62243"/>
                </a:lnTo>
                <a:lnTo>
                  <a:pt x="15369" y="71327"/>
                </a:lnTo>
                <a:lnTo>
                  <a:pt x="28477" y="77205"/>
                </a:lnTo>
                <a:lnTo>
                  <a:pt x="44685" y="79122"/>
                </a:lnTo>
                <a:lnTo>
                  <a:pt x="57927" y="74476"/>
                </a:lnTo>
                <a:lnTo>
                  <a:pt x="68546" y="65745"/>
                </a:lnTo>
                <a:lnTo>
                  <a:pt x="75606" y="53870"/>
                </a:lnTo>
                <a:lnTo>
                  <a:pt x="78168" y="39789"/>
                </a:lnTo>
                <a:lnTo>
                  <a:pt x="77398" y="31975"/>
                </a:lnTo>
                <a:lnTo>
                  <a:pt x="72400" y="19271"/>
                </a:lnTo>
                <a:lnTo>
                  <a:pt x="63389" y="9125"/>
                </a:lnTo>
                <a:lnTo>
                  <a:pt x="51108" y="2410"/>
                </a:lnTo>
                <a:lnTo>
                  <a:pt x="36296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7" name="object 93">
            <a:extLst>
              <a:ext uri="{FF2B5EF4-FFF2-40B4-BE49-F238E27FC236}">
                <a16:creationId xmlns:a16="http://schemas.microsoft.com/office/drawing/2014/main" id="{EE514149-BF4A-4224-9F16-699B9DC14E52}"/>
              </a:ext>
            </a:extLst>
          </p:cNvPr>
          <p:cNvSpPr>
            <a:spLocks/>
          </p:cNvSpPr>
          <p:nvPr/>
        </p:nvSpPr>
        <p:spPr bwMode="auto">
          <a:xfrm>
            <a:off x="1528763" y="3030538"/>
            <a:ext cx="79375" cy="79375"/>
          </a:xfrm>
          <a:custGeom>
            <a:avLst/>
            <a:gdLst>
              <a:gd name="T0" fmla="*/ 79441 w 78740"/>
              <a:gd name="T1" fmla="*/ 39794 h 79375"/>
              <a:gd name="T2" fmla="*/ 76837 w 78740"/>
              <a:gd name="T3" fmla="*/ 53872 h 79375"/>
              <a:gd name="T4" fmla="*/ 69661 w 78740"/>
              <a:gd name="T5" fmla="*/ 65745 h 79375"/>
              <a:gd name="T6" fmla="*/ 58867 w 78740"/>
              <a:gd name="T7" fmla="*/ 74473 h 79375"/>
              <a:gd name="T8" fmla="*/ 45408 w 78740"/>
              <a:gd name="T9" fmla="*/ 79118 h 79375"/>
              <a:gd name="T10" fmla="*/ 28934 w 78740"/>
              <a:gd name="T11" fmla="*/ 77201 h 79375"/>
              <a:gd name="T12" fmla="*/ 15613 w 78740"/>
              <a:gd name="T13" fmla="*/ 71323 h 79375"/>
              <a:gd name="T14" fmla="*/ 5837 w 78740"/>
              <a:gd name="T15" fmla="*/ 62239 h 79375"/>
              <a:gd name="T16" fmla="*/ 0 w 78740"/>
              <a:gd name="T17" fmla="*/ 50705 h 79375"/>
              <a:gd name="T18" fmla="*/ 1194 w 78740"/>
              <a:gd name="T19" fmla="*/ 33278 h 79375"/>
              <a:gd name="T20" fmla="*/ 6156 w 78740"/>
              <a:gd name="T21" fmla="*/ 19373 h 79375"/>
              <a:gd name="T22" fmla="*/ 14210 w 78740"/>
              <a:gd name="T23" fmla="*/ 9111 h 79375"/>
              <a:gd name="T24" fmla="*/ 24679 w 78740"/>
              <a:gd name="T25" fmla="*/ 2613 h 79375"/>
              <a:gd name="T26" fmla="*/ 36889 w 78740"/>
              <a:gd name="T27" fmla="*/ 0 h 79375"/>
              <a:gd name="T28" fmla="*/ 51940 w 78740"/>
              <a:gd name="T29" fmla="*/ 2409 h 79375"/>
              <a:gd name="T30" fmla="*/ 64419 w 78740"/>
              <a:gd name="T31" fmla="*/ 9123 h 79375"/>
              <a:gd name="T32" fmla="*/ 73577 w 78740"/>
              <a:gd name="T33" fmla="*/ 19269 h 79375"/>
              <a:gd name="T34" fmla="*/ 78656 w 78740"/>
              <a:gd name="T35" fmla="*/ 31974 h 79375"/>
              <a:gd name="T36" fmla="*/ 79441 w 78740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75" y="39794"/>
                </a:moveTo>
                <a:lnTo>
                  <a:pt x="75612" y="53872"/>
                </a:lnTo>
                <a:lnTo>
                  <a:pt x="68551" y="65745"/>
                </a:lnTo>
                <a:lnTo>
                  <a:pt x="57929" y="74473"/>
                </a:lnTo>
                <a:lnTo>
                  <a:pt x="44685" y="79118"/>
                </a:lnTo>
                <a:lnTo>
                  <a:pt x="28473" y="77201"/>
                </a:lnTo>
                <a:lnTo>
                  <a:pt x="15364" y="71323"/>
                </a:lnTo>
                <a:lnTo>
                  <a:pt x="5744" y="62239"/>
                </a:lnTo>
                <a:lnTo>
                  <a:pt x="0" y="50705"/>
                </a:lnTo>
                <a:lnTo>
                  <a:pt x="1175" y="33278"/>
                </a:lnTo>
                <a:lnTo>
                  <a:pt x="6058" y="19373"/>
                </a:lnTo>
                <a:lnTo>
                  <a:pt x="13983" y="9111"/>
                </a:lnTo>
                <a:lnTo>
                  <a:pt x="24286" y="2613"/>
                </a:lnTo>
                <a:lnTo>
                  <a:pt x="36301" y="0"/>
                </a:lnTo>
                <a:lnTo>
                  <a:pt x="51112" y="2409"/>
                </a:lnTo>
                <a:lnTo>
                  <a:pt x="63393" y="9123"/>
                </a:lnTo>
                <a:lnTo>
                  <a:pt x="72404" y="19269"/>
                </a:lnTo>
                <a:lnTo>
                  <a:pt x="77403" y="31974"/>
                </a:lnTo>
                <a:lnTo>
                  <a:pt x="78175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8" name="object 94">
            <a:extLst>
              <a:ext uri="{FF2B5EF4-FFF2-40B4-BE49-F238E27FC236}">
                <a16:creationId xmlns:a16="http://schemas.microsoft.com/office/drawing/2014/main" id="{8C63A296-5C00-4C6F-A8B7-A4BC2E1E72F3}"/>
              </a:ext>
            </a:extLst>
          </p:cNvPr>
          <p:cNvSpPr>
            <a:spLocks/>
          </p:cNvSpPr>
          <p:nvPr/>
        </p:nvSpPr>
        <p:spPr bwMode="auto">
          <a:xfrm>
            <a:off x="1717675" y="3040063"/>
            <a:ext cx="77788" cy="79375"/>
          </a:xfrm>
          <a:custGeom>
            <a:avLst/>
            <a:gdLst>
              <a:gd name="T0" fmla="*/ 35413 w 78739"/>
              <a:gd name="T1" fmla="*/ 0 h 79375"/>
              <a:gd name="T2" fmla="*/ 1144 w 78739"/>
              <a:gd name="T3" fmla="*/ 33294 h 79375"/>
              <a:gd name="T4" fmla="*/ 0 w 78739"/>
              <a:gd name="T5" fmla="*/ 50721 h 79375"/>
              <a:gd name="T6" fmla="*/ 5611 w 78739"/>
              <a:gd name="T7" fmla="*/ 62254 h 79375"/>
              <a:gd name="T8" fmla="*/ 15004 w 78739"/>
              <a:gd name="T9" fmla="*/ 71337 h 79375"/>
              <a:gd name="T10" fmla="*/ 27798 w 78739"/>
              <a:gd name="T11" fmla="*/ 77216 h 79375"/>
              <a:gd name="T12" fmla="*/ 43618 w 78739"/>
              <a:gd name="T13" fmla="*/ 79133 h 79375"/>
              <a:gd name="T14" fmla="*/ 56536 w 78739"/>
              <a:gd name="T15" fmla="*/ 74484 h 79375"/>
              <a:gd name="T16" fmla="*/ 66898 w 78739"/>
              <a:gd name="T17" fmla="*/ 65750 h 79375"/>
              <a:gd name="T18" fmla="*/ 73788 w 78739"/>
              <a:gd name="T19" fmla="*/ 53871 h 79375"/>
              <a:gd name="T20" fmla="*/ 76287 w 78739"/>
              <a:gd name="T21" fmla="*/ 39788 h 79375"/>
              <a:gd name="T22" fmla="*/ 75535 w 78739"/>
              <a:gd name="T23" fmla="*/ 31967 h 79375"/>
              <a:gd name="T24" fmla="*/ 70655 w 78739"/>
              <a:gd name="T25" fmla="*/ 19266 h 79375"/>
              <a:gd name="T26" fmla="*/ 61860 w 78739"/>
              <a:gd name="T27" fmla="*/ 9122 h 79375"/>
              <a:gd name="T28" fmla="*/ 49871 w 78739"/>
              <a:gd name="T29" fmla="*/ 2409 h 79375"/>
              <a:gd name="T30" fmla="*/ 35413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84" y="0"/>
                </a:moveTo>
                <a:lnTo>
                  <a:pt x="1172" y="33294"/>
                </a:lnTo>
                <a:lnTo>
                  <a:pt x="0" y="50721"/>
                </a:lnTo>
                <a:lnTo>
                  <a:pt x="5749" y="62254"/>
                </a:lnTo>
                <a:lnTo>
                  <a:pt x="15373" y="71337"/>
                </a:lnTo>
                <a:lnTo>
                  <a:pt x="28482" y="77216"/>
                </a:lnTo>
                <a:lnTo>
                  <a:pt x="44691" y="79133"/>
                </a:lnTo>
                <a:lnTo>
                  <a:pt x="57927" y="74484"/>
                </a:lnTo>
                <a:lnTo>
                  <a:pt x="68544" y="65750"/>
                </a:lnTo>
                <a:lnTo>
                  <a:pt x="75603" y="53871"/>
                </a:lnTo>
                <a:lnTo>
                  <a:pt x="78164" y="39788"/>
                </a:lnTo>
                <a:lnTo>
                  <a:pt x="77393" y="31967"/>
                </a:lnTo>
                <a:lnTo>
                  <a:pt x="72393" y="19266"/>
                </a:lnTo>
                <a:lnTo>
                  <a:pt x="63382" y="9122"/>
                </a:lnTo>
                <a:lnTo>
                  <a:pt x="51098" y="2409"/>
                </a:lnTo>
                <a:lnTo>
                  <a:pt x="36284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9" name="object 95">
            <a:extLst>
              <a:ext uri="{FF2B5EF4-FFF2-40B4-BE49-F238E27FC236}">
                <a16:creationId xmlns:a16="http://schemas.microsoft.com/office/drawing/2014/main" id="{B1F53EB1-14E2-4264-8469-7B73091EBEF7}"/>
              </a:ext>
            </a:extLst>
          </p:cNvPr>
          <p:cNvSpPr>
            <a:spLocks/>
          </p:cNvSpPr>
          <p:nvPr/>
        </p:nvSpPr>
        <p:spPr bwMode="auto">
          <a:xfrm>
            <a:off x="1717675" y="3040063"/>
            <a:ext cx="77788" cy="79375"/>
          </a:xfrm>
          <a:custGeom>
            <a:avLst/>
            <a:gdLst>
              <a:gd name="T0" fmla="*/ 76283 w 78739"/>
              <a:gd name="T1" fmla="*/ 39793 h 79375"/>
              <a:gd name="T2" fmla="*/ 73784 w 78739"/>
              <a:gd name="T3" fmla="*/ 53880 h 79375"/>
              <a:gd name="T4" fmla="*/ 66894 w 78739"/>
              <a:gd name="T5" fmla="*/ 65758 h 79375"/>
              <a:gd name="T6" fmla="*/ 56531 w 78739"/>
              <a:gd name="T7" fmla="*/ 74488 h 79375"/>
              <a:gd name="T8" fmla="*/ 43610 w 78739"/>
              <a:gd name="T9" fmla="*/ 79131 h 79375"/>
              <a:gd name="T10" fmla="*/ 27789 w 78739"/>
              <a:gd name="T11" fmla="*/ 77214 h 79375"/>
              <a:gd name="T12" fmla="*/ 14996 w 78739"/>
              <a:gd name="T13" fmla="*/ 71336 h 79375"/>
              <a:gd name="T14" fmla="*/ 5607 w 78739"/>
              <a:gd name="T15" fmla="*/ 62252 h 79375"/>
              <a:gd name="T16" fmla="*/ 0 w 78739"/>
              <a:gd name="T17" fmla="*/ 50715 h 79375"/>
              <a:gd name="T18" fmla="*/ 1145 w 78739"/>
              <a:gd name="T19" fmla="*/ 33292 h 79375"/>
              <a:gd name="T20" fmla="*/ 5909 w 78739"/>
              <a:gd name="T21" fmla="*/ 19387 h 79375"/>
              <a:gd name="T22" fmla="*/ 13641 w 78739"/>
              <a:gd name="T23" fmla="*/ 9122 h 79375"/>
              <a:gd name="T24" fmla="*/ 23695 w 78739"/>
              <a:gd name="T25" fmla="*/ 2619 h 79375"/>
              <a:gd name="T26" fmla="*/ 35423 w 78739"/>
              <a:gd name="T27" fmla="*/ 0 h 79375"/>
              <a:gd name="T28" fmla="*/ 49880 w 78739"/>
              <a:gd name="T29" fmla="*/ 2411 h 79375"/>
              <a:gd name="T30" fmla="*/ 61865 w 78739"/>
              <a:gd name="T31" fmla="*/ 9128 h 79375"/>
              <a:gd name="T32" fmla="*/ 70656 w 78739"/>
              <a:gd name="T33" fmla="*/ 19276 h 79375"/>
              <a:gd name="T34" fmla="*/ 75532 w 78739"/>
              <a:gd name="T35" fmla="*/ 31981 h 79375"/>
              <a:gd name="T36" fmla="*/ 76283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93"/>
                </a:moveTo>
                <a:lnTo>
                  <a:pt x="75599" y="53880"/>
                </a:lnTo>
                <a:lnTo>
                  <a:pt x="68540" y="65758"/>
                </a:lnTo>
                <a:lnTo>
                  <a:pt x="57922" y="74488"/>
                </a:lnTo>
                <a:lnTo>
                  <a:pt x="44683" y="79131"/>
                </a:lnTo>
                <a:lnTo>
                  <a:pt x="28473" y="77214"/>
                </a:lnTo>
                <a:lnTo>
                  <a:pt x="15365" y="71336"/>
                </a:lnTo>
                <a:lnTo>
                  <a:pt x="5745" y="62252"/>
                </a:lnTo>
                <a:lnTo>
                  <a:pt x="0" y="50715"/>
                </a:lnTo>
                <a:lnTo>
                  <a:pt x="1173" y="33292"/>
                </a:lnTo>
                <a:lnTo>
                  <a:pt x="6054" y="19387"/>
                </a:lnTo>
                <a:lnTo>
                  <a:pt x="13977" y="9122"/>
                </a:lnTo>
                <a:lnTo>
                  <a:pt x="24278" y="2619"/>
                </a:lnTo>
                <a:lnTo>
                  <a:pt x="36294" y="0"/>
                </a:lnTo>
                <a:lnTo>
                  <a:pt x="51107" y="2411"/>
                </a:lnTo>
                <a:lnTo>
                  <a:pt x="63387" y="9128"/>
                </a:lnTo>
                <a:lnTo>
                  <a:pt x="72394" y="19276"/>
                </a:lnTo>
                <a:lnTo>
                  <a:pt x="77390" y="31981"/>
                </a:lnTo>
                <a:lnTo>
                  <a:pt x="7816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0" name="object 96">
            <a:extLst>
              <a:ext uri="{FF2B5EF4-FFF2-40B4-BE49-F238E27FC236}">
                <a16:creationId xmlns:a16="http://schemas.microsoft.com/office/drawing/2014/main" id="{17248415-A1F5-42E7-8B59-599C70877B30}"/>
              </a:ext>
            </a:extLst>
          </p:cNvPr>
          <p:cNvSpPr>
            <a:spLocks/>
          </p:cNvSpPr>
          <p:nvPr/>
        </p:nvSpPr>
        <p:spPr bwMode="auto">
          <a:xfrm>
            <a:off x="1903413" y="3378200"/>
            <a:ext cx="77787" cy="79375"/>
          </a:xfrm>
          <a:custGeom>
            <a:avLst/>
            <a:gdLst>
              <a:gd name="T0" fmla="*/ 35412 w 78739"/>
              <a:gd name="T1" fmla="*/ 0 h 79375"/>
              <a:gd name="T2" fmla="*/ 1144 w 78739"/>
              <a:gd name="T3" fmla="*/ 33291 h 79375"/>
              <a:gd name="T4" fmla="*/ 0 w 78739"/>
              <a:gd name="T5" fmla="*/ 50720 h 79375"/>
              <a:gd name="T6" fmla="*/ 5607 w 78739"/>
              <a:gd name="T7" fmla="*/ 62256 h 79375"/>
              <a:gd name="T8" fmla="*/ 14995 w 78739"/>
              <a:gd name="T9" fmla="*/ 71340 h 79375"/>
              <a:gd name="T10" fmla="*/ 27789 w 78739"/>
              <a:gd name="T11" fmla="*/ 77217 h 79375"/>
              <a:gd name="T12" fmla="*/ 43610 w 78739"/>
              <a:gd name="T13" fmla="*/ 79134 h 79375"/>
              <a:gd name="T14" fmla="*/ 56531 w 78739"/>
              <a:gd name="T15" fmla="*/ 74488 h 79375"/>
              <a:gd name="T16" fmla="*/ 66890 w 78739"/>
              <a:gd name="T17" fmla="*/ 65756 h 79375"/>
              <a:gd name="T18" fmla="*/ 73777 w 78739"/>
              <a:gd name="T19" fmla="*/ 53876 h 79375"/>
              <a:gd name="T20" fmla="*/ 76275 w 78739"/>
              <a:gd name="T21" fmla="*/ 39789 h 79375"/>
              <a:gd name="T22" fmla="*/ 75525 w 78739"/>
              <a:gd name="T23" fmla="*/ 31976 h 79375"/>
              <a:gd name="T24" fmla="*/ 70649 w 78739"/>
              <a:gd name="T25" fmla="*/ 19271 h 79375"/>
              <a:gd name="T26" fmla="*/ 61859 w 78739"/>
              <a:gd name="T27" fmla="*/ 9125 h 79375"/>
              <a:gd name="T28" fmla="*/ 49873 w 78739"/>
              <a:gd name="T29" fmla="*/ 2410 h 79375"/>
              <a:gd name="T30" fmla="*/ 35412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84" y="0"/>
                </a:moveTo>
                <a:lnTo>
                  <a:pt x="1172" y="33291"/>
                </a:lnTo>
                <a:lnTo>
                  <a:pt x="0" y="50720"/>
                </a:lnTo>
                <a:lnTo>
                  <a:pt x="5745" y="62256"/>
                </a:lnTo>
                <a:lnTo>
                  <a:pt x="15365" y="71340"/>
                </a:lnTo>
                <a:lnTo>
                  <a:pt x="28473" y="77217"/>
                </a:lnTo>
                <a:lnTo>
                  <a:pt x="44684" y="79134"/>
                </a:lnTo>
                <a:lnTo>
                  <a:pt x="57923" y="74488"/>
                </a:lnTo>
                <a:lnTo>
                  <a:pt x="68538" y="65756"/>
                </a:lnTo>
                <a:lnTo>
                  <a:pt x="75594" y="53876"/>
                </a:lnTo>
                <a:lnTo>
                  <a:pt x="78154" y="39789"/>
                </a:lnTo>
                <a:lnTo>
                  <a:pt x="77385" y="31976"/>
                </a:lnTo>
                <a:lnTo>
                  <a:pt x="72389" y="19271"/>
                </a:lnTo>
                <a:lnTo>
                  <a:pt x="63382" y="9125"/>
                </a:lnTo>
                <a:lnTo>
                  <a:pt x="51101" y="2410"/>
                </a:lnTo>
                <a:lnTo>
                  <a:pt x="36284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1" name="object 97">
            <a:extLst>
              <a:ext uri="{FF2B5EF4-FFF2-40B4-BE49-F238E27FC236}">
                <a16:creationId xmlns:a16="http://schemas.microsoft.com/office/drawing/2014/main" id="{CA26B26F-5EC2-4A67-A378-712CDBE5A404}"/>
              </a:ext>
            </a:extLst>
          </p:cNvPr>
          <p:cNvSpPr>
            <a:spLocks/>
          </p:cNvSpPr>
          <p:nvPr/>
        </p:nvSpPr>
        <p:spPr bwMode="auto">
          <a:xfrm>
            <a:off x="1903413" y="3378200"/>
            <a:ext cx="77787" cy="79375"/>
          </a:xfrm>
          <a:custGeom>
            <a:avLst/>
            <a:gdLst>
              <a:gd name="T0" fmla="*/ 76291 w 78739"/>
              <a:gd name="T1" fmla="*/ 39793 h 79375"/>
              <a:gd name="T2" fmla="*/ 73791 w 78739"/>
              <a:gd name="T3" fmla="*/ 53872 h 79375"/>
              <a:gd name="T4" fmla="*/ 66899 w 78739"/>
              <a:gd name="T5" fmla="*/ 65749 h 79375"/>
              <a:gd name="T6" fmla="*/ 56536 w 78739"/>
              <a:gd name="T7" fmla="*/ 74482 h 79375"/>
              <a:gd name="T8" fmla="*/ 43615 w 78739"/>
              <a:gd name="T9" fmla="*/ 79129 h 79375"/>
              <a:gd name="T10" fmla="*/ 27798 w 78739"/>
              <a:gd name="T11" fmla="*/ 77212 h 79375"/>
              <a:gd name="T12" fmla="*/ 15002 w 78739"/>
              <a:gd name="T13" fmla="*/ 71334 h 79375"/>
              <a:gd name="T14" fmla="*/ 5610 w 78739"/>
              <a:gd name="T15" fmla="*/ 62250 h 79375"/>
              <a:gd name="T16" fmla="*/ 0 w 78739"/>
              <a:gd name="T17" fmla="*/ 50717 h 79375"/>
              <a:gd name="T18" fmla="*/ 1145 w 78739"/>
              <a:gd name="T19" fmla="*/ 33289 h 79375"/>
              <a:gd name="T20" fmla="*/ 5909 w 78739"/>
              <a:gd name="T21" fmla="*/ 19383 h 79375"/>
              <a:gd name="T22" fmla="*/ 13642 w 78739"/>
              <a:gd name="T23" fmla="*/ 9119 h 79375"/>
              <a:gd name="T24" fmla="*/ 23694 w 78739"/>
              <a:gd name="T25" fmla="*/ 2618 h 79375"/>
              <a:gd name="T26" fmla="*/ 35416 w 78739"/>
              <a:gd name="T27" fmla="*/ 0 h 79375"/>
              <a:gd name="T28" fmla="*/ 49873 w 78739"/>
              <a:gd name="T29" fmla="*/ 2408 h 79375"/>
              <a:gd name="T30" fmla="*/ 61861 w 78739"/>
              <a:gd name="T31" fmla="*/ 9120 h 79375"/>
              <a:gd name="T32" fmla="*/ 70656 w 78739"/>
              <a:gd name="T33" fmla="*/ 19264 h 79375"/>
              <a:gd name="T34" fmla="*/ 75537 w 78739"/>
              <a:gd name="T35" fmla="*/ 31967 h 79375"/>
              <a:gd name="T36" fmla="*/ 76291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8" y="53872"/>
                </a:lnTo>
                <a:lnTo>
                  <a:pt x="68547" y="65749"/>
                </a:lnTo>
                <a:lnTo>
                  <a:pt x="57928" y="74482"/>
                </a:lnTo>
                <a:lnTo>
                  <a:pt x="44689" y="79129"/>
                </a:lnTo>
                <a:lnTo>
                  <a:pt x="28482" y="77212"/>
                </a:lnTo>
                <a:lnTo>
                  <a:pt x="15372" y="71334"/>
                </a:lnTo>
                <a:lnTo>
                  <a:pt x="5749" y="62250"/>
                </a:lnTo>
                <a:lnTo>
                  <a:pt x="0" y="50717"/>
                </a:lnTo>
                <a:lnTo>
                  <a:pt x="1173" y="33289"/>
                </a:lnTo>
                <a:lnTo>
                  <a:pt x="6054" y="19383"/>
                </a:lnTo>
                <a:lnTo>
                  <a:pt x="13978" y="9119"/>
                </a:lnTo>
                <a:lnTo>
                  <a:pt x="24278" y="2618"/>
                </a:lnTo>
                <a:lnTo>
                  <a:pt x="36288" y="0"/>
                </a:lnTo>
                <a:lnTo>
                  <a:pt x="51101" y="2408"/>
                </a:lnTo>
                <a:lnTo>
                  <a:pt x="63384" y="9120"/>
                </a:lnTo>
                <a:lnTo>
                  <a:pt x="72396" y="19264"/>
                </a:lnTo>
                <a:lnTo>
                  <a:pt x="77397" y="31967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2" name="object 98">
            <a:extLst>
              <a:ext uri="{FF2B5EF4-FFF2-40B4-BE49-F238E27FC236}">
                <a16:creationId xmlns:a16="http://schemas.microsoft.com/office/drawing/2014/main" id="{4ECA642A-A86E-4C80-9031-CC3552025BBB}"/>
              </a:ext>
            </a:extLst>
          </p:cNvPr>
          <p:cNvSpPr>
            <a:spLocks/>
          </p:cNvSpPr>
          <p:nvPr/>
        </p:nvSpPr>
        <p:spPr bwMode="auto">
          <a:xfrm>
            <a:off x="2090738" y="3562350"/>
            <a:ext cx="77787" cy="79375"/>
          </a:xfrm>
          <a:custGeom>
            <a:avLst/>
            <a:gdLst>
              <a:gd name="T0" fmla="*/ 35420 w 78739"/>
              <a:gd name="T1" fmla="*/ 0 h 79375"/>
              <a:gd name="T2" fmla="*/ 1146 w 78739"/>
              <a:gd name="T3" fmla="*/ 33289 h 79375"/>
              <a:gd name="T4" fmla="*/ 0 w 78739"/>
              <a:gd name="T5" fmla="*/ 50714 h 79375"/>
              <a:gd name="T6" fmla="*/ 5612 w 78739"/>
              <a:gd name="T7" fmla="*/ 62246 h 79375"/>
              <a:gd name="T8" fmla="*/ 15006 w 78739"/>
              <a:gd name="T9" fmla="*/ 71328 h 79375"/>
              <a:gd name="T10" fmla="*/ 27802 w 78739"/>
              <a:gd name="T11" fmla="*/ 77204 h 79375"/>
              <a:gd name="T12" fmla="*/ 43618 w 78739"/>
              <a:gd name="T13" fmla="*/ 79121 h 79375"/>
              <a:gd name="T14" fmla="*/ 56539 w 78739"/>
              <a:gd name="T15" fmla="*/ 74475 h 79375"/>
              <a:gd name="T16" fmla="*/ 66904 w 78739"/>
              <a:gd name="T17" fmla="*/ 65745 h 79375"/>
              <a:gd name="T18" fmla="*/ 73798 w 78739"/>
              <a:gd name="T19" fmla="*/ 53869 h 79375"/>
              <a:gd name="T20" fmla="*/ 76299 w 78739"/>
              <a:gd name="T21" fmla="*/ 39789 h 79375"/>
              <a:gd name="T22" fmla="*/ 75544 w 78739"/>
              <a:gd name="T23" fmla="*/ 31965 h 79375"/>
              <a:gd name="T24" fmla="*/ 70662 w 78739"/>
              <a:gd name="T25" fmla="*/ 19264 h 79375"/>
              <a:gd name="T26" fmla="*/ 61864 w 78739"/>
              <a:gd name="T27" fmla="*/ 9120 h 79375"/>
              <a:gd name="T28" fmla="*/ 49876 w 78739"/>
              <a:gd name="T29" fmla="*/ 2409 h 79375"/>
              <a:gd name="T30" fmla="*/ 35420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2" y="0"/>
                </a:moveTo>
                <a:lnTo>
                  <a:pt x="1174" y="33289"/>
                </a:lnTo>
                <a:lnTo>
                  <a:pt x="0" y="50714"/>
                </a:lnTo>
                <a:lnTo>
                  <a:pt x="5751" y="62246"/>
                </a:lnTo>
                <a:lnTo>
                  <a:pt x="15376" y="71328"/>
                </a:lnTo>
                <a:lnTo>
                  <a:pt x="28486" y="77204"/>
                </a:lnTo>
                <a:lnTo>
                  <a:pt x="44692" y="79121"/>
                </a:lnTo>
                <a:lnTo>
                  <a:pt x="57931" y="74475"/>
                </a:lnTo>
                <a:lnTo>
                  <a:pt x="68552" y="65745"/>
                </a:lnTo>
                <a:lnTo>
                  <a:pt x="75615" y="53869"/>
                </a:lnTo>
                <a:lnTo>
                  <a:pt x="78178" y="39789"/>
                </a:lnTo>
                <a:lnTo>
                  <a:pt x="77405" y="31965"/>
                </a:lnTo>
                <a:lnTo>
                  <a:pt x="72402" y="19264"/>
                </a:lnTo>
                <a:lnTo>
                  <a:pt x="63387" y="9120"/>
                </a:lnTo>
                <a:lnTo>
                  <a:pt x="51104" y="2409"/>
                </a:lnTo>
                <a:lnTo>
                  <a:pt x="36292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3" name="object 99">
            <a:extLst>
              <a:ext uri="{FF2B5EF4-FFF2-40B4-BE49-F238E27FC236}">
                <a16:creationId xmlns:a16="http://schemas.microsoft.com/office/drawing/2014/main" id="{C1FA4D1E-A843-4EF4-9D2A-FB6F93D2CE88}"/>
              </a:ext>
            </a:extLst>
          </p:cNvPr>
          <p:cNvSpPr>
            <a:spLocks/>
          </p:cNvSpPr>
          <p:nvPr/>
        </p:nvSpPr>
        <p:spPr bwMode="auto">
          <a:xfrm>
            <a:off x="2090738" y="3562350"/>
            <a:ext cx="77787" cy="79375"/>
          </a:xfrm>
          <a:custGeom>
            <a:avLst/>
            <a:gdLst>
              <a:gd name="T0" fmla="*/ 76294 w 78739"/>
              <a:gd name="T1" fmla="*/ 39794 h 79375"/>
              <a:gd name="T2" fmla="*/ 73792 w 78739"/>
              <a:gd name="T3" fmla="*/ 53874 h 79375"/>
              <a:gd name="T4" fmla="*/ 66896 w 78739"/>
              <a:gd name="T5" fmla="*/ 65748 h 79375"/>
              <a:gd name="T6" fmla="*/ 56528 w 78739"/>
              <a:gd name="T7" fmla="*/ 74476 h 79375"/>
              <a:gd name="T8" fmla="*/ 43607 w 78739"/>
              <a:gd name="T9" fmla="*/ 79119 h 79375"/>
              <a:gd name="T10" fmla="*/ 27796 w 78739"/>
              <a:gd name="T11" fmla="*/ 77201 h 79375"/>
              <a:gd name="T12" fmla="*/ 15002 w 78739"/>
              <a:gd name="T13" fmla="*/ 71322 h 79375"/>
              <a:gd name="T14" fmla="*/ 5610 w 78739"/>
              <a:gd name="T15" fmla="*/ 62237 h 79375"/>
              <a:gd name="T16" fmla="*/ 0 w 78739"/>
              <a:gd name="T17" fmla="*/ 50702 h 79375"/>
              <a:gd name="T18" fmla="*/ 1149 w 78739"/>
              <a:gd name="T19" fmla="*/ 33278 h 79375"/>
              <a:gd name="T20" fmla="*/ 5919 w 78739"/>
              <a:gd name="T21" fmla="*/ 19375 h 79375"/>
              <a:gd name="T22" fmla="*/ 13657 w 78739"/>
              <a:gd name="T23" fmla="*/ 9113 h 79375"/>
              <a:gd name="T24" fmla="*/ 23713 w 78739"/>
              <a:gd name="T25" fmla="*/ 2614 h 79375"/>
              <a:gd name="T26" fmla="*/ 35434 w 78739"/>
              <a:gd name="T27" fmla="*/ 0 h 79375"/>
              <a:gd name="T28" fmla="*/ 49882 w 78739"/>
              <a:gd name="T29" fmla="*/ 2410 h 79375"/>
              <a:gd name="T30" fmla="*/ 61867 w 78739"/>
              <a:gd name="T31" fmla="*/ 9124 h 79375"/>
              <a:gd name="T32" fmla="*/ 70662 w 78739"/>
              <a:gd name="T33" fmla="*/ 19271 h 79375"/>
              <a:gd name="T34" fmla="*/ 75542 w 78739"/>
              <a:gd name="T35" fmla="*/ 31978 h 79375"/>
              <a:gd name="T36" fmla="*/ 76294 w 78739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3" y="39794"/>
                </a:moveTo>
                <a:lnTo>
                  <a:pt x="75609" y="53874"/>
                </a:lnTo>
                <a:lnTo>
                  <a:pt x="68544" y="65748"/>
                </a:lnTo>
                <a:lnTo>
                  <a:pt x="57920" y="74476"/>
                </a:lnTo>
                <a:lnTo>
                  <a:pt x="44681" y="79119"/>
                </a:lnTo>
                <a:lnTo>
                  <a:pt x="28480" y="77201"/>
                </a:lnTo>
                <a:lnTo>
                  <a:pt x="15372" y="71322"/>
                </a:lnTo>
                <a:lnTo>
                  <a:pt x="5748" y="62237"/>
                </a:lnTo>
                <a:lnTo>
                  <a:pt x="0" y="50702"/>
                </a:lnTo>
                <a:lnTo>
                  <a:pt x="1177" y="33278"/>
                </a:lnTo>
                <a:lnTo>
                  <a:pt x="6064" y="19375"/>
                </a:lnTo>
                <a:lnTo>
                  <a:pt x="13993" y="9113"/>
                </a:lnTo>
                <a:lnTo>
                  <a:pt x="24297" y="2614"/>
                </a:lnTo>
                <a:lnTo>
                  <a:pt x="36307" y="0"/>
                </a:lnTo>
                <a:lnTo>
                  <a:pt x="51110" y="2410"/>
                </a:lnTo>
                <a:lnTo>
                  <a:pt x="63390" y="9124"/>
                </a:lnTo>
                <a:lnTo>
                  <a:pt x="72402" y="19271"/>
                </a:lnTo>
                <a:lnTo>
                  <a:pt x="77403" y="31978"/>
                </a:lnTo>
                <a:lnTo>
                  <a:pt x="78173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4" name="object 100">
            <a:extLst>
              <a:ext uri="{FF2B5EF4-FFF2-40B4-BE49-F238E27FC236}">
                <a16:creationId xmlns:a16="http://schemas.microsoft.com/office/drawing/2014/main" id="{C2E55A83-B584-4F7F-868F-02416F8A9E36}"/>
              </a:ext>
            </a:extLst>
          </p:cNvPr>
          <p:cNvSpPr>
            <a:spLocks/>
          </p:cNvSpPr>
          <p:nvPr/>
        </p:nvSpPr>
        <p:spPr bwMode="auto">
          <a:xfrm>
            <a:off x="2276475" y="3833813"/>
            <a:ext cx="79375" cy="79375"/>
          </a:xfrm>
          <a:custGeom>
            <a:avLst/>
            <a:gdLst>
              <a:gd name="T0" fmla="*/ 36878 w 78739"/>
              <a:gd name="T1" fmla="*/ 0 h 79375"/>
              <a:gd name="T2" fmla="*/ 1194 w 78739"/>
              <a:gd name="T3" fmla="*/ 33299 h 79375"/>
              <a:gd name="T4" fmla="*/ 0 w 78739"/>
              <a:gd name="T5" fmla="*/ 50722 h 79375"/>
              <a:gd name="T6" fmla="*/ 5842 w 78739"/>
              <a:gd name="T7" fmla="*/ 62259 h 79375"/>
              <a:gd name="T8" fmla="*/ 15621 w 78739"/>
              <a:gd name="T9" fmla="*/ 71342 h 79375"/>
              <a:gd name="T10" fmla="*/ 28942 w 78739"/>
              <a:gd name="T11" fmla="*/ 77218 h 79375"/>
              <a:gd name="T12" fmla="*/ 45407 w 78739"/>
              <a:gd name="T13" fmla="*/ 79135 h 79375"/>
              <a:gd name="T14" fmla="*/ 58859 w 78739"/>
              <a:gd name="T15" fmla="*/ 74494 h 79375"/>
              <a:gd name="T16" fmla="*/ 69652 w 78739"/>
              <a:gd name="T17" fmla="*/ 65766 h 79375"/>
              <a:gd name="T18" fmla="*/ 76831 w 78739"/>
              <a:gd name="T19" fmla="*/ 53889 h 79375"/>
              <a:gd name="T20" fmla="*/ 79435 w 78739"/>
              <a:gd name="T21" fmla="*/ 39801 h 79375"/>
              <a:gd name="T22" fmla="*/ 78649 w 78739"/>
              <a:gd name="T23" fmla="*/ 31973 h 79375"/>
              <a:gd name="T24" fmla="*/ 73565 w 78739"/>
              <a:gd name="T25" fmla="*/ 19271 h 79375"/>
              <a:gd name="T26" fmla="*/ 64406 w 78739"/>
              <a:gd name="T27" fmla="*/ 9125 h 79375"/>
              <a:gd name="T28" fmla="*/ 51926 w 78739"/>
              <a:gd name="T29" fmla="*/ 2410 h 79375"/>
              <a:gd name="T30" fmla="*/ 36878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0" y="0"/>
                </a:moveTo>
                <a:lnTo>
                  <a:pt x="1175" y="33299"/>
                </a:lnTo>
                <a:lnTo>
                  <a:pt x="0" y="50722"/>
                </a:lnTo>
                <a:lnTo>
                  <a:pt x="5749" y="62259"/>
                </a:lnTo>
                <a:lnTo>
                  <a:pt x="15372" y="71342"/>
                </a:lnTo>
                <a:lnTo>
                  <a:pt x="28480" y="77218"/>
                </a:lnTo>
                <a:lnTo>
                  <a:pt x="44682" y="79135"/>
                </a:lnTo>
                <a:lnTo>
                  <a:pt x="57919" y="74494"/>
                </a:lnTo>
                <a:lnTo>
                  <a:pt x="68540" y="65766"/>
                </a:lnTo>
                <a:lnTo>
                  <a:pt x="75604" y="53889"/>
                </a:lnTo>
                <a:lnTo>
                  <a:pt x="78168" y="39801"/>
                </a:lnTo>
                <a:lnTo>
                  <a:pt x="77394" y="31973"/>
                </a:lnTo>
                <a:lnTo>
                  <a:pt x="72391" y="19271"/>
                </a:lnTo>
                <a:lnTo>
                  <a:pt x="63378" y="9125"/>
                </a:lnTo>
                <a:lnTo>
                  <a:pt x="51097" y="2410"/>
                </a:lnTo>
                <a:lnTo>
                  <a:pt x="36290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5" name="object 101">
            <a:extLst>
              <a:ext uri="{FF2B5EF4-FFF2-40B4-BE49-F238E27FC236}">
                <a16:creationId xmlns:a16="http://schemas.microsoft.com/office/drawing/2014/main" id="{20D6975E-57FC-416F-B4EC-2A2C7B7732A0}"/>
              </a:ext>
            </a:extLst>
          </p:cNvPr>
          <p:cNvSpPr>
            <a:spLocks/>
          </p:cNvSpPr>
          <p:nvPr/>
        </p:nvSpPr>
        <p:spPr bwMode="auto">
          <a:xfrm>
            <a:off x="2276475" y="3833813"/>
            <a:ext cx="79375" cy="79375"/>
          </a:xfrm>
          <a:custGeom>
            <a:avLst/>
            <a:gdLst>
              <a:gd name="T0" fmla="*/ 79436 w 78739"/>
              <a:gd name="T1" fmla="*/ 39781 h 79375"/>
              <a:gd name="T2" fmla="*/ 76834 w 78739"/>
              <a:gd name="T3" fmla="*/ 53870 h 79375"/>
              <a:gd name="T4" fmla="*/ 69659 w 78739"/>
              <a:gd name="T5" fmla="*/ 65747 h 79375"/>
              <a:gd name="T6" fmla="*/ 58867 w 78739"/>
              <a:gd name="T7" fmla="*/ 74475 h 79375"/>
              <a:gd name="T8" fmla="*/ 45413 w 78739"/>
              <a:gd name="T9" fmla="*/ 79117 h 79375"/>
              <a:gd name="T10" fmla="*/ 28948 w 78739"/>
              <a:gd name="T11" fmla="*/ 77202 h 79375"/>
              <a:gd name="T12" fmla="*/ 15626 w 78739"/>
              <a:gd name="T13" fmla="*/ 71329 h 79375"/>
              <a:gd name="T14" fmla="*/ 5844 w 78739"/>
              <a:gd name="T15" fmla="*/ 62248 h 79375"/>
              <a:gd name="T16" fmla="*/ 0 w 78739"/>
              <a:gd name="T17" fmla="*/ 50713 h 79375"/>
              <a:gd name="T18" fmla="*/ 1193 w 78739"/>
              <a:gd name="T19" fmla="*/ 33287 h 79375"/>
              <a:gd name="T20" fmla="*/ 6156 w 78739"/>
              <a:gd name="T21" fmla="*/ 19381 h 79375"/>
              <a:gd name="T22" fmla="*/ 14211 w 78739"/>
              <a:gd name="T23" fmla="*/ 9118 h 79375"/>
              <a:gd name="T24" fmla="*/ 24678 w 78739"/>
              <a:gd name="T25" fmla="*/ 2617 h 79375"/>
              <a:gd name="T26" fmla="*/ 36880 w 78739"/>
              <a:gd name="T27" fmla="*/ 0 h 79375"/>
              <a:gd name="T28" fmla="*/ 51934 w 78739"/>
              <a:gd name="T29" fmla="*/ 2409 h 79375"/>
              <a:gd name="T30" fmla="*/ 64416 w 78739"/>
              <a:gd name="T31" fmla="*/ 9123 h 79375"/>
              <a:gd name="T32" fmla="*/ 73575 w 78739"/>
              <a:gd name="T33" fmla="*/ 19267 h 79375"/>
              <a:gd name="T34" fmla="*/ 78654 w 78739"/>
              <a:gd name="T35" fmla="*/ 31969 h 79375"/>
              <a:gd name="T36" fmla="*/ 79436 w 78739"/>
              <a:gd name="T37" fmla="*/ 39781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9" y="39781"/>
                </a:moveTo>
                <a:lnTo>
                  <a:pt x="75607" y="53870"/>
                </a:lnTo>
                <a:lnTo>
                  <a:pt x="68547" y="65747"/>
                </a:lnTo>
                <a:lnTo>
                  <a:pt x="57927" y="74475"/>
                </a:lnTo>
                <a:lnTo>
                  <a:pt x="44688" y="79117"/>
                </a:lnTo>
                <a:lnTo>
                  <a:pt x="28486" y="77202"/>
                </a:lnTo>
                <a:lnTo>
                  <a:pt x="15377" y="71329"/>
                </a:lnTo>
                <a:lnTo>
                  <a:pt x="5751" y="62248"/>
                </a:lnTo>
                <a:lnTo>
                  <a:pt x="0" y="50713"/>
                </a:lnTo>
                <a:lnTo>
                  <a:pt x="1174" y="33287"/>
                </a:lnTo>
                <a:lnTo>
                  <a:pt x="6058" y="19381"/>
                </a:lnTo>
                <a:lnTo>
                  <a:pt x="13984" y="9118"/>
                </a:lnTo>
                <a:lnTo>
                  <a:pt x="24284" y="2617"/>
                </a:lnTo>
                <a:lnTo>
                  <a:pt x="36291" y="0"/>
                </a:lnTo>
                <a:lnTo>
                  <a:pt x="51105" y="2409"/>
                </a:lnTo>
                <a:lnTo>
                  <a:pt x="63388" y="9123"/>
                </a:lnTo>
                <a:lnTo>
                  <a:pt x="72400" y="19267"/>
                </a:lnTo>
                <a:lnTo>
                  <a:pt x="77399" y="31969"/>
                </a:lnTo>
                <a:lnTo>
                  <a:pt x="78169" y="39781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6" name="object 102">
            <a:extLst>
              <a:ext uri="{FF2B5EF4-FFF2-40B4-BE49-F238E27FC236}">
                <a16:creationId xmlns:a16="http://schemas.microsoft.com/office/drawing/2014/main" id="{26923C30-4097-4D85-B145-DF4696A6DB49}"/>
              </a:ext>
            </a:extLst>
          </p:cNvPr>
          <p:cNvSpPr>
            <a:spLocks/>
          </p:cNvSpPr>
          <p:nvPr/>
        </p:nvSpPr>
        <p:spPr bwMode="auto">
          <a:xfrm>
            <a:off x="2463800" y="3973513"/>
            <a:ext cx="79375" cy="79375"/>
          </a:xfrm>
          <a:custGeom>
            <a:avLst/>
            <a:gdLst>
              <a:gd name="T0" fmla="*/ 36888 w 78739"/>
              <a:gd name="T1" fmla="*/ 0 h 79375"/>
              <a:gd name="T2" fmla="*/ 1194 w 78739"/>
              <a:gd name="T3" fmla="*/ 33286 h 79375"/>
              <a:gd name="T4" fmla="*/ 0 w 78739"/>
              <a:gd name="T5" fmla="*/ 50710 h 79375"/>
              <a:gd name="T6" fmla="*/ 5842 w 78739"/>
              <a:gd name="T7" fmla="*/ 62246 h 79375"/>
              <a:gd name="T8" fmla="*/ 15621 w 78739"/>
              <a:gd name="T9" fmla="*/ 71330 h 79375"/>
              <a:gd name="T10" fmla="*/ 28942 w 78739"/>
              <a:gd name="T11" fmla="*/ 77206 h 79375"/>
              <a:gd name="T12" fmla="*/ 45407 w 78739"/>
              <a:gd name="T13" fmla="*/ 79123 h 79375"/>
              <a:gd name="T14" fmla="*/ 58859 w 78739"/>
              <a:gd name="T15" fmla="*/ 74481 h 79375"/>
              <a:gd name="T16" fmla="*/ 69652 w 78739"/>
              <a:gd name="T17" fmla="*/ 65753 h 79375"/>
              <a:gd name="T18" fmla="*/ 76831 w 78739"/>
              <a:gd name="T19" fmla="*/ 53877 h 79375"/>
              <a:gd name="T20" fmla="*/ 79435 w 78739"/>
              <a:gd name="T21" fmla="*/ 39789 h 79375"/>
              <a:gd name="T22" fmla="*/ 78652 w 78739"/>
              <a:gd name="T23" fmla="*/ 31977 h 79375"/>
              <a:gd name="T24" fmla="*/ 73573 w 78739"/>
              <a:gd name="T25" fmla="*/ 19272 h 79375"/>
              <a:gd name="T26" fmla="*/ 64414 w 78739"/>
              <a:gd name="T27" fmla="*/ 9125 h 79375"/>
              <a:gd name="T28" fmla="*/ 51934 w 78739"/>
              <a:gd name="T29" fmla="*/ 2410 h 79375"/>
              <a:gd name="T30" fmla="*/ 36888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9" y="0"/>
                </a:moveTo>
                <a:lnTo>
                  <a:pt x="1175" y="33286"/>
                </a:lnTo>
                <a:lnTo>
                  <a:pt x="0" y="50710"/>
                </a:lnTo>
                <a:lnTo>
                  <a:pt x="5749" y="62246"/>
                </a:lnTo>
                <a:lnTo>
                  <a:pt x="15372" y="71330"/>
                </a:lnTo>
                <a:lnTo>
                  <a:pt x="28480" y="77206"/>
                </a:lnTo>
                <a:lnTo>
                  <a:pt x="44682" y="79123"/>
                </a:lnTo>
                <a:lnTo>
                  <a:pt x="57919" y="74481"/>
                </a:lnTo>
                <a:lnTo>
                  <a:pt x="68540" y="65753"/>
                </a:lnTo>
                <a:lnTo>
                  <a:pt x="75604" y="53877"/>
                </a:lnTo>
                <a:lnTo>
                  <a:pt x="78168" y="39789"/>
                </a:lnTo>
                <a:lnTo>
                  <a:pt x="77397" y="31977"/>
                </a:lnTo>
                <a:lnTo>
                  <a:pt x="72398" y="19272"/>
                </a:lnTo>
                <a:lnTo>
                  <a:pt x="63386" y="9125"/>
                </a:lnTo>
                <a:lnTo>
                  <a:pt x="51105" y="2410"/>
                </a:lnTo>
                <a:lnTo>
                  <a:pt x="36299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7" name="object 103">
            <a:extLst>
              <a:ext uri="{FF2B5EF4-FFF2-40B4-BE49-F238E27FC236}">
                <a16:creationId xmlns:a16="http://schemas.microsoft.com/office/drawing/2014/main" id="{D7B00BF4-001A-4720-A716-8391CDBF32EB}"/>
              </a:ext>
            </a:extLst>
          </p:cNvPr>
          <p:cNvSpPr>
            <a:spLocks/>
          </p:cNvSpPr>
          <p:nvPr/>
        </p:nvSpPr>
        <p:spPr bwMode="auto">
          <a:xfrm>
            <a:off x="2463800" y="3973513"/>
            <a:ext cx="79375" cy="79375"/>
          </a:xfrm>
          <a:custGeom>
            <a:avLst/>
            <a:gdLst>
              <a:gd name="T0" fmla="*/ 79427 w 78739"/>
              <a:gd name="T1" fmla="*/ 39794 h 79375"/>
              <a:gd name="T2" fmla="*/ 76824 w 78739"/>
              <a:gd name="T3" fmla="*/ 53878 h 79375"/>
              <a:gd name="T4" fmla="*/ 69649 w 78739"/>
              <a:gd name="T5" fmla="*/ 65755 h 79375"/>
              <a:gd name="T6" fmla="*/ 58858 w 78739"/>
              <a:gd name="T7" fmla="*/ 74485 h 79375"/>
              <a:gd name="T8" fmla="*/ 45404 w 78739"/>
              <a:gd name="T9" fmla="*/ 79130 h 79375"/>
              <a:gd name="T10" fmla="*/ 28938 w 78739"/>
              <a:gd name="T11" fmla="*/ 77213 h 79375"/>
              <a:gd name="T12" fmla="*/ 15617 w 78739"/>
              <a:gd name="T13" fmla="*/ 71336 h 79375"/>
              <a:gd name="T14" fmla="*/ 5840 w 78739"/>
              <a:gd name="T15" fmla="*/ 62251 h 79375"/>
              <a:gd name="T16" fmla="*/ 0 w 78739"/>
              <a:gd name="T17" fmla="*/ 50714 h 79375"/>
              <a:gd name="T18" fmla="*/ 1194 w 78739"/>
              <a:gd name="T19" fmla="*/ 33290 h 79375"/>
              <a:gd name="T20" fmla="*/ 6156 w 78739"/>
              <a:gd name="T21" fmla="*/ 19384 h 79375"/>
              <a:gd name="T22" fmla="*/ 14210 w 78739"/>
              <a:gd name="T23" fmla="*/ 9119 h 79375"/>
              <a:gd name="T24" fmla="*/ 24677 w 78739"/>
              <a:gd name="T25" fmla="*/ 2617 h 79375"/>
              <a:gd name="T26" fmla="*/ 36880 w 78739"/>
              <a:gd name="T27" fmla="*/ 0 h 79375"/>
              <a:gd name="T28" fmla="*/ 51929 w 78739"/>
              <a:gd name="T29" fmla="*/ 2411 h 79375"/>
              <a:gd name="T30" fmla="*/ 64408 w 78739"/>
              <a:gd name="T31" fmla="*/ 9128 h 79375"/>
              <a:gd name="T32" fmla="*/ 73564 w 78739"/>
              <a:gd name="T33" fmla="*/ 19276 h 79375"/>
              <a:gd name="T34" fmla="*/ 78644 w 78739"/>
              <a:gd name="T35" fmla="*/ 31980 h 79375"/>
              <a:gd name="T36" fmla="*/ 79427 w 78739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94"/>
                </a:moveTo>
                <a:lnTo>
                  <a:pt x="75597" y="53878"/>
                </a:lnTo>
                <a:lnTo>
                  <a:pt x="68537" y="65755"/>
                </a:lnTo>
                <a:lnTo>
                  <a:pt x="57918" y="74485"/>
                </a:lnTo>
                <a:lnTo>
                  <a:pt x="44679" y="79130"/>
                </a:lnTo>
                <a:lnTo>
                  <a:pt x="28476" y="77213"/>
                </a:lnTo>
                <a:lnTo>
                  <a:pt x="15368" y="71336"/>
                </a:lnTo>
                <a:lnTo>
                  <a:pt x="5747" y="62251"/>
                </a:lnTo>
                <a:lnTo>
                  <a:pt x="0" y="50714"/>
                </a:lnTo>
                <a:lnTo>
                  <a:pt x="1175" y="33290"/>
                </a:lnTo>
                <a:lnTo>
                  <a:pt x="6058" y="19384"/>
                </a:lnTo>
                <a:lnTo>
                  <a:pt x="13983" y="9119"/>
                </a:lnTo>
                <a:lnTo>
                  <a:pt x="24283" y="2617"/>
                </a:lnTo>
                <a:lnTo>
                  <a:pt x="36291" y="0"/>
                </a:lnTo>
                <a:lnTo>
                  <a:pt x="51100" y="2411"/>
                </a:lnTo>
                <a:lnTo>
                  <a:pt x="63380" y="9128"/>
                </a:lnTo>
                <a:lnTo>
                  <a:pt x="72390" y="19276"/>
                </a:lnTo>
                <a:lnTo>
                  <a:pt x="77389" y="31980"/>
                </a:lnTo>
                <a:lnTo>
                  <a:pt x="78160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8" name="object 104">
            <a:extLst>
              <a:ext uri="{FF2B5EF4-FFF2-40B4-BE49-F238E27FC236}">
                <a16:creationId xmlns:a16="http://schemas.microsoft.com/office/drawing/2014/main" id="{723E4D51-791E-4555-BF3D-60B2756FBF87}"/>
              </a:ext>
            </a:extLst>
          </p:cNvPr>
          <p:cNvSpPr>
            <a:spLocks/>
          </p:cNvSpPr>
          <p:nvPr/>
        </p:nvSpPr>
        <p:spPr bwMode="auto">
          <a:xfrm>
            <a:off x="2838450" y="3932238"/>
            <a:ext cx="77788" cy="79375"/>
          </a:xfrm>
          <a:custGeom>
            <a:avLst/>
            <a:gdLst>
              <a:gd name="T0" fmla="*/ 35424 w 78739"/>
              <a:gd name="T1" fmla="*/ 0 h 79375"/>
              <a:gd name="T2" fmla="*/ 1147 w 78739"/>
              <a:gd name="T3" fmla="*/ 33285 h 79375"/>
              <a:gd name="T4" fmla="*/ 0 w 78739"/>
              <a:gd name="T5" fmla="*/ 50711 h 79375"/>
              <a:gd name="T6" fmla="*/ 5611 w 78739"/>
              <a:gd name="T7" fmla="*/ 62247 h 79375"/>
              <a:gd name="T8" fmla="*/ 15003 w 78739"/>
              <a:gd name="T9" fmla="*/ 71330 h 79375"/>
              <a:gd name="T10" fmla="*/ 27796 w 78739"/>
              <a:gd name="T11" fmla="*/ 77206 h 79375"/>
              <a:gd name="T12" fmla="*/ 43609 w 78739"/>
              <a:gd name="T13" fmla="*/ 79122 h 79375"/>
              <a:gd name="T14" fmla="*/ 56530 w 78739"/>
              <a:gd name="T15" fmla="*/ 74478 h 79375"/>
              <a:gd name="T16" fmla="*/ 66896 w 78739"/>
              <a:gd name="T17" fmla="*/ 65750 h 79375"/>
              <a:gd name="T18" fmla="*/ 73789 w 78739"/>
              <a:gd name="T19" fmla="*/ 53875 h 79375"/>
              <a:gd name="T20" fmla="*/ 76291 w 78739"/>
              <a:gd name="T21" fmla="*/ 39789 h 79375"/>
              <a:gd name="T22" fmla="*/ 75539 w 78739"/>
              <a:gd name="T23" fmla="*/ 31974 h 79375"/>
              <a:gd name="T24" fmla="*/ 70658 w 78739"/>
              <a:gd name="T25" fmla="*/ 19270 h 79375"/>
              <a:gd name="T26" fmla="*/ 61861 w 78739"/>
              <a:gd name="T27" fmla="*/ 9124 h 79375"/>
              <a:gd name="T28" fmla="*/ 49875 w 78739"/>
              <a:gd name="T29" fmla="*/ 2410 h 79375"/>
              <a:gd name="T30" fmla="*/ 35424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5" y="0"/>
                </a:moveTo>
                <a:lnTo>
                  <a:pt x="1175" y="33285"/>
                </a:lnTo>
                <a:lnTo>
                  <a:pt x="0" y="50711"/>
                </a:lnTo>
                <a:lnTo>
                  <a:pt x="5749" y="62247"/>
                </a:lnTo>
                <a:lnTo>
                  <a:pt x="15372" y="71330"/>
                </a:lnTo>
                <a:lnTo>
                  <a:pt x="28480" y="77206"/>
                </a:lnTo>
                <a:lnTo>
                  <a:pt x="44682" y="79122"/>
                </a:lnTo>
                <a:lnTo>
                  <a:pt x="57921" y="74478"/>
                </a:lnTo>
                <a:lnTo>
                  <a:pt x="68542" y="65750"/>
                </a:lnTo>
                <a:lnTo>
                  <a:pt x="75604" y="53875"/>
                </a:lnTo>
                <a:lnTo>
                  <a:pt x="78168" y="39789"/>
                </a:lnTo>
                <a:lnTo>
                  <a:pt x="77397" y="31974"/>
                </a:lnTo>
                <a:lnTo>
                  <a:pt x="72396" y="19270"/>
                </a:lnTo>
                <a:lnTo>
                  <a:pt x="63383" y="9124"/>
                </a:lnTo>
                <a:lnTo>
                  <a:pt x="51102" y="2410"/>
                </a:lnTo>
                <a:lnTo>
                  <a:pt x="36295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9" name="object 105">
            <a:extLst>
              <a:ext uri="{FF2B5EF4-FFF2-40B4-BE49-F238E27FC236}">
                <a16:creationId xmlns:a16="http://schemas.microsoft.com/office/drawing/2014/main" id="{1039E281-1F37-425B-83A4-CD896BC02363}"/>
              </a:ext>
            </a:extLst>
          </p:cNvPr>
          <p:cNvSpPr>
            <a:spLocks/>
          </p:cNvSpPr>
          <p:nvPr/>
        </p:nvSpPr>
        <p:spPr bwMode="auto">
          <a:xfrm>
            <a:off x="2838450" y="3930650"/>
            <a:ext cx="77788" cy="79375"/>
          </a:xfrm>
          <a:custGeom>
            <a:avLst/>
            <a:gdLst>
              <a:gd name="T0" fmla="*/ 76293 w 78739"/>
              <a:gd name="T1" fmla="*/ 39793 h 79375"/>
              <a:gd name="T2" fmla="*/ 73791 w 78739"/>
              <a:gd name="T3" fmla="*/ 53882 h 79375"/>
              <a:gd name="T4" fmla="*/ 66897 w 78739"/>
              <a:gd name="T5" fmla="*/ 65759 h 79375"/>
              <a:gd name="T6" fmla="*/ 56531 w 78739"/>
              <a:gd name="T7" fmla="*/ 74487 h 79375"/>
              <a:gd name="T8" fmla="*/ 43613 w 78739"/>
              <a:gd name="T9" fmla="*/ 79130 h 79375"/>
              <a:gd name="T10" fmla="*/ 27800 w 78739"/>
              <a:gd name="T11" fmla="*/ 77215 h 79375"/>
              <a:gd name="T12" fmla="*/ 15007 w 78739"/>
              <a:gd name="T13" fmla="*/ 71340 h 79375"/>
              <a:gd name="T14" fmla="*/ 5613 w 78739"/>
              <a:gd name="T15" fmla="*/ 62259 h 79375"/>
              <a:gd name="T16" fmla="*/ 0 w 78739"/>
              <a:gd name="T17" fmla="*/ 50724 h 79375"/>
              <a:gd name="T18" fmla="*/ 1146 w 78739"/>
              <a:gd name="T19" fmla="*/ 33299 h 79375"/>
              <a:gd name="T20" fmla="*/ 5912 w 78739"/>
              <a:gd name="T21" fmla="*/ 19392 h 79375"/>
              <a:gd name="T22" fmla="*/ 13645 w 78739"/>
              <a:gd name="T23" fmla="*/ 9126 h 79375"/>
              <a:gd name="T24" fmla="*/ 23696 w 78739"/>
              <a:gd name="T25" fmla="*/ 2621 h 79375"/>
              <a:gd name="T26" fmla="*/ 35413 w 78739"/>
              <a:gd name="T27" fmla="*/ 0 h 79375"/>
              <a:gd name="T28" fmla="*/ 49866 w 78739"/>
              <a:gd name="T29" fmla="*/ 2409 h 79375"/>
              <a:gd name="T30" fmla="*/ 61856 w 78739"/>
              <a:gd name="T31" fmla="*/ 9123 h 79375"/>
              <a:gd name="T32" fmla="*/ 70654 w 78739"/>
              <a:gd name="T33" fmla="*/ 19267 h 79375"/>
              <a:gd name="T34" fmla="*/ 75538 w 78739"/>
              <a:gd name="T35" fmla="*/ 31967 h 79375"/>
              <a:gd name="T36" fmla="*/ 76293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6" y="53882"/>
                </a:lnTo>
                <a:lnTo>
                  <a:pt x="68543" y="65759"/>
                </a:lnTo>
                <a:lnTo>
                  <a:pt x="57922" y="74487"/>
                </a:lnTo>
                <a:lnTo>
                  <a:pt x="44686" y="79130"/>
                </a:lnTo>
                <a:lnTo>
                  <a:pt x="28484" y="77215"/>
                </a:lnTo>
                <a:lnTo>
                  <a:pt x="15376" y="71340"/>
                </a:lnTo>
                <a:lnTo>
                  <a:pt x="5751" y="62259"/>
                </a:lnTo>
                <a:lnTo>
                  <a:pt x="0" y="50724"/>
                </a:lnTo>
                <a:lnTo>
                  <a:pt x="1174" y="33299"/>
                </a:lnTo>
                <a:lnTo>
                  <a:pt x="6057" y="19392"/>
                </a:lnTo>
                <a:lnTo>
                  <a:pt x="13981" y="9126"/>
                </a:lnTo>
                <a:lnTo>
                  <a:pt x="24279" y="2621"/>
                </a:lnTo>
                <a:lnTo>
                  <a:pt x="36284" y="0"/>
                </a:lnTo>
                <a:lnTo>
                  <a:pt x="51093" y="2409"/>
                </a:lnTo>
                <a:lnTo>
                  <a:pt x="63377" y="9123"/>
                </a:lnTo>
                <a:lnTo>
                  <a:pt x="72392" y="19267"/>
                </a:lnTo>
                <a:lnTo>
                  <a:pt x="77396" y="31967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0" name="object 106">
            <a:extLst>
              <a:ext uri="{FF2B5EF4-FFF2-40B4-BE49-F238E27FC236}">
                <a16:creationId xmlns:a16="http://schemas.microsoft.com/office/drawing/2014/main" id="{C518B91D-FC83-4731-9A1E-A7E1F4A9901F}"/>
              </a:ext>
            </a:extLst>
          </p:cNvPr>
          <p:cNvSpPr>
            <a:spLocks/>
          </p:cNvSpPr>
          <p:nvPr/>
        </p:nvSpPr>
        <p:spPr bwMode="auto">
          <a:xfrm>
            <a:off x="3584575" y="3689350"/>
            <a:ext cx="79375" cy="79375"/>
          </a:xfrm>
          <a:custGeom>
            <a:avLst/>
            <a:gdLst>
              <a:gd name="T0" fmla="*/ 36892 w 78739"/>
              <a:gd name="T1" fmla="*/ 0 h 79375"/>
              <a:gd name="T2" fmla="*/ 1194 w 78739"/>
              <a:gd name="T3" fmla="*/ 33283 h 79375"/>
              <a:gd name="T4" fmla="*/ 0 w 78739"/>
              <a:gd name="T5" fmla="*/ 50706 h 79375"/>
              <a:gd name="T6" fmla="*/ 5842 w 78739"/>
              <a:gd name="T7" fmla="*/ 62241 h 79375"/>
              <a:gd name="T8" fmla="*/ 15621 w 78739"/>
              <a:gd name="T9" fmla="*/ 71326 h 79375"/>
              <a:gd name="T10" fmla="*/ 28942 w 78739"/>
              <a:gd name="T11" fmla="*/ 77205 h 79375"/>
              <a:gd name="T12" fmla="*/ 45407 w 78739"/>
              <a:gd name="T13" fmla="*/ 79123 h 79375"/>
              <a:gd name="T14" fmla="*/ 58859 w 78739"/>
              <a:gd name="T15" fmla="*/ 74479 h 79375"/>
              <a:gd name="T16" fmla="*/ 69652 w 78739"/>
              <a:gd name="T17" fmla="*/ 65748 h 79375"/>
              <a:gd name="T18" fmla="*/ 76831 w 78739"/>
              <a:gd name="T19" fmla="*/ 53872 h 79375"/>
              <a:gd name="T20" fmla="*/ 79435 w 78739"/>
              <a:gd name="T21" fmla="*/ 39789 h 79375"/>
              <a:gd name="T22" fmla="*/ 78653 w 78739"/>
              <a:gd name="T23" fmla="*/ 31979 h 79375"/>
              <a:gd name="T24" fmla="*/ 73574 w 78739"/>
              <a:gd name="T25" fmla="*/ 19273 h 79375"/>
              <a:gd name="T26" fmla="*/ 64415 w 78739"/>
              <a:gd name="T27" fmla="*/ 9126 h 79375"/>
              <a:gd name="T28" fmla="*/ 51936 w 78739"/>
              <a:gd name="T29" fmla="*/ 2410 h 79375"/>
              <a:gd name="T30" fmla="*/ 36892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303" y="0"/>
                </a:moveTo>
                <a:lnTo>
                  <a:pt x="1175" y="33283"/>
                </a:lnTo>
                <a:lnTo>
                  <a:pt x="0" y="50706"/>
                </a:lnTo>
                <a:lnTo>
                  <a:pt x="5749" y="62241"/>
                </a:lnTo>
                <a:lnTo>
                  <a:pt x="15372" y="71326"/>
                </a:lnTo>
                <a:lnTo>
                  <a:pt x="28480" y="77205"/>
                </a:lnTo>
                <a:lnTo>
                  <a:pt x="44682" y="79123"/>
                </a:lnTo>
                <a:lnTo>
                  <a:pt x="57919" y="74479"/>
                </a:lnTo>
                <a:lnTo>
                  <a:pt x="68540" y="65748"/>
                </a:lnTo>
                <a:lnTo>
                  <a:pt x="75604" y="53872"/>
                </a:lnTo>
                <a:lnTo>
                  <a:pt x="78168" y="39789"/>
                </a:lnTo>
                <a:lnTo>
                  <a:pt x="77398" y="31979"/>
                </a:lnTo>
                <a:lnTo>
                  <a:pt x="72399" y="19273"/>
                </a:lnTo>
                <a:lnTo>
                  <a:pt x="63387" y="9126"/>
                </a:lnTo>
                <a:lnTo>
                  <a:pt x="51107" y="2410"/>
                </a:lnTo>
                <a:lnTo>
                  <a:pt x="36303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1" name="object 107">
            <a:extLst>
              <a:ext uri="{FF2B5EF4-FFF2-40B4-BE49-F238E27FC236}">
                <a16:creationId xmlns:a16="http://schemas.microsoft.com/office/drawing/2014/main" id="{96E528D9-36E5-4362-BFF3-742D1EDBB430}"/>
              </a:ext>
            </a:extLst>
          </p:cNvPr>
          <p:cNvSpPr>
            <a:spLocks/>
          </p:cNvSpPr>
          <p:nvPr/>
        </p:nvSpPr>
        <p:spPr bwMode="auto">
          <a:xfrm>
            <a:off x="3584575" y="3689350"/>
            <a:ext cx="79375" cy="79375"/>
          </a:xfrm>
          <a:custGeom>
            <a:avLst/>
            <a:gdLst>
              <a:gd name="T0" fmla="*/ 79438 w 78739"/>
              <a:gd name="T1" fmla="*/ 39793 h 79375"/>
              <a:gd name="T2" fmla="*/ 76834 w 78739"/>
              <a:gd name="T3" fmla="*/ 53872 h 79375"/>
              <a:gd name="T4" fmla="*/ 69656 w 78739"/>
              <a:gd name="T5" fmla="*/ 65749 h 79375"/>
              <a:gd name="T6" fmla="*/ 58863 w 78739"/>
              <a:gd name="T7" fmla="*/ 74482 h 79375"/>
              <a:gd name="T8" fmla="*/ 45412 w 78739"/>
              <a:gd name="T9" fmla="*/ 79129 h 79375"/>
              <a:gd name="T10" fmla="*/ 28942 w 78739"/>
              <a:gd name="T11" fmla="*/ 77212 h 79375"/>
              <a:gd name="T12" fmla="*/ 15620 w 78739"/>
              <a:gd name="T13" fmla="*/ 71333 h 79375"/>
              <a:gd name="T14" fmla="*/ 5841 w 78739"/>
              <a:gd name="T15" fmla="*/ 62249 h 79375"/>
              <a:gd name="T16" fmla="*/ 0 w 78739"/>
              <a:gd name="T17" fmla="*/ 50715 h 79375"/>
              <a:gd name="T18" fmla="*/ 1192 w 78739"/>
              <a:gd name="T19" fmla="*/ 33293 h 79375"/>
              <a:gd name="T20" fmla="*/ 6153 w 78739"/>
              <a:gd name="T21" fmla="*/ 19388 h 79375"/>
              <a:gd name="T22" fmla="*/ 14206 w 78739"/>
              <a:gd name="T23" fmla="*/ 9122 h 79375"/>
              <a:gd name="T24" fmla="*/ 24674 w 78739"/>
              <a:gd name="T25" fmla="*/ 2619 h 79375"/>
              <a:gd name="T26" fmla="*/ 36880 w 78739"/>
              <a:gd name="T27" fmla="*/ 0 h 79375"/>
              <a:gd name="T28" fmla="*/ 51927 w 78739"/>
              <a:gd name="T29" fmla="*/ 2410 h 79375"/>
              <a:gd name="T30" fmla="*/ 64408 w 78739"/>
              <a:gd name="T31" fmla="*/ 9125 h 79375"/>
              <a:gd name="T32" fmla="*/ 73569 w 78739"/>
              <a:gd name="T33" fmla="*/ 19270 h 79375"/>
              <a:gd name="T34" fmla="*/ 78653 w 78739"/>
              <a:gd name="T35" fmla="*/ 31971 h 79375"/>
              <a:gd name="T36" fmla="*/ 79438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7" y="53872"/>
                </a:lnTo>
                <a:lnTo>
                  <a:pt x="68544" y="65749"/>
                </a:lnTo>
                <a:lnTo>
                  <a:pt x="57923" y="74482"/>
                </a:lnTo>
                <a:lnTo>
                  <a:pt x="44687" y="79129"/>
                </a:lnTo>
                <a:lnTo>
                  <a:pt x="28480" y="77212"/>
                </a:lnTo>
                <a:lnTo>
                  <a:pt x="15371" y="71333"/>
                </a:lnTo>
                <a:lnTo>
                  <a:pt x="5748" y="62249"/>
                </a:lnTo>
                <a:lnTo>
                  <a:pt x="0" y="50715"/>
                </a:lnTo>
                <a:lnTo>
                  <a:pt x="1173" y="33293"/>
                </a:lnTo>
                <a:lnTo>
                  <a:pt x="6055" y="19388"/>
                </a:lnTo>
                <a:lnTo>
                  <a:pt x="13979" y="9122"/>
                </a:lnTo>
                <a:lnTo>
                  <a:pt x="24280" y="2619"/>
                </a:lnTo>
                <a:lnTo>
                  <a:pt x="36291" y="0"/>
                </a:lnTo>
                <a:lnTo>
                  <a:pt x="51098" y="2410"/>
                </a:lnTo>
                <a:lnTo>
                  <a:pt x="63380" y="9125"/>
                </a:lnTo>
                <a:lnTo>
                  <a:pt x="72395" y="19270"/>
                </a:lnTo>
                <a:lnTo>
                  <a:pt x="77398" y="31971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2" name="object 108">
            <a:extLst>
              <a:ext uri="{FF2B5EF4-FFF2-40B4-BE49-F238E27FC236}">
                <a16:creationId xmlns:a16="http://schemas.microsoft.com/office/drawing/2014/main" id="{145A3AB2-81B1-4876-9992-94D421D4D816}"/>
              </a:ext>
            </a:extLst>
          </p:cNvPr>
          <p:cNvSpPr>
            <a:spLocks/>
          </p:cNvSpPr>
          <p:nvPr/>
        </p:nvSpPr>
        <p:spPr bwMode="auto">
          <a:xfrm>
            <a:off x="4332288" y="3819525"/>
            <a:ext cx="79375" cy="79375"/>
          </a:xfrm>
          <a:custGeom>
            <a:avLst/>
            <a:gdLst>
              <a:gd name="T0" fmla="*/ 36927 w 78739"/>
              <a:gd name="T1" fmla="*/ 0 h 79375"/>
              <a:gd name="T2" fmla="*/ 1197 w 78739"/>
              <a:gd name="T3" fmla="*/ 33233 h 79375"/>
              <a:gd name="T4" fmla="*/ 0 w 78739"/>
              <a:gd name="T5" fmla="*/ 50661 h 79375"/>
              <a:gd name="T6" fmla="*/ 5842 w 78739"/>
              <a:gd name="T7" fmla="*/ 62198 h 79375"/>
              <a:gd name="T8" fmla="*/ 15621 w 78739"/>
              <a:gd name="T9" fmla="*/ 71281 h 79375"/>
              <a:gd name="T10" fmla="*/ 28942 w 78739"/>
              <a:gd name="T11" fmla="*/ 77157 h 79375"/>
              <a:gd name="T12" fmla="*/ 45407 w 78739"/>
              <a:gd name="T13" fmla="*/ 79074 h 79375"/>
              <a:gd name="T14" fmla="*/ 58859 w 78739"/>
              <a:gd name="T15" fmla="*/ 74433 h 79375"/>
              <a:gd name="T16" fmla="*/ 69652 w 78739"/>
              <a:gd name="T17" fmla="*/ 65705 h 79375"/>
              <a:gd name="T18" fmla="*/ 76831 w 78739"/>
              <a:gd name="T19" fmla="*/ 53828 h 79375"/>
              <a:gd name="T20" fmla="*/ 79435 w 78739"/>
              <a:gd name="T21" fmla="*/ 39740 h 79375"/>
              <a:gd name="T22" fmla="*/ 78665 w 78739"/>
              <a:gd name="T23" fmla="*/ 31991 h 79375"/>
              <a:gd name="T24" fmla="*/ 73598 w 78739"/>
              <a:gd name="T25" fmla="*/ 19275 h 79375"/>
              <a:gd name="T26" fmla="*/ 64444 w 78739"/>
              <a:gd name="T27" fmla="*/ 9125 h 79375"/>
              <a:gd name="T28" fmla="*/ 51967 w 78739"/>
              <a:gd name="T29" fmla="*/ 2410 h 79375"/>
              <a:gd name="T30" fmla="*/ 36927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337" y="0"/>
                </a:moveTo>
                <a:lnTo>
                  <a:pt x="1177" y="33233"/>
                </a:lnTo>
                <a:lnTo>
                  <a:pt x="0" y="50661"/>
                </a:lnTo>
                <a:lnTo>
                  <a:pt x="5749" y="62198"/>
                </a:lnTo>
                <a:lnTo>
                  <a:pt x="15372" y="71281"/>
                </a:lnTo>
                <a:lnTo>
                  <a:pt x="28480" y="77157"/>
                </a:lnTo>
                <a:lnTo>
                  <a:pt x="44682" y="79074"/>
                </a:lnTo>
                <a:lnTo>
                  <a:pt x="57919" y="74433"/>
                </a:lnTo>
                <a:lnTo>
                  <a:pt x="68540" y="65705"/>
                </a:lnTo>
                <a:lnTo>
                  <a:pt x="75604" y="53828"/>
                </a:lnTo>
                <a:lnTo>
                  <a:pt x="78168" y="39740"/>
                </a:lnTo>
                <a:lnTo>
                  <a:pt x="77410" y="31991"/>
                </a:lnTo>
                <a:lnTo>
                  <a:pt x="72423" y="19275"/>
                </a:lnTo>
                <a:lnTo>
                  <a:pt x="63416" y="9125"/>
                </a:lnTo>
                <a:lnTo>
                  <a:pt x="51138" y="2410"/>
                </a:lnTo>
                <a:lnTo>
                  <a:pt x="3633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3" name="object 109">
            <a:extLst>
              <a:ext uri="{FF2B5EF4-FFF2-40B4-BE49-F238E27FC236}">
                <a16:creationId xmlns:a16="http://schemas.microsoft.com/office/drawing/2014/main" id="{ECCB54B8-A6D6-488A-ABF7-F5600A291E77}"/>
              </a:ext>
            </a:extLst>
          </p:cNvPr>
          <p:cNvSpPr>
            <a:spLocks/>
          </p:cNvSpPr>
          <p:nvPr/>
        </p:nvSpPr>
        <p:spPr bwMode="auto">
          <a:xfrm>
            <a:off x="4332288" y="3819525"/>
            <a:ext cx="79375" cy="79375"/>
          </a:xfrm>
          <a:custGeom>
            <a:avLst/>
            <a:gdLst>
              <a:gd name="T0" fmla="*/ 79427 w 78739"/>
              <a:gd name="T1" fmla="*/ 39733 h 79375"/>
              <a:gd name="T2" fmla="*/ 76824 w 78739"/>
              <a:gd name="T3" fmla="*/ 53822 h 79375"/>
              <a:gd name="T4" fmla="*/ 69649 w 78739"/>
              <a:gd name="T5" fmla="*/ 65699 h 79375"/>
              <a:gd name="T6" fmla="*/ 58858 w 78739"/>
              <a:gd name="T7" fmla="*/ 74427 h 79375"/>
              <a:gd name="T8" fmla="*/ 45404 w 78739"/>
              <a:gd name="T9" fmla="*/ 79069 h 79375"/>
              <a:gd name="T10" fmla="*/ 28938 w 78739"/>
              <a:gd name="T11" fmla="*/ 77154 h 79375"/>
              <a:gd name="T12" fmla="*/ 15617 w 78739"/>
              <a:gd name="T13" fmla="*/ 71278 h 79375"/>
              <a:gd name="T14" fmla="*/ 5840 w 78739"/>
              <a:gd name="T15" fmla="*/ 62195 h 79375"/>
              <a:gd name="T16" fmla="*/ 0 w 78739"/>
              <a:gd name="T17" fmla="*/ 50658 h 79375"/>
              <a:gd name="T18" fmla="*/ 1197 w 78739"/>
              <a:gd name="T19" fmla="*/ 33226 h 79375"/>
              <a:gd name="T20" fmla="*/ 6165 w 78739"/>
              <a:gd name="T21" fmla="*/ 19328 h 79375"/>
              <a:gd name="T22" fmla="*/ 14229 w 78739"/>
              <a:gd name="T23" fmla="*/ 9080 h 79375"/>
              <a:gd name="T24" fmla="*/ 24708 w 78739"/>
              <a:gd name="T25" fmla="*/ 2598 h 79375"/>
              <a:gd name="T26" fmla="*/ 36924 w 78739"/>
              <a:gd name="T27" fmla="*/ 0 h 79375"/>
              <a:gd name="T28" fmla="*/ 51968 w 78739"/>
              <a:gd name="T29" fmla="*/ 2411 h 79375"/>
              <a:gd name="T30" fmla="*/ 64445 w 78739"/>
              <a:gd name="T31" fmla="*/ 9127 h 79375"/>
              <a:gd name="T32" fmla="*/ 73596 w 78739"/>
              <a:gd name="T33" fmla="*/ 19278 h 79375"/>
              <a:gd name="T34" fmla="*/ 78659 w 78739"/>
              <a:gd name="T35" fmla="*/ 31995 h 79375"/>
              <a:gd name="T36" fmla="*/ 79427 w 78739"/>
              <a:gd name="T37" fmla="*/ 3973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33"/>
                </a:moveTo>
                <a:lnTo>
                  <a:pt x="75597" y="53822"/>
                </a:lnTo>
                <a:lnTo>
                  <a:pt x="68537" y="65699"/>
                </a:lnTo>
                <a:lnTo>
                  <a:pt x="57918" y="74427"/>
                </a:lnTo>
                <a:lnTo>
                  <a:pt x="44679" y="79069"/>
                </a:lnTo>
                <a:lnTo>
                  <a:pt x="28476" y="77154"/>
                </a:lnTo>
                <a:lnTo>
                  <a:pt x="15368" y="71278"/>
                </a:lnTo>
                <a:lnTo>
                  <a:pt x="5747" y="62195"/>
                </a:lnTo>
                <a:lnTo>
                  <a:pt x="0" y="50658"/>
                </a:lnTo>
                <a:lnTo>
                  <a:pt x="1177" y="33226"/>
                </a:lnTo>
                <a:lnTo>
                  <a:pt x="6067" y="19328"/>
                </a:lnTo>
                <a:lnTo>
                  <a:pt x="14002" y="9080"/>
                </a:lnTo>
                <a:lnTo>
                  <a:pt x="24314" y="2598"/>
                </a:lnTo>
                <a:lnTo>
                  <a:pt x="36335" y="0"/>
                </a:lnTo>
                <a:lnTo>
                  <a:pt x="51139" y="2411"/>
                </a:lnTo>
                <a:lnTo>
                  <a:pt x="63417" y="9127"/>
                </a:lnTo>
                <a:lnTo>
                  <a:pt x="72421" y="19278"/>
                </a:lnTo>
                <a:lnTo>
                  <a:pt x="77404" y="31995"/>
                </a:lnTo>
                <a:lnTo>
                  <a:pt x="78160" y="3973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4" name="object 110">
            <a:extLst>
              <a:ext uri="{FF2B5EF4-FFF2-40B4-BE49-F238E27FC236}">
                <a16:creationId xmlns:a16="http://schemas.microsoft.com/office/drawing/2014/main" id="{881B3068-8211-4003-9AF7-310DA00B5708}"/>
              </a:ext>
            </a:extLst>
          </p:cNvPr>
          <p:cNvSpPr>
            <a:spLocks/>
          </p:cNvSpPr>
          <p:nvPr/>
        </p:nvSpPr>
        <p:spPr bwMode="auto">
          <a:xfrm>
            <a:off x="1373188" y="2489200"/>
            <a:ext cx="3000375" cy="1370013"/>
          </a:xfrm>
          <a:custGeom>
            <a:avLst/>
            <a:gdLst>
              <a:gd name="T0" fmla="*/ 933513 w 3000375"/>
              <a:gd name="T1" fmla="*/ 940064 h 1370329"/>
              <a:gd name="T2" fmla="*/ 1586897 w 3000375"/>
              <a:gd name="T3" fmla="*/ 1350175 h 1370329"/>
              <a:gd name="T4" fmla="*/ 1504201 w 3000375"/>
              <a:gd name="T5" fmla="*/ 1348486 h 1370329"/>
              <a:gd name="T6" fmla="*/ 1133767 w 3000375"/>
              <a:gd name="T7" fmla="*/ 1156055 h 1370329"/>
              <a:gd name="T8" fmla="*/ 949286 w 3000375"/>
              <a:gd name="T9" fmla="*/ 927903 h 1370329"/>
              <a:gd name="T10" fmla="*/ 1500670 w 3000375"/>
              <a:gd name="T11" fmla="*/ 1349286 h 1370329"/>
              <a:gd name="T12" fmla="*/ 2247768 w 3000375"/>
              <a:gd name="T13" fmla="*/ 1180043 h 1370329"/>
              <a:gd name="T14" fmla="*/ 1586897 w 3000375"/>
              <a:gd name="T15" fmla="*/ 1350175 h 1370329"/>
              <a:gd name="T16" fmla="*/ 2247480 w 3000375"/>
              <a:gd name="T17" fmla="*/ 1180124 h 1370329"/>
              <a:gd name="T18" fmla="*/ 2247768 w 3000375"/>
              <a:gd name="T19" fmla="*/ 1180043 h 1370329"/>
              <a:gd name="T20" fmla="*/ 2321418 w 3000375"/>
              <a:gd name="T21" fmla="*/ 1179984 h 1370329"/>
              <a:gd name="T22" fmla="*/ 2320922 w 3000375"/>
              <a:gd name="T23" fmla="*/ 1180124 h 1370329"/>
              <a:gd name="T24" fmla="*/ 2247768 w 3000375"/>
              <a:gd name="T25" fmla="*/ 1180043 h 1370329"/>
              <a:gd name="T26" fmla="*/ 3000375 w 3000375"/>
              <a:gd name="T27" fmla="*/ 988607 h 1370329"/>
              <a:gd name="T28" fmla="*/ 1136954 w 3000375"/>
              <a:gd name="T29" fmla="*/ 1158544 h 1370329"/>
              <a:gd name="T30" fmla="*/ 1135781 w 3000375"/>
              <a:gd name="T31" fmla="*/ 1157102 h 1370329"/>
              <a:gd name="T32" fmla="*/ 1135781 w 3000375"/>
              <a:gd name="T33" fmla="*/ 1157102 h 1370329"/>
              <a:gd name="T34" fmla="*/ 1135781 w 3000375"/>
              <a:gd name="T35" fmla="*/ 1157102 h 1370329"/>
              <a:gd name="T36" fmla="*/ 949845 w 3000375"/>
              <a:gd name="T37" fmla="*/ 928729 h 1370329"/>
              <a:gd name="T38" fmla="*/ 949333 w 3000375"/>
              <a:gd name="T39" fmla="*/ 927960 h 1370329"/>
              <a:gd name="T40" fmla="*/ 949295 w 3000375"/>
              <a:gd name="T41" fmla="*/ 927903 h 1370329"/>
              <a:gd name="T42" fmla="*/ 747217 w 3000375"/>
              <a:gd name="T43" fmla="*/ 661022 h 1370329"/>
              <a:gd name="T44" fmla="*/ 586458 w 3000375"/>
              <a:gd name="T45" fmla="*/ 414615 h 1370329"/>
              <a:gd name="T46" fmla="*/ 559892 w 3000375"/>
              <a:gd name="T47" fmla="*/ 412534 h 1370329"/>
              <a:gd name="T48" fmla="*/ 559892 w 3000375"/>
              <a:gd name="T49" fmla="*/ 412534 h 1370329"/>
              <a:gd name="T50" fmla="*/ 562114 w 3000375"/>
              <a:gd name="T51" fmla="*/ 414615 h 1370329"/>
              <a:gd name="T52" fmla="*/ 376864 w 3000375"/>
              <a:gd name="T53" fmla="*/ 284063 h 1370329"/>
              <a:gd name="T54" fmla="*/ 584889 w 3000375"/>
              <a:gd name="T55" fmla="*/ 412534 h 1370329"/>
              <a:gd name="T56" fmla="*/ 377825 w 3000375"/>
              <a:gd name="T57" fmla="*/ 284487 h 1370329"/>
              <a:gd name="T58" fmla="*/ 376864 w 3000375"/>
              <a:gd name="T59" fmla="*/ 284063 h 1370329"/>
              <a:gd name="T60" fmla="*/ 410547 w 3000375"/>
              <a:gd name="T61" fmla="*/ 283524 h 1370329"/>
              <a:gd name="T62" fmla="*/ 411917 w 3000375"/>
              <a:gd name="T63" fmla="*/ 284487 h 1370329"/>
              <a:gd name="T64" fmla="*/ 8148 w 3000375"/>
              <a:gd name="T65" fmla="*/ 0 h 1370329"/>
              <a:gd name="T66" fmla="*/ 189445 w 3000375"/>
              <a:gd name="T67" fmla="*/ 201253 h 1370329"/>
              <a:gd name="T68" fmla="*/ 410547 w 3000375"/>
              <a:gd name="T69" fmla="*/ 283524 h 1370329"/>
              <a:gd name="T70" fmla="*/ 199555 w 3000375"/>
              <a:gd name="T71" fmla="*/ 184104 h 1370329"/>
              <a:gd name="T72" fmla="*/ 110643 w 3000375"/>
              <a:gd name="T73" fmla="*/ 126992 h 1370329"/>
              <a:gd name="T74" fmla="*/ 107493 w 3000375"/>
              <a:gd name="T75" fmla="*/ 124363 h 1370329"/>
              <a:gd name="T76" fmla="*/ 199555 w 3000375"/>
              <a:gd name="T77" fmla="*/ 184104 h 1370329"/>
              <a:gd name="T78" fmla="*/ 199040 w 3000375"/>
              <a:gd name="T79" fmla="*/ 183773 h 1370329"/>
              <a:gd name="T80" fmla="*/ 199040 w 3000375"/>
              <a:gd name="T81" fmla="*/ 183773 h 1370329"/>
              <a:gd name="T82" fmla="*/ 199040 w 3000375"/>
              <a:gd name="T83" fmla="*/ 183773 h 1370329"/>
              <a:gd name="T84" fmla="*/ 109334 w 3000375"/>
              <a:gd name="T85" fmla="*/ 126992 h 1370329"/>
              <a:gd name="T86" fmla="*/ 108262 w 3000375"/>
              <a:gd name="T87" fmla="*/ 125462 h 1370329"/>
              <a:gd name="T88" fmla="*/ 108262 w 3000375"/>
              <a:gd name="T89" fmla="*/ 125462 h 1370329"/>
              <a:gd name="T90" fmla="*/ 108262 w 3000375"/>
              <a:gd name="T91" fmla="*/ 125462 h 137032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00375" h="1370329">
                <a:moveTo>
                  <a:pt x="771251" y="661327"/>
                </a:moveTo>
                <a:lnTo>
                  <a:pt x="747217" y="661327"/>
                </a:lnTo>
                <a:lnTo>
                  <a:pt x="933513" y="940498"/>
                </a:lnTo>
                <a:lnTo>
                  <a:pt x="1122832" y="1173327"/>
                </a:lnTo>
                <a:lnTo>
                  <a:pt x="1501495" y="1370152"/>
                </a:lnTo>
                <a:lnTo>
                  <a:pt x="1586897" y="1350797"/>
                </a:lnTo>
                <a:lnTo>
                  <a:pt x="1507451" y="1350797"/>
                </a:lnTo>
                <a:lnTo>
                  <a:pt x="1500670" y="1349908"/>
                </a:lnTo>
                <a:lnTo>
                  <a:pt x="1504201" y="1349108"/>
                </a:lnTo>
                <a:lnTo>
                  <a:pt x="1138556" y="1159078"/>
                </a:lnTo>
                <a:lnTo>
                  <a:pt x="1136954" y="1159078"/>
                </a:lnTo>
                <a:lnTo>
                  <a:pt x="1133767" y="1156589"/>
                </a:lnTo>
                <a:lnTo>
                  <a:pt x="1134930" y="1156589"/>
                </a:lnTo>
                <a:lnTo>
                  <a:pt x="949958" y="929157"/>
                </a:lnTo>
                <a:lnTo>
                  <a:pt x="949286" y="928331"/>
                </a:lnTo>
                <a:lnTo>
                  <a:pt x="771251" y="661327"/>
                </a:lnTo>
                <a:close/>
              </a:path>
              <a:path w="3000375" h="1370329">
                <a:moveTo>
                  <a:pt x="1504201" y="1349108"/>
                </a:moveTo>
                <a:lnTo>
                  <a:pt x="1500670" y="1349908"/>
                </a:lnTo>
                <a:lnTo>
                  <a:pt x="1507451" y="1350797"/>
                </a:lnTo>
                <a:lnTo>
                  <a:pt x="1504201" y="1349108"/>
                </a:lnTo>
                <a:close/>
              </a:path>
              <a:path w="3000375" h="1370329">
                <a:moveTo>
                  <a:pt x="2247768" y="1180587"/>
                </a:moveTo>
                <a:lnTo>
                  <a:pt x="1504201" y="1349108"/>
                </a:lnTo>
                <a:lnTo>
                  <a:pt x="1507451" y="1350797"/>
                </a:lnTo>
                <a:lnTo>
                  <a:pt x="1586897" y="1350797"/>
                </a:lnTo>
                <a:lnTo>
                  <a:pt x="2252738" y="1199896"/>
                </a:lnTo>
                <a:lnTo>
                  <a:pt x="2320922" y="1180668"/>
                </a:lnTo>
                <a:lnTo>
                  <a:pt x="2247480" y="1180668"/>
                </a:lnTo>
                <a:lnTo>
                  <a:pt x="2247768" y="1180587"/>
                </a:lnTo>
                <a:close/>
              </a:path>
              <a:path w="3000375" h="1370329">
                <a:moveTo>
                  <a:pt x="2248027" y="1180528"/>
                </a:moveTo>
                <a:lnTo>
                  <a:pt x="2247768" y="1180587"/>
                </a:lnTo>
                <a:lnTo>
                  <a:pt x="2247480" y="1180668"/>
                </a:lnTo>
                <a:lnTo>
                  <a:pt x="2248027" y="1180528"/>
                </a:lnTo>
                <a:close/>
              </a:path>
              <a:path w="3000375" h="1370329">
                <a:moveTo>
                  <a:pt x="2321418" y="1180528"/>
                </a:moveTo>
                <a:lnTo>
                  <a:pt x="2248027" y="1180528"/>
                </a:lnTo>
                <a:lnTo>
                  <a:pt x="2247480" y="1180668"/>
                </a:lnTo>
                <a:lnTo>
                  <a:pt x="2320922" y="1180668"/>
                </a:lnTo>
                <a:lnTo>
                  <a:pt x="2321418" y="1180528"/>
                </a:lnTo>
                <a:close/>
              </a:path>
              <a:path w="3000375" h="1370329">
                <a:moveTo>
                  <a:pt x="2994837" y="969822"/>
                </a:moveTo>
                <a:lnTo>
                  <a:pt x="2247768" y="1180587"/>
                </a:lnTo>
                <a:lnTo>
                  <a:pt x="2248027" y="1180528"/>
                </a:lnTo>
                <a:lnTo>
                  <a:pt x="2321418" y="1180528"/>
                </a:lnTo>
                <a:lnTo>
                  <a:pt x="3000375" y="989063"/>
                </a:lnTo>
                <a:lnTo>
                  <a:pt x="2994837" y="969822"/>
                </a:lnTo>
                <a:close/>
              </a:path>
              <a:path w="3000375" h="1370329">
                <a:moveTo>
                  <a:pt x="1133767" y="1156589"/>
                </a:moveTo>
                <a:lnTo>
                  <a:pt x="1136954" y="1159078"/>
                </a:lnTo>
                <a:lnTo>
                  <a:pt x="1135781" y="1157636"/>
                </a:lnTo>
                <a:lnTo>
                  <a:pt x="1133767" y="1156589"/>
                </a:lnTo>
                <a:close/>
              </a:path>
              <a:path w="3000375" h="1370329">
                <a:moveTo>
                  <a:pt x="1135781" y="1157636"/>
                </a:moveTo>
                <a:lnTo>
                  <a:pt x="1136954" y="1159078"/>
                </a:lnTo>
                <a:lnTo>
                  <a:pt x="1138556" y="1159078"/>
                </a:lnTo>
                <a:lnTo>
                  <a:pt x="1135781" y="1157636"/>
                </a:lnTo>
                <a:close/>
              </a:path>
              <a:path w="3000375" h="1370329">
                <a:moveTo>
                  <a:pt x="1134930" y="1156589"/>
                </a:moveTo>
                <a:lnTo>
                  <a:pt x="1133767" y="1156589"/>
                </a:lnTo>
                <a:lnTo>
                  <a:pt x="1135781" y="1157636"/>
                </a:lnTo>
                <a:lnTo>
                  <a:pt x="1134930" y="1156589"/>
                </a:lnTo>
                <a:close/>
              </a:path>
              <a:path w="3000375" h="1370329">
                <a:moveTo>
                  <a:pt x="949286" y="928331"/>
                </a:moveTo>
                <a:lnTo>
                  <a:pt x="949845" y="929157"/>
                </a:lnTo>
                <a:lnTo>
                  <a:pt x="949333" y="928388"/>
                </a:lnTo>
                <a:lnTo>
                  <a:pt x="949286" y="928331"/>
                </a:lnTo>
                <a:close/>
              </a:path>
              <a:path w="3000375" h="1370329">
                <a:moveTo>
                  <a:pt x="949333" y="928388"/>
                </a:moveTo>
                <a:lnTo>
                  <a:pt x="949845" y="929157"/>
                </a:lnTo>
                <a:lnTo>
                  <a:pt x="949333" y="928388"/>
                </a:lnTo>
                <a:close/>
              </a:path>
              <a:path w="3000375" h="1370329">
                <a:moveTo>
                  <a:pt x="949295" y="928331"/>
                </a:moveTo>
                <a:close/>
              </a:path>
              <a:path w="3000375" h="1370329">
                <a:moveTo>
                  <a:pt x="560721" y="413824"/>
                </a:moveTo>
                <a:lnTo>
                  <a:pt x="747496" y="661746"/>
                </a:lnTo>
                <a:lnTo>
                  <a:pt x="747217" y="661327"/>
                </a:lnTo>
                <a:lnTo>
                  <a:pt x="771251" y="661327"/>
                </a:lnTo>
                <a:lnTo>
                  <a:pt x="763689" y="649986"/>
                </a:lnTo>
                <a:lnTo>
                  <a:pt x="586458" y="414807"/>
                </a:lnTo>
                <a:lnTo>
                  <a:pt x="562114" y="414807"/>
                </a:lnTo>
                <a:lnTo>
                  <a:pt x="560721" y="413824"/>
                </a:lnTo>
                <a:close/>
              </a:path>
              <a:path w="3000375" h="1370329">
                <a:moveTo>
                  <a:pt x="559892" y="412724"/>
                </a:moveTo>
                <a:lnTo>
                  <a:pt x="560721" y="413824"/>
                </a:lnTo>
                <a:lnTo>
                  <a:pt x="562114" y="414807"/>
                </a:lnTo>
                <a:lnTo>
                  <a:pt x="559892" y="412724"/>
                </a:lnTo>
                <a:close/>
              </a:path>
              <a:path w="3000375" h="1370329">
                <a:moveTo>
                  <a:pt x="584889" y="412724"/>
                </a:moveTo>
                <a:lnTo>
                  <a:pt x="559892" y="412724"/>
                </a:lnTo>
                <a:lnTo>
                  <a:pt x="562114" y="414807"/>
                </a:lnTo>
                <a:lnTo>
                  <a:pt x="586458" y="414807"/>
                </a:lnTo>
                <a:lnTo>
                  <a:pt x="584889" y="412724"/>
                </a:lnTo>
                <a:close/>
              </a:path>
              <a:path w="3000375" h="1370329">
                <a:moveTo>
                  <a:pt x="376864" y="284195"/>
                </a:moveTo>
                <a:lnTo>
                  <a:pt x="560721" y="413824"/>
                </a:lnTo>
                <a:lnTo>
                  <a:pt x="559892" y="412724"/>
                </a:lnTo>
                <a:lnTo>
                  <a:pt x="584889" y="412724"/>
                </a:lnTo>
                <a:lnTo>
                  <a:pt x="574878" y="399440"/>
                </a:lnTo>
                <a:lnTo>
                  <a:pt x="411917" y="284619"/>
                </a:lnTo>
                <a:lnTo>
                  <a:pt x="377825" y="284619"/>
                </a:lnTo>
                <a:lnTo>
                  <a:pt x="376864" y="284195"/>
                </a:lnTo>
                <a:close/>
              </a:path>
              <a:path w="3000375" h="1370329">
                <a:moveTo>
                  <a:pt x="376097" y="283654"/>
                </a:moveTo>
                <a:lnTo>
                  <a:pt x="376864" y="284195"/>
                </a:lnTo>
                <a:lnTo>
                  <a:pt x="377825" y="284619"/>
                </a:lnTo>
                <a:lnTo>
                  <a:pt x="376097" y="283654"/>
                </a:lnTo>
                <a:close/>
              </a:path>
              <a:path w="3000375" h="1370329">
                <a:moveTo>
                  <a:pt x="410547" y="283654"/>
                </a:moveTo>
                <a:lnTo>
                  <a:pt x="376097" y="283654"/>
                </a:lnTo>
                <a:lnTo>
                  <a:pt x="377825" y="284619"/>
                </a:lnTo>
                <a:lnTo>
                  <a:pt x="411917" y="284619"/>
                </a:lnTo>
                <a:lnTo>
                  <a:pt x="410547" y="283654"/>
                </a:lnTo>
                <a:close/>
              </a:path>
              <a:path w="3000375" h="1370329">
                <a:moveTo>
                  <a:pt x="20361" y="0"/>
                </a:moveTo>
                <a:lnTo>
                  <a:pt x="8148" y="0"/>
                </a:lnTo>
                <a:lnTo>
                  <a:pt x="0" y="5727"/>
                </a:lnTo>
                <a:lnTo>
                  <a:pt x="94132" y="140195"/>
                </a:lnTo>
                <a:lnTo>
                  <a:pt x="189445" y="201345"/>
                </a:lnTo>
                <a:lnTo>
                  <a:pt x="376864" y="284195"/>
                </a:lnTo>
                <a:lnTo>
                  <a:pt x="376097" y="283654"/>
                </a:lnTo>
                <a:lnTo>
                  <a:pt x="410547" y="283654"/>
                </a:lnTo>
                <a:lnTo>
                  <a:pt x="386791" y="266915"/>
                </a:lnTo>
                <a:lnTo>
                  <a:pt x="199787" y="184188"/>
                </a:lnTo>
                <a:lnTo>
                  <a:pt x="199555" y="184188"/>
                </a:lnTo>
                <a:lnTo>
                  <a:pt x="198208" y="183489"/>
                </a:lnTo>
                <a:lnTo>
                  <a:pt x="198468" y="183489"/>
                </a:lnTo>
                <a:lnTo>
                  <a:pt x="110643" y="127050"/>
                </a:lnTo>
                <a:lnTo>
                  <a:pt x="109334" y="127050"/>
                </a:lnTo>
                <a:lnTo>
                  <a:pt x="106553" y="124421"/>
                </a:lnTo>
                <a:lnTo>
                  <a:pt x="107493" y="124421"/>
                </a:lnTo>
                <a:lnTo>
                  <a:pt x="20361" y="0"/>
                </a:lnTo>
                <a:close/>
              </a:path>
              <a:path w="3000375" h="1370329">
                <a:moveTo>
                  <a:pt x="198208" y="183489"/>
                </a:moveTo>
                <a:lnTo>
                  <a:pt x="199555" y="184188"/>
                </a:lnTo>
                <a:lnTo>
                  <a:pt x="199040" y="183857"/>
                </a:lnTo>
                <a:lnTo>
                  <a:pt x="198208" y="183489"/>
                </a:lnTo>
                <a:close/>
              </a:path>
              <a:path w="3000375" h="1370329">
                <a:moveTo>
                  <a:pt x="199040" y="183857"/>
                </a:moveTo>
                <a:lnTo>
                  <a:pt x="199555" y="184188"/>
                </a:lnTo>
                <a:lnTo>
                  <a:pt x="199787" y="184188"/>
                </a:lnTo>
                <a:lnTo>
                  <a:pt x="199040" y="183857"/>
                </a:lnTo>
                <a:close/>
              </a:path>
              <a:path w="3000375" h="1370329">
                <a:moveTo>
                  <a:pt x="198468" y="183489"/>
                </a:moveTo>
                <a:lnTo>
                  <a:pt x="198208" y="183489"/>
                </a:lnTo>
                <a:lnTo>
                  <a:pt x="199040" y="183857"/>
                </a:lnTo>
                <a:lnTo>
                  <a:pt x="198468" y="183489"/>
                </a:lnTo>
                <a:close/>
              </a:path>
              <a:path w="3000375" h="1370329">
                <a:moveTo>
                  <a:pt x="106553" y="124421"/>
                </a:moveTo>
                <a:lnTo>
                  <a:pt x="109334" y="127050"/>
                </a:lnTo>
                <a:lnTo>
                  <a:pt x="108262" y="125520"/>
                </a:lnTo>
                <a:lnTo>
                  <a:pt x="106553" y="124421"/>
                </a:lnTo>
                <a:close/>
              </a:path>
              <a:path w="3000375" h="1370329">
                <a:moveTo>
                  <a:pt x="108262" y="125520"/>
                </a:moveTo>
                <a:lnTo>
                  <a:pt x="109334" y="127050"/>
                </a:lnTo>
                <a:lnTo>
                  <a:pt x="110643" y="127050"/>
                </a:lnTo>
                <a:lnTo>
                  <a:pt x="108262" y="125520"/>
                </a:lnTo>
                <a:close/>
              </a:path>
              <a:path w="3000375" h="1370329">
                <a:moveTo>
                  <a:pt x="107493" y="124421"/>
                </a:moveTo>
                <a:lnTo>
                  <a:pt x="106553" y="124421"/>
                </a:lnTo>
                <a:lnTo>
                  <a:pt x="108262" y="125520"/>
                </a:lnTo>
                <a:lnTo>
                  <a:pt x="107493" y="124421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5" name="object 111">
            <a:extLst>
              <a:ext uri="{FF2B5EF4-FFF2-40B4-BE49-F238E27FC236}">
                <a16:creationId xmlns:a16="http://schemas.microsoft.com/office/drawing/2014/main" id="{74C2127A-48ED-493A-B735-8116CEDD1A5C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81628 w 80009"/>
              <a:gd name="T1" fmla="*/ 0 h 80010"/>
              <a:gd name="T2" fmla="*/ 0 w 80009"/>
              <a:gd name="T3" fmla="*/ 0 h 80010"/>
              <a:gd name="T4" fmla="*/ 40807 w 80009"/>
              <a:gd name="T5" fmla="*/ 78420 h 80010"/>
              <a:gd name="T6" fmla="*/ 8162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6" name="object 112">
            <a:extLst>
              <a:ext uri="{FF2B5EF4-FFF2-40B4-BE49-F238E27FC236}">
                <a16:creationId xmlns:a16="http://schemas.microsoft.com/office/drawing/2014/main" id="{87A5B558-AA56-4F5D-B7EC-085BD46254D8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0 h 80010"/>
              <a:gd name="T2" fmla="*/ 81632 w 80009"/>
              <a:gd name="T3" fmla="*/ 0 h 80010"/>
              <a:gd name="T4" fmla="*/ 40815 w 80009"/>
              <a:gd name="T5" fmla="*/ 78429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7" name="object 113">
            <a:extLst>
              <a:ext uri="{FF2B5EF4-FFF2-40B4-BE49-F238E27FC236}">
                <a16:creationId xmlns:a16="http://schemas.microsoft.com/office/drawing/2014/main" id="{79DCE234-75FC-4A39-A490-86FDDD123C13}"/>
              </a:ext>
            </a:extLst>
          </p:cNvPr>
          <p:cNvSpPr>
            <a:spLocks/>
          </p:cNvSpPr>
          <p:nvPr/>
        </p:nvSpPr>
        <p:spPr bwMode="auto">
          <a:xfrm>
            <a:off x="1435100" y="2581275"/>
            <a:ext cx="79375" cy="80963"/>
          </a:xfrm>
          <a:custGeom>
            <a:avLst/>
            <a:gdLst>
              <a:gd name="T0" fmla="*/ 78458 w 80009"/>
              <a:gd name="T1" fmla="*/ 0 h 80010"/>
              <a:gd name="T2" fmla="*/ 0 w 80009"/>
              <a:gd name="T3" fmla="*/ 0 h 80010"/>
              <a:gd name="T4" fmla="*/ 39223 w 80009"/>
              <a:gd name="T5" fmla="*/ 81602 h 80010"/>
              <a:gd name="T6" fmla="*/ 7845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8" name="object 114">
            <a:extLst>
              <a:ext uri="{FF2B5EF4-FFF2-40B4-BE49-F238E27FC236}">
                <a16:creationId xmlns:a16="http://schemas.microsoft.com/office/drawing/2014/main" id="{CE2C123B-04EA-4A78-AE49-D085C29F9879}"/>
              </a:ext>
            </a:extLst>
          </p:cNvPr>
          <p:cNvSpPr>
            <a:spLocks/>
          </p:cNvSpPr>
          <p:nvPr/>
        </p:nvSpPr>
        <p:spPr bwMode="auto">
          <a:xfrm>
            <a:off x="1435100" y="2581275"/>
            <a:ext cx="79375" cy="80963"/>
          </a:xfrm>
          <a:custGeom>
            <a:avLst/>
            <a:gdLst>
              <a:gd name="T0" fmla="*/ 0 w 80009"/>
              <a:gd name="T1" fmla="*/ 0 h 80010"/>
              <a:gd name="T2" fmla="*/ 78462 w 80009"/>
              <a:gd name="T3" fmla="*/ 0 h 80010"/>
              <a:gd name="T4" fmla="*/ 39231 w 80009"/>
              <a:gd name="T5" fmla="*/ 81597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9" name="object 115">
            <a:extLst>
              <a:ext uri="{FF2B5EF4-FFF2-40B4-BE49-F238E27FC236}">
                <a16:creationId xmlns:a16="http://schemas.microsoft.com/office/drawing/2014/main" id="{1F655E36-8605-4EA1-B608-F17A87568E43}"/>
              </a:ext>
            </a:extLst>
          </p:cNvPr>
          <p:cNvSpPr>
            <a:spLocks/>
          </p:cNvSpPr>
          <p:nvPr/>
        </p:nvSpPr>
        <p:spPr bwMode="auto">
          <a:xfrm>
            <a:off x="1527175" y="2641600"/>
            <a:ext cx="80963" cy="79375"/>
          </a:xfrm>
          <a:custGeom>
            <a:avLst/>
            <a:gdLst>
              <a:gd name="T0" fmla="*/ 81630 w 80009"/>
              <a:gd name="T1" fmla="*/ 0 h 80010"/>
              <a:gd name="T2" fmla="*/ 0 w 80009"/>
              <a:gd name="T3" fmla="*/ 0 h 80010"/>
              <a:gd name="T4" fmla="*/ 40808 w 80009"/>
              <a:gd name="T5" fmla="*/ 78433 h 80010"/>
              <a:gd name="T6" fmla="*/ 8163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0" name="object 116">
            <a:extLst>
              <a:ext uri="{FF2B5EF4-FFF2-40B4-BE49-F238E27FC236}">
                <a16:creationId xmlns:a16="http://schemas.microsoft.com/office/drawing/2014/main" id="{FCFAACF8-008A-49FB-95ED-AA7B9DAE0432}"/>
              </a:ext>
            </a:extLst>
          </p:cNvPr>
          <p:cNvSpPr>
            <a:spLocks/>
          </p:cNvSpPr>
          <p:nvPr/>
        </p:nvSpPr>
        <p:spPr bwMode="auto">
          <a:xfrm>
            <a:off x="1527175" y="2641600"/>
            <a:ext cx="80963" cy="79375"/>
          </a:xfrm>
          <a:custGeom>
            <a:avLst/>
            <a:gdLst>
              <a:gd name="T0" fmla="*/ 0 w 80009"/>
              <a:gd name="T1" fmla="*/ 0 h 80010"/>
              <a:gd name="T2" fmla="*/ 81634 w 80009"/>
              <a:gd name="T3" fmla="*/ 0 h 80010"/>
              <a:gd name="T4" fmla="*/ 40804 w 80009"/>
              <a:gd name="T5" fmla="*/ 78416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48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1" name="object 117">
            <a:extLst>
              <a:ext uri="{FF2B5EF4-FFF2-40B4-BE49-F238E27FC236}">
                <a16:creationId xmlns:a16="http://schemas.microsoft.com/office/drawing/2014/main" id="{7478C4A1-5F20-41D1-BAC4-0DE250D62026}"/>
              </a:ext>
            </a:extLst>
          </p:cNvPr>
          <p:cNvSpPr>
            <a:spLocks/>
          </p:cNvSpPr>
          <p:nvPr/>
        </p:nvSpPr>
        <p:spPr bwMode="auto">
          <a:xfrm>
            <a:off x="1716088" y="2724150"/>
            <a:ext cx="79375" cy="80963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35 w 80010"/>
              <a:gd name="T5" fmla="*/ 81588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2" name="object 118">
            <a:extLst>
              <a:ext uri="{FF2B5EF4-FFF2-40B4-BE49-F238E27FC236}">
                <a16:creationId xmlns:a16="http://schemas.microsoft.com/office/drawing/2014/main" id="{AA73DDD3-401E-46D7-921F-F9578D771B96}"/>
              </a:ext>
            </a:extLst>
          </p:cNvPr>
          <p:cNvSpPr>
            <a:spLocks/>
          </p:cNvSpPr>
          <p:nvPr/>
        </p:nvSpPr>
        <p:spPr bwMode="auto">
          <a:xfrm>
            <a:off x="1716088" y="2724150"/>
            <a:ext cx="79375" cy="80963"/>
          </a:xfrm>
          <a:custGeom>
            <a:avLst/>
            <a:gdLst>
              <a:gd name="T0" fmla="*/ 0 w 80010"/>
              <a:gd name="T1" fmla="*/ 0 h 80010"/>
              <a:gd name="T2" fmla="*/ 78448 w 80010"/>
              <a:gd name="T3" fmla="*/ 0 h 80010"/>
              <a:gd name="T4" fmla="*/ 39230 w 80010"/>
              <a:gd name="T5" fmla="*/ 81584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60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3" name="object 119">
            <a:extLst>
              <a:ext uri="{FF2B5EF4-FFF2-40B4-BE49-F238E27FC236}">
                <a16:creationId xmlns:a16="http://schemas.microsoft.com/office/drawing/2014/main" id="{49E23206-A633-468B-81A2-F98B39574ADF}"/>
              </a:ext>
            </a:extLst>
          </p:cNvPr>
          <p:cNvSpPr>
            <a:spLocks/>
          </p:cNvSpPr>
          <p:nvPr/>
        </p:nvSpPr>
        <p:spPr bwMode="auto">
          <a:xfrm>
            <a:off x="1901825" y="2855913"/>
            <a:ext cx="79375" cy="79375"/>
          </a:xfrm>
          <a:custGeom>
            <a:avLst/>
            <a:gdLst>
              <a:gd name="T0" fmla="*/ 78444 w 80010"/>
              <a:gd name="T1" fmla="*/ 0 h 80010"/>
              <a:gd name="T2" fmla="*/ 0 w 80010"/>
              <a:gd name="T3" fmla="*/ 0 h 80010"/>
              <a:gd name="T4" fmla="*/ 39222 w 80010"/>
              <a:gd name="T5" fmla="*/ 78420 h 80010"/>
              <a:gd name="T6" fmla="*/ 7844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05" y="0"/>
                </a:moveTo>
                <a:lnTo>
                  <a:pt x="0" y="0"/>
                </a:lnTo>
                <a:lnTo>
                  <a:pt x="39852" y="79679"/>
                </a:lnTo>
                <a:lnTo>
                  <a:pt x="79705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4" name="object 120">
            <a:extLst>
              <a:ext uri="{FF2B5EF4-FFF2-40B4-BE49-F238E27FC236}">
                <a16:creationId xmlns:a16="http://schemas.microsoft.com/office/drawing/2014/main" id="{51C5AB57-E2ED-4B29-89F4-703ADCEFB1CD}"/>
              </a:ext>
            </a:extLst>
          </p:cNvPr>
          <p:cNvSpPr>
            <a:spLocks/>
          </p:cNvSpPr>
          <p:nvPr/>
        </p:nvSpPr>
        <p:spPr bwMode="auto">
          <a:xfrm>
            <a:off x="1901825" y="2855913"/>
            <a:ext cx="79375" cy="79375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5" name="object 121">
            <a:extLst>
              <a:ext uri="{FF2B5EF4-FFF2-40B4-BE49-F238E27FC236}">
                <a16:creationId xmlns:a16="http://schemas.microsoft.com/office/drawing/2014/main" id="{BB3A8CE6-A0FB-4085-866D-7B394F75BBA0}"/>
              </a:ext>
            </a:extLst>
          </p:cNvPr>
          <p:cNvSpPr>
            <a:spLocks/>
          </p:cNvSpPr>
          <p:nvPr/>
        </p:nvSpPr>
        <p:spPr bwMode="auto">
          <a:xfrm>
            <a:off x="2089150" y="3105150"/>
            <a:ext cx="79375" cy="79375"/>
          </a:xfrm>
          <a:custGeom>
            <a:avLst/>
            <a:gdLst>
              <a:gd name="T0" fmla="*/ 78469 w 80010"/>
              <a:gd name="T1" fmla="*/ 0 h 80010"/>
              <a:gd name="T2" fmla="*/ 0 w 80010"/>
              <a:gd name="T3" fmla="*/ 0 h 80010"/>
              <a:gd name="T4" fmla="*/ 39235 w 80010"/>
              <a:gd name="T5" fmla="*/ 78433 h 80010"/>
              <a:gd name="T6" fmla="*/ 7846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30" y="0"/>
                </a:moveTo>
                <a:lnTo>
                  <a:pt x="0" y="0"/>
                </a:lnTo>
                <a:lnTo>
                  <a:pt x="39865" y="79692"/>
                </a:lnTo>
                <a:lnTo>
                  <a:pt x="79730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6" name="object 122">
            <a:extLst>
              <a:ext uri="{FF2B5EF4-FFF2-40B4-BE49-F238E27FC236}">
                <a16:creationId xmlns:a16="http://schemas.microsoft.com/office/drawing/2014/main" id="{B2630379-CD48-4821-A0DE-134454C11549}"/>
              </a:ext>
            </a:extLst>
          </p:cNvPr>
          <p:cNvSpPr>
            <a:spLocks/>
          </p:cNvSpPr>
          <p:nvPr/>
        </p:nvSpPr>
        <p:spPr bwMode="auto">
          <a:xfrm>
            <a:off x="2089150" y="3105150"/>
            <a:ext cx="79375" cy="79375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7" name="object 123">
            <a:extLst>
              <a:ext uri="{FF2B5EF4-FFF2-40B4-BE49-F238E27FC236}">
                <a16:creationId xmlns:a16="http://schemas.microsoft.com/office/drawing/2014/main" id="{C0F7BDA0-4A9F-4CEA-9B47-5A2A9CA9ADC8}"/>
              </a:ext>
            </a:extLst>
          </p:cNvPr>
          <p:cNvSpPr>
            <a:spLocks/>
          </p:cNvSpPr>
          <p:nvPr/>
        </p:nvSpPr>
        <p:spPr bwMode="auto">
          <a:xfrm>
            <a:off x="2274888" y="3382963"/>
            <a:ext cx="79375" cy="80962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35 w 80010"/>
              <a:gd name="T5" fmla="*/ 81586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8" name="object 124">
            <a:extLst>
              <a:ext uri="{FF2B5EF4-FFF2-40B4-BE49-F238E27FC236}">
                <a16:creationId xmlns:a16="http://schemas.microsoft.com/office/drawing/2014/main" id="{9336ABBB-369D-4854-B43C-742D26E3B352}"/>
              </a:ext>
            </a:extLst>
          </p:cNvPr>
          <p:cNvSpPr>
            <a:spLocks/>
          </p:cNvSpPr>
          <p:nvPr/>
        </p:nvSpPr>
        <p:spPr bwMode="auto">
          <a:xfrm>
            <a:off x="2274888" y="3382963"/>
            <a:ext cx="79375" cy="80962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81595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9" name="object 125">
            <a:extLst>
              <a:ext uri="{FF2B5EF4-FFF2-40B4-BE49-F238E27FC236}">
                <a16:creationId xmlns:a16="http://schemas.microsoft.com/office/drawing/2014/main" id="{349A075D-A019-41C1-85BA-6CD8F136D483}"/>
              </a:ext>
            </a:extLst>
          </p:cNvPr>
          <p:cNvSpPr>
            <a:spLocks/>
          </p:cNvSpPr>
          <p:nvPr/>
        </p:nvSpPr>
        <p:spPr bwMode="auto">
          <a:xfrm>
            <a:off x="2462213" y="3614738"/>
            <a:ext cx="80962" cy="79375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19 w 80010"/>
              <a:gd name="T5" fmla="*/ 78433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0" name="object 126">
            <a:extLst>
              <a:ext uri="{FF2B5EF4-FFF2-40B4-BE49-F238E27FC236}">
                <a16:creationId xmlns:a16="http://schemas.microsoft.com/office/drawing/2014/main" id="{E9391EE7-3F86-4198-B69A-F6A6CFFE7873}"/>
              </a:ext>
            </a:extLst>
          </p:cNvPr>
          <p:cNvSpPr>
            <a:spLocks/>
          </p:cNvSpPr>
          <p:nvPr/>
        </p:nvSpPr>
        <p:spPr bwMode="auto">
          <a:xfrm>
            <a:off x="2462213" y="3614738"/>
            <a:ext cx="80962" cy="79375"/>
          </a:xfrm>
          <a:custGeom>
            <a:avLst/>
            <a:gdLst>
              <a:gd name="T0" fmla="*/ 0 w 80010"/>
              <a:gd name="T1" fmla="*/ 0 h 80010"/>
              <a:gd name="T2" fmla="*/ 81617 w 80010"/>
              <a:gd name="T3" fmla="*/ 0 h 80010"/>
              <a:gd name="T4" fmla="*/ 40802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48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1" name="object 127">
            <a:extLst>
              <a:ext uri="{FF2B5EF4-FFF2-40B4-BE49-F238E27FC236}">
                <a16:creationId xmlns:a16="http://schemas.microsoft.com/office/drawing/2014/main" id="{5942F522-CC5B-46E5-8B45-EEA95286ADFC}"/>
              </a:ext>
            </a:extLst>
          </p:cNvPr>
          <p:cNvSpPr>
            <a:spLocks/>
          </p:cNvSpPr>
          <p:nvPr/>
        </p:nvSpPr>
        <p:spPr bwMode="auto">
          <a:xfrm>
            <a:off x="2836863" y="3808413"/>
            <a:ext cx="79375" cy="80962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22 w 80010"/>
              <a:gd name="T5" fmla="*/ 81535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52" y="7962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2" name="object 128">
            <a:extLst>
              <a:ext uri="{FF2B5EF4-FFF2-40B4-BE49-F238E27FC236}">
                <a16:creationId xmlns:a16="http://schemas.microsoft.com/office/drawing/2014/main" id="{6B1DB81E-C265-46EE-8C10-5BEA509D9AE3}"/>
              </a:ext>
            </a:extLst>
          </p:cNvPr>
          <p:cNvSpPr>
            <a:spLocks/>
          </p:cNvSpPr>
          <p:nvPr/>
        </p:nvSpPr>
        <p:spPr bwMode="auto">
          <a:xfrm>
            <a:off x="2836863" y="3808413"/>
            <a:ext cx="79375" cy="80962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81531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2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3" name="object 129">
            <a:extLst>
              <a:ext uri="{FF2B5EF4-FFF2-40B4-BE49-F238E27FC236}">
                <a16:creationId xmlns:a16="http://schemas.microsoft.com/office/drawing/2014/main" id="{E4487904-57BD-4A80-A661-5CF123830B38}"/>
              </a:ext>
            </a:extLst>
          </p:cNvPr>
          <p:cNvSpPr>
            <a:spLocks/>
          </p:cNvSpPr>
          <p:nvPr/>
        </p:nvSpPr>
        <p:spPr bwMode="auto">
          <a:xfrm>
            <a:off x="3582988" y="3638550"/>
            <a:ext cx="80962" cy="80963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19 w 80010"/>
              <a:gd name="T5" fmla="*/ 81588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4" name="object 130">
            <a:extLst>
              <a:ext uri="{FF2B5EF4-FFF2-40B4-BE49-F238E27FC236}">
                <a16:creationId xmlns:a16="http://schemas.microsoft.com/office/drawing/2014/main" id="{CE20F895-6611-48DE-80B2-7AFB8D1E2D63}"/>
              </a:ext>
            </a:extLst>
          </p:cNvPr>
          <p:cNvSpPr>
            <a:spLocks/>
          </p:cNvSpPr>
          <p:nvPr/>
        </p:nvSpPr>
        <p:spPr bwMode="auto">
          <a:xfrm>
            <a:off x="3582988" y="3638550"/>
            <a:ext cx="80962" cy="80963"/>
          </a:xfrm>
          <a:custGeom>
            <a:avLst/>
            <a:gdLst>
              <a:gd name="T0" fmla="*/ 0 w 80010"/>
              <a:gd name="T1" fmla="*/ 0 h 80010"/>
              <a:gd name="T2" fmla="*/ 81630 w 80010"/>
              <a:gd name="T3" fmla="*/ 0 h 80010"/>
              <a:gd name="T4" fmla="*/ 40814 w 80010"/>
              <a:gd name="T5" fmla="*/ 81584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5" name="object 131">
            <a:extLst>
              <a:ext uri="{FF2B5EF4-FFF2-40B4-BE49-F238E27FC236}">
                <a16:creationId xmlns:a16="http://schemas.microsoft.com/office/drawing/2014/main" id="{2ED5DDBF-A8D9-4AB2-9677-951021D37660}"/>
              </a:ext>
            </a:extLst>
          </p:cNvPr>
          <p:cNvSpPr>
            <a:spLocks/>
          </p:cNvSpPr>
          <p:nvPr/>
        </p:nvSpPr>
        <p:spPr bwMode="auto">
          <a:xfrm>
            <a:off x="4330700" y="3429000"/>
            <a:ext cx="80963" cy="79375"/>
          </a:xfrm>
          <a:custGeom>
            <a:avLst/>
            <a:gdLst>
              <a:gd name="T0" fmla="*/ 81628 w 80010"/>
              <a:gd name="T1" fmla="*/ 0 h 80010"/>
              <a:gd name="T2" fmla="*/ 0 w 80010"/>
              <a:gd name="T3" fmla="*/ 0 h 80010"/>
              <a:gd name="T4" fmla="*/ 40820 w 80010"/>
              <a:gd name="T5" fmla="*/ 78420 h 80010"/>
              <a:gd name="T6" fmla="*/ 81628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6" name="object 132">
            <a:extLst>
              <a:ext uri="{FF2B5EF4-FFF2-40B4-BE49-F238E27FC236}">
                <a16:creationId xmlns:a16="http://schemas.microsoft.com/office/drawing/2014/main" id="{4960654D-68E1-413B-B8E3-F6C09FBA07A6}"/>
              </a:ext>
            </a:extLst>
          </p:cNvPr>
          <p:cNvSpPr>
            <a:spLocks/>
          </p:cNvSpPr>
          <p:nvPr/>
        </p:nvSpPr>
        <p:spPr bwMode="auto">
          <a:xfrm>
            <a:off x="4330700" y="3429000"/>
            <a:ext cx="80963" cy="79375"/>
          </a:xfrm>
          <a:custGeom>
            <a:avLst/>
            <a:gdLst>
              <a:gd name="T0" fmla="*/ 0 w 80010"/>
              <a:gd name="T1" fmla="*/ 0 h 80010"/>
              <a:gd name="T2" fmla="*/ 81619 w 80010"/>
              <a:gd name="T3" fmla="*/ 0 h 80010"/>
              <a:gd name="T4" fmla="*/ 40803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48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7" name="object 133">
            <a:extLst>
              <a:ext uri="{FF2B5EF4-FFF2-40B4-BE49-F238E27FC236}">
                <a16:creationId xmlns:a16="http://schemas.microsoft.com/office/drawing/2014/main" id="{AB9FF3A4-01C2-45D3-9F3A-112370A4107C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3001963" cy="1371600"/>
          </a:xfrm>
          <a:custGeom>
            <a:avLst/>
            <a:gdLst>
              <a:gd name="T0" fmla="*/ 1125606 w 3002279"/>
              <a:gd name="T1" fmla="*/ 1250657 h 1371600"/>
              <a:gd name="T2" fmla="*/ 1507095 w 3002279"/>
              <a:gd name="T3" fmla="*/ 1351800 h 1371600"/>
              <a:gd name="T4" fmla="*/ 1139087 w 3002279"/>
              <a:gd name="T5" fmla="*/ 1234059 h 1371600"/>
              <a:gd name="T6" fmla="*/ 1134664 w 3002279"/>
              <a:gd name="T7" fmla="*/ 1232268 h 1371600"/>
              <a:gd name="T8" fmla="*/ 949188 w 3002279"/>
              <a:gd name="T9" fmla="*/ 1078014 h 1371600"/>
              <a:gd name="T10" fmla="*/ 749510 w 3002279"/>
              <a:gd name="T11" fmla="*/ 888212 h 1371600"/>
              <a:gd name="T12" fmla="*/ 1507095 w 3002279"/>
              <a:gd name="T13" fmla="*/ 1351800 h 1371600"/>
              <a:gd name="T14" fmla="*/ 1504667 w 3002279"/>
              <a:gd name="T15" fmla="*/ 1351023 h 1371600"/>
              <a:gd name="T16" fmla="*/ 2253471 w 3002279"/>
              <a:gd name="T17" fmla="*/ 1224940 h 1371600"/>
              <a:gd name="T18" fmla="*/ 2248707 w 3002279"/>
              <a:gd name="T19" fmla="*/ 1205552 h 1371600"/>
              <a:gd name="T20" fmla="*/ 1135396 w 3002279"/>
              <a:gd name="T21" fmla="*/ 1232878 h 1371600"/>
              <a:gd name="T22" fmla="*/ 1136816 w 3002279"/>
              <a:gd name="T23" fmla="*/ 1234059 h 1371600"/>
              <a:gd name="T24" fmla="*/ 1134664 w 3002279"/>
              <a:gd name="T25" fmla="*/ 1232268 h 1371600"/>
              <a:gd name="T26" fmla="*/ 1134664 w 3002279"/>
              <a:gd name="T27" fmla="*/ 1232268 h 1371600"/>
              <a:gd name="T28" fmla="*/ 2249318 w 3002279"/>
              <a:gd name="T29" fmla="*/ 1205433 h 1371600"/>
              <a:gd name="T30" fmla="*/ 2248632 w 3002279"/>
              <a:gd name="T31" fmla="*/ 1205572 h 1371600"/>
              <a:gd name="T32" fmla="*/ 2995833 w 3002279"/>
              <a:gd name="T33" fmla="*/ 1003033 h 1371600"/>
              <a:gd name="T34" fmla="*/ 2325426 w 3002279"/>
              <a:gd name="T35" fmla="*/ 1205433 h 1371600"/>
              <a:gd name="T36" fmla="*/ 949188 w 3002279"/>
              <a:gd name="T37" fmla="*/ 1078014 h 1371600"/>
              <a:gd name="T38" fmla="*/ 949188 w 3002279"/>
              <a:gd name="T39" fmla="*/ 1078014 h 1371600"/>
              <a:gd name="T40" fmla="*/ 950349 w 3002279"/>
              <a:gd name="T41" fmla="*/ 1078979 h 1371600"/>
              <a:gd name="T42" fmla="*/ 949542 w 3002279"/>
              <a:gd name="T43" fmla="*/ 1078308 h 1371600"/>
              <a:gd name="T44" fmla="*/ 749650 w 3002279"/>
              <a:gd name="T45" fmla="*/ 888339 h 1371600"/>
              <a:gd name="T46" fmla="*/ 589965 w 3002279"/>
              <a:gd name="T47" fmla="*/ 691349 h 1371600"/>
              <a:gd name="T48" fmla="*/ 561996 w 3002279"/>
              <a:gd name="T49" fmla="*/ 690791 h 1371600"/>
              <a:gd name="T50" fmla="*/ 561996 w 3002279"/>
              <a:gd name="T51" fmla="*/ 690791 h 1371600"/>
              <a:gd name="T52" fmla="*/ 562580 w 3002279"/>
              <a:gd name="T53" fmla="*/ 691349 h 1371600"/>
              <a:gd name="T54" fmla="*/ 377735 w 3002279"/>
              <a:gd name="T55" fmla="*/ 526335 h 1371600"/>
              <a:gd name="T56" fmla="*/ 589434 w 3002279"/>
              <a:gd name="T57" fmla="*/ 690791 h 1371600"/>
              <a:gd name="T58" fmla="*/ 378773 w 3002279"/>
              <a:gd name="T59" fmla="*/ 526859 h 1371600"/>
              <a:gd name="T60" fmla="*/ 377735 w 3002279"/>
              <a:gd name="T61" fmla="*/ 526335 h 1371600"/>
              <a:gd name="T62" fmla="*/ 406423 w 3002279"/>
              <a:gd name="T63" fmla="*/ 525335 h 1371600"/>
              <a:gd name="T64" fmla="*/ 408131 w 3002279"/>
              <a:gd name="T65" fmla="*/ 526859 h 1371600"/>
              <a:gd name="T66" fmla="*/ 9578 w 3002279"/>
              <a:gd name="T67" fmla="*/ 0 h 1371600"/>
              <a:gd name="T68" fmla="*/ 190396 w 3002279"/>
              <a:gd name="T69" fmla="*/ 431825 h 1371600"/>
              <a:gd name="T70" fmla="*/ 406423 w 3002279"/>
              <a:gd name="T71" fmla="*/ 525335 h 1371600"/>
              <a:gd name="T72" fmla="*/ 201507 w 3002279"/>
              <a:gd name="T73" fmla="*/ 415353 h 1371600"/>
              <a:gd name="T74" fmla="*/ 112282 w 3002279"/>
              <a:gd name="T75" fmla="*/ 352691 h 1371600"/>
              <a:gd name="T76" fmla="*/ 19974 w 3002279"/>
              <a:gd name="T77" fmla="*/ 0 h 1371600"/>
              <a:gd name="T78" fmla="*/ 200389 w 3002279"/>
              <a:gd name="T79" fmla="*/ 414535 h 1371600"/>
              <a:gd name="T80" fmla="*/ 201507 w 3002279"/>
              <a:gd name="T81" fmla="*/ 415353 h 1371600"/>
              <a:gd name="T82" fmla="*/ 200187 w 3002279"/>
              <a:gd name="T83" fmla="*/ 414388 h 1371600"/>
              <a:gd name="T84" fmla="*/ 108512 w 3002279"/>
              <a:gd name="T85" fmla="*/ 347294 h 1371600"/>
              <a:gd name="T86" fmla="*/ 108512 w 3002279"/>
              <a:gd name="T87" fmla="*/ 347294 h 1371600"/>
              <a:gd name="T88" fmla="*/ 115886 w 3002279"/>
              <a:gd name="T89" fmla="*/ 352691 h 1371600"/>
              <a:gd name="T90" fmla="*/ 108512 w 3002279"/>
              <a:gd name="T91" fmla="*/ 347294 h 13716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02279" h="1371600">
                <a:moveTo>
                  <a:pt x="749668" y="888212"/>
                </a:moveTo>
                <a:lnTo>
                  <a:pt x="936104" y="1092949"/>
                </a:lnTo>
                <a:lnTo>
                  <a:pt x="1125842" y="1250657"/>
                </a:lnTo>
                <a:lnTo>
                  <a:pt x="1503819" y="1371561"/>
                </a:lnTo>
                <a:lnTo>
                  <a:pt x="1604919" y="1351800"/>
                </a:lnTo>
                <a:lnTo>
                  <a:pt x="1507413" y="1351800"/>
                </a:lnTo>
                <a:lnTo>
                  <a:pt x="1502435" y="1351521"/>
                </a:lnTo>
                <a:lnTo>
                  <a:pt x="1504983" y="1351023"/>
                </a:lnTo>
                <a:lnTo>
                  <a:pt x="1139327" y="1234059"/>
                </a:lnTo>
                <a:lnTo>
                  <a:pt x="1137056" y="1234059"/>
                </a:lnTo>
                <a:lnTo>
                  <a:pt x="1133729" y="1232268"/>
                </a:lnTo>
                <a:lnTo>
                  <a:pt x="1134902" y="1232268"/>
                </a:lnTo>
                <a:lnTo>
                  <a:pt x="950549" y="1078979"/>
                </a:lnTo>
                <a:lnTo>
                  <a:pt x="950353" y="1078979"/>
                </a:lnTo>
                <a:lnTo>
                  <a:pt x="949388" y="1078014"/>
                </a:lnTo>
                <a:lnTo>
                  <a:pt x="776693" y="888339"/>
                </a:lnTo>
                <a:lnTo>
                  <a:pt x="749808" y="888339"/>
                </a:lnTo>
                <a:lnTo>
                  <a:pt x="749668" y="888212"/>
                </a:lnTo>
                <a:close/>
              </a:path>
              <a:path w="3002279" h="1371600">
                <a:moveTo>
                  <a:pt x="1504983" y="1351023"/>
                </a:moveTo>
                <a:lnTo>
                  <a:pt x="1502435" y="1351521"/>
                </a:lnTo>
                <a:lnTo>
                  <a:pt x="1507413" y="1351800"/>
                </a:lnTo>
                <a:lnTo>
                  <a:pt x="1504983" y="1351023"/>
                </a:lnTo>
                <a:close/>
              </a:path>
              <a:path w="3002279" h="1371600">
                <a:moveTo>
                  <a:pt x="2249181" y="1205552"/>
                </a:moveTo>
                <a:lnTo>
                  <a:pt x="1504983" y="1351023"/>
                </a:lnTo>
                <a:lnTo>
                  <a:pt x="1507413" y="1351800"/>
                </a:lnTo>
                <a:lnTo>
                  <a:pt x="1604919" y="1351800"/>
                </a:lnTo>
                <a:lnTo>
                  <a:pt x="2253945" y="1224940"/>
                </a:lnTo>
                <a:lnTo>
                  <a:pt x="2325400" y="1205572"/>
                </a:lnTo>
                <a:lnTo>
                  <a:pt x="2249106" y="1205572"/>
                </a:lnTo>
                <a:lnTo>
                  <a:pt x="2249181" y="1205552"/>
                </a:lnTo>
                <a:close/>
              </a:path>
              <a:path w="3002279" h="1371600">
                <a:moveTo>
                  <a:pt x="1133729" y="1232268"/>
                </a:moveTo>
                <a:lnTo>
                  <a:pt x="1137056" y="1234059"/>
                </a:lnTo>
                <a:lnTo>
                  <a:pt x="1135636" y="1232878"/>
                </a:lnTo>
                <a:lnTo>
                  <a:pt x="1133729" y="1232268"/>
                </a:lnTo>
                <a:close/>
              </a:path>
              <a:path w="3002279" h="1371600">
                <a:moveTo>
                  <a:pt x="1135636" y="1232878"/>
                </a:moveTo>
                <a:lnTo>
                  <a:pt x="1137056" y="1234059"/>
                </a:lnTo>
                <a:lnTo>
                  <a:pt x="1139327" y="1234059"/>
                </a:lnTo>
                <a:lnTo>
                  <a:pt x="1135636" y="1232878"/>
                </a:lnTo>
                <a:close/>
              </a:path>
              <a:path w="3002279" h="1371600">
                <a:moveTo>
                  <a:pt x="1134902" y="1232268"/>
                </a:moveTo>
                <a:lnTo>
                  <a:pt x="1133729" y="1232268"/>
                </a:lnTo>
                <a:lnTo>
                  <a:pt x="1135636" y="1232878"/>
                </a:lnTo>
                <a:lnTo>
                  <a:pt x="1134902" y="1232268"/>
                </a:lnTo>
                <a:close/>
              </a:path>
              <a:path w="3002279" h="1371600">
                <a:moveTo>
                  <a:pt x="2249792" y="1205433"/>
                </a:moveTo>
                <a:lnTo>
                  <a:pt x="2249181" y="1205552"/>
                </a:lnTo>
                <a:lnTo>
                  <a:pt x="2249792" y="1205433"/>
                </a:lnTo>
                <a:close/>
              </a:path>
              <a:path w="3002279" h="1371600">
                <a:moveTo>
                  <a:pt x="2325916" y="1205433"/>
                </a:moveTo>
                <a:lnTo>
                  <a:pt x="2249792" y="1205433"/>
                </a:lnTo>
                <a:lnTo>
                  <a:pt x="2249106" y="1205572"/>
                </a:lnTo>
                <a:lnTo>
                  <a:pt x="2325400" y="1205572"/>
                </a:lnTo>
                <a:lnTo>
                  <a:pt x="2325916" y="1205433"/>
                </a:lnTo>
                <a:close/>
              </a:path>
              <a:path w="3002279" h="1371600">
                <a:moveTo>
                  <a:pt x="2996463" y="1003033"/>
                </a:moveTo>
                <a:lnTo>
                  <a:pt x="2249181" y="1205552"/>
                </a:lnTo>
                <a:lnTo>
                  <a:pt x="2249792" y="1205433"/>
                </a:lnTo>
                <a:lnTo>
                  <a:pt x="2325916" y="1205433"/>
                </a:lnTo>
                <a:lnTo>
                  <a:pt x="3001721" y="1022261"/>
                </a:lnTo>
                <a:lnTo>
                  <a:pt x="2996463" y="1003033"/>
                </a:lnTo>
                <a:close/>
              </a:path>
              <a:path w="3002279" h="1371600">
                <a:moveTo>
                  <a:pt x="949388" y="1078014"/>
                </a:moveTo>
                <a:lnTo>
                  <a:pt x="950353" y="1078979"/>
                </a:lnTo>
                <a:lnTo>
                  <a:pt x="949742" y="1078308"/>
                </a:lnTo>
                <a:lnTo>
                  <a:pt x="949388" y="1078014"/>
                </a:lnTo>
                <a:close/>
              </a:path>
              <a:path w="3002279" h="1371600">
                <a:moveTo>
                  <a:pt x="949742" y="1078308"/>
                </a:moveTo>
                <a:lnTo>
                  <a:pt x="950353" y="1078979"/>
                </a:lnTo>
                <a:lnTo>
                  <a:pt x="950549" y="1078979"/>
                </a:lnTo>
                <a:lnTo>
                  <a:pt x="949742" y="1078308"/>
                </a:lnTo>
                <a:close/>
              </a:path>
              <a:path w="3002279" h="1371600">
                <a:moveTo>
                  <a:pt x="949474" y="1078014"/>
                </a:moveTo>
                <a:lnTo>
                  <a:pt x="949742" y="1078308"/>
                </a:lnTo>
                <a:lnTo>
                  <a:pt x="949474" y="1078014"/>
                </a:lnTo>
                <a:close/>
              </a:path>
              <a:path w="3002279" h="1371600">
                <a:moveTo>
                  <a:pt x="562348" y="691037"/>
                </a:moveTo>
                <a:lnTo>
                  <a:pt x="749808" y="888339"/>
                </a:lnTo>
                <a:lnTo>
                  <a:pt x="776693" y="888339"/>
                </a:lnTo>
                <a:lnTo>
                  <a:pt x="764349" y="874788"/>
                </a:lnTo>
                <a:lnTo>
                  <a:pt x="590089" y="691349"/>
                </a:lnTo>
                <a:lnTo>
                  <a:pt x="562698" y="691349"/>
                </a:lnTo>
                <a:lnTo>
                  <a:pt x="562348" y="691037"/>
                </a:lnTo>
                <a:close/>
              </a:path>
              <a:path w="3002279" h="1371600">
                <a:moveTo>
                  <a:pt x="562114" y="690791"/>
                </a:moveTo>
                <a:lnTo>
                  <a:pt x="562348" y="691037"/>
                </a:lnTo>
                <a:lnTo>
                  <a:pt x="562698" y="691349"/>
                </a:lnTo>
                <a:lnTo>
                  <a:pt x="562114" y="690791"/>
                </a:lnTo>
                <a:close/>
              </a:path>
              <a:path w="3002279" h="1371600">
                <a:moveTo>
                  <a:pt x="589558" y="690791"/>
                </a:moveTo>
                <a:lnTo>
                  <a:pt x="562114" y="690791"/>
                </a:lnTo>
                <a:lnTo>
                  <a:pt x="562698" y="691349"/>
                </a:lnTo>
                <a:lnTo>
                  <a:pt x="590089" y="691349"/>
                </a:lnTo>
                <a:lnTo>
                  <a:pt x="589558" y="690791"/>
                </a:lnTo>
                <a:close/>
              </a:path>
              <a:path w="3002279" h="1371600">
                <a:moveTo>
                  <a:pt x="377815" y="526335"/>
                </a:moveTo>
                <a:lnTo>
                  <a:pt x="562348" y="691037"/>
                </a:lnTo>
                <a:lnTo>
                  <a:pt x="562114" y="690791"/>
                </a:lnTo>
                <a:lnTo>
                  <a:pt x="589558" y="690791"/>
                </a:lnTo>
                <a:lnTo>
                  <a:pt x="576287" y="676821"/>
                </a:lnTo>
                <a:lnTo>
                  <a:pt x="408217" y="526859"/>
                </a:lnTo>
                <a:lnTo>
                  <a:pt x="378853" y="526859"/>
                </a:lnTo>
                <a:lnTo>
                  <a:pt x="377815" y="526335"/>
                </a:lnTo>
                <a:close/>
              </a:path>
              <a:path w="3002279" h="1371600">
                <a:moveTo>
                  <a:pt x="376694" y="525335"/>
                </a:moveTo>
                <a:lnTo>
                  <a:pt x="377815" y="526335"/>
                </a:lnTo>
                <a:lnTo>
                  <a:pt x="378853" y="526859"/>
                </a:lnTo>
                <a:lnTo>
                  <a:pt x="376694" y="525335"/>
                </a:lnTo>
                <a:close/>
              </a:path>
              <a:path w="3002279" h="1371600">
                <a:moveTo>
                  <a:pt x="406509" y="525335"/>
                </a:moveTo>
                <a:lnTo>
                  <a:pt x="376694" y="525335"/>
                </a:lnTo>
                <a:lnTo>
                  <a:pt x="378853" y="526859"/>
                </a:lnTo>
                <a:lnTo>
                  <a:pt x="408217" y="526859"/>
                </a:lnTo>
                <a:lnTo>
                  <a:pt x="406509" y="525335"/>
                </a:lnTo>
                <a:close/>
              </a:path>
              <a:path w="3002279" h="1371600">
                <a:moveTo>
                  <a:pt x="19978" y="0"/>
                </a:moveTo>
                <a:lnTo>
                  <a:pt x="9580" y="0"/>
                </a:lnTo>
                <a:lnTo>
                  <a:pt x="0" y="2540"/>
                </a:lnTo>
                <a:lnTo>
                  <a:pt x="93916" y="361264"/>
                </a:lnTo>
                <a:lnTo>
                  <a:pt x="190436" y="431825"/>
                </a:lnTo>
                <a:lnTo>
                  <a:pt x="377815" y="526335"/>
                </a:lnTo>
                <a:lnTo>
                  <a:pt x="376694" y="525335"/>
                </a:lnTo>
                <a:lnTo>
                  <a:pt x="406509" y="525335"/>
                </a:lnTo>
                <a:lnTo>
                  <a:pt x="388988" y="509701"/>
                </a:lnTo>
                <a:lnTo>
                  <a:pt x="202051" y="415353"/>
                </a:lnTo>
                <a:lnTo>
                  <a:pt x="201549" y="415353"/>
                </a:lnTo>
                <a:lnTo>
                  <a:pt x="200139" y="414388"/>
                </a:lnTo>
                <a:lnTo>
                  <a:pt x="115910" y="352691"/>
                </a:lnTo>
                <a:lnTo>
                  <a:pt x="112306" y="352691"/>
                </a:lnTo>
                <a:lnTo>
                  <a:pt x="108534" y="347294"/>
                </a:lnTo>
                <a:lnTo>
                  <a:pt x="110893" y="347294"/>
                </a:lnTo>
                <a:lnTo>
                  <a:pt x="19978" y="0"/>
                </a:lnTo>
                <a:close/>
              </a:path>
              <a:path w="3002279" h="1371600">
                <a:moveTo>
                  <a:pt x="200139" y="414388"/>
                </a:moveTo>
                <a:lnTo>
                  <a:pt x="201549" y="415353"/>
                </a:lnTo>
                <a:lnTo>
                  <a:pt x="200431" y="414535"/>
                </a:lnTo>
                <a:lnTo>
                  <a:pt x="200139" y="414388"/>
                </a:lnTo>
                <a:close/>
              </a:path>
              <a:path w="3002279" h="1371600">
                <a:moveTo>
                  <a:pt x="200431" y="414535"/>
                </a:moveTo>
                <a:lnTo>
                  <a:pt x="201549" y="415353"/>
                </a:lnTo>
                <a:lnTo>
                  <a:pt x="202051" y="415353"/>
                </a:lnTo>
                <a:lnTo>
                  <a:pt x="200431" y="414535"/>
                </a:lnTo>
                <a:close/>
              </a:path>
              <a:path w="3002279" h="1371600">
                <a:moveTo>
                  <a:pt x="200229" y="414388"/>
                </a:moveTo>
                <a:lnTo>
                  <a:pt x="200431" y="414535"/>
                </a:lnTo>
                <a:lnTo>
                  <a:pt x="200229" y="414388"/>
                </a:lnTo>
                <a:close/>
              </a:path>
              <a:path w="3002279" h="1371600">
                <a:moveTo>
                  <a:pt x="108534" y="347294"/>
                </a:moveTo>
                <a:lnTo>
                  <a:pt x="112306" y="352691"/>
                </a:lnTo>
                <a:lnTo>
                  <a:pt x="111452" y="349429"/>
                </a:lnTo>
                <a:lnTo>
                  <a:pt x="108534" y="347294"/>
                </a:lnTo>
                <a:close/>
              </a:path>
              <a:path w="3002279" h="1371600">
                <a:moveTo>
                  <a:pt x="111452" y="349429"/>
                </a:moveTo>
                <a:lnTo>
                  <a:pt x="112306" y="352691"/>
                </a:lnTo>
                <a:lnTo>
                  <a:pt x="115910" y="352691"/>
                </a:lnTo>
                <a:lnTo>
                  <a:pt x="111452" y="349429"/>
                </a:lnTo>
                <a:close/>
              </a:path>
              <a:path w="3002279" h="1371600">
                <a:moveTo>
                  <a:pt x="110893" y="347294"/>
                </a:moveTo>
                <a:lnTo>
                  <a:pt x="108534" y="347294"/>
                </a:lnTo>
                <a:lnTo>
                  <a:pt x="111452" y="349429"/>
                </a:lnTo>
                <a:lnTo>
                  <a:pt x="110893" y="347294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8" name="object 134">
            <a:extLst>
              <a:ext uri="{FF2B5EF4-FFF2-40B4-BE49-F238E27FC236}">
                <a16:creationId xmlns:a16="http://schemas.microsoft.com/office/drawing/2014/main" id="{9F93CCB6-966C-4597-9BB1-32B58C60E516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40807 w 80009"/>
              <a:gd name="T1" fmla="*/ 0 h 80010"/>
              <a:gd name="T2" fmla="*/ 0 w 80009"/>
              <a:gd name="T3" fmla="*/ 78420 h 80010"/>
              <a:gd name="T4" fmla="*/ 81628 w 80009"/>
              <a:gd name="T5" fmla="*/ 78420 h 80010"/>
              <a:gd name="T6" fmla="*/ 40807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9" name="object 135">
            <a:extLst>
              <a:ext uri="{FF2B5EF4-FFF2-40B4-BE49-F238E27FC236}">
                <a16:creationId xmlns:a16="http://schemas.microsoft.com/office/drawing/2014/main" id="{CD46D18B-0685-4919-9F95-2CB8EC10B0AC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40815 w 80009"/>
              <a:gd name="T1" fmla="*/ 0 h 80010"/>
              <a:gd name="T2" fmla="*/ 81632 w 80009"/>
              <a:gd name="T3" fmla="*/ 78429 h 80010"/>
              <a:gd name="T4" fmla="*/ 0 w 80009"/>
              <a:gd name="T5" fmla="*/ 78429 h 80010"/>
              <a:gd name="T6" fmla="*/ 40815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0" name="object 136">
            <a:extLst>
              <a:ext uri="{FF2B5EF4-FFF2-40B4-BE49-F238E27FC236}">
                <a16:creationId xmlns:a16="http://schemas.microsoft.com/office/drawing/2014/main" id="{7D9A7EB6-C52C-4253-B973-301BBFBB23C8}"/>
              </a:ext>
            </a:extLst>
          </p:cNvPr>
          <p:cNvSpPr>
            <a:spLocks/>
          </p:cNvSpPr>
          <p:nvPr/>
        </p:nvSpPr>
        <p:spPr bwMode="auto">
          <a:xfrm>
            <a:off x="1435100" y="2803525"/>
            <a:ext cx="79375" cy="80963"/>
          </a:xfrm>
          <a:custGeom>
            <a:avLst/>
            <a:gdLst>
              <a:gd name="T0" fmla="*/ 39223 w 80009"/>
              <a:gd name="T1" fmla="*/ 0 h 80010"/>
              <a:gd name="T2" fmla="*/ 0 w 80009"/>
              <a:gd name="T3" fmla="*/ 81602 h 80010"/>
              <a:gd name="T4" fmla="*/ 78458 w 80009"/>
              <a:gd name="T5" fmla="*/ 81602 h 80010"/>
              <a:gd name="T6" fmla="*/ 39223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1" name="object 137">
            <a:extLst>
              <a:ext uri="{FF2B5EF4-FFF2-40B4-BE49-F238E27FC236}">
                <a16:creationId xmlns:a16="http://schemas.microsoft.com/office/drawing/2014/main" id="{D129C942-7B33-4A0E-BE37-222C75247598}"/>
              </a:ext>
            </a:extLst>
          </p:cNvPr>
          <p:cNvSpPr>
            <a:spLocks/>
          </p:cNvSpPr>
          <p:nvPr/>
        </p:nvSpPr>
        <p:spPr bwMode="auto">
          <a:xfrm>
            <a:off x="1435100" y="2803525"/>
            <a:ext cx="79375" cy="80963"/>
          </a:xfrm>
          <a:custGeom>
            <a:avLst/>
            <a:gdLst>
              <a:gd name="T0" fmla="*/ 39231 w 80009"/>
              <a:gd name="T1" fmla="*/ 0 h 80010"/>
              <a:gd name="T2" fmla="*/ 78462 w 80009"/>
              <a:gd name="T3" fmla="*/ 81597 h 80010"/>
              <a:gd name="T4" fmla="*/ 0 w 80009"/>
              <a:gd name="T5" fmla="*/ 81597 h 80010"/>
              <a:gd name="T6" fmla="*/ 39231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2" name="object 138">
            <a:extLst>
              <a:ext uri="{FF2B5EF4-FFF2-40B4-BE49-F238E27FC236}">
                <a16:creationId xmlns:a16="http://schemas.microsoft.com/office/drawing/2014/main" id="{9E4B8C79-72D4-4359-9F62-54D01FBEA239}"/>
              </a:ext>
            </a:extLst>
          </p:cNvPr>
          <p:cNvSpPr>
            <a:spLocks/>
          </p:cNvSpPr>
          <p:nvPr/>
        </p:nvSpPr>
        <p:spPr bwMode="auto">
          <a:xfrm>
            <a:off x="1527175" y="2871788"/>
            <a:ext cx="80963" cy="80962"/>
          </a:xfrm>
          <a:custGeom>
            <a:avLst/>
            <a:gdLst>
              <a:gd name="T0" fmla="*/ 40808 w 80009"/>
              <a:gd name="T1" fmla="*/ 0 h 80010"/>
              <a:gd name="T2" fmla="*/ 0 w 80009"/>
              <a:gd name="T3" fmla="*/ 81586 h 80010"/>
              <a:gd name="T4" fmla="*/ 81630 w 80009"/>
              <a:gd name="T5" fmla="*/ 81586 h 80010"/>
              <a:gd name="T6" fmla="*/ 4080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3" name="object 139">
            <a:extLst>
              <a:ext uri="{FF2B5EF4-FFF2-40B4-BE49-F238E27FC236}">
                <a16:creationId xmlns:a16="http://schemas.microsoft.com/office/drawing/2014/main" id="{64C5A605-C926-4DEA-9DC7-929E7749B068}"/>
              </a:ext>
            </a:extLst>
          </p:cNvPr>
          <p:cNvSpPr>
            <a:spLocks/>
          </p:cNvSpPr>
          <p:nvPr/>
        </p:nvSpPr>
        <p:spPr bwMode="auto">
          <a:xfrm>
            <a:off x="1527175" y="2871788"/>
            <a:ext cx="80963" cy="80962"/>
          </a:xfrm>
          <a:custGeom>
            <a:avLst/>
            <a:gdLst>
              <a:gd name="T0" fmla="*/ 40804 w 80009"/>
              <a:gd name="T1" fmla="*/ 0 h 80010"/>
              <a:gd name="T2" fmla="*/ 81634 w 80009"/>
              <a:gd name="T3" fmla="*/ 81595 h 80010"/>
              <a:gd name="T4" fmla="*/ 0 w 80009"/>
              <a:gd name="T5" fmla="*/ 81595 h 80010"/>
              <a:gd name="T6" fmla="*/ 40804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48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4" name="object 140">
            <a:extLst>
              <a:ext uri="{FF2B5EF4-FFF2-40B4-BE49-F238E27FC236}">
                <a16:creationId xmlns:a16="http://schemas.microsoft.com/office/drawing/2014/main" id="{51917844-3426-49D5-A6BB-3B977A7514BD}"/>
              </a:ext>
            </a:extLst>
          </p:cNvPr>
          <p:cNvSpPr>
            <a:spLocks/>
          </p:cNvSpPr>
          <p:nvPr/>
        </p:nvSpPr>
        <p:spPr bwMode="auto">
          <a:xfrm>
            <a:off x="1716088" y="2967038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56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5" name="object 141">
            <a:extLst>
              <a:ext uri="{FF2B5EF4-FFF2-40B4-BE49-F238E27FC236}">
                <a16:creationId xmlns:a16="http://schemas.microsoft.com/office/drawing/2014/main" id="{FC0E4648-DD58-4277-88DB-20B641BD6F9F}"/>
              </a:ext>
            </a:extLst>
          </p:cNvPr>
          <p:cNvSpPr>
            <a:spLocks/>
          </p:cNvSpPr>
          <p:nvPr/>
        </p:nvSpPr>
        <p:spPr bwMode="auto">
          <a:xfrm>
            <a:off x="1716088" y="2967038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48 w 80010"/>
              <a:gd name="T3" fmla="*/ 78416 h 80010"/>
              <a:gd name="T4" fmla="*/ 0 w 80010"/>
              <a:gd name="T5" fmla="*/ 7841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09" y="79675"/>
                </a:lnTo>
                <a:lnTo>
                  <a:pt x="0" y="79675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6" name="object 142">
            <a:extLst>
              <a:ext uri="{FF2B5EF4-FFF2-40B4-BE49-F238E27FC236}">
                <a16:creationId xmlns:a16="http://schemas.microsoft.com/office/drawing/2014/main" id="{69B648DB-FBBB-4EAB-9E12-05C6FF512676}"/>
              </a:ext>
            </a:extLst>
          </p:cNvPr>
          <p:cNvSpPr>
            <a:spLocks/>
          </p:cNvSpPr>
          <p:nvPr/>
        </p:nvSpPr>
        <p:spPr bwMode="auto">
          <a:xfrm>
            <a:off x="1901825" y="3133725"/>
            <a:ext cx="79375" cy="79375"/>
          </a:xfrm>
          <a:custGeom>
            <a:avLst/>
            <a:gdLst>
              <a:gd name="T0" fmla="*/ 39222 w 80010"/>
              <a:gd name="T1" fmla="*/ 0 h 80010"/>
              <a:gd name="T2" fmla="*/ 0 w 80010"/>
              <a:gd name="T3" fmla="*/ 78433 h 80010"/>
              <a:gd name="T4" fmla="*/ 78444 w 80010"/>
              <a:gd name="T5" fmla="*/ 78433 h 80010"/>
              <a:gd name="T6" fmla="*/ 3922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92"/>
                </a:lnTo>
                <a:lnTo>
                  <a:pt x="79705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7" name="object 143">
            <a:extLst>
              <a:ext uri="{FF2B5EF4-FFF2-40B4-BE49-F238E27FC236}">
                <a16:creationId xmlns:a16="http://schemas.microsoft.com/office/drawing/2014/main" id="{1EA0C975-7209-40CA-94D9-1DE243E68FAF}"/>
              </a:ext>
            </a:extLst>
          </p:cNvPr>
          <p:cNvSpPr>
            <a:spLocks/>
          </p:cNvSpPr>
          <p:nvPr/>
        </p:nvSpPr>
        <p:spPr bwMode="auto">
          <a:xfrm>
            <a:off x="1901825" y="3133725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29 h 80010"/>
              <a:gd name="T4" fmla="*/ 0 w 80010"/>
              <a:gd name="T5" fmla="*/ 78429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8" name="object 144">
            <a:extLst>
              <a:ext uri="{FF2B5EF4-FFF2-40B4-BE49-F238E27FC236}">
                <a16:creationId xmlns:a16="http://schemas.microsoft.com/office/drawing/2014/main" id="{65D7E1D3-8273-4580-A742-148698D4F2AC}"/>
              </a:ext>
            </a:extLst>
          </p:cNvPr>
          <p:cNvSpPr>
            <a:spLocks/>
          </p:cNvSpPr>
          <p:nvPr/>
        </p:nvSpPr>
        <p:spPr bwMode="auto">
          <a:xfrm>
            <a:off x="2089150" y="3330575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69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30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9" name="object 145">
            <a:extLst>
              <a:ext uri="{FF2B5EF4-FFF2-40B4-BE49-F238E27FC236}">
                <a16:creationId xmlns:a16="http://schemas.microsoft.com/office/drawing/2014/main" id="{5C43AC97-C550-4655-82EC-600D1A79512B}"/>
              </a:ext>
            </a:extLst>
          </p:cNvPr>
          <p:cNvSpPr>
            <a:spLocks/>
          </p:cNvSpPr>
          <p:nvPr/>
        </p:nvSpPr>
        <p:spPr bwMode="auto">
          <a:xfrm>
            <a:off x="2089150" y="3330575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16 h 80010"/>
              <a:gd name="T4" fmla="*/ 0 w 80010"/>
              <a:gd name="T5" fmla="*/ 7841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75"/>
                </a:lnTo>
                <a:lnTo>
                  <a:pt x="0" y="79675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0" name="object 146">
            <a:extLst>
              <a:ext uri="{FF2B5EF4-FFF2-40B4-BE49-F238E27FC236}">
                <a16:creationId xmlns:a16="http://schemas.microsoft.com/office/drawing/2014/main" id="{D89CB6F1-D444-486B-B4EB-D11C9A2AF45A}"/>
              </a:ext>
            </a:extLst>
          </p:cNvPr>
          <p:cNvSpPr>
            <a:spLocks/>
          </p:cNvSpPr>
          <p:nvPr/>
        </p:nvSpPr>
        <p:spPr bwMode="auto">
          <a:xfrm>
            <a:off x="2274888" y="3535363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56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1" name="object 147">
            <a:extLst>
              <a:ext uri="{FF2B5EF4-FFF2-40B4-BE49-F238E27FC236}">
                <a16:creationId xmlns:a16="http://schemas.microsoft.com/office/drawing/2014/main" id="{E3C9CA91-D2E5-4610-AF40-EC9D300C3E38}"/>
              </a:ext>
            </a:extLst>
          </p:cNvPr>
          <p:cNvSpPr>
            <a:spLocks/>
          </p:cNvSpPr>
          <p:nvPr/>
        </p:nvSpPr>
        <p:spPr bwMode="auto">
          <a:xfrm>
            <a:off x="2274888" y="3535363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29 h 80010"/>
              <a:gd name="T4" fmla="*/ 0 w 80010"/>
              <a:gd name="T5" fmla="*/ 78429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2" name="object 148">
            <a:extLst>
              <a:ext uri="{FF2B5EF4-FFF2-40B4-BE49-F238E27FC236}">
                <a16:creationId xmlns:a16="http://schemas.microsoft.com/office/drawing/2014/main" id="{0F929016-10BD-448C-AD9A-08DF40349F4A}"/>
              </a:ext>
            </a:extLst>
          </p:cNvPr>
          <p:cNvSpPr>
            <a:spLocks/>
          </p:cNvSpPr>
          <p:nvPr/>
        </p:nvSpPr>
        <p:spPr bwMode="auto">
          <a:xfrm>
            <a:off x="2462213" y="3690938"/>
            <a:ext cx="80962" cy="79375"/>
          </a:xfrm>
          <a:custGeom>
            <a:avLst/>
            <a:gdLst>
              <a:gd name="T0" fmla="*/ 40819 w 80010"/>
              <a:gd name="T1" fmla="*/ 0 h 80010"/>
              <a:gd name="T2" fmla="*/ 0 w 80010"/>
              <a:gd name="T3" fmla="*/ 78433 h 80010"/>
              <a:gd name="T4" fmla="*/ 81626 w 80010"/>
              <a:gd name="T5" fmla="*/ 78433 h 80010"/>
              <a:gd name="T6" fmla="*/ 4081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3" name="object 149">
            <a:extLst>
              <a:ext uri="{FF2B5EF4-FFF2-40B4-BE49-F238E27FC236}">
                <a16:creationId xmlns:a16="http://schemas.microsoft.com/office/drawing/2014/main" id="{6C61B273-3120-4968-B94A-93692838910A}"/>
              </a:ext>
            </a:extLst>
          </p:cNvPr>
          <p:cNvSpPr>
            <a:spLocks/>
          </p:cNvSpPr>
          <p:nvPr/>
        </p:nvSpPr>
        <p:spPr bwMode="auto">
          <a:xfrm>
            <a:off x="2462213" y="3690938"/>
            <a:ext cx="80962" cy="79375"/>
          </a:xfrm>
          <a:custGeom>
            <a:avLst/>
            <a:gdLst>
              <a:gd name="T0" fmla="*/ 40802 w 80010"/>
              <a:gd name="T1" fmla="*/ 0 h 80010"/>
              <a:gd name="T2" fmla="*/ 81617 w 80010"/>
              <a:gd name="T3" fmla="*/ 78429 h 80010"/>
              <a:gd name="T4" fmla="*/ 0 w 80010"/>
              <a:gd name="T5" fmla="*/ 78429 h 80010"/>
              <a:gd name="T6" fmla="*/ 4080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48" y="0"/>
                </a:moveTo>
                <a:lnTo>
                  <a:pt x="79709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4" name="object 150">
            <a:extLst>
              <a:ext uri="{FF2B5EF4-FFF2-40B4-BE49-F238E27FC236}">
                <a16:creationId xmlns:a16="http://schemas.microsoft.com/office/drawing/2014/main" id="{981F31FD-C418-46F1-8ABB-BEEEEF377C1E}"/>
              </a:ext>
            </a:extLst>
          </p:cNvPr>
          <p:cNvSpPr>
            <a:spLocks/>
          </p:cNvSpPr>
          <p:nvPr/>
        </p:nvSpPr>
        <p:spPr bwMode="auto">
          <a:xfrm>
            <a:off x="2836863" y="3810000"/>
            <a:ext cx="79375" cy="80963"/>
          </a:xfrm>
          <a:custGeom>
            <a:avLst/>
            <a:gdLst>
              <a:gd name="T0" fmla="*/ 39222 w 80010"/>
              <a:gd name="T1" fmla="*/ 0 h 80010"/>
              <a:gd name="T2" fmla="*/ 0 w 80010"/>
              <a:gd name="T3" fmla="*/ 81537 h 80010"/>
              <a:gd name="T4" fmla="*/ 78456 w 80010"/>
              <a:gd name="T5" fmla="*/ 81537 h 80010"/>
              <a:gd name="T6" fmla="*/ 3922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29"/>
                </a:lnTo>
                <a:lnTo>
                  <a:pt x="79717" y="7962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5" name="object 151">
            <a:extLst>
              <a:ext uri="{FF2B5EF4-FFF2-40B4-BE49-F238E27FC236}">
                <a16:creationId xmlns:a16="http://schemas.microsoft.com/office/drawing/2014/main" id="{89318B52-4307-4B35-B5EE-1C8E6B349B6C}"/>
              </a:ext>
            </a:extLst>
          </p:cNvPr>
          <p:cNvSpPr>
            <a:spLocks/>
          </p:cNvSpPr>
          <p:nvPr/>
        </p:nvSpPr>
        <p:spPr bwMode="auto">
          <a:xfrm>
            <a:off x="2836863" y="3810000"/>
            <a:ext cx="79375" cy="80963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81546 h 80010"/>
              <a:gd name="T4" fmla="*/ 0 w 80010"/>
              <a:gd name="T5" fmla="*/ 8154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37"/>
                </a:lnTo>
                <a:lnTo>
                  <a:pt x="0" y="79637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6" name="object 152">
            <a:extLst>
              <a:ext uri="{FF2B5EF4-FFF2-40B4-BE49-F238E27FC236}">
                <a16:creationId xmlns:a16="http://schemas.microsoft.com/office/drawing/2014/main" id="{A1A41E8C-2CF6-4281-88EE-BA13D6663704}"/>
              </a:ext>
            </a:extLst>
          </p:cNvPr>
          <p:cNvSpPr>
            <a:spLocks/>
          </p:cNvSpPr>
          <p:nvPr/>
        </p:nvSpPr>
        <p:spPr bwMode="auto">
          <a:xfrm>
            <a:off x="3582988" y="3663950"/>
            <a:ext cx="80962" cy="80963"/>
          </a:xfrm>
          <a:custGeom>
            <a:avLst/>
            <a:gdLst>
              <a:gd name="T0" fmla="*/ 40819 w 80010"/>
              <a:gd name="T1" fmla="*/ 0 h 80010"/>
              <a:gd name="T2" fmla="*/ 0 w 80010"/>
              <a:gd name="T3" fmla="*/ 81588 h 80010"/>
              <a:gd name="T4" fmla="*/ 81626 w 80010"/>
              <a:gd name="T5" fmla="*/ 81588 h 80010"/>
              <a:gd name="T6" fmla="*/ 4081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7" name="object 153">
            <a:extLst>
              <a:ext uri="{FF2B5EF4-FFF2-40B4-BE49-F238E27FC236}">
                <a16:creationId xmlns:a16="http://schemas.microsoft.com/office/drawing/2014/main" id="{B916DCD8-3E41-4A3C-9235-CB056520DD5D}"/>
              </a:ext>
            </a:extLst>
          </p:cNvPr>
          <p:cNvSpPr>
            <a:spLocks/>
          </p:cNvSpPr>
          <p:nvPr/>
        </p:nvSpPr>
        <p:spPr bwMode="auto">
          <a:xfrm>
            <a:off x="3582988" y="3663950"/>
            <a:ext cx="80962" cy="80963"/>
          </a:xfrm>
          <a:custGeom>
            <a:avLst/>
            <a:gdLst>
              <a:gd name="T0" fmla="*/ 40814 w 80010"/>
              <a:gd name="T1" fmla="*/ 0 h 80010"/>
              <a:gd name="T2" fmla="*/ 81630 w 80010"/>
              <a:gd name="T3" fmla="*/ 81597 h 80010"/>
              <a:gd name="T4" fmla="*/ 0 w 80010"/>
              <a:gd name="T5" fmla="*/ 81597 h 80010"/>
              <a:gd name="T6" fmla="*/ 4081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8" name="object 154">
            <a:extLst>
              <a:ext uri="{FF2B5EF4-FFF2-40B4-BE49-F238E27FC236}">
                <a16:creationId xmlns:a16="http://schemas.microsoft.com/office/drawing/2014/main" id="{C94D8379-448B-4F2F-B7B1-85889405ED22}"/>
              </a:ext>
            </a:extLst>
          </p:cNvPr>
          <p:cNvSpPr>
            <a:spLocks/>
          </p:cNvSpPr>
          <p:nvPr/>
        </p:nvSpPr>
        <p:spPr bwMode="auto">
          <a:xfrm>
            <a:off x="4330700" y="3462338"/>
            <a:ext cx="80963" cy="79375"/>
          </a:xfrm>
          <a:custGeom>
            <a:avLst/>
            <a:gdLst>
              <a:gd name="T0" fmla="*/ 40820 w 80010"/>
              <a:gd name="T1" fmla="*/ 0 h 80010"/>
              <a:gd name="T2" fmla="*/ 0 w 80010"/>
              <a:gd name="T3" fmla="*/ 78433 h 80010"/>
              <a:gd name="T4" fmla="*/ 81628 w 80010"/>
              <a:gd name="T5" fmla="*/ 78433 h 80010"/>
              <a:gd name="T6" fmla="*/ 4082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9" name="object 155">
            <a:extLst>
              <a:ext uri="{FF2B5EF4-FFF2-40B4-BE49-F238E27FC236}">
                <a16:creationId xmlns:a16="http://schemas.microsoft.com/office/drawing/2014/main" id="{FA322039-0D44-4F2D-9400-1B45BC666014}"/>
              </a:ext>
            </a:extLst>
          </p:cNvPr>
          <p:cNvSpPr>
            <a:spLocks/>
          </p:cNvSpPr>
          <p:nvPr/>
        </p:nvSpPr>
        <p:spPr bwMode="auto">
          <a:xfrm>
            <a:off x="4330700" y="3462338"/>
            <a:ext cx="80963" cy="79375"/>
          </a:xfrm>
          <a:custGeom>
            <a:avLst/>
            <a:gdLst>
              <a:gd name="T0" fmla="*/ 40803 w 80010"/>
              <a:gd name="T1" fmla="*/ 0 h 80010"/>
              <a:gd name="T2" fmla="*/ 81619 w 80010"/>
              <a:gd name="T3" fmla="*/ 78429 h 80010"/>
              <a:gd name="T4" fmla="*/ 0 w 80010"/>
              <a:gd name="T5" fmla="*/ 78429 h 80010"/>
              <a:gd name="T6" fmla="*/ 40803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48" y="0"/>
                </a:moveTo>
                <a:lnTo>
                  <a:pt x="79709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0" name="object 156">
            <a:extLst>
              <a:ext uri="{FF2B5EF4-FFF2-40B4-BE49-F238E27FC236}">
                <a16:creationId xmlns:a16="http://schemas.microsoft.com/office/drawing/2014/main" id="{1504EAEE-D1AF-4B5E-85FB-84560C768B0E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3001963" cy="1412875"/>
          </a:xfrm>
          <a:custGeom>
            <a:avLst/>
            <a:gdLst>
              <a:gd name="T0" fmla="*/ 1125210 w 3001010"/>
              <a:gd name="T1" fmla="*/ 1225768 h 1413510"/>
              <a:gd name="T2" fmla="*/ 1509235 w 3001010"/>
              <a:gd name="T3" fmla="*/ 1392611 h 1413510"/>
              <a:gd name="T4" fmla="*/ 1138404 w 3001010"/>
              <a:gd name="T5" fmla="*/ 1210009 h 1413510"/>
              <a:gd name="T6" fmla="*/ 1135830 w 3001010"/>
              <a:gd name="T7" fmla="*/ 1208487 h 1413510"/>
              <a:gd name="T8" fmla="*/ 949750 w 3001010"/>
              <a:gd name="T9" fmla="*/ 1042494 h 1413510"/>
              <a:gd name="T10" fmla="*/ 749763 w 3001010"/>
              <a:gd name="T11" fmla="*/ 786375 h 1413510"/>
              <a:gd name="T12" fmla="*/ 1503008 w 3001010"/>
              <a:gd name="T13" fmla="*/ 1391735 h 1413510"/>
              <a:gd name="T14" fmla="*/ 2998532 w 3001010"/>
              <a:gd name="T15" fmla="*/ 1108145 h 1413510"/>
              <a:gd name="T16" fmla="*/ 1506279 w 3001010"/>
              <a:gd name="T17" fmla="*/ 1391155 h 1413510"/>
              <a:gd name="T18" fmla="*/ 2254436 w 3001010"/>
              <a:gd name="T19" fmla="*/ 1278565 h 1413510"/>
              <a:gd name="T20" fmla="*/ 1135312 w 3001010"/>
              <a:gd name="T21" fmla="*/ 1208487 h 1413510"/>
              <a:gd name="T22" fmla="*/ 1135312 w 3001010"/>
              <a:gd name="T23" fmla="*/ 1208487 h 1413510"/>
              <a:gd name="T24" fmla="*/ 1138404 w 3001010"/>
              <a:gd name="T25" fmla="*/ 1210009 h 1413510"/>
              <a:gd name="T26" fmla="*/ 1135312 w 3001010"/>
              <a:gd name="T27" fmla="*/ 1208487 h 1413510"/>
              <a:gd name="T28" fmla="*/ 949750 w 3001010"/>
              <a:gd name="T29" fmla="*/ 1042494 h 1413510"/>
              <a:gd name="T30" fmla="*/ 949750 w 3001010"/>
              <a:gd name="T31" fmla="*/ 1042494 h 1413510"/>
              <a:gd name="T32" fmla="*/ 951755 w 3001010"/>
              <a:gd name="T33" fmla="*/ 1044283 h 1413510"/>
              <a:gd name="T34" fmla="*/ 949750 w 3001010"/>
              <a:gd name="T35" fmla="*/ 1042494 h 1413510"/>
              <a:gd name="T36" fmla="*/ 748798 w 3001010"/>
              <a:gd name="T37" fmla="*/ 785131 h 1413510"/>
              <a:gd name="T38" fmla="*/ 748798 w 3001010"/>
              <a:gd name="T39" fmla="*/ 785131 h 1413510"/>
              <a:gd name="T40" fmla="*/ 749763 w 3001010"/>
              <a:gd name="T41" fmla="*/ 786375 h 1413510"/>
              <a:gd name="T42" fmla="*/ 563395 w 3001010"/>
              <a:gd name="T43" fmla="*/ 588899 h 1413510"/>
              <a:gd name="T44" fmla="*/ 772903 w 3001010"/>
              <a:gd name="T45" fmla="*/ 785131 h 1413510"/>
              <a:gd name="T46" fmla="*/ 565241 w 3001010"/>
              <a:gd name="T47" fmla="*/ 589689 h 1413510"/>
              <a:gd name="T48" fmla="*/ 563395 w 3001010"/>
              <a:gd name="T49" fmla="*/ 588899 h 1413510"/>
              <a:gd name="T50" fmla="*/ 589354 w 3001010"/>
              <a:gd name="T51" fmla="*/ 587342 h 1413510"/>
              <a:gd name="T52" fmla="*/ 591569 w 3001010"/>
              <a:gd name="T53" fmla="*/ 589689 h 1413510"/>
              <a:gd name="T54" fmla="*/ 9093 w 3001010"/>
              <a:gd name="T55" fmla="*/ 0 h 1413510"/>
              <a:gd name="T56" fmla="*/ 187902 w 3001010"/>
              <a:gd name="T57" fmla="*/ 348504 h 1413510"/>
              <a:gd name="T58" fmla="*/ 561924 w 3001010"/>
              <a:gd name="T59" fmla="*/ 587342 h 1413510"/>
              <a:gd name="T60" fmla="*/ 390871 w 3001010"/>
              <a:gd name="T61" fmla="*/ 493357 h 1413510"/>
              <a:gd name="T62" fmla="*/ 387554 w 3001010"/>
              <a:gd name="T63" fmla="*/ 491695 h 1413510"/>
              <a:gd name="T64" fmla="*/ 201715 w 3001010"/>
              <a:gd name="T65" fmla="*/ 334129 h 1413510"/>
              <a:gd name="T66" fmla="*/ 111334 w 3001010"/>
              <a:gd name="T67" fmla="*/ 210009 h 1413510"/>
              <a:gd name="T68" fmla="*/ 19995 w 3001010"/>
              <a:gd name="T69" fmla="*/ 0 h 1413510"/>
              <a:gd name="T70" fmla="*/ 388133 w 3001010"/>
              <a:gd name="T71" fmla="*/ 492187 h 1413510"/>
              <a:gd name="T72" fmla="*/ 389515 w 3001010"/>
              <a:gd name="T73" fmla="*/ 493357 h 1413510"/>
              <a:gd name="T74" fmla="*/ 387554 w 3001010"/>
              <a:gd name="T75" fmla="*/ 491695 h 1413510"/>
              <a:gd name="T76" fmla="*/ 387554 w 3001010"/>
              <a:gd name="T77" fmla="*/ 491695 h 1413510"/>
              <a:gd name="T78" fmla="*/ 202768 w 3001010"/>
              <a:gd name="T79" fmla="*/ 335021 h 1413510"/>
              <a:gd name="T80" fmla="*/ 203330 w 3001010"/>
              <a:gd name="T81" fmla="*/ 335790 h 1413510"/>
              <a:gd name="T82" fmla="*/ 202117 w 3001010"/>
              <a:gd name="T83" fmla="*/ 334129 h 1413510"/>
              <a:gd name="T84" fmla="*/ 202117 w 3001010"/>
              <a:gd name="T85" fmla="*/ 334129 h 1413510"/>
              <a:gd name="T86" fmla="*/ 110839 w 3001010"/>
              <a:gd name="T87" fmla="*/ 208870 h 1413510"/>
              <a:gd name="T88" fmla="*/ 111334 w 3001010"/>
              <a:gd name="T89" fmla="*/ 210009 h 1413510"/>
              <a:gd name="T90" fmla="*/ 110490 w 3001010"/>
              <a:gd name="T91" fmla="*/ 208066 h 1413510"/>
              <a:gd name="T92" fmla="*/ 110490 w 3001010"/>
              <a:gd name="T93" fmla="*/ 208066 h 14135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01010" h="1413510">
                <a:moveTo>
                  <a:pt x="748881" y="786651"/>
                </a:moveTo>
                <a:lnTo>
                  <a:pt x="935024" y="1057541"/>
                </a:lnTo>
                <a:lnTo>
                  <a:pt x="1124496" y="1226870"/>
                </a:lnTo>
                <a:lnTo>
                  <a:pt x="1502321" y="1413167"/>
                </a:lnTo>
                <a:lnTo>
                  <a:pt x="1610908" y="1393863"/>
                </a:lnTo>
                <a:lnTo>
                  <a:pt x="1508277" y="1393863"/>
                </a:lnTo>
                <a:lnTo>
                  <a:pt x="1502054" y="1392986"/>
                </a:lnTo>
                <a:lnTo>
                  <a:pt x="1505323" y="1392406"/>
                </a:lnTo>
                <a:lnTo>
                  <a:pt x="1137682" y="1211097"/>
                </a:lnTo>
                <a:lnTo>
                  <a:pt x="1136815" y="1211097"/>
                </a:lnTo>
                <a:lnTo>
                  <a:pt x="1134592" y="1209573"/>
                </a:lnTo>
                <a:lnTo>
                  <a:pt x="1135109" y="1209573"/>
                </a:lnTo>
                <a:lnTo>
                  <a:pt x="951151" y="1045222"/>
                </a:lnTo>
                <a:lnTo>
                  <a:pt x="950671" y="1045222"/>
                </a:lnTo>
                <a:lnTo>
                  <a:pt x="949147" y="1043432"/>
                </a:lnTo>
                <a:lnTo>
                  <a:pt x="949440" y="1043432"/>
                </a:lnTo>
                <a:lnTo>
                  <a:pt x="773268" y="787082"/>
                </a:lnTo>
                <a:lnTo>
                  <a:pt x="749287" y="787082"/>
                </a:lnTo>
                <a:lnTo>
                  <a:pt x="748881" y="786651"/>
                </a:lnTo>
                <a:close/>
              </a:path>
              <a:path w="3001010" h="1413510">
                <a:moveTo>
                  <a:pt x="1505323" y="1392406"/>
                </a:moveTo>
                <a:lnTo>
                  <a:pt x="1502054" y="1392986"/>
                </a:lnTo>
                <a:lnTo>
                  <a:pt x="1508277" y="1393863"/>
                </a:lnTo>
                <a:lnTo>
                  <a:pt x="1505323" y="1392406"/>
                </a:lnTo>
                <a:close/>
              </a:path>
              <a:path w="3001010" h="1413510">
                <a:moveTo>
                  <a:pt x="2996628" y="1109141"/>
                </a:moveTo>
                <a:lnTo>
                  <a:pt x="2249271" y="1260208"/>
                </a:lnTo>
                <a:lnTo>
                  <a:pt x="2249411" y="1260208"/>
                </a:lnTo>
                <a:lnTo>
                  <a:pt x="1505323" y="1392406"/>
                </a:lnTo>
                <a:lnTo>
                  <a:pt x="1508277" y="1393863"/>
                </a:lnTo>
                <a:lnTo>
                  <a:pt x="1610908" y="1393863"/>
                </a:lnTo>
                <a:lnTo>
                  <a:pt x="2253005" y="1279715"/>
                </a:lnTo>
                <a:lnTo>
                  <a:pt x="3000502" y="1128649"/>
                </a:lnTo>
                <a:lnTo>
                  <a:pt x="2996628" y="1109141"/>
                </a:lnTo>
                <a:close/>
              </a:path>
              <a:path w="3001010" h="1413510">
                <a:moveTo>
                  <a:pt x="1134592" y="1209573"/>
                </a:moveTo>
                <a:lnTo>
                  <a:pt x="1136815" y="1211097"/>
                </a:lnTo>
                <a:lnTo>
                  <a:pt x="1135745" y="1210142"/>
                </a:lnTo>
                <a:lnTo>
                  <a:pt x="1134592" y="1209573"/>
                </a:lnTo>
                <a:close/>
              </a:path>
              <a:path w="3001010" h="1413510">
                <a:moveTo>
                  <a:pt x="1135745" y="1210142"/>
                </a:moveTo>
                <a:lnTo>
                  <a:pt x="1136815" y="1211097"/>
                </a:lnTo>
                <a:lnTo>
                  <a:pt x="1137682" y="1211097"/>
                </a:lnTo>
                <a:lnTo>
                  <a:pt x="1135745" y="1210142"/>
                </a:lnTo>
                <a:close/>
              </a:path>
              <a:path w="3001010" h="1413510">
                <a:moveTo>
                  <a:pt x="1135109" y="1209573"/>
                </a:moveTo>
                <a:lnTo>
                  <a:pt x="1134592" y="1209573"/>
                </a:lnTo>
                <a:lnTo>
                  <a:pt x="1135745" y="1210142"/>
                </a:lnTo>
                <a:lnTo>
                  <a:pt x="1135109" y="1209573"/>
                </a:lnTo>
                <a:close/>
              </a:path>
              <a:path w="3001010" h="1413510">
                <a:moveTo>
                  <a:pt x="949147" y="1043432"/>
                </a:moveTo>
                <a:lnTo>
                  <a:pt x="950671" y="1045222"/>
                </a:lnTo>
                <a:lnTo>
                  <a:pt x="949907" y="1044111"/>
                </a:lnTo>
                <a:lnTo>
                  <a:pt x="949147" y="1043432"/>
                </a:lnTo>
                <a:close/>
              </a:path>
              <a:path w="3001010" h="1413510">
                <a:moveTo>
                  <a:pt x="949907" y="1044111"/>
                </a:moveTo>
                <a:lnTo>
                  <a:pt x="950671" y="1045222"/>
                </a:lnTo>
                <a:lnTo>
                  <a:pt x="951151" y="1045222"/>
                </a:lnTo>
                <a:lnTo>
                  <a:pt x="949907" y="1044111"/>
                </a:lnTo>
                <a:close/>
              </a:path>
              <a:path w="3001010" h="1413510">
                <a:moveTo>
                  <a:pt x="949440" y="1043432"/>
                </a:moveTo>
                <a:lnTo>
                  <a:pt x="949147" y="1043432"/>
                </a:lnTo>
                <a:lnTo>
                  <a:pt x="949907" y="1044111"/>
                </a:lnTo>
                <a:lnTo>
                  <a:pt x="949440" y="1043432"/>
                </a:lnTo>
                <a:close/>
              </a:path>
              <a:path w="3001010" h="1413510">
                <a:moveTo>
                  <a:pt x="748322" y="785837"/>
                </a:moveTo>
                <a:lnTo>
                  <a:pt x="748881" y="786651"/>
                </a:lnTo>
                <a:lnTo>
                  <a:pt x="749287" y="787082"/>
                </a:lnTo>
                <a:lnTo>
                  <a:pt x="748322" y="785837"/>
                </a:lnTo>
                <a:close/>
              </a:path>
              <a:path w="3001010" h="1413510">
                <a:moveTo>
                  <a:pt x="772413" y="785837"/>
                </a:moveTo>
                <a:lnTo>
                  <a:pt x="748322" y="785837"/>
                </a:lnTo>
                <a:lnTo>
                  <a:pt x="749287" y="787082"/>
                </a:lnTo>
                <a:lnTo>
                  <a:pt x="773268" y="787082"/>
                </a:lnTo>
                <a:lnTo>
                  <a:pt x="772413" y="785837"/>
                </a:lnTo>
                <a:close/>
              </a:path>
              <a:path w="3001010" h="1413510">
                <a:moveTo>
                  <a:pt x="563037" y="589429"/>
                </a:moveTo>
                <a:lnTo>
                  <a:pt x="748881" y="786651"/>
                </a:lnTo>
                <a:lnTo>
                  <a:pt x="748322" y="785837"/>
                </a:lnTo>
                <a:lnTo>
                  <a:pt x="772413" y="785837"/>
                </a:lnTo>
                <a:lnTo>
                  <a:pt x="764235" y="773938"/>
                </a:lnTo>
                <a:lnTo>
                  <a:pt x="591193" y="590219"/>
                </a:lnTo>
                <a:lnTo>
                  <a:pt x="564883" y="590219"/>
                </a:lnTo>
                <a:lnTo>
                  <a:pt x="563037" y="589429"/>
                </a:lnTo>
                <a:close/>
              </a:path>
              <a:path w="3001010" h="1413510">
                <a:moveTo>
                  <a:pt x="561568" y="587870"/>
                </a:moveTo>
                <a:lnTo>
                  <a:pt x="563037" y="589429"/>
                </a:lnTo>
                <a:lnTo>
                  <a:pt x="564883" y="590219"/>
                </a:lnTo>
                <a:lnTo>
                  <a:pt x="561568" y="587870"/>
                </a:lnTo>
                <a:close/>
              </a:path>
              <a:path w="3001010" h="1413510">
                <a:moveTo>
                  <a:pt x="588980" y="587870"/>
                </a:moveTo>
                <a:lnTo>
                  <a:pt x="561568" y="587870"/>
                </a:lnTo>
                <a:lnTo>
                  <a:pt x="564883" y="590219"/>
                </a:lnTo>
                <a:lnTo>
                  <a:pt x="591193" y="590219"/>
                </a:lnTo>
                <a:lnTo>
                  <a:pt x="588980" y="587870"/>
                </a:lnTo>
                <a:close/>
              </a:path>
              <a:path w="3001010" h="1413510">
                <a:moveTo>
                  <a:pt x="19983" y="0"/>
                </a:moveTo>
                <a:lnTo>
                  <a:pt x="9087" y="0"/>
                </a:lnTo>
                <a:lnTo>
                  <a:pt x="0" y="3924"/>
                </a:lnTo>
                <a:lnTo>
                  <a:pt x="93433" y="219189"/>
                </a:lnTo>
                <a:lnTo>
                  <a:pt x="187782" y="348818"/>
                </a:lnTo>
                <a:lnTo>
                  <a:pt x="377507" y="509981"/>
                </a:lnTo>
                <a:lnTo>
                  <a:pt x="563037" y="589429"/>
                </a:lnTo>
                <a:lnTo>
                  <a:pt x="561568" y="587870"/>
                </a:lnTo>
                <a:lnTo>
                  <a:pt x="588980" y="587870"/>
                </a:lnTo>
                <a:lnTo>
                  <a:pt x="574649" y="572655"/>
                </a:lnTo>
                <a:lnTo>
                  <a:pt x="390623" y="493801"/>
                </a:lnTo>
                <a:lnTo>
                  <a:pt x="389267" y="493801"/>
                </a:lnTo>
                <a:lnTo>
                  <a:pt x="386740" y="492137"/>
                </a:lnTo>
                <a:lnTo>
                  <a:pt x="387308" y="492137"/>
                </a:lnTo>
                <a:lnTo>
                  <a:pt x="203546" y="336092"/>
                </a:lnTo>
                <a:lnTo>
                  <a:pt x="203200" y="336092"/>
                </a:lnTo>
                <a:lnTo>
                  <a:pt x="201587" y="334429"/>
                </a:lnTo>
                <a:lnTo>
                  <a:pt x="201989" y="334429"/>
                </a:lnTo>
                <a:lnTo>
                  <a:pt x="111598" y="210197"/>
                </a:lnTo>
                <a:lnTo>
                  <a:pt x="111264" y="210197"/>
                </a:lnTo>
                <a:lnTo>
                  <a:pt x="110185" y="208254"/>
                </a:lnTo>
                <a:lnTo>
                  <a:pt x="110420" y="208254"/>
                </a:lnTo>
                <a:lnTo>
                  <a:pt x="19983" y="0"/>
                </a:lnTo>
                <a:close/>
              </a:path>
              <a:path w="3001010" h="1413510">
                <a:moveTo>
                  <a:pt x="386740" y="492137"/>
                </a:moveTo>
                <a:lnTo>
                  <a:pt x="389267" y="493801"/>
                </a:lnTo>
                <a:lnTo>
                  <a:pt x="387887" y="492629"/>
                </a:lnTo>
                <a:lnTo>
                  <a:pt x="386740" y="492137"/>
                </a:lnTo>
                <a:close/>
              </a:path>
              <a:path w="3001010" h="1413510">
                <a:moveTo>
                  <a:pt x="387887" y="492629"/>
                </a:moveTo>
                <a:lnTo>
                  <a:pt x="389267" y="493801"/>
                </a:lnTo>
                <a:lnTo>
                  <a:pt x="390623" y="493801"/>
                </a:lnTo>
                <a:lnTo>
                  <a:pt x="387887" y="492629"/>
                </a:lnTo>
                <a:close/>
              </a:path>
              <a:path w="3001010" h="1413510">
                <a:moveTo>
                  <a:pt x="387308" y="492137"/>
                </a:moveTo>
                <a:lnTo>
                  <a:pt x="386740" y="492137"/>
                </a:lnTo>
                <a:lnTo>
                  <a:pt x="387887" y="492629"/>
                </a:lnTo>
                <a:lnTo>
                  <a:pt x="387308" y="492137"/>
                </a:lnTo>
                <a:close/>
              </a:path>
              <a:path w="3001010" h="1413510">
                <a:moveTo>
                  <a:pt x="201587" y="334429"/>
                </a:moveTo>
                <a:lnTo>
                  <a:pt x="203200" y="336092"/>
                </a:lnTo>
                <a:lnTo>
                  <a:pt x="202640" y="335323"/>
                </a:lnTo>
                <a:lnTo>
                  <a:pt x="201587" y="334429"/>
                </a:lnTo>
                <a:close/>
              </a:path>
              <a:path w="3001010" h="1413510">
                <a:moveTo>
                  <a:pt x="202640" y="335323"/>
                </a:moveTo>
                <a:lnTo>
                  <a:pt x="203200" y="336092"/>
                </a:lnTo>
                <a:lnTo>
                  <a:pt x="203546" y="336092"/>
                </a:lnTo>
                <a:lnTo>
                  <a:pt x="202640" y="335323"/>
                </a:lnTo>
                <a:close/>
              </a:path>
              <a:path w="3001010" h="1413510">
                <a:moveTo>
                  <a:pt x="201989" y="334429"/>
                </a:moveTo>
                <a:lnTo>
                  <a:pt x="201587" y="334429"/>
                </a:lnTo>
                <a:lnTo>
                  <a:pt x="202640" y="335323"/>
                </a:lnTo>
                <a:lnTo>
                  <a:pt x="201989" y="334429"/>
                </a:lnTo>
                <a:close/>
              </a:path>
              <a:path w="3001010" h="1413510">
                <a:moveTo>
                  <a:pt x="110185" y="208254"/>
                </a:moveTo>
                <a:lnTo>
                  <a:pt x="111264" y="210197"/>
                </a:lnTo>
                <a:lnTo>
                  <a:pt x="110769" y="209058"/>
                </a:lnTo>
                <a:lnTo>
                  <a:pt x="110185" y="208254"/>
                </a:lnTo>
                <a:close/>
              </a:path>
              <a:path w="3001010" h="1413510">
                <a:moveTo>
                  <a:pt x="110769" y="209058"/>
                </a:moveTo>
                <a:lnTo>
                  <a:pt x="111264" y="210197"/>
                </a:lnTo>
                <a:lnTo>
                  <a:pt x="111598" y="210197"/>
                </a:lnTo>
                <a:lnTo>
                  <a:pt x="110769" y="209058"/>
                </a:lnTo>
                <a:close/>
              </a:path>
              <a:path w="3001010" h="1413510">
                <a:moveTo>
                  <a:pt x="110420" y="208254"/>
                </a:moveTo>
                <a:lnTo>
                  <a:pt x="110185" y="208254"/>
                </a:lnTo>
                <a:lnTo>
                  <a:pt x="110769" y="209058"/>
                </a:lnTo>
                <a:lnTo>
                  <a:pt x="110420" y="208254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1" name="object 157">
            <a:extLst>
              <a:ext uri="{FF2B5EF4-FFF2-40B4-BE49-F238E27FC236}">
                <a16:creationId xmlns:a16="http://schemas.microsoft.com/office/drawing/2014/main" id="{D132C4B2-CF82-4048-B02B-7DA7B744364D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78423 h 80010"/>
              <a:gd name="T2" fmla="*/ 81628 w 80009"/>
              <a:gd name="T3" fmla="*/ 78423 h 80010"/>
              <a:gd name="T4" fmla="*/ 81628 w 80009"/>
              <a:gd name="T5" fmla="*/ 0 h 80010"/>
              <a:gd name="T6" fmla="*/ 0 w 80009"/>
              <a:gd name="T7" fmla="*/ 0 h 80010"/>
              <a:gd name="T8" fmla="*/ 0 w 80009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2" name="object 158">
            <a:extLst>
              <a:ext uri="{FF2B5EF4-FFF2-40B4-BE49-F238E27FC236}">
                <a16:creationId xmlns:a16="http://schemas.microsoft.com/office/drawing/2014/main" id="{F1C7B186-9A32-4165-AAD8-6EB1DE627925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78429 h 80010"/>
              <a:gd name="T2" fmla="*/ 81632 w 80009"/>
              <a:gd name="T3" fmla="*/ 78429 h 80010"/>
              <a:gd name="T4" fmla="*/ 81632 w 80009"/>
              <a:gd name="T5" fmla="*/ 0 h 80010"/>
              <a:gd name="T6" fmla="*/ 0 w 80009"/>
              <a:gd name="T7" fmla="*/ 0 h 80010"/>
              <a:gd name="T8" fmla="*/ 0 w 80009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3" name="object 159">
            <a:extLst>
              <a:ext uri="{FF2B5EF4-FFF2-40B4-BE49-F238E27FC236}">
                <a16:creationId xmlns:a16="http://schemas.microsoft.com/office/drawing/2014/main" id="{3A794D4A-B0B1-4B5B-A639-562F425A5DC9}"/>
              </a:ext>
            </a:extLst>
          </p:cNvPr>
          <p:cNvSpPr>
            <a:spLocks/>
          </p:cNvSpPr>
          <p:nvPr/>
        </p:nvSpPr>
        <p:spPr bwMode="auto">
          <a:xfrm>
            <a:off x="1435100" y="2663825"/>
            <a:ext cx="79375" cy="79375"/>
          </a:xfrm>
          <a:custGeom>
            <a:avLst/>
            <a:gdLst>
              <a:gd name="T0" fmla="*/ 0 w 80009"/>
              <a:gd name="T1" fmla="*/ 78423 h 80010"/>
              <a:gd name="T2" fmla="*/ 78458 w 80009"/>
              <a:gd name="T3" fmla="*/ 78423 h 80010"/>
              <a:gd name="T4" fmla="*/ 78458 w 80009"/>
              <a:gd name="T5" fmla="*/ 0 h 80010"/>
              <a:gd name="T6" fmla="*/ 0 w 80009"/>
              <a:gd name="T7" fmla="*/ 0 h 80010"/>
              <a:gd name="T8" fmla="*/ 0 w 80009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4" name="object 160">
            <a:extLst>
              <a:ext uri="{FF2B5EF4-FFF2-40B4-BE49-F238E27FC236}">
                <a16:creationId xmlns:a16="http://schemas.microsoft.com/office/drawing/2014/main" id="{5068B295-E88E-4A98-9040-0A64016AB407}"/>
              </a:ext>
            </a:extLst>
          </p:cNvPr>
          <p:cNvSpPr>
            <a:spLocks/>
          </p:cNvSpPr>
          <p:nvPr/>
        </p:nvSpPr>
        <p:spPr bwMode="auto">
          <a:xfrm>
            <a:off x="1435100" y="2663825"/>
            <a:ext cx="79375" cy="79375"/>
          </a:xfrm>
          <a:custGeom>
            <a:avLst/>
            <a:gdLst>
              <a:gd name="T0" fmla="*/ 0 w 80009"/>
              <a:gd name="T1" fmla="*/ 78416 h 80010"/>
              <a:gd name="T2" fmla="*/ 78462 w 80009"/>
              <a:gd name="T3" fmla="*/ 78416 h 80010"/>
              <a:gd name="T4" fmla="*/ 78462 w 80009"/>
              <a:gd name="T5" fmla="*/ 0 h 80010"/>
              <a:gd name="T6" fmla="*/ 0 w 80009"/>
              <a:gd name="T7" fmla="*/ 0 h 80010"/>
              <a:gd name="T8" fmla="*/ 0 w 80009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5" name="object 161">
            <a:extLst>
              <a:ext uri="{FF2B5EF4-FFF2-40B4-BE49-F238E27FC236}">
                <a16:creationId xmlns:a16="http://schemas.microsoft.com/office/drawing/2014/main" id="{3B8D3551-68CD-4F51-AA84-C257B80441EC}"/>
              </a:ext>
            </a:extLst>
          </p:cNvPr>
          <p:cNvSpPr>
            <a:spLocks/>
          </p:cNvSpPr>
          <p:nvPr/>
        </p:nvSpPr>
        <p:spPr bwMode="auto">
          <a:xfrm>
            <a:off x="1527175" y="2790825"/>
            <a:ext cx="80963" cy="79375"/>
          </a:xfrm>
          <a:custGeom>
            <a:avLst/>
            <a:gdLst>
              <a:gd name="T0" fmla="*/ 0 w 80009"/>
              <a:gd name="T1" fmla="*/ 78428 h 80010"/>
              <a:gd name="T2" fmla="*/ 81630 w 80009"/>
              <a:gd name="T3" fmla="*/ 78428 h 80010"/>
              <a:gd name="T4" fmla="*/ 81630 w 80009"/>
              <a:gd name="T5" fmla="*/ 0 h 80010"/>
              <a:gd name="T6" fmla="*/ 0 w 80009"/>
              <a:gd name="T7" fmla="*/ 0 h 80010"/>
              <a:gd name="T8" fmla="*/ 0 w 80009"/>
              <a:gd name="T9" fmla="*/ 78428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6" name="object 162">
            <a:extLst>
              <a:ext uri="{FF2B5EF4-FFF2-40B4-BE49-F238E27FC236}">
                <a16:creationId xmlns:a16="http://schemas.microsoft.com/office/drawing/2014/main" id="{C7404F5D-B84A-4A27-9215-4C8172B2B9FA}"/>
              </a:ext>
            </a:extLst>
          </p:cNvPr>
          <p:cNvSpPr>
            <a:spLocks/>
          </p:cNvSpPr>
          <p:nvPr/>
        </p:nvSpPr>
        <p:spPr bwMode="auto">
          <a:xfrm>
            <a:off x="1527175" y="2790825"/>
            <a:ext cx="80963" cy="79375"/>
          </a:xfrm>
          <a:custGeom>
            <a:avLst/>
            <a:gdLst>
              <a:gd name="T0" fmla="*/ 0 w 80009"/>
              <a:gd name="T1" fmla="*/ 78429 h 80010"/>
              <a:gd name="T2" fmla="*/ 81634 w 80009"/>
              <a:gd name="T3" fmla="*/ 78429 h 80010"/>
              <a:gd name="T4" fmla="*/ 81634 w 80009"/>
              <a:gd name="T5" fmla="*/ 0 h 80010"/>
              <a:gd name="T6" fmla="*/ 0 w 80009"/>
              <a:gd name="T7" fmla="*/ 0 h 80010"/>
              <a:gd name="T8" fmla="*/ 0 w 80009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7" name="object 163">
            <a:extLst>
              <a:ext uri="{FF2B5EF4-FFF2-40B4-BE49-F238E27FC236}">
                <a16:creationId xmlns:a16="http://schemas.microsoft.com/office/drawing/2014/main" id="{07D03685-E90B-4B11-A935-82B080DF80E0}"/>
              </a:ext>
            </a:extLst>
          </p:cNvPr>
          <p:cNvSpPr>
            <a:spLocks/>
          </p:cNvSpPr>
          <p:nvPr/>
        </p:nvSpPr>
        <p:spPr bwMode="auto">
          <a:xfrm>
            <a:off x="1716088" y="2949575"/>
            <a:ext cx="79375" cy="80963"/>
          </a:xfrm>
          <a:custGeom>
            <a:avLst/>
            <a:gdLst>
              <a:gd name="T0" fmla="*/ 0 w 80010"/>
              <a:gd name="T1" fmla="*/ 81596 h 80010"/>
              <a:gd name="T2" fmla="*/ 78456 w 80010"/>
              <a:gd name="T3" fmla="*/ 81596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8" name="object 164">
            <a:extLst>
              <a:ext uri="{FF2B5EF4-FFF2-40B4-BE49-F238E27FC236}">
                <a16:creationId xmlns:a16="http://schemas.microsoft.com/office/drawing/2014/main" id="{FBEED490-18ED-4A4D-A327-5C04F51F3FC0}"/>
              </a:ext>
            </a:extLst>
          </p:cNvPr>
          <p:cNvSpPr>
            <a:spLocks/>
          </p:cNvSpPr>
          <p:nvPr/>
        </p:nvSpPr>
        <p:spPr bwMode="auto">
          <a:xfrm>
            <a:off x="1716088" y="2949575"/>
            <a:ext cx="79375" cy="80963"/>
          </a:xfrm>
          <a:custGeom>
            <a:avLst/>
            <a:gdLst>
              <a:gd name="T0" fmla="*/ 0 w 80010"/>
              <a:gd name="T1" fmla="*/ 81597 h 80010"/>
              <a:gd name="T2" fmla="*/ 78448 w 80010"/>
              <a:gd name="T3" fmla="*/ 81597 h 80010"/>
              <a:gd name="T4" fmla="*/ 78448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09" y="79688"/>
                </a:lnTo>
                <a:lnTo>
                  <a:pt x="79709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9" name="object 165">
            <a:extLst>
              <a:ext uri="{FF2B5EF4-FFF2-40B4-BE49-F238E27FC236}">
                <a16:creationId xmlns:a16="http://schemas.microsoft.com/office/drawing/2014/main" id="{10913620-FB15-4869-9C5D-72BFEA74CF55}"/>
              </a:ext>
            </a:extLst>
          </p:cNvPr>
          <p:cNvSpPr>
            <a:spLocks/>
          </p:cNvSpPr>
          <p:nvPr/>
        </p:nvSpPr>
        <p:spPr bwMode="auto">
          <a:xfrm>
            <a:off x="1901825" y="3030538"/>
            <a:ext cx="79375" cy="79375"/>
          </a:xfrm>
          <a:custGeom>
            <a:avLst/>
            <a:gdLst>
              <a:gd name="T0" fmla="*/ 0 w 80010"/>
              <a:gd name="T1" fmla="*/ 78423 h 80010"/>
              <a:gd name="T2" fmla="*/ 78456 w 80010"/>
              <a:gd name="T3" fmla="*/ 78423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0" name="object 166">
            <a:extLst>
              <a:ext uri="{FF2B5EF4-FFF2-40B4-BE49-F238E27FC236}">
                <a16:creationId xmlns:a16="http://schemas.microsoft.com/office/drawing/2014/main" id="{CC9490F6-64D1-47B2-9D7B-CB93A4D6693B}"/>
              </a:ext>
            </a:extLst>
          </p:cNvPr>
          <p:cNvSpPr>
            <a:spLocks/>
          </p:cNvSpPr>
          <p:nvPr/>
        </p:nvSpPr>
        <p:spPr bwMode="auto">
          <a:xfrm>
            <a:off x="1901825" y="3030538"/>
            <a:ext cx="79375" cy="79375"/>
          </a:xfrm>
          <a:custGeom>
            <a:avLst/>
            <a:gdLst>
              <a:gd name="T0" fmla="*/ 0 w 80010"/>
              <a:gd name="T1" fmla="*/ 78416 h 80010"/>
              <a:gd name="T2" fmla="*/ 78460 w 80010"/>
              <a:gd name="T3" fmla="*/ 78416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1" name="object 167">
            <a:extLst>
              <a:ext uri="{FF2B5EF4-FFF2-40B4-BE49-F238E27FC236}">
                <a16:creationId xmlns:a16="http://schemas.microsoft.com/office/drawing/2014/main" id="{1C7BE5ED-16BF-43CF-936A-A99A91CC7D58}"/>
              </a:ext>
            </a:extLst>
          </p:cNvPr>
          <p:cNvSpPr>
            <a:spLocks/>
          </p:cNvSpPr>
          <p:nvPr/>
        </p:nvSpPr>
        <p:spPr bwMode="auto">
          <a:xfrm>
            <a:off x="2089150" y="3228975"/>
            <a:ext cx="79375" cy="80963"/>
          </a:xfrm>
          <a:custGeom>
            <a:avLst/>
            <a:gdLst>
              <a:gd name="T0" fmla="*/ 0 w 80010"/>
              <a:gd name="T1" fmla="*/ 81596 h 80010"/>
              <a:gd name="T2" fmla="*/ 78461 w 80010"/>
              <a:gd name="T3" fmla="*/ 81596 h 80010"/>
              <a:gd name="T4" fmla="*/ 78461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22" y="79687"/>
                </a:lnTo>
                <a:lnTo>
                  <a:pt x="79722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2" name="object 168">
            <a:extLst>
              <a:ext uri="{FF2B5EF4-FFF2-40B4-BE49-F238E27FC236}">
                <a16:creationId xmlns:a16="http://schemas.microsoft.com/office/drawing/2014/main" id="{88F2D7E6-7DA2-4BB5-8DD5-F28601E850F5}"/>
              </a:ext>
            </a:extLst>
          </p:cNvPr>
          <p:cNvSpPr>
            <a:spLocks/>
          </p:cNvSpPr>
          <p:nvPr/>
        </p:nvSpPr>
        <p:spPr bwMode="auto">
          <a:xfrm>
            <a:off x="2089150" y="3228975"/>
            <a:ext cx="79375" cy="80963"/>
          </a:xfrm>
          <a:custGeom>
            <a:avLst/>
            <a:gdLst>
              <a:gd name="T0" fmla="*/ 0 w 80010"/>
              <a:gd name="T1" fmla="*/ 81597 h 80010"/>
              <a:gd name="T2" fmla="*/ 78460 w 80010"/>
              <a:gd name="T3" fmla="*/ 81597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3" name="object 169">
            <a:extLst>
              <a:ext uri="{FF2B5EF4-FFF2-40B4-BE49-F238E27FC236}">
                <a16:creationId xmlns:a16="http://schemas.microsoft.com/office/drawing/2014/main" id="{E4492A5A-F590-44FF-B514-91F2481C4322}"/>
              </a:ext>
            </a:extLst>
          </p:cNvPr>
          <p:cNvSpPr>
            <a:spLocks/>
          </p:cNvSpPr>
          <p:nvPr/>
        </p:nvSpPr>
        <p:spPr bwMode="auto">
          <a:xfrm>
            <a:off x="2274888" y="3500438"/>
            <a:ext cx="79375" cy="79375"/>
          </a:xfrm>
          <a:custGeom>
            <a:avLst/>
            <a:gdLst>
              <a:gd name="T0" fmla="*/ 0 w 80010"/>
              <a:gd name="T1" fmla="*/ 78423 h 80010"/>
              <a:gd name="T2" fmla="*/ 78456 w 80010"/>
              <a:gd name="T3" fmla="*/ 78423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4" name="object 170">
            <a:extLst>
              <a:ext uri="{FF2B5EF4-FFF2-40B4-BE49-F238E27FC236}">
                <a16:creationId xmlns:a16="http://schemas.microsoft.com/office/drawing/2014/main" id="{F615E094-8766-4F63-86FE-D3A1DDBB5242}"/>
              </a:ext>
            </a:extLst>
          </p:cNvPr>
          <p:cNvSpPr>
            <a:spLocks/>
          </p:cNvSpPr>
          <p:nvPr/>
        </p:nvSpPr>
        <p:spPr bwMode="auto">
          <a:xfrm>
            <a:off x="2274888" y="3500438"/>
            <a:ext cx="79375" cy="79375"/>
          </a:xfrm>
          <a:custGeom>
            <a:avLst/>
            <a:gdLst>
              <a:gd name="T0" fmla="*/ 0 w 80010"/>
              <a:gd name="T1" fmla="*/ 78416 h 80010"/>
              <a:gd name="T2" fmla="*/ 78460 w 80010"/>
              <a:gd name="T3" fmla="*/ 78416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5" name="object 171">
            <a:extLst>
              <a:ext uri="{FF2B5EF4-FFF2-40B4-BE49-F238E27FC236}">
                <a16:creationId xmlns:a16="http://schemas.microsoft.com/office/drawing/2014/main" id="{57E2D1F7-FB9D-41B4-8AB2-8B833FAF763B}"/>
              </a:ext>
            </a:extLst>
          </p:cNvPr>
          <p:cNvSpPr>
            <a:spLocks/>
          </p:cNvSpPr>
          <p:nvPr/>
        </p:nvSpPr>
        <p:spPr bwMode="auto">
          <a:xfrm>
            <a:off x="2462213" y="3667125"/>
            <a:ext cx="80962" cy="80963"/>
          </a:xfrm>
          <a:custGeom>
            <a:avLst/>
            <a:gdLst>
              <a:gd name="T0" fmla="*/ 0 w 80010"/>
              <a:gd name="T1" fmla="*/ 81591 h 80010"/>
              <a:gd name="T2" fmla="*/ 81626 w 80010"/>
              <a:gd name="T3" fmla="*/ 81591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81591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6" name="object 172">
            <a:extLst>
              <a:ext uri="{FF2B5EF4-FFF2-40B4-BE49-F238E27FC236}">
                <a16:creationId xmlns:a16="http://schemas.microsoft.com/office/drawing/2014/main" id="{3CBD6B79-5535-4A7F-8EB8-780CD027D4F6}"/>
              </a:ext>
            </a:extLst>
          </p:cNvPr>
          <p:cNvSpPr>
            <a:spLocks/>
          </p:cNvSpPr>
          <p:nvPr/>
        </p:nvSpPr>
        <p:spPr bwMode="auto">
          <a:xfrm>
            <a:off x="2462213" y="3667125"/>
            <a:ext cx="80962" cy="80963"/>
          </a:xfrm>
          <a:custGeom>
            <a:avLst/>
            <a:gdLst>
              <a:gd name="T0" fmla="*/ 0 w 80010"/>
              <a:gd name="T1" fmla="*/ 81584 h 80010"/>
              <a:gd name="T2" fmla="*/ 81617 w 80010"/>
              <a:gd name="T3" fmla="*/ 81584 h 80010"/>
              <a:gd name="T4" fmla="*/ 81617 w 80010"/>
              <a:gd name="T5" fmla="*/ 0 h 80010"/>
              <a:gd name="T6" fmla="*/ 0 w 80010"/>
              <a:gd name="T7" fmla="*/ 0 h 80010"/>
              <a:gd name="T8" fmla="*/ 0 w 80010"/>
              <a:gd name="T9" fmla="*/ 81584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09" y="79675"/>
                </a:lnTo>
                <a:lnTo>
                  <a:pt x="79709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7" name="object 173">
            <a:extLst>
              <a:ext uri="{FF2B5EF4-FFF2-40B4-BE49-F238E27FC236}">
                <a16:creationId xmlns:a16="http://schemas.microsoft.com/office/drawing/2014/main" id="{25FF5EE0-8E94-4A1F-B630-74DC3A764787}"/>
              </a:ext>
            </a:extLst>
          </p:cNvPr>
          <p:cNvSpPr>
            <a:spLocks/>
          </p:cNvSpPr>
          <p:nvPr/>
        </p:nvSpPr>
        <p:spPr bwMode="auto">
          <a:xfrm>
            <a:off x="2836863" y="3851275"/>
            <a:ext cx="79375" cy="80963"/>
          </a:xfrm>
          <a:custGeom>
            <a:avLst/>
            <a:gdLst>
              <a:gd name="T0" fmla="*/ 0 w 80010"/>
              <a:gd name="T1" fmla="*/ 81591 h 80010"/>
              <a:gd name="T2" fmla="*/ 78456 w 80010"/>
              <a:gd name="T3" fmla="*/ 81591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81591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8" name="object 174">
            <a:extLst>
              <a:ext uri="{FF2B5EF4-FFF2-40B4-BE49-F238E27FC236}">
                <a16:creationId xmlns:a16="http://schemas.microsoft.com/office/drawing/2014/main" id="{FAE4CFF1-6365-424A-9E01-37377D7B959D}"/>
              </a:ext>
            </a:extLst>
          </p:cNvPr>
          <p:cNvSpPr>
            <a:spLocks/>
          </p:cNvSpPr>
          <p:nvPr/>
        </p:nvSpPr>
        <p:spPr bwMode="auto">
          <a:xfrm>
            <a:off x="2836863" y="3851275"/>
            <a:ext cx="79375" cy="80963"/>
          </a:xfrm>
          <a:custGeom>
            <a:avLst/>
            <a:gdLst>
              <a:gd name="T0" fmla="*/ 0 w 80010"/>
              <a:gd name="T1" fmla="*/ 81584 h 80010"/>
              <a:gd name="T2" fmla="*/ 78460 w 80010"/>
              <a:gd name="T3" fmla="*/ 81584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81584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9" name="object 175">
            <a:extLst>
              <a:ext uri="{FF2B5EF4-FFF2-40B4-BE49-F238E27FC236}">
                <a16:creationId xmlns:a16="http://schemas.microsoft.com/office/drawing/2014/main" id="{101C95BF-3E48-428F-9704-E26A08F604DB}"/>
              </a:ext>
            </a:extLst>
          </p:cNvPr>
          <p:cNvSpPr>
            <a:spLocks/>
          </p:cNvSpPr>
          <p:nvPr/>
        </p:nvSpPr>
        <p:spPr bwMode="auto">
          <a:xfrm>
            <a:off x="3582988" y="3719513"/>
            <a:ext cx="80962" cy="79375"/>
          </a:xfrm>
          <a:custGeom>
            <a:avLst/>
            <a:gdLst>
              <a:gd name="T0" fmla="*/ 0 w 80010"/>
              <a:gd name="T1" fmla="*/ 78428 h 80010"/>
              <a:gd name="T2" fmla="*/ 81626 w 80010"/>
              <a:gd name="T3" fmla="*/ 78428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78428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0" name="object 176">
            <a:extLst>
              <a:ext uri="{FF2B5EF4-FFF2-40B4-BE49-F238E27FC236}">
                <a16:creationId xmlns:a16="http://schemas.microsoft.com/office/drawing/2014/main" id="{0F075490-342A-46BD-B622-C60F8C3B978C}"/>
              </a:ext>
            </a:extLst>
          </p:cNvPr>
          <p:cNvSpPr>
            <a:spLocks/>
          </p:cNvSpPr>
          <p:nvPr/>
        </p:nvSpPr>
        <p:spPr bwMode="auto">
          <a:xfrm>
            <a:off x="3582988" y="3719513"/>
            <a:ext cx="80962" cy="79375"/>
          </a:xfrm>
          <a:custGeom>
            <a:avLst/>
            <a:gdLst>
              <a:gd name="T0" fmla="*/ 0 w 80010"/>
              <a:gd name="T1" fmla="*/ 78429 h 80010"/>
              <a:gd name="T2" fmla="*/ 81630 w 80010"/>
              <a:gd name="T3" fmla="*/ 78429 h 80010"/>
              <a:gd name="T4" fmla="*/ 81630 w 80010"/>
              <a:gd name="T5" fmla="*/ 0 h 80010"/>
              <a:gd name="T6" fmla="*/ 0 w 80010"/>
              <a:gd name="T7" fmla="*/ 0 h 80010"/>
              <a:gd name="T8" fmla="*/ 0 w 80010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1" name="object 177">
            <a:extLst>
              <a:ext uri="{FF2B5EF4-FFF2-40B4-BE49-F238E27FC236}">
                <a16:creationId xmlns:a16="http://schemas.microsoft.com/office/drawing/2014/main" id="{6C686AAA-BB11-4B64-9814-E8FC9167AD3E}"/>
              </a:ext>
            </a:extLst>
          </p:cNvPr>
          <p:cNvSpPr>
            <a:spLocks/>
          </p:cNvSpPr>
          <p:nvPr/>
        </p:nvSpPr>
        <p:spPr bwMode="auto">
          <a:xfrm>
            <a:off x="4330700" y="3567113"/>
            <a:ext cx="80963" cy="80962"/>
          </a:xfrm>
          <a:custGeom>
            <a:avLst/>
            <a:gdLst>
              <a:gd name="T0" fmla="*/ 0 w 80010"/>
              <a:gd name="T1" fmla="*/ 81589 h 80010"/>
              <a:gd name="T2" fmla="*/ 81628 w 80010"/>
              <a:gd name="T3" fmla="*/ 81589 h 80010"/>
              <a:gd name="T4" fmla="*/ 81628 w 80010"/>
              <a:gd name="T5" fmla="*/ 0 h 80010"/>
              <a:gd name="T6" fmla="*/ 0 w 80010"/>
              <a:gd name="T7" fmla="*/ 0 h 80010"/>
              <a:gd name="T8" fmla="*/ 0 w 80010"/>
              <a:gd name="T9" fmla="*/ 8158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2" name="object 178">
            <a:extLst>
              <a:ext uri="{FF2B5EF4-FFF2-40B4-BE49-F238E27FC236}">
                <a16:creationId xmlns:a16="http://schemas.microsoft.com/office/drawing/2014/main" id="{FDD4613C-103D-47DB-86B1-FB020EE6FBF5}"/>
              </a:ext>
            </a:extLst>
          </p:cNvPr>
          <p:cNvSpPr>
            <a:spLocks/>
          </p:cNvSpPr>
          <p:nvPr/>
        </p:nvSpPr>
        <p:spPr bwMode="auto">
          <a:xfrm>
            <a:off x="4330700" y="3567113"/>
            <a:ext cx="80963" cy="80962"/>
          </a:xfrm>
          <a:custGeom>
            <a:avLst/>
            <a:gdLst>
              <a:gd name="T0" fmla="*/ 0 w 80010"/>
              <a:gd name="T1" fmla="*/ 81595 h 80010"/>
              <a:gd name="T2" fmla="*/ 81619 w 80010"/>
              <a:gd name="T3" fmla="*/ 81595 h 80010"/>
              <a:gd name="T4" fmla="*/ 81619 w 80010"/>
              <a:gd name="T5" fmla="*/ 0 h 80010"/>
              <a:gd name="T6" fmla="*/ 0 w 80010"/>
              <a:gd name="T7" fmla="*/ 0 h 80010"/>
              <a:gd name="T8" fmla="*/ 0 w 80010"/>
              <a:gd name="T9" fmla="*/ 81595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09" y="79688"/>
                </a:lnTo>
                <a:lnTo>
                  <a:pt x="79709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3" name="object 179">
            <a:extLst>
              <a:ext uri="{FF2B5EF4-FFF2-40B4-BE49-F238E27FC236}">
                <a16:creationId xmlns:a16="http://schemas.microsoft.com/office/drawing/2014/main" id="{5B79DABC-7292-45EA-A69D-AF3B37890623}"/>
              </a:ext>
            </a:extLst>
          </p:cNvPr>
          <p:cNvSpPr>
            <a:spLocks/>
          </p:cNvSpPr>
          <p:nvPr/>
        </p:nvSpPr>
        <p:spPr bwMode="auto">
          <a:xfrm>
            <a:off x="4586288" y="3009900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93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4" name="object 180">
            <a:extLst>
              <a:ext uri="{FF2B5EF4-FFF2-40B4-BE49-F238E27FC236}">
                <a16:creationId xmlns:a16="http://schemas.microsoft.com/office/drawing/2014/main" id="{B4E65053-FB83-44F0-A920-DB2BB7D9FC5D}"/>
              </a:ext>
            </a:extLst>
          </p:cNvPr>
          <p:cNvSpPr>
            <a:spLocks/>
          </p:cNvSpPr>
          <p:nvPr/>
        </p:nvSpPr>
        <p:spPr bwMode="auto">
          <a:xfrm>
            <a:off x="4652963" y="2970213"/>
            <a:ext cx="80962" cy="79375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06 w 80010"/>
              <a:gd name="T5" fmla="*/ 78420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52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5" name="object 181">
            <a:extLst>
              <a:ext uri="{FF2B5EF4-FFF2-40B4-BE49-F238E27FC236}">
                <a16:creationId xmlns:a16="http://schemas.microsoft.com/office/drawing/2014/main" id="{E370D9D0-42A3-4C8D-80FE-597F594222F3}"/>
              </a:ext>
            </a:extLst>
          </p:cNvPr>
          <p:cNvSpPr>
            <a:spLocks/>
          </p:cNvSpPr>
          <p:nvPr/>
        </p:nvSpPr>
        <p:spPr bwMode="auto">
          <a:xfrm>
            <a:off x="4652963" y="2970213"/>
            <a:ext cx="80962" cy="79375"/>
          </a:xfrm>
          <a:custGeom>
            <a:avLst/>
            <a:gdLst>
              <a:gd name="T0" fmla="*/ 0 w 80010"/>
              <a:gd name="T1" fmla="*/ 0 h 80010"/>
              <a:gd name="T2" fmla="*/ 81630 w 80010"/>
              <a:gd name="T3" fmla="*/ 0 h 80010"/>
              <a:gd name="T4" fmla="*/ 40814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6" name="object 182">
            <a:extLst>
              <a:ext uri="{FF2B5EF4-FFF2-40B4-BE49-F238E27FC236}">
                <a16:creationId xmlns:a16="http://schemas.microsoft.com/office/drawing/2014/main" id="{3E3C55FA-496B-4CA5-A137-8ECF09C3DF7D}"/>
              </a:ext>
            </a:extLst>
          </p:cNvPr>
          <p:cNvSpPr>
            <a:spLocks/>
          </p:cNvSpPr>
          <p:nvPr/>
        </p:nvSpPr>
        <p:spPr bwMode="auto">
          <a:xfrm>
            <a:off x="4586288" y="2746375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7" name="object 183">
            <a:extLst>
              <a:ext uri="{FF2B5EF4-FFF2-40B4-BE49-F238E27FC236}">
                <a16:creationId xmlns:a16="http://schemas.microsoft.com/office/drawing/2014/main" id="{26B5FC6F-9D62-4942-99F8-C2BAB6970B6E}"/>
              </a:ext>
            </a:extLst>
          </p:cNvPr>
          <p:cNvSpPr>
            <a:spLocks/>
          </p:cNvSpPr>
          <p:nvPr/>
        </p:nvSpPr>
        <p:spPr bwMode="auto">
          <a:xfrm>
            <a:off x="4652963" y="2706688"/>
            <a:ext cx="80962" cy="79375"/>
          </a:xfrm>
          <a:custGeom>
            <a:avLst/>
            <a:gdLst>
              <a:gd name="T0" fmla="*/ 40806 w 80010"/>
              <a:gd name="T1" fmla="*/ 0 h 80010"/>
              <a:gd name="T2" fmla="*/ 0 w 80010"/>
              <a:gd name="T3" fmla="*/ 78433 h 80010"/>
              <a:gd name="T4" fmla="*/ 81626 w 80010"/>
              <a:gd name="T5" fmla="*/ 78433 h 80010"/>
              <a:gd name="T6" fmla="*/ 4080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8" name="object 184">
            <a:extLst>
              <a:ext uri="{FF2B5EF4-FFF2-40B4-BE49-F238E27FC236}">
                <a16:creationId xmlns:a16="http://schemas.microsoft.com/office/drawing/2014/main" id="{F5B0CF71-9ECF-424B-9EAB-F9B614FD7DC9}"/>
              </a:ext>
            </a:extLst>
          </p:cNvPr>
          <p:cNvSpPr>
            <a:spLocks/>
          </p:cNvSpPr>
          <p:nvPr/>
        </p:nvSpPr>
        <p:spPr bwMode="auto">
          <a:xfrm>
            <a:off x="4652963" y="2706688"/>
            <a:ext cx="80962" cy="79375"/>
          </a:xfrm>
          <a:custGeom>
            <a:avLst/>
            <a:gdLst>
              <a:gd name="T0" fmla="*/ 40814 w 80010"/>
              <a:gd name="T1" fmla="*/ 0 h 80010"/>
              <a:gd name="T2" fmla="*/ 81630 w 80010"/>
              <a:gd name="T3" fmla="*/ 78429 h 80010"/>
              <a:gd name="T4" fmla="*/ 0 w 80010"/>
              <a:gd name="T5" fmla="*/ 78429 h 80010"/>
              <a:gd name="T6" fmla="*/ 4081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9" name="object 185">
            <a:extLst>
              <a:ext uri="{FF2B5EF4-FFF2-40B4-BE49-F238E27FC236}">
                <a16:creationId xmlns:a16="http://schemas.microsoft.com/office/drawing/2014/main" id="{71DD2AFB-301E-47CB-9884-F8780BF3E37D}"/>
              </a:ext>
            </a:extLst>
          </p:cNvPr>
          <p:cNvSpPr>
            <a:spLocks/>
          </p:cNvSpPr>
          <p:nvPr/>
        </p:nvSpPr>
        <p:spPr bwMode="auto">
          <a:xfrm>
            <a:off x="4732338" y="2482850"/>
            <a:ext cx="66675" cy="0"/>
          </a:xfrm>
          <a:custGeom>
            <a:avLst/>
            <a:gdLst>
              <a:gd name="T0" fmla="*/ 0 w 66675"/>
              <a:gd name="T1" fmla="*/ 66430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30" y="0"/>
                </a:lnTo>
              </a:path>
            </a:pathLst>
          </a:custGeom>
          <a:noFill/>
          <a:ln w="21188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0" name="object 186">
            <a:extLst>
              <a:ext uri="{FF2B5EF4-FFF2-40B4-BE49-F238E27FC236}">
                <a16:creationId xmlns:a16="http://schemas.microsoft.com/office/drawing/2014/main" id="{E59E4849-5F55-454E-AE39-9B7941319A05}"/>
              </a:ext>
            </a:extLst>
          </p:cNvPr>
          <p:cNvSpPr>
            <a:spLocks/>
          </p:cNvSpPr>
          <p:nvPr/>
        </p:nvSpPr>
        <p:spPr bwMode="auto">
          <a:xfrm>
            <a:off x="4586288" y="2482850"/>
            <a:ext cx="66675" cy="0"/>
          </a:xfrm>
          <a:custGeom>
            <a:avLst/>
            <a:gdLst>
              <a:gd name="T0" fmla="*/ 0 w 66675"/>
              <a:gd name="T1" fmla="*/ 6643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33" y="0"/>
                </a:lnTo>
              </a:path>
            </a:pathLst>
          </a:custGeom>
          <a:noFill/>
          <a:ln w="21188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1" name="object 187">
            <a:extLst>
              <a:ext uri="{FF2B5EF4-FFF2-40B4-BE49-F238E27FC236}">
                <a16:creationId xmlns:a16="http://schemas.microsoft.com/office/drawing/2014/main" id="{193C9259-CAD5-4EE0-8DB9-09246DF04428}"/>
              </a:ext>
            </a:extLst>
          </p:cNvPr>
          <p:cNvSpPr>
            <a:spLocks/>
          </p:cNvSpPr>
          <p:nvPr/>
        </p:nvSpPr>
        <p:spPr bwMode="auto">
          <a:xfrm>
            <a:off x="4652963" y="2441575"/>
            <a:ext cx="80962" cy="80963"/>
          </a:xfrm>
          <a:custGeom>
            <a:avLst/>
            <a:gdLst>
              <a:gd name="T0" fmla="*/ 0 w 80010"/>
              <a:gd name="T1" fmla="*/ 81596 h 80010"/>
              <a:gd name="T2" fmla="*/ 81626 w 80010"/>
              <a:gd name="T3" fmla="*/ 81596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2" name="object 188">
            <a:extLst>
              <a:ext uri="{FF2B5EF4-FFF2-40B4-BE49-F238E27FC236}">
                <a16:creationId xmlns:a16="http://schemas.microsoft.com/office/drawing/2014/main" id="{F99E590B-CED0-44FA-B4EA-E3BB653A1F47}"/>
              </a:ext>
            </a:extLst>
          </p:cNvPr>
          <p:cNvSpPr>
            <a:spLocks/>
          </p:cNvSpPr>
          <p:nvPr/>
        </p:nvSpPr>
        <p:spPr bwMode="auto">
          <a:xfrm>
            <a:off x="4652963" y="2441575"/>
            <a:ext cx="80962" cy="80963"/>
          </a:xfrm>
          <a:custGeom>
            <a:avLst/>
            <a:gdLst>
              <a:gd name="T0" fmla="*/ 0 w 80010"/>
              <a:gd name="T1" fmla="*/ 81597 h 80010"/>
              <a:gd name="T2" fmla="*/ 81630 w 80010"/>
              <a:gd name="T3" fmla="*/ 81597 h 80010"/>
              <a:gd name="T4" fmla="*/ 81630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3" name="object 189">
            <a:extLst>
              <a:ext uri="{FF2B5EF4-FFF2-40B4-BE49-F238E27FC236}">
                <a16:creationId xmlns:a16="http://schemas.microsoft.com/office/drawing/2014/main" id="{C0738E5F-85B7-4C53-961F-24A70E975E78}"/>
              </a:ext>
            </a:extLst>
          </p:cNvPr>
          <p:cNvSpPr>
            <a:spLocks/>
          </p:cNvSpPr>
          <p:nvPr/>
        </p:nvSpPr>
        <p:spPr bwMode="auto">
          <a:xfrm>
            <a:off x="4586288" y="3273425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93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4" name="object 190">
            <a:extLst>
              <a:ext uri="{FF2B5EF4-FFF2-40B4-BE49-F238E27FC236}">
                <a16:creationId xmlns:a16="http://schemas.microsoft.com/office/drawing/2014/main" id="{506F12B0-12F4-490F-9BE3-BEE4D35EDD10}"/>
              </a:ext>
            </a:extLst>
          </p:cNvPr>
          <p:cNvSpPr>
            <a:spLocks/>
          </p:cNvSpPr>
          <p:nvPr/>
        </p:nvSpPr>
        <p:spPr bwMode="auto">
          <a:xfrm>
            <a:off x="4654550" y="3233738"/>
            <a:ext cx="79375" cy="79375"/>
          </a:xfrm>
          <a:custGeom>
            <a:avLst/>
            <a:gdLst>
              <a:gd name="T0" fmla="*/ 36887 w 78739"/>
              <a:gd name="T1" fmla="*/ 0 h 79375"/>
              <a:gd name="T2" fmla="*/ 1194 w 78739"/>
              <a:gd name="T3" fmla="*/ 33282 h 79375"/>
              <a:gd name="T4" fmla="*/ 0 w 78739"/>
              <a:gd name="T5" fmla="*/ 50707 h 79375"/>
              <a:gd name="T6" fmla="*/ 5842 w 78739"/>
              <a:gd name="T7" fmla="*/ 62242 h 79375"/>
              <a:gd name="T8" fmla="*/ 15621 w 78739"/>
              <a:gd name="T9" fmla="*/ 71326 h 79375"/>
              <a:gd name="T10" fmla="*/ 28942 w 78739"/>
              <a:gd name="T11" fmla="*/ 77204 h 79375"/>
              <a:gd name="T12" fmla="*/ 45407 w 78739"/>
              <a:gd name="T13" fmla="*/ 79122 h 79375"/>
              <a:gd name="T14" fmla="*/ 58861 w 78739"/>
              <a:gd name="T15" fmla="*/ 74476 h 79375"/>
              <a:gd name="T16" fmla="*/ 69654 w 78739"/>
              <a:gd name="T17" fmla="*/ 65745 h 79375"/>
              <a:gd name="T18" fmla="*/ 76831 w 78739"/>
              <a:gd name="T19" fmla="*/ 53870 h 79375"/>
              <a:gd name="T20" fmla="*/ 79435 w 78739"/>
              <a:gd name="T21" fmla="*/ 39790 h 79375"/>
              <a:gd name="T22" fmla="*/ 78652 w 78739"/>
              <a:gd name="T23" fmla="*/ 31977 h 79375"/>
              <a:gd name="T24" fmla="*/ 73571 w 78739"/>
              <a:gd name="T25" fmla="*/ 19272 h 79375"/>
              <a:gd name="T26" fmla="*/ 64413 w 78739"/>
              <a:gd name="T27" fmla="*/ 9125 h 79375"/>
              <a:gd name="T28" fmla="*/ 51933 w 78739"/>
              <a:gd name="T29" fmla="*/ 2410 h 79375"/>
              <a:gd name="T30" fmla="*/ 36887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8" y="0"/>
                </a:moveTo>
                <a:lnTo>
                  <a:pt x="1175" y="33282"/>
                </a:lnTo>
                <a:lnTo>
                  <a:pt x="0" y="50707"/>
                </a:lnTo>
                <a:lnTo>
                  <a:pt x="5749" y="62242"/>
                </a:lnTo>
                <a:lnTo>
                  <a:pt x="15372" y="71326"/>
                </a:lnTo>
                <a:lnTo>
                  <a:pt x="28480" y="77204"/>
                </a:lnTo>
                <a:lnTo>
                  <a:pt x="44682" y="79122"/>
                </a:lnTo>
                <a:lnTo>
                  <a:pt x="57921" y="74476"/>
                </a:lnTo>
                <a:lnTo>
                  <a:pt x="68542" y="65745"/>
                </a:lnTo>
                <a:lnTo>
                  <a:pt x="75604" y="53870"/>
                </a:lnTo>
                <a:lnTo>
                  <a:pt x="78168" y="39790"/>
                </a:lnTo>
                <a:lnTo>
                  <a:pt x="77397" y="31977"/>
                </a:lnTo>
                <a:lnTo>
                  <a:pt x="72397" y="19272"/>
                </a:lnTo>
                <a:lnTo>
                  <a:pt x="63385" y="9125"/>
                </a:lnTo>
                <a:lnTo>
                  <a:pt x="51104" y="2410"/>
                </a:lnTo>
                <a:lnTo>
                  <a:pt x="36298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5" name="object 191">
            <a:extLst>
              <a:ext uri="{FF2B5EF4-FFF2-40B4-BE49-F238E27FC236}">
                <a16:creationId xmlns:a16="http://schemas.microsoft.com/office/drawing/2014/main" id="{6533578B-58CD-45F6-9E82-9B7ED0899E4E}"/>
              </a:ext>
            </a:extLst>
          </p:cNvPr>
          <p:cNvSpPr>
            <a:spLocks/>
          </p:cNvSpPr>
          <p:nvPr/>
        </p:nvSpPr>
        <p:spPr bwMode="auto">
          <a:xfrm>
            <a:off x="4654550" y="3233738"/>
            <a:ext cx="79375" cy="79375"/>
          </a:xfrm>
          <a:custGeom>
            <a:avLst/>
            <a:gdLst>
              <a:gd name="T0" fmla="*/ 79438 w 78739"/>
              <a:gd name="T1" fmla="*/ 39793 h 79375"/>
              <a:gd name="T2" fmla="*/ 76833 w 78739"/>
              <a:gd name="T3" fmla="*/ 53877 h 79375"/>
              <a:gd name="T4" fmla="*/ 69655 w 78739"/>
              <a:gd name="T5" fmla="*/ 65754 h 79375"/>
              <a:gd name="T6" fmla="*/ 58862 w 78739"/>
              <a:gd name="T7" fmla="*/ 74484 h 79375"/>
              <a:gd name="T8" fmla="*/ 45411 w 78739"/>
              <a:gd name="T9" fmla="*/ 79130 h 79375"/>
              <a:gd name="T10" fmla="*/ 28946 w 78739"/>
              <a:gd name="T11" fmla="*/ 77213 h 79375"/>
              <a:gd name="T12" fmla="*/ 15625 w 78739"/>
              <a:gd name="T13" fmla="*/ 71337 h 79375"/>
              <a:gd name="T14" fmla="*/ 5844 w 78739"/>
              <a:gd name="T15" fmla="*/ 62254 h 79375"/>
              <a:gd name="T16" fmla="*/ 0 w 78739"/>
              <a:gd name="T17" fmla="*/ 50720 h 79375"/>
              <a:gd name="T18" fmla="*/ 1193 w 78739"/>
              <a:gd name="T19" fmla="*/ 33296 h 79375"/>
              <a:gd name="T20" fmla="*/ 6155 w 78739"/>
              <a:gd name="T21" fmla="*/ 19390 h 79375"/>
              <a:gd name="T22" fmla="*/ 14209 w 78739"/>
              <a:gd name="T23" fmla="*/ 9124 h 79375"/>
              <a:gd name="T24" fmla="*/ 24675 w 78739"/>
              <a:gd name="T25" fmla="*/ 2620 h 79375"/>
              <a:gd name="T26" fmla="*/ 36875 w 78739"/>
              <a:gd name="T27" fmla="*/ 0 h 79375"/>
              <a:gd name="T28" fmla="*/ 51924 w 78739"/>
              <a:gd name="T29" fmla="*/ 2410 h 79375"/>
              <a:gd name="T30" fmla="*/ 64406 w 78739"/>
              <a:gd name="T31" fmla="*/ 9124 h 79375"/>
              <a:gd name="T32" fmla="*/ 73567 w 78739"/>
              <a:gd name="T33" fmla="*/ 19269 h 79375"/>
              <a:gd name="T34" fmla="*/ 78651 w 78739"/>
              <a:gd name="T35" fmla="*/ 31969 h 79375"/>
              <a:gd name="T36" fmla="*/ 79438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6" y="53877"/>
                </a:lnTo>
                <a:lnTo>
                  <a:pt x="68543" y="65754"/>
                </a:lnTo>
                <a:lnTo>
                  <a:pt x="57922" y="74484"/>
                </a:lnTo>
                <a:lnTo>
                  <a:pt x="44686" y="79130"/>
                </a:lnTo>
                <a:lnTo>
                  <a:pt x="28484" y="77213"/>
                </a:lnTo>
                <a:lnTo>
                  <a:pt x="15376" y="71337"/>
                </a:lnTo>
                <a:lnTo>
                  <a:pt x="5751" y="62254"/>
                </a:lnTo>
                <a:lnTo>
                  <a:pt x="0" y="50720"/>
                </a:lnTo>
                <a:lnTo>
                  <a:pt x="1174" y="33296"/>
                </a:lnTo>
                <a:lnTo>
                  <a:pt x="6057" y="19390"/>
                </a:lnTo>
                <a:lnTo>
                  <a:pt x="13982" y="9124"/>
                </a:lnTo>
                <a:lnTo>
                  <a:pt x="24281" y="2620"/>
                </a:lnTo>
                <a:lnTo>
                  <a:pt x="36287" y="0"/>
                </a:lnTo>
                <a:lnTo>
                  <a:pt x="51095" y="2410"/>
                </a:lnTo>
                <a:lnTo>
                  <a:pt x="63378" y="9124"/>
                </a:lnTo>
                <a:lnTo>
                  <a:pt x="72393" y="19269"/>
                </a:lnTo>
                <a:lnTo>
                  <a:pt x="77396" y="31969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6" name="object 192">
            <a:extLst>
              <a:ext uri="{FF2B5EF4-FFF2-40B4-BE49-F238E27FC236}">
                <a16:creationId xmlns:a16="http://schemas.microsoft.com/office/drawing/2014/main" id="{5B369A44-9E16-4F79-998C-2BB73958AAF8}"/>
              </a:ext>
            </a:extLst>
          </p:cNvPr>
          <p:cNvSpPr>
            <a:spLocks/>
          </p:cNvSpPr>
          <p:nvPr/>
        </p:nvSpPr>
        <p:spPr bwMode="auto">
          <a:xfrm>
            <a:off x="4586288" y="3632200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7" name="object 193">
            <a:extLst>
              <a:ext uri="{FF2B5EF4-FFF2-40B4-BE49-F238E27FC236}">
                <a16:creationId xmlns:a16="http://schemas.microsoft.com/office/drawing/2014/main" id="{50580639-9CED-4C97-9EE1-3C7DDA772E2C}"/>
              </a:ext>
            </a:extLst>
          </p:cNvPr>
          <p:cNvSpPr>
            <a:spLocks/>
          </p:cNvSpPr>
          <p:nvPr/>
        </p:nvSpPr>
        <p:spPr bwMode="auto">
          <a:xfrm>
            <a:off x="4643438" y="3582988"/>
            <a:ext cx="100012" cy="100012"/>
          </a:xfrm>
          <a:custGeom>
            <a:avLst/>
            <a:gdLst>
              <a:gd name="T0" fmla="*/ 50139 w 99695"/>
              <a:gd name="T1" fmla="*/ 0 h 99695"/>
              <a:gd name="T2" fmla="*/ 0 w 99695"/>
              <a:gd name="T3" fmla="*/ 50126 h 99695"/>
              <a:gd name="T4" fmla="*/ 50139 w 99695"/>
              <a:gd name="T5" fmla="*/ 100241 h 99695"/>
              <a:gd name="T6" fmla="*/ 100291 w 99695"/>
              <a:gd name="T7" fmla="*/ 50126 h 99695"/>
              <a:gd name="T8" fmla="*/ 5013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56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8" name="object 194">
            <a:extLst>
              <a:ext uri="{FF2B5EF4-FFF2-40B4-BE49-F238E27FC236}">
                <a16:creationId xmlns:a16="http://schemas.microsoft.com/office/drawing/2014/main" id="{66C05944-A381-4F02-882A-ACBEC18F0F2B}"/>
              </a:ext>
            </a:extLst>
          </p:cNvPr>
          <p:cNvSpPr>
            <a:spLocks/>
          </p:cNvSpPr>
          <p:nvPr/>
        </p:nvSpPr>
        <p:spPr bwMode="auto">
          <a:xfrm>
            <a:off x="4643438" y="3582988"/>
            <a:ext cx="100012" cy="100012"/>
          </a:xfrm>
          <a:custGeom>
            <a:avLst/>
            <a:gdLst>
              <a:gd name="T0" fmla="*/ 50149 w 99695"/>
              <a:gd name="T1" fmla="*/ 0 h 99695"/>
              <a:gd name="T2" fmla="*/ 100287 w 99695"/>
              <a:gd name="T3" fmla="*/ 50128 h 99695"/>
              <a:gd name="T4" fmla="*/ 50149 w 99695"/>
              <a:gd name="T5" fmla="*/ 100245 h 99695"/>
              <a:gd name="T6" fmla="*/ 0 w 99695"/>
              <a:gd name="T7" fmla="*/ 50128 h 99695"/>
              <a:gd name="T8" fmla="*/ 5014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2" y="0"/>
                </a:moveTo>
                <a:lnTo>
                  <a:pt x="99652" y="49811"/>
                </a:lnTo>
                <a:lnTo>
                  <a:pt x="49832" y="99610"/>
                </a:lnTo>
                <a:lnTo>
                  <a:pt x="0" y="49811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" name="object 195">
            <a:extLst>
              <a:ext uri="{FF2B5EF4-FFF2-40B4-BE49-F238E27FC236}">
                <a16:creationId xmlns:a16="http://schemas.microsoft.com/office/drawing/2014/main" id="{274E64E1-F55E-4035-99A4-2F20D3335732}"/>
              </a:ext>
            </a:extLst>
          </p:cNvPr>
          <p:cNvSpPr txBox="1"/>
          <p:nvPr/>
        </p:nvSpPr>
        <p:spPr>
          <a:xfrm>
            <a:off x="577850" y="5286375"/>
            <a:ext cx="5500688" cy="1266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69900" indent="-4572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sA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de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li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all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469900" indent="-457200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No</a:t>
            </a:r>
            <a:r>
              <a:rPr sz="24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espo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0-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endParaRPr sz="2400">
              <a:latin typeface="Calibri"/>
              <a:cs typeface="Calibri"/>
            </a:endParaRPr>
          </a:p>
          <a:p>
            <a:pPr marL="469900" indent="-4572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Gr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spc="-18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r>
              <a:rPr sz="24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mo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t-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x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1836420" eaLnBrk="1" fontAlgn="auto" hangingPunct="1">
              <a:spcBef>
                <a:spcPts val="770"/>
              </a:spcBef>
              <a:spcAft>
                <a:spcPts val="0"/>
              </a:spcAft>
              <a:defRPr/>
            </a:pP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uen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spc="-145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EAS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</a:t>
            </a:r>
            <a:r>
              <a:rPr sz="1200" spc="-10" dirty="0">
                <a:latin typeface="Arial"/>
                <a:cs typeface="Arial"/>
              </a:rPr>
              <a:t>9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ie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ustr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spc="15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080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940" name="object 196">
            <a:extLst>
              <a:ext uri="{FF2B5EF4-FFF2-40B4-BE49-F238E27FC236}">
                <a16:creationId xmlns:a16="http://schemas.microsoft.com/office/drawing/2014/main" id="{B08CDA55-D4B8-4583-ADFC-FD7759D0E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0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1" name="object 197">
            <a:extLst>
              <a:ext uri="{FF2B5EF4-FFF2-40B4-BE49-F238E27FC236}">
                <a16:creationId xmlns:a16="http://schemas.microsoft.com/office/drawing/2014/main" id="{51E5D225-73DD-415A-B725-F215A8E7A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1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2" name="object 198">
            <a:extLst>
              <a:ext uri="{FF2B5EF4-FFF2-40B4-BE49-F238E27FC236}">
                <a16:creationId xmlns:a16="http://schemas.microsoft.com/office/drawing/2014/main" id="{E1F574C6-69F2-46E9-A306-E119E976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2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3" name="object 199">
            <a:extLst>
              <a:ext uri="{FF2B5EF4-FFF2-40B4-BE49-F238E27FC236}">
                <a16:creationId xmlns:a16="http://schemas.microsoft.com/office/drawing/2014/main" id="{319120AD-304D-400B-B3F5-16F910E7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4630738"/>
            <a:ext cx="6667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3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4" name="object 200">
            <a:extLst>
              <a:ext uri="{FF2B5EF4-FFF2-40B4-BE49-F238E27FC236}">
                <a16:creationId xmlns:a16="http://schemas.microsoft.com/office/drawing/2014/main" id="{E2A4A6B8-B063-4974-A30E-0E403551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4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5" name="object 201">
            <a:extLst>
              <a:ext uri="{FF2B5EF4-FFF2-40B4-BE49-F238E27FC236}">
                <a16:creationId xmlns:a16="http://schemas.microsoft.com/office/drawing/2014/main" id="{CF054118-6115-4F71-A63C-E9962751A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5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6" name="object 202">
            <a:extLst>
              <a:ext uri="{FF2B5EF4-FFF2-40B4-BE49-F238E27FC236}">
                <a16:creationId xmlns:a16="http://schemas.microsoft.com/office/drawing/2014/main" id="{46B57C09-70AE-4C05-9773-D69786572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6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7" name="object 203">
            <a:extLst>
              <a:ext uri="{FF2B5EF4-FFF2-40B4-BE49-F238E27FC236}">
                <a16:creationId xmlns:a16="http://schemas.microsoft.com/office/drawing/2014/main" id="{80D2F757-F35F-49DF-B419-6781690F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7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8" name="object 204">
            <a:extLst>
              <a:ext uri="{FF2B5EF4-FFF2-40B4-BE49-F238E27FC236}">
                <a16:creationId xmlns:a16="http://schemas.microsoft.com/office/drawing/2014/main" id="{A827C673-CAB8-4BF3-96D2-EB6CC8752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4630738"/>
            <a:ext cx="6667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8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BC5DBD78-E5A7-4651-8B1E-BDEEA7337DE6}"/>
              </a:ext>
            </a:extLst>
          </p:cNvPr>
          <p:cNvSpPr txBox="1"/>
          <p:nvPr/>
        </p:nvSpPr>
        <p:spPr>
          <a:xfrm>
            <a:off x="1033463" y="4456113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2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  <p:sp>
        <p:nvSpPr>
          <p:cNvPr id="206" name="object 206">
            <a:extLst>
              <a:ext uri="{FF2B5EF4-FFF2-40B4-BE49-F238E27FC236}">
                <a16:creationId xmlns:a16="http://schemas.microsoft.com/office/drawing/2014/main" id="{191180E6-0A60-42E1-8750-D3DE456151EA}"/>
              </a:ext>
            </a:extLst>
          </p:cNvPr>
          <p:cNvSpPr txBox="1"/>
          <p:nvPr/>
        </p:nvSpPr>
        <p:spPr>
          <a:xfrm>
            <a:off x="1033463" y="4057650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2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07" name="object 207">
            <a:extLst>
              <a:ext uri="{FF2B5EF4-FFF2-40B4-BE49-F238E27FC236}">
                <a16:creationId xmlns:a16="http://schemas.microsoft.com/office/drawing/2014/main" id="{91CA655F-FC9A-47B4-86E1-60C11AB7B425}"/>
              </a:ext>
            </a:extLst>
          </p:cNvPr>
          <p:cNvSpPr txBox="1"/>
          <p:nvPr/>
        </p:nvSpPr>
        <p:spPr>
          <a:xfrm>
            <a:off x="1033463" y="3659188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  <p:sp>
        <p:nvSpPr>
          <p:cNvPr id="208" name="object 208">
            <a:extLst>
              <a:ext uri="{FF2B5EF4-FFF2-40B4-BE49-F238E27FC236}">
                <a16:creationId xmlns:a16="http://schemas.microsoft.com/office/drawing/2014/main" id="{B6D806C7-04FC-4923-B0A1-8D4DBA0572F4}"/>
              </a:ext>
            </a:extLst>
          </p:cNvPr>
          <p:cNvSpPr txBox="1"/>
          <p:nvPr/>
        </p:nvSpPr>
        <p:spPr>
          <a:xfrm>
            <a:off x="1033463" y="3260725"/>
            <a:ext cx="242887" cy="103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31953" name="object 209">
            <a:extLst>
              <a:ext uri="{FF2B5EF4-FFF2-40B4-BE49-F238E27FC236}">
                <a16:creationId xmlns:a16="http://schemas.microsoft.com/office/drawing/2014/main" id="{A647777B-2407-4815-93F0-99F0BC291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2719388"/>
            <a:ext cx="48895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600">
                <a:latin typeface="Arial" panose="020B0604020202020204" pitchFamily="34" charset="0"/>
              </a:rPr>
              <a:t>2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m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g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(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latin typeface="Arial" panose="020B0604020202020204" pitchFamily="34" charset="0"/>
              </a:rPr>
              <a:t>C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3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b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-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0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5</a:t>
            </a:r>
            <a:endParaRPr lang="en-US" altLang="en-US" sz="600">
              <a:latin typeface="Arial" panose="020B0604020202020204" pitchFamily="34" charset="0"/>
            </a:endParaRPr>
          </a:p>
          <a:p>
            <a:pPr algn="r" eaLnBrk="1" hangingPunct="1">
              <a:spcBef>
                <a:spcPts val="225"/>
              </a:spcBef>
            </a:pPr>
            <a:r>
              <a:rPr lang="en-US" altLang="en-US" sz="600">
                <a:latin typeface="Arial" panose="020B0604020202020204" pitchFamily="34" charset="0"/>
              </a:rPr>
              <a:t>3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m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g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(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latin typeface="Arial" panose="020B0604020202020204" pitchFamily="34" charset="0"/>
              </a:rPr>
              <a:t>C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4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b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10" name="object 210">
            <a:extLst>
              <a:ext uri="{FF2B5EF4-FFF2-40B4-BE49-F238E27FC236}">
                <a16:creationId xmlns:a16="http://schemas.microsoft.com/office/drawing/2014/main" id="{AE22A9E1-FD62-411D-B0BF-DCB30B1DD79E}"/>
              </a:ext>
            </a:extLst>
          </p:cNvPr>
          <p:cNvSpPr txBox="1"/>
          <p:nvPr/>
        </p:nvSpPr>
        <p:spPr>
          <a:xfrm>
            <a:off x="1082675" y="2463800"/>
            <a:ext cx="192088" cy="103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11" name="object 211">
            <a:extLst>
              <a:ext uri="{FF2B5EF4-FFF2-40B4-BE49-F238E27FC236}">
                <a16:creationId xmlns:a16="http://schemas.microsoft.com/office/drawing/2014/main" id="{C4959C82-B805-43E8-AB69-E5337A0C0A07}"/>
              </a:ext>
            </a:extLst>
          </p:cNvPr>
          <p:cNvSpPr txBox="1"/>
          <p:nvPr/>
        </p:nvSpPr>
        <p:spPr>
          <a:xfrm>
            <a:off x="2560638" y="4945063"/>
            <a:ext cx="582612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b="1" dirty="0">
                <a:latin typeface="Arial"/>
                <a:cs typeface="Arial"/>
              </a:rPr>
              <a:t>M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7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8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n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6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t</a:t>
            </a:r>
            <a:r>
              <a:rPr sz="650" b="1" spc="6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h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6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s</a:t>
            </a:r>
            <a:endParaRPr sz="650">
              <a:latin typeface="Arial"/>
              <a:cs typeface="Arial"/>
            </a:endParaRPr>
          </a:p>
        </p:txBody>
      </p:sp>
      <p:sp>
        <p:nvSpPr>
          <p:cNvPr id="212" name="object 212">
            <a:extLst>
              <a:ext uri="{FF2B5EF4-FFF2-40B4-BE49-F238E27FC236}">
                <a16:creationId xmlns:a16="http://schemas.microsoft.com/office/drawing/2014/main" id="{09C95C38-8ECD-4301-90C5-548A96226486}"/>
              </a:ext>
            </a:extLst>
          </p:cNvPr>
          <p:cNvSpPr txBox="1"/>
          <p:nvPr/>
        </p:nvSpPr>
        <p:spPr>
          <a:xfrm>
            <a:off x="886332" y="2610859"/>
            <a:ext cx="108585" cy="1783714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b="1" dirty="0">
                <a:latin typeface="Arial"/>
                <a:cs typeface="Arial"/>
              </a:rPr>
              <a:t>L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g</a:t>
            </a:r>
            <a:r>
              <a:rPr sz="650" b="1" dirty="0">
                <a:latin typeface="Times New Roman"/>
                <a:cs typeface="Times New Roman"/>
              </a:rPr>
              <a:t>    </a:t>
            </a:r>
            <a:r>
              <a:rPr sz="650" b="1" spc="-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H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B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3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s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4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A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g</a:t>
            </a:r>
            <a:r>
              <a:rPr sz="650" b="1" dirty="0">
                <a:latin typeface="Times New Roman"/>
                <a:cs typeface="Times New Roman"/>
              </a:rPr>
              <a:t>    </a:t>
            </a:r>
            <a:r>
              <a:rPr sz="650" b="1" spc="-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f</a:t>
            </a:r>
            <a:r>
              <a:rPr sz="650" b="1" spc="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r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-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6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m</a:t>
            </a:r>
            <a:r>
              <a:rPr sz="650" b="1" dirty="0">
                <a:latin typeface="Times New Roman"/>
                <a:cs typeface="Times New Roman"/>
              </a:rPr>
              <a:t>     </a:t>
            </a:r>
            <a:r>
              <a:rPr sz="650" b="1" spc="-3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D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a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4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y</a:t>
            </a:r>
            <a:r>
              <a:rPr sz="650" b="1" dirty="0">
                <a:latin typeface="Times New Roman"/>
                <a:cs typeface="Times New Roman"/>
              </a:rPr>
              <a:t>  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1</a:t>
            </a:r>
            <a:endParaRPr sz="650">
              <a:latin typeface="Arial"/>
              <a:cs typeface="Arial"/>
            </a:endParaRPr>
          </a:p>
        </p:txBody>
      </p:sp>
      <p:sp>
        <p:nvSpPr>
          <p:cNvPr id="213" name="object 213">
            <a:extLst>
              <a:ext uri="{FF2B5EF4-FFF2-40B4-BE49-F238E27FC236}">
                <a16:creationId xmlns:a16="http://schemas.microsoft.com/office/drawing/2014/main" id="{7A556A38-56CC-4972-B61C-D5FF9C68E630}"/>
              </a:ext>
            </a:extLst>
          </p:cNvPr>
          <p:cNvSpPr txBox="1"/>
          <p:nvPr/>
        </p:nvSpPr>
        <p:spPr>
          <a:xfrm>
            <a:off x="4906963" y="2455863"/>
            <a:ext cx="1016000" cy="107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1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b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4" name="object 214">
            <a:extLst>
              <a:ext uri="{FF2B5EF4-FFF2-40B4-BE49-F238E27FC236}">
                <a16:creationId xmlns:a16="http://schemas.microsoft.com/office/drawing/2014/main" id="{2CEA422B-B3F9-42C0-A658-C2C7D73D49C6}"/>
              </a:ext>
            </a:extLst>
          </p:cNvPr>
          <p:cNvSpPr txBox="1"/>
          <p:nvPr/>
        </p:nvSpPr>
        <p:spPr>
          <a:xfrm>
            <a:off x="4906963" y="3246438"/>
            <a:ext cx="1016000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4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b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DFB76AF1-3087-468E-8516-3F456155F535}"/>
              </a:ext>
            </a:extLst>
          </p:cNvPr>
          <p:cNvSpPr txBox="1"/>
          <p:nvPr/>
        </p:nvSpPr>
        <p:spPr>
          <a:xfrm>
            <a:off x="4906963" y="3511550"/>
            <a:ext cx="1162050" cy="2968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+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6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,</a:t>
            </a:r>
            <a:endParaRPr sz="650">
              <a:latin typeface="Arial"/>
              <a:cs typeface="Arial"/>
            </a:endParaRPr>
          </a:p>
          <a:p>
            <a:pPr eaLnBrk="1" fontAlgn="auto" hangingPunct="1">
              <a:spcBef>
                <a:spcPts val="7"/>
              </a:spcBef>
              <a:spcAft>
                <a:spcPts val="0"/>
              </a:spcAft>
              <a:defRPr/>
            </a:pPr>
            <a:endParaRPr sz="600">
              <a:latin typeface="Times New Roman"/>
              <a:cs typeface="Times New Roman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U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a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ï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v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1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 </a:t>
            </a:r>
            <a:r>
              <a:rPr sz="650" spc="7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4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8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6" name="object 216">
            <a:extLst>
              <a:ext uri="{FF2B5EF4-FFF2-40B4-BE49-F238E27FC236}">
                <a16:creationId xmlns:a16="http://schemas.microsoft.com/office/drawing/2014/main" id="{54D139EF-2852-4D91-B113-16FC39F11B81}"/>
              </a:ext>
            </a:extLst>
          </p:cNvPr>
          <p:cNvSpPr txBox="1"/>
          <p:nvPr/>
        </p:nvSpPr>
        <p:spPr>
          <a:xfrm>
            <a:off x="4906963" y="3919538"/>
            <a:ext cx="860425" cy="107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+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6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,</a:t>
            </a:r>
            <a:endParaRPr sz="650">
              <a:latin typeface="Arial"/>
              <a:cs typeface="Arial"/>
            </a:endParaRPr>
          </a:p>
        </p:txBody>
      </p:sp>
      <p:sp>
        <p:nvSpPr>
          <p:cNvPr id="217" name="object 217">
            <a:extLst>
              <a:ext uri="{FF2B5EF4-FFF2-40B4-BE49-F238E27FC236}">
                <a16:creationId xmlns:a16="http://schemas.microsoft.com/office/drawing/2014/main" id="{34DFE351-4796-477B-9D63-8ED7AF4A7069}"/>
              </a:ext>
            </a:extLst>
          </p:cNvPr>
          <p:cNvSpPr txBox="1"/>
          <p:nvPr/>
        </p:nvSpPr>
        <p:spPr>
          <a:xfrm>
            <a:off x="4906963" y="4106863"/>
            <a:ext cx="1031875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U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dirty="0">
                <a:latin typeface="Arial"/>
                <a:cs typeface="Arial"/>
              </a:rPr>
              <a:t>p</a:t>
            </a:r>
            <a:r>
              <a:rPr sz="650" dirty="0">
                <a:latin typeface="Times New Roman"/>
                <a:cs typeface="Times New Roman"/>
              </a:rPr>
              <a:t>   </a:t>
            </a:r>
            <a:r>
              <a:rPr sz="650" spc="7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9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31962" name="object 218">
            <a:extLst>
              <a:ext uri="{FF2B5EF4-FFF2-40B4-BE49-F238E27FC236}">
                <a16:creationId xmlns:a16="http://schemas.microsoft.com/office/drawing/2014/main" id="{01FF225E-3F20-45D4-948A-F7488E1BFFB3}"/>
              </a:ext>
            </a:extLst>
          </p:cNvPr>
          <p:cNvSpPr>
            <a:spLocks/>
          </p:cNvSpPr>
          <p:nvPr/>
        </p:nvSpPr>
        <p:spPr bwMode="auto">
          <a:xfrm>
            <a:off x="4586288" y="4040188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3" name="object 219">
            <a:extLst>
              <a:ext uri="{FF2B5EF4-FFF2-40B4-BE49-F238E27FC236}">
                <a16:creationId xmlns:a16="http://schemas.microsoft.com/office/drawing/2014/main" id="{955699EB-BFBE-49D4-A30F-3476600690DA}"/>
              </a:ext>
            </a:extLst>
          </p:cNvPr>
          <p:cNvSpPr>
            <a:spLocks/>
          </p:cNvSpPr>
          <p:nvPr/>
        </p:nvSpPr>
        <p:spPr bwMode="auto">
          <a:xfrm>
            <a:off x="4646613" y="3990975"/>
            <a:ext cx="93662" cy="90488"/>
          </a:xfrm>
          <a:custGeom>
            <a:avLst/>
            <a:gdLst>
              <a:gd name="T0" fmla="*/ 93635 w 93345"/>
              <a:gd name="T1" fmla="*/ 35120 h 90170"/>
              <a:gd name="T2" fmla="*/ 0 w 93345"/>
              <a:gd name="T3" fmla="*/ 35120 h 90170"/>
              <a:gd name="T4" fmla="*/ 30099 w 93345"/>
              <a:gd name="T5" fmla="*/ 55174 h 90170"/>
              <a:gd name="T6" fmla="*/ 18386 w 93345"/>
              <a:gd name="T7" fmla="*/ 90282 h 90170"/>
              <a:gd name="T8" fmla="*/ 46810 w 93345"/>
              <a:gd name="T9" fmla="*/ 68553 h 90170"/>
              <a:gd name="T10" fmla="*/ 67998 w 93345"/>
              <a:gd name="T11" fmla="*/ 68553 h 90170"/>
              <a:gd name="T12" fmla="*/ 63535 w 93345"/>
              <a:gd name="T13" fmla="*/ 55174 h 90170"/>
              <a:gd name="T14" fmla="*/ 93635 w 93345"/>
              <a:gd name="T15" fmla="*/ 35120 h 90170"/>
              <a:gd name="T16" fmla="*/ 67998 w 93345"/>
              <a:gd name="T17" fmla="*/ 68553 h 90170"/>
              <a:gd name="T18" fmla="*/ 46810 w 93345"/>
              <a:gd name="T19" fmla="*/ 68553 h 90170"/>
              <a:gd name="T20" fmla="*/ 75248 w 93345"/>
              <a:gd name="T21" fmla="*/ 90282 h 90170"/>
              <a:gd name="T22" fmla="*/ 67998 w 93345"/>
              <a:gd name="T23" fmla="*/ 68553 h 90170"/>
              <a:gd name="T24" fmla="*/ 46810 w 93345"/>
              <a:gd name="T25" fmla="*/ 0 h 90170"/>
              <a:gd name="T26" fmla="*/ 36786 w 93345"/>
              <a:gd name="T27" fmla="*/ 35120 h 90170"/>
              <a:gd name="T28" fmla="*/ 56848 w 93345"/>
              <a:gd name="T29" fmla="*/ 35120 h 90170"/>
              <a:gd name="T30" fmla="*/ 46810 w 93345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5" h="90170">
                <a:moveTo>
                  <a:pt x="93002" y="34874"/>
                </a:moveTo>
                <a:lnTo>
                  <a:pt x="0" y="34874"/>
                </a:lnTo>
                <a:lnTo>
                  <a:pt x="29895" y="54787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74"/>
                </a:lnTo>
                <a:close/>
              </a:path>
              <a:path w="93345" h="90170">
                <a:moveTo>
                  <a:pt x="67539" y="68072"/>
                </a:moveTo>
                <a:lnTo>
                  <a:pt x="46494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5" h="90170">
                <a:moveTo>
                  <a:pt x="46494" y="0"/>
                </a:moveTo>
                <a:lnTo>
                  <a:pt x="36537" y="34874"/>
                </a:lnTo>
                <a:lnTo>
                  <a:pt x="56464" y="34874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4" name="object 220">
            <a:extLst>
              <a:ext uri="{FF2B5EF4-FFF2-40B4-BE49-F238E27FC236}">
                <a16:creationId xmlns:a16="http://schemas.microsoft.com/office/drawing/2014/main" id="{365E81F0-BC4A-44AF-8284-8C63955B20C2}"/>
              </a:ext>
            </a:extLst>
          </p:cNvPr>
          <p:cNvSpPr>
            <a:spLocks/>
          </p:cNvSpPr>
          <p:nvPr/>
        </p:nvSpPr>
        <p:spPr bwMode="auto">
          <a:xfrm>
            <a:off x="4646613" y="3990975"/>
            <a:ext cx="93662" cy="90488"/>
          </a:xfrm>
          <a:custGeom>
            <a:avLst/>
            <a:gdLst>
              <a:gd name="T0" fmla="*/ 46820 w 93345"/>
              <a:gd name="T1" fmla="*/ 0 h 90170"/>
              <a:gd name="T2" fmla="*/ 56847 w 93345"/>
              <a:gd name="T3" fmla="*/ 35112 h 90170"/>
              <a:gd name="T4" fmla="*/ 93641 w 93345"/>
              <a:gd name="T5" fmla="*/ 35112 h 90170"/>
              <a:gd name="T6" fmla="*/ 63535 w 93345"/>
              <a:gd name="T7" fmla="*/ 55176 h 90170"/>
              <a:gd name="T8" fmla="*/ 75251 w 93345"/>
              <a:gd name="T9" fmla="*/ 90288 h 90170"/>
              <a:gd name="T10" fmla="*/ 46820 w 93345"/>
              <a:gd name="T11" fmla="*/ 68551 h 90170"/>
              <a:gd name="T12" fmla="*/ 18390 w 93345"/>
              <a:gd name="T13" fmla="*/ 90288 h 90170"/>
              <a:gd name="T14" fmla="*/ 30106 w 93345"/>
              <a:gd name="T15" fmla="*/ 55176 h 90170"/>
              <a:gd name="T16" fmla="*/ 0 w 93345"/>
              <a:gd name="T17" fmla="*/ 35112 h 90170"/>
              <a:gd name="T18" fmla="*/ 36780 w 93345"/>
              <a:gd name="T19" fmla="*/ 35112 h 90170"/>
              <a:gd name="T20" fmla="*/ 46820 w 93345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5" h="90170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55"/>
                </a:lnTo>
                <a:lnTo>
                  <a:pt x="46504" y="68070"/>
                </a:lnTo>
                <a:lnTo>
                  <a:pt x="18266" y="89655"/>
                </a:lnTo>
                <a:lnTo>
                  <a:pt x="29902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5" name="object 221">
            <a:extLst>
              <a:ext uri="{FF2B5EF4-FFF2-40B4-BE49-F238E27FC236}">
                <a16:creationId xmlns:a16="http://schemas.microsoft.com/office/drawing/2014/main" id="{452C3F0D-D036-438D-9ED1-6734C47102A9}"/>
              </a:ext>
            </a:extLst>
          </p:cNvPr>
          <p:cNvSpPr>
            <a:spLocks/>
          </p:cNvSpPr>
          <p:nvPr/>
        </p:nvSpPr>
        <p:spPr bwMode="auto">
          <a:xfrm>
            <a:off x="1331913" y="4716463"/>
            <a:ext cx="79375" cy="263525"/>
          </a:xfrm>
          <a:custGeom>
            <a:avLst/>
            <a:gdLst>
              <a:gd name="T0" fmla="*/ 44648 w 80009"/>
              <a:gd name="T1" fmla="*/ 90070 h 262889"/>
              <a:gd name="T2" fmla="*/ 33811 w 80009"/>
              <a:gd name="T3" fmla="*/ 90070 h 262889"/>
              <a:gd name="T4" fmla="*/ 29423 w 80009"/>
              <a:gd name="T5" fmla="*/ 94563 h 262889"/>
              <a:gd name="T6" fmla="*/ 29423 w 80009"/>
              <a:gd name="T7" fmla="*/ 263564 h 262889"/>
              <a:gd name="T8" fmla="*/ 49035 w 80009"/>
              <a:gd name="T9" fmla="*/ 263564 h 262889"/>
              <a:gd name="T10" fmla="*/ 49035 w 80009"/>
              <a:gd name="T11" fmla="*/ 94563 h 262889"/>
              <a:gd name="T12" fmla="*/ 44648 w 80009"/>
              <a:gd name="T13" fmla="*/ 90070 h 262889"/>
              <a:gd name="T14" fmla="*/ 39223 w 80009"/>
              <a:gd name="T15" fmla="*/ 0 h 262889"/>
              <a:gd name="T16" fmla="*/ 0 w 80009"/>
              <a:gd name="T17" fmla="*/ 100089 h 262889"/>
              <a:gd name="T18" fmla="*/ 29423 w 80009"/>
              <a:gd name="T19" fmla="*/ 100089 h 262889"/>
              <a:gd name="T20" fmla="*/ 29423 w 80009"/>
              <a:gd name="T21" fmla="*/ 94563 h 262889"/>
              <a:gd name="T22" fmla="*/ 33811 w 80009"/>
              <a:gd name="T23" fmla="*/ 90070 h 262889"/>
              <a:gd name="T24" fmla="*/ 74532 w 80009"/>
              <a:gd name="T25" fmla="*/ 90070 h 262889"/>
              <a:gd name="T26" fmla="*/ 39223 w 80009"/>
              <a:gd name="T27" fmla="*/ 0 h 262889"/>
              <a:gd name="T28" fmla="*/ 74532 w 80009"/>
              <a:gd name="T29" fmla="*/ 90070 h 262889"/>
              <a:gd name="T30" fmla="*/ 44648 w 80009"/>
              <a:gd name="T31" fmla="*/ 90070 h 262889"/>
              <a:gd name="T32" fmla="*/ 49035 w 80009"/>
              <a:gd name="T33" fmla="*/ 94563 h 262889"/>
              <a:gd name="T34" fmla="*/ 49035 w 80009"/>
              <a:gd name="T35" fmla="*/ 100089 h 262889"/>
              <a:gd name="T36" fmla="*/ 78458 w 80009"/>
              <a:gd name="T37" fmla="*/ 100089 h 262889"/>
              <a:gd name="T38" fmla="*/ 74532 w 80009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09" h="262889">
                <a:moveTo>
                  <a:pt x="45364" y="89636"/>
                </a:moveTo>
                <a:lnTo>
                  <a:pt x="34353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22" y="262293"/>
                </a:lnTo>
                <a:lnTo>
                  <a:pt x="49822" y="94107"/>
                </a:lnTo>
                <a:lnTo>
                  <a:pt x="45364" y="89636"/>
                </a:lnTo>
                <a:close/>
              </a:path>
              <a:path w="80009" h="262889">
                <a:moveTo>
                  <a:pt x="39852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53" y="89636"/>
                </a:lnTo>
                <a:lnTo>
                  <a:pt x="75727" y="89636"/>
                </a:lnTo>
                <a:lnTo>
                  <a:pt x="39852" y="0"/>
                </a:lnTo>
                <a:close/>
              </a:path>
              <a:path w="80009" h="262889">
                <a:moveTo>
                  <a:pt x="75727" y="89636"/>
                </a:moveTo>
                <a:lnTo>
                  <a:pt x="45364" y="89636"/>
                </a:lnTo>
                <a:lnTo>
                  <a:pt x="49822" y="94107"/>
                </a:lnTo>
                <a:lnTo>
                  <a:pt x="49822" y="99606"/>
                </a:lnTo>
                <a:lnTo>
                  <a:pt x="79717" y="99606"/>
                </a:lnTo>
                <a:lnTo>
                  <a:pt x="75727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6" name="object 222">
            <a:extLst>
              <a:ext uri="{FF2B5EF4-FFF2-40B4-BE49-F238E27FC236}">
                <a16:creationId xmlns:a16="http://schemas.microsoft.com/office/drawing/2014/main" id="{3C14CD1A-95A7-4BC0-A3D0-02828F8535E5}"/>
              </a:ext>
            </a:extLst>
          </p:cNvPr>
          <p:cNvSpPr>
            <a:spLocks/>
          </p:cNvSpPr>
          <p:nvPr/>
        </p:nvSpPr>
        <p:spPr bwMode="auto">
          <a:xfrm>
            <a:off x="1717675" y="4716463"/>
            <a:ext cx="79375" cy="263525"/>
          </a:xfrm>
          <a:custGeom>
            <a:avLst/>
            <a:gdLst>
              <a:gd name="T0" fmla="*/ 44647 w 80010"/>
              <a:gd name="T1" fmla="*/ 90070 h 262889"/>
              <a:gd name="T2" fmla="*/ 33810 w 80010"/>
              <a:gd name="T3" fmla="*/ 90070 h 262889"/>
              <a:gd name="T4" fmla="*/ 29423 w 80010"/>
              <a:gd name="T5" fmla="*/ 94563 h 262889"/>
              <a:gd name="T6" fmla="*/ 29423 w 80010"/>
              <a:gd name="T7" fmla="*/ 263564 h 262889"/>
              <a:gd name="T8" fmla="*/ 49035 w 80010"/>
              <a:gd name="T9" fmla="*/ 263564 h 262889"/>
              <a:gd name="T10" fmla="*/ 49035 w 80010"/>
              <a:gd name="T11" fmla="*/ 94563 h 262889"/>
              <a:gd name="T12" fmla="*/ 44647 w 80010"/>
              <a:gd name="T13" fmla="*/ 90070 h 262889"/>
              <a:gd name="T14" fmla="*/ 39222 w 80010"/>
              <a:gd name="T15" fmla="*/ 0 h 262889"/>
              <a:gd name="T16" fmla="*/ 0 w 80010"/>
              <a:gd name="T17" fmla="*/ 100089 h 262889"/>
              <a:gd name="T18" fmla="*/ 29423 w 80010"/>
              <a:gd name="T19" fmla="*/ 100089 h 262889"/>
              <a:gd name="T20" fmla="*/ 29423 w 80010"/>
              <a:gd name="T21" fmla="*/ 94563 h 262889"/>
              <a:gd name="T22" fmla="*/ 33810 w 80010"/>
              <a:gd name="T23" fmla="*/ 90070 h 262889"/>
              <a:gd name="T24" fmla="*/ 74530 w 80010"/>
              <a:gd name="T25" fmla="*/ 90070 h 262889"/>
              <a:gd name="T26" fmla="*/ 39222 w 80010"/>
              <a:gd name="T27" fmla="*/ 0 h 262889"/>
              <a:gd name="T28" fmla="*/ 74530 w 80010"/>
              <a:gd name="T29" fmla="*/ 90070 h 262889"/>
              <a:gd name="T30" fmla="*/ 44647 w 80010"/>
              <a:gd name="T31" fmla="*/ 90070 h 262889"/>
              <a:gd name="T32" fmla="*/ 49035 w 80010"/>
              <a:gd name="T33" fmla="*/ 94563 h 262889"/>
              <a:gd name="T34" fmla="*/ 49035 w 80010"/>
              <a:gd name="T35" fmla="*/ 100089 h 262889"/>
              <a:gd name="T36" fmla="*/ 78456 w 80010"/>
              <a:gd name="T37" fmla="*/ 100089 h 262889"/>
              <a:gd name="T38" fmla="*/ 74530 w 80010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10" h="262889">
                <a:moveTo>
                  <a:pt x="45364" y="89636"/>
                </a:moveTo>
                <a:lnTo>
                  <a:pt x="34353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22" y="262293"/>
                </a:lnTo>
                <a:lnTo>
                  <a:pt x="49822" y="94107"/>
                </a:lnTo>
                <a:lnTo>
                  <a:pt x="45364" y="89636"/>
                </a:lnTo>
                <a:close/>
              </a:path>
              <a:path w="80010" h="262889">
                <a:moveTo>
                  <a:pt x="39852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53" y="89636"/>
                </a:lnTo>
                <a:lnTo>
                  <a:pt x="75727" y="89636"/>
                </a:lnTo>
                <a:lnTo>
                  <a:pt x="39852" y="0"/>
                </a:lnTo>
                <a:close/>
              </a:path>
              <a:path w="80010" h="262889">
                <a:moveTo>
                  <a:pt x="75727" y="89636"/>
                </a:moveTo>
                <a:lnTo>
                  <a:pt x="45364" y="89636"/>
                </a:lnTo>
                <a:lnTo>
                  <a:pt x="49822" y="94107"/>
                </a:lnTo>
                <a:lnTo>
                  <a:pt x="49822" y="99606"/>
                </a:lnTo>
                <a:lnTo>
                  <a:pt x="79717" y="99606"/>
                </a:lnTo>
                <a:lnTo>
                  <a:pt x="75727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7" name="object 223">
            <a:extLst>
              <a:ext uri="{FF2B5EF4-FFF2-40B4-BE49-F238E27FC236}">
                <a16:creationId xmlns:a16="http://schemas.microsoft.com/office/drawing/2014/main" id="{A3AD3DBC-204E-409B-BCA1-2A5F072D2DD5}"/>
              </a:ext>
            </a:extLst>
          </p:cNvPr>
          <p:cNvSpPr>
            <a:spLocks/>
          </p:cNvSpPr>
          <p:nvPr/>
        </p:nvSpPr>
        <p:spPr bwMode="auto">
          <a:xfrm>
            <a:off x="2089150" y="4716463"/>
            <a:ext cx="79375" cy="263525"/>
          </a:xfrm>
          <a:custGeom>
            <a:avLst/>
            <a:gdLst>
              <a:gd name="T0" fmla="*/ 44685 w 80010"/>
              <a:gd name="T1" fmla="*/ 90070 h 262889"/>
              <a:gd name="T2" fmla="*/ 33786 w 80010"/>
              <a:gd name="T3" fmla="*/ 90070 h 262889"/>
              <a:gd name="T4" fmla="*/ 29423 w 80010"/>
              <a:gd name="T5" fmla="*/ 94563 h 262889"/>
              <a:gd name="T6" fmla="*/ 29423 w 80010"/>
              <a:gd name="T7" fmla="*/ 263564 h 262889"/>
              <a:gd name="T8" fmla="*/ 49046 w 80010"/>
              <a:gd name="T9" fmla="*/ 263564 h 262889"/>
              <a:gd name="T10" fmla="*/ 49046 w 80010"/>
              <a:gd name="T11" fmla="*/ 94563 h 262889"/>
              <a:gd name="T12" fmla="*/ 44685 w 80010"/>
              <a:gd name="T13" fmla="*/ 90070 h 262889"/>
              <a:gd name="T14" fmla="*/ 39235 w 80010"/>
              <a:gd name="T15" fmla="*/ 0 h 262889"/>
              <a:gd name="T16" fmla="*/ 0 w 80010"/>
              <a:gd name="T17" fmla="*/ 100089 h 262889"/>
              <a:gd name="T18" fmla="*/ 29423 w 80010"/>
              <a:gd name="T19" fmla="*/ 100089 h 262889"/>
              <a:gd name="T20" fmla="*/ 29423 w 80010"/>
              <a:gd name="T21" fmla="*/ 94563 h 262889"/>
              <a:gd name="T22" fmla="*/ 33786 w 80010"/>
              <a:gd name="T23" fmla="*/ 90070 h 262889"/>
              <a:gd name="T24" fmla="*/ 74543 w 80010"/>
              <a:gd name="T25" fmla="*/ 90070 h 262889"/>
              <a:gd name="T26" fmla="*/ 39235 w 80010"/>
              <a:gd name="T27" fmla="*/ 0 h 262889"/>
              <a:gd name="T28" fmla="*/ 74543 w 80010"/>
              <a:gd name="T29" fmla="*/ 90070 h 262889"/>
              <a:gd name="T30" fmla="*/ 44685 w 80010"/>
              <a:gd name="T31" fmla="*/ 90070 h 262889"/>
              <a:gd name="T32" fmla="*/ 49046 w 80010"/>
              <a:gd name="T33" fmla="*/ 94563 h 262889"/>
              <a:gd name="T34" fmla="*/ 49046 w 80010"/>
              <a:gd name="T35" fmla="*/ 100089 h 262889"/>
              <a:gd name="T36" fmla="*/ 78469 w 80010"/>
              <a:gd name="T37" fmla="*/ 100089 h 262889"/>
              <a:gd name="T38" fmla="*/ 74543 w 80010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10" h="262889">
                <a:moveTo>
                  <a:pt x="45402" y="89636"/>
                </a:moveTo>
                <a:lnTo>
                  <a:pt x="34328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34" y="262293"/>
                </a:lnTo>
                <a:lnTo>
                  <a:pt x="49834" y="94107"/>
                </a:lnTo>
                <a:lnTo>
                  <a:pt x="45402" y="89636"/>
                </a:lnTo>
                <a:close/>
              </a:path>
              <a:path w="80010" h="262889">
                <a:moveTo>
                  <a:pt x="39865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28" y="89636"/>
                </a:lnTo>
                <a:lnTo>
                  <a:pt x="75740" y="89636"/>
                </a:lnTo>
                <a:lnTo>
                  <a:pt x="39865" y="0"/>
                </a:lnTo>
                <a:close/>
              </a:path>
              <a:path w="80010" h="262889">
                <a:moveTo>
                  <a:pt x="75740" y="89636"/>
                </a:moveTo>
                <a:lnTo>
                  <a:pt x="45402" y="89636"/>
                </a:lnTo>
                <a:lnTo>
                  <a:pt x="49834" y="94107"/>
                </a:lnTo>
                <a:lnTo>
                  <a:pt x="49834" y="99606"/>
                </a:lnTo>
                <a:lnTo>
                  <a:pt x="79730" y="99606"/>
                </a:lnTo>
                <a:lnTo>
                  <a:pt x="75740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8" name="object 225">
            <a:extLst>
              <a:ext uri="{FF2B5EF4-FFF2-40B4-BE49-F238E27FC236}">
                <a16:creationId xmlns:a16="http://schemas.microsoft.com/office/drawing/2014/main" id="{8ECF54A3-C15F-418C-9255-1E1FB7217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2439988"/>
            <a:ext cx="4284662" cy="30591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6" name="object 226">
            <a:extLst>
              <a:ext uri="{FF2B5EF4-FFF2-40B4-BE49-F238E27FC236}">
                <a16:creationId xmlns:a16="http://schemas.microsoft.com/office/drawing/2014/main" id="{8E2FDD70-0772-4C19-B3FA-D6C8B4DD3697}"/>
              </a:ext>
            </a:extLst>
          </p:cNvPr>
          <p:cNvSpPr txBox="1"/>
          <p:nvPr/>
        </p:nvSpPr>
        <p:spPr>
          <a:xfrm>
            <a:off x="582613" y="960438"/>
            <a:ext cx="10914062" cy="403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7180" indent="-2844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4536A"/>
              </a:buClr>
              <a:buFont typeface="Microsoft Sans Serif"/>
              <a:buChar char="▪"/>
              <a:tabLst>
                <a:tab pos="297815" algn="l"/>
                <a:tab pos="6010910" algn="l"/>
              </a:tabLst>
              <a:defRPr/>
            </a:pP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MAD</a:t>
            </a:r>
            <a:r>
              <a:rPr sz="28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800" spc="-25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1b</a:t>
            </a:r>
            <a:r>
              <a:rPr sz="2800" spc="-3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(AASLD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</a:t>
            </a:r>
            <a:r>
              <a:rPr sz="2800" spc="-30" dirty="0">
                <a:solidFill>
                  <a:srgbClr val="44536A"/>
                </a:solidFill>
                <a:latin typeface="Calibri"/>
                <a:cs typeface="Calibri"/>
              </a:rPr>
              <a:t>8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;</a:t>
            </a:r>
            <a:r>
              <a:rPr sz="2800" spc="-4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ASL</a:t>
            </a:r>
            <a:r>
              <a:rPr sz="28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2019)</a:t>
            </a:r>
            <a:r>
              <a:rPr sz="2800" dirty="0">
                <a:solidFill>
                  <a:srgbClr val="44536A"/>
                </a:solidFill>
                <a:latin typeface="Times New Roman"/>
                <a:cs typeface="Times New Roman"/>
              </a:rPr>
              <a:t>	</a:t>
            </a:r>
            <a:r>
              <a:rPr sz="2800" spc="285" dirty="0">
                <a:solidFill>
                  <a:srgbClr val="44536A"/>
                </a:solidFill>
                <a:latin typeface="Microsoft Sans Serif"/>
                <a:cs typeface="Microsoft Sans Serif"/>
              </a:rPr>
              <a:t>▪</a:t>
            </a:r>
            <a:r>
              <a:rPr sz="2800" spc="21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800" spc="-30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ase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1b</a:t>
            </a:r>
            <a:r>
              <a:rPr sz="28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44536A"/>
                </a:solidFill>
                <a:latin typeface="Calibri"/>
                <a:cs typeface="Calibri"/>
              </a:rPr>
              <a:t>(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AASLD</a:t>
            </a:r>
            <a:r>
              <a:rPr sz="28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2019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#P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S-080)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43B0A76E-FF7F-4029-9A17-25139DF51276}"/>
              </a:ext>
            </a:extLst>
          </p:cNvPr>
          <p:cNvSpPr txBox="1"/>
          <p:nvPr/>
        </p:nvSpPr>
        <p:spPr>
          <a:xfrm>
            <a:off x="82550" y="65786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ADFFB180-ECD3-4300-8D8C-9A272511234A}"/>
              </a:ext>
            </a:extLst>
          </p:cNvPr>
          <p:cNvSpPr txBox="1"/>
          <p:nvPr/>
        </p:nvSpPr>
        <p:spPr>
          <a:xfrm>
            <a:off x="871538" y="1350963"/>
            <a:ext cx="4468812" cy="6715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  <a:tab pos="201422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Cohort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6:</a:t>
            </a:r>
            <a:r>
              <a:rPr sz="2400" dirty="0">
                <a:solidFill>
                  <a:srgbClr val="44536A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8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</a:t>
            </a:r>
            <a:r>
              <a:rPr sz="2400" spc="-5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Q4W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Cohort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8: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Q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W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Q2W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7742AC8D-BE69-40ED-ADA1-CD33011B0425}"/>
              </a:ext>
            </a:extLst>
          </p:cNvPr>
          <p:cNvSpPr txBox="1"/>
          <p:nvPr/>
        </p:nvSpPr>
        <p:spPr>
          <a:xfrm>
            <a:off x="7177088" y="5286375"/>
            <a:ext cx="3846512" cy="673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7180" indent="-28448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297815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&lt;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ess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L="297180" indent="-28448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297815" algn="l"/>
              </a:tabLst>
              <a:defRPr/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No</a:t>
            </a:r>
            <a:r>
              <a:rPr sz="24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spc="-185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ele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CE1C53BD-F147-47B1-B102-222F8633B06F}"/>
              </a:ext>
            </a:extLst>
          </p:cNvPr>
          <p:cNvSpPr txBox="1"/>
          <p:nvPr/>
        </p:nvSpPr>
        <p:spPr>
          <a:xfrm>
            <a:off x="6870700" y="1350963"/>
            <a:ext cx="4597400" cy="1001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x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pand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–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mg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oh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rts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Added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ow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oh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rts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Lon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er</a:t>
            </a:r>
            <a:r>
              <a:rPr sz="24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ll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w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-up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4576BAA3-3353-41EE-BF3C-62D7EB357CA5}"/>
              </a:ext>
            </a:extLst>
          </p:cNvPr>
          <p:cNvSpPr txBox="1"/>
          <p:nvPr/>
        </p:nvSpPr>
        <p:spPr>
          <a:xfrm>
            <a:off x="9444038" y="6480175"/>
            <a:ext cx="23368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;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#696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ject 2">
            <a:extLst>
              <a:ext uri="{FF2B5EF4-FFF2-40B4-BE49-F238E27FC236}">
                <a16:creationId xmlns:a16="http://schemas.microsoft.com/office/drawing/2014/main" id="{3A996463-2B70-469E-A750-8C6E94194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0" y="3155950"/>
            <a:ext cx="4433888" cy="3184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7C00219-16AA-4797-9DF9-BB142B1550E1}"/>
              </a:ext>
            </a:extLst>
          </p:cNvPr>
          <p:cNvSpPr txBox="1"/>
          <p:nvPr/>
        </p:nvSpPr>
        <p:spPr>
          <a:xfrm>
            <a:off x="9091613" y="6503988"/>
            <a:ext cx="296703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latin typeface="Arial"/>
                <a:cs typeface="Arial"/>
              </a:rPr>
              <a:t>Michl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EAS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2018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ar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s.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spc="5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025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228" name="object 7">
            <a:extLst>
              <a:ext uri="{FF2B5EF4-FFF2-40B4-BE49-F238E27FC236}">
                <a16:creationId xmlns:a16="http://schemas.microsoft.com/office/drawing/2014/main" id="{E5BCE691-BBEC-4E8A-BF51-57874171B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0188"/>
            <a:ext cx="11430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D73646"/>
                </a:solidFill>
              </a:rPr>
              <a:t>TRIPLE COMBO HBV CURE Combination Studies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61C5CFB-EF7D-41E9-B117-A19257C840C3}"/>
              </a:ext>
            </a:extLst>
          </p:cNvPr>
          <p:cNvSpPr txBox="1"/>
          <p:nvPr/>
        </p:nvSpPr>
        <p:spPr>
          <a:xfrm>
            <a:off x="1135063" y="2046288"/>
            <a:ext cx="9150350" cy="3629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700" spc="390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3200" b="1" spc="-175" dirty="0">
                <a:latin typeface="Calibri"/>
                <a:cs typeface="Calibri"/>
              </a:rPr>
              <a:t>T</a:t>
            </a:r>
            <a:r>
              <a:rPr sz="3200" b="1" spc="-5" dirty="0">
                <a:latin typeface="Calibri"/>
                <a:cs typeface="Calibri"/>
              </a:rPr>
              <a:t>ripl</a:t>
            </a:r>
            <a:r>
              <a:rPr sz="3200" b="1" dirty="0">
                <a:latin typeface="Calibri"/>
                <a:cs typeface="Calibri"/>
              </a:rPr>
              <a:t>e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85" dirty="0">
                <a:latin typeface="Calibri"/>
                <a:cs typeface="Calibri"/>
              </a:rPr>
              <a:t>r</a:t>
            </a:r>
            <a:r>
              <a:rPr sz="3200" b="1" dirty="0">
                <a:latin typeface="Calibri"/>
                <a:cs typeface="Calibri"/>
              </a:rPr>
              <a:t>a</a:t>
            </a:r>
            <a:r>
              <a:rPr sz="3200" b="1" spc="-15" dirty="0">
                <a:latin typeface="Calibri"/>
                <a:cs typeface="Calibri"/>
              </a:rPr>
              <a:t>p</a:t>
            </a:r>
            <a:r>
              <a:rPr sz="3200" b="1" dirty="0">
                <a:latin typeface="Calibri"/>
                <a:cs typeface="Calibri"/>
              </a:rPr>
              <a:t>y:</a:t>
            </a:r>
            <a:r>
              <a:rPr sz="3200" b="1" spc="-10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siRNA</a:t>
            </a:r>
            <a:r>
              <a:rPr sz="3200" b="1" spc="-80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p</a:t>
            </a:r>
            <a:r>
              <a:rPr sz="3200" b="1" dirty="0">
                <a:latin typeface="Calibri"/>
                <a:cs typeface="Calibri"/>
              </a:rPr>
              <a:t>lus</a:t>
            </a:r>
            <a:r>
              <a:rPr sz="3200" b="1" spc="-10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CA</a:t>
            </a:r>
            <a:r>
              <a:rPr sz="3200" b="1" dirty="0">
                <a:latin typeface="Calibri"/>
                <a:cs typeface="Calibri"/>
              </a:rPr>
              <a:t>M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plus</a:t>
            </a:r>
            <a:r>
              <a:rPr sz="3200" b="1" spc="-9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NUC</a:t>
            </a:r>
            <a:r>
              <a:rPr sz="3200" b="1" spc="-8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(</a:t>
            </a:r>
            <a:r>
              <a:rPr sz="3200" b="1" spc="-160" dirty="0">
                <a:latin typeface="Calibri"/>
                <a:cs typeface="Calibri"/>
              </a:rPr>
              <a:t>Y</a:t>
            </a:r>
            <a:r>
              <a:rPr sz="3200" b="1" dirty="0">
                <a:latin typeface="Calibri"/>
                <a:cs typeface="Calibri"/>
              </a:rPr>
              <a:t>uen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Calibri"/>
                <a:cs typeface="Calibri"/>
              </a:rPr>
              <a:t>#LP4)</a:t>
            </a:r>
            <a:endParaRPr sz="3200" dirty="0">
              <a:latin typeface="Calibri"/>
              <a:cs typeface="Calibri"/>
            </a:endParaRPr>
          </a:p>
          <a:p>
            <a:pPr marL="217804" eaLnBrk="1" fontAlgn="auto" hangingPunct="1">
              <a:lnSpc>
                <a:spcPts val="3215"/>
              </a:lnSpc>
              <a:spcBef>
                <a:spcPts val="280"/>
              </a:spcBef>
              <a:spcAft>
                <a:spcPts val="0"/>
              </a:spcAft>
              <a:defRPr/>
            </a:pPr>
            <a:r>
              <a:rPr sz="2350" spc="40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15" dirty="0">
                <a:latin typeface="Calibri"/>
                <a:cs typeface="Calibri"/>
              </a:rPr>
              <a:t>12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eAg+</a:t>
            </a:r>
            <a:r>
              <a:rPr sz="2800" spc="-70" dirty="0">
                <a:latin typeface="Calibri"/>
                <a:cs typeface="Calibri"/>
              </a:rPr>
              <a:t>/</a:t>
            </a:r>
            <a:r>
              <a:rPr sz="2800" spc="-15" dirty="0">
                <a:latin typeface="Calibri"/>
                <a:cs typeface="Calibri"/>
              </a:rPr>
              <a:t>eA</a:t>
            </a:r>
            <a:r>
              <a:rPr sz="2800" spc="-10" dirty="0">
                <a:latin typeface="Calibri"/>
                <a:cs typeface="Calibri"/>
              </a:rPr>
              <a:t>g-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ope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POC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tu</a:t>
            </a:r>
            <a:r>
              <a:rPr sz="2800" spc="-30" dirty="0">
                <a:latin typeface="Calibri"/>
                <a:cs typeface="Calibri"/>
              </a:rPr>
              <a:t>d</a:t>
            </a:r>
            <a:r>
              <a:rPr sz="2800" spc="-15" dirty="0">
                <a:latin typeface="Calibri"/>
                <a:cs typeface="Calibri"/>
              </a:rPr>
              <a:t>y</a:t>
            </a:r>
            <a:endParaRPr sz="2800" dirty="0">
              <a:latin typeface="Calibri"/>
              <a:cs typeface="Calibri"/>
            </a:endParaRPr>
          </a:p>
          <a:p>
            <a:pPr marL="675005" indent="-457200" eaLnBrk="1" fontAlgn="auto" hangingPunct="1">
              <a:lnSpc>
                <a:spcPts val="282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dirty="0">
                <a:latin typeface="Calibri"/>
                <a:cs typeface="Calibri"/>
              </a:rPr>
              <a:t>JN</a:t>
            </a:r>
            <a:r>
              <a:rPr sz="2600" spc="-5" dirty="0">
                <a:latin typeface="Calibri"/>
                <a:cs typeface="Calibri"/>
              </a:rPr>
              <a:t>J</a:t>
            </a:r>
            <a:r>
              <a:rPr sz="2600" spc="-10" dirty="0">
                <a:latin typeface="Calibri"/>
                <a:cs typeface="Calibri"/>
              </a:rPr>
              <a:t>-</a:t>
            </a:r>
            <a:r>
              <a:rPr sz="2600" dirty="0">
                <a:latin typeface="Calibri"/>
                <a:cs typeface="Calibri"/>
              </a:rPr>
              <a:t>3989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200</a:t>
            </a:r>
            <a:r>
              <a:rPr sz="2600" spc="-9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mg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su</a:t>
            </a:r>
            <a:r>
              <a:rPr sz="2600" dirty="0">
                <a:latin typeface="Calibri"/>
                <a:cs typeface="Calibri"/>
              </a:rPr>
              <a:t>bcut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y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1,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28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56</a:t>
            </a:r>
          </a:p>
          <a:p>
            <a:pPr marL="675005" indent="-4572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dirty="0">
                <a:latin typeface="Calibri"/>
                <a:cs typeface="Calibri"/>
              </a:rPr>
              <a:t>JN</a:t>
            </a:r>
            <a:r>
              <a:rPr sz="2600" spc="-5" dirty="0">
                <a:latin typeface="Calibri"/>
                <a:cs typeface="Calibri"/>
              </a:rPr>
              <a:t>J</a:t>
            </a:r>
            <a:r>
              <a:rPr sz="2600" spc="-10" dirty="0">
                <a:latin typeface="Calibri"/>
                <a:cs typeface="Calibri"/>
              </a:rPr>
              <a:t>-</a:t>
            </a:r>
            <a:r>
              <a:rPr sz="2600" dirty="0">
                <a:latin typeface="Calibri"/>
                <a:cs typeface="Calibri"/>
              </a:rPr>
              <a:t>6379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250mg</a:t>
            </a:r>
            <a:r>
              <a:rPr sz="2600" spc="-9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D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65" dirty="0">
                <a:latin typeface="Calibri"/>
                <a:cs typeface="Calibri"/>
              </a:rPr>
              <a:t>f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12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30" dirty="0">
                <a:latin typeface="Calibri"/>
                <a:cs typeface="Calibri"/>
              </a:rPr>
              <a:t>w</a:t>
            </a:r>
            <a:r>
              <a:rPr sz="2600" dirty="0">
                <a:latin typeface="Calibri"/>
                <a:cs typeface="Calibri"/>
              </a:rPr>
              <a:t>ee</a:t>
            </a:r>
            <a:r>
              <a:rPr sz="2600" spc="-2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s</a:t>
            </a:r>
          </a:p>
          <a:p>
            <a:pPr marL="675005" indent="-457200" eaLnBrk="1" fontAlgn="auto" hangingPunct="1">
              <a:lnSpc>
                <a:spcPts val="2965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135" dirty="0">
                <a:latin typeface="Calibri"/>
                <a:cs typeface="Calibri"/>
              </a:rPr>
              <a:t>V</a:t>
            </a:r>
            <a:r>
              <a:rPr sz="2600" spc="-5" dirty="0">
                <a:latin typeface="Calibri"/>
                <a:cs typeface="Calibri"/>
              </a:rPr>
              <a:t>/</a:t>
            </a:r>
            <a:r>
              <a:rPr sz="2600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V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OD</a:t>
            </a:r>
            <a:endParaRPr sz="2600" dirty="0">
              <a:latin typeface="Calibri"/>
              <a:cs typeface="Calibri"/>
            </a:endParaRPr>
          </a:p>
          <a:p>
            <a:pPr marL="164465" eaLnBrk="1" fontAlgn="auto" hangingPunct="1">
              <a:lnSpc>
                <a:spcPts val="3190"/>
              </a:lnSpc>
              <a:spcBef>
                <a:spcPts val="675"/>
              </a:spcBef>
              <a:spcAft>
                <a:spcPts val="0"/>
              </a:spcAft>
              <a:defRPr/>
            </a:pPr>
            <a:r>
              <a:rPr sz="2350" spc="245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2350" spc="-3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800" spc="-140" dirty="0">
                <a:latin typeface="Calibri"/>
                <a:cs typeface="Calibri"/>
              </a:rPr>
              <a:t>W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le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at</a:t>
            </a:r>
            <a:r>
              <a:rPr sz="2800" spc="-15" dirty="0">
                <a:latin typeface="Calibri"/>
                <a:cs typeface="Calibri"/>
              </a:rPr>
              <a:t>ed,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Calibri"/>
                <a:cs typeface="Calibri"/>
              </a:rPr>
              <a:t>f</a:t>
            </a:r>
            <a:r>
              <a:rPr sz="2800" spc="-2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w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Gr1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-2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eases</a:t>
            </a:r>
            <a:endParaRPr sz="2800" dirty="0">
              <a:latin typeface="Calibri"/>
              <a:cs typeface="Calibri"/>
            </a:endParaRPr>
          </a:p>
          <a:p>
            <a:pPr marL="164465" eaLnBrk="1" fontAlgn="auto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505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obu</a:t>
            </a: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al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cti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ty</a:t>
            </a:r>
            <a:endParaRPr sz="2800" dirty="0">
              <a:latin typeface="Calibri"/>
              <a:cs typeface="Calibri"/>
            </a:endParaRPr>
          </a:p>
          <a:p>
            <a:pPr marL="370205" eaLnBrk="1" fontAlgn="auto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40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20" dirty="0">
                <a:latin typeface="Calibri"/>
                <a:cs typeface="Calibri"/>
              </a:rPr>
              <a:t>HBsA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decl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1.8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D</a:t>
            </a:r>
            <a:r>
              <a:rPr sz="2800" spc="-7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</a:t>
            </a:r>
            <a:r>
              <a:rPr sz="2800" spc="-25" dirty="0">
                <a:latin typeface="Calibri"/>
                <a:cs typeface="Calibri"/>
              </a:rPr>
              <a:t>1</a:t>
            </a:r>
            <a:r>
              <a:rPr sz="2800" spc="-15" dirty="0"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370205" eaLnBrk="1" fontAlgn="auto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45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obu</a:t>
            </a: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dec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ne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othe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v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al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pa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ame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C6224A7-EF73-40F1-824E-6C45478D82EE}"/>
              </a:ext>
            </a:extLst>
          </p:cNvPr>
          <p:cNvSpPr txBox="1"/>
          <p:nvPr/>
        </p:nvSpPr>
        <p:spPr>
          <a:xfrm>
            <a:off x="155575" y="6627813"/>
            <a:ext cx="2212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6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th</a:t>
            </a:r>
            <a:r>
              <a:rPr sz="1200" i="1" spc="-4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A</a:t>
            </a:r>
            <a:r>
              <a:rPr sz="1200" i="1" spc="-15" dirty="0">
                <a:solidFill>
                  <a:srgbClr val="6238A1"/>
                </a:solidFill>
                <a:latin typeface="Calibri"/>
                <a:cs typeface="Calibri"/>
              </a:rPr>
              <a:t>N</a:t>
            </a:r>
            <a:r>
              <a:rPr sz="1200" i="1" spc="-30" dirty="0">
                <a:solidFill>
                  <a:srgbClr val="6238A1"/>
                </a:solidFill>
                <a:latin typeface="Calibri"/>
                <a:cs typeface="Calibri"/>
              </a:rPr>
              <a:t>R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S</a:t>
            </a:r>
            <a:r>
              <a:rPr sz="1200" i="1" spc="-2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H</a:t>
            </a:r>
            <a:r>
              <a:rPr sz="1200" i="1" spc="-40" dirty="0">
                <a:solidFill>
                  <a:srgbClr val="6238A1"/>
                </a:solidFill>
                <a:latin typeface="Calibri"/>
                <a:cs typeface="Calibri"/>
              </a:rPr>
              <a:t>B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V</a:t>
            </a:r>
            <a:r>
              <a:rPr sz="1200" i="1" spc="-2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C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u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re</a:t>
            </a:r>
            <a:r>
              <a:rPr sz="1200" i="1" spc="-3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0" dirty="0">
                <a:solidFill>
                  <a:srgbClr val="6238A1"/>
                </a:solidFill>
                <a:latin typeface="Calibri"/>
                <a:cs typeface="Calibri"/>
              </a:rPr>
              <a:t>W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or</a:t>
            </a:r>
            <a:r>
              <a:rPr sz="1200" i="1" spc="-35" dirty="0">
                <a:solidFill>
                  <a:srgbClr val="6238A1"/>
                </a:solidFill>
                <a:latin typeface="Calibri"/>
                <a:cs typeface="Calibri"/>
              </a:rPr>
              <a:t>k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sho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p</a:t>
            </a:r>
            <a:r>
              <a:rPr sz="1200" i="1" spc="-3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2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0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2231" name="Picture 1">
            <a:extLst>
              <a:ext uri="{FF2B5EF4-FFF2-40B4-BE49-F238E27FC236}">
                <a16:creationId xmlns:a16="http://schemas.microsoft.com/office/drawing/2014/main" id="{0E153DAE-6618-4916-B49A-644CBCEF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82688"/>
            <a:ext cx="6273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43BEC-7722-46C0-9A48-50161EEAA659}"/>
              </a:ext>
            </a:extLst>
          </p:cNvPr>
          <p:cNvSpPr txBox="1"/>
          <p:nvPr/>
        </p:nvSpPr>
        <p:spPr>
          <a:xfrm>
            <a:off x="2368550" y="1352878"/>
            <a:ext cx="83869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NUC</a:t>
            </a:r>
          </a:p>
        </p:txBody>
      </p:sp>
    </p:spTree>
    <p:extLst>
      <p:ext uri="{BB962C8B-B14F-4D97-AF65-F5344CB8AC3E}">
        <p14:creationId xmlns:p14="http://schemas.microsoft.com/office/powerpoint/2010/main" val="39873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E05F-8DC6-45FA-86A0-F8C354CC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3FF2E-DB59-49FD-9F26-E7BEFC14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270447"/>
            <a:ext cx="10248900" cy="5219891"/>
          </a:xfrm>
        </p:spPr>
        <p:txBody>
          <a:bodyPr/>
          <a:lstStyle/>
          <a:p>
            <a:r>
              <a:rPr lang="en-US" dirty="0"/>
              <a:t>HBV infects 292 M people WW</a:t>
            </a:r>
          </a:p>
          <a:p>
            <a:endParaRPr lang="en-US" dirty="0"/>
          </a:p>
          <a:p>
            <a:r>
              <a:rPr lang="en-US" dirty="0"/>
              <a:t>There are about 600,000 deaths per year attributed to HBV</a:t>
            </a:r>
          </a:p>
          <a:p>
            <a:endParaRPr lang="en-US" dirty="0"/>
          </a:p>
          <a:p>
            <a:r>
              <a:rPr lang="en-US" dirty="0"/>
              <a:t>#1 cause of liver cancer in the world </a:t>
            </a:r>
          </a:p>
          <a:p>
            <a:endParaRPr lang="en-US" dirty="0"/>
          </a:p>
          <a:p>
            <a:r>
              <a:rPr lang="en-US" dirty="0"/>
              <a:t>#2/3 cause of cancer related mortality</a:t>
            </a:r>
          </a:p>
          <a:p>
            <a:endParaRPr lang="en-US" dirty="0"/>
          </a:p>
          <a:p>
            <a:r>
              <a:rPr lang="en-US" dirty="0"/>
              <a:t>Not curable, but is controllable by oral therapies</a:t>
            </a:r>
          </a:p>
        </p:txBody>
      </p:sp>
    </p:spTree>
    <p:extLst>
      <p:ext uri="{BB962C8B-B14F-4D97-AF65-F5344CB8AC3E}">
        <p14:creationId xmlns:p14="http://schemas.microsoft.com/office/powerpoint/2010/main" val="533881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E7C3A58-D674-4D97-947B-14011F34F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212725"/>
            <a:ext cx="1023620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Triple Therapy: RNAi + CAM + NA</a:t>
            </a:r>
          </a:p>
        </p:txBody>
      </p:sp>
      <p:sp>
        <p:nvSpPr>
          <p:cNvPr id="224" name="object 224">
            <a:extLst>
              <a:ext uri="{FF2B5EF4-FFF2-40B4-BE49-F238E27FC236}">
                <a16:creationId xmlns:a16="http://schemas.microsoft.com/office/drawing/2014/main" id="{12B63644-4224-470F-87B0-750831268379}"/>
              </a:ext>
            </a:extLst>
          </p:cNvPr>
          <p:cNvSpPr txBox="1"/>
          <p:nvPr/>
        </p:nvSpPr>
        <p:spPr>
          <a:xfrm>
            <a:off x="496888" y="6224588"/>
            <a:ext cx="8015287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3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1600" b="1" spc="4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riple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therapy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resulted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marked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decline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HBsAg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levels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22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…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?Functional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cure</a:t>
            </a:r>
            <a:endParaRPr sz="1600" b="1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9949AB87-F0D6-4BE4-875E-ECE013036626}"/>
              </a:ext>
            </a:extLst>
          </p:cNvPr>
          <p:cNvSpPr txBox="1"/>
          <p:nvPr/>
        </p:nvSpPr>
        <p:spPr>
          <a:xfrm>
            <a:off x="1219200" y="1236663"/>
            <a:ext cx="10363200" cy="1512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313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pc="13" dirty="0">
                <a:latin typeface="Arial"/>
                <a:cs typeface="Arial"/>
              </a:rPr>
              <a:t>HBeA</a:t>
            </a:r>
            <a:r>
              <a:rPr spc="4" dirty="0">
                <a:latin typeface="Arial"/>
                <a:cs typeface="Arial"/>
              </a:rPr>
              <a:t>g</a:t>
            </a:r>
            <a:r>
              <a:rPr spc="13" dirty="0">
                <a:latin typeface="Arial"/>
                <a:cs typeface="Arial"/>
              </a:rPr>
              <a:t>+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n=4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Arial"/>
                <a:cs typeface="Arial"/>
              </a:rPr>
              <a:t>/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HBeA</a:t>
            </a:r>
            <a:r>
              <a:rPr spc="4" dirty="0">
                <a:latin typeface="Arial"/>
                <a:cs typeface="Arial"/>
              </a:rPr>
              <a:t>g-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n=8,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NA-naïve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n=5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Arial"/>
                <a:cs typeface="Arial"/>
              </a:rPr>
              <a:t>/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experienced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7,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Calibri"/>
                <a:cs typeface="Calibri"/>
              </a:rPr>
              <a:t>All</a:t>
            </a:r>
            <a:r>
              <a:rPr spc="-22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Calibri"/>
                <a:cs typeface="Calibri"/>
              </a:rPr>
              <a:t>12</a:t>
            </a:r>
            <a:r>
              <a:rPr spc="-22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Calibri"/>
                <a:cs typeface="Calibri"/>
              </a:rPr>
              <a:t>Asian</a:t>
            </a:r>
            <a:endParaRPr dirty="0">
              <a:latin typeface="Calibri"/>
              <a:cs typeface="Calibri"/>
            </a:endParaRPr>
          </a:p>
          <a:p>
            <a:pPr marL="197793" indent="-186587" fontAlgn="auto">
              <a:spcBef>
                <a:spcPts val="1002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Three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200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mg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JNJ-3989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subcutaneous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doses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Days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1,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57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Oral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JNJ-6379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250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mg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once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daily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for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12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weeks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(until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Day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85)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Started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already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ETV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or</a:t>
            </a:r>
            <a:r>
              <a:rPr spc="18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TDF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treatment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Day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1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to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beyond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the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end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of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JNJ-6379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dosing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Response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rates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similar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between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HBeA</a:t>
            </a:r>
            <a:r>
              <a:rPr spc="9" dirty="0">
                <a:latin typeface="Arial"/>
                <a:cs typeface="Arial"/>
              </a:rPr>
              <a:t>g</a:t>
            </a:r>
            <a:r>
              <a:rPr spc="18" dirty="0">
                <a:latin typeface="Arial"/>
                <a:cs typeface="Arial"/>
              </a:rPr>
              <a:t>+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 err="1">
                <a:latin typeface="Arial"/>
                <a:cs typeface="Arial"/>
              </a:rPr>
              <a:t>HBeA</a:t>
            </a:r>
            <a:r>
              <a:rPr spc="9" dirty="0" err="1">
                <a:latin typeface="Arial"/>
                <a:cs typeface="Arial"/>
              </a:rPr>
              <a:t>g</a:t>
            </a:r>
            <a:r>
              <a:rPr spc="9" dirty="0">
                <a:latin typeface="Arial"/>
                <a:cs typeface="Arial"/>
              </a:rPr>
              <a:t>-</a:t>
            </a:r>
            <a:endParaRPr dirty="0">
              <a:latin typeface="Arial"/>
              <a:cs typeface="Arial"/>
            </a:endParaRPr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5D3833AA-22EE-46B2-A941-F917560DD2E7}"/>
              </a:ext>
            </a:extLst>
          </p:cNvPr>
          <p:cNvSpPr txBox="1"/>
          <p:nvPr/>
        </p:nvSpPr>
        <p:spPr>
          <a:xfrm>
            <a:off x="9436100" y="6403975"/>
            <a:ext cx="140493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44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uen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LP4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92166" name="Picture 2">
            <a:extLst>
              <a:ext uri="{FF2B5EF4-FFF2-40B4-BE49-F238E27FC236}">
                <a16:creationId xmlns:a16="http://schemas.microsoft.com/office/drawing/2014/main" id="{FAE84139-D697-46AF-9443-BD388102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973388"/>
            <a:ext cx="100044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87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B2593EA-2533-4B57-935C-3E5F0A0FCAAF}"/>
              </a:ext>
            </a:extLst>
          </p:cNvPr>
          <p:cNvSpPr txBox="1"/>
          <p:nvPr/>
        </p:nvSpPr>
        <p:spPr>
          <a:xfrm>
            <a:off x="217488" y="3860800"/>
            <a:ext cx="6524625" cy="7762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  <a:defRPr/>
            </a:pPr>
            <a:r>
              <a:rPr sz="2800" spc="-20" dirty="0">
                <a:latin typeface="Calibri"/>
                <a:cs typeface="Calibri"/>
              </a:rPr>
              <a:t>1</a:t>
            </a:r>
            <a:r>
              <a:rPr sz="2800" spc="-10" dirty="0">
                <a:latin typeface="Calibri"/>
                <a:cs typeface="Calibri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25" dirty="0">
                <a:latin typeface="Calibri"/>
                <a:cs typeface="Calibri"/>
              </a:rPr>
              <a:t>O7062</a:t>
            </a:r>
            <a:r>
              <a:rPr sz="2800" spc="-15" dirty="0">
                <a:latin typeface="Calibri"/>
                <a:cs typeface="Calibri"/>
              </a:rPr>
              <a:t>931: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1a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(G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#704)</a:t>
            </a:r>
            <a:endParaRPr sz="2800" dirty="0">
              <a:latin typeface="Calibri"/>
              <a:cs typeface="Calibri"/>
            </a:endParaRPr>
          </a:p>
          <a:p>
            <a:pPr marL="469900" eaLnBrk="1" fontAlgn="auto" hangingPunct="1">
              <a:spcBef>
                <a:spcPts val="240"/>
              </a:spcBef>
              <a:spcAft>
                <a:spcPts val="0"/>
              </a:spcAf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1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Sa</a:t>
            </a:r>
            <a:r>
              <a:rPr sz="2400" spc="-70" dirty="0">
                <a:latin typeface="Calibri"/>
                <a:cs typeface="Calibri"/>
              </a:rPr>
              <a:t>f</a:t>
            </a:r>
            <a:r>
              <a:rPr sz="2400" spc="-10" dirty="0">
                <a:latin typeface="Calibri"/>
                <a:cs typeface="Calibri"/>
              </a:rPr>
              <a:t>e,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ty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2C4ADE-DAA1-4922-AA11-672E8F6EB6A9}"/>
              </a:ext>
            </a:extLst>
          </p:cNvPr>
          <p:cNvSpPr txBox="1"/>
          <p:nvPr/>
        </p:nvSpPr>
        <p:spPr>
          <a:xfrm>
            <a:off x="217488" y="4637088"/>
            <a:ext cx="10510837" cy="1936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27685" indent="-514984" eaLnBrk="1" fontAlgn="auto" hangingPunct="1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 startAt="2"/>
              <a:tabLst>
                <a:tab pos="528320" algn="l"/>
              </a:tabLst>
              <a:defRPr/>
            </a:pPr>
            <a:r>
              <a:rPr sz="2800" spc="-15" dirty="0">
                <a:latin typeface="Calibri"/>
                <a:cs typeface="Calibri"/>
              </a:rPr>
              <a:t>GSK3389</a:t>
            </a:r>
            <a:r>
              <a:rPr sz="2800" spc="-25" dirty="0">
                <a:latin typeface="Calibri"/>
                <a:cs typeface="Calibri"/>
              </a:rPr>
              <a:t>4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spc="-10" dirty="0">
                <a:latin typeface="Calibri"/>
                <a:cs typeface="Calibri"/>
              </a:rPr>
              <a:t>4: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NU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-supp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20" dirty="0">
                <a:latin typeface="Calibri"/>
                <a:cs typeface="Calibri"/>
              </a:rPr>
              <a:t>se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tie</a:t>
            </a:r>
            <a:r>
              <a:rPr sz="2800" spc="-5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(</a:t>
            </a:r>
            <a:r>
              <a:rPr sz="2800" spc="-140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ue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#695)</a:t>
            </a:r>
            <a:endParaRPr sz="2800" dirty="0">
              <a:latin typeface="Calibri"/>
              <a:cs typeface="Calibri"/>
            </a:endParaRPr>
          </a:p>
          <a:p>
            <a:pPr marL="698500" lvl="1" indent="-228600" eaLnBrk="1" fontAlgn="auto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12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k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25" dirty="0">
                <a:latin typeface="Calibri"/>
                <a:cs typeface="Calibri"/>
              </a:rPr>
              <a:t>0</a:t>
            </a:r>
            <a:r>
              <a:rPr sz="2400" spc="-20" dirty="0">
                <a:latin typeface="Calibri"/>
                <a:cs typeface="Calibri"/>
              </a:rPr>
              <a:t>mg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lang="en-US" sz="2400" spc="-65" dirty="0">
                <a:latin typeface="Times New Roman"/>
                <a:cs typeface="Times New Roman"/>
              </a:rPr>
              <a:t>-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B</a:t>
            </a:r>
            <a:r>
              <a:rPr sz="2400" spc="-20" dirty="0">
                <a:latin typeface="Calibri"/>
                <a:cs typeface="Calibri"/>
              </a:rPr>
              <a:t>sA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de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.75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g</a:t>
            </a:r>
            <a:endParaRPr sz="2400" dirty="0">
              <a:latin typeface="Calibri"/>
              <a:cs typeface="Calibri"/>
            </a:endParaRPr>
          </a:p>
          <a:p>
            <a:pPr marL="527685" indent="-514984" eaLnBrk="1" fontAlgn="auto" hangingPunct="1">
              <a:lnSpc>
                <a:spcPts val="3235"/>
              </a:lnSpc>
              <a:spcBef>
                <a:spcPts val="620"/>
              </a:spcBef>
              <a:spcAft>
                <a:spcPts val="0"/>
              </a:spcAft>
              <a:buFont typeface="Calibri"/>
              <a:buAutoNum type="arabicPeriod" startAt="2"/>
              <a:tabLst>
                <a:tab pos="528320" algn="l"/>
              </a:tabLst>
              <a:defRPr/>
            </a:pPr>
            <a:r>
              <a:rPr sz="2800" spc="-15" dirty="0">
                <a:latin typeface="Calibri"/>
                <a:cs typeface="Calibri"/>
              </a:rPr>
              <a:t>ISIS505358: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tme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na</a:t>
            </a:r>
            <a:r>
              <a:rPr sz="2800" spc="-10" dirty="0">
                <a:latin typeface="Calibri"/>
                <a:cs typeface="Calibri"/>
              </a:rPr>
              <a:t>ï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-CHB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tie</a:t>
            </a:r>
            <a:r>
              <a:rPr sz="2800" spc="-5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(</a:t>
            </a:r>
            <a:r>
              <a:rPr sz="2800" spc="-140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ue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#700)</a:t>
            </a:r>
            <a:endParaRPr sz="2800" dirty="0">
              <a:latin typeface="Calibri"/>
              <a:cs typeface="Calibri"/>
            </a:endParaRPr>
          </a:p>
          <a:p>
            <a:pPr marL="698500" lvl="1" indent="-228600" eaLnBrk="1" fontAlgn="auto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3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5" dirty="0">
                <a:latin typeface="Calibri"/>
                <a:cs typeface="Calibri"/>
              </a:rPr>
              <a:t>g</a:t>
            </a:r>
            <a:r>
              <a:rPr lang="en-US" sz="2400" spc="5" dirty="0">
                <a:latin typeface="Calibri"/>
                <a:cs typeface="Calibri"/>
              </a:rPr>
              <a:t> -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Calibri"/>
                <a:cs typeface="Calibri"/>
              </a:rPr>
              <a:t>HBsA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dec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6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;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dec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7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g</a:t>
            </a:r>
          </a:p>
          <a:p>
            <a:pPr marL="698500" lvl="1" indent="-228600" eaLnBrk="1" fontAlgn="auto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b="1" spc="-15" dirty="0">
                <a:latin typeface="Calibri"/>
                <a:cs typeface="Calibri"/>
              </a:rPr>
              <a:t>HBsAg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a</a:t>
            </a:r>
            <a:r>
              <a:rPr sz="2400" b="1" spc="-25" dirty="0">
                <a:latin typeface="Calibri"/>
                <a:cs typeface="Calibri"/>
              </a:rPr>
              <a:t>n</a:t>
            </a:r>
            <a:r>
              <a:rPr sz="2400" b="1" spc="-15" dirty="0">
                <a:latin typeface="Calibri"/>
                <a:cs typeface="Calibri"/>
              </a:rPr>
              <a:t>d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H</a:t>
            </a:r>
            <a:r>
              <a:rPr sz="2400" b="1" spc="-55" dirty="0">
                <a:latin typeface="Calibri"/>
                <a:cs typeface="Calibri"/>
              </a:rPr>
              <a:t>B</a:t>
            </a:r>
            <a:r>
              <a:rPr sz="2400" b="1" dirty="0">
                <a:latin typeface="Calibri"/>
                <a:cs typeface="Calibri"/>
              </a:rPr>
              <a:t>V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DN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&lt;</a:t>
            </a:r>
            <a:r>
              <a:rPr sz="2400" b="1" spc="-10" dirty="0">
                <a:latin typeface="Calibri"/>
                <a:cs typeface="Calibri"/>
              </a:rPr>
              <a:t>L</a:t>
            </a:r>
            <a:r>
              <a:rPr sz="2400" b="1" spc="-50" dirty="0">
                <a:latin typeface="Calibri"/>
                <a:cs typeface="Calibri"/>
              </a:rPr>
              <a:t>L</a:t>
            </a:r>
            <a:r>
              <a:rPr sz="2400" b="1" spc="-5" dirty="0">
                <a:latin typeface="Calibri"/>
                <a:cs typeface="Calibri"/>
              </a:rPr>
              <a:t>O</a:t>
            </a:r>
            <a:r>
              <a:rPr sz="2400" b="1" dirty="0">
                <a:latin typeface="Calibri"/>
                <a:cs typeface="Calibri"/>
              </a:rPr>
              <a:t>Q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ts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mai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5" dirty="0">
                <a:latin typeface="Calibri"/>
                <a:cs typeface="Calibri"/>
              </a:rPr>
              <a:t>ne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spc="-15" dirty="0">
                <a:latin typeface="Calibri"/>
                <a:cs typeface="Calibri"/>
              </a:rPr>
              <a:t>4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-3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ths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tme</a:t>
            </a:r>
            <a:r>
              <a:rPr sz="2400" spc="-3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3796" name="object 4">
            <a:extLst>
              <a:ext uri="{FF2B5EF4-FFF2-40B4-BE49-F238E27FC236}">
                <a16:creationId xmlns:a16="http://schemas.microsoft.com/office/drawing/2014/main" id="{193C5278-5D98-47B8-B32B-D03796D4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557338"/>
            <a:ext cx="671353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413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ASOs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silence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gene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expression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/>
              <a:t>by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hybridising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mRNA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activating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host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RNAse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mediated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degradation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(not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RISC)</a:t>
            </a:r>
          </a:p>
          <a:p>
            <a:pPr eaLnBrk="1" hangingPunct="1">
              <a:lnSpc>
                <a:spcPts val="3188"/>
              </a:lnSpc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Gal-Nac-conjugation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should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reduce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ASO toxicities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renal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dysfunction,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low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platelets</a:t>
            </a:r>
          </a:p>
        </p:txBody>
      </p:sp>
      <p:sp>
        <p:nvSpPr>
          <p:cNvPr id="33797" name="object 6">
            <a:extLst>
              <a:ext uri="{FF2B5EF4-FFF2-40B4-BE49-F238E27FC236}">
                <a16:creationId xmlns:a16="http://schemas.microsoft.com/office/drawing/2014/main" id="{553CF27A-C9A7-4574-9125-9607A179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11125"/>
            <a:ext cx="113252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Translation Inhibition: other approaches at AASLD</a:t>
            </a:r>
          </a:p>
        </p:txBody>
      </p:sp>
      <p:sp>
        <p:nvSpPr>
          <p:cNvPr id="33798" name="object 13">
            <a:extLst>
              <a:ext uri="{FF2B5EF4-FFF2-40B4-BE49-F238E27FC236}">
                <a16:creationId xmlns:a16="http://schemas.microsoft.com/office/drawing/2014/main" id="{E807502A-9D23-4715-8114-CD4E8701B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8288" y="2765425"/>
            <a:ext cx="1517650" cy="11604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9" name="object 16">
            <a:extLst>
              <a:ext uri="{FF2B5EF4-FFF2-40B4-BE49-F238E27FC236}">
                <a16:creationId xmlns:a16="http://schemas.microsoft.com/office/drawing/2014/main" id="{669B9B92-B282-4A4B-84D4-00D8DAE04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088" y="3335338"/>
            <a:ext cx="654050" cy="1555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0" name="object 17">
            <a:extLst>
              <a:ext uri="{FF2B5EF4-FFF2-40B4-BE49-F238E27FC236}">
                <a16:creationId xmlns:a16="http://schemas.microsoft.com/office/drawing/2014/main" id="{A525D742-0709-492F-B79D-8667E0296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7438" y="2492375"/>
            <a:ext cx="2025650" cy="19526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5956A0D5-A5C4-43E5-A940-F369E7E5761B}"/>
              </a:ext>
            </a:extLst>
          </p:cNvPr>
          <p:cNvSpPr txBox="1"/>
          <p:nvPr/>
        </p:nvSpPr>
        <p:spPr>
          <a:xfrm>
            <a:off x="9977438" y="2316163"/>
            <a:ext cx="1243012" cy="277812"/>
          </a:xfrm>
          <a:prstGeom prst="rect">
            <a:avLst/>
          </a:prstGeom>
          <a:solidFill>
            <a:srgbClr val="0081DA"/>
          </a:solidFill>
        </p:spPr>
        <p:txBody>
          <a:bodyPr lIns="0" tIns="0" rIns="0" bIns="0">
            <a:spAutoFit/>
          </a:bodyPr>
          <a:lstStyle/>
          <a:p>
            <a:pPr marL="933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02" name="object 19">
            <a:extLst>
              <a:ext uri="{FF2B5EF4-FFF2-40B4-BE49-F238E27FC236}">
                <a16:creationId xmlns:a16="http://schemas.microsoft.com/office/drawing/2014/main" id="{541BA411-0E37-447D-9998-F66BB9DD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4113" y="2314575"/>
            <a:ext cx="688975" cy="4619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EA55159-9AD6-40C9-9CC9-5686005CD9F5}"/>
              </a:ext>
            </a:extLst>
          </p:cNvPr>
          <p:cNvSpPr txBox="1"/>
          <p:nvPr/>
        </p:nvSpPr>
        <p:spPr>
          <a:xfrm>
            <a:off x="11395075" y="2560638"/>
            <a:ext cx="271463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SSO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04" name="object 21">
            <a:extLst>
              <a:ext uri="{FF2B5EF4-FFF2-40B4-BE49-F238E27FC236}">
                <a16:creationId xmlns:a16="http://schemas.microsoft.com/office/drawing/2014/main" id="{12761BFB-17B6-4984-96CA-C524780ABB01}"/>
              </a:ext>
            </a:extLst>
          </p:cNvPr>
          <p:cNvSpPr>
            <a:spLocks/>
          </p:cNvSpPr>
          <p:nvPr/>
        </p:nvSpPr>
        <p:spPr bwMode="auto">
          <a:xfrm>
            <a:off x="10117138" y="1855788"/>
            <a:ext cx="588962" cy="420687"/>
          </a:xfrm>
          <a:custGeom>
            <a:avLst/>
            <a:gdLst>
              <a:gd name="T0" fmla="*/ 517820 w 589279"/>
              <a:gd name="T1" fmla="*/ 386163 h 421005"/>
              <a:gd name="T2" fmla="*/ 502886 w 589279"/>
              <a:gd name="T3" fmla="*/ 407308 h 421005"/>
              <a:gd name="T4" fmla="*/ 588646 w 589279"/>
              <a:gd name="T5" fmla="*/ 420369 h 421005"/>
              <a:gd name="T6" fmla="*/ 574308 w 589279"/>
              <a:gd name="T7" fmla="*/ 393612 h 421005"/>
              <a:gd name="T8" fmla="*/ 528386 w 589279"/>
              <a:gd name="T9" fmla="*/ 393612 h 421005"/>
              <a:gd name="T10" fmla="*/ 517820 w 589279"/>
              <a:gd name="T11" fmla="*/ 386163 h 421005"/>
              <a:gd name="T12" fmla="*/ 532739 w 589279"/>
              <a:gd name="T13" fmla="*/ 365040 h 421005"/>
              <a:gd name="T14" fmla="*/ 517820 w 589279"/>
              <a:gd name="T15" fmla="*/ 386163 h 421005"/>
              <a:gd name="T16" fmla="*/ 528386 w 589279"/>
              <a:gd name="T17" fmla="*/ 393612 h 421005"/>
              <a:gd name="T18" fmla="*/ 543229 w 589279"/>
              <a:gd name="T19" fmla="*/ 372435 h 421005"/>
              <a:gd name="T20" fmla="*/ 532739 w 589279"/>
              <a:gd name="T21" fmla="*/ 365040 h 421005"/>
              <a:gd name="T22" fmla="*/ 547669 w 589279"/>
              <a:gd name="T23" fmla="*/ 343904 h 421005"/>
              <a:gd name="T24" fmla="*/ 532739 w 589279"/>
              <a:gd name="T25" fmla="*/ 365040 h 421005"/>
              <a:gd name="T26" fmla="*/ 543229 w 589279"/>
              <a:gd name="T27" fmla="*/ 372435 h 421005"/>
              <a:gd name="T28" fmla="*/ 528386 w 589279"/>
              <a:gd name="T29" fmla="*/ 393612 h 421005"/>
              <a:gd name="T30" fmla="*/ 574308 w 589279"/>
              <a:gd name="T31" fmla="*/ 393612 h 421005"/>
              <a:gd name="T32" fmla="*/ 547669 w 589279"/>
              <a:gd name="T33" fmla="*/ 343904 h 421005"/>
              <a:gd name="T34" fmla="*/ 14970 w 589279"/>
              <a:gd name="T35" fmla="*/ 0 h 421005"/>
              <a:gd name="T36" fmla="*/ 0 w 589279"/>
              <a:gd name="T37" fmla="*/ 21050 h 421005"/>
              <a:gd name="T38" fmla="*/ 517820 w 589279"/>
              <a:gd name="T39" fmla="*/ 386163 h 421005"/>
              <a:gd name="T40" fmla="*/ 532739 w 589279"/>
              <a:gd name="T41" fmla="*/ 365040 h 421005"/>
              <a:gd name="T42" fmla="*/ 14970 w 589279"/>
              <a:gd name="T43" fmla="*/ 0 h 42100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89279" h="421005">
                <a:moveTo>
                  <a:pt x="518378" y="386747"/>
                </a:moveTo>
                <a:lnTo>
                  <a:pt x="503428" y="407924"/>
                </a:lnTo>
                <a:lnTo>
                  <a:pt x="589280" y="421005"/>
                </a:lnTo>
                <a:lnTo>
                  <a:pt x="574926" y="394208"/>
                </a:lnTo>
                <a:lnTo>
                  <a:pt x="528955" y="394208"/>
                </a:lnTo>
                <a:lnTo>
                  <a:pt x="518378" y="386747"/>
                </a:lnTo>
                <a:close/>
              </a:path>
              <a:path w="589279" h="421005">
                <a:moveTo>
                  <a:pt x="533313" y="365592"/>
                </a:moveTo>
                <a:lnTo>
                  <a:pt x="518378" y="386747"/>
                </a:lnTo>
                <a:lnTo>
                  <a:pt x="528955" y="394208"/>
                </a:lnTo>
                <a:lnTo>
                  <a:pt x="543814" y="372999"/>
                </a:lnTo>
                <a:lnTo>
                  <a:pt x="533313" y="365592"/>
                </a:lnTo>
                <a:close/>
              </a:path>
              <a:path w="589279" h="421005">
                <a:moveTo>
                  <a:pt x="548259" y="344424"/>
                </a:moveTo>
                <a:lnTo>
                  <a:pt x="533313" y="365592"/>
                </a:lnTo>
                <a:lnTo>
                  <a:pt x="543814" y="372999"/>
                </a:lnTo>
                <a:lnTo>
                  <a:pt x="528955" y="394208"/>
                </a:lnTo>
                <a:lnTo>
                  <a:pt x="574926" y="394208"/>
                </a:lnTo>
                <a:lnTo>
                  <a:pt x="548259" y="344424"/>
                </a:lnTo>
                <a:close/>
              </a:path>
              <a:path w="589279" h="421005">
                <a:moveTo>
                  <a:pt x="14986" y="0"/>
                </a:moveTo>
                <a:lnTo>
                  <a:pt x="0" y="21082"/>
                </a:lnTo>
                <a:lnTo>
                  <a:pt x="518378" y="386747"/>
                </a:lnTo>
                <a:lnTo>
                  <a:pt x="533313" y="365592"/>
                </a:lnTo>
                <a:lnTo>
                  <a:pt x="1498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5" name="object 24">
            <a:extLst>
              <a:ext uri="{FF2B5EF4-FFF2-40B4-BE49-F238E27FC236}">
                <a16:creationId xmlns:a16="http://schemas.microsoft.com/office/drawing/2014/main" id="{0FF73D6A-8E07-4E3B-B1D9-2B63D305449B}"/>
              </a:ext>
            </a:extLst>
          </p:cNvPr>
          <p:cNvSpPr>
            <a:spLocks/>
          </p:cNvSpPr>
          <p:nvPr/>
        </p:nvSpPr>
        <p:spPr bwMode="auto">
          <a:xfrm>
            <a:off x="9556750" y="3195638"/>
            <a:ext cx="711200" cy="77787"/>
          </a:xfrm>
          <a:custGeom>
            <a:avLst/>
            <a:gdLst>
              <a:gd name="T0" fmla="*/ 77586 w 711834"/>
              <a:gd name="T1" fmla="*/ 0 h 78104"/>
              <a:gd name="T2" fmla="*/ 0 w 711834"/>
              <a:gd name="T3" fmla="*/ 38547 h 78104"/>
              <a:gd name="T4" fmla="*/ 77586 w 711834"/>
              <a:gd name="T5" fmla="*/ 77095 h 78104"/>
              <a:gd name="T6" fmla="*/ 77586 w 711834"/>
              <a:gd name="T7" fmla="*/ 51394 h 78104"/>
              <a:gd name="T8" fmla="*/ 64656 w 711834"/>
              <a:gd name="T9" fmla="*/ 51394 h 78104"/>
              <a:gd name="T10" fmla="*/ 64656 w 711834"/>
              <a:gd name="T11" fmla="*/ 25698 h 78104"/>
              <a:gd name="T12" fmla="*/ 77586 w 711834"/>
              <a:gd name="T13" fmla="*/ 25698 h 78104"/>
              <a:gd name="T14" fmla="*/ 77586 w 711834"/>
              <a:gd name="T15" fmla="*/ 0 h 78104"/>
              <a:gd name="T16" fmla="*/ 77586 w 711834"/>
              <a:gd name="T17" fmla="*/ 25698 h 78104"/>
              <a:gd name="T18" fmla="*/ 64656 w 711834"/>
              <a:gd name="T19" fmla="*/ 25698 h 78104"/>
              <a:gd name="T20" fmla="*/ 64656 w 711834"/>
              <a:gd name="T21" fmla="*/ 51394 h 78104"/>
              <a:gd name="T22" fmla="*/ 77586 w 711834"/>
              <a:gd name="T23" fmla="*/ 51394 h 78104"/>
              <a:gd name="T24" fmla="*/ 77586 w 711834"/>
              <a:gd name="T25" fmla="*/ 25698 h 78104"/>
              <a:gd name="T26" fmla="*/ 710441 w 711834"/>
              <a:gd name="T27" fmla="*/ 25698 h 78104"/>
              <a:gd name="T28" fmla="*/ 77586 w 711834"/>
              <a:gd name="T29" fmla="*/ 25698 h 78104"/>
              <a:gd name="T30" fmla="*/ 77586 w 711834"/>
              <a:gd name="T31" fmla="*/ 51394 h 78104"/>
              <a:gd name="T32" fmla="*/ 710441 w 711834"/>
              <a:gd name="T33" fmla="*/ 51394 h 78104"/>
              <a:gd name="T34" fmla="*/ 710441 w 711834"/>
              <a:gd name="T35" fmla="*/ 25698 h 78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11834" h="78104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3"/>
                </a:lnTo>
                <a:lnTo>
                  <a:pt x="64772" y="51813"/>
                </a:lnTo>
                <a:lnTo>
                  <a:pt x="64772" y="25908"/>
                </a:lnTo>
                <a:lnTo>
                  <a:pt x="77724" y="25908"/>
                </a:lnTo>
                <a:lnTo>
                  <a:pt x="77724" y="0"/>
                </a:lnTo>
                <a:close/>
              </a:path>
              <a:path w="711834" h="78104">
                <a:moveTo>
                  <a:pt x="77724" y="25908"/>
                </a:moveTo>
                <a:lnTo>
                  <a:pt x="64772" y="25908"/>
                </a:lnTo>
                <a:lnTo>
                  <a:pt x="64772" y="51813"/>
                </a:lnTo>
                <a:lnTo>
                  <a:pt x="77724" y="51813"/>
                </a:lnTo>
                <a:lnTo>
                  <a:pt x="77724" y="25908"/>
                </a:lnTo>
                <a:close/>
              </a:path>
              <a:path w="711834" h="78104">
                <a:moveTo>
                  <a:pt x="711708" y="25908"/>
                </a:moveTo>
                <a:lnTo>
                  <a:pt x="77724" y="25908"/>
                </a:lnTo>
                <a:lnTo>
                  <a:pt x="77724" y="51813"/>
                </a:lnTo>
                <a:lnTo>
                  <a:pt x="711708" y="51813"/>
                </a:lnTo>
                <a:lnTo>
                  <a:pt x="711708" y="259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6" name="object 25">
            <a:extLst>
              <a:ext uri="{FF2B5EF4-FFF2-40B4-BE49-F238E27FC236}">
                <a16:creationId xmlns:a16="http://schemas.microsoft.com/office/drawing/2014/main" id="{B4132FA8-7D69-4DA9-9749-13A6BE224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3013075"/>
            <a:ext cx="454025" cy="3841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7" name="object 28">
            <a:extLst>
              <a:ext uri="{FF2B5EF4-FFF2-40B4-BE49-F238E27FC236}">
                <a16:creationId xmlns:a16="http://schemas.microsoft.com/office/drawing/2014/main" id="{AEE6B23C-2274-4A17-B870-69B666C8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25" y="1198563"/>
            <a:ext cx="768350" cy="5953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8" name="object 29">
            <a:extLst>
              <a:ext uri="{FF2B5EF4-FFF2-40B4-BE49-F238E27FC236}">
                <a16:creationId xmlns:a16="http://schemas.microsoft.com/office/drawing/2014/main" id="{CAE4E3CC-F1CA-44E5-A5BD-9CD0FF60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3425" y="1492250"/>
            <a:ext cx="241300" cy="1333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E037A0B-2015-4E65-B1F0-C203CC953878}"/>
              </a:ext>
            </a:extLst>
          </p:cNvPr>
          <p:cNvSpPr txBox="1"/>
          <p:nvPr/>
        </p:nvSpPr>
        <p:spPr>
          <a:xfrm>
            <a:off x="7872413" y="2789238"/>
            <a:ext cx="8032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5" dirty="0">
                <a:latin typeface="Calibri"/>
                <a:cs typeface="Calibri"/>
              </a:rPr>
              <a:t>CY</a:t>
            </a:r>
            <a:r>
              <a:rPr sz="1200" b="1" spc="-40" dirty="0">
                <a:latin typeface="Calibri"/>
                <a:cs typeface="Calibri"/>
              </a:rPr>
              <a:t>T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P</a:t>
            </a:r>
            <a:r>
              <a:rPr sz="1200" b="1" spc="-10" dirty="0">
                <a:latin typeface="Calibri"/>
                <a:cs typeface="Calibri"/>
              </a:rPr>
              <a:t>LASM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10" name="object 31">
            <a:extLst>
              <a:ext uri="{FF2B5EF4-FFF2-40B4-BE49-F238E27FC236}">
                <a16:creationId xmlns:a16="http://schemas.microsoft.com/office/drawing/2014/main" id="{E10CC342-21E1-4131-886A-1FA348353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3514725"/>
            <a:ext cx="14001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4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00FF"/>
                </a:solidFill>
              </a:rPr>
              <a:t>Protein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expression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is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suppressed</a:t>
            </a:r>
            <a:endParaRPr lang="en-US" altLang="en-US" sz="1400"/>
          </a:p>
        </p:txBody>
      </p:sp>
      <p:sp>
        <p:nvSpPr>
          <p:cNvPr id="33811" name="object 32">
            <a:extLst>
              <a:ext uri="{FF2B5EF4-FFF2-40B4-BE49-F238E27FC236}">
                <a16:creationId xmlns:a16="http://schemas.microsoft.com/office/drawing/2014/main" id="{5EB226F6-A36F-4BC3-85BB-8B5DD5DE952E}"/>
              </a:ext>
            </a:extLst>
          </p:cNvPr>
          <p:cNvSpPr>
            <a:spLocks/>
          </p:cNvSpPr>
          <p:nvPr/>
        </p:nvSpPr>
        <p:spPr bwMode="auto">
          <a:xfrm>
            <a:off x="9132888" y="3135313"/>
            <a:ext cx="219075" cy="238125"/>
          </a:xfrm>
          <a:custGeom>
            <a:avLst/>
            <a:gdLst>
              <a:gd name="T0" fmla="*/ 219075 w 219075"/>
              <a:gd name="T1" fmla="*/ 0 h 238125"/>
              <a:gd name="T2" fmla="*/ 0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219075" y="0"/>
                </a:moveTo>
                <a:lnTo>
                  <a:pt x="0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2" name="object 33">
            <a:extLst>
              <a:ext uri="{FF2B5EF4-FFF2-40B4-BE49-F238E27FC236}">
                <a16:creationId xmlns:a16="http://schemas.microsoft.com/office/drawing/2014/main" id="{E39B3ED1-C539-4AE8-911B-7CF615B72493}"/>
              </a:ext>
            </a:extLst>
          </p:cNvPr>
          <p:cNvSpPr>
            <a:spLocks/>
          </p:cNvSpPr>
          <p:nvPr/>
        </p:nvSpPr>
        <p:spPr bwMode="auto">
          <a:xfrm>
            <a:off x="9132888" y="3135313"/>
            <a:ext cx="219075" cy="238125"/>
          </a:xfrm>
          <a:custGeom>
            <a:avLst/>
            <a:gdLst>
              <a:gd name="T0" fmla="*/ 0 w 219075"/>
              <a:gd name="T1" fmla="*/ 0 h 238125"/>
              <a:gd name="T2" fmla="*/ 219075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0" y="0"/>
                </a:moveTo>
                <a:lnTo>
                  <a:pt x="219075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3" name="object 34">
            <a:extLst>
              <a:ext uri="{FF2B5EF4-FFF2-40B4-BE49-F238E27FC236}">
                <a16:creationId xmlns:a16="http://schemas.microsoft.com/office/drawing/2014/main" id="{BF909D45-3AAD-4395-869D-82F5027DFC13}"/>
              </a:ext>
            </a:extLst>
          </p:cNvPr>
          <p:cNvSpPr>
            <a:spLocks/>
          </p:cNvSpPr>
          <p:nvPr/>
        </p:nvSpPr>
        <p:spPr bwMode="auto">
          <a:xfrm>
            <a:off x="9771063" y="3133725"/>
            <a:ext cx="219075" cy="238125"/>
          </a:xfrm>
          <a:custGeom>
            <a:avLst/>
            <a:gdLst>
              <a:gd name="T0" fmla="*/ 219075 w 219075"/>
              <a:gd name="T1" fmla="*/ 0 h 238125"/>
              <a:gd name="T2" fmla="*/ 0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219075" y="0"/>
                </a:moveTo>
                <a:lnTo>
                  <a:pt x="0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4" name="object 35">
            <a:extLst>
              <a:ext uri="{FF2B5EF4-FFF2-40B4-BE49-F238E27FC236}">
                <a16:creationId xmlns:a16="http://schemas.microsoft.com/office/drawing/2014/main" id="{3DDA82E7-0D0A-46CF-85B1-F3B060D6AFE6}"/>
              </a:ext>
            </a:extLst>
          </p:cNvPr>
          <p:cNvSpPr>
            <a:spLocks/>
          </p:cNvSpPr>
          <p:nvPr/>
        </p:nvSpPr>
        <p:spPr bwMode="auto">
          <a:xfrm>
            <a:off x="9771063" y="3133725"/>
            <a:ext cx="219075" cy="238125"/>
          </a:xfrm>
          <a:custGeom>
            <a:avLst/>
            <a:gdLst>
              <a:gd name="T0" fmla="*/ 0 w 219075"/>
              <a:gd name="T1" fmla="*/ 0 h 238125"/>
              <a:gd name="T2" fmla="*/ 219075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0" y="0"/>
                </a:moveTo>
                <a:lnTo>
                  <a:pt x="219075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457DB0F8-B57D-4A67-AA32-F433E631E9B5}"/>
              </a:ext>
            </a:extLst>
          </p:cNvPr>
          <p:cNvSpPr txBox="1"/>
          <p:nvPr/>
        </p:nvSpPr>
        <p:spPr>
          <a:xfrm>
            <a:off x="333375" y="930275"/>
            <a:ext cx="6056313" cy="508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000" spc="-20" dirty="0">
                <a:latin typeface="Calibri"/>
                <a:cs typeface="Calibri"/>
              </a:rPr>
              <a:t>1.</a:t>
            </a:r>
            <a:r>
              <a:rPr sz="4000" spc="15" dirty="0">
                <a:latin typeface="Times New Roman"/>
                <a:cs typeface="Times New Roman"/>
              </a:rPr>
              <a:t> </a:t>
            </a:r>
            <a:r>
              <a:rPr sz="4000" spc="-25" dirty="0">
                <a:latin typeface="Calibri"/>
                <a:cs typeface="Calibri"/>
              </a:rPr>
              <a:t>A</a:t>
            </a:r>
            <a:r>
              <a:rPr sz="4000" spc="-60" dirty="0">
                <a:latin typeface="Calibri"/>
                <a:cs typeface="Calibri"/>
              </a:rPr>
              <a:t>n</a:t>
            </a:r>
            <a:r>
              <a:rPr sz="4000" spc="-15" dirty="0">
                <a:latin typeface="Calibri"/>
                <a:cs typeface="Calibri"/>
              </a:rPr>
              <a:t>ti</a:t>
            </a:r>
            <a:r>
              <a:rPr sz="4000" spc="-25" dirty="0">
                <a:latin typeface="Calibri"/>
                <a:cs typeface="Calibri"/>
              </a:rPr>
              <a:t>sens</a:t>
            </a:r>
            <a:r>
              <a:rPr sz="4000" spc="-20" dirty="0">
                <a:latin typeface="Calibri"/>
                <a:cs typeface="Calibri"/>
              </a:rPr>
              <a:t>e</a:t>
            </a:r>
            <a:r>
              <a:rPr sz="4000" spc="-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li</a:t>
            </a:r>
            <a:r>
              <a:rPr sz="4000" spc="-55" dirty="0">
                <a:latin typeface="Calibri"/>
                <a:cs typeface="Calibri"/>
              </a:rPr>
              <a:t>g</a:t>
            </a:r>
            <a:r>
              <a:rPr sz="4000" spc="-30" dirty="0">
                <a:latin typeface="Calibri"/>
                <a:cs typeface="Calibri"/>
              </a:rPr>
              <a:t>onu</a:t>
            </a:r>
            <a:r>
              <a:rPr sz="4000" spc="-15" dirty="0">
                <a:latin typeface="Calibri"/>
                <a:cs typeface="Calibri"/>
              </a:rPr>
              <a:t>c</a:t>
            </a:r>
            <a:r>
              <a:rPr sz="4000" dirty="0">
                <a:latin typeface="Calibri"/>
                <a:cs typeface="Calibri"/>
              </a:rPr>
              <a:t>l</a:t>
            </a:r>
            <a:r>
              <a:rPr sz="4000" spc="-20" dirty="0">
                <a:latin typeface="Calibri"/>
                <a:cs typeface="Calibri"/>
              </a:rPr>
              <a:t>eot</a:t>
            </a:r>
            <a:r>
              <a:rPr sz="4000" spc="-25" dirty="0">
                <a:latin typeface="Calibri"/>
                <a:cs typeface="Calibri"/>
              </a:rPr>
              <a:t>ides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46ECA379-3251-4902-8803-61ACED2B2AF1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3817" name="Picture 6">
            <a:extLst>
              <a:ext uri="{FF2B5EF4-FFF2-40B4-BE49-F238E27FC236}">
                <a16:creationId xmlns:a16="http://schemas.microsoft.com/office/drawing/2014/main" id="{A33F31A7-F9D2-4D44-B404-A8BC4046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793750"/>
            <a:ext cx="53260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2D2451-D829-4827-B3CB-48D4EF9F5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9288" y="338138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GSK3389404 (antisense oligonucleotide)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NUC Suppressed Patients 	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A24BB8B-A889-4A15-B50B-D8DE1775BD08}"/>
              </a:ext>
            </a:extLst>
          </p:cNvPr>
          <p:cNvSpPr txBox="1"/>
          <p:nvPr/>
        </p:nvSpPr>
        <p:spPr>
          <a:xfrm>
            <a:off x="5541963" y="3138488"/>
            <a:ext cx="1036637" cy="882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00"/>
              <a:t>Placebo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(N=10)</a:t>
            </a:r>
          </a:p>
          <a:p>
            <a:pPr>
              <a:lnSpc>
                <a:spcPct val="124000"/>
              </a:lnSpc>
            </a:pPr>
            <a:r>
              <a:rPr lang="en-US" altLang="en-US" sz="700"/>
              <a:t>30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(N=6)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60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(N=20)</a:t>
            </a:r>
          </a:p>
          <a:p>
            <a:pPr>
              <a:lnSpc>
                <a:spcPct val="124000"/>
              </a:lnSpc>
              <a:spcBef>
                <a:spcPts val="63"/>
              </a:spcBef>
            </a:pPr>
            <a:r>
              <a:rPr lang="en-US" altLang="en-US" sz="700"/>
              <a:t>120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bi-­‐weekly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(N=15)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120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(N=15)</a:t>
            </a:r>
          </a:p>
        </p:txBody>
      </p:sp>
      <p:sp>
        <p:nvSpPr>
          <p:cNvPr id="83972" name="object 4">
            <a:extLst>
              <a:ext uri="{FF2B5EF4-FFF2-40B4-BE49-F238E27FC236}">
                <a16:creationId xmlns:a16="http://schemas.microsoft.com/office/drawing/2014/main" id="{D722E494-A607-414F-BCAE-47512CFE9DCF}"/>
              </a:ext>
            </a:extLst>
          </p:cNvPr>
          <p:cNvSpPr>
            <a:spLocks/>
          </p:cNvSpPr>
          <p:nvPr/>
        </p:nvSpPr>
        <p:spPr bwMode="auto">
          <a:xfrm>
            <a:off x="5435600" y="3197225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object 5">
            <a:extLst>
              <a:ext uri="{FF2B5EF4-FFF2-40B4-BE49-F238E27FC236}">
                <a16:creationId xmlns:a16="http://schemas.microsoft.com/office/drawing/2014/main" id="{DDBC653A-27AD-4BF6-AF68-83305EA28E34}"/>
              </a:ext>
            </a:extLst>
          </p:cNvPr>
          <p:cNvSpPr>
            <a:spLocks/>
          </p:cNvSpPr>
          <p:nvPr/>
        </p:nvSpPr>
        <p:spPr bwMode="auto">
          <a:xfrm>
            <a:off x="5435600" y="3376613"/>
            <a:ext cx="115888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bject 6">
            <a:extLst>
              <a:ext uri="{FF2B5EF4-FFF2-40B4-BE49-F238E27FC236}">
                <a16:creationId xmlns:a16="http://schemas.microsoft.com/office/drawing/2014/main" id="{FD095907-263B-4070-9755-F522B53910AB}"/>
              </a:ext>
            </a:extLst>
          </p:cNvPr>
          <p:cNvSpPr>
            <a:spLocks/>
          </p:cNvSpPr>
          <p:nvPr/>
        </p:nvSpPr>
        <p:spPr bwMode="auto">
          <a:xfrm>
            <a:off x="5435600" y="3376613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bject 7">
            <a:extLst>
              <a:ext uri="{FF2B5EF4-FFF2-40B4-BE49-F238E27FC236}">
                <a16:creationId xmlns:a16="http://schemas.microsoft.com/office/drawing/2014/main" id="{57D856A6-790D-4CF8-9212-E8B098743827}"/>
              </a:ext>
            </a:extLst>
          </p:cNvPr>
          <p:cNvSpPr>
            <a:spLocks/>
          </p:cNvSpPr>
          <p:nvPr/>
        </p:nvSpPr>
        <p:spPr bwMode="auto">
          <a:xfrm>
            <a:off x="5435600" y="3557588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4349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bject 8">
            <a:extLst>
              <a:ext uri="{FF2B5EF4-FFF2-40B4-BE49-F238E27FC236}">
                <a16:creationId xmlns:a16="http://schemas.microsoft.com/office/drawing/2014/main" id="{D5CA226F-4214-43A8-9631-66543E63B4CD}"/>
              </a:ext>
            </a:extLst>
          </p:cNvPr>
          <p:cNvSpPr>
            <a:spLocks/>
          </p:cNvSpPr>
          <p:nvPr/>
        </p:nvSpPr>
        <p:spPr bwMode="auto">
          <a:xfrm>
            <a:off x="5435600" y="3736975"/>
            <a:ext cx="115888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AB3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bject 9">
            <a:extLst>
              <a:ext uri="{FF2B5EF4-FFF2-40B4-BE49-F238E27FC236}">
                <a16:creationId xmlns:a16="http://schemas.microsoft.com/office/drawing/2014/main" id="{5F6A52E5-37AA-4B15-9B24-BD5ACB77484B}"/>
              </a:ext>
            </a:extLst>
          </p:cNvPr>
          <p:cNvSpPr>
            <a:spLocks/>
          </p:cNvSpPr>
          <p:nvPr/>
        </p:nvSpPr>
        <p:spPr bwMode="auto">
          <a:xfrm>
            <a:off x="5435600" y="3736975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D82D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bject 10">
            <a:extLst>
              <a:ext uri="{FF2B5EF4-FFF2-40B4-BE49-F238E27FC236}">
                <a16:creationId xmlns:a16="http://schemas.microsoft.com/office/drawing/2014/main" id="{68A6FE0B-C338-4474-8B59-835302B9C2DB}"/>
              </a:ext>
            </a:extLst>
          </p:cNvPr>
          <p:cNvSpPr>
            <a:spLocks/>
          </p:cNvSpPr>
          <p:nvPr/>
        </p:nvSpPr>
        <p:spPr bwMode="auto">
          <a:xfrm>
            <a:off x="5435600" y="3917950"/>
            <a:ext cx="114300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bject 11">
            <a:extLst>
              <a:ext uri="{FF2B5EF4-FFF2-40B4-BE49-F238E27FC236}">
                <a16:creationId xmlns:a16="http://schemas.microsoft.com/office/drawing/2014/main" id="{6199A546-AE28-4AF0-9703-4220F88E386F}"/>
              </a:ext>
            </a:extLst>
          </p:cNvPr>
          <p:cNvSpPr>
            <a:spLocks/>
          </p:cNvSpPr>
          <p:nvPr/>
        </p:nvSpPr>
        <p:spPr bwMode="auto">
          <a:xfrm>
            <a:off x="5435600" y="3917950"/>
            <a:ext cx="114300" cy="0"/>
          </a:xfrm>
          <a:custGeom>
            <a:avLst/>
            <a:gdLst>
              <a:gd name="T0" fmla="*/ 114541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14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bject 12">
            <a:extLst>
              <a:ext uri="{FF2B5EF4-FFF2-40B4-BE49-F238E27FC236}">
                <a16:creationId xmlns:a16="http://schemas.microsoft.com/office/drawing/2014/main" id="{2AAEE2B2-CF87-4CEB-ADB1-6A885951D676}"/>
              </a:ext>
            </a:extLst>
          </p:cNvPr>
          <p:cNvSpPr>
            <a:spLocks/>
          </p:cNvSpPr>
          <p:nvPr/>
        </p:nvSpPr>
        <p:spPr bwMode="auto">
          <a:xfrm>
            <a:off x="5470525" y="3160713"/>
            <a:ext cx="44450" cy="84137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5 h 95250"/>
              <a:gd name="T4" fmla="*/ 5648 w 50800"/>
              <a:gd name="T5" fmla="*/ 14214 h 95250"/>
              <a:gd name="T6" fmla="*/ 1505 w 50800"/>
              <a:gd name="T7" fmla="*/ 27263 h 95250"/>
              <a:gd name="T8" fmla="*/ 0 w 50800"/>
              <a:gd name="T9" fmla="*/ 42827 h 95250"/>
              <a:gd name="T10" fmla="*/ 896 w 50800"/>
              <a:gd name="T11" fmla="*/ 54691 h 95250"/>
              <a:gd name="T12" fmla="*/ 4315 w 50800"/>
              <a:gd name="T13" fmla="*/ 67105 h 95250"/>
              <a:gd name="T14" fmla="*/ 10253 w 50800"/>
              <a:gd name="T15" fmla="*/ 76698 h 95250"/>
              <a:gd name="T16" fmla="*/ 18675 w 50800"/>
              <a:gd name="T17" fmla="*/ 82570 h 95250"/>
              <a:gd name="T18" fmla="*/ 29545 w 50800"/>
              <a:gd name="T19" fmla="*/ 83812 h 95250"/>
              <a:gd name="T20" fmla="*/ 35734 w 50800"/>
              <a:gd name="T21" fmla="*/ 77268 h 95250"/>
              <a:gd name="T22" fmla="*/ 40577 w 50800"/>
              <a:gd name="T23" fmla="*/ 66732 h 95250"/>
              <a:gd name="T24" fmla="*/ 43682 w 50800"/>
              <a:gd name="T25" fmla="*/ 52549 h 95250"/>
              <a:gd name="T26" fmla="*/ 44657 w 50800"/>
              <a:gd name="T27" fmla="*/ 35058 h 95250"/>
              <a:gd name="T28" fmla="*/ 41841 w 50800"/>
              <a:gd name="T29" fmla="*/ 21041 h 95250"/>
              <a:gd name="T30" fmla="*/ 36512 w 50800"/>
              <a:gd name="T31" fmla="*/ 9858 h 95250"/>
              <a:gd name="T32" fmla="*/ 28989 w 50800"/>
              <a:gd name="T33" fmla="*/ 2510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400"/>
                </a:lnTo>
                <a:lnTo>
                  <a:pt x="6401" y="16109"/>
                </a:lnTo>
                <a:lnTo>
                  <a:pt x="1706" y="30898"/>
                </a:lnTo>
                <a:lnTo>
                  <a:pt x="0" y="48537"/>
                </a:lnTo>
                <a:lnTo>
                  <a:pt x="1016" y="61983"/>
                </a:lnTo>
                <a:lnTo>
                  <a:pt x="4890" y="76052"/>
                </a:lnTo>
                <a:lnTo>
                  <a:pt x="11620" y="86925"/>
                </a:lnTo>
                <a:lnTo>
                  <a:pt x="21165" y="93579"/>
                </a:lnTo>
                <a:lnTo>
                  <a:pt x="33484" y="94987"/>
                </a:lnTo>
                <a:lnTo>
                  <a:pt x="40498" y="87570"/>
                </a:lnTo>
                <a:lnTo>
                  <a:pt x="45987" y="75630"/>
                </a:lnTo>
                <a:lnTo>
                  <a:pt x="49506" y="59556"/>
                </a:lnTo>
                <a:lnTo>
                  <a:pt x="50611" y="39733"/>
                </a:lnTo>
                <a:lnTo>
                  <a:pt x="47419" y="23846"/>
                </a:lnTo>
                <a:lnTo>
                  <a:pt x="41380" y="11172"/>
                </a:lnTo>
                <a:lnTo>
                  <a:pt x="32854" y="2845"/>
                </a:lnTo>
                <a:lnTo>
                  <a:pt x="22201" y="0"/>
                </a:lnTo>
                <a:close/>
              </a:path>
            </a:pathLst>
          </a:custGeom>
          <a:solidFill>
            <a:srgbClr val="F29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bject 13">
            <a:extLst>
              <a:ext uri="{FF2B5EF4-FFF2-40B4-BE49-F238E27FC236}">
                <a16:creationId xmlns:a16="http://schemas.microsoft.com/office/drawing/2014/main" id="{FC212E89-FC19-48FD-9D63-55939225A702}"/>
              </a:ext>
            </a:extLst>
          </p:cNvPr>
          <p:cNvSpPr>
            <a:spLocks/>
          </p:cNvSpPr>
          <p:nvPr/>
        </p:nvSpPr>
        <p:spPr bwMode="auto">
          <a:xfrm>
            <a:off x="5470525" y="3160713"/>
            <a:ext cx="46038" cy="84137"/>
          </a:xfrm>
          <a:custGeom>
            <a:avLst/>
            <a:gdLst>
              <a:gd name="T0" fmla="*/ 0 w 50800"/>
              <a:gd name="T1" fmla="*/ 42834 h 95250"/>
              <a:gd name="T2" fmla="*/ 1505 w 50800"/>
              <a:gd name="T3" fmla="*/ 27267 h 95250"/>
              <a:gd name="T4" fmla="*/ 5647 w 50800"/>
              <a:gd name="T5" fmla="*/ 14217 h 95250"/>
              <a:gd name="T6" fmla="*/ 11861 w 50800"/>
              <a:gd name="T7" fmla="*/ 4767 h 95250"/>
              <a:gd name="T8" fmla="*/ 19584 w 50800"/>
              <a:gd name="T9" fmla="*/ 0 h 95250"/>
              <a:gd name="T10" fmla="*/ 28986 w 50800"/>
              <a:gd name="T11" fmla="*/ 2509 h 95250"/>
              <a:gd name="T12" fmla="*/ 36510 w 50800"/>
              <a:gd name="T13" fmla="*/ 9852 h 95250"/>
              <a:gd name="T14" fmla="*/ 41840 w 50800"/>
              <a:gd name="T15" fmla="*/ 21032 h 95250"/>
              <a:gd name="T16" fmla="*/ 44659 w 50800"/>
              <a:gd name="T17" fmla="*/ 35048 h 95250"/>
              <a:gd name="T18" fmla="*/ 43685 w 50800"/>
              <a:gd name="T19" fmla="*/ 52542 h 95250"/>
              <a:gd name="T20" fmla="*/ 40582 w 50800"/>
              <a:gd name="T21" fmla="*/ 66728 h 95250"/>
              <a:gd name="T22" fmla="*/ 35740 w 50800"/>
              <a:gd name="T23" fmla="*/ 77265 h 95250"/>
              <a:gd name="T24" fmla="*/ 29554 w 50800"/>
              <a:gd name="T25" fmla="*/ 83812 h 95250"/>
              <a:gd name="T26" fmla="*/ 18680 w 50800"/>
              <a:gd name="T27" fmla="*/ 82572 h 95250"/>
              <a:gd name="T28" fmla="*/ 10257 w 50800"/>
              <a:gd name="T29" fmla="*/ 76705 h 95250"/>
              <a:gd name="T30" fmla="*/ 4317 w 50800"/>
              <a:gd name="T31" fmla="*/ 67114 h 95250"/>
              <a:gd name="T32" fmla="*/ 898 w 50800"/>
              <a:gd name="T33" fmla="*/ 54705 h 95250"/>
              <a:gd name="T34" fmla="*/ 0 w 50800"/>
              <a:gd name="T35" fmla="*/ 4283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5"/>
                </a:moveTo>
                <a:lnTo>
                  <a:pt x="1706" y="30903"/>
                </a:lnTo>
                <a:lnTo>
                  <a:pt x="6400" y="16113"/>
                </a:lnTo>
                <a:lnTo>
                  <a:pt x="13442" y="5403"/>
                </a:lnTo>
                <a:lnTo>
                  <a:pt x="22195" y="0"/>
                </a:lnTo>
                <a:lnTo>
                  <a:pt x="32850" y="2843"/>
                </a:lnTo>
                <a:lnTo>
                  <a:pt x="41377" y="11166"/>
                </a:lnTo>
                <a:lnTo>
                  <a:pt x="47418" y="23836"/>
                </a:lnTo>
                <a:lnTo>
                  <a:pt x="50613" y="39721"/>
                </a:lnTo>
                <a:lnTo>
                  <a:pt x="49509" y="59548"/>
                </a:lnTo>
                <a:lnTo>
                  <a:pt x="45992" y="75625"/>
                </a:lnTo>
                <a:lnTo>
                  <a:pt x="40505" y="87567"/>
                </a:lnTo>
                <a:lnTo>
                  <a:pt x="33494" y="94987"/>
                </a:lnTo>
                <a:lnTo>
                  <a:pt x="21171" y="93582"/>
                </a:lnTo>
                <a:lnTo>
                  <a:pt x="11624" y="86933"/>
                </a:lnTo>
                <a:lnTo>
                  <a:pt x="4893" y="76063"/>
                </a:lnTo>
                <a:lnTo>
                  <a:pt x="1018" y="61999"/>
                </a:lnTo>
                <a:lnTo>
                  <a:pt x="0" y="48545"/>
                </a:lnTo>
                <a:close/>
              </a:path>
            </a:pathLst>
          </a:custGeom>
          <a:noFill/>
          <a:ln w="9421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bject 14">
            <a:extLst>
              <a:ext uri="{FF2B5EF4-FFF2-40B4-BE49-F238E27FC236}">
                <a16:creationId xmlns:a16="http://schemas.microsoft.com/office/drawing/2014/main" id="{7F3C98A5-A652-49E5-83B2-BD7F9BAB9AAF}"/>
              </a:ext>
            </a:extLst>
          </p:cNvPr>
          <p:cNvSpPr>
            <a:spLocks/>
          </p:cNvSpPr>
          <p:nvPr/>
        </p:nvSpPr>
        <p:spPr bwMode="auto">
          <a:xfrm>
            <a:off x="5470525" y="3340100"/>
            <a:ext cx="44450" cy="84138"/>
          </a:xfrm>
          <a:custGeom>
            <a:avLst/>
            <a:gdLst>
              <a:gd name="T0" fmla="*/ 19582 w 50800"/>
              <a:gd name="T1" fmla="*/ 0 h 95250"/>
              <a:gd name="T2" fmla="*/ 11860 w 50800"/>
              <a:gd name="T3" fmla="*/ 4768 h 95250"/>
              <a:gd name="T4" fmla="*/ 5646 w 50800"/>
              <a:gd name="T5" fmla="*/ 14218 h 95250"/>
              <a:gd name="T6" fmla="*/ 1505 w 50800"/>
              <a:gd name="T7" fmla="*/ 27269 h 95250"/>
              <a:gd name="T8" fmla="*/ 0 w 50800"/>
              <a:gd name="T9" fmla="*/ 42836 h 95250"/>
              <a:gd name="T10" fmla="*/ 896 w 50800"/>
              <a:gd name="T11" fmla="*/ 54692 h 95250"/>
              <a:gd name="T12" fmla="*/ 4314 w 50800"/>
              <a:gd name="T13" fmla="*/ 67103 h 95250"/>
              <a:gd name="T14" fmla="*/ 10252 w 50800"/>
              <a:gd name="T15" fmla="*/ 76696 h 95250"/>
              <a:gd name="T16" fmla="*/ 18676 w 50800"/>
              <a:gd name="T17" fmla="*/ 82566 h 95250"/>
              <a:gd name="T18" fmla="*/ 29549 w 50800"/>
              <a:gd name="T19" fmla="*/ 83808 h 95250"/>
              <a:gd name="T20" fmla="*/ 35737 w 50800"/>
              <a:gd name="T21" fmla="*/ 77261 h 95250"/>
              <a:gd name="T22" fmla="*/ 40578 w 50800"/>
              <a:gd name="T23" fmla="*/ 66724 h 95250"/>
              <a:gd name="T24" fmla="*/ 43682 w 50800"/>
              <a:gd name="T25" fmla="*/ 52540 h 95250"/>
              <a:gd name="T26" fmla="*/ 44656 w 50800"/>
              <a:gd name="T27" fmla="*/ 35047 h 95250"/>
              <a:gd name="T28" fmla="*/ 41836 w 50800"/>
              <a:gd name="T29" fmla="*/ 21031 h 95250"/>
              <a:gd name="T30" fmla="*/ 36507 w 50800"/>
              <a:gd name="T31" fmla="*/ 9851 h 95250"/>
              <a:gd name="T32" fmla="*/ 28983 w 50800"/>
              <a:gd name="T33" fmla="*/ 2509 h 95250"/>
              <a:gd name="T34" fmla="*/ 19582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193" y="0"/>
                </a:moveTo>
                <a:lnTo>
                  <a:pt x="13441" y="5404"/>
                </a:lnTo>
                <a:lnTo>
                  <a:pt x="6399" y="16114"/>
                </a:lnTo>
                <a:lnTo>
                  <a:pt x="1706" y="30905"/>
                </a:lnTo>
                <a:lnTo>
                  <a:pt x="0" y="48547"/>
                </a:lnTo>
                <a:lnTo>
                  <a:pt x="1016" y="61984"/>
                </a:lnTo>
                <a:lnTo>
                  <a:pt x="4889" y="76050"/>
                </a:lnTo>
                <a:lnTo>
                  <a:pt x="11619" y="86922"/>
                </a:lnTo>
                <a:lnTo>
                  <a:pt x="21166" y="93575"/>
                </a:lnTo>
                <a:lnTo>
                  <a:pt x="33489" y="94982"/>
                </a:lnTo>
                <a:lnTo>
                  <a:pt x="40501" y="87563"/>
                </a:lnTo>
                <a:lnTo>
                  <a:pt x="45988" y="75621"/>
                </a:lnTo>
                <a:lnTo>
                  <a:pt x="49506" y="59545"/>
                </a:lnTo>
                <a:lnTo>
                  <a:pt x="50610" y="39720"/>
                </a:lnTo>
                <a:lnTo>
                  <a:pt x="47414" y="23835"/>
                </a:lnTo>
                <a:lnTo>
                  <a:pt x="41374" y="11165"/>
                </a:lnTo>
                <a:lnTo>
                  <a:pt x="32847" y="2843"/>
                </a:lnTo>
                <a:lnTo>
                  <a:pt x="22193" y="0"/>
                </a:lnTo>
                <a:close/>
              </a:path>
            </a:pathLst>
          </a:custGeom>
          <a:solidFill>
            <a:srgbClr val="6C6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bject 15">
            <a:extLst>
              <a:ext uri="{FF2B5EF4-FFF2-40B4-BE49-F238E27FC236}">
                <a16:creationId xmlns:a16="http://schemas.microsoft.com/office/drawing/2014/main" id="{71C3D4B9-3735-4CB1-BF63-850C2A2AF435}"/>
              </a:ext>
            </a:extLst>
          </p:cNvPr>
          <p:cNvSpPr>
            <a:spLocks/>
          </p:cNvSpPr>
          <p:nvPr/>
        </p:nvSpPr>
        <p:spPr bwMode="auto">
          <a:xfrm>
            <a:off x="5470525" y="3340100"/>
            <a:ext cx="46038" cy="84138"/>
          </a:xfrm>
          <a:custGeom>
            <a:avLst/>
            <a:gdLst>
              <a:gd name="T0" fmla="*/ 0 w 50800"/>
              <a:gd name="T1" fmla="*/ 42834 h 95250"/>
              <a:gd name="T2" fmla="*/ 1505 w 50800"/>
              <a:gd name="T3" fmla="*/ 27267 h 95250"/>
              <a:gd name="T4" fmla="*/ 5647 w 50800"/>
              <a:gd name="T5" fmla="*/ 14217 h 95250"/>
              <a:gd name="T6" fmla="*/ 11861 w 50800"/>
              <a:gd name="T7" fmla="*/ 4767 h 95250"/>
              <a:gd name="T8" fmla="*/ 19584 w 50800"/>
              <a:gd name="T9" fmla="*/ 0 h 95250"/>
              <a:gd name="T10" fmla="*/ 28986 w 50800"/>
              <a:gd name="T11" fmla="*/ 2509 h 95250"/>
              <a:gd name="T12" fmla="*/ 36510 w 50800"/>
              <a:gd name="T13" fmla="*/ 9852 h 95250"/>
              <a:gd name="T14" fmla="*/ 41840 w 50800"/>
              <a:gd name="T15" fmla="*/ 21032 h 95250"/>
              <a:gd name="T16" fmla="*/ 44659 w 50800"/>
              <a:gd name="T17" fmla="*/ 35048 h 95250"/>
              <a:gd name="T18" fmla="*/ 43685 w 50800"/>
              <a:gd name="T19" fmla="*/ 52542 h 95250"/>
              <a:gd name="T20" fmla="*/ 40582 w 50800"/>
              <a:gd name="T21" fmla="*/ 66728 h 95250"/>
              <a:gd name="T22" fmla="*/ 35740 w 50800"/>
              <a:gd name="T23" fmla="*/ 77265 h 95250"/>
              <a:gd name="T24" fmla="*/ 29554 w 50800"/>
              <a:gd name="T25" fmla="*/ 83812 h 95250"/>
              <a:gd name="T26" fmla="*/ 18680 w 50800"/>
              <a:gd name="T27" fmla="*/ 82572 h 95250"/>
              <a:gd name="T28" fmla="*/ 10257 w 50800"/>
              <a:gd name="T29" fmla="*/ 76705 h 95250"/>
              <a:gd name="T30" fmla="*/ 4317 w 50800"/>
              <a:gd name="T31" fmla="*/ 67114 h 95250"/>
              <a:gd name="T32" fmla="*/ 898 w 50800"/>
              <a:gd name="T33" fmla="*/ 54705 h 95250"/>
              <a:gd name="T34" fmla="*/ 0 w 50800"/>
              <a:gd name="T35" fmla="*/ 4283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5"/>
                </a:moveTo>
                <a:lnTo>
                  <a:pt x="1706" y="30903"/>
                </a:lnTo>
                <a:lnTo>
                  <a:pt x="6400" y="16113"/>
                </a:lnTo>
                <a:lnTo>
                  <a:pt x="13442" y="5403"/>
                </a:lnTo>
                <a:lnTo>
                  <a:pt x="22195" y="0"/>
                </a:lnTo>
                <a:lnTo>
                  <a:pt x="32850" y="2843"/>
                </a:lnTo>
                <a:lnTo>
                  <a:pt x="41377" y="11166"/>
                </a:lnTo>
                <a:lnTo>
                  <a:pt x="47418" y="23836"/>
                </a:lnTo>
                <a:lnTo>
                  <a:pt x="50613" y="39721"/>
                </a:lnTo>
                <a:lnTo>
                  <a:pt x="49509" y="59548"/>
                </a:lnTo>
                <a:lnTo>
                  <a:pt x="45992" y="75625"/>
                </a:lnTo>
                <a:lnTo>
                  <a:pt x="40505" y="87567"/>
                </a:lnTo>
                <a:lnTo>
                  <a:pt x="33494" y="94987"/>
                </a:lnTo>
                <a:lnTo>
                  <a:pt x="21171" y="93582"/>
                </a:lnTo>
                <a:lnTo>
                  <a:pt x="11624" y="86933"/>
                </a:lnTo>
                <a:lnTo>
                  <a:pt x="4893" y="76063"/>
                </a:lnTo>
                <a:lnTo>
                  <a:pt x="1018" y="61999"/>
                </a:lnTo>
                <a:lnTo>
                  <a:pt x="0" y="48545"/>
                </a:lnTo>
                <a:close/>
              </a:path>
            </a:pathLst>
          </a:custGeom>
          <a:noFill/>
          <a:ln w="9421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bject 16">
            <a:extLst>
              <a:ext uri="{FF2B5EF4-FFF2-40B4-BE49-F238E27FC236}">
                <a16:creationId xmlns:a16="http://schemas.microsoft.com/office/drawing/2014/main" id="{49D50623-F75C-44E6-9751-28B07051EADE}"/>
              </a:ext>
            </a:extLst>
          </p:cNvPr>
          <p:cNvSpPr>
            <a:spLocks/>
          </p:cNvSpPr>
          <p:nvPr/>
        </p:nvSpPr>
        <p:spPr bwMode="auto">
          <a:xfrm>
            <a:off x="5470525" y="3521075"/>
            <a:ext cx="44450" cy="84138"/>
          </a:xfrm>
          <a:custGeom>
            <a:avLst/>
            <a:gdLst>
              <a:gd name="T0" fmla="*/ 19582 w 50800"/>
              <a:gd name="T1" fmla="*/ 0 h 95250"/>
              <a:gd name="T2" fmla="*/ 11860 w 50800"/>
              <a:gd name="T3" fmla="*/ 4768 h 95250"/>
              <a:gd name="T4" fmla="*/ 5646 w 50800"/>
              <a:gd name="T5" fmla="*/ 14218 h 95250"/>
              <a:gd name="T6" fmla="*/ 1505 w 50800"/>
              <a:gd name="T7" fmla="*/ 27269 h 95250"/>
              <a:gd name="T8" fmla="*/ 0 w 50800"/>
              <a:gd name="T9" fmla="*/ 42836 h 95250"/>
              <a:gd name="T10" fmla="*/ 896 w 50800"/>
              <a:gd name="T11" fmla="*/ 54692 h 95250"/>
              <a:gd name="T12" fmla="*/ 4314 w 50800"/>
              <a:gd name="T13" fmla="*/ 67103 h 95250"/>
              <a:gd name="T14" fmla="*/ 10252 w 50800"/>
              <a:gd name="T15" fmla="*/ 76696 h 95250"/>
              <a:gd name="T16" fmla="*/ 18676 w 50800"/>
              <a:gd name="T17" fmla="*/ 82566 h 95250"/>
              <a:gd name="T18" fmla="*/ 29549 w 50800"/>
              <a:gd name="T19" fmla="*/ 83808 h 95250"/>
              <a:gd name="T20" fmla="*/ 35737 w 50800"/>
              <a:gd name="T21" fmla="*/ 77261 h 95250"/>
              <a:gd name="T22" fmla="*/ 40578 w 50800"/>
              <a:gd name="T23" fmla="*/ 66724 h 95250"/>
              <a:gd name="T24" fmla="*/ 43682 w 50800"/>
              <a:gd name="T25" fmla="*/ 52540 h 95250"/>
              <a:gd name="T26" fmla="*/ 44656 w 50800"/>
              <a:gd name="T27" fmla="*/ 35047 h 95250"/>
              <a:gd name="T28" fmla="*/ 41836 w 50800"/>
              <a:gd name="T29" fmla="*/ 21031 h 95250"/>
              <a:gd name="T30" fmla="*/ 36507 w 50800"/>
              <a:gd name="T31" fmla="*/ 9851 h 95250"/>
              <a:gd name="T32" fmla="*/ 28983 w 50800"/>
              <a:gd name="T33" fmla="*/ 2509 h 95250"/>
              <a:gd name="T34" fmla="*/ 19582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193" y="0"/>
                </a:moveTo>
                <a:lnTo>
                  <a:pt x="13441" y="5404"/>
                </a:lnTo>
                <a:lnTo>
                  <a:pt x="6399" y="16114"/>
                </a:lnTo>
                <a:lnTo>
                  <a:pt x="1706" y="30905"/>
                </a:lnTo>
                <a:lnTo>
                  <a:pt x="0" y="48547"/>
                </a:lnTo>
                <a:lnTo>
                  <a:pt x="1016" y="61984"/>
                </a:lnTo>
                <a:lnTo>
                  <a:pt x="4889" y="76050"/>
                </a:lnTo>
                <a:lnTo>
                  <a:pt x="11619" y="86922"/>
                </a:lnTo>
                <a:lnTo>
                  <a:pt x="21166" y="93575"/>
                </a:lnTo>
                <a:lnTo>
                  <a:pt x="33489" y="94982"/>
                </a:lnTo>
                <a:lnTo>
                  <a:pt x="40501" y="87563"/>
                </a:lnTo>
                <a:lnTo>
                  <a:pt x="45988" y="75621"/>
                </a:lnTo>
                <a:lnTo>
                  <a:pt x="49506" y="59545"/>
                </a:lnTo>
                <a:lnTo>
                  <a:pt x="50610" y="39720"/>
                </a:lnTo>
                <a:lnTo>
                  <a:pt x="47414" y="23835"/>
                </a:lnTo>
                <a:lnTo>
                  <a:pt x="41374" y="11165"/>
                </a:lnTo>
                <a:lnTo>
                  <a:pt x="32847" y="2843"/>
                </a:lnTo>
                <a:lnTo>
                  <a:pt x="22193" y="0"/>
                </a:lnTo>
                <a:close/>
              </a:path>
            </a:pathLst>
          </a:custGeom>
          <a:solidFill>
            <a:srgbClr val="434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object 17">
            <a:extLst>
              <a:ext uri="{FF2B5EF4-FFF2-40B4-BE49-F238E27FC236}">
                <a16:creationId xmlns:a16="http://schemas.microsoft.com/office/drawing/2014/main" id="{FC39BFB5-EC95-4884-858D-E2FAB8258607}"/>
              </a:ext>
            </a:extLst>
          </p:cNvPr>
          <p:cNvSpPr>
            <a:spLocks/>
          </p:cNvSpPr>
          <p:nvPr/>
        </p:nvSpPr>
        <p:spPr bwMode="auto">
          <a:xfrm>
            <a:off x="5470525" y="3521075"/>
            <a:ext cx="44450" cy="84138"/>
          </a:xfrm>
          <a:custGeom>
            <a:avLst/>
            <a:gdLst>
              <a:gd name="T0" fmla="*/ 0 w 50800"/>
              <a:gd name="T1" fmla="*/ 42835 h 95250"/>
              <a:gd name="T2" fmla="*/ 1505 w 50800"/>
              <a:gd name="T3" fmla="*/ 27266 h 95250"/>
              <a:gd name="T4" fmla="*/ 5647 w 50800"/>
              <a:gd name="T5" fmla="*/ 14216 h 95250"/>
              <a:gd name="T6" fmla="*/ 11860 w 50800"/>
              <a:gd name="T7" fmla="*/ 4766 h 95250"/>
              <a:gd name="T8" fmla="*/ 19580 w 50800"/>
              <a:gd name="T9" fmla="*/ 0 h 95250"/>
              <a:gd name="T10" fmla="*/ 28983 w 50800"/>
              <a:gd name="T11" fmla="*/ 2509 h 95250"/>
              <a:gd name="T12" fmla="*/ 36505 w 50800"/>
              <a:gd name="T13" fmla="*/ 9854 h 95250"/>
              <a:gd name="T14" fmla="*/ 41832 w 50800"/>
              <a:gd name="T15" fmla="*/ 21035 h 95250"/>
              <a:gd name="T16" fmla="*/ 44648 w 50800"/>
              <a:gd name="T17" fmla="*/ 35053 h 95250"/>
              <a:gd name="T18" fmla="*/ 43675 w 50800"/>
              <a:gd name="T19" fmla="*/ 52548 h 95250"/>
              <a:gd name="T20" fmla="*/ 40571 w 50800"/>
              <a:gd name="T21" fmla="*/ 66732 h 95250"/>
              <a:gd name="T22" fmla="*/ 35729 w 50800"/>
              <a:gd name="T23" fmla="*/ 77266 h 95250"/>
              <a:gd name="T24" fmla="*/ 29540 w 50800"/>
              <a:gd name="T25" fmla="*/ 83808 h 95250"/>
              <a:gd name="T26" fmla="*/ 18670 w 50800"/>
              <a:gd name="T27" fmla="*/ 82565 h 95250"/>
              <a:gd name="T28" fmla="*/ 10248 w 50800"/>
              <a:gd name="T29" fmla="*/ 76694 h 95250"/>
              <a:gd name="T30" fmla="*/ 4311 w 50800"/>
              <a:gd name="T31" fmla="*/ 67098 h 95250"/>
              <a:gd name="T32" fmla="*/ 895 w 50800"/>
              <a:gd name="T33" fmla="*/ 54683 h 95250"/>
              <a:gd name="T34" fmla="*/ 0 w 50800"/>
              <a:gd name="T35" fmla="*/ 42835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6"/>
                </a:moveTo>
                <a:lnTo>
                  <a:pt x="1706" y="30902"/>
                </a:lnTo>
                <a:lnTo>
                  <a:pt x="6400" y="16111"/>
                </a:lnTo>
                <a:lnTo>
                  <a:pt x="13441" y="5401"/>
                </a:lnTo>
                <a:lnTo>
                  <a:pt x="22190" y="0"/>
                </a:lnTo>
                <a:lnTo>
                  <a:pt x="32847" y="2844"/>
                </a:lnTo>
                <a:lnTo>
                  <a:pt x="41372" y="11168"/>
                </a:lnTo>
                <a:lnTo>
                  <a:pt x="47409" y="23840"/>
                </a:lnTo>
                <a:lnTo>
                  <a:pt x="50601" y="39727"/>
                </a:lnTo>
                <a:lnTo>
                  <a:pt x="49498" y="59555"/>
                </a:lnTo>
                <a:lnTo>
                  <a:pt x="45980" y="75630"/>
                </a:lnTo>
                <a:lnTo>
                  <a:pt x="40493" y="87568"/>
                </a:lnTo>
                <a:lnTo>
                  <a:pt x="33478" y="94982"/>
                </a:lnTo>
                <a:lnTo>
                  <a:pt x="21159" y="93574"/>
                </a:lnTo>
                <a:lnTo>
                  <a:pt x="11614" y="86920"/>
                </a:lnTo>
                <a:lnTo>
                  <a:pt x="4886" y="76045"/>
                </a:lnTo>
                <a:lnTo>
                  <a:pt x="1014" y="61974"/>
                </a:lnTo>
                <a:lnTo>
                  <a:pt x="0" y="48546"/>
                </a:lnTo>
                <a:close/>
              </a:path>
            </a:pathLst>
          </a:custGeom>
          <a:noFill/>
          <a:ln w="9421">
            <a:solidFill>
              <a:srgbClr val="4349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object 18">
            <a:extLst>
              <a:ext uri="{FF2B5EF4-FFF2-40B4-BE49-F238E27FC236}">
                <a16:creationId xmlns:a16="http://schemas.microsoft.com/office/drawing/2014/main" id="{38F2B004-1C87-4592-8AAE-707FA71A451D}"/>
              </a:ext>
            </a:extLst>
          </p:cNvPr>
          <p:cNvSpPr>
            <a:spLocks/>
          </p:cNvSpPr>
          <p:nvPr/>
        </p:nvSpPr>
        <p:spPr bwMode="auto">
          <a:xfrm>
            <a:off x="5470525" y="3702050"/>
            <a:ext cx="44450" cy="84138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3 h 95250"/>
              <a:gd name="T4" fmla="*/ 5648 w 50800"/>
              <a:gd name="T5" fmla="*/ 14209 h 95250"/>
              <a:gd name="T6" fmla="*/ 1505 w 50800"/>
              <a:gd name="T7" fmla="*/ 27258 h 95250"/>
              <a:gd name="T8" fmla="*/ 0 w 50800"/>
              <a:gd name="T9" fmla="*/ 42827 h 95250"/>
              <a:gd name="T10" fmla="*/ 895 w 50800"/>
              <a:gd name="T11" fmla="*/ 54676 h 95250"/>
              <a:gd name="T12" fmla="*/ 4311 w 50800"/>
              <a:gd name="T13" fmla="*/ 67092 h 95250"/>
              <a:gd name="T14" fmla="*/ 10248 w 50800"/>
              <a:gd name="T15" fmla="*/ 76689 h 95250"/>
              <a:gd name="T16" fmla="*/ 18671 w 50800"/>
              <a:gd name="T17" fmla="*/ 82561 h 95250"/>
              <a:gd name="T18" fmla="*/ 29541 w 50800"/>
              <a:gd name="T19" fmla="*/ 83805 h 95250"/>
              <a:gd name="T20" fmla="*/ 35731 w 50800"/>
              <a:gd name="T21" fmla="*/ 77264 h 95250"/>
              <a:gd name="T22" fmla="*/ 40576 w 50800"/>
              <a:gd name="T23" fmla="*/ 66731 h 95250"/>
              <a:gd name="T24" fmla="*/ 43682 w 50800"/>
              <a:gd name="T25" fmla="*/ 52548 h 95250"/>
              <a:gd name="T26" fmla="*/ 44657 w 50800"/>
              <a:gd name="T27" fmla="*/ 35056 h 95250"/>
              <a:gd name="T28" fmla="*/ 41841 w 50800"/>
              <a:gd name="T29" fmla="*/ 21035 h 95250"/>
              <a:gd name="T30" fmla="*/ 36512 w 50800"/>
              <a:gd name="T31" fmla="*/ 9854 h 95250"/>
              <a:gd name="T32" fmla="*/ 28989 w 50800"/>
              <a:gd name="T33" fmla="*/ 2509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398"/>
                </a:lnTo>
                <a:lnTo>
                  <a:pt x="6401" y="16104"/>
                </a:lnTo>
                <a:lnTo>
                  <a:pt x="1706" y="30893"/>
                </a:lnTo>
                <a:lnTo>
                  <a:pt x="0" y="48537"/>
                </a:lnTo>
                <a:lnTo>
                  <a:pt x="1014" y="61966"/>
                </a:lnTo>
                <a:lnTo>
                  <a:pt x="4886" y="76038"/>
                </a:lnTo>
                <a:lnTo>
                  <a:pt x="11614" y="86914"/>
                </a:lnTo>
                <a:lnTo>
                  <a:pt x="21160" y="93569"/>
                </a:lnTo>
                <a:lnTo>
                  <a:pt x="33480" y="94979"/>
                </a:lnTo>
                <a:lnTo>
                  <a:pt x="40495" y="87566"/>
                </a:lnTo>
                <a:lnTo>
                  <a:pt x="45986" y="75629"/>
                </a:lnTo>
                <a:lnTo>
                  <a:pt x="49506" y="59555"/>
                </a:lnTo>
                <a:lnTo>
                  <a:pt x="50611" y="39730"/>
                </a:lnTo>
                <a:lnTo>
                  <a:pt x="47419" y="23840"/>
                </a:lnTo>
                <a:lnTo>
                  <a:pt x="41380" y="11168"/>
                </a:lnTo>
                <a:lnTo>
                  <a:pt x="32854" y="2844"/>
                </a:lnTo>
                <a:lnTo>
                  <a:pt x="22201" y="0"/>
                </a:lnTo>
                <a:close/>
              </a:path>
            </a:pathLst>
          </a:custGeom>
          <a:solidFill>
            <a:srgbClr val="D82D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7" name="object 19">
            <a:extLst>
              <a:ext uri="{FF2B5EF4-FFF2-40B4-BE49-F238E27FC236}">
                <a16:creationId xmlns:a16="http://schemas.microsoft.com/office/drawing/2014/main" id="{AAFAE209-DED3-4D84-81FF-5BD900CBBC55}"/>
              </a:ext>
            </a:extLst>
          </p:cNvPr>
          <p:cNvSpPr>
            <a:spLocks/>
          </p:cNvSpPr>
          <p:nvPr/>
        </p:nvSpPr>
        <p:spPr bwMode="auto">
          <a:xfrm>
            <a:off x="5470525" y="3702050"/>
            <a:ext cx="44450" cy="84138"/>
          </a:xfrm>
          <a:custGeom>
            <a:avLst/>
            <a:gdLst>
              <a:gd name="T0" fmla="*/ 0 w 50800"/>
              <a:gd name="T1" fmla="*/ 42825 h 95250"/>
              <a:gd name="T2" fmla="*/ 1506 w 50800"/>
              <a:gd name="T3" fmla="*/ 27256 h 95250"/>
              <a:gd name="T4" fmla="*/ 5649 w 50800"/>
              <a:gd name="T5" fmla="*/ 14207 h 95250"/>
              <a:gd name="T6" fmla="*/ 11863 w 50800"/>
              <a:gd name="T7" fmla="*/ 4760 h 95250"/>
              <a:gd name="T8" fmla="*/ 19586 w 50800"/>
              <a:gd name="T9" fmla="*/ 0 h 95250"/>
              <a:gd name="T10" fmla="*/ 28988 w 50800"/>
              <a:gd name="T11" fmla="*/ 2510 h 95250"/>
              <a:gd name="T12" fmla="*/ 36510 w 50800"/>
              <a:gd name="T13" fmla="*/ 9857 h 95250"/>
              <a:gd name="T14" fmla="*/ 41836 w 50800"/>
              <a:gd name="T15" fmla="*/ 21040 h 95250"/>
              <a:gd name="T16" fmla="*/ 44650 w 50800"/>
              <a:gd name="T17" fmla="*/ 35062 h 95250"/>
              <a:gd name="T18" fmla="*/ 43675 w 50800"/>
              <a:gd name="T19" fmla="*/ 52551 h 95250"/>
              <a:gd name="T20" fmla="*/ 40571 w 50800"/>
              <a:gd name="T21" fmla="*/ 66734 h 95250"/>
              <a:gd name="T22" fmla="*/ 35728 w 50800"/>
              <a:gd name="T23" fmla="*/ 77268 h 95250"/>
              <a:gd name="T24" fmla="*/ 29537 w 50800"/>
              <a:gd name="T25" fmla="*/ 83811 h 95250"/>
              <a:gd name="T26" fmla="*/ 18669 w 50800"/>
              <a:gd name="T27" fmla="*/ 82567 h 95250"/>
              <a:gd name="T28" fmla="*/ 10250 w 50800"/>
              <a:gd name="T29" fmla="*/ 76694 h 95250"/>
              <a:gd name="T30" fmla="*/ 4312 w 50800"/>
              <a:gd name="T31" fmla="*/ 67097 h 95250"/>
              <a:gd name="T32" fmla="*/ 896 w 50800"/>
              <a:gd name="T33" fmla="*/ 54681 h 95250"/>
              <a:gd name="T34" fmla="*/ 0 w 50800"/>
              <a:gd name="T35" fmla="*/ 42825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35"/>
                </a:moveTo>
                <a:lnTo>
                  <a:pt x="1707" y="30890"/>
                </a:lnTo>
                <a:lnTo>
                  <a:pt x="6402" y="16101"/>
                </a:lnTo>
                <a:lnTo>
                  <a:pt x="13445" y="5395"/>
                </a:lnTo>
                <a:lnTo>
                  <a:pt x="22197" y="0"/>
                </a:lnTo>
                <a:lnTo>
                  <a:pt x="32853" y="2845"/>
                </a:lnTo>
                <a:lnTo>
                  <a:pt x="41378" y="11171"/>
                </a:lnTo>
                <a:lnTo>
                  <a:pt x="47414" y="23845"/>
                </a:lnTo>
                <a:lnTo>
                  <a:pt x="50603" y="39737"/>
                </a:lnTo>
                <a:lnTo>
                  <a:pt x="49498" y="59558"/>
                </a:lnTo>
                <a:lnTo>
                  <a:pt x="45980" y="75632"/>
                </a:lnTo>
                <a:lnTo>
                  <a:pt x="40491" y="87570"/>
                </a:lnTo>
                <a:lnTo>
                  <a:pt x="33475" y="94986"/>
                </a:lnTo>
                <a:lnTo>
                  <a:pt x="21158" y="93576"/>
                </a:lnTo>
                <a:lnTo>
                  <a:pt x="11616" y="86920"/>
                </a:lnTo>
                <a:lnTo>
                  <a:pt x="4887" y="76043"/>
                </a:lnTo>
                <a:lnTo>
                  <a:pt x="1015" y="61972"/>
                </a:lnTo>
                <a:lnTo>
                  <a:pt x="0" y="48535"/>
                </a:lnTo>
                <a:close/>
              </a:path>
            </a:pathLst>
          </a:custGeom>
          <a:noFill/>
          <a:ln w="9421">
            <a:solidFill>
              <a:srgbClr val="D82D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8" name="object 20">
            <a:extLst>
              <a:ext uri="{FF2B5EF4-FFF2-40B4-BE49-F238E27FC236}">
                <a16:creationId xmlns:a16="http://schemas.microsoft.com/office/drawing/2014/main" id="{8AD1603B-19D2-4BC6-A4B8-4A845ABFA144}"/>
              </a:ext>
            </a:extLst>
          </p:cNvPr>
          <p:cNvSpPr>
            <a:spLocks/>
          </p:cNvSpPr>
          <p:nvPr/>
        </p:nvSpPr>
        <p:spPr bwMode="auto">
          <a:xfrm>
            <a:off x="5470525" y="3883025"/>
            <a:ext cx="44450" cy="84138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5 h 95250"/>
              <a:gd name="T4" fmla="*/ 5648 w 50800"/>
              <a:gd name="T5" fmla="*/ 14214 h 95250"/>
              <a:gd name="T6" fmla="*/ 1505 w 50800"/>
              <a:gd name="T7" fmla="*/ 27263 h 95250"/>
              <a:gd name="T8" fmla="*/ 0 w 50800"/>
              <a:gd name="T9" fmla="*/ 42827 h 95250"/>
              <a:gd name="T10" fmla="*/ 895 w 50800"/>
              <a:gd name="T11" fmla="*/ 54675 h 95250"/>
              <a:gd name="T12" fmla="*/ 4310 w 50800"/>
              <a:gd name="T13" fmla="*/ 67091 h 95250"/>
              <a:gd name="T14" fmla="*/ 10248 w 50800"/>
              <a:gd name="T15" fmla="*/ 76688 h 95250"/>
              <a:gd name="T16" fmla="*/ 18670 w 50800"/>
              <a:gd name="T17" fmla="*/ 82561 h 95250"/>
              <a:gd name="T18" fmla="*/ 29540 w 50800"/>
              <a:gd name="T19" fmla="*/ 83805 h 95250"/>
              <a:gd name="T20" fmla="*/ 35730 w 50800"/>
              <a:gd name="T21" fmla="*/ 77265 h 95250"/>
              <a:gd name="T22" fmla="*/ 40575 w 50800"/>
              <a:gd name="T23" fmla="*/ 66733 h 95250"/>
              <a:gd name="T24" fmla="*/ 43682 w 50800"/>
              <a:gd name="T25" fmla="*/ 52551 h 95250"/>
              <a:gd name="T26" fmla="*/ 44657 w 50800"/>
              <a:gd name="T27" fmla="*/ 35058 h 95250"/>
              <a:gd name="T28" fmla="*/ 41841 w 50800"/>
              <a:gd name="T29" fmla="*/ 21041 h 95250"/>
              <a:gd name="T30" fmla="*/ 36512 w 50800"/>
              <a:gd name="T31" fmla="*/ 9858 h 95250"/>
              <a:gd name="T32" fmla="*/ 28989 w 50800"/>
              <a:gd name="T33" fmla="*/ 2510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400"/>
                </a:lnTo>
                <a:lnTo>
                  <a:pt x="6401" y="16109"/>
                </a:lnTo>
                <a:lnTo>
                  <a:pt x="1706" y="30898"/>
                </a:lnTo>
                <a:lnTo>
                  <a:pt x="0" y="48537"/>
                </a:lnTo>
                <a:lnTo>
                  <a:pt x="1014" y="61965"/>
                </a:lnTo>
                <a:lnTo>
                  <a:pt x="4885" y="76037"/>
                </a:lnTo>
                <a:lnTo>
                  <a:pt x="11614" y="86913"/>
                </a:lnTo>
                <a:lnTo>
                  <a:pt x="21159" y="93569"/>
                </a:lnTo>
                <a:lnTo>
                  <a:pt x="33478" y="94979"/>
                </a:lnTo>
                <a:lnTo>
                  <a:pt x="40494" y="87567"/>
                </a:lnTo>
                <a:lnTo>
                  <a:pt x="45985" y="75631"/>
                </a:lnTo>
                <a:lnTo>
                  <a:pt x="49506" y="59558"/>
                </a:lnTo>
                <a:lnTo>
                  <a:pt x="50611" y="39733"/>
                </a:lnTo>
                <a:lnTo>
                  <a:pt x="47419" y="23846"/>
                </a:lnTo>
                <a:lnTo>
                  <a:pt x="41380" y="11172"/>
                </a:lnTo>
                <a:lnTo>
                  <a:pt x="32854" y="2845"/>
                </a:lnTo>
                <a:lnTo>
                  <a:pt x="22201" y="0"/>
                </a:lnTo>
                <a:close/>
              </a:path>
            </a:pathLst>
          </a:custGeom>
          <a:solidFill>
            <a:srgbClr val="00B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9" name="object 21">
            <a:extLst>
              <a:ext uri="{FF2B5EF4-FFF2-40B4-BE49-F238E27FC236}">
                <a16:creationId xmlns:a16="http://schemas.microsoft.com/office/drawing/2014/main" id="{101A8A03-E956-4560-8BF8-208765AB124C}"/>
              </a:ext>
            </a:extLst>
          </p:cNvPr>
          <p:cNvSpPr>
            <a:spLocks/>
          </p:cNvSpPr>
          <p:nvPr/>
        </p:nvSpPr>
        <p:spPr bwMode="auto">
          <a:xfrm>
            <a:off x="5470525" y="3883025"/>
            <a:ext cx="46038" cy="84138"/>
          </a:xfrm>
          <a:custGeom>
            <a:avLst/>
            <a:gdLst>
              <a:gd name="T0" fmla="*/ 0 w 50800"/>
              <a:gd name="T1" fmla="*/ 42824 h 95250"/>
              <a:gd name="T2" fmla="*/ 1506 w 50800"/>
              <a:gd name="T3" fmla="*/ 27257 h 95250"/>
              <a:gd name="T4" fmla="*/ 5649 w 50800"/>
              <a:gd name="T5" fmla="*/ 14209 h 95250"/>
              <a:gd name="T6" fmla="*/ 11865 w 50800"/>
              <a:gd name="T7" fmla="*/ 4762 h 95250"/>
              <a:gd name="T8" fmla="*/ 19591 w 50800"/>
              <a:gd name="T9" fmla="*/ 0 h 95250"/>
              <a:gd name="T10" fmla="*/ 28992 w 50800"/>
              <a:gd name="T11" fmla="*/ 2509 h 95250"/>
              <a:gd name="T12" fmla="*/ 36515 w 50800"/>
              <a:gd name="T13" fmla="*/ 9854 h 95250"/>
              <a:gd name="T14" fmla="*/ 41843 w 50800"/>
              <a:gd name="T15" fmla="*/ 21036 h 95250"/>
              <a:gd name="T16" fmla="*/ 44661 w 50800"/>
              <a:gd name="T17" fmla="*/ 35057 h 95250"/>
              <a:gd name="T18" fmla="*/ 43686 w 50800"/>
              <a:gd name="T19" fmla="*/ 52547 h 95250"/>
              <a:gd name="T20" fmla="*/ 40579 w 50800"/>
              <a:gd name="T21" fmla="*/ 66730 h 95250"/>
              <a:gd name="T22" fmla="*/ 35735 w 50800"/>
              <a:gd name="T23" fmla="*/ 77265 h 95250"/>
              <a:gd name="T24" fmla="*/ 29546 w 50800"/>
              <a:gd name="T25" fmla="*/ 83808 h 95250"/>
              <a:gd name="T26" fmla="*/ 18675 w 50800"/>
              <a:gd name="T27" fmla="*/ 82565 h 95250"/>
              <a:gd name="T28" fmla="*/ 10252 w 50800"/>
              <a:gd name="T29" fmla="*/ 76694 h 95250"/>
              <a:gd name="T30" fmla="*/ 4315 w 50800"/>
              <a:gd name="T31" fmla="*/ 67099 h 95250"/>
              <a:gd name="T32" fmla="*/ 896 w 50800"/>
              <a:gd name="T33" fmla="*/ 54686 h 95250"/>
              <a:gd name="T34" fmla="*/ 0 w 50800"/>
              <a:gd name="T35" fmla="*/ 4282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34"/>
                </a:moveTo>
                <a:lnTo>
                  <a:pt x="1707" y="30891"/>
                </a:lnTo>
                <a:lnTo>
                  <a:pt x="6402" y="16103"/>
                </a:lnTo>
                <a:lnTo>
                  <a:pt x="13447" y="5397"/>
                </a:lnTo>
                <a:lnTo>
                  <a:pt x="22203" y="0"/>
                </a:lnTo>
                <a:lnTo>
                  <a:pt x="32857" y="2844"/>
                </a:lnTo>
                <a:lnTo>
                  <a:pt x="41383" y="11168"/>
                </a:lnTo>
                <a:lnTo>
                  <a:pt x="47422" y="23841"/>
                </a:lnTo>
                <a:lnTo>
                  <a:pt x="50615" y="39731"/>
                </a:lnTo>
                <a:lnTo>
                  <a:pt x="49510" y="59553"/>
                </a:lnTo>
                <a:lnTo>
                  <a:pt x="45989" y="75628"/>
                </a:lnTo>
                <a:lnTo>
                  <a:pt x="40499" y="87567"/>
                </a:lnTo>
                <a:lnTo>
                  <a:pt x="33485" y="94983"/>
                </a:lnTo>
                <a:lnTo>
                  <a:pt x="21165" y="93574"/>
                </a:lnTo>
                <a:lnTo>
                  <a:pt x="11619" y="86920"/>
                </a:lnTo>
                <a:lnTo>
                  <a:pt x="4890" y="76046"/>
                </a:lnTo>
                <a:lnTo>
                  <a:pt x="1016" y="61978"/>
                </a:lnTo>
                <a:lnTo>
                  <a:pt x="0" y="48534"/>
                </a:lnTo>
                <a:close/>
              </a:path>
            </a:pathLst>
          </a:custGeom>
          <a:noFill/>
          <a:ln w="9421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09D023B3-5011-4EC1-AC1B-9BF5F54928A9}"/>
              </a:ext>
            </a:extLst>
          </p:cNvPr>
          <p:cNvSpPr txBox="1"/>
          <p:nvPr/>
        </p:nvSpPr>
        <p:spPr>
          <a:xfrm>
            <a:off x="2196204" y="3188751"/>
            <a:ext cx="205762" cy="910478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marR="4483" indent="31378" fontAlgn="auto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794" b="1" dirty="0">
                <a:latin typeface="Calibri"/>
                <a:cs typeface="Calibri"/>
              </a:rPr>
              <a:t>HBsAg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(log</a:t>
            </a:r>
            <a:r>
              <a:rPr sz="794" b="1" baseline="-18518" dirty="0">
                <a:latin typeface="Calibri"/>
                <a:cs typeface="Calibri"/>
              </a:rPr>
              <a:t>10</a:t>
            </a:r>
            <a:r>
              <a:rPr sz="794" b="1" spc="66" baseline="-18518" dirty="0">
                <a:latin typeface="Times New Roman"/>
                <a:cs typeface="Times New Roman"/>
              </a:rPr>
              <a:t> </a:t>
            </a:r>
            <a:r>
              <a:rPr sz="794" b="1" spc="-4" dirty="0">
                <a:latin typeface="Calibri"/>
                <a:cs typeface="Calibri"/>
              </a:rPr>
              <a:t>I</a:t>
            </a:r>
            <a:r>
              <a:rPr sz="794" b="1" dirty="0">
                <a:latin typeface="Calibri"/>
                <a:cs typeface="Calibri"/>
              </a:rPr>
              <a:t>U/mL)</a:t>
            </a:r>
            <a:r>
              <a:rPr sz="794" b="1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c</a:t>
            </a:r>
            <a:r>
              <a:rPr sz="794" b="1" spc="-4" dirty="0">
                <a:latin typeface="Calibri"/>
                <a:cs typeface="Calibri"/>
              </a:rPr>
              <a:t>han</a:t>
            </a:r>
            <a:r>
              <a:rPr sz="794" b="1" dirty="0">
                <a:latin typeface="Calibri"/>
                <a:cs typeface="Calibri"/>
              </a:rPr>
              <a:t>ge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fr</a:t>
            </a:r>
            <a:r>
              <a:rPr sz="794" b="1" spc="-4" dirty="0">
                <a:latin typeface="Calibri"/>
                <a:cs typeface="Calibri"/>
              </a:rPr>
              <a:t>o</a:t>
            </a:r>
            <a:r>
              <a:rPr sz="794" b="1" dirty="0">
                <a:latin typeface="Calibri"/>
                <a:cs typeface="Calibri"/>
              </a:rPr>
              <a:t>m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4" dirty="0">
                <a:latin typeface="Calibri"/>
                <a:cs typeface="Calibri"/>
              </a:rPr>
              <a:t>bas</a:t>
            </a:r>
            <a:r>
              <a:rPr sz="794" b="1" dirty="0">
                <a:latin typeface="Calibri"/>
                <a:cs typeface="Calibri"/>
              </a:rPr>
              <a:t>eli</a:t>
            </a:r>
            <a:r>
              <a:rPr sz="794" b="1" spc="-4" dirty="0">
                <a:latin typeface="Calibri"/>
                <a:cs typeface="Calibri"/>
              </a:rPr>
              <a:t>n</a:t>
            </a:r>
            <a:r>
              <a:rPr sz="794" b="1" dirty="0">
                <a:latin typeface="Calibri"/>
                <a:cs typeface="Calibri"/>
              </a:rPr>
              <a:t>e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83991" name="object 23">
            <a:extLst>
              <a:ext uri="{FF2B5EF4-FFF2-40B4-BE49-F238E27FC236}">
                <a16:creationId xmlns:a16="http://schemas.microsoft.com/office/drawing/2014/main" id="{85A4993A-415F-4124-BCCF-91CA9E667E41}"/>
              </a:ext>
            </a:extLst>
          </p:cNvPr>
          <p:cNvSpPr>
            <a:spLocks/>
          </p:cNvSpPr>
          <p:nvPr/>
        </p:nvSpPr>
        <p:spPr bwMode="auto">
          <a:xfrm>
            <a:off x="2649538" y="2860675"/>
            <a:ext cx="2760662" cy="1695450"/>
          </a:xfrm>
          <a:custGeom>
            <a:avLst/>
            <a:gdLst>
              <a:gd name="T0" fmla="*/ 0 w 3128010"/>
              <a:gd name="T1" fmla="*/ 0 h 1922145"/>
              <a:gd name="T2" fmla="*/ 0 w 3128010"/>
              <a:gd name="T3" fmla="*/ 1696194 h 1922145"/>
              <a:gd name="T4" fmla="*/ 2760365 w 3128010"/>
              <a:gd name="T5" fmla="*/ 1696194 h 19221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8010" h="1922145">
                <a:moveTo>
                  <a:pt x="0" y="0"/>
                </a:moveTo>
                <a:lnTo>
                  <a:pt x="0" y="1922035"/>
                </a:lnTo>
                <a:lnTo>
                  <a:pt x="3127462" y="1922035"/>
                </a:lnTo>
              </a:path>
            </a:pathLst>
          </a:custGeom>
          <a:noFill/>
          <a:ln w="52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2" name="object 24">
            <a:extLst>
              <a:ext uri="{FF2B5EF4-FFF2-40B4-BE49-F238E27FC236}">
                <a16:creationId xmlns:a16="http://schemas.microsoft.com/office/drawing/2014/main" id="{8D2C6E7C-7C02-44BC-AAA5-E53C31E1D72B}"/>
              </a:ext>
            </a:extLst>
          </p:cNvPr>
          <p:cNvSpPr>
            <a:spLocks/>
          </p:cNvSpPr>
          <p:nvPr/>
        </p:nvSpPr>
        <p:spPr bwMode="auto">
          <a:xfrm>
            <a:off x="52689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3" name="object 25">
            <a:extLst>
              <a:ext uri="{FF2B5EF4-FFF2-40B4-BE49-F238E27FC236}">
                <a16:creationId xmlns:a16="http://schemas.microsoft.com/office/drawing/2014/main" id="{56FA111E-DE66-49F0-A5D7-B489E1A4FAB2}"/>
              </a:ext>
            </a:extLst>
          </p:cNvPr>
          <p:cNvSpPr>
            <a:spLocks/>
          </p:cNvSpPr>
          <p:nvPr/>
        </p:nvSpPr>
        <p:spPr bwMode="auto">
          <a:xfrm>
            <a:off x="48545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4" name="object 26">
            <a:extLst>
              <a:ext uri="{FF2B5EF4-FFF2-40B4-BE49-F238E27FC236}">
                <a16:creationId xmlns:a16="http://schemas.microsoft.com/office/drawing/2014/main" id="{5D923003-8C23-4CDD-90AD-D2EE11D85DC1}"/>
              </a:ext>
            </a:extLst>
          </p:cNvPr>
          <p:cNvSpPr>
            <a:spLocks/>
          </p:cNvSpPr>
          <p:nvPr/>
        </p:nvSpPr>
        <p:spPr bwMode="auto">
          <a:xfrm>
            <a:off x="44418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5" name="object 27">
            <a:extLst>
              <a:ext uri="{FF2B5EF4-FFF2-40B4-BE49-F238E27FC236}">
                <a16:creationId xmlns:a16="http://schemas.microsoft.com/office/drawing/2014/main" id="{7ADE8713-7B57-4592-922E-6770A69038CC}"/>
              </a:ext>
            </a:extLst>
          </p:cNvPr>
          <p:cNvSpPr>
            <a:spLocks/>
          </p:cNvSpPr>
          <p:nvPr/>
        </p:nvSpPr>
        <p:spPr bwMode="auto">
          <a:xfrm>
            <a:off x="423545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6" name="object 28">
            <a:extLst>
              <a:ext uri="{FF2B5EF4-FFF2-40B4-BE49-F238E27FC236}">
                <a16:creationId xmlns:a16="http://schemas.microsoft.com/office/drawing/2014/main" id="{74DE3774-4C73-4DC7-90A7-41DC046714F8}"/>
              </a:ext>
            </a:extLst>
          </p:cNvPr>
          <p:cNvSpPr>
            <a:spLocks/>
          </p:cNvSpPr>
          <p:nvPr/>
        </p:nvSpPr>
        <p:spPr bwMode="auto">
          <a:xfrm>
            <a:off x="41322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7" name="object 29">
            <a:extLst>
              <a:ext uri="{FF2B5EF4-FFF2-40B4-BE49-F238E27FC236}">
                <a16:creationId xmlns:a16="http://schemas.microsoft.com/office/drawing/2014/main" id="{B2C93A85-BFBE-4F07-8B2A-8111F0DC3FB0}"/>
              </a:ext>
            </a:extLst>
          </p:cNvPr>
          <p:cNvSpPr>
            <a:spLocks/>
          </p:cNvSpPr>
          <p:nvPr/>
        </p:nvSpPr>
        <p:spPr bwMode="auto">
          <a:xfrm>
            <a:off x="40290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8" name="object 30">
            <a:extLst>
              <a:ext uri="{FF2B5EF4-FFF2-40B4-BE49-F238E27FC236}">
                <a16:creationId xmlns:a16="http://schemas.microsoft.com/office/drawing/2014/main" id="{AA411B52-914C-4CB1-A977-E22E4DA37AA5}"/>
              </a:ext>
            </a:extLst>
          </p:cNvPr>
          <p:cNvSpPr>
            <a:spLocks/>
          </p:cNvSpPr>
          <p:nvPr/>
        </p:nvSpPr>
        <p:spPr bwMode="auto">
          <a:xfrm>
            <a:off x="38211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9" name="object 31">
            <a:extLst>
              <a:ext uri="{FF2B5EF4-FFF2-40B4-BE49-F238E27FC236}">
                <a16:creationId xmlns:a16="http://schemas.microsoft.com/office/drawing/2014/main" id="{1550A447-E7C7-4BF4-907C-C68E42E5EE1D}"/>
              </a:ext>
            </a:extLst>
          </p:cNvPr>
          <p:cNvSpPr>
            <a:spLocks/>
          </p:cNvSpPr>
          <p:nvPr/>
        </p:nvSpPr>
        <p:spPr bwMode="auto">
          <a:xfrm>
            <a:off x="37179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0" name="object 32">
            <a:extLst>
              <a:ext uri="{FF2B5EF4-FFF2-40B4-BE49-F238E27FC236}">
                <a16:creationId xmlns:a16="http://schemas.microsoft.com/office/drawing/2014/main" id="{C9F01AB4-89D5-43B3-9C53-9637297EAB91}"/>
              </a:ext>
            </a:extLst>
          </p:cNvPr>
          <p:cNvSpPr>
            <a:spLocks/>
          </p:cNvSpPr>
          <p:nvPr/>
        </p:nvSpPr>
        <p:spPr bwMode="auto">
          <a:xfrm>
            <a:off x="361315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1" name="object 33">
            <a:extLst>
              <a:ext uri="{FF2B5EF4-FFF2-40B4-BE49-F238E27FC236}">
                <a16:creationId xmlns:a16="http://schemas.microsoft.com/office/drawing/2014/main" id="{66097F62-A76A-46E8-9F4C-F40EA979BD9D}"/>
              </a:ext>
            </a:extLst>
          </p:cNvPr>
          <p:cNvSpPr>
            <a:spLocks/>
          </p:cNvSpPr>
          <p:nvPr/>
        </p:nvSpPr>
        <p:spPr bwMode="auto">
          <a:xfrm>
            <a:off x="35099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2" name="object 34">
            <a:extLst>
              <a:ext uri="{FF2B5EF4-FFF2-40B4-BE49-F238E27FC236}">
                <a16:creationId xmlns:a16="http://schemas.microsoft.com/office/drawing/2014/main" id="{91435F68-6ACD-484C-A6AF-59558B17747C}"/>
              </a:ext>
            </a:extLst>
          </p:cNvPr>
          <p:cNvSpPr>
            <a:spLocks/>
          </p:cNvSpPr>
          <p:nvPr/>
        </p:nvSpPr>
        <p:spPr bwMode="auto">
          <a:xfrm>
            <a:off x="34067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3" name="object 35">
            <a:extLst>
              <a:ext uri="{FF2B5EF4-FFF2-40B4-BE49-F238E27FC236}">
                <a16:creationId xmlns:a16="http://schemas.microsoft.com/office/drawing/2014/main" id="{060F6F47-3409-49E6-B039-F1662CB8485A}"/>
              </a:ext>
            </a:extLst>
          </p:cNvPr>
          <p:cNvSpPr>
            <a:spLocks/>
          </p:cNvSpPr>
          <p:nvPr/>
        </p:nvSpPr>
        <p:spPr bwMode="auto">
          <a:xfrm>
            <a:off x="31988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4" name="object 36">
            <a:extLst>
              <a:ext uri="{FF2B5EF4-FFF2-40B4-BE49-F238E27FC236}">
                <a16:creationId xmlns:a16="http://schemas.microsoft.com/office/drawing/2014/main" id="{A61323CB-6B92-408B-A7D6-8C3770BF5270}"/>
              </a:ext>
            </a:extLst>
          </p:cNvPr>
          <p:cNvSpPr>
            <a:spLocks/>
          </p:cNvSpPr>
          <p:nvPr/>
        </p:nvSpPr>
        <p:spPr bwMode="auto">
          <a:xfrm>
            <a:off x="2992438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5" name="object 37">
            <a:extLst>
              <a:ext uri="{FF2B5EF4-FFF2-40B4-BE49-F238E27FC236}">
                <a16:creationId xmlns:a16="http://schemas.microsoft.com/office/drawing/2014/main" id="{97D7FB62-40C8-4176-AA94-C4BB77741535}"/>
              </a:ext>
            </a:extLst>
          </p:cNvPr>
          <p:cNvSpPr>
            <a:spLocks/>
          </p:cNvSpPr>
          <p:nvPr/>
        </p:nvSpPr>
        <p:spPr bwMode="auto">
          <a:xfrm>
            <a:off x="28876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6" name="object 38">
            <a:extLst>
              <a:ext uri="{FF2B5EF4-FFF2-40B4-BE49-F238E27FC236}">
                <a16:creationId xmlns:a16="http://schemas.microsoft.com/office/drawing/2014/main" id="{4EC6E639-4227-48E2-9775-1767FD7E80ED}"/>
              </a:ext>
            </a:extLst>
          </p:cNvPr>
          <p:cNvSpPr>
            <a:spLocks/>
          </p:cNvSpPr>
          <p:nvPr/>
        </p:nvSpPr>
        <p:spPr bwMode="auto">
          <a:xfrm>
            <a:off x="27844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7" name="object 39">
            <a:extLst>
              <a:ext uri="{FF2B5EF4-FFF2-40B4-BE49-F238E27FC236}">
                <a16:creationId xmlns:a16="http://schemas.microsoft.com/office/drawing/2014/main" id="{FC56D830-69FA-4CFB-A86D-5BD9940EC05B}"/>
              </a:ext>
            </a:extLst>
          </p:cNvPr>
          <p:cNvSpPr>
            <a:spLocks/>
          </p:cNvSpPr>
          <p:nvPr/>
        </p:nvSpPr>
        <p:spPr bwMode="auto">
          <a:xfrm>
            <a:off x="2624138" y="4311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8" name="object 40">
            <a:extLst>
              <a:ext uri="{FF2B5EF4-FFF2-40B4-BE49-F238E27FC236}">
                <a16:creationId xmlns:a16="http://schemas.microsoft.com/office/drawing/2014/main" id="{A1BC0811-A9D7-4602-BAF9-876D3EF0E75E}"/>
              </a:ext>
            </a:extLst>
          </p:cNvPr>
          <p:cNvSpPr>
            <a:spLocks/>
          </p:cNvSpPr>
          <p:nvPr/>
        </p:nvSpPr>
        <p:spPr bwMode="auto">
          <a:xfrm>
            <a:off x="2624138" y="39862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9" name="object 41">
            <a:extLst>
              <a:ext uri="{FF2B5EF4-FFF2-40B4-BE49-F238E27FC236}">
                <a16:creationId xmlns:a16="http://schemas.microsoft.com/office/drawing/2014/main" id="{57330DA3-5A41-4501-BA1D-34D5F914E85E}"/>
              </a:ext>
            </a:extLst>
          </p:cNvPr>
          <p:cNvSpPr>
            <a:spLocks/>
          </p:cNvSpPr>
          <p:nvPr/>
        </p:nvSpPr>
        <p:spPr bwMode="auto">
          <a:xfrm>
            <a:off x="2624138" y="3662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0" name="object 42">
            <a:extLst>
              <a:ext uri="{FF2B5EF4-FFF2-40B4-BE49-F238E27FC236}">
                <a16:creationId xmlns:a16="http://schemas.microsoft.com/office/drawing/2014/main" id="{8E797052-1CF2-448D-9925-7CC6C30D800D}"/>
              </a:ext>
            </a:extLst>
          </p:cNvPr>
          <p:cNvSpPr>
            <a:spLocks/>
          </p:cNvSpPr>
          <p:nvPr/>
        </p:nvSpPr>
        <p:spPr bwMode="auto">
          <a:xfrm>
            <a:off x="2624138" y="33385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1" name="object 43">
            <a:extLst>
              <a:ext uri="{FF2B5EF4-FFF2-40B4-BE49-F238E27FC236}">
                <a16:creationId xmlns:a16="http://schemas.microsoft.com/office/drawing/2014/main" id="{9BCA426F-9590-442B-B403-869694A148D7}"/>
              </a:ext>
            </a:extLst>
          </p:cNvPr>
          <p:cNvSpPr>
            <a:spLocks/>
          </p:cNvSpPr>
          <p:nvPr/>
        </p:nvSpPr>
        <p:spPr bwMode="auto">
          <a:xfrm>
            <a:off x="2624138" y="30146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2" name="object 44">
            <a:extLst>
              <a:ext uri="{FF2B5EF4-FFF2-40B4-BE49-F238E27FC236}">
                <a16:creationId xmlns:a16="http://schemas.microsoft.com/office/drawing/2014/main" id="{21DAAF64-E977-40AC-BBD2-6BFE1B8D8976}"/>
              </a:ext>
            </a:extLst>
          </p:cNvPr>
          <p:cNvSpPr>
            <a:spLocks/>
          </p:cNvSpPr>
          <p:nvPr/>
        </p:nvSpPr>
        <p:spPr bwMode="auto">
          <a:xfrm>
            <a:off x="392430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3" name="object 45">
            <a:extLst>
              <a:ext uri="{FF2B5EF4-FFF2-40B4-BE49-F238E27FC236}">
                <a16:creationId xmlns:a16="http://schemas.microsoft.com/office/drawing/2014/main" id="{4DDAEDA4-2D7E-4896-8191-CD1B5AB1CD73}"/>
              </a:ext>
            </a:extLst>
          </p:cNvPr>
          <p:cNvSpPr>
            <a:spLocks/>
          </p:cNvSpPr>
          <p:nvPr/>
        </p:nvSpPr>
        <p:spPr bwMode="auto">
          <a:xfrm>
            <a:off x="3303588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4" name="object 46">
            <a:extLst>
              <a:ext uri="{FF2B5EF4-FFF2-40B4-BE49-F238E27FC236}">
                <a16:creationId xmlns:a16="http://schemas.microsoft.com/office/drawing/2014/main" id="{3269F24A-A198-4917-8EF4-8A503AFE3C93}"/>
              </a:ext>
            </a:extLst>
          </p:cNvPr>
          <p:cNvSpPr>
            <a:spLocks/>
          </p:cNvSpPr>
          <p:nvPr/>
        </p:nvSpPr>
        <p:spPr bwMode="auto">
          <a:xfrm>
            <a:off x="30956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5" name="object 47">
            <a:extLst>
              <a:ext uri="{FF2B5EF4-FFF2-40B4-BE49-F238E27FC236}">
                <a16:creationId xmlns:a16="http://schemas.microsoft.com/office/drawing/2014/main" id="{6414D7CA-311F-4224-87D6-25A86C3FC3B8}"/>
              </a:ext>
            </a:extLst>
          </p:cNvPr>
          <p:cNvSpPr>
            <a:spLocks/>
          </p:cNvSpPr>
          <p:nvPr/>
        </p:nvSpPr>
        <p:spPr bwMode="auto">
          <a:xfrm>
            <a:off x="5240338" y="3244850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1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1 h 68579"/>
              <a:gd name="T10" fmla="*/ 10012 w 40639"/>
              <a:gd name="T11" fmla="*/ 56550 h 68579"/>
              <a:gd name="T12" fmla="*/ 19633 w 40639"/>
              <a:gd name="T13" fmla="*/ 60059 h 68579"/>
              <a:gd name="T14" fmla="*/ 28106 w 40639"/>
              <a:gd name="T15" fmla="*/ 55154 h 68579"/>
              <a:gd name="T16" fmla="*/ 34059 w 40639"/>
              <a:gd name="T17" fmla="*/ 44383 h 68579"/>
              <a:gd name="T18" fmla="*/ 36307 w 40639"/>
              <a:gd name="T19" fmla="*/ 29729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6" name="object 48">
            <a:extLst>
              <a:ext uri="{FF2B5EF4-FFF2-40B4-BE49-F238E27FC236}">
                <a16:creationId xmlns:a16="http://schemas.microsoft.com/office/drawing/2014/main" id="{6795A667-9200-4C09-B33D-F4D8167AC592}"/>
              </a:ext>
            </a:extLst>
          </p:cNvPr>
          <p:cNvSpPr>
            <a:spLocks/>
          </p:cNvSpPr>
          <p:nvPr/>
        </p:nvSpPr>
        <p:spPr bwMode="auto">
          <a:xfrm>
            <a:off x="2782888" y="3014663"/>
            <a:ext cx="2474912" cy="1222375"/>
          </a:xfrm>
          <a:custGeom>
            <a:avLst/>
            <a:gdLst>
              <a:gd name="T0" fmla="*/ 2474742 w 2804795"/>
              <a:gd name="T1" fmla="*/ 267194 h 1385570"/>
              <a:gd name="T2" fmla="*/ 2055380 w 2804795"/>
              <a:gd name="T3" fmla="*/ 355029 h 1385570"/>
              <a:gd name="T4" fmla="*/ 1663330 w 2804795"/>
              <a:gd name="T5" fmla="*/ 638811 h 1385570"/>
              <a:gd name="T6" fmla="*/ 1462475 w 2804795"/>
              <a:gd name="T7" fmla="*/ 955757 h 1385570"/>
              <a:gd name="T8" fmla="*/ 1359778 w 2804795"/>
              <a:gd name="T9" fmla="*/ 1089175 h 1385570"/>
              <a:gd name="T10" fmla="*/ 1241087 w 2804795"/>
              <a:gd name="T11" fmla="*/ 1222470 h 1385570"/>
              <a:gd name="T12" fmla="*/ 1144800 w 2804795"/>
              <a:gd name="T13" fmla="*/ 1150851 h 1385570"/>
              <a:gd name="T14" fmla="*/ 1031075 w 2804795"/>
              <a:gd name="T15" fmla="*/ 1028731 h 1385570"/>
              <a:gd name="T16" fmla="*/ 928164 w 2804795"/>
              <a:gd name="T17" fmla="*/ 1017433 h 1385570"/>
              <a:gd name="T18" fmla="*/ 839309 w 2804795"/>
              <a:gd name="T19" fmla="*/ 972961 h 1385570"/>
              <a:gd name="T20" fmla="*/ 733361 w 2804795"/>
              <a:gd name="T21" fmla="*/ 911296 h 1385570"/>
              <a:gd name="T22" fmla="*/ 614670 w 2804795"/>
              <a:gd name="T23" fmla="*/ 795205 h 1385570"/>
              <a:gd name="T24" fmla="*/ 513049 w 2804795"/>
              <a:gd name="T25" fmla="*/ 779839 h 1385570"/>
              <a:gd name="T26" fmla="*/ 419363 w 2804795"/>
              <a:gd name="T27" fmla="*/ 731679 h 1385570"/>
              <a:gd name="T28" fmla="*/ 298576 w 2804795"/>
              <a:gd name="T29" fmla="*/ 523090 h 1385570"/>
              <a:gd name="T30" fmla="*/ 184850 w 2804795"/>
              <a:gd name="T31" fmla="*/ 299506 h 1385570"/>
              <a:gd name="T32" fmla="*/ 86266 w 2804795"/>
              <a:gd name="T33" fmla="*/ 124810 h 1385570"/>
              <a:gd name="T34" fmla="*/ 0 w 2804795"/>
              <a:gd name="T35" fmla="*/ 0 h 13855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04795" h="1385570">
                <a:moveTo>
                  <a:pt x="2804391" y="302750"/>
                </a:moveTo>
                <a:lnTo>
                  <a:pt x="2329167" y="402274"/>
                </a:lnTo>
                <a:lnTo>
                  <a:pt x="1884894" y="723820"/>
                </a:lnTo>
                <a:lnTo>
                  <a:pt x="1657284" y="1082943"/>
                </a:lnTo>
                <a:lnTo>
                  <a:pt x="1540907" y="1234115"/>
                </a:lnTo>
                <a:lnTo>
                  <a:pt x="1406406" y="1385148"/>
                </a:lnTo>
                <a:lnTo>
                  <a:pt x="1297293" y="1303999"/>
                </a:lnTo>
                <a:lnTo>
                  <a:pt x="1168419" y="1165628"/>
                </a:lnTo>
                <a:lnTo>
                  <a:pt x="1051800" y="1152827"/>
                </a:lnTo>
                <a:lnTo>
                  <a:pt x="951109" y="1102436"/>
                </a:lnTo>
                <a:lnTo>
                  <a:pt x="831048" y="1032565"/>
                </a:lnTo>
                <a:lnTo>
                  <a:pt x="696547" y="901026"/>
                </a:lnTo>
                <a:lnTo>
                  <a:pt x="581390" y="883615"/>
                </a:lnTo>
                <a:lnTo>
                  <a:pt x="475224" y="829046"/>
                </a:lnTo>
                <a:lnTo>
                  <a:pt x="338348" y="592700"/>
                </a:lnTo>
                <a:lnTo>
                  <a:pt x="209473" y="339362"/>
                </a:lnTo>
                <a:lnTo>
                  <a:pt x="97757" y="141419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7" name="object 49">
            <a:extLst>
              <a:ext uri="{FF2B5EF4-FFF2-40B4-BE49-F238E27FC236}">
                <a16:creationId xmlns:a16="http://schemas.microsoft.com/office/drawing/2014/main" id="{DD1D064C-B8F3-4227-A414-3975B5C916C9}"/>
              </a:ext>
            </a:extLst>
          </p:cNvPr>
          <p:cNvSpPr>
            <a:spLocks/>
          </p:cNvSpPr>
          <p:nvPr/>
        </p:nvSpPr>
        <p:spPr bwMode="auto">
          <a:xfrm>
            <a:off x="4827588" y="3297238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8" name="object 50">
            <a:extLst>
              <a:ext uri="{FF2B5EF4-FFF2-40B4-BE49-F238E27FC236}">
                <a16:creationId xmlns:a16="http://schemas.microsoft.com/office/drawing/2014/main" id="{54124D12-F134-45F8-BBAF-110A70C6B7FF}"/>
              </a:ext>
            </a:extLst>
          </p:cNvPr>
          <p:cNvSpPr>
            <a:spLocks/>
          </p:cNvSpPr>
          <p:nvPr/>
        </p:nvSpPr>
        <p:spPr bwMode="auto">
          <a:xfrm>
            <a:off x="4827588" y="3427413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9" name="object 51">
            <a:extLst>
              <a:ext uri="{FF2B5EF4-FFF2-40B4-BE49-F238E27FC236}">
                <a16:creationId xmlns:a16="http://schemas.microsoft.com/office/drawing/2014/main" id="{BDFF5CA3-B346-4EB9-8BAA-DB420B7FF1DE}"/>
              </a:ext>
            </a:extLst>
          </p:cNvPr>
          <p:cNvSpPr>
            <a:spLocks/>
          </p:cNvSpPr>
          <p:nvPr/>
        </p:nvSpPr>
        <p:spPr bwMode="auto">
          <a:xfrm>
            <a:off x="4840288" y="3297238"/>
            <a:ext cx="0" cy="130175"/>
          </a:xfrm>
          <a:custGeom>
            <a:avLst/>
            <a:gdLst>
              <a:gd name="T0" fmla="*/ 0 h 147954"/>
              <a:gd name="T1" fmla="*/ 129793 h 147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413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0" name="object 52">
            <a:extLst>
              <a:ext uri="{FF2B5EF4-FFF2-40B4-BE49-F238E27FC236}">
                <a16:creationId xmlns:a16="http://schemas.microsoft.com/office/drawing/2014/main" id="{A6FDE89D-1A66-43B2-B0D0-66196B4BCD79}"/>
              </a:ext>
            </a:extLst>
          </p:cNvPr>
          <p:cNvSpPr>
            <a:spLocks/>
          </p:cNvSpPr>
          <p:nvPr/>
        </p:nvSpPr>
        <p:spPr bwMode="auto">
          <a:xfrm>
            <a:off x="4821238" y="3336925"/>
            <a:ext cx="36512" cy="60325"/>
          </a:xfrm>
          <a:custGeom>
            <a:avLst/>
            <a:gdLst>
              <a:gd name="T0" fmla="*/ 14168 w 40639"/>
              <a:gd name="T1" fmla="*/ 0 h 68579"/>
              <a:gd name="T2" fmla="*/ 6834 w 40639"/>
              <a:gd name="T3" fmla="*/ 6072 h 68579"/>
              <a:gd name="T4" fmla="*/ 1803 w 40639"/>
              <a:gd name="T5" fmla="*/ 17549 h 68579"/>
              <a:gd name="T6" fmla="*/ 0 w 40639"/>
              <a:gd name="T7" fmla="*/ 33462 h 68579"/>
              <a:gd name="T8" fmla="*/ 3200 w 40639"/>
              <a:gd name="T9" fmla="*/ 47069 h 68579"/>
              <a:gd name="T10" fmla="*/ 10024 w 40639"/>
              <a:gd name="T11" fmla="*/ 56551 h 68579"/>
              <a:gd name="T12" fmla="*/ 19646 w 40639"/>
              <a:gd name="T13" fmla="*/ 60056 h 68579"/>
              <a:gd name="T14" fmla="*/ 28119 w 40639"/>
              <a:gd name="T15" fmla="*/ 55145 h 68579"/>
              <a:gd name="T16" fmla="*/ 34070 w 40639"/>
              <a:gd name="T17" fmla="*/ 44373 h 68579"/>
              <a:gd name="T18" fmla="*/ 36316 w 40639"/>
              <a:gd name="T19" fmla="*/ 29715 h 68579"/>
              <a:gd name="T20" fmla="*/ 35976 w 40639"/>
              <a:gd name="T21" fmla="*/ 23893 h 68579"/>
              <a:gd name="T22" fmla="*/ 32318 w 40639"/>
              <a:gd name="T23" fmla="*/ 11330 h 68579"/>
              <a:gd name="T24" fmla="*/ 24930 w 40639"/>
              <a:gd name="T25" fmla="*/ 2801 h 68579"/>
              <a:gd name="T26" fmla="*/ 1416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0" y="0"/>
                </a:moveTo>
                <a:lnTo>
                  <a:pt x="7626" y="6914"/>
                </a:lnTo>
                <a:lnTo>
                  <a:pt x="2012" y="19981"/>
                </a:lnTo>
                <a:lnTo>
                  <a:pt x="0" y="38099"/>
                </a:lnTo>
                <a:lnTo>
                  <a:pt x="3571" y="53592"/>
                </a:lnTo>
                <a:lnTo>
                  <a:pt x="11185" y="64388"/>
                </a:lnTo>
                <a:lnTo>
                  <a:pt x="21922" y="68379"/>
                </a:lnTo>
                <a:lnTo>
                  <a:pt x="31377" y="62787"/>
                </a:lnTo>
                <a:lnTo>
                  <a:pt x="38018" y="50522"/>
                </a:lnTo>
                <a:lnTo>
                  <a:pt x="40524" y="33833"/>
                </a:lnTo>
                <a:lnTo>
                  <a:pt x="40145" y="27204"/>
                </a:lnTo>
                <a:lnTo>
                  <a:pt x="36063" y="12900"/>
                </a:lnTo>
                <a:lnTo>
                  <a:pt x="27819" y="3189"/>
                </a:lnTo>
                <a:lnTo>
                  <a:pt x="15810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1" name="object 53">
            <a:extLst>
              <a:ext uri="{FF2B5EF4-FFF2-40B4-BE49-F238E27FC236}">
                <a16:creationId xmlns:a16="http://schemas.microsoft.com/office/drawing/2014/main" id="{56F56890-72FC-48EA-8D3B-BDA2F94E8CB2}"/>
              </a:ext>
            </a:extLst>
          </p:cNvPr>
          <p:cNvSpPr>
            <a:spLocks/>
          </p:cNvSpPr>
          <p:nvPr/>
        </p:nvSpPr>
        <p:spPr bwMode="auto">
          <a:xfrm>
            <a:off x="4456113" y="3503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2" name="object 54">
            <a:extLst>
              <a:ext uri="{FF2B5EF4-FFF2-40B4-BE49-F238E27FC236}">
                <a16:creationId xmlns:a16="http://schemas.microsoft.com/office/drawing/2014/main" id="{F036DAC4-96F3-4EF7-AB9E-1FAF2F2B64E7}"/>
              </a:ext>
            </a:extLst>
          </p:cNvPr>
          <p:cNvSpPr>
            <a:spLocks/>
          </p:cNvSpPr>
          <p:nvPr/>
        </p:nvSpPr>
        <p:spPr bwMode="auto">
          <a:xfrm>
            <a:off x="4456113" y="38163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3" name="object 55">
            <a:extLst>
              <a:ext uri="{FF2B5EF4-FFF2-40B4-BE49-F238E27FC236}">
                <a16:creationId xmlns:a16="http://schemas.microsoft.com/office/drawing/2014/main" id="{37EBAA83-EF9E-4A95-B5F8-9BE0C6374479}"/>
              </a:ext>
            </a:extLst>
          </p:cNvPr>
          <p:cNvSpPr>
            <a:spLocks/>
          </p:cNvSpPr>
          <p:nvPr/>
        </p:nvSpPr>
        <p:spPr bwMode="auto">
          <a:xfrm>
            <a:off x="4467225" y="3503613"/>
            <a:ext cx="0" cy="312737"/>
          </a:xfrm>
          <a:custGeom>
            <a:avLst/>
            <a:gdLst>
              <a:gd name="T0" fmla="*/ 0 h 353060"/>
              <a:gd name="T1" fmla="*/ 312312 h 3530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3060">
                <a:moveTo>
                  <a:pt x="0" y="0"/>
                </a:moveTo>
                <a:lnTo>
                  <a:pt x="0" y="35300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4" name="object 56">
            <a:extLst>
              <a:ext uri="{FF2B5EF4-FFF2-40B4-BE49-F238E27FC236}">
                <a16:creationId xmlns:a16="http://schemas.microsoft.com/office/drawing/2014/main" id="{B77CB27F-B14C-4F05-A0EE-6C88EDC0BBB1}"/>
              </a:ext>
            </a:extLst>
          </p:cNvPr>
          <p:cNvSpPr>
            <a:spLocks/>
          </p:cNvSpPr>
          <p:nvPr/>
        </p:nvSpPr>
        <p:spPr bwMode="auto">
          <a:xfrm>
            <a:off x="4449763" y="3617913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4 h 68579"/>
              <a:gd name="T8" fmla="*/ 3074 w 40639"/>
              <a:gd name="T9" fmla="*/ 47063 h 68579"/>
              <a:gd name="T10" fmla="*/ 9634 w 40639"/>
              <a:gd name="T11" fmla="*/ 56550 h 68579"/>
              <a:gd name="T12" fmla="*/ 18884 w 40639"/>
              <a:gd name="T13" fmla="*/ 60058 h 68579"/>
              <a:gd name="T14" fmla="*/ 27034 w 40639"/>
              <a:gd name="T15" fmla="*/ 55150 h 68579"/>
              <a:gd name="T16" fmla="*/ 32760 w 40639"/>
              <a:gd name="T17" fmla="*/ 44381 h 68579"/>
              <a:gd name="T18" fmla="*/ 34921 w 40639"/>
              <a:gd name="T19" fmla="*/ 29727 h 68579"/>
              <a:gd name="T20" fmla="*/ 34593 w 40639"/>
              <a:gd name="T21" fmla="*/ 23900 h 68579"/>
              <a:gd name="T22" fmla="*/ 31075 w 40639"/>
              <a:gd name="T23" fmla="*/ 11336 h 68579"/>
              <a:gd name="T24" fmla="*/ 23973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5" name="object 57">
            <a:extLst>
              <a:ext uri="{FF2B5EF4-FFF2-40B4-BE49-F238E27FC236}">
                <a16:creationId xmlns:a16="http://schemas.microsoft.com/office/drawing/2014/main" id="{2544D230-D8B2-4F93-9454-719E9BA765E1}"/>
              </a:ext>
            </a:extLst>
          </p:cNvPr>
          <p:cNvSpPr>
            <a:spLocks/>
          </p:cNvSpPr>
          <p:nvPr/>
        </p:nvSpPr>
        <p:spPr bwMode="auto">
          <a:xfrm>
            <a:off x="4233863" y="37798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6" name="object 58">
            <a:extLst>
              <a:ext uri="{FF2B5EF4-FFF2-40B4-BE49-F238E27FC236}">
                <a16:creationId xmlns:a16="http://schemas.microsoft.com/office/drawing/2014/main" id="{81DBFC48-C84A-4A74-8473-1881861A9D69}"/>
              </a:ext>
            </a:extLst>
          </p:cNvPr>
          <p:cNvSpPr>
            <a:spLocks/>
          </p:cNvSpPr>
          <p:nvPr/>
        </p:nvSpPr>
        <p:spPr bwMode="auto">
          <a:xfrm>
            <a:off x="4233863" y="41894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7" name="object 59">
            <a:extLst>
              <a:ext uri="{FF2B5EF4-FFF2-40B4-BE49-F238E27FC236}">
                <a16:creationId xmlns:a16="http://schemas.microsoft.com/office/drawing/2014/main" id="{CAE3D5F6-50DC-4029-9A39-56C4B9ECE508}"/>
              </a:ext>
            </a:extLst>
          </p:cNvPr>
          <p:cNvSpPr>
            <a:spLocks/>
          </p:cNvSpPr>
          <p:nvPr/>
        </p:nvSpPr>
        <p:spPr bwMode="auto">
          <a:xfrm>
            <a:off x="4246563" y="3779838"/>
            <a:ext cx="0" cy="409575"/>
          </a:xfrm>
          <a:custGeom>
            <a:avLst/>
            <a:gdLst>
              <a:gd name="T0" fmla="*/ 0 h 463550"/>
              <a:gd name="T1" fmla="*/ 408509 h 4635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0">
                <a:moveTo>
                  <a:pt x="0" y="0"/>
                </a:moveTo>
                <a:lnTo>
                  <a:pt x="0" y="46297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8" name="object 60">
            <a:extLst>
              <a:ext uri="{FF2B5EF4-FFF2-40B4-BE49-F238E27FC236}">
                <a16:creationId xmlns:a16="http://schemas.microsoft.com/office/drawing/2014/main" id="{F093FB6F-64B4-49E4-94A6-99B2B8C1AF30}"/>
              </a:ext>
            </a:extLst>
          </p:cNvPr>
          <p:cNvSpPr>
            <a:spLocks/>
          </p:cNvSpPr>
          <p:nvPr/>
        </p:nvSpPr>
        <p:spPr bwMode="auto">
          <a:xfrm>
            <a:off x="4229100" y="3946525"/>
            <a:ext cx="36513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8 h 68579"/>
              <a:gd name="T4" fmla="*/ 1802 w 40639"/>
              <a:gd name="T5" fmla="*/ 17556 h 68579"/>
              <a:gd name="T6" fmla="*/ 0 w 40639"/>
              <a:gd name="T7" fmla="*/ 33467 h 68579"/>
              <a:gd name="T8" fmla="*/ 3199 w 40639"/>
              <a:gd name="T9" fmla="*/ 47075 h 68579"/>
              <a:gd name="T10" fmla="*/ 10022 w 40639"/>
              <a:gd name="T11" fmla="*/ 56559 h 68579"/>
              <a:gd name="T12" fmla="*/ 19641 w 40639"/>
              <a:gd name="T13" fmla="*/ 60065 h 68579"/>
              <a:gd name="T14" fmla="*/ 28113 w 40639"/>
              <a:gd name="T15" fmla="*/ 55155 h 68579"/>
              <a:gd name="T16" fmla="*/ 34061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3 h 68579"/>
              <a:gd name="T22" fmla="*/ 32308 w 40639"/>
              <a:gd name="T23" fmla="*/ 11331 h 68579"/>
              <a:gd name="T24" fmla="*/ 24925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9" name="object 61">
            <a:extLst>
              <a:ext uri="{FF2B5EF4-FFF2-40B4-BE49-F238E27FC236}">
                <a16:creationId xmlns:a16="http://schemas.microsoft.com/office/drawing/2014/main" id="{1AB2E234-770D-4878-8A34-24D63ABB3B35}"/>
              </a:ext>
            </a:extLst>
          </p:cNvPr>
          <p:cNvSpPr>
            <a:spLocks/>
          </p:cNvSpPr>
          <p:nvPr/>
        </p:nvSpPr>
        <p:spPr bwMode="auto">
          <a:xfrm>
            <a:off x="4130675" y="3832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0" name="object 62">
            <a:extLst>
              <a:ext uri="{FF2B5EF4-FFF2-40B4-BE49-F238E27FC236}">
                <a16:creationId xmlns:a16="http://schemas.microsoft.com/office/drawing/2014/main" id="{11FBCD74-9659-4AD4-B1AA-B552267F505E}"/>
              </a:ext>
            </a:extLst>
          </p:cNvPr>
          <p:cNvSpPr>
            <a:spLocks/>
          </p:cNvSpPr>
          <p:nvPr/>
        </p:nvSpPr>
        <p:spPr bwMode="auto">
          <a:xfrm>
            <a:off x="4130675" y="43989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1" name="object 63">
            <a:extLst>
              <a:ext uri="{FF2B5EF4-FFF2-40B4-BE49-F238E27FC236}">
                <a16:creationId xmlns:a16="http://schemas.microsoft.com/office/drawing/2014/main" id="{20B0B031-0970-4529-B254-225A53ACA22D}"/>
              </a:ext>
            </a:extLst>
          </p:cNvPr>
          <p:cNvSpPr>
            <a:spLocks/>
          </p:cNvSpPr>
          <p:nvPr/>
        </p:nvSpPr>
        <p:spPr bwMode="auto">
          <a:xfrm>
            <a:off x="4143375" y="3832225"/>
            <a:ext cx="0" cy="566738"/>
          </a:xfrm>
          <a:custGeom>
            <a:avLst/>
            <a:gdLst>
              <a:gd name="T0" fmla="*/ 0 h 643254"/>
              <a:gd name="T1" fmla="*/ 567154 h 6432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3254">
                <a:moveTo>
                  <a:pt x="0" y="0"/>
                </a:moveTo>
                <a:lnTo>
                  <a:pt x="0" y="64309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2" name="object 64">
            <a:extLst>
              <a:ext uri="{FF2B5EF4-FFF2-40B4-BE49-F238E27FC236}">
                <a16:creationId xmlns:a16="http://schemas.microsoft.com/office/drawing/2014/main" id="{0CF2E18A-C4D4-4F0E-8F4C-AD8828CC2A5C}"/>
              </a:ext>
            </a:extLst>
          </p:cNvPr>
          <p:cNvSpPr>
            <a:spLocks/>
          </p:cNvSpPr>
          <p:nvPr/>
        </p:nvSpPr>
        <p:spPr bwMode="auto">
          <a:xfrm>
            <a:off x="4125913" y="4076700"/>
            <a:ext cx="34925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1 h 68579"/>
              <a:gd name="T16" fmla="*/ 34070 w 40639"/>
              <a:gd name="T17" fmla="*/ 44382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3" name="object 65">
            <a:extLst>
              <a:ext uri="{FF2B5EF4-FFF2-40B4-BE49-F238E27FC236}">
                <a16:creationId xmlns:a16="http://schemas.microsoft.com/office/drawing/2014/main" id="{A0C9EF0C-4DA9-4F68-8D5B-DCC737A005F4}"/>
              </a:ext>
            </a:extLst>
          </p:cNvPr>
          <p:cNvSpPr>
            <a:spLocks/>
          </p:cNvSpPr>
          <p:nvPr/>
        </p:nvSpPr>
        <p:spPr bwMode="auto">
          <a:xfrm>
            <a:off x="4013200" y="39544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4" name="object 66">
            <a:extLst>
              <a:ext uri="{FF2B5EF4-FFF2-40B4-BE49-F238E27FC236}">
                <a16:creationId xmlns:a16="http://schemas.microsoft.com/office/drawing/2014/main" id="{D809F1D5-1B1B-4707-BA73-F5A5CFE5DFC2}"/>
              </a:ext>
            </a:extLst>
          </p:cNvPr>
          <p:cNvSpPr>
            <a:spLocks/>
          </p:cNvSpPr>
          <p:nvPr/>
        </p:nvSpPr>
        <p:spPr bwMode="auto">
          <a:xfrm>
            <a:off x="4013200" y="45164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5" name="object 67">
            <a:extLst>
              <a:ext uri="{FF2B5EF4-FFF2-40B4-BE49-F238E27FC236}">
                <a16:creationId xmlns:a16="http://schemas.microsoft.com/office/drawing/2014/main" id="{B0AEB8E0-9A0D-4B57-B730-B3B13EC2B249}"/>
              </a:ext>
            </a:extLst>
          </p:cNvPr>
          <p:cNvSpPr>
            <a:spLocks/>
          </p:cNvSpPr>
          <p:nvPr/>
        </p:nvSpPr>
        <p:spPr bwMode="auto">
          <a:xfrm>
            <a:off x="4025900" y="3954463"/>
            <a:ext cx="0" cy="563562"/>
          </a:xfrm>
          <a:custGeom>
            <a:avLst/>
            <a:gdLst>
              <a:gd name="T0" fmla="*/ 0 h 637539"/>
              <a:gd name="T1" fmla="*/ 562716 h 637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37539">
                <a:moveTo>
                  <a:pt x="0" y="0"/>
                </a:moveTo>
                <a:lnTo>
                  <a:pt x="0" y="637109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6" name="object 68">
            <a:extLst>
              <a:ext uri="{FF2B5EF4-FFF2-40B4-BE49-F238E27FC236}">
                <a16:creationId xmlns:a16="http://schemas.microsoft.com/office/drawing/2014/main" id="{EA09D999-6BB0-49D1-B3D8-87546212403F}"/>
              </a:ext>
            </a:extLst>
          </p:cNvPr>
          <p:cNvSpPr>
            <a:spLocks/>
          </p:cNvSpPr>
          <p:nvPr/>
        </p:nvSpPr>
        <p:spPr bwMode="auto">
          <a:xfrm>
            <a:off x="4006850" y="4197350"/>
            <a:ext cx="34925" cy="61913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214 h 68579"/>
              <a:gd name="T4" fmla="*/ 1735 w 40639"/>
              <a:gd name="T5" fmla="*/ 17957 h 68579"/>
              <a:gd name="T6" fmla="*/ 0 w 40639"/>
              <a:gd name="T7" fmla="*/ 34232 h 68579"/>
              <a:gd name="T8" fmla="*/ 3074 w 40639"/>
              <a:gd name="T9" fmla="*/ 48158 h 68579"/>
              <a:gd name="T10" fmla="*/ 9634 w 40639"/>
              <a:gd name="T11" fmla="*/ 57866 h 68579"/>
              <a:gd name="T12" fmla="*/ 18884 w 40639"/>
              <a:gd name="T13" fmla="*/ 61455 h 68579"/>
              <a:gd name="T14" fmla="*/ 27034 w 40639"/>
              <a:gd name="T15" fmla="*/ 56433 h 68579"/>
              <a:gd name="T16" fmla="*/ 32760 w 40639"/>
              <a:gd name="T17" fmla="*/ 45413 h 68579"/>
              <a:gd name="T18" fmla="*/ 34921 w 40639"/>
              <a:gd name="T19" fmla="*/ 30418 h 68579"/>
              <a:gd name="T20" fmla="*/ 34593 w 40639"/>
              <a:gd name="T21" fmla="*/ 24455 h 68579"/>
              <a:gd name="T22" fmla="*/ 31075 w 40639"/>
              <a:gd name="T23" fmla="*/ 11600 h 68579"/>
              <a:gd name="T24" fmla="*/ 23973 w 40639"/>
              <a:gd name="T25" fmla="*/ 2869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7" name="object 69">
            <a:extLst>
              <a:ext uri="{FF2B5EF4-FFF2-40B4-BE49-F238E27FC236}">
                <a16:creationId xmlns:a16="http://schemas.microsoft.com/office/drawing/2014/main" id="{15EBBCA9-2114-411E-BD05-C127CC35BF15}"/>
              </a:ext>
            </a:extLst>
          </p:cNvPr>
          <p:cNvSpPr>
            <a:spLocks/>
          </p:cNvSpPr>
          <p:nvPr/>
        </p:nvSpPr>
        <p:spPr bwMode="auto">
          <a:xfrm>
            <a:off x="3917950" y="392430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8" name="object 70">
            <a:extLst>
              <a:ext uri="{FF2B5EF4-FFF2-40B4-BE49-F238E27FC236}">
                <a16:creationId xmlns:a16="http://schemas.microsoft.com/office/drawing/2014/main" id="{20C8D04B-C2B4-42CD-B7E4-A74643ABC127}"/>
              </a:ext>
            </a:extLst>
          </p:cNvPr>
          <p:cNvSpPr>
            <a:spLocks/>
          </p:cNvSpPr>
          <p:nvPr/>
        </p:nvSpPr>
        <p:spPr bwMode="auto">
          <a:xfrm>
            <a:off x="3917950" y="44021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9" name="object 71">
            <a:extLst>
              <a:ext uri="{FF2B5EF4-FFF2-40B4-BE49-F238E27FC236}">
                <a16:creationId xmlns:a16="http://schemas.microsoft.com/office/drawing/2014/main" id="{49AB2F90-E4DF-449B-886C-A3C09D5A1D9E}"/>
              </a:ext>
            </a:extLst>
          </p:cNvPr>
          <p:cNvSpPr>
            <a:spLocks/>
          </p:cNvSpPr>
          <p:nvPr/>
        </p:nvSpPr>
        <p:spPr bwMode="auto">
          <a:xfrm>
            <a:off x="3930650" y="3924300"/>
            <a:ext cx="0" cy="477838"/>
          </a:xfrm>
          <a:custGeom>
            <a:avLst/>
            <a:gdLst>
              <a:gd name="T0" fmla="*/ 0 h 541654"/>
              <a:gd name="T1" fmla="*/ 477613 h 541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1654">
                <a:moveTo>
                  <a:pt x="0" y="0"/>
                </a:moveTo>
                <a:lnTo>
                  <a:pt x="0" y="54161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0" name="object 72">
            <a:extLst>
              <a:ext uri="{FF2B5EF4-FFF2-40B4-BE49-F238E27FC236}">
                <a16:creationId xmlns:a16="http://schemas.microsoft.com/office/drawing/2014/main" id="{4BC76020-A89F-42E0-9F9A-E88FAA0959EF}"/>
              </a:ext>
            </a:extLst>
          </p:cNvPr>
          <p:cNvSpPr>
            <a:spLocks/>
          </p:cNvSpPr>
          <p:nvPr/>
        </p:nvSpPr>
        <p:spPr bwMode="auto">
          <a:xfrm>
            <a:off x="3911600" y="4132263"/>
            <a:ext cx="36513" cy="61912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214 h 68579"/>
              <a:gd name="T4" fmla="*/ 1804 w 40639"/>
              <a:gd name="T5" fmla="*/ 17957 h 68579"/>
              <a:gd name="T6" fmla="*/ 0 w 40639"/>
              <a:gd name="T7" fmla="*/ 34232 h 68579"/>
              <a:gd name="T8" fmla="*/ 3197 w 40639"/>
              <a:gd name="T9" fmla="*/ 48158 h 68579"/>
              <a:gd name="T10" fmla="*/ 10019 w 40639"/>
              <a:gd name="T11" fmla="*/ 57866 h 68579"/>
              <a:gd name="T12" fmla="*/ 19639 w 40639"/>
              <a:gd name="T13" fmla="*/ 61455 h 68579"/>
              <a:gd name="T14" fmla="*/ 28116 w 40639"/>
              <a:gd name="T15" fmla="*/ 56433 h 68579"/>
              <a:gd name="T16" fmla="*/ 34070 w 40639"/>
              <a:gd name="T17" fmla="*/ 45413 h 68579"/>
              <a:gd name="T18" fmla="*/ 36318 w 40639"/>
              <a:gd name="T19" fmla="*/ 30418 h 68579"/>
              <a:gd name="T20" fmla="*/ 35977 w 40639"/>
              <a:gd name="T21" fmla="*/ 24455 h 68579"/>
              <a:gd name="T22" fmla="*/ 32318 w 40639"/>
              <a:gd name="T23" fmla="*/ 11600 h 68579"/>
              <a:gd name="T24" fmla="*/ 24932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1" name="object 73">
            <a:extLst>
              <a:ext uri="{FF2B5EF4-FFF2-40B4-BE49-F238E27FC236}">
                <a16:creationId xmlns:a16="http://schemas.microsoft.com/office/drawing/2014/main" id="{28785E58-09EB-4659-AC25-284DEB66D598}"/>
              </a:ext>
            </a:extLst>
          </p:cNvPr>
          <p:cNvSpPr>
            <a:spLocks/>
          </p:cNvSpPr>
          <p:nvPr/>
        </p:nvSpPr>
        <p:spPr bwMode="auto">
          <a:xfrm>
            <a:off x="3825875" y="38639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2" name="object 74">
            <a:extLst>
              <a:ext uri="{FF2B5EF4-FFF2-40B4-BE49-F238E27FC236}">
                <a16:creationId xmlns:a16="http://schemas.microsoft.com/office/drawing/2014/main" id="{3B3F4672-7E7C-4E0F-BB60-06B066380413}"/>
              </a:ext>
            </a:extLst>
          </p:cNvPr>
          <p:cNvSpPr>
            <a:spLocks/>
          </p:cNvSpPr>
          <p:nvPr/>
        </p:nvSpPr>
        <p:spPr bwMode="auto">
          <a:xfrm>
            <a:off x="3825875" y="4221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3" name="object 75">
            <a:extLst>
              <a:ext uri="{FF2B5EF4-FFF2-40B4-BE49-F238E27FC236}">
                <a16:creationId xmlns:a16="http://schemas.microsoft.com/office/drawing/2014/main" id="{F0C892CD-5253-4390-9A01-E1C2ADB76ECC}"/>
              </a:ext>
            </a:extLst>
          </p:cNvPr>
          <p:cNvSpPr>
            <a:spLocks/>
          </p:cNvSpPr>
          <p:nvPr/>
        </p:nvSpPr>
        <p:spPr bwMode="auto">
          <a:xfrm>
            <a:off x="3836988" y="3863975"/>
            <a:ext cx="0" cy="357188"/>
          </a:xfrm>
          <a:custGeom>
            <a:avLst/>
            <a:gdLst>
              <a:gd name="T0" fmla="*/ 0 h 405129"/>
              <a:gd name="T1" fmla="*/ 356887 h 4051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5129">
                <a:moveTo>
                  <a:pt x="0" y="0"/>
                </a:moveTo>
                <a:lnTo>
                  <a:pt x="0" y="404789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4" name="object 76">
            <a:extLst>
              <a:ext uri="{FF2B5EF4-FFF2-40B4-BE49-F238E27FC236}">
                <a16:creationId xmlns:a16="http://schemas.microsoft.com/office/drawing/2014/main" id="{DC086E8F-AE06-452C-BC1D-87203EA81A74}"/>
              </a:ext>
            </a:extLst>
          </p:cNvPr>
          <p:cNvSpPr>
            <a:spLocks/>
          </p:cNvSpPr>
          <p:nvPr/>
        </p:nvSpPr>
        <p:spPr bwMode="auto">
          <a:xfrm>
            <a:off x="3819525" y="4016375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6 w 40639"/>
              <a:gd name="T3" fmla="*/ 6071 h 68579"/>
              <a:gd name="T4" fmla="*/ 1735 w 40639"/>
              <a:gd name="T5" fmla="*/ 17546 h 68579"/>
              <a:gd name="T6" fmla="*/ 0 w 40639"/>
              <a:gd name="T7" fmla="*/ 33451 h 68579"/>
              <a:gd name="T8" fmla="*/ 3073 w 40639"/>
              <a:gd name="T9" fmla="*/ 47061 h 68579"/>
              <a:gd name="T10" fmla="*/ 9631 w 40639"/>
              <a:gd name="T11" fmla="*/ 56550 h 68579"/>
              <a:gd name="T12" fmla="*/ 18878 w 40639"/>
              <a:gd name="T13" fmla="*/ 60059 h 68579"/>
              <a:gd name="T14" fmla="*/ 27024 w 40639"/>
              <a:gd name="T15" fmla="*/ 55154 h 68579"/>
              <a:gd name="T16" fmla="*/ 32748 w 40639"/>
              <a:gd name="T17" fmla="*/ 44383 h 68579"/>
              <a:gd name="T18" fmla="*/ 34910 w 40639"/>
              <a:gd name="T19" fmla="*/ 29729 h 68579"/>
              <a:gd name="T20" fmla="*/ 34584 w 40639"/>
              <a:gd name="T21" fmla="*/ 23910 h 68579"/>
              <a:gd name="T22" fmla="*/ 31068 w 40639"/>
              <a:gd name="T23" fmla="*/ 11342 h 68579"/>
              <a:gd name="T24" fmla="*/ 23969 w 40639"/>
              <a:gd name="T25" fmla="*/ 2805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5" name="object 77">
            <a:extLst>
              <a:ext uri="{FF2B5EF4-FFF2-40B4-BE49-F238E27FC236}">
                <a16:creationId xmlns:a16="http://schemas.microsoft.com/office/drawing/2014/main" id="{2123EE78-72F1-49B9-B444-9103E09D7DFE}"/>
              </a:ext>
            </a:extLst>
          </p:cNvPr>
          <p:cNvSpPr>
            <a:spLocks/>
          </p:cNvSpPr>
          <p:nvPr/>
        </p:nvSpPr>
        <p:spPr bwMode="auto">
          <a:xfrm>
            <a:off x="3697288" y="38608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6" name="object 78">
            <a:extLst>
              <a:ext uri="{FF2B5EF4-FFF2-40B4-BE49-F238E27FC236}">
                <a16:creationId xmlns:a16="http://schemas.microsoft.com/office/drawing/2014/main" id="{5ABA18B9-402C-46A6-ADF7-753BF53D9FF2}"/>
              </a:ext>
            </a:extLst>
          </p:cNvPr>
          <p:cNvSpPr>
            <a:spLocks/>
          </p:cNvSpPr>
          <p:nvPr/>
        </p:nvSpPr>
        <p:spPr bwMode="auto">
          <a:xfrm>
            <a:off x="3697288" y="419735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7" name="object 79">
            <a:extLst>
              <a:ext uri="{FF2B5EF4-FFF2-40B4-BE49-F238E27FC236}">
                <a16:creationId xmlns:a16="http://schemas.microsoft.com/office/drawing/2014/main" id="{5DE79B8C-654C-4183-9836-69CABB199463}"/>
              </a:ext>
            </a:extLst>
          </p:cNvPr>
          <p:cNvSpPr>
            <a:spLocks/>
          </p:cNvSpPr>
          <p:nvPr/>
        </p:nvSpPr>
        <p:spPr bwMode="auto">
          <a:xfrm>
            <a:off x="3709988" y="3860800"/>
            <a:ext cx="0" cy="336550"/>
          </a:xfrm>
          <a:custGeom>
            <a:avLst/>
            <a:gdLst>
              <a:gd name="T0" fmla="*/ 0 h 382904"/>
              <a:gd name="T1" fmla="*/ 337234 h 3829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2904">
                <a:moveTo>
                  <a:pt x="0" y="0"/>
                </a:moveTo>
                <a:lnTo>
                  <a:pt x="0" y="382514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8" name="object 80">
            <a:extLst>
              <a:ext uri="{FF2B5EF4-FFF2-40B4-BE49-F238E27FC236}">
                <a16:creationId xmlns:a16="http://schemas.microsoft.com/office/drawing/2014/main" id="{BE0A1208-C8BB-4FD8-93CA-3F06A765EEE1}"/>
              </a:ext>
            </a:extLst>
          </p:cNvPr>
          <p:cNvSpPr>
            <a:spLocks/>
          </p:cNvSpPr>
          <p:nvPr/>
        </p:nvSpPr>
        <p:spPr bwMode="auto">
          <a:xfrm>
            <a:off x="3692525" y="4003675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0 h 68579"/>
              <a:gd name="T4" fmla="*/ 1804 w 40639"/>
              <a:gd name="T5" fmla="*/ 17545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2 h 68579"/>
              <a:gd name="T16" fmla="*/ 34070 w 40639"/>
              <a:gd name="T17" fmla="*/ 44382 h 68579"/>
              <a:gd name="T18" fmla="*/ 36318 w 40639"/>
              <a:gd name="T19" fmla="*/ 29728 h 68579"/>
              <a:gd name="T20" fmla="*/ 35977 w 40639"/>
              <a:gd name="T21" fmla="*/ 23897 h 68579"/>
              <a:gd name="T22" fmla="*/ 32318 w 40639"/>
              <a:gd name="T23" fmla="*/ 11332 h 68579"/>
              <a:gd name="T24" fmla="*/ 24932 w 40639"/>
              <a:gd name="T25" fmla="*/ 2802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1"/>
                </a:lnTo>
                <a:lnTo>
                  <a:pt x="2013" y="19976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5"/>
                </a:lnTo>
                <a:lnTo>
                  <a:pt x="38018" y="50532"/>
                </a:lnTo>
                <a:lnTo>
                  <a:pt x="40526" y="33848"/>
                </a:lnTo>
                <a:lnTo>
                  <a:pt x="40146" y="27209"/>
                </a:lnTo>
                <a:lnTo>
                  <a:pt x="36063" y="12902"/>
                </a:lnTo>
                <a:lnTo>
                  <a:pt x="27821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9" name="object 81">
            <a:extLst>
              <a:ext uri="{FF2B5EF4-FFF2-40B4-BE49-F238E27FC236}">
                <a16:creationId xmlns:a16="http://schemas.microsoft.com/office/drawing/2014/main" id="{DE94E1C6-ADAD-4CBA-8CD1-AAC182402C78}"/>
              </a:ext>
            </a:extLst>
          </p:cNvPr>
          <p:cNvSpPr>
            <a:spLocks/>
          </p:cNvSpPr>
          <p:nvPr/>
        </p:nvSpPr>
        <p:spPr bwMode="auto">
          <a:xfrm>
            <a:off x="3613150" y="3836988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0" name="object 82">
            <a:extLst>
              <a:ext uri="{FF2B5EF4-FFF2-40B4-BE49-F238E27FC236}">
                <a16:creationId xmlns:a16="http://schemas.microsoft.com/office/drawing/2014/main" id="{8FE75C3C-D617-401D-A22B-F10E2329EB89}"/>
              </a:ext>
            </a:extLst>
          </p:cNvPr>
          <p:cNvSpPr>
            <a:spLocks/>
          </p:cNvSpPr>
          <p:nvPr/>
        </p:nvSpPr>
        <p:spPr bwMode="auto">
          <a:xfrm>
            <a:off x="3613150" y="412591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1" name="object 83">
            <a:extLst>
              <a:ext uri="{FF2B5EF4-FFF2-40B4-BE49-F238E27FC236}">
                <a16:creationId xmlns:a16="http://schemas.microsoft.com/office/drawing/2014/main" id="{F768D4D9-0A16-42B0-A841-202AC02B7A3C}"/>
              </a:ext>
            </a:extLst>
          </p:cNvPr>
          <p:cNvSpPr>
            <a:spLocks/>
          </p:cNvSpPr>
          <p:nvPr/>
        </p:nvSpPr>
        <p:spPr bwMode="auto">
          <a:xfrm>
            <a:off x="3625850" y="3836988"/>
            <a:ext cx="0" cy="288925"/>
          </a:xfrm>
          <a:custGeom>
            <a:avLst/>
            <a:gdLst>
              <a:gd name="T0" fmla="*/ 0 h 328929"/>
              <a:gd name="T1" fmla="*/ 289455 h 3289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8929">
                <a:moveTo>
                  <a:pt x="0" y="0"/>
                </a:moveTo>
                <a:lnTo>
                  <a:pt x="0" y="328365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2" name="object 84">
            <a:extLst>
              <a:ext uri="{FF2B5EF4-FFF2-40B4-BE49-F238E27FC236}">
                <a16:creationId xmlns:a16="http://schemas.microsoft.com/office/drawing/2014/main" id="{68560DBA-2ACD-4623-B5F9-2860B9366A06}"/>
              </a:ext>
            </a:extLst>
          </p:cNvPr>
          <p:cNvSpPr>
            <a:spLocks/>
          </p:cNvSpPr>
          <p:nvPr/>
        </p:nvSpPr>
        <p:spPr bwMode="auto">
          <a:xfrm>
            <a:off x="3606800" y="395605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2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2 h 68579"/>
              <a:gd name="T10" fmla="*/ 10012 w 40639"/>
              <a:gd name="T11" fmla="*/ 56551 h 68579"/>
              <a:gd name="T12" fmla="*/ 19633 w 40639"/>
              <a:gd name="T13" fmla="*/ 60060 h 68579"/>
              <a:gd name="T14" fmla="*/ 28106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3" name="object 85">
            <a:extLst>
              <a:ext uri="{FF2B5EF4-FFF2-40B4-BE49-F238E27FC236}">
                <a16:creationId xmlns:a16="http://schemas.microsoft.com/office/drawing/2014/main" id="{5FA55632-611A-4CAE-838B-B649422BDB0B}"/>
              </a:ext>
            </a:extLst>
          </p:cNvPr>
          <p:cNvSpPr>
            <a:spLocks/>
          </p:cNvSpPr>
          <p:nvPr/>
        </p:nvSpPr>
        <p:spPr bwMode="auto">
          <a:xfrm>
            <a:off x="3503613" y="37909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4" name="object 86">
            <a:extLst>
              <a:ext uri="{FF2B5EF4-FFF2-40B4-BE49-F238E27FC236}">
                <a16:creationId xmlns:a16="http://schemas.microsoft.com/office/drawing/2014/main" id="{B80008F7-B612-4686-8ED3-82B8AAA48AAF}"/>
              </a:ext>
            </a:extLst>
          </p:cNvPr>
          <p:cNvSpPr>
            <a:spLocks/>
          </p:cNvSpPr>
          <p:nvPr/>
        </p:nvSpPr>
        <p:spPr bwMode="auto">
          <a:xfrm>
            <a:off x="3503613" y="4054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5" name="object 87">
            <a:extLst>
              <a:ext uri="{FF2B5EF4-FFF2-40B4-BE49-F238E27FC236}">
                <a16:creationId xmlns:a16="http://schemas.microsoft.com/office/drawing/2014/main" id="{C9882074-3564-48BF-B0D4-968D13ECFC23}"/>
              </a:ext>
            </a:extLst>
          </p:cNvPr>
          <p:cNvSpPr>
            <a:spLocks/>
          </p:cNvSpPr>
          <p:nvPr/>
        </p:nvSpPr>
        <p:spPr bwMode="auto">
          <a:xfrm>
            <a:off x="3516313" y="3790950"/>
            <a:ext cx="0" cy="263525"/>
          </a:xfrm>
          <a:custGeom>
            <a:avLst/>
            <a:gdLst>
              <a:gd name="T0" fmla="*/ 0 h 300354"/>
              <a:gd name="T1" fmla="*/ 264657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0"/>
                </a:moveTo>
                <a:lnTo>
                  <a:pt x="0" y="30026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6" name="object 88">
            <a:extLst>
              <a:ext uri="{FF2B5EF4-FFF2-40B4-BE49-F238E27FC236}">
                <a16:creationId xmlns:a16="http://schemas.microsoft.com/office/drawing/2014/main" id="{0B470347-1E11-40FA-97A6-12E51B289C43}"/>
              </a:ext>
            </a:extLst>
          </p:cNvPr>
          <p:cNvSpPr>
            <a:spLocks/>
          </p:cNvSpPr>
          <p:nvPr/>
        </p:nvSpPr>
        <p:spPr bwMode="auto">
          <a:xfrm>
            <a:off x="3498850" y="3889375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4 h 68579"/>
              <a:gd name="T8" fmla="*/ 3074 w 40639"/>
              <a:gd name="T9" fmla="*/ 47063 h 68579"/>
              <a:gd name="T10" fmla="*/ 9634 w 40639"/>
              <a:gd name="T11" fmla="*/ 56550 h 68579"/>
              <a:gd name="T12" fmla="*/ 18884 w 40639"/>
              <a:gd name="T13" fmla="*/ 60058 h 68579"/>
              <a:gd name="T14" fmla="*/ 27035 w 40639"/>
              <a:gd name="T15" fmla="*/ 55150 h 68579"/>
              <a:gd name="T16" fmla="*/ 32760 w 40639"/>
              <a:gd name="T17" fmla="*/ 44381 h 68579"/>
              <a:gd name="T18" fmla="*/ 34922 w 40639"/>
              <a:gd name="T19" fmla="*/ 29727 h 68579"/>
              <a:gd name="T20" fmla="*/ 34594 w 40639"/>
              <a:gd name="T21" fmla="*/ 23900 h 68579"/>
              <a:gd name="T22" fmla="*/ 31076 w 40639"/>
              <a:gd name="T23" fmla="*/ 11336 h 68579"/>
              <a:gd name="T24" fmla="*/ 23974 w 40639"/>
              <a:gd name="T25" fmla="*/ 2803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7" name="object 89">
            <a:extLst>
              <a:ext uri="{FF2B5EF4-FFF2-40B4-BE49-F238E27FC236}">
                <a16:creationId xmlns:a16="http://schemas.microsoft.com/office/drawing/2014/main" id="{90A63914-042C-4355-9931-9EA6A4FA6975}"/>
              </a:ext>
            </a:extLst>
          </p:cNvPr>
          <p:cNvSpPr>
            <a:spLocks/>
          </p:cNvSpPr>
          <p:nvPr/>
        </p:nvSpPr>
        <p:spPr bwMode="auto">
          <a:xfrm>
            <a:off x="3386138" y="37147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8" name="object 90">
            <a:extLst>
              <a:ext uri="{FF2B5EF4-FFF2-40B4-BE49-F238E27FC236}">
                <a16:creationId xmlns:a16="http://schemas.microsoft.com/office/drawing/2014/main" id="{74B69732-EB8A-4CB3-BCA6-5B8E6D08CEF5}"/>
              </a:ext>
            </a:extLst>
          </p:cNvPr>
          <p:cNvSpPr>
            <a:spLocks/>
          </p:cNvSpPr>
          <p:nvPr/>
        </p:nvSpPr>
        <p:spPr bwMode="auto">
          <a:xfrm>
            <a:off x="3386138" y="39116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9" name="object 91">
            <a:extLst>
              <a:ext uri="{FF2B5EF4-FFF2-40B4-BE49-F238E27FC236}">
                <a16:creationId xmlns:a16="http://schemas.microsoft.com/office/drawing/2014/main" id="{647CB687-D342-49D0-8F87-4C887F74EAAE}"/>
              </a:ext>
            </a:extLst>
          </p:cNvPr>
          <p:cNvSpPr>
            <a:spLocks/>
          </p:cNvSpPr>
          <p:nvPr/>
        </p:nvSpPr>
        <p:spPr bwMode="auto">
          <a:xfrm>
            <a:off x="3398838" y="3714750"/>
            <a:ext cx="0" cy="196850"/>
          </a:xfrm>
          <a:custGeom>
            <a:avLst/>
            <a:gdLst>
              <a:gd name="T0" fmla="*/ 0 h 224154"/>
              <a:gd name="T1" fmla="*/ 197101 h 2241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4154">
                <a:moveTo>
                  <a:pt x="0" y="0"/>
                </a:moveTo>
                <a:lnTo>
                  <a:pt x="0" y="22369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0" name="object 92">
            <a:extLst>
              <a:ext uri="{FF2B5EF4-FFF2-40B4-BE49-F238E27FC236}">
                <a16:creationId xmlns:a16="http://schemas.microsoft.com/office/drawing/2014/main" id="{1D0540D8-192B-44B0-84A9-5B35B0AABC05}"/>
              </a:ext>
            </a:extLst>
          </p:cNvPr>
          <p:cNvSpPr>
            <a:spLocks/>
          </p:cNvSpPr>
          <p:nvPr/>
        </p:nvSpPr>
        <p:spPr bwMode="auto">
          <a:xfrm>
            <a:off x="3381375" y="3779838"/>
            <a:ext cx="34925" cy="60325"/>
          </a:xfrm>
          <a:custGeom>
            <a:avLst/>
            <a:gdLst>
              <a:gd name="T0" fmla="*/ 13636 w 40639"/>
              <a:gd name="T1" fmla="*/ 0 h 68579"/>
              <a:gd name="T2" fmla="*/ 6579 w 40639"/>
              <a:gd name="T3" fmla="*/ 6071 h 68579"/>
              <a:gd name="T4" fmla="*/ 1736 w 40639"/>
              <a:gd name="T5" fmla="*/ 17546 h 68579"/>
              <a:gd name="T6" fmla="*/ 0 w 40639"/>
              <a:gd name="T7" fmla="*/ 33455 h 68579"/>
              <a:gd name="T8" fmla="*/ 3077 w 40639"/>
              <a:gd name="T9" fmla="*/ 47063 h 68579"/>
              <a:gd name="T10" fmla="*/ 9640 w 40639"/>
              <a:gd name="T11" fmla="*/ 56549 h 68579"/>
              <a:gd name="T12" fmla="*/ 18889 w 40639"/>
              <a:gd name="T13" fmla="*/ 60057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1 w 40639"/>
              <a:gd name="T19" fmla="*/ 29726 h 68579"/>
              <a:gd name="T20" fmla="*/ 34594 w 40639"/>
              <a:gd name="T21" fmla="*/ 23898 h 68579"/>
              <a:gd name="T22" fmla="*/ 31077 w 40639"/>
              <a:gd name="T23" fmla="*/ 11331 h 68579"/>
              <a:gd name="T24" fmla="*/ 23976 w 40639"/>
              <a:gd name="T25" fmla="*/ 2801 h 68579"/>
              <a:gd name="T26" fmla="*/ 1363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4" y="0"/>
                </a:moveTo>
                <a:lnTo>
                  <a:pt x="7635" y="6913"/>
                </a:lnTo>
                <a:lnTo>
                  <a:pt x="2015" y="19978"/>
                </a:lnTo>
                <a:lnTo>
                  <a:pt x="0" y="38092"/>
                </a:lnTo>
                <a:lnTo>
                  <a:pt x="3571" y="53586"/>
                </a:lnTo>
                <a:lnTo>
                  <a:pt x="11187" y="64387"/>
                </a:lnTo>
                <a:lnTo>
                  <a:pt x="21920" y="68381"/>
                </a:lnTo>
                <a:lnTo>
                  <a:pt x="31374" y="62796"/>
                </a:lnTo>
                <a:lnTo>
                  <a:pt x="38017" y="50533"/>
                </a:lnTo>
                <a:lnTo>
                  <a:pt x="40525" y="33846"/>
                </a:lnTo>
                <a:lnTo>
                  <a:pt x="40146" y="27210"/>
                </a:lnTo>
                <a:lnTo>
                  <a:pt x="36064" y="12902"/>
                </a:lnTo>
                <a:lnTo>
                  <a:pt x="27824" y="3189"/>
                </a:lnTo>
                <a:lnTo>
                  <a:pt x="15824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1" name="object 93">
            <a:extLst>
              <a:ext uri="{FF2B5EF4-FFF2-40B4-BE49-F238E27FC236}">
                <a16:creationId xmlns:a16="http://schemas.microsoft.com/office/drawing/2014/main" id="{A4C6D570-BDAB-4C2E-A199-1682C4434886}"/>
              </a:ext>
            </a:extLst>
          </p:cNvPr>
          <p:cNvSpPr>
            <a:spLocks/>
          </p:cNvSpPr>
          <p:nvPr/>
        </p:nvSpPr>
        <p:spPr bwMode="auto">
          <a:xfrm>
            <a:off x="3284538" y="3700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2" name="object 94">
            <a:extLst>
              <a:ext uri="{FF2B5EF4-FFF2-40B4-BE49-F238E27FC236}">
                <a16:creationId xmlns:a16="http://schemas.microsoft.com/office/drawing/2014/main" id="{1857C84E-FADB-4387-8B71-07FB651CD114}"/>
              </a:ext>
            </a:extLst>
          </p:cNvPr>
          <p:cNvSpPr>
            <a:spLocks/>
          </p:cNvSpPr>
          <p:nvPr/>
        </p:nvSpPr>
        <p:spPr bwMode="auto">
          <a:xfrm>
            <a:off x="3284538" y="38814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3" name="object 95">
            <a:extLst>
              <a:ext uri="{FF2B5EF4-FFF2-40B4-BE49-F238E27FC236}">
                <a16:creationId xmlns:a16="http://schemas.microsoft.com/office/drawing/2014/main" id="{52C693CE-11E6-4E8C-A6FB-408A87423B1A}"/>
              </a:ext>
            </a:extLst>
          </p:cNvPr>
          <p:cNvSpPr>
            <a:spLocks/>
          </p:cNvSpPr>
          <p:nvPr/>
        </p:nvSpPr>
        <p:spPr bwMode="auto">
          <a:xfrm>
            <a:off x="3297238" y="3700463"/>
            <a:ext cx="0" cy="180975"/>
          </a:xfrm>
          <a:custGeom>
            <a:avLst/>
            <a:gdLst>
              <a:gd name="T0" fmla="*/ 0 h 205739"/>
              <a:gd name="T1" fmla="*/ 180451 h 2057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5739">
                <a:moveTo>
                  <a:pt x="0" y="0"/>
                </a:moveTo>
                <a:lnTo>
                  <a:pt x="0" y="20546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4" name="object 96">
            <a:extLst>
              <a:ext uri="{FF2B5EF4-FFF2-40B4-BE49-F238E27FC236}">
                <a16:creationId xmlns:a16="http://schemas.microsoft.com/office/drawing/2014/main" id="{3EECCEF6-F025-4212-BA43-1A097D75F6F6}"/>
              </a:ext>
            </a:extLst>
          </p:cNvPr>
          <p:cNvSpPr>
            <a:spLocks/>
          </p:cNvSpPr>
          <p:nvPr/>
        </p:nvSpPr>
        <p:spPr bwMode="auto">
          <a:xfrm>
            <a:off x="3279775" y="3759200"/>
            <a:ext cx="36513" cy="61913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214 h 68579"/>
              <a:gd name="T4" fmla="*/ 1804 w 40639"/>
              <a:gd name="T5" fmla="*/ 17957 h 68579"/>
              <a:gd name="T6" fmla="*/ 0 w 40639"/>
              <a:gd name="T7" fmla="*/ 34232 h 68579"/>
              <a:gd name="T8" fmla="*/ 3197 w 40639"/>
              <a:gd name="T9" fmla="*/ 48158 h 68579"/>
              <a:gd name="T10" fmla="*/ 10019 w 40639"/>
              <a:gd name="T11" fmla="*/ 57866 h 68579"/>
              <a:gd name="T12" fmla="*/ 19639 w 40639"/>
              <a:gd name="T13" fmla="*/ 61455 h 68579"/>
              <a:gd name="T14" fmla="*/ 28116 w 40639"/>
              <a:gd name="T15" fmla="*/ 56433 h 68579"/>
              <a:gd name="T16" fmla="*/ 34070 w 40639"/>
              <a:gd name="T17" fmla="*/ 45413 h 68579"/>
              <a:gd name="T18" fmla="*/ 36318 w 40639"/>
              <a:gd name="T19" fmla="*/ 30418 h 68579"/>
              <a:gd name="T20" fmla="*/ 35977 w 40639"/>
              <a:gd name="T21" fmla="*/ 24455 h 68579"/>
              <a:gd name="T22" fmla="*/ 32318 w 40639"/>
              <a:gd name="T23" fmla="*/ 11600 h 68579"/>
              <a:gd name="T24" fmla="*/ 24932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5" name="object 97">
            <a:extLst>
              <a:ext uri="{FF2B5EF4-FFF2-40B4-BE49-F238E27FC236}">
                <a16:creationId xmlns:a16="http://schemas.microsoft.com/office/drawing/2014/main" id="{2C832098-DE5A-4036-88BC-645EC25D0479}"/>
              </a:ext>
            </a:extLst>
          </p:cNvPr>
          <p:cNvSpPr>
            <a:spLocks/>
          </p:cNvSpPr>
          <p:nvPr/>
        </p:nvSpPr>
        <p:spPr bwMode="auto">
          <a:xfrm>
            <a:off x="3189288" y="36544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6" name="object 98">
            <a:extLst>
              <a:ext uri="{FF2B5EF4-FFF2-40B4-BE49-F238E27FC236}">
                <a16:creationId xmlns:a16="http://schemas.microsoft.com/office/drawing/2014/main" id="{2A8EA4CC-856C-4EE0-8EBB-3CFC449C31F8}"/>
              </a:ext>
            </a:extLst>
          </p:cNvPr>
          <p:cNvSpPr>
            <a:spLocks/>
          </p:cNvSpPr>
          <p:nvPr/>
        </p:nvSpPr>
        <p:spPr bwMode="auto">
          <a:xfrm>
            <a:off x="3189288" y="3840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7" name="object 99">
            <a:extLst>
              <a:ext uri="{FF2B5EF4-FFF2-40B4-BE49-F238E27FC236}">
                <a16:creationId xmlns:a16="http://schemas.microsoft.com/office/drawing/2014/main" id="{C97AB106-97A0-4696-A822-08F1EAC5B8FA}"/>
              </a:ext>
            </a:extLst>
          </p:cNvPr>
          <p:cNvSpPr>
            <a:spLocks/>
          </p:cNvSpPr>
          <p:nvPr/>
        </p:nvSpPr>
        <p:spPr bwMode="auto">
          <a:xfrm>
            <a:off x="3201988" y="3654425"/>
            <a:ext cx="0" cy="185738"/>
          </a:xfrm>
          <a:custGeom>
            <a:avLst/>
            <a:gdLst>
              <a:gd name="T0" fmla="*/ 0 h 211454"/>
              <a:gd name="T1" fmla="*/ 185917 h 2114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1454">
                <a:moveTo>
                  <a:pt x="0" y="0"/>
                </a:moveTo>
                <a:lnTo>
                  <a:pt x="0" y="211023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8" name="object 100">
            <a:extLst>
              <a:ext uri="{FF2B5EF4-FFF2-40B4-BE49-F238E27FC236}">
                <a16:creationId xmlns:a16="http://schemas.microsoft.com/office/drawing/2014/main" id="{AF0132EE-6E62-4A14-B245-8073E19F8115}"/>
              </a:ext>
            </a:extLst>
          </p:cNvPr>
          <p:cNvSpPr>
            <a:spLocks/>
          </p:cNvSpPr>
          <p:nvPr/>
        </p:nvSpPr>
        <p:spPr bwMode="auto">
          <a:xfrm>
            <a:off x="3184525" y="3714750"/>
            <a:ext cx="36513" cy="60325"/>
          </a:xfrm>
          <a:custGeom>
            <a:avLst/>
            <a:gdLst>
              <a:gd name="T0" fmla="*/ 14181 w 40639"/>
              <a:gd name="T1" fmla="*/ 0 h 68579"/>
              <a:gd name="T2" fmla="*/ 6842 w 40639"/>
              <a:gd name="T3" fmla="*/ 6075 h 68579"/>
              <a:gd name="T4" fmla="*/ 1806 w 40639"/>
              <a:gd name="T5" fmla="*/ 17551 h 68579"/>
              <a:gd name="T6" fmla="*/ 0 w 40639"/>
              <a:gd name="T7" fmla="*/ 33456 h 68579"/>
              <a:gd name="T8" fmla="*/ 3200 w 40639"/>
              <a:gd name="T9" fmla="*/ 47063 h 68579"/>
              <a:gd name="T10" fmla="*/ 10025 w 40639"/>
              <a:gd name="T11" fmla="*/ 56549 h 68579"/>
              <a:gd name="T12" fmla="*/ 19644 w 40639"/>
              <a:gd name="T13" fmla="*/ 60057 h 68579"/>
              <a:gd name="T14" fmla="*/ 28116 w 40639"/>
              <a:gd name="T15" fmla="*/ 55152 h 68579"/>
              <a:gd name="T16" fmla="*/ 34069 w 40639"/>
              <a:gd name="T17" fmla="*/ 44382 h 68579"/>
              <a:gd name="T18" fmla="*/ 36317 w 40639"/>
              <a:gd name="T19" fmla="*/ 29726 h 68579"/>
              <a:gd name="T20" fmla="*/ 35977 w 40639"/>
              <a:gd name="T21" fmla="*/ 23900 h 68579"/>
              <a:gd name="T22" fmla="*/ 32319 w 40639"/>
              <a:gd name="T23" fmla="*/ 11335 h 68579"/>
              <a:gd name="T24" fmla="*/ 24934 w 40639"/>
              <a:gd name="T25" fmla="*/ 2803 h 68579"/>
              <a:gd name="T26" fmla="*/ 1418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4" y="0"/>
                </a:moveTo>
                <a:lnTo>
                  <a:pt x="7635" y="6917"/>
                </a:lnTo>
                <a:lnTo>
                  <a:pt x="2015" y="19983"/>
                </a:lnTo>
                <a:lnTo>
                  <a:pt x="0" y="38092"/>
                </a:lnTo>
                <a:lnTo>
                  <a:pt x="3571" y="53585"/>
                </a:lnTo>
                <a:lnTo>
                  <a:pt x="11187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5" y="33845"/>
                </a:lnTo>
                <a:lnTo>
                  <a:pt x="40146" y="27212"/>
                </a:lnTo>
                <a:lnTo>
                  <a:pt x="36064" y="12906"/>
                </a:lnTo>
                <a:lnTo>
                  <a:pt x="27823" y="3191"/>
                </a:lnTo>
                <a:lnTo>
                  <a:pt x="15824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9" name="object 101">
            <a:extLst>
              <a:ext uri="{FF2B5EF4-FFF2-40B4-BE49-F238E27FC236}">
                <a16:creationId xmlns:a16="http://schemas.microsoft.com/office/drawing/2014/main" id="{042B44C9-D046-4F37-A8CC-80C12CE211E9}"/>
              </a:ext>
            </a:extLst>
          </p:cNvPr>
          <p:cNvSpPr>
            <a:spLocks/>
          </p:cNvSpPr>
          <p:nvPr/>
        </p:nvSpPr>
        <p:spPr bwMode="auto">
          <a:xfrm>
            <a:off x="3071813" y="34813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0" name="object 102">
            <a:extLst>
              <a:ext uri="{FF2B5EF4-FFF2-40B4-BE49-F238E27FC236}">
                <a16:creationId xmlns:a16="http://schemas.microsoft.com/office/drawing/2014/main" id="{745F9DD1-6298-4009-AC80-C040DA703739}"/>
              </a:ext>
            </a:extLst>
          </p:cNvPr>
          <p:cNvSpPr>
            <a:spLocks/>
          </p:cNvSpPr>
          <p:nvPr/>
        </p:nvSpPr>
        <p:spPr bwMode="auto">
          <a:xfrm>
            <a:off x="3071813" y="3633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1" name="object 103">
            <a:extLst>
              <a:ext uri="{FF2B5EF4-FFF2-40B4-BE49-F238E27FC236}">
                <a16:creationId xmlns:a16="http://schemas.microsoft.com/office/drawing/2014/main" id="{9A0B1BF0-8150-440A-A1CB-68428E8045A6}"/>
              </a:ext>
            </a:extLst>
          </p:cNvPr>
          <p:cNvSpPr>
            <a:spLocks/>
          </p:cNvSpPr>
          <p:nvPr/>
        </p:nvSpPr>
        <p:spPr bwMode="auto">
          <a:xfrm>
            <a:off x="3084513" y="3481388"/>
            <a:ext cx="0" cy="152400"/>
          </a:xfrm>
          <a:custGeom>
            <a:avLst/>
            <a:gdLst>
              <a:gd name="T0" fmla="*/ 0 h 173354"/>
              <a:gd name="T1" fmla="*/ 152381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3014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2" name="object 104">
            <a:extLst>
              <a:ext uri="{FF2B5EF4-FFF2-40B4-BE49-F238E27FC236}">
                <a16:creationId xmlns:a16="http://schemas.microsoft.com/office/drawing/2014/main" id="{5AC0CC42-3414-4320-87EC-145325EFECC4}"/>
              </a:ext>
            </a:extLst>
          </p:cNvPr>
          <p:cNvSpPr>
            <a:spLocks/>
          </p:cNvSpPr>
          <p:nvPr/>
        </p:nvSpPr>
        <p:spPr bwMode="auto">
          <a:xfrm>
            <a:off x="3065463" y="3522663"/>
            <a:ext cx="36512" cy="60325"/>
          </a:xfrm>
          <a:custGeom>
            <a:avLst/>
            <a:gdLst>
              <a:gd name="T0" fmla="*/ 14171 w 40639"/>
              <a:gd name="T1" fmla="*/ 0 h 68579"/>
              <a:gd name="T2" fmla="*/ 6836 w 40639"/>
              <a:gd name="T3" fmla="*/ 6071 h 68579"/>
              <a:gd name="T4" fmla="*/ 1803 w 40639"/>
              <a:gd name="T5" fmla="*/ 17546 h 68579"/>
              <a:gd name="T6" fmla="*/ 0 w 40639"/>
              <a:gd name="T7" fmla="*/ 33458 h 68579"/>
              <a:gd name="T8" fmla="*/ 3198 w 40639"/>
              <a:gd name="T9" fmla="*/ 47067 h 68579"/>
              <a:gd name="T10" fmla="*/ 10021 w 40639"/>
              <a:gd name="T11" fmla="*/ 56551 h 68579"/>
              <a:gd name="T12" fmla="*/ 19639 w 40639"/>
              <a:gd name="T13" fmla="*/ 60056 h 68579"/>
              <a:gd name="T14" fmla="*/ 28108 w 40639"/>
              <a:gd name="T15" fmla="*/ 55148 h 68579"/>
              <a:gd name="T16" fmla="*/ 34059 w 40639"/>
              <a:gd name="T17" fmla="*/ 44375 h 68579"/>
              <a:gd name="T18" fmla="*/ 36305 w 40639"/>
              <a:gd name="T19" fmla="*/ 29715 h 68579"/>
              <a:gd name="T20" fmla="*/ 35966 w 40639"/>
              <a:gd name="T21" fmla="*/ 23903 h 68579"/>
              <a:gd name="T22" fmla="*/ 32310 w 40639"/>
              <a:gd name="T23" fmla="*/ 11336 h 68579"/>
              <a:gd name="T24" fmla="*/ 24926 w 40639"/>
              <a:gd name="T25" fmla="*/ 2803 h 68579"/>
              <a:gd name="T26" fmla="*/ 1417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3"/>
                </a:lnTo>
                <a:lnTo>
                  <a:pt x="2012" y="19978"/>
                </a:lnTo>
                <a:lnTo>
                  <a:pt x="0" y="38095"/>
                </a:lnTo>
                <a:lnTo>
                  <a:pt x="3569" y="53590"/>
                </a:lnTo>
                <a:lnTo>
                  <a:pt x="11182" y="64389"/>
                </a:lnTo>
                <a:lnTo>
                  <a:pt x="21915" y="68380"/>
                </a:lnTo>
                <a:lnTo>
                  <a:pt x="31365" y="62791"/>
                </a:lnTo>
                <a:lnTo>
                  <a:pt x="38005" y="50525"/>
                </a:lnTo>
                <a:lnTo>
                  <a:pt x="40512" y="33834"/>
                </a:lnTo>
                <a:lnTo>
                  <a:pt x="40134" y="27216"/>
                </a:lnTo>
                <a:lnTo>
                  <a:pt x="36054" y="12907"/>
                </a:lnTo>
                <a:lnTo>
                  <a:pt x="27814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3" name="object 105">
            <a:extLst>
              <a:ext uri="{FF2B5EF4-FFF2-40B4-BE49-F238E27FC236}">
                <a16:creationId xmlns:a16="http://schemas.microsoft.com/office/drawing/2014/main" id="{7E8F4459-7C35-48BA-8F9A-7A242F20ECE3}"/>
              </a:ext>
            </a:extLst>
          </p:cNvPr>
          <p:cNvSpPr>
            <a:spLocks/>
          </p:cNvSpPr>
          <p:nvPr/>
        </p:nvSpPr>
        <p:spPr bwMode="auto">
          <a:xfrm>
            <a:off x="2959100" y="330041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4" name="object 106">
            <a:extLst>
              <a:ext uri="{FF2B5EF4-FFF2-40B4-BE49-F238E27FC236}">
                <a16:creationId xmlns:a16="http://schemas.microsoft.com/office/drawing/2014/main" id="{1965A385-E61B-463F-B870-1E1218D4DEC2}"/>
              </a:ext>
            </a:extLst>
          </p:cNvPr>
          <p:cNvSpPr>
            <a:spLocks/>
          </p:cNvSpPr>
          <p:nvPr/>
        </p:nvSpPr>
        <p:spPr bwMode="auto">
          <a:xfrm>
            <a:off x="2959100" y="3411538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5" name="object 107">
            <a:extLst>
              <a:ext uri="{FF2B5EF4-FFF2-40B4-BE49-F238E27FC236}">
                <a16:creationId xmlns:a16="http://schemas.microsoft.com/office/drawing/2014/main" id="{AC3EB67D-733C-4F49-BFBE-A014ACDE25E6}"/>
              </a:ext>
            </a:extLst>
          </p:cNvPr>
          <p:cNvSpPr>
            <a:spLocks/>
          </p:cNvSpPr>
          <p:nvPr/>
        </p:nvSpPr>
        <p:spPr bwMode="auto">
          <a:xfrm>
            <a:off x="2970213" y="3300413"/>
            <a:ext cx="0" cy="111125"/>
          </a:xfrm>
          <a:custGeom>
            <a:avLst/>
            <a:gdLst>
              <a:gd name="T0" fmla="*/ 0 h 125729"/>
              <a:gd name="T1" fmla="*/ 111657 h 1257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5729">
                <a:moveTo>
                  <a:pt x="0" y="0"/>
                </a:moveTo>
                <a:lnTo>
                  <a:pt x="0" y="125278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6" name="object 108">
            <a:extLst>
              <a:ext uri="{FF2B5EF4-FFF2-40B4-BE49-F238E27FC236}">
                <a16:creationId xmlns:a16="http://schemas.microsoft.com/office/drawing/2014/main" id="{3676C7A3-C4F2-4F23-BB6C-691A08BDD7AE}"/>
              </a:ext>
            </a:extLst>
          </p:cNvPr>
          <p:cNvSpPr>
            <a:spLocks/>
          </p:cNvSpPr>
          <p:nvPr/>
        </p:nvSpPr>
        <p:spPr bwMode="auto">
          <a:xfrm>
            <a:off x="2952750" y="3321050"/>
            <a:ext cx="36513" cy="60325"/>
          </a:xfrm>
          <a:custGeom>
            <a:avLst/>
            <a:gdLst>
              <a:gd name="T0" fmla="*/ 14168 w 40640"/>
              <a:gd name="T1" fmla="*/ 0 h 68579"/>
              <a:gd name="T2" fmla="*/ 6834 w 40640"/>
              <a:gd name="T3" fmla="*/ 6072 h 68579"/>
              <a:gd name="T4" fmla="*/ 1803 w 40640"/>
              <a:gd name="T5" fmla="*/ 17549 h 68579"/>
              <a:gd name="T6" fmla="*/ 0 w 40640"/>
              <a:gd name="T7" fmla="*/ 33461 h 68579"/>
              <a:gd name="T8" fmla="*/ 3200 w 40640"/>
              <a:gd name="T9" fmla="*/ 47068 h 68579"/>
              <a:gd name="T10" fmla="*/ 10023 w 40640"/>
              <a:gd name="T11" fmla="*/ 56550 h 68579"/>
              <a:gd name="T12" fmla="*/ 19645 w 40640"/>
              <a:gd name="T13" fmla="*/ 60055 h 68579"/>
              <a:gd name="T14" fmla="*/ 28118 w 40640"/>
              <a:gd name="T15" fmla="*/ 55144 h 68579"/>
              <a:gd name="T16" fmla="*/ 34069 w 40640"/>
              <a:gd name="T17" fmla="*/ 44372 h 68579"/>
              <a:gd name="T18" fmla="*/ 36315 w 40640"/>
              <a:gd name="T19" fmla="*/ 29715 h 68579"/>
              <a:gd name="T20" fmla="*/ 35975 w 40640"/>
              <a:gd name="T21" fmla="*/ 23893 h 68579"/>
              <a:gd name="T22" fmla="*/ 32317 w 40640"/>
              <a:gd name="T23" fmla="*/ 11330 h 68579"/>
              <a:gd name="T24" fmla="*/ 24930 w 40640"/>
              <a:gd name="T25" fmla="*/ 2801 h 68579"/>
              <a:gd name="T26" fmla="*/ 1416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0" y="0"/>
                </a:moveTo>
                <a:lnTo>
                  <a:pt x="7626" y="6914"/>
                </a:lnTo>
                <a:lnTo>
                  <a:pt x="2012" y="19981"/>
                </a:lnTo>
                <a:lnTo>
                  <a:pt x="0" y="38099"/>
                </a:lnTo>
                <a:lnTo>
                  <a:pt x="3571" y="53592"/>
                </a:lnTo>
                <a:lnTo>
                  <a:pt x="11185" y="64388"/>
                </a:lnTo>
                <a:lnTo>
                  <a:pt x="21922" y="68379"/>
                </a:lnTo>
                <a:lnTo>
                  <a:pt x="31377" y="62787"/>
                </a:lnTo>
                <a:lnTo>
                  <a:pt x="38018" y="50522"/>
                </a:lnTo>
                <a:lnTo>
                  <a:pt x="40524" y="33833"/>
                </a:lnTo>
                <a:lnTo>
                  <a:pt x="40145" y="27204"/>
                </a:lnTo>
                <a:lnTo>
                  <a:pt x="36063" y="12900"/>
                </a:lnTo>
                <a:lnTo>
                  <a:pt x="27819" y="3189"/>
                </a:lnTo>
                <a:lnTo>
                  <a:pt x="15810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7" name="object 109">
            <a:extLst>
              <a:ext uri="{FF2B5EF4-FFF2-40B4-BE49-F238E27FC236}">
                <a16:creationId xmlns:a16="http://schemas.microsoft.com/office/drawing/2014/main" id="{C10B85F5-5E97-4091-986D-7F8A8DA041F3}"/>
              </a:ext>
            </a:extLst>
          </p:cNvPr>
          <p:cNvSpPr>
            <a:spLocks/>
          </p:cNvSpPr>
          <p:nvPr/>
        </p:nvSpPr>
        <p:spPr bwMode="auto">
          <a:xfrm>
            <a:off x="2855913" y="3133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8" name="object 110">
            <a:extLst>
              <a:ext uri="{FF2B5EF4-FFF2-40B4-BE49-F238E27FC236}">
                <a16:creationId xmlns:a16="http://schemas.microsoft.com/office/drawing/2014/main" id="{E1605427-FB9F-4C21-8C6D-FDF8C864D73F}"/>
              </a:ext>
            </a:extLst>
          </p:cNvPr>
          <p:cNvSpPr>
            <a:spLocks/>
          </p:cNvSpPr>
          <p:nvPr/>
        </p:nvSpPr>
        <p:spPr bwMode="auto">
          <a:xfrm>
            <a:off x="2855913" y="3205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9" name="object 111">
            <a:extLst>
              <a:ext uri="{FF2B5EF4-FFF2-40B4-BE49-F238E27FC236}">
                <a16:creationId xmlns:a16="http://schemas.microsoft.com/office/drawing/2014/main" id="{96385181-27E8-46B6-BB93-92C271AAA90B}"/>
              </a:ext>
            </a:extLst>
          </p:cNvPr>
          <p:cNvSpPr>
            <a:spLocks/>
          </p:cNvSpPr>
          <p:nvPr/>
        </p:nvSpPr>
        <p:spPr bwMode="auto">
          <a:xfrm>
            <a:off x="2868613" y="3133725"/>
            <a:ext cx="0" cy="71438"/>
          </a:xfrm>
          <a:custGeom>
            <a:avLst/>
            <a:gdLst>
              <a:gd name="T0" fmla="*/ 0 h 81914"/>
              <a:gd name="T1" fmla="*/ 71256 h 81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70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0" name="object 112">
            <a:extLst>
              <a:ext uri="{FF2B5EF4-FFF2-40B4-BE49-F238E27FC236}">
                <a16:creationId xmlns:a16="http://schemas.microsoft.com/office/drawing/2014/main" id="{8E022244-47A5-435D-AA64-6D53102611AC}"/>
              </a:ext>
            </a:extLst>
          </p:cNvPr>
          <p:cNvSpPr>
            <a:spLocks/>
          </p:cNvSpPr>
          <p:nvPr/>
        </p:nvSpPr>
        <p:spPr bwMode="auto">
          <a:xfrm>
            <a:off x="2851150" y="3135313"/>
            <a:ext cx="36513" cy="61912"/>
          </a:xfrm>
          <a:custGeom>
            <a:avLst/>
            <a:gdLst>
              <a:gd name="T0" fmla="*/ 14164 w 40640"/>
              <a:gd name="T1" fmla="*/ 0 h 68579"/>
              <a:gd name="T2" fmla="*/ 6832 w 40640"/>
              <a:gd name="T3" fmla="*/ 6218 h 68579"/>
              <a:gd name="T4" fmla="*/ 1802 w 40640"/>
              <a:gd name="T5" fmla="*/ 17964 h 68579"/>
              <a:gd name="T6" fmla="*/ 0 w 40640"/>
              <a:gd name="T7" fmla="*/ 34244 h 68579"/>
              <a:gd name="T8" fmla="*/ 3198 w 40640"/>
              <a:gd name="T9" fmla="*/ 48170 h 68579"/>
              <a:gd name="T10" fmla="*/ 10021 w 40640"/>
              <a:gd name="T11" fmla="*/ 57875 h 68579"/>
              <a:gd name="T12" fmla="*/ 19639 w 40640"/>
              <a:gd name="T13" fmla="*/ 61462 h 68579"/>
              <a:gd name="T14" fmla="*/ 28107 w 40640"/>
              <a:gd name="T15" fmla="*/ 56438 h 68579"/>
              <a:gd name="T16" fmla="*/ 34058 w 40640"/>
              <a:gd name="T17" fmla="*/ 45416 h 68579"/>
              <a:gd name="T18" fmla="*/ 36304 w 40640"/>
              <a:gd name="T19" fmla="*/ 30415 h 68579"/>
              <a:gd name="T20" fmla="*/ 35964 w 40640"/>
              <a:gd name="T21" fmla="*/ 24450 h 68579"/>
              <a:gd name="T22" fmla="*/ 32305 w 40640"/>
              <a:gd name="T23" fmla="*/ 11595 h 68579"/>
              <a:gd name="T24" fmla="*/ 24920 w 40640"/>
              <a:gd name="T25" fmla="*/ 2866 h 68579"/>
              <a:gd name="T26" fmla="*/ 14164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1" name="object 113">
            <a:extLst>
              <a:ext uri="{FF2B5EF4-FFF2-40B4-BE49-F238E27FC236}">
                <a16:creationId xmlns:a16="http://schemas.microsoft.com/office/drawing/2014/main" id="{69A5A31D-FA0B-4227-8311-72C23DC22446}"/>
              </a:ext>
            </a:extLst>
          </p:cNvPr>
          <p:cNvSpPr>
            <a:spLocks/>
          </p:cNvSpPr>
          <p:nvPr/>
        </p:nvSpPr>
        <p:spPr bwMode="auto">
          <a:xfrm>
            <a:off x="2778125" y="2982913"/>
            <a:ext cx="36513" cy="61912"/>
          </a:xfrm>
          <a:custGeom>
            <a:avLst/>
            <a:gdLst>
              <a:gd name="T0" fmla="*/ 14175 w 40640"/>
              <a:gd name="T1" fmla="*/ 0 h 68579"/>
              <a:gd name="T2" fmla="*/ 6836 w 40640"/>
              <a:gd name="T3" fmla="*/ 6215 h 68579"/>
              <a:gd name="T4" fmla="*/ 1803 w 40640"/>
              <a:gd name="T5" fmla="*/ 17958 h 68579"/>
              <a:gd name="T6" fmla="*/ 0 w 40640"/>
              <a:gd name="T7" fmla="*/ 34232 h 68579"/>
              <a:gd name="T8" fmla="*/ 3196 w 40640"/>
              <a:gd name="T9" fmla="*/ 48161 h 68579"/>
              <a:gd name="T10" fmla="*/ 10017 w 40640"/>
              <a:gd name="T11" fmla="*/ 57866 h 68579"/>
              <a:gd name="T12" fmla="*/ 19640 w 40640"/>
              <a:gd name="T13" fmla="*/ 61454 h 68579"/>
              <a:gd name="T14" fmla="*/ 28112 w 40640"/>
              <a:gd name="T15" fmla="*/ 56438 h 68579"/>
              <a:gd name="T16" fmla="*/ 34065 w 40640"/>
              <a:gd name="T17" fmla="*/ 45419 h 68579"/>
              <a:gd name="T18" fmla="*/ 36312 w 40640"/>
              <a:gd name="T19" fmla="*/ 30417 h 68579"/>
              <a:gd name="T20" fmla="*/ 35972 w 40640"/>
              <a:gd name="T21" fmla="*/ 24456 h 68579"/>
              <a:gd name="T22" fmla="*/ 32314 w 40640"/>
              <a:gd name="T23" fmla="*/ 11600 h 68579"/>
              <a:gd name="T24" fmla="*/ 24929 w 40640"/>
              <a:gd name="T25" fmla="*/ 2868 h 68579"/>
              <a:gd name="T26" fmla="*/ 14175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8" y="0"/>
                </a:moveTo>
                <a:lnTo>
                  <a:pt x="7628" y="6916"/>
                </a:lnTo>
                <a:lnTo>
                  <a:pt x="2012" y="19982"/>
                </a:lnTo>
                <a:lnTo>
                  <a:pt x="0" y="38091"/>
                </a:lnTo>
                <a:lnTo>
                  <a:pt x="3566" y="53590"/>
                </a:lnTo>
                <a:lnTo>
                  <a:pt x="11178" y="64389"/>
                </a:lnTo>
                <a:lnTo>
                  <a:pt x="21916" y="68381"/>
                </a:lnTo>
                <a:lnTo>
                  <a:pt x="31370" y="62799"/>
                </a:lnTo>
                <a:lnTo>
                  <a:pt x="38013" y="50538"/>
                </a:lnTo>
                <a:lnTo>
                  <a:pt x="40521" y="33846"/>
                </a:lnTo>
                <a:lnTo>
                  <a:pt x="40141" y="27213"/>
                </a:lnTo>
                <a:lnTo>
                  <a:pt x="36059" y="12907"/>
                </a:lnTo>
                <a:lnTo>
                  <a:pt x="27818" y="3191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2" name="object 114">
            <a:extLst>
              <a:ext uri="{FF2B5EF4-FFF2-40B4-BE49-F238E27FC236}">
                <a16:creationId xmlns:a16="http://schemas.microsoft.com/office/drawing/2014/main" id="{A8FEFD1D-C7D4-4DD3-B44E-578614F06FF1}"/>
              </a:ext>
            </a:extLst>
          </p:cNvPr>
          <p:cNvSpPr>
            <a:spLocks/>
          </p:cNvSpPr>
          <p:nvPr/>
        </p:nvSpPr>
        <p:spPr bwMode="auto">
          <a:xfrm>
            <a:off x="2776538" y="3017838"/>
            <a:ext cx="2487612" cy="736600"/>
          </a:xfrm>
          <a:custGeom>
            <a:avLst/>
            <a:gdLst>
              <a:gd name="T0" fmla="*/ 2487716 w 2819400"/>
              <a:gd name="T1" fmla="*/ 187717 h 833754"/>
              <a:gd name="T2" fmla="*/ 2071359 w 2819400"/>
              <a:gd name="T3" fmla="*/ 238917 h 833754"/>
              <a:gd name="T4" fmla="*/ 1647796 w 2819400"/>
              <a:gd name="T5" fmla="*/ 593495 h 833754"/>
              <a:gd name="T6" fmla="*/ 1460220 w 2819400"/>
              <a:gd name="T7" fmla="*/ 698213 h 833754"/>
              <a:gd name="T8" fmla="*/ 1336713 w 2819400"/>
              <a:gd name="T9" fmla="*/ 693184 h 833754"/>
              <a:gd name="T10" fmla="*/ 1247352 w 2819400"/>
              <a:gd name="T11" fmla="*/ 717613 h 833754"/>
              <a:gd name="T12" fmla="*/ 1151300 w 2819400"/>
              <a:gd name="T13" fmla="*/ 734919 h 833754"/>
              <a:gd name="T14" fmla="*/ 1041117 w 2819400"/>
              <a:gd name="T15" fmla="*/ 598155 h 833754"/>
              <a:gd name="T16" fmla="*/ 937132 w 2819400"/>
              <a:gd name="T17" fmla="*/ 585755 h 833754"/>
              <a:gd name="T18" fmla="*/ 836833 w 2819400"/>
              <a:gd name="T19" fmla="*/ 469735 h 833754"/>
              <a:gd name="T20" fmla="*/ 709863 w 2819400"/>
              <a:gd name="T21" fmla="*/ 408959 h 833754"/>
              <a:gd name="T22" fmla="*/ 609329 w 2819400"/>
              <a:gd name="T23" fmla="*/ 371760 h 833754"/>
              <a:gd name="T24" fmla="*/ 522579 w 2819400"/>
              <a:gd name="T25" fmla="*/ 338247 h 833754"/>
              <a:gd name="T26" fmla="*/ 410805 w 2819400"/>
              <a:gd name="T27" fmla="*/ 281156 h 833754"/>
              <a:gd name="T28" fmla="*/ 310506 w 2819400"/>
              <a:gd name="T29" fmla="*/ 185510 h 833754"/>
              <a:gd name="T30" fmla="*/ 215027 w 2819400"/>
              <a:gd name="T31" fmla="*/ 110250 h 833754"/>
              <a:gd name="T32" fmla="*/ 107006 w 2819400"/>
              <a:gd name="T33" fmla="*/ 83480 h 833754"/>
              <a:gd name="T34" fmla="*/ 0 w 2819400"/>
              <a:gd name="T35" fmla="*/ 0 h 8337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19400" h="833754">
                <a:moveTo>
                  <a:pt x="2819411" y="212827"/>
                </a:moveTo>
                <a:lnTo>
                  <a:pt x="2347540" y="270875"/>
                </a:lnTo>
                <a:lnTo>
                  <a:pt x="1867502" y="672883"/>
                </a:lnTo>
                <a:lnTo>
                  <a:pt x="1654916" y="791609"/>
                </a:lnTo>
                <a:lnTo>
                  <a:pt x="1514941" y="785907"/>
                </a:lnTo>
                <a:lnTo>
                  <a:pt x="1413665" y="813604"/>
                </a:lnTo>
                <a:lnTo>
                  <a:pt x="1304807" y="833224"/>
                </a:lnTo>
                <a:lnTo>
                  <a:pt x="1179933" y="678166"/>
                </a:lnTo>
                <a:lnTo>
                  <a:pt x="1062083" y="664108"/>
                </a:lnTo>
                <a:lnTo>
                  <a:pt x="948411" y="532569"/>
                </a:lnTo>
                <a:lnTo>
                  <a:pt x="804511" y="463663"/>
                </a:lnTo>
                <a:lnTo>
                  <a:pt x="690573" y="421488"/>
                </a:lnTo>
                <a:lnTo>
                  <a:pt x="592256" y="383492"/>
                </a:lnTo>
                <a:lnTo>
                  <a:pt x="465579" y="318764"/>
                </a:lnTo>
                <a:lnTo>
                  <a:pt x="351907" y="210325"/>
                </a:lnTo>
                <a:lnTo>
                  <a:pt x="243697" y="124998"/>
                </a:lnTo>
                <a:lnTo>
                  <a:pt x="121274" y="94647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3" name="object 115">
            <a:extLst>
              <a:ext uri="{FF2B5EF4-FFF2-40B4-BE49-F238E27FC236}">
                <a16:creationId xmlns:a16="http://schemas.microsoft.com/office/drawing/2014/main" id="{C4094D64-8C72-4F95-9E0D-EAAF5930CEC4}"/>
              </a:ext>
            </a:extLst>
          </p:cNvPr>
          <p:cNvSpPr>
            <a:spLocks/>
          </p:cNvSpPr>
          <p:nvPr/>
        </p:nvSpPr>
        <p:spPr bwMode="auto">
          <a:xfrm>
            <a:off x="5246688" y="3179763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5 w 40639"/>
              <a:gd name="T15" fmla="*/ 55151 h 68579"/>
              <a:gd name="T16" fmla="*/ 32760 w 40639"/>
              <a:gd name="T17" fmla="*/ 44382 h 68579"/>
              <a:gd name="T18" fmla="*/ 34922 w 40639"/>
              <a:gd name="T19" fmla="*/ 29727 h 68579"/>
              <a:gd name="T20" fmla="*/ 34594 w 40639"/>
              <a:gd name="T21" fmla="*/ 23900 h 68579"/>
              <a:gd name="T22" fmla="*/ 31076 w 40639"/>
              <a:gd name="T23" fmla="*/ 11336 h 68579"/>
              <a:gd name="T24" fmla="*/ 23974 w 40639"/>
              <a:gd name="T25" fmla="*/ 2803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4" name="object 116">
            <a:extLst>
              <a:ext uri="{FF2B5EF4-FFF2-40B4-BE49-F238E27FC236}">
                <a16:creationId xmlns:a16="http://schemas.microsoft.com/office/drawing/2014/main" id="{18A9C694-3B31-401B-A7C3-F8A7FA6B2A5F}"/>
              </a:ext>
            </a:extLst>
          </p:cNvPr>
          <p:cNvSpPr>
            <a:spLocks/>
          </p:cNvSpPr>
          <p:nvPr/>
        </p:nvSpPr>
        <p:spPr bwMode="auto">
          <a:xfrm>
            <a:off x="4837113" y="31591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5" name="object 117">
            <a:extLst>
              <a:ext uri="{FF2B5EF4-FFF2-40B4-BE49-F238E27FC236}">
                <a16:creationId xmlns:a16="http://schemas.microsoft.com/office/drawing/2014/main" id="{A794AB95-6B9A-4F13-8FB3-5AB9C9F77C46}"/>
              </a:ext>
            </a:extLst>
          </p:cNvPr>
          <p:cNvSpPr>
            <a:spLocks/>
          </p:cNvSpPr>
          <p:nvPr/>
        </p:nvSpPr>
        <p:spPr bwMode="auto">
          <a:xfrm>
            <a:off x="4837113" y="33512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6" name="object 118">
            <a:extLst>
              <a:ext uri="{FF2B5EF4-FFF2-40B4-BE49-F238E27FC236}">
                <a16:creationId xmlns:a16="http://schemas.microsoft.com/office/drawing/2014/main" id="{14C31956-6470-4028-80BD-7C4936BBB94C}"/>
              </a:ext>
            </a:extLst>
          </p:cNvPr>
          <p:cNvSpPr>
            <a:spLocks/>
          </p:cNvSpPr>
          <p:nvPr/>
        </p:nvSpPr>
        <p:spPr bwMode="auto">
          <a:xfrm>
            <a:off x="4848225" y="3159125"/>
            <a:ext cx="0" cy="192088"/>
          </a:xfrm>
          <a:custGeom>
            <a:avLst/>
            <a:gdLst>
              <a:gd name="T0" fmla="*/ 0 h 218439"/>
              <a:gd name="T1" fmla="*/ 192897 h 2184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8439">
                <a:moveTo>
                  <a:pt x="0" y="0"/>
                </a:moveTo>
                <a:lnTo>
                  <a:pt x="0" y="21798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7" name="object 119">
            <a:extLst>
              <a:ext uri="{FF2B5EF4-FFF2-40B4-BE49-F238E27FC236}">
                <a16:creationId xmlns:a16="http://schemas.microsoft.com/office/drawing/2014/main" id="{E191E138-1812-42CD-BE3C-4D2DAE1807B2}"/>
              </a:ext>
            </a:extLst>
          </p:cNvPr>
          <p:cNvSpPr>
            <a:spLocks/>
          </p:cNvSpPr>
          <p:nvPr/>
        </p:nvSpPr>
        <p:spPr bwMode="auto">
          <a:xfrm>
            <a:off x="4830763" y="3232150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6 w 40639"/>
              <a:gd name="T3" fmla="*/ 6072 h 68579"/>
              <a:gd name="T4" fmla="*/ 1735 w 40639"/>
              <a:gd name="T5" fmla="*/ 17546 h 68579"/>
              <a:gd name="T6" fmla="*/ 0 w 40639"/>
              <a:gd name="T7" fmla="*/ 33451 h 68579"/>
              <a:gd name="T8" fmla="*/ 3073 w 40639"/>
              <a:gd name="T9" fmla="*/ 47062 h 68579"/>
              <a:gd name="T10" fmla="*/ 9631 w 40639"/>
              <a:gd name="T11" fmla="*/ 56551 h 68579"/>
              <a:gd name="T12" fmla="*/ 18878 w 40639"/>
              <a:gd name="T13" fmla="*/ 60060 h 68579"/>
              <a:gd name="T14" fmla="*/ 27024 w 40639"/>
              <a:gd name="T15" fmla="*/ 55155 h 68579"/>
              <a:gd name="T16" fmla="*/ 32748 w 40639"/>
              <a:gd name="T17" fmla="*/ 44384 h 68579"/>
              <a:gd name="T18" fmla="*/ 34910 w 40639"/>
              <a:gd name="T19" fmla="*/ 29729 h 68579"/>
              <a:gd name="T20" fmla="*/ 34584 w 40639"/>
              <a:gd name="T21" fmla="*/ 23910 h 68579"/>
              <a:gd name="T22" fmla="*/ 31068 w 40639"/>
              <a:gd name="T23" fmla="*/ 11342 h 68579"/>
              <a:gd name="T24" fmla="*/ 23969 w 40639"/>
              <a:gd name="T25" fmla="*/ 2805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8" name="object 120">
            <a:extLst>
              <a:ext uri="{FF2B5EF4-FFF2-40B4-BE49-F238E27FC236}">
                <a16:creationId xmlns:a16="http://schemas.microsoft.com/office/drawing/2014/main" id="{66656C21-FC45-4606-BFFA-BF30B1769A18}"/>
              </a:ext>
            </a:extLst>
          </p:cNvPr>
          <p:cNvSpPr>
            <a:spLocks/>
          </p:cNvSpPr>
          <p:nvPr/>
        </p:nvSpPr>
        <p:spPr bwMode="auto">
          <a:xfrm>
            <a:off x="4413250" y="33607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9" name="object 121">
            <a:extLst>
              <a:ext uri="{FF2B5EF4-FFF2-40B4-BE49-F238E27FC236}">
                <a16:creationId xmlns:a16="http://schemas.microsoft.com/office/drawing/2014/main" id="{04FD456D-24BC-433E-A23B-1A15007D3584}"/>
              </a:ext>
            </a:extLst>
          </p:cNvPr>
          <p:cNvSpPr>
            <a:spLocks/>
          </p:cNvSpPr>
          <p:nvPr/>
        </p:nvSpPr>
        <p:spPr bwMode="auto">
          <a:xfrm>
            <a:off x="4413250" y="3840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0" name="object 122">
            <a:extLst>
              <a:ext uri="{FF2B5EF4-FFF2-40B4-BE49-F238E27FC236}">
                <a16:creationId xmlns:a16="http://schemas.microsoft.com/office/drawing/2014/main" id="{DEEFABE2-B7B8-4F80-B601-F443316A2E56}"/>
              </a:ext>
            </a:extLst>
          </p:cNvPr>
          <p:cNvSpPr>
            <a:spLocks/>
          </p:cNvSpPr>
          <p:nvPr/>
        </p:nvSpPr>
        <p:spPr bwMode="auto">
          <a:xfrm>
            <a:off x="4425950" y="3360738"/>
            <a:ext cx="0" cy="479425"/>
          </a:xfrm>
          <a:custGeom>
            <a:avLst/>
            <a:gdLst>
              <a:gd name="T0" fmla="*/ 0 h 542925"/>
              <a:gd name="T1" fmla="*/ 478507 h 5429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2925">
                <a:moveTo>
                  <a:pt x="0" y="0"/>
                </a:moveTo>
                <a:lnTo>
                  <a:pt x="0" y="54230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1" name="object 123">
            <a:extLst>
              <a:ext uri="{FF2B5EF4-FFF2-40B4-BE49-F238E27FC236}">
                <a16:creationId xmlns:a16="http://schemas.microsoft.com/office/drawing/2014/main" id="{58CB4871-8E4A-426A-885E-02DD0358CFDF}"/>
              </a:ext>
            </a:extLst>
          </p:cNvPr>
          <p:cNvSpPr>
            <a:spLocks/>
          </p:cNvSpPr>
          <p:nvPr/>
        </p:nvSpPr>
        <p:spPr bwMode="auto">
          <a:xfrm>
            <a:off x="4408488" y="3578225"/>
            <a:ext cx="36512" cy="58738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1 h 68579"/>
              <a:gd name="T8" fmla="*/ 3196 w 40639"/>
              <a:gd name="T9" fmla="*/ 47063 h 68579"/>
              <a:gd name="T10" fmla="*/ 10017 w 40639"/>
              <a:gd name="T11" fmla="*/ 56551 h 68579"/>
              <a:gd name="T12" fmla="*/ 19635 w 40639"/>
              <a:gd name="T13" fmla="*/ 60060 h 68579"/>
              <a:gd name="T14" fmla="*/ 28111 w 40639"/>
              <a:gd name="T15" fmla="*/ 55155 h 68579"/>
              <a:gd name="T16" fmla="*/ 34061 w 40639"/>
              <a:gd name="T17" fmla="*/ 44384 h 68579"/>
              <a:gd name="T18" fmla="*/ 36307 w 40639"/>
              <a:gd name="T19" fmla="*/ 29728 h 68579"/>
              <a:gd name="T20" fmla="*/ 35967 w 40639"/>
              <a:gd name="T21" fmla="*/ 23910 h 68579"/>
              <a:gd name="T22" fmla="*/ 32314 w 40639"/>
              <a:gd name="T23" fmla="*/ 11341 h 68579"/>
              <a:gd name="T24" fmla="*/ 24933 w 40639"/>
              <a:gd name="T25" fmla="*/ 2805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2" name="object 124">
            <a:extLst>
              <a:ext uri="{FF2B5EF4-FFF2-40B4-BE49-F238E27FC236}">
                <a16:creationId xmlns:a16="http://schemas.microsoft.com/office/drawing/2014/main" id="{EB92C2B8-2DA8-4C23-8990-B5CCB64DFB5D}"/>
              </a:ext>
            </a:extLst>
          </p:cNvPr>
          <p:cNvSpPr>
            <a:spLocks/>
          </p:cNvSpPr>
          <p:nvPr/>
        </p:nvSpPr>
        <p:spPr bwMode="auto">
          <a:xfrm>
            <a:off x="4246563" y="34782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3" name="object 125">
            <a:extLst>
              <a:ext uri="{FF2B5EF4-FFF2-40B4-BE49-F238E27FC236}">
                <a16:creationId xmlns:a16="http://schemas.microsoft.com/office/drawing/2014/main" id="{EC86AC0D-4718-4E0A-96BB-31EB507DB2B9}"/>
              </a:ext>
            </a:extLst>
          </p:cNvPr>
          <p:cNvSpPr>
            <a:spLocks/>
          </p:cNvSpPr>
          <p:nvPr/>
        </p:nvSpPr>
        <p:spPr bwMode="auto">
          <a:xfrm>
            <a:off x="4246563" y="395922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4" name="object 126">
            <a:extLst>
              <a:ext uri="{FF2B5EF4-FFF2-40B4-BE49-F238E27FC236}">
                <a16:creationId xmlns:a16="http://schemas.microsoft.com/office/drawing/2014/main" id="{BA5DBD8E-0752-456F-AA0D-99CAF034E2A0}"/>
              </a:ext>
            </a:extLst>
          </p:cNvPr>
          <p:cNvSpPr>
            <a:spLocks/>
          </p:cNvSpPr>
          <p:nvPr/>
        </p:nvSpPr>
        <p:spPr bwMode="auto">
          <a:xfrm>
            <a:off x="4259263" y="3478213"/>
            <a:ext cx="0" cy="481012"/>
          </a:xfrm>
          <a:custGeom>
            <a:avLst/>
            <a:gdLst>
              <a:gd name="T0" fmla="*/ 0 h 544195"/>
              <a:gd name="T1" fmla="*/ 480144 h 5441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4195">
                <a:moveTo>
                  <a:pt x="0" y="0"/>
                </a:moveTo>
                <a:lnTo>
                  <a:pt x="0" y="543846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5" name="object 127">
            <a:extLst>
              <a:ext uri="{FF2B5EF4-FFF2-40B4-BE49-F238E27FC236}">
                <a16:creationId xmlns:a16="http://schemas.microsoft.com/office/drawing/2014/main" id="{503E705B-239E-4D95-B91C-4EACE197D069}"/>
              </a:ext>
            </a:extLst>
          </p:cNvPr>
          <p:cNvSpPr>
            <a:spLocks/>
          </p:cNvSpPr>
          <p:nvPr/>
        </p:nvSpPr>
        <p:spPr bwMode="auto">
          <a:xfrm>
            <a:off x="4241800" y="3683000"/>
            <a:ext cx="36513" cy="61913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6" name="object 128">
            <a:extLst>
              <a:ext uri="{FF2B5EF4-FFF2-40B4-BE49-F238E27FC236}">
                <a16:creationId xmlns:a16="http://schemas.microsoft.com/office/drawing/2014/main" id="{E4BB1C1E-0F32-4C9D-8348-924B18B1520C}"/>
              </a:ext>
            </a:extLst>
          </p:cNvPr>
          <p:cNvSpPr>
            <a:spLocks/>
          </p:cNvSpPr>
          <p:nvPr/>
        </p:nvSpPr>
        <p:spPr bwMode="auto">
          <a:xfrm>
            <a:off x="4102100" y="34655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7" name="object 129">
            <a:extLst>
              <a:ext uri="{FF2B5EF4-FFF2-40B4-BE49-F238E27FC236}">
                <a16:creationId xmlns:a16="http://schemas.microsoft.com/office/drawing/2014/main" id="{D354E08A-4129-49D0-8644-5D6F35E4F560}"/>
              </a:ext>
            </a:extLst>
          </p:cNvPr>
          <p:cNvSpPr>
            <a:spLocks/>
          </p:cNvSpPr>
          <p:nvPr/>
        </p:nvSpPr>
        <p:spPr bwMode="auto">
          <a:xfrm>
            <a:off x="4102100" y="3959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8" name="object 130">
            <a:extLst>
              <a:ext uri="{FF2B5EF4-FFF2-40B4-BE49-F238E27FC236}">
                <a16:creationId xmlns:a16="http://schemas.microsoft.com/office/drawing/2014/main" id="{A95FB7CE-FFF0-460B-88E4-21B28AC7F717}"/>
              </a:ext>
            </a:extLst>
          </p:cNvPr>
          <p:cNvSpPr>
            <a:spLocks/>
          </p:cNvSpPr>
          <p:nvPr/>
        </p:nvSpPr>
        <p:spPr bwMode="auto">
          <a:xfrm>
            <a:off x="4114800" y="3465513"/>
            <a:ext cx="0" cy="493712"/>
          </a:xfrm>
          <a:custGeom>
            <a:avLst/>
            <a:gdLst>
              <a:gd name="T0" fmla="*/ 0 h 559435"/>
              <a:gd name="T1" fmla="*/ 492807 h 5594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59435">
                <a:moveTo>
                  <a:pt x="0" y="0"/>
                </a:moveTo>
                <a:lnTo>
                  <a:pt x="0" y="55914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9" name="object 131">
            <a:extLst>
              <a:ext uri="{FF2B5EF4-FFF2-40B4-BE49-F238E27FC236}">
                <a16:creationId xmlns:a16="http://schemas.microsoft.com/office/drawing/2014/main" id="{6A061DA6-F801-4BD4-81CA-9EE1C36AB408}"/>
              </a:ext>
            </a:extLst>
          </p:cNvPr>
          <p:cNvSpPr>
            <a:spLocks/>
          </p:cNvSpPr>
          <p:nvPr/>
        </p:nvSpPr>
        <p:spPr bwMode="auto">
          <a:xfrm>
            <a:off x="4097338" y="3686175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69 h 68579"/>
              <a:gd name="T4" fmla="*/ 1803 w 40639"/>
              <a:gd name="T5" fmla="*/ 17542 h 68579"/>
              <a:gd name="T6" fmla="*/ 0 w 40639"/>
              <a:gd name="T7" fmla="*/ 33451 h 68579"/>
              <a:gd name="T8" fmla="*/ 3196 w 40639"/>
              <a:gd name="T9" fmla="*/ 47063 h 68579"/>
              <a:gd name="T10" fmla="*/ 10016 w 40639"/>
              <a:gd name="T11" fmla="*/ 56552 h 68579"/>
              <a:gd name="T12" fmla="*/ 19633 w 40639"/>
              <a:gd name="T13" fmla="*/ 60061 h 68579"/>
              <a:gd name="T14" fmla="*/ 28105 w 40639"/>
              <a:gd name="T15" fmla="*/ 55156 h 68579"/>
              <a:gd name="T16" fmla="*/ 34059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6 h 68579"/>
              <a:gd name="T22" fmla="*/ 32310 w 40639"/>
              <a:gd name="T23" fmla="*/ 11337 h 68579"/>
              <a:gd name="T24" fmla="*/ 24927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0"/>
                </a:lnTo>
                <a:lnTo>
                  <a:pt x="2012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19"/>
                </a:lnTo>
                <a:lnTo>
                  <a:pt x="36054" y="12908"/>
                </a:lnTo>
                <a:lnTo>
                  <a:pt x="27815" y="3192"/>
                </a:lnTo>
                <a:lnTo>
                  <a:pt x="15817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0" name="object 132">
            <a:extLst>
              <a:ext uri="{FF2B5EF4-FFF2-40B4-BE49-F238E27FC236}">
                <a16:creationId xmlns:a16="http://schemas.microsoft.com/office/drawing/2014/main" id="{41C16347-9FD8-4865-B5D8-34AF3ED99280}"/>
              </a:ext>
            </a:extLst>
          </p:cNvPr>
          <p:cNvSpPr>
            <a:spLocks/>
          </p:cNvSpPr>
          <p:nvPr/>
        </p:nvSpPr>
        <p:spPr bwMode="auto">
          <a:xfrm>
            <a:off x="4013200" y="3514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1" name="object 133">
            <a:extLst>
              <a:ext uri="{FF2B5EF4-FFF2-40B4-BE49-F238E27FC236}">
                <a16:creationId xmlns:a16="http://schemas.microsoft.com/office/drawing/2014/main" id="{5488193F-0D21-4210-8662-ABF311387CF0}"/>
              </a:ext>
            </a:extLst>
          </p:cNvPr>
          <p:cNvSpPr>
            <a:spLocks/>
          </p:cNvSpPr>
          <p:nvPr/>
        </p:nvSpPr>
        <p:spPr bwMode="auto">
          <a:xfrm>
            <a:off x="4013200" y="39465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2" name="object 134">
            <a:extLst>
              <a:ext uri="{FF2B5EF4-FFF2-40B4-BE49-F238E27FC236}">
                <a16:creationId xmlns:a16="http://schemas.microsoft.com/office/drawing/2014/main" id="{BD7E3476-0DBD-4AD2-A0A2-451E6A689EC3}"/>
              </a:ext>
            </a:extLst>
          </p:cNvPr>
          <p:cNvSpPr>
            <a:spLocks/>
          </p:cNvSpPr>
          <p:nvPr/>
        </p:nvSpPr>
        <p:spPr bwMode="auto">
          <a:xfrm>
            <a:off x="4025900" y="3514725"/>
            <a:ext cx="0" cy="431800"/>
          </a:xfrm>
          <a:custGeom>
            <a:avLst/>
            <a:gdLst>
              <a:gd name="T0" fmla="*/ 0 h 490220"/>
              <a:gd name="T1" fmla="*/ 432724 h 4902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90220">
                <a:moveTo>
                  <a:pt x="0" y="0"/>
                </a:moveTo>
                <a:lnTo>
                  <a:pt x="0" y="49010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3" name="object 135">
            <a:extLst>
              <a:ext uri="{FF2B5EF4-FFF2-40B4-BE49-F238E27FC236}">
                <a16:creationId xmlns:a16="http://schemas.microsoft.com/office/drawing/2014/main" id="{6BEA6D24-C236-4177-A65E-7F91A4419B36}"/>
              </a:ext>
            </a:extLst>
          </p:cNvPr>
          <p:cNvSpPr>
            <a:spLocks/>
          </p:cNvSpPr>
          <p:nvPr/>
        </p:nvSpPr>
        <p:spPr bwMode="auto">
          <a:xfrm>
            <a:off x="4006850" y="3708400"/>
            <a:ext cx="34925" cy="60325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214 h 68579"/>
              <a:gd name="T4" fmla="*/ 1735 w 40639"/>
              <a:gd name="T5" fmla="*/ 17955 h 68579"/>
              <a:gd name="T6" fmla="*/ 0 w 40639"/>
              <a:gd name="T7" fmla="*/ 34230 h 68579"/>
              <a:gd name="T8" fmla="*/ 3073 w 40639"/>
              <a:gd name="T9" fmla="*/ 48160 h 68579"/>
              <a:gd name="T10" fmla="*/ 9631 w 40639"/>
              <a:gd name="T11" fmla="*/ 57867 h 68579"/>
              <a:gd name="T12" fmla="*/ 18878 w 40639"/>
              <a:gd name="T13" fmla="*/ 61456 h 68579"/>
              <a:gd name="T14" fmla="*/ 27024 w 40639"/>
              <a:gd name="T15" fmla="*/ 56439 h 68579"/>
              <a:gd name="T16" fmla="*/ 32748 w 40639"/>
              <a:gd name="T17" fmla="*/ 45420 h 68579"/>
              <a:gd name="T18" fmla="*/ 34910 w 40639"/>
              <a:gd name="T19" fmla="*/ 30419 h 68579"/>
              <a:gd name="T20" fmla="*/ 34584 w 40639"/>
              <a:gd name="T21" fmla="*/ 24464 h 68579"/>
              <a:gd name="T22" fmla="*/ 31067 w 40639"/>
              <a:gd name="T23" fmla="*/ 11605 h 68579"/>
              <a:gd name="T24" fmla="*/ 23969 w 40639"/>
              <a:gd name="T25" fmla="*/ 2870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4" name="object 136">
            <a:extLst>
              <a:ext uri="{FF2B5EF4-FFF2-40B4-BE49-F238E27FC236}">
                <a16:creationId xmlns:a16="http://schemas.microsoft.com/office/drawing/2014/main" id="{8CCD16F5-E262-49DA-B63F-894FECF8F417}"/>
              </a:ext>
            </a:extLst>
          </p:cNvPr>
          <p:cNvSpPr>
            <a:spLocks/>
          </p:cNvSpPr>
          <p:nvPr/>
        </p:nvSpPr>
        <p:spPr bwMode="auto">
          <a:xfrm>
            <a:off x="3919538" y="35448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5" name="object 137">
            <a:extLst>
              <a:ext uri="{FF2B5EF4-FFF2-40B4-BE49-F238E27FC236}">
                <a16:creationId xmlns:a16="http://schemas.microsoft.com/office/drawing/2014/main" id="{FAB9269F-4140-45F8-B2BA-DF74A725A4AD}"/>
              </a:ext>
            </a:extLst>
          </p:cNvPr>
          <p:cNvSpPr>
            <a:spLocks/>
          </p:cNvSpPr>
          <p:nvPr/>
        </p:nvSpPr>
        <p:spPr bwMode="auto">
          <a:xfrm>
            <a:off x="3919538" y="3954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6" name="object 138">
            <a:extLst>
              <a:ext uri="{FF2B5EF4-FFF2-40B4-BE49-F238E27FC236}">
                <a16:creationId xmlns:a16="http://schemas.microsoft.com/office/drawing/2014/main" id="{F1C2492B-5ACC-489B-82B6-05FBDE3CF46C}"/>
              </a:ext>
            </a:extLst>
          </p:cNvPr>
          <p:cNvSpPr>
            <a:spLocks/>
          </p:cNvSpPr>
          <p:nvPr/>
        </p:nvSpPr>
        <p:spPr bwMode="auto">
          <a:xfrm>
            <a:off x="3932238" y="3544888"/>
            <a:ext cx="0" cy="409575"/>
          </a:xfrm>
          <a:custGeom>
            <a:avLst/>
            <a:gdLst>
              <a:gd name="T0" fmla="*/ 0 h 464185"/>
              <a:gd name="T1" fmla="*/ 408678 h 464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4185">
                <a:moveTo>
                  <a:pt x="0" y="0"/>
                </a:moveTo>
                <a:lnTo>
                  <a:pt x="0" y="463802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7" name="object 139">
            <a:extLst>
              <a:ext uri="{FF2B5EF4-FFF2-40B4-BE49-F238E27FC236}">
                <a16:creationId xmlns:a16="http://schemas.microsoft.com/office/drawing/2014/main" id="{D39D888E-104B-4926-902B-9162A0068653}"/>
              </a:ext>
            </a:extLst>
          </p:cNvPr>
          <p:cNvSpPr>
            <a:spLocks/>
          </p:cNvSpPr>
          <p:nvPr/>
        </p:nvSpPr>
        <p:spPr bwMode="auto">
          <a:xfrm>
            <a:off x="3914775" y="3724275"/>
            <a:ext cx="34925" cy="60325"/>
          </a:xfrm>
          <a:custGeom>
            <a:avLst/>
            <a:gdLst>
              <a:gd name="T0" fmla="*/ 13624 w 40639"/>
              <a:gd name="T1" fmla="*/ 0 h 68579"/>
              <a:gd name="T2" fmla="*/ 6572 w 40639"/>
              <a:gd name="T3" fmla="*/ 6076 h 68579"/>
              <a:gd name="T4" fmla="*/ 1735 w 40639"/>
              <a:gd name="T5" fmla="*/ 17553 h 68579"/>
              <a:gd name="T6" fmla="*/ 0 w 40639"/>
              <a:gd name="T7" fmla="*/ 33462 h 68579"/>
              <a:gd name="T8" fmla="*/ 3074 w 40639"/>
              <a:gd name="T9" fmla="*/ 47072 h 68579"/>
              <a:gd name="T10" fmla="*/ 9633 w 40639"/>
              <a:gd name="T11" fmla="*/ 56559 h 68579"/>
              <a:gd name="T12" fmla="*/ 18882 w 40639"/>
              <a:gd name="T13" fmla="*/ 60067 h 68579"/>
              <a:gd name="T14" fmla="*/ 27030 w 40639"/>
              <a:gd name="T15" fmla="*/ 55159 h 68579"/>
              <a:gd name="T16" fmla="*/ 32757 w 40639"/>
              <a:gd name="T17" fmla="*/ 44390 h 68579"/>
              <a:gd name="T18" fmla="*/ 34921 w 40639"/>
              <a:gd name="T19" fmla="*/ 29737 h 68579"/>
              <a:gd name="T20" fmla="*/ 34591 w 40639"/>
              <a:gd name="T21" fmla="*/ 23889 h 68579"/>
              <a:gd name="T22" fmla="*/ 31067 w 40639"/>
              <a:gd name="T23" fmla="*/ 11328 h 68579"/>
              <a:gd name="T24" fmla="*/ 23963 w 40639"/>
              <a:gd name="T25" fmla="*/ 2800 h 68579"/>
              <a:gd name="T26" fmla="*/ 1362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1" y="0"/>
                </a:moveTo>
                <a:lnTo>
                  <a:pt x="7627" y="6918"/>
                </a:lnTo>
                <a:lnTo>
                  <a:pt x="2013" y="19986"/>
                </a:lnTo>
                <a:lnTo>
                  <a:pt x="0" y="38100"/>
                </a:lnTo>
                <a:lnTo>
                  <a:pt x="3567" y="53596"/>
                </a:lnTo>
                <a:lnTo>
                  <a:pt x="11179" y="64398"/>
                </a:lnTo>
                <a:lnTo>
                  <a:pt x="21913" y="68392"/>
                </a:lnTo>
                <a:lnTo>
                  <a:pt x="31369" y="62804"/>
                </a:lnTo>
                <a:lnTo>
                  <a:pt x="38015" y="50542"/>
                </a:lnTo>
                <a:lnTo>
                  <a:pt x="40526" y="33858"/>
                </a:lnTo>
                <a:lnTo>
                  <a:pt x="40144" y="27200"/>
                </a:lnTo>
                <a:lnTo>
                  <a:pt x="36054" y="12898"/>
                </a:lnTo>
                <a:lnTo>
                  <a:pt x="27810" y="3188"/>
                </a:lnTo>
                <a:lnTo>
                  <a:pt x="1581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8" name="object 140">
            <a:extLst>
              <a:ext uri="{FF2B5EF4-FFF2-40B4-BE49-F238E27FC236}">
                <a16:creationId xmlns:a16="http://schemas.microsoft.com/office/drawing/2014/main" id="{0CD3ACD3-DB9C-4E01-9D3E-3BD4AAABD198}"/>
              </a:ext>
            </a:extLst>
          </p:cNvPr>
          <p:cNvSpPr>
            <a:spLocks/>
          </p:cNvSpPr>
          <p:nvPr/>
        </p:nvSpPr>
        <p:spPr bwMode="auto">
          <a:xfrm>
            <a:off x="3805238" y="349408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9" name="object 141">
            <a:extLst>
              <a:ext uri="{FF2B5EF4-FFF2-40B4-BE49-F238E27FC236}">
                <a16:creationId xmlns:a16="http://schemas.microsoft.com/office/drawing/2014/main" id="{7B0452B4-DA51-4233-9241-3F8AD4BD624A}"/>
              </a:ext>
            </a:extLst>
          </p:cNvPr>
          <p:cNvSpPr>
            <a:spLocks/>
          </p:cNvSpPr>
          <p:nvPr/>
        </p:nvSpPr>
        <p:spPr bwMode="auto">
          <a:xfrm>
            <a:off x="3805238" y="37433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0" name="object 142">
            <a:extLst>
              <a:ext uri="{FF2B5EF4-FFF2-40B4-BE49-F238E27FC236}">
                <a16:creationId xmlns:a16="http://schemas.microsoft.com/office/drawing/2014/main" id="{11D3B099-0776-44DA-A151-7542E5B7B57D}"/>
              </a:ext>
            </a:extLst>
          </p:cNvPr>
          <p:cNvSpPr>
            <a:spLocks/>
          </p:cNvSpPr>
          <p:nvPr/>
        </p:nvSpPr>
        <p:spPr bwMode="auto">
          <a:xfrm>
            <a:off x="3816350" y="3494088"/>
            <a:ext cx="0" cy="249237"/>
          </a:xfrm>
          <a:custGeom>
            <a:avLst/>
            <a:gdLst>
              <a:gd name="T0" fmla="*/ 0 h 280670"/>
              <a:gd name="T1" fmla="*/ 247635 h 2806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0670">
                <a:moveTo>
                  <a:pt x="0" y="0"/>
                </a:moveTo>
                <a:lnTo>
                  <a:pt x="0" y="280336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1" name="object 143">
            <a:extLst>
              <a:ext uri="{FF2B5EF4-FFF2-40B4-BE49-F238E27FC236}">
                <a16:creationId xmlns:a16="http://schemas.microsoft.com/office/drawing/2014/main" id="{7EB9B013-FA55-4FB8-81C9-9A8274B528D4}"/>
              </a:ext>
            </a:extLst>
          </p:cNvPr>
          <p:cNvSpPr>
            <a:spLocks/>
          </p:cNvSpPr>
          <p:nvPr/>
        </p:nvSpPr>
        <p:spPr bwMode="auto">
          <a:xfrm>
            <a:off x="3800475" y="3594100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4 w 40639"/>
              <a:gd name="T15" fmla="*/ 55151 h 68579"/>
              <a:gd name="T16" fmla="*/ 32760 w 40639"/>
              <a:gd name="T17" fmla="*/ 44382 h 68579"/>
              <a:gd name="T18" fmla="*/ 34921 w 40639"/>
              <a:gd name="T19" fmla="*/ 29727 h 68579"/>
              <a:gd name="T20" fmla="*/ 34593 w 40639"/>
              <a:gd name="T21" fmla="*/ 23900 h 68579"/>
              <a:gd name="T22" fmla="*/ 31075 w 40639"/>
              <a:gd name="T23" fmla="*/ 11336 h 68579"/>
              <a:gd name="T24" fmla="*/ 23973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2" name="object 144">
            <a:extLst>
              <a:ext uri="{FF2B5EF4-FFF2-40B4-BE49-F238E27FC236}">
                <a16:creationId xmlns:a16="http://schemas.microsoft.com/office/drawing/2014/main" id="{72D46E45-6E15-4DF3-B32C-885FC4B62F4C}"/>
              </a:ext>
            </a:extLst>
          </p:cNvPr>
          <p:cNvSpPr>
            <a:spLocks/>
          </p:cNvSpPr>
          <p:nvPr/>
        </p:nvSpPr>
        <p:spPr bwMode="auto">
          <a:xfrm>
            <a:off x="3700463" y="3514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3" name="object 145">
            <a:extLst>
              <a:ext uri="{FF2B5EF4-FFF2-40B4-BE49-F238E27FC236}">
                <a16:creationId xmlns:a16="http://schemas.microsoft.com/office/drawing/2014/main" id="{F125BDA5-B336-4A8E-99CD-CAC1C95716EE}"/>
              </a:ext>
            </a:extLst>
          </p:cNvPr>
          <p:cNvSpPr>
            <a:spLocks/>
          </p:cNvSpPr>
          <p:nvPr/>
        </p:nvSpPr>
        <p:spPr bwMode="auto">
          <a:xfrm>
            <a:off x="3700463" y="369411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4" name="object 146">
            <a:extLst>
              <a:ext uri="{FF2B5EF4-FFF2-40B4-BE49-F238E27FC236}">
                <a16:creationId xmlns:a16="http://schemas.microsoft.com/office/drawing/2014/main" id="{21A7E223-C0FF-41F4-93FB-0BFD295464FE}"/>
              </a:ext>
            </a:extLst>
          </p:cNvPr>
          <p:cNvSpPr>
            <a:spLocks/>
          </p:cNvSpPr>
          <p:nvPr/>
        </p:nvSpPr>
        <p:spPr bwMode="auto">
          <a:xfrm>
            <a:off x="3713163" y="3514725"/>
            <a:ext cx="0" cy="179388"/>
          </a:xfrm>
          <a:custGeom>
            <a:avLst/>
            <a:gdLst>
              <a:gd name="T0" fmla="*/ 0 h 202564"/>
              <a:gd name="T1" fmla="*/ 178767 h 202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2564">
                <a:moveTo>
                  <a:pt x="0" y="0"/>
                </a:moveTo>
                <a:lnTo>
                  <a:pt x="0" y="20196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5" name="object 147">
            <a:extLst>
              <a:ext uri="{FF2B5EF4-FFF2-40B4-BE49-F238E27FC236}">
                <a16:creationId xmlns:a16="http://schemas.microsoft.com/office/drawing/2014/main" id="{002BD223-7470-4A6A-8A30-609409EC4DDD}"/>
              </a:ext>
            </a:extLst>
          </p:cNvPr>
          <p:cNvSpPr>
            <a:spLocks/>
          </p:cNvSpPr>
          <p:nvPr/>
        </p:nvSpPr>
        <p:spPr bwMode="auto">
          <a:xfrm>
            <a:off x="3695700" y="3581400"/>
            <a:ext cx="36513" cy="61913"/>
          </a:xfrm>
          <a:custGeom>
            <a:avLst/>
            <a:gdLst>
              <a:gd name="T0" fmla="*/ 14177 w 40639"/>
              <a:gd name="T1" fmla="*/ 0 h 68579"/>
              <a:gd name="T2" fmla="*/ 6838 w 40639"/>
              <a:gd name="T3" fmla="*/ 6216 h 68579"/>
              <a:gd name="T4" fmla="*/ 1804 w 40639"/>
              <a:gd name="T5" fmla="*/ 17959 h 68579"/>
              <a:gd name="T6" fmla="*/ 0 w 40639"/>
              <a:gd name="T7" fmla="*/ 34233 h 68579"/>
              <a:gd name="T8" fmla="*/ 3197 w 40639"/>
              <a:gd name="T9" fmla="*/ 48157 h 68579"/>
              <a:gd name="T10" fmla="*/ 10021 w 40639"/>
              <a:gd name="T11" fmla="*/ 57864 h 68579"/>
              <a:gd name="T12" fmla="*/ 19644 w 40639"/>
              <a:gd name="T13" fmla="*/ 61453 h 68579"/>
              <a:gd name="T14" fmla="*/ 28116 w 40639"/>
              <a:gd name="T15" fmla="*/ 56434 h 68579"/>
              <a:gd name="T16" fmla="*/ 34069 w 40639"/>
              <a:gd name="T17" fmla="*/ 45413 h 68579"/>
              <a:gd name="T18" fmla="*/ 36318 w 40639"/>
              <a:gd name="T19" fmla="*/ 30417 h 68579"/>
              <a:gd name="T20" fmla="*/ 35977 w 40639"/>
              <a:gd name="T21" fmla="*/ 24454 h 68579"/>
              <a:gd name="T22" fmla="*/ 32318 w 40639"/>
              <a:gd name="T23" fmla="*/ 11598 h 68579"/>
              <a:gd name="T24" fmla="*/ 24933 w 40639"/>
              <a:gd name="T25" fmla="*/ 2867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6" name="object 148">
            <a:extLst>
              <a:ext uri="{FF2B5EF4-FFF2-40B4-BE49-F238E27FC236}">
                <a16:creationId xmlns:a16="http://schemas.microsoft.com/office/drawing/2014/main" id="{7FE27CB7-F52D-472A-BC8F-0B0CB6D3D3D2}"/>
              </a:ext>
            </a:extLst>
          </p:cNvPr>
          <p:cNvSpPr>
            <a:spLocks/>
          </p:cNvSpPr>
          <p:nvPr/>
        </p:nvSpPr>
        <p:spPr bwMode="auto">
          <a:xfrm>
            <a:off x="3576638" y="344646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7" name="object 149">
            <a:extLst>
              <a:ext uri="{FF2B5EF4-FFF2-40B4-BE49-F238E27FC236}">
                <a16:creationId xmlns:a16="http://schemas.microsoft.com/office/drawing/2014/main" id="{B6805CB9-83B2-47D1-87DA-266B6D1C1F76}"/>
              </a:ext>
            </a:extLst>
          </p:cNvPr>
          <p:cNvSpPr>
            <a:spLocks/>
          </p:cNvSpPr>
          <p:nvPr/>
        </p:nvSpPr>
        <p:spPr bwMode="auto">
          <a:xfrm>
            <a:off x="3576638" y="353218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8" name="object 150">
            <a:extLst>
              <a:ext uri="{FF2B5EF4-FFF2-40B4-BE49-F238E27FC236}">
                <a16:creationId xmlns:a16="http://schemas.microsoft.com/office/drawing/2014/main" id="{395B8289-D59A-415F-AB0A-6935008D5653}"/>
              </a:ext>
            </a:extLst>
          </p:cNvPr>
          <p:cNvSpPr>
            <a:spLocks/>
          </p:cNvSpPr>
          <p:nvPr/>
        </p:nvSpPr>
        <p:spPr bwMode="auto">
          <a:xfrm>
            <a:off x="3589338" y="3446463"/>
            <a:ext cx="0" cy="85725"/>
          </a:xfrm>
          <a:custGeom>
            <a:avLst/>
            <a:gdLst>
              <a:gd name="T0" fmla="*/ 0 h 97154"/>
              <a:gd name="T1" fmla="*/ 84959 h 971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7154">
                <a:moveTo>
                  <a:pt x="0" y="0"/>
                </a:moveTo>
                <a:lnTo>
                  <a:pt x="0" y="9660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9" name="object 151">
            <a:extLst>
              <a:ext uri="{FF2B5EF4-FFF2-40B4-BE49-F238E27FC236}">
                <a16:creationId xmlns:a16="http://schemas.microsoft.com/office/drawing/2014/main" id="{398F59B5-1DF8-47C6-BBBD-E3BBB047E3FB}"/>
              </a:ext>
            </a:extLst>
          </p:cNvPr>
          <p:cNvSpPr>
            <a:spLocks/>
          </p:cNvSpPr>
          <p:nvPr/>
        </p:nvSpPr>
        <p:spPr bwMode="auto">
          <a:xfrm>
            <a:off x="3571875" y="3460750"/>
            <a:ext cx="34925" cy="61913"/>
          </a:xfrm>
          <a:custGeom>
            <a:avLst/>
            <a:gdLst>
              <a:gd name="T0" fmla="*/ 13633 w 40639"/>
              <a:gd name="T1" fmla="*/ 0 h 68579"/>
              <a:gd name="T2" fmla="*/ 6577 w 40639"/>
              <a:gd name="T3" fmla="*/ 6213 h 68579"/>
              <a:gd name="T4" fmla="*/ 1735 w 40639"/>
              <a:gd name="T5" fmla="*/ 17954 h 68579"/>
              <a:gd name="T6" fmla="*/ 0 w 40639"/>
              <a:gd name="T7" fmla="*/ 34229 h 68579"/>
              <a:gd name="T8" fmla="*/ 3073 w 40639"/>
              <a:gd name="T9" fmla="*/ 48156 h 68579"/>
              <a:gd name="T10" fmla="*/ 9631 w 40639"/>
              <a:gd name="T11" fmla="*/ 57866 h 68579"/>
              <a:gd name="T12" fmla="*/ 18878 w 40639"/>
              <a:gd name="T13" fmla="*/ 61456 h 68579"/>
              <a:gd name="T14" fmla="*/ 27025 w 40639"/>
              <a:gd name="T15" fmla="*/ 56437 h 68579"/>
              <a:gd name="T16" fmla="*/ 32749 w 40639"/>
              <a:gd name="T17" fmla="*/ 45416 h 68579"/>
              <a:gd name="T18" fmla="*/ 34911 w 40639"/>
              <a:gd name="T19" fmla="*/ 30420 h 68579"/>
              <a:gd name="T20" fmla="*/ 34585 w 40639"/>
              <a:gd name="T21" fmla="*/ 24466 h 68579"/>
              <a:gd name="T22" fmla="*/ 31069 w 40639"/>
              <a:gd name="T23" fmla="*/ 11606 h 68579"/>
              <a:gd name="T24" fmla="*/ 23970 w 40639"/>
              <a:gd name="T25" fmla="*/ 2870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0" name="object 152">
            <a:extLst>
              <a:ext uri="{FF2B5EF4-FFF2-40B4-BE49-F238E27FC236}">
                <a16:creationId xmlns:a16="http://schemas.microsoft.com/office/drawing/2014/main" id="{ADE822D6-41A0-4D61-9524-6BE7399D503B}"/>
              </a:ext>
            </a:extLst>
          </p:cNvPr>
          <p:cNvSpPr>
            <a:spLocks/>
          </p:cNvSpPr>
          <p:nvPr/>
        </p:nvSpPr>
        <p:spPr bwMode="auto">
          <a:xfrm>
            <a:off x="3476625" y="33924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1" name="object 153">
            <a:extLst>
              <a:ext uri="{FF2B5EF4-FFF2-40B4-BE49-F238E27FC236}">
                <a16:creationId xmlns:a16="http://schemas.microsoft.com/office/drawing/2014/main" id="{CC9606E3-8811-44CB-B98D-13A749754168}"/>
              </a:ext>
            </a:extLst>
          </p:cNvPr>
          <p:cNvSpPr>
            <a:spLocks/>
          </p:cNvSpPr>
          <p:nvPr/>
        </p:nvSpPr>
        <p:spPr bwMode="auto">
          <a:xfrm>
            <a:off x="3476625" y="34813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2" name="object 154">
            <a:extLst>
              <a:ext uri="{FF2B5EF4-FFF2-40B4-BE49-F238E27FC236}">
                <a16:creationId xmlns:a16="http://schemas.microsoft.com/office/drawing/2014/main" id="{2AC67173-A250-4E9B-8CAC-ECF415BA3D22}"/>
              </a:ext>
            </a:extLst>
          </p:cNvPr>
          <p:cNvSpPr>
            <a:spLocks/>
          </p:cNvSpPr>
          <p:nvPr/>
        </p:nvSpPr>
        <p:spPr bwMode="auto">
          <a:xfrm>
            <a:off x="3489325" y="3392488"/>
            <a:ext cx="0" cy="88900"/>
          </a:xfrm>
          <a:custGeom>
            <a:avLst/>
            <a:gdLst>
              <a:gd name="T0" fmla="*/ 0 h 99060"/>
              <a:gd name="T1" fmla="*/ 87925 h 990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9060">
                <a:moveTo>
                  <a:pt x="0" y="0"/>
                </a:moveTo>
                <a:lnTo>
                  <a:pt x="0" y="98698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3" name="object 155">
            <a:extLst>
              <a:ext uri="{FF2B5EF4-FFF2-40B4-BE49-F238E27FC236}">
                <a16:creationId xmlns:a16="http://schemas.microsoft.com/office/drawing/2014/main" id="{947E40FF-8569-4A5E-A8A9-65C7656C068D}"/>
              </a:ext>
            </a:extLst>
          </p:cNvPr>
          <p:cNvSpPr>
            <a:spLocks/>
          </p:cNvSpPr>
          <p:nvPr/>
        </p:nvSpPr>
        <p:spPr bwMode="auto">
          <a:xfrm>
            <a:off x="3470275" y="3411538"/>
            <a:ext cx="36513" cy="58737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4" name="object 156">
            <a:extLst>
              <a:ext uri="{FF2B5EF4-FFF2-40B4-BE49-F238E27FC236}">
                <a16:creationId xmlns:a16="http://schemas.microsoft.com/office/drawing/2014/main" id="{312312CC-29EB-444D-8EA2-7DE5D65E763F}"/>
              </a:ext>
            </a:extLst>
          </p:cNvPr>
          <p:cNvSpPr>
            <a:spLocks/>
          </p:cNvSpPr>
          <p:nvPr/>
        </p:nvSpPr>
        <p:spPr bwMode="auto">
          <a:xfrm>
            <a:off x="3375025" y="3346450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5" name="object 157">
            <a:extLst>
              <a:ext uri="{FF2B5EF4-FFF2-40B4-BE49-F238E27FC236}">
                <a16:creationId xmlns:a16="http://schemas.microsoft.com/office/drawing/2014/main" id="{A48DC54E-73E7-4215-AF39-A683AF8DB71D}"/>
              </a:ext>
            </a:extLst>
          </p:cNvPr>
          <p:cNvSpPr>
            <a:spLocks/>
          </p:cNvSpPr>
          <p:nvPr/>
        </p:nvSpPr>
        <p:spPr bwMode="auto">
          <a:xfrm>
            <a:off x="3375025" y="3452813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6" name="object 158">
            <a:extLst>
              <a:ext uri="{FF2B5EF4-FFF2-40B4-BE49-F238E27FC236}">
                <a16:creationId xmlns:a16="http://schemas.microsoft.com/office/drawing/2014/main" id="{1C9D79CB-433F-4475-89EA-EBE51FBA0888}"/>
              </a:ext>
            </a:extLst>
          </p:cNvPr>
          <p:cNvSpPr>
            <a:spLocks/>
          </p:cNvSpPr>
          <p:nvPr/>
        </p:nvSpPr>
        <p:spPr bwMode="auto">
          <a:xfrm>
            <a:off x="3386138" y="3346450"/>
            <a:ext cx="0" cy="106363"/>
          </a:xfrm>
          <a:custGeom>
            <a:avLst/>
            <a:gdLst>
              <a:gd name="T0" fmla="*/ 0 h 120650"/>
              <a:gd name="T1" fmla="*/ 106114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62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7" name="object 159">
            <a:extLst>
              <a:ext uri="{FF2B5EF4-FFF2-40B4-BE49-F238E27FC236}">
                <a16:creationId xmlns:a16="http://schemas.microsoft.com/office/drawing/2014/main" id="{573ED856-B809-4EF6-964C-76F8B28AD0BA}"/>
              </a:ext>
            </a:extLst>
          </p:cNvPr>
          <p:cNvSpPr>
            <a:spLocks/>
          </p:cNvSpPr>
          <p:nvPr/>
        </p:nvSpPr>
        <p:spPr bwMode="auto">
          <a:xfrm>
            <a:off x="3368675" y="3368675"/>
            <a:ext cx="34925" cy="60325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071 h 68579"/>
              <a:gd name="T4" fmla="*/ 1735 w 40639"/>
              <a:gd name="T5" fmla="*/ 17547 h 68579"/>
              <a:gd name="T6" fmla="*/ 0 w 40639"/>
              <a:gd name="T7" fmla="*/ 33451 h 68579"/>
              <a:gd name="T8" fmla="*/ 3073 w 40639"/>
              <a:gd name="T9" fmla="*/ 47062 h 68579"/>
              <a:gd name="T10" fmla="*/ 9632 w 40639"/>
              <a:gd name="T11" fmla="*/ 56550 h 68579"/>
              <a:gd name="T12" fmla="*/ 18880 w 40639"/>
              <a:gd name="T13" fmla="*/ 60059 h 68579"/>
              <a:gd name="T14" fmla="*/ 27029 w 40639"/>
              <a:gd name="T15" fmla="*/ 55154 h 68579"/>
              <a:gd name="T16" fmla="*/ 32751 w 40639"/>
              <a:gd name="T17" fmla="*/ 44383 h 68579"/>
              <a:gd name="T18" fmla="*/ 34910 w 40639"/>
              <a:gd name="T19" fmla="*/ 29728 h 68579"/>
              <a:gd name="T20" fmla="*/ 34584 w 40639"/>
              <a:gd name="T21" fmla="*/ 23909 h 68579"/>
              <a:gd name="T22" fmla="*/ 31071 w 40639"/>
              <a:gd name="T23" fmla="*/ 11341 h 68579"/>
              <a:gd name="T24" fmla="*/ 23974 w 40639"/>
              <a:gd name="T25" fmla="*/ 2805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8" name="object 160">
            <a:extLst>
              <a:ext uri="{FF2B5EF4-FFF2-40B4-BE49-F238E27FC236}">
                <a16:creationId xmlns:a16="http://schemas.microsoft.com/office/drawing/2014/main" id="{DEC15D8C-A066-473E-857F-18B4EB8DA0F5}"/>
              </a:ext>
            </a:extLst>
          </p:cNvPr>
          <p:cNvSpPr>
            <a:spLocks/>
          </p:cNvSpPr>
          <p:nvPr/>
        </p:nvSpPr>
        <p:spPr bwMode="auto">
          <a:xfrm>
            <a:off x="3287713" y="33210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9" name="object 161">
            <a:extLst>
              <a:ext uri="{FF2B5EF4-FFF2-40B4-BE49-F238E27FC236}">
                <a16:creationId xmlns:a16="http://schemas.microsoft.com/office/drawing/2014/main" id="{B39A540B-E83D-4E81-83C5-4DEDB494BDCD}"/>
              </a:ext>
            </a:extLst>
          </p:cNvPr>
          <p:cNvSpPr>
            <a:spLocks/>
          </p:cNvSpPr>
          <p:nvPr/>
        </p:nvSpPr>
        <p:spPr bwMode="auto">
          <a:xfrm>
            <a:off x="3287713" y="33924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0" name="object 162">
            <a:extLst>
              <a:ext uri="{FF2B5EF4-FFF2-40B4-BE49-F238E27FC236}">
                <a16:creationId xmlns:a16="http://schemas.microsoft.com/office/drawing/2014/main" id="{7CC7C25B-744B-45F4-8CFB-1C5DA8AA8F01}"/>
              </a:ext>
            </a:extLst>
          </p:cNvPr>
          <p:cNvSpPr>
            <a:spLocks/>
          </p:cNvSpPr>
          <p:nvPr/>
        </p:nvSpPr>
        <p:spPr bwMode="auto">
          <a:xfrm>
            <a:off x="3300413" y="3321050"/>
            <a:ext cx="0" cy="71438"/>
          </a:xfrm>
          <a:custGeom>
            <a:avLst/>
            <a:gdLst>
              <a:gd name="T0" fmla="*/ 0 h 81914"/>
              <a:gd name="T1" fmla="*/ 71256 h 81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707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1" name="object 163">
            <a:extLst>
              <a:ext uri="{FF2B5EF4-FFF2-40B4-BE49-F238E27FC236}">
                <a16:creationId xmlns:a16="http://schemas.microsoft.com/office/drawing/2014/main" id="{D8B65CED-9F75-456D-8AB6-F5CE227AE31E}"/>
              </a:ext>
            </a:extLst>
          </p:cNvPr>
          <p:cNvSpPr>
            <a:spLocks/>
          </p:cNvSpPr>
          <p:nvPr/>
        </p:nvSpPr>
        <p:spPr bwMode="auto">
          <a:xfrm>
            <a:off x="3281363" y="3332163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9 w 40639"/>
              <a:gd name="T3" fmla="*/ 6070 h 68579"/>
              <a:gd name="T4" fmla="*/ 1805 w 40639"/>
              <a:gd name="T5" fmla="*/ 17543 h 68579"/>
              <a:gd name="T6" fmla="*/ 0 w 40639"/>
              <a:gd name="T7" fmla="*/ 33453 h 68579"/>
              <a:gd name="T8" fmla="*/ 3197 w 40639"/>
              <a:gd name="T9" fmla="*/ 47063 h 68579"/>
              <a:gd name="T10" fmla="*/ 10018 w 40639"/>
              <a:gd name="T11" fmla="*/ 56550 h 68579"/>
              <a:gd name="T12" fmla="*/ 19638 w 40639"/>
              <a:gd name="T13" fmla="*/ 60058 h 68579"/>
              <a:gd name="T14" fmla="*/ 28112 w 40639"/>
              <a:gd name="T15" fmla="*/ 55151 h 68579"/>
              <a:gd name="T16" fmla="*/ 34067 w 40639"/>
              <a:gd name="T17" fmla="*/ 44382 h 68579"/>
              <a:gd name="T18" fmla="*/ 36318 w 40639"/>
              <a:gd name="T19" fmla="*/ 29728 h 68579"/>
              <a:gd name="T20" fmla="*/ 35977 w 40639"/>
              <a:gd name="T21" fmla="*/ 23898 h 68579"/>
              <a:gd name="T22" fmla="*/ 32315 w 40639"/>
              <a:gd name="T23" fmla="*/ 11332 h 68579"/>
              <a:gd name="T24" fmla="*/ 24928 w 40639"/>
              <a:gd name="T25" fmla="*/ 2802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1"/>
                </a:lnTo>
                <a:lnTo>
                  <a:pt x="2014" y="19975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5"/>
                </a:lnTo>
                <a:lnTo>
                  <a:pt x="38015" y="50533"/>
                </a:lnTo>
                <a:lnTo>
                  <a:pt x="40526" y="33848"/>
                </a:lnTo>
                <a:lnTo>
                  <a:pt x="40146" y="27210"/>
                </a:lnTo>
                <a:lnTo>
                  <a:pt x="36060" y="12903"/>
                </a:lnTo>
                <a:lnTo>
                  <a:pt x="27816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2" name="object 164">
            <a:extLst>
              <a:ext uri="{FF2B5EF4-FFF2-40B4-BE49-F238E27FC236}">
                <a16:creationId xmlns:a16="http://schemas.microsoft.com/office/drawing/2014/main" id="{1A6DBFDE-8C0F-452F-A8A0-A19497B68A49}"/>
              </a:ext>
            </a:extLst>
          </p:cNvPr>
          <p:cNvSpPr>
            <a:spLocks/>
          </p:cNvSpPr>
          <p:nvPr/>
        </p:nvSpPr>
        <p:spPr bwMode="auto">
          <a:xfrm>
            <a:off x="3171825" y="32702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3" name="object 165">
            <a:extLst>
              <a:ext uri="{FF2B5EF4-FFF2-40B4-BE49-F238E27FC236}">
                <a16:creationId xmlns:a16="http://schemas.microsoft.com/office/drawing/2014/main" id="{6CDA6656-DA97-412E-8270-C68A848C063F}"/>
              </a:ext>
            </a:extLst>
          </p:cNvPr>
          <p:cNvSpPr>
            <a:spLocks/>
          </p:cNvSpPr>
          <p:nvPr/>
        </p:nvSpPr>
        <p:spPr bwMode="auto">
          <a:xfrm>
            <a:off x="3171825" y="3344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4" name="object 166">
            <a:extLst>
              <a:ext uri="{FF2B5EF4-FFF2-40B4-BE49-F238E27FC236}">
                <a16:creationId xmlns:a16="http://schemas.microsoft.com/office/drawing/2014/main" id="{950E4581-EB88-4FEA-89DA-5D6295A9D7CB}"/>
              </a:ext>
            </a:extLst>
          </p:cNvPr>
          <p:cNvSpPr>
            <a:spLocks/>
          </p:cNvSpPr>
          <p:nvPr/>
        </p:nvSpPr>
        <p:spPr bwMode="auto">
          <a:xfrm>
            <a:off x="3184525" y="3270250"/>
            <a:ext cx="0" cy="74613"/>
          </a:xfrm>
          <a:custGeom>
            <a:avLst/>
            <a:gdLst>
              <a:gd name="T0" fmla="*/ 0 h 83185"/>
              <a:gd name="T1" fmla="*/ 73792 h 83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3185">
                <a:moveTo>
                  <a:pt x="0" y="0"/>
                </a:moveTo>
                <a:lnTo>
                  <a:pt x="0" y="82684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5" name="object 167">
            <a:extLst>
              <a:ext uri="{FF2B5EF4-FFF2-40B4-BE49-F238E27FC236}">
                <a16:creationId xmlns:a16="http://schemas.microsoft.com/office/drawing/2014/main" id="{C0E81F34-42EB-4766-8929-24886C112F38}"/>
              </a:ext>
            </a:extLst>
          </p:cNvPr>
          <p:cNvSpPr>
            <a:spLocks/>
          </p:cNvSpPr>
          <p:nvPr/>
        </p:nvSpPr>
        <p:spPr bwMode="auto">
          <a:xfrm>
            <a:off x="3165475" y="3279775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210 h 68579"/>
              <a:gd name="T4" fmla="*/ 1803 w 40639"/>
              <a:gd name="T5" fmla="*/ 17950 h 68579"/>
              <a:gd name="T6" fmla="*/ 0 w 40639"/>
              <a:gd name="T7" fmla="*/ 34229 h 68579"/>
              <a:gd name="T8" fmla="*/ 3193 w 40639"/>
              <a:gd name="T9" fmla="*/ 48157 h 68579"/>
              <a:gd name="T10" fmla="*/ 10012 w 40639"/>
              <a:gd name="T11" fmla="*/ 57866 h 68579"/>
              <a:gd name="T12" fmla="*/ 19633 w 40639"/>
              <a:gd name="T13" fmla="*/ 61457 h 68579"/>
              <a:gd name="T14" fmla="*/ 28106 w 40639"/>
              <a:gd name="T15" fmla="*/ 56438 h 68579"/>
              <a:gd name="T16" fmla="*/ 34059 w 40639"/>
              <a:gd name="T17" fmla="*/ 45417 h 68579"/>
              <a:gd name="T18" fmla="*/ 36307 w 40639"/>
              <a:gd name="T19" fmla="*/ 30420 h 68579"/>
              <a:gd name="T20" fmla="*/ 35967 w 40639"/>
              <a:gd name="T21" fmla="*/ 24462 h 68579"/>
              <a:gd name="T22" fmla="*/ 32310 w 40639"/>
              <a:gd name="T23" fmla="*/ 11600 h 68579"/>
              <a:gd name="T24" fmla="*/ 24927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0"/>
                </a:lnTo>
                <a:lnTo>
                  <a:pt x="2012" y="19973"/>
                </a:lnTo>
                <a:lnTo>
                  <a:pt x="0" y="38087"/>
                </a:lnTo>
                <a:lnTo>
                  <a:pt x="3563" y="53585"/>
                </a:lnTo>
                <a:lnTo>
                  <a:pt x="11172" y="64389"/>
                </a:lnTo>
                <a:lnTo>
                  <a:pt x="21908" y="68384"/>
                </a:lnTo>
                <a:lnTo>
                  <a:pt x="31363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19"/>
                </a:lnTo>
                <a:lnTo>
                  <a:pt x="36054" y="12908"/>
                </a:lnTo>
                <a:lnTo>
                  <a:pt x="27815" y="3192"/>
                </a:lnTo>
                <a:lnTo>
                  <a:pt x="15817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6" name="object 168">
            <a:extLst>
              <a:ext uri="{FF2B5EF4-FFF2-40B4-BE49-F238E27FC236}">
                <a16:creationId xmlns:a16="http://schemas.microsoft.com/office/drawing/2014/main" id="{43B7C524-308A-4C6E-A7A1-C969AF11FD55}"/>
              </a:ext>
            </a:extLst>
          </p:cNvPr>
          <p:cNvSpPr>
            <a:spLocks/>
          </p:cNvSpPr>
          <p:nvPr/>
        </p:nvSpPr>
        <p:spPr bwMode="auto">
          <a:xfrm>
            <a:off x="3076575" y="3168650"/>
            <a:ext cx="25400" cy="0"/>
          </a:xfrm>
          <a:custGeom>
            <a:avLst/>
            <a:gdLst>
              <a:gd name="T0" fmla="*/ 2479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106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7" name="object 169">
            <a:extLst>
              <a:ext uri="{FF2B5EF4-FFF2-40B4-BE49-F238E27FC236}">
                <a16:creationId xmlns:a16="http://schemas.microsoft.com/office/drawing/2014/main" id="{DBEE1883-D2C6-4FC9-B59D-37D40B920131}"/>
              </a:ext>
            </a:extLst>
          </p:cNvPr>
          <p:cNvSpPr>
            <a:spLocks/>
          </p:cNvSpPr>
          <p:nvPr/>
        </p:nvSpPr>
        <p:spPr bwMode="auto">
          <a:xfrm>
            <a:off x="3076575" y="3246438"/>
            <a:ext cx="25400" cy="0"/>
          </a:xfrm>
          <a:custGeom>
            <a:avLst/>
            <a:gdLst>
              <a:gd name="T0" fmla="*/ 2479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106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8" name="object 170">
            <a:extLst>
              <a:ext uri="{FF2B5EF4-FFF2-40B4-BE49-F238E27FC236}">
                <a16:creationId xmlns:a16="http://schemas.microsoft.com/office/drawing/2014/main" id="{C9438630-C6D3-447F-A128-E021BE63AACE}"/>
              </a:ext>
            </a:extLst>
          </p:cNvPr>
          <p:cNvSpPr>
            <a:spLocks/>
          </p:cNvSpPr>
          <p:nvPr/>
        </p:nvSpPr>
        <p:spPr bwMode="auto">
          <a:xfrm>
            <a:off x="3089275" y="3168650"/>
            <a:ext cx="0" cy="77788"/>
          </a:xfrm>
          <a:custGeom>
            <a:avLst/>
            <a:gdLst>
              <a:gd name="T0" fmla="*/ 0 h 88900"/>
              <a:gd name="T1" fmla="*/ 78246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67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9" name="object 171">
            <a:extLst>
              <a:ext uri="{FF2B5EF4-FFF2-40B4-BE49-F238E27FC236}">
                <a16:creationId xmlns:a16="http://schemas.microsoft.com/office/drawing/2014/main" id="{98DAC9D7-06F0-44B3-B0A7-A9AE03844AFE}"/>
              </a:ext>
            </a:extLst>
          </p:cNvPr>
          <p:cNvSpPr>
            <a:spLocks/>
          </p:cNvSpPr>
          <p:nvPr/>
        </p:nvSpPr>
        <p:spPr bwMode="auto">
          <a:xfrm>
            <a:off x="3070225" y="3186113"/>
            <a:ext cx="36513" cy="60325"/>
          </a:xfrm>
          <a:custGeom>
            <a:avLst/>
            <a:gdLst>
              <a:gd name="T0" fmla="*/ 14168 w 40639"/>
              <a:gd name="T1" fmla="*/ 0 h 68579"/>
              <a:gd name="T2" fmla="*/ 6831 w 40639"/>
              <a:gd name="T3" fmla="*/ 6074 h 68579"/>
              <a:gd name="T4" fmla="*/ 1802 w 40639"/>
              <a:gd name="T5" fmla="*/ 17551 h 68579"/>
              <a:gd name="T6" fmla="*/ 0 w 40639"/>
              <a:gd name="T7" fmla="*/ 33460 h 68579"/>
              <a:gd name="T8" fmla="*/ 3193 w 40639"/>
              <a:gd name="T9" fmla="*/ 47070 h 68579"/>
              <a:gd name="T10" fmla="*/ 10012 w 40639"/>
              <a:gd name="T11" fmla="*/ 56559 h 68579"/>
              <a:gd name="T12" fmla="*/ 19633 w 40639"/>
              <a:gd name="T13" fmla="*/ 60068 h 68579"/>
              <a:gd name="T14" fmla="*/ 28106 w 40639"/>
              <a:gd name="T15" fmla="*/ 55162 h 68579"/>
              <a:gd name="T16" fmla="*/ 34059 w 40639"/>
              <a:gd name="T17" fmla="*/ 44392 h 68579"/>
              <a:gd name="T18" fmla="*/ 36307 w 40639"/>
              <a:gd name="T19" fmla="*/ 29737 h 68579"/>
              <a:gd name="T20" fmla="*/ 35966 w 40639"/>
              <a:gd name="T21" fmla="*/ 23897 h 68579"/>
              <a:gd name="T22" fmla="*/ 32306 w 40639"/>
              <a:gd name="T23" fmla="*/ 11332 h 68579"/>
              <a:gd name="T24" fmla="*/ 24921 w 40639"/>
              <a:gd name="T25" fmla="*/ 2802 h 68579"/>
              <a:gd name="T26" fmla="*/ 1416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0" y="0"/>
                </a:moveTo>
                <a:lnTo>
                  <a:pt x="7623" y="6916"/>
                </a:lnTo>
                <a:lnTo>
                  <a:pt x="2011" y="19984"/>
                </a:lnTo>
                <a:lnTo>
                  <a:pt x="0" y="38097"/>
                </a:lnTo>
                <a:lnTo>
                  <a:pt x="3563" y="53594"/>
                </a:lnTo>
                <a:lnTo>
                  <a:pt x="11172" y="64398"/>
                </a:lnTo>
                <a:lnTo>
                  <a:pt x="21908" y="68393"/>
                </a:lnTo>
                <a:lnTo>
                  <a:pt x="31363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09"/>
                </a:lnTo>
                <a:lnTo>
                  <a:pt x="36049" y="12903"/>
                </a:lnTo>
                <a:lnTo>
                  <a:pt x="27809" y="3190"/>
                </a:lnTo>
                <a:lnTo>
                  <a:pt x="1581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0" name="object 172">
            <a:extLst>
              <a:ext uri="{FF2B5EF4-FFF2-40B4-BE49-F238E27FC236}">
                <a16:creationId xmlns:a16="http://schemas.microsoft.com/office/drawing/2014/main" id="{610BE09C-954D-4526-90F8-DC0D116BB636}"/>
              </a:ext>
            </a:extLst>
          </p:cNvPr>
          <p:cNvSpPr>
            <a:spLocks/>
          </p:cNvSpPr>
          <p:nvPr/>
        </p:nvSpPr>
        <p:spPr bwMode="auto">
          <a:xfrm>
            <a:off x="2968625" y="31019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1" name="object 173">
            <a:extLst>
              <a:ext uri="{FF2B5EF4-FFF2-40B4-BE49-F238E27FC236}">
                <a16:creationId xmlns:a16="http://schemas.microsoft.com/office/drawing/2014/main" id="{69171478-1E8E-4A58-B3EF-60596519E5BA}"/>
              </a:ext>
            </a:extLst>
          </p:cNvPr>
          <p:cNvSpPr>
            <a:spLocks/>
          </p:cNvSpPr>
          <p:nvPr/>
        </p:nvSpPr>
        <p:spPr bwMode="auto">
          <a:xfrm>
            <a:off x="2968625" y="31527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2" name="object 174">
            <a:extLst>
              <a:ext uri="{FF2B5EF4-FFF2-40B4-BE49-F238E27FC236}">
                <a16:creationId xmlns:a16="http://schemas.microsoft.com/office/drawing/2014/main" id="{F915839F-3451-46B5-822B-6120F720B675}"/>
              </a:ext>
            </a:extLst>
          </p:cNvPr>
          <p:cNvSpPr>
            <a:spLocks/>
          </p:cNvSpPr>
          <p:nvPr/>
        </p:nvSpPr>
        <p:spPr bwMode="auto">
          <a:xfrm>
            <a:off x="2981325" y="3101975"/>
            <a:ext cx="0" cy="52388"/>
          </a:xfrm>
          <a:custGeom>
            <a:avLst/>
            <a:gdLst>
              <a:gd name="T0" fmla="*/ 0 h 59054"/>
              <a:gd name="T1" fmla="*/ 52813 h 590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9054">
                <a:moveTo>
                  <a:pt x="0" y="0"/>
                </a:moveTo>
                <a:lnTo>
                  <a:pt x="0" y="58594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3" name="object 175">
            <a:extLst>
              <a:ext uri="{FF2B5EF4-FFF2-40B4-BE49-F238E27FC236}">
                <a16:creationId xmlns:a16="http://schemas.microsoft.com/office/drawing/2014/main" id="{09B9D7C6-EAD9-4CF4-939F-9BABF7EE4114}"/>
              </a:ext>
            </a:extLst>
          </p:cNvPr>
          <p:cNvSpPr>
            <a:spLocks/>
          </p:cNvSpPr>
          <p:nvPr/>
        </p:nvSpPr>
        <p:spPr bwMode="auto">
          <a:xfrm>
            <a:off x="2962275" y="3095625"/>
            <a:ext cx="36513" cy="60325"/>
          </a:xfrm>
          <a:custGeom>
            <a:avLst/>
            <a:gdLst>
              <a:gd name="T0" fmla="*/ 14178 w 40640"/>
              <a:gd name="T1" fmla="*/ 0 h 68579"/>
              <a:gd name="T2" fmla="*/ 6839 w 40640"/>
              <a:gd name="T3" fmla="*/ 6072 h 68579"/>
              <a:gd name="T4" fmla="*/ 1805 w 40640"/>
              <a:gd name="T5" fmla="*/ 17546 h 68579"/>
              <a:gd name="T6" fmla="*/ 0 w 40640"/>
              <a:gd name="T7" fmla="*/ 33451 h 68579"/>
              <a:gd name="T8" fmla="*/ 3196 w 40640"/>
              <a:gd name="T9" fmla="*/ 47062 h 68579"/>
              <a:gd name="T10" fmla="*/ 10016 w 40640"/>
              <a:gd name="T11" fmla="*/ 56551 h 68579"/>
              <a:gd name="T12" fmla="*/ 19633 w 40640"/>
              <a:gd name="T13" fmla="*/ 60060 h 68579"/>
              <a:gd name="T14" fmla="*/ 28105 w 40640"/>
              <a:gd name="T15" fmla="*/ 55155 h 68579"/>
              <a:gd name="T16" fmla="*/ 34058 w 40640"/>
              <a:gd name="T17" fmla="*/ 44384 h 68579"/>
              <a:gd name="T18" fmla="*/ 36306 w 40640"/>
              <a:gd name="T19" fmla="*/ 29729 h 68579"/>
              <a:gd name="T20" fmla="*/ 35966 w 40640"/>
              <a:gd name="T21" fmla="*/ 23910 h 68579"/>
              <a:gd name="T22" fmla="*/ 32310 w 40640"/>
              <a:gd name="T23" fmla="*/ 11342 h 68579"/>
              <a:gd name="T24" fmla="*/ 24928 w 40640"/>
              <a:gd name="T25" fmla="*/ 2805 h 68579"/>
              <a:gd name="T26" fmla="*/ 1417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4" name="object 176">
            <a:extLst>
              <a:ext uri="{FF2B5EF4-FFF2-40B4-BE49-F238E27FC236}">
                <a16:creationId xmlns:a16="http://schemas.microsoft.com/office/drawing/2014/main" id="{BC69322D-2614-4481-B9A7-7ADDB531C743}"/>
              </a:ext>
            </a:extLst>
          </p:cNvPr>
          <p:cNvSpPr>
            <a:spLocks/>
          </p:cNvSpPr>
          <p:nvPr/>
        </p:nvSpPr>
        <p:spPr bwMode="auto">
          <a:xfrm>
            <a:off x="2874963" y="3090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5" name="object 177">
            <a:extLst>
              <a:ext uri="{FF2B5EF4-FFF2-40B4-BE49-F238E27FC236}">
                <a16:creationId xmlns:a16="http://schemas.microsoft.com/office/drawing/2014/main" id="{CAA7D86A-8BFC-40D8-8741-9C7C500A9E9B}"/>
              </a:ext>
            </a:extLst>
          </p:cNvPr>
          <p:cNvSpPr>
            <a:spLocks/>
          </p:cNvSpPr>
          <p:nvPr/>
        </p:nvSpPr>
        <p:spPr bwMode="auto">
          <a:xfrm>
            <a:off x="2874963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6" name="object 178">
            <a:extLst>
              <a:ext uri="{FF2B5EF4-FFF2-40B4-BE49-F238E27FC236}">
                <a16:creationId xmlns:a16="http://schemas.microsoft.com/office/drawing/2014/main" id="{1D5CF70D-F1F0-4544-8D2D-3369A175FA3F}"/>
              </a:ext>
            </a:extLst>
          </p:cNvPr>
          <p:cNvSpPr>
            <a:spLocks/>
          </p:cNvSpPr>
          <p:nvPr/>
        </p:nvSpPr>
        <p:spPr bwMode="auto">
          <a:xfrm>
            <a:off x="2887663" y="3090863"/>
            <a:ext cx="0" cy="34925"/>
          </a:xfrm>
          <a:custGeom>
            <a:avLst/>
            <a:gdLst>
              <a:gd name="T0" fmla="*/ 0 h 38735"/>
              <a:gd name="T1" fmla="*/ 34855 h 387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735">
                <a:moveTo>
                  <a:pt x="0" y="0"/>
                </a:moveTo>
                <a:lnTo>
                  <a:pt x="0" y="38555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7" name="object 179">
            <a:extLst>
              <a:ext uri="{FF2B5EF4-FFF2-40B4-BE49-F238E27FC236}">
                <a16:creationId xmlns:a16="http://schemas.microsoft.com/office/drawing/2014/main" id="{EDB8073C-68CE-4BE6-A0A3-4FFAE247C095}"/>
              </a:ext>
            </a:extLst>
          </p:cNvPr>
          <p:cNvSpPr>
            <a:spLocks/>
          </p:cNvSpPr>
          <p:nvPr/>
        </p:nvSpPr>
        <p:spPr bwMode="auto">
          <a:xfrm>
            <a:off x="2870200" y="3078163"/>
            <a:ext cx="36513" cy="60325"/>
          </a:xfrm>
          <a:custGeom>
            <a:avLst/>
            <a:gdLst>
              <a:gd name="T0" fmla="*/ 14178 w 40640"/>
              <a:gd name="T1" fmla="*/ 0 h 68579"/>
              <a:gd name="T2" fmla="*/ 6839 w 40640"/>
              <a:gd name="T3" fmla="*/ 6072 h 68579"/>
              <a:gd name="T4" fmla="*/ 1805 w 40640"/>
              <a:gd name="T5" fmla="*/ 17546 h 68579"/>
              <a:gd name="T6" fmla="*/ 0 w 40640"/>
              <a:gd name="T7" fmla="*/ 33451 h 68579"/>
              <a:gd name="T8" fmla="*/ 3196 w 40640"/>
              <a:gd name="T9" fmla="*/ 47062 h 68579"/>
              <a:gd name="T10" fmla="*/ 10016 w 40640"/>
              <a:gd name="T11" fmla="*/ 56551 h 68579"/>
              <a:gd name="T12" fmla="*/ 19633 w 40640"/>
              <a:gd name="T13" fmla="*/ 60060 h 68579"/>
              <a:gd name="T14" fmla="*/ 28105 w 40640"/>
              <a:gd name="T15" fmla="*/ 55155 h 68579"/>
              <a:gd name="T16" fmla="*/ 34058 w 40640"/>
              <a:gd name="T17" fmla="*/ 44384 h 68579"/>
              <a:gd name="T18" fmla="*/ 36306 w 40640"/>
              <a:gd name="T19" fmla="*/ 29729 h 68579"/>
              <a:gd name="T20" fmla="*/ 35966 w 40640"/>
              <a:gd name="T21" fmla="*/ 23910 h 68579"/>
              <a:gd name="T22" fmla="*/ 32310 w 40640"/>
              <a:gd name="T23" fmla="*/ 11342 h 68579"/>
              <a:gd name="T24" fmla="*/ 24928 w 40640"/>
              <a:gd name="T25" fmla="*/ 2805 h 68579"/>
              <a:gd name="T26" fmla="*/ 1417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8" name="object 180">
            <a:extLst>
              <a:ext uri="{FF2B5EF4-FFF2-40B4-BE49-F238E27FC236}">
                <a16:creationId xmlns:a16="http://schemas.microsoft.com/office/drawing/2014/main" id="{4C32E337-745C-4739-AF7D-91C4AA8B3A99}"/>
              </a:ext>
            </a:extLst>
          </p:cNvPr>
          <p:cNvSpPr>
            <a:spLocks/>
          </p:cNvSpPr>
          <p:nvPr/>
        </p:nvSpPr>
        <p:spPr bwMode="auto">
          <a:xfrm>
            <a:off x="2762250" y="2982913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5 w 40640"/>
              <a:gd name="T3" fmla="*/ 6214 h 68579"/>
              <a:gd name="T4" fmla="*/ 1735 w 40640"/>
              <a:gd name="T5" fmla="*/ 17956 h 68579"/>
              <a:gd name="T6" fmla="*/ 0 w 40640"/>
              <a:gd name="T7" fmla="*/ 34230 h 68579"/>
              <a:gd name="T8" fmla="*/ 3073 w 40640"/>
              <a:gd name="T9" fmla="*/ 48157 h 68579"/>
              <a:gd name="T10" fmla="*/ 9631 w 40640"/>
              <a:gd name="T11" fmla="*/ 57866 h 68579"/>
              <a:gd name="T12" fmla="*/ 18881 w 40640"/>
              <a:gd name="T13" fmla="*/ 61455 h 68579"/>
              <a:gd name="T14" fmla="*/ 27028 w 40640"/>
              <a:gd name="T15" fmla="*/ 56436 h 68579"/>
              <a:gd name="T16" fmla="*/ 32752 w 40640"/>
              <a:gd name="T17" fmla="*/ 45415 h 68579"/>
              <a:gd name="T18" fmla="*/ 34913 w 40640"/>
              <a:gd name="T19" fmla="*/ 30419 h 68579"/>
              <a:gd name="T20" fmla="*/ 34586 w 40640"/>
              <a:gd name="T21" fmla="*/ 24462 h 68579"/>
              <a:gd name="T22" fmla="*/ 31070 w 40640"/>
              <a:gd name="T23" fmla="*/ 11603 h 68579"/>
              <a:gd name="T24" fmla="*/ 23970 w 40640"/>
              <a:gd name="T25" fmla="*/ 2870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0" y="6914"/>
                </a:lnTo>
                <a:lnTo>
                  <a:pt x="2013" y="19980"/>
                </a:lnTo>
                <a:lnTo>
                  <a:pt x="0" y="38088"/>
                </a:lnTo>
                <a:lnTo>
                  <a:pt x="3566" y="53585"/>
                </a:lnTo>
                <a:lnTo>
                  <a:pt x="11177" y="64388"/>
                </a:lnTo>
                <a:lnTo>
                  <a:pt x="21912" y="68382"/>
                </a:lnTo>
                <a:lnTo>
                  <a:pt x="31366" y="62797"/>
                </a:lnTo>
                <a:lnTo>
                  <a:pt x="38009" y="50534"/>
                </a:lnTo>
                <a:lnTo>
                  <a:pt x="40517" y="33848"/>
                </a:lnTo>
                <a:lnTo>
                  <a:pt x="40138" y="27219"/>
                </a:lnTo>
                <a:lnTo>
                  <a:pt x="36057" y="12911"/>
                </a:lnTo>
                <a:lnTo>
                  <a:pt x="27818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9" name="object 181">
            <a:extLst>
              <a:ext uri="{FF2B5EF4-FFF2-40B4-BE49-F238E27FC236}">
                <a16:creationId xmlns:a16="http://schemas.microsoft.com/office/drawing/2014/main" id="{A6554EBE-FF7E-492C-9455-856B629A584B}"/>
              </a:ext>
            </a:extLst>
          </p:cNvPr>
          <p:cNvSpPr>
            <a:spLocks/>
          </p:cNvSpPr>
          <p:nvPr/>
        </p:nvSpPr>
        <p:spPr bwMode="auto">
          <a:xfrm>
            <a:off x="2770188" y="2970213"/>
            <a:ext cx="2517775" cy="604837"/>
          </a:xfrm>
          <a:custGeom>
            <a:avLst/>
            <a:gdLst>
              <a:gd name="T0" fmla="*/ 2517045 w 2852420"/>
              <a:gd name="T1" fmla="*/ 0 h 683260"/>
              <a:gd name="T2" fmla="*/ 2065897 w 2852420"/>
              <a:gd name="T3" fmla="*/ 220770 h 683260"/>
              <a:gd name="T4" fmla="*/ 1667863 w 2852420"/>
              <a:gd name="T5" fmla="*/ 432934 h 683260"/>
              <a:gd name="T6" fmla="*/ 1463478 w 2852420"/>
              <a:gd name="T7" fmla="*/ 534403 h 683260"/>
              <a:gd name="T8" fmla="*/ 1359705 w 2852420"/>
              <a:gd name="T9" fmla="*/ 598104 h 683260"/>
              <a:gd name="T10" fmla="*/ 1269695 w 2852420"/>
              <a:gd name="T11" fmla="*/ 589633 h 683260"/>
              <a:gd name="T12" fmla="*/ 1152147 w 2852420"/>
              <a:gd name="T13" fmla="*/ 603277 h 683260"/>
              <a:gd name="T14" fmla="*/ 1032224 w 2852420"/>
              <a:gd name="T15" fmla="*/ 571915 h 683260"/>
              <a:gd name="T16" fmla="*/ 968519 w 2852420"/>
              <a:gd name="T17" fmla="*/ 580769 h 683260"/>
              <a:gd name="T18" fmla="*/ 850041 w 2852420"/>
              <a:gd name="T19" fmla="*/ 557642 h 683260"/>
              <a:gd name="T20" fmla="*/ 738837 w 2852420"/>
              <a:gd name="T21" fmla="*/ 551740 h 683260"/>
              <a:gd name="T22" fmla="*/ 723706 w 2852420"/>
              <a:gd name="T23" fmla="*/ 544244 h 683260"/>
              <a:gd name="T24" fmla="*/ 638673 w 2852420"/>
              <a:gd name="T25" fmla="*/ 478939 h 683260"/>
              <a:gd name="T26" fmla="*/ 535102 w 2852420"/>
              <a:gd name="T27" fmla="*/ 472409 h 683260"/>
              <a:gd name="T28" fmla="*/ 435285 w 2852420"/>
              <a:gd name="T29" fmla="*/ 406003 h 683260"/>
              <a:gd name="T30" fmla="*/ 303761 w 2852420"/>
              <a:gd name="T31" fmla="*/ 269849 h 683260"/>
              <a:gd name="T32" fmla="*/ 230765 w 2852420"/>
              <a:gd name="T33" fmla="*/ 194210 h 683260"/>
              <a:gd name="T34" fmla="*/ 114159 w 2852420"/>
              <a:gd name="T35" fmla="*/ 106261 h 683260"/>
              <a:gd name="T36" fmla="*/ 0 w 2852420"/>
              <a:gd name="T37" fmla="*/ 37511 h 68326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52420" h="683260">
                <a:moveTo>
                  <a:pt x="2852333" y="0"/>
                </a:moveTo>
                <a:lnTo>
                  <a:pt x="2341089" y="249858"/>
                </a:lnTo>
                <a:lnTo>
                  <a:pt x="1890034" y="489976"/>
                </a:lnTo>
                <a:lnTo>
                  <a:pt x="1658423" y="604815"/>
                </a:lnTo>
                <a:lnTo>
                  <a:pt x="1540827" y="676909"/>
                </a:lnTo>
                <a:lnTo>
                  <a:pt x="1438827" y="667321"/>
                </a:lnTo>
                <a:lnTo>
                  <a:pt x="1305621" y="682763"/>
                </a:lnTo>
                <a:lnTo>
                  <a:pt x="1169723" y="647269"/>
                </a:lnTo>
                <a:lnTo>
                  <a:pt x="1097532" y="657289"/>
                </a:lnTo>
                <a:lnTo>
                  <a:pt x="963272" y="631115"/>
                </a:lnTo>
                <a:lnTo>
                  <a:pt x="837255" y="624436"/>
                </a:lnTo>
                <a:lnTo>
                  <a:pt x="820109" y="615952"/>
                </a:lnTo>
                <a:lnTo>
                  <a:pt x="723749" y="542043"/>
                </a:lnTo>
                <a:lnTo>
                  <a:pt x="606381" y="534652"/>
                </a:lnTo>
                <a:lnTo>
                  <a:pt x="493268" y="459497"/>
                </a:lnTo>
                <a:lnTo>
                  <a:pt x="344224" y="305404"/>
                </a:lnTo>
                <a:lnTo>
                  <a:pt x="261504" y="219799"/>
                </a:lnTo>
                <a:lnTo>
                  <a:pt x="129366" y="120262"/>
                </a:lnTo>
                <a:lnTo>
                  <a:pt x="0" y="42453"/>
                </a:lnTo>
              </a:path>
            </a:pathLst>
          </a:custGeom>
          <a:noFill/>
          <a:ln w="9421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0" name="object 182">
            <a:extLst>
              <a:ext uri="{FF2B5EF4-FFF2-40B4-BE49-F238E27FC236}">
                <a16:creationId xmlns:a16="http://schemas.microsoft.com/office/drawing/2014/main" id="{A092D435-C641-4A3A-B365-9CBD004A1DC0}"/>
              </a:ext>
            </a:extLst>
          </p:cNvPr>
          <p:cNvSpPr>
            <a:spLocks/>
          </p:cNvSpPr>
          <p:nvPr/>
        </p:nvSpPr>
        <p:spPr bwMode="auto">
          <a:xfrm>
            <a:off x="5268913" y="2940050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1 h 68579"/>
              <a:gd name="T4" fmla="*/ 1805 w 40639"/>
              <a:gd name="T5" fmla="*/ 17547 h 68579"/>
              <a:gd name="T6" fmla="*/ 0 w 40639"/>
              <a:gd name="T7" fmla="*/ 33451 h 68579"/>
              <a:gd name="T8" fmla="*/ 3196 w 40639"/>
              <a:gd name="T9" fmla="*/ 47062 h 68579"/>
              <a:gd name="T10" fmla="*/ 10017 w 40639"/>
              <a:gd name="T11" fmla="*/ 56550 h 68579"/>
              <a:gd name="T12" fmla="*/ 19635 w 40639"/>
              <a:gd name="T13" fmla="*/ 60059 h 68579"/>
              <a:gd name="T14" fmla="*/ 28111 w 40639"/>
              <a:gd name="T15" fmla="*/ 55154 h 68579"/>
              <a:gd name="T16" fmla="*/ 34061 w 40639"/>
              <a:gd name="T17" fmla="*/ 44383 h 68579"/>
              <a:gd name="T18" fmla="*/ 36307 w 40639"/>
              <a:gd name="T19" fmla="*/ 29728 h 68579"/>
              <a:gd name="T20" fmla="*/ 35967 w 40639"/>
              <a:gd name="T21" fmla="*/ 23909 h 68579"/>
              <a:gd name="T22" fmla="*/ 32314 w 40639"/>
              <a:gd name="T23" fmla="*/ 11341 h 68579"/>
              <a:gd name="T24" fmla="*/ 24933 w 40639"/>
              <a:gd name="T25" fmla="*/ 2805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1" name="object 183">
            <a:extLst>
              <a:ext uri="{FF2B5EF4-FFF2-40B4-BE49-F238E27FC236}">
                <a16:creationId xmlns:a16="http://schemas.microsoft.com/office/drawing/2014/main" id="{1F7F51ED-48DE-4075-A407-0B4CB0470B52}"/>
              </a:ext>
            </a:extLst>
          </p:cNvPr>
          <p:cNvSpPr>
            <a:spLocks/>
          </p:cNvSpPr>
          <p:nvPr/>
        </p:nvSpPr>
        <p:spPr bwMode="auto">
          <a:xfrm>
            <a:off x="4822825" y="3165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2" name="object 184">
            <a:extLst>
              <a:ext uri="{FF2B5EF4-FFF2-40B4-BE49-F238E27FC236}">
                <a16:creationId xmlns:a16="http://schemas.microsoft.com/office/drawing/2014/main" id="{79A89A6F-0FFF-4E3D-B3D5-505329BDF052}"/>
              </a:ext>
            </a:extLst>
          </p:cNvPr>
          <p:cNvSpPr>
            <a:spLocks/>
          </p:cNvSpPr>
          <p:nvPr/>
        </p:nvSpPr>
        <p:spPr bwMode="auto">
          <a:xfrm>
            <a:off x="4822825" y="32321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3" name="object 185">
            <a:extLst>
              <a:ext uri="{FF2B5EF4-FFF2-40B4-BE49-F238E27FC236}">
                <a16:creationId xmlns:a16="http://schemas.microsoft.com/office/drawing/2014/main" id="{D8204C13-06A7-4726-A61E-B0065F2074CC}"/>
              </a:ext>
            </a:extLst>
          </p:cNvPr>
          <p:cNvSpPr>
            <a:spLocks/>
          </p:cNvSpPr>
          <p:nvPr/>
        </p:nvSpPr>
        <p:spPr bwMode="auto">
          <a:xfrm>
            <a:off x="4835525" y="3165475"/>
            <a:ext cx="0" cy="68263"/>
          </a:xfrm>
          <a:custGeom>
            <a:avLst/>
            <a:gdLst>
              <a:gd name="T0" fmla="*/ 0 h 76835"/>
              <a:gd name="T1" fmla="*/ 68269 h 768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835">
                <a:moveTo>
                  <a:pt x="0" y="0"/>
                </a:moveTo>
                <a:lnTo>
                  <a:pt x="0" y="76424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4" name="object 186">
            <a:extLst>
              <a:ext uri="{FF2B5EF4-FFF2-40B4-BE49-F238E27FC236}">
                <a16:creationId xmlns:a16="http://schemas.microsoft.com/office/drawing/2014/main" id="{6DA4E375-0626-4E3E-BFF2-E7339CE9A8FB}"/>
              </a:ext>
            </a:extLst>
          </p:cNvPr>
          <p:cNvSpPr>
            <a:spLocks/>
          </p:cNvSpPr>
          <p:nvPr/>
        </p:nvSpPr>
        <p:spPr bwMode="auto">
          <a:xfrm>
            <a:off x="4816475" y="315595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4 h 68579"/>
              <a:gd name="T8" fmla="*/ 3197 w 40639"/>
              <a:gd name="T9" fmla="*/ 47063 h 68579"/>
              <a:gd name="T10" fmla="*/ 10019 w 40639"/>
              <a:gd name="T11" fmla="*/ 56550 h 68579"/>
              <a:gd name="T12" fmla="*/ 19639 w 40639"/>
              <a:gd name="T13" fmla="*/ 60058 h 68579"/>
              <a:gd name="T14" fmla="*/ 28116 w 40639"/>
              <a:gd name="T15" fmla="*/ 55150 h 68579"/>
              <a:gd name="T16" fmla="*/ 34070 w 40639"/>
              <a:gd name="T17" fmla="*/ 44381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5" name="object 187">
            <a:extLst>
              <a:ext uri="{FF2B5EF4-FFF2-40B4-BE49-F238E27FC236}">
                <a16:creationId xmlns:a16="http://schemas.microsoft.com/office/drawing/2014/main" id="{8CF23BBE-ED34-4C19-BB71-1558EC09189A}"/>
              </a:ext>
            </a:extLst>
          </p:cNvPr>
          <p:cNvSpPr>
            <a:spLocks/>
          </p:cNvSpPr>
          <p:nvPr/>
        </p:nvSpPr>
        <p:spPr bwMode="auto">
          <a:xfrm>
            <a:off x="4425950" y="33607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6" name="object 188">
            <a:extLst>
              <a:ext uri="{FF2B5EF4-FFF2-40B4-BE49-F238E27FC236}">
                <a16:creationId xmlns:a16="http://schemas.microsoft.com/office/drawing/2014/main" id="{F5171D1E-5DC8-46AF-B78F-47E670C26C2B}"/>
              </a:ext>
            </a:extLst>
          </p:cNvPr>
          <p:cNvSpPr>
            <a:spLocks/>
          </p:cNvSpPr>
          <p:nvPr/>
        </p:nvSpPr>
        <p:spPr bwMode="auto">
          <a:xfrm>
            <a:off x="4425950" y="34448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7" name="object 189">
            <a:extLst>
              <a:ext uri="{FF2B5EF4-FFF2-40B4-BE49-F238E27FC236}">
                <a16:creationId xmlns:a16="http://schemas.microsoft.com/office/drawing/2014/main" id="{92EE4F56-F88F-4DDD-8F40-E63F29E1E244}"/>
              </a:ext>
            </a:extLst>
          </p:cNvPr>
          <p:cNvSpPr>
            <a:spLocks/>
          </p:cNvSpPr>
          <p:nvPr/>
        </p:nvSpPr>
        <p:spPr bwMode="auto">
          <a:xfrm>
            <a:off x="4438650" y="3360738"/>
            <a:ext cx="0" cy="84137"/>
          </a:xfrm>
          <a:custGeom>
            <a:avLst/>
            <a:gdLst>
              <a:gd name="T0" fmla="*/ 0 h 94614"/>
              <a:gd name="T1" fmla="*/ 83825 h 946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4614">
                <a:moveTo>
                  <a:pt x="0" y="0"/>
                </a:moveTo>
                <a:lnTo>
                  <a:pt x="0" y="9436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8" name="object 190">
            <a:extLst>
              <a:ext uri="{FF2B5EF4-FFF2-40B4-BE49-F238E27FC236}">
                <a16:creationId xmlns:a16="http://schemas.microsoft.com/office/drawing/2014/main" id="{EDB28A20-34CE-47E3-951A-4ADB6A208DE1}"/>
              </a:ext>
            </a:extLst>
          </p:cNvPr>
          <p:cNvSpPr>
            <a:spLocks/>
          </p:cNvSpPr>
          <p:nvPr/>
        </p:nvSpPr>
        <p:spPr bwMode="auto">
          <a:xfrm>
            <a:off x="4421188" y="3375025"/>
            <a:ext cx="34925" cy="60325"/>
          </a:xfrm>
          <a:custGeom>
            <a:avLst/>
            <a:gdLst>
              <a:gd name="T0" fmla="*/ 13618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69 h 68579"/>
              <a:gd name="T8" fmla="*/ 3076 w 40639"/>
              <a:gd name="T9" fmla="*/ 47076 h 68579"/>
              <a:gd name="T10" fmla="*/ 9637 w 40639"/>
              <a:gd name="T11" fmla="*/ 56559 h 68579"/>
              <a:gd name="T12" fmla="*/ 18889 w 40639"/>
              <a:gd name="T13" fmla="*/ 60063 h 68579"/>
              <a:gd name="T14" fmla="*/ 27034 w 40639"/>
              <a:gd name="T15" fmla="*/ 55152 h 68579"/>
              <a:gd name="T16" fmla="*/ 32758 w 40639"/>
              <a:gd name="T17" fmla="*/ 44380 h 68579"/>
              <a:gd name="T18" fmla="*/ 34921 w 40639"/>
              <a:gd name="T19" fmla="*/ 29723 h 68579"/>
              <a:gd name="T20" fmla="*/ 34592 w 40639"/>
              <a:gd name="T21" fmla="*/ 23885 h 68579"/>
              <a:gd name="T22" fmla="*/ 31068 w 40639"/>
              <a:gd name="T23" fmla="*/ 11326 h 68579"/>
              <a:gd name="T24" fmla="*/ 23962 w 40639"/>
              <a:gd name="T25" fmla="*/ 2799 h 68579"/>
              <a:gd name="T26" fmla="*/ 1361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4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8"/>
                </a:lnTo>
                <a:lnTo>
                  <a:pt x="3570" y="53601"/>
                </a:lnTo>
                <a:lnTo>
                  <a:pt x="11184" y="64398"/>
                </a:lnTo>
                <a:lnTo>
                  <a:pt x="21920" y="68388"/>
                </a:lnTo>
                <a:lnTo>
                  <a:pt x="31372" y="62796"/>
                </a:lnTo>
                <a:lnTo>
                  <a:pt x="38015" y="50531"/>
                </a:lnTo>
                <a:lnTo>
                  <a:pt x="40525" y="33843"/>
                </a:lnTo>
                <a:lnTo>
                  <a:pt x="40143" y="27195"/>
                </a:lnTo>
                <a:lnTo>
                  <a:pt x="36054" y="12896"/>
                </a:lnTo>
                <a:lnTo>
                  <a:pt x="27807" y="3187"/>
                </a:lnTo>
                <a:lnTo>
                  <a:pt x="1580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9" name="object 191">
            <a:extLst>
              <a:ext uri="{FF2B5EF4-FFF2-40B4-BE49-F238E27FC236}">
                <a16:creationId xmlns:a16="http://schemas.microsoft.com/office/drawing/2014/main" id="{C6C6B276-2ED2-4A26-8597-7AFD590723A9}"/>
              </a:ext>
            </a:extLst>
          </p:cNvPr>
          <p:cNvSpPr>
            <a:spLocks/>
          </p:cNvSpPr>
          <p:nvPr/>
        </p:nvSpPr>
        <p:spPr bwMode="auto">
          <a:xfrm>
            <a:off x="4221163" y="34274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0" name="object 192">
            <a:extLst>
              <a:ext uri="{FF2B5EF4-FFF2-40B4-BE49-F238E27FC236}">
                <a16:creationId xmlns:a16="http://schemas.microsoft.com/office/drawing/2014/main" id="{30433450-42FA-4A12-8278-3AFD29736228}"/>
              </a:ext>
            </a:extLst>
          </p:cNvPr>
          <p:cNvSpPr>
            <a:spLocks/>
          </p:cNvSpPr>
          <p:nvPr/>
        </p:nvSpPr>
        <p:spPr bwMode="auto">
          <a:xfrm>
            <a:off x="4221163" y="35798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1" name="object 193">
            <a:extLst>
              <a:ext uri="{FF2B5EF4-FFF2-40B4-BE49-F238E27FC236}">
                <a16:creationId xmlns:a16="http://schemas.microsoft.com/office/drawing/2014/main" id="{11F68E1D-EB08-41CC-894E-ED621ED78E60}"/>
              </a:ext>
            </a:extLst>
          </p:cNvPr>
          <p:cNvSpPr>
            <a:spLocks/>
          </p:cNvSpPr>
          <p:nvPr/>
        </p:nvSpPr>
        <p:spPr bwMode="auto">
          <a:xfrm>
            <a:off x="4233863" y="3427413"/>
            <a:ext cx="0" cy="152400"/>
          </a:xfrm>
          <a:custGeom>
            <a:avLst/>
            <a:gdLst>
              <a:gd name="T0" fmla="*/ 0 h 173354"/>
              <a:gd name="T1" fmla="*/ 152146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274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2" name="object 194">
            <a:extLst>
              <a:ext uri="{FF2B5EF4-FFF2-40B4-BE49-F238E27FC236}">
                <a16:creationId xmlns:a16="http://schemas.microsoft.com/office/drawing/2014/main" id="{A5E4B813-1CCA-4663-BC6E-112EA7F4CE1A}"/>
              </a:ext>
            </a:extLst>
          </p:cNvPr>
          <p:cNvSpPr>
            <a:spLocks/>
          </p:cNvSpPr>
          <p:nvPr/>
        </p:nvSpPr>
        <p:spPr bwMode="auto">
          <a:xfrm>
            <a:off x="4217988" y="3478213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6 w 40639"/>
              <a:gd name="T3" fmla="*/ 6072 h 68579"/>
              <a:gd name="T4" fmla="*/ 1735 w 40639"/>
              <a:gd name="T5" fmla="*/ 17548 h 68579"/>
              <a:gd name="T6" fmla="*/ 0 w 40639"/>
              <a:gd name="T7" fmla="*/ 33453 h 68579"/>
              <a:gd name="T8" fmla="*/ 3074 w 40639"/>
              <a:gd name="T9" fmla="*/ 47063 h 68579"/>
              <a:gd name="T10" fmla="*/ 9633 w 40639"/>
              <a:gd name="T11" fmla="*/ 56550 h 68579"/>
              <a:gd name="T12" fmla="*/ 18882 w 40639"/>
              <a:gd name="T13" fmla="*/ 60058 h 68579"/>
              <a:gd name="T14" fmla="*/ 27030 w 40639"/>
              <a:gd name="T15" fmla="*/ 55150 h 68579"/>
              <a:gd name="T16" fmla="*/ 32757 w 40639"/>
              <a:gd name="T17" fmla="*/ 44381 h 68579"/>
              <a:gd name="T18" fmla="*/ 34921 w 40639"/>
              <a:gd name="T19" fmla="*/ 29728 h 68579"/>
              <a:gd name="T20" fmla="*/ 34593 w 40639"/>
              <a:gd name="T21" fmla="*/ 23900 h 68579"/>
              <a:gd name="T22" fmla="*/ 31071 w 40639"/>
              <a:gd name="T23" fmla="*/ 11337 h 68579"/>
              <a:gd name="T24" fmla="*/ 23969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4"/>
                </a:lnTo>
                <a:lnTo>
                  <a:pt x="2014" y="19980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4"/>
                </a:lnTo>
                <a:lnTo>
                  <a:pt x="38015" y="50532"/>
                </a:lnTo>
                <a:lnTo>
                  <a:pt x="40526" y="33848"/>
                </a:lnTo>
                <a:lnTo>
                  <a:pt x="40146" y="27213"/>
                </a:lnTo>
                <a:lnTo>
                  <a:pt x="36059" y="12908"/>
                </a:lnTo>
                <a:lnTo>
                  <a:pt x="27816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3" name="object 195">
            <a:extLst>
              <a:ext uri="{FF2B5EF4-FFF2-40B4-BE49-F238E27FC236}">
                <a16:creationId xmlns:a16="http://schemas.microsoft.com/office/drawing/2014/main" id="{29D5C6D3-B856-4E56-9871-D89F6C79A7AE}"/>
              </a:ext>
            </a:extLst>
          </p:cNvPr>
          <p:cNvSpPr>
            <a:spLocks/>
          </p:cNvSpPr>
          <p:nvPr/>
        </p:nvSpPr>
        <p:spPr bwMode="auto">
          <a:xfrm>
            <a:off x="4095750" y="34829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4" name="object 196">
            <a:extLst>
              <a:ext uri="{FF2B5EF4-FFF2-40B4-BE49-F238E27FC236}">
                <a16:creationId xmlns:a16="http://schemas.microsoft.com/office/drawing/2014/main" id="{2759BF03-1BF5-4D1B-BB9A-908BD5BE59BA}"/>
              </a:ext>
            </a:extLst>
          </p:cNvPr>
          <p:cNvSpPr>
            <a:spLocks/>
          </p:cNvSpPr>
          <p:nvPr/>
        </p:nvSpPr>
        <p:spPr bwMode="auto">
          <a:xfrm>
            <a:off x="4095750" y="36496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5" name="object 197">
            <a:extLst>
              <a:ext uri="{FF2B5EF4-FFF2-40B4-BE49-F238E27FC236}">
                <a16:creationId xmlns:a16="http://schemas.microsoft.com/office/drawing/2014/main" id="{5A705CD9-3312-4B21-A432-551C9239522E}"/>
              </a:ext>
            </a:extLst>
          </p:cNvPr>
          <p:cNvSpPr>
            <a:spLocks/>
          </p:cNvSpPr>
          <p:nvPr/>
        </p:nvSpPr>
        <p:spPr bwMode="auto">
          <a:xfrm>
            <a:off x="4106863" y="3482975"/>
            <a:ext cx="0" cy="168275"/>
          </a:xfrm>
          <a:custGeom>
            <a:avLst/>
            <a:gdLst>
              <a:gd name="T0" fmla="*/ 0 h 189864"/>
              <a:gd name="T1" fmla="*/ 167843 h 189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9864">
                <a:moveTo>
                  <a:pt x="0" y="0"/>
                </a:moveTo>
                <a:lnTo>
                  <a:pt x="0" y="18958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6" name="object 198">
            <a:extLst>
              <a:ext uri="{FF2B5EF4-FFF2-40B4-BE49-F238E27FC236}">
                <a16:creationId xmlns:a16="http://schemas.microsoft.com/office/drawing/2014/main" id="{54888A7D-EA3E-4C4D-86A9-F7102EA9E31A}"/>
              </a:ext>
            </a:extLst>
          </p:cNvPr>
          <p:cNvSpPr>
            <a:spLocks/>
          </p:cNvSpPr>
          <p:nvPr/>
        </p:nvSpPr>
        <p:spPr bwMode="auto">
          <a:xfrm>
            <a:off x="4089400" y="3538538"/>
            <a:ext cx="36513" cy="60325"/>
          </a:xfrm>
          <a:custGeom>
            <a:avLst/>
            <a:gdLst>
              <a:gd name="T0" fmla="*/ 13618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71 h 68579"/>
              <a:gd name="T8" fmla="*/ 3077 w 40639"/>
              <a:gd name="T9" fmla="*/ 47077 h 68579"/>
              <a:gd name="T10" fmla="*/ 9638 w 40639"/>
              <a:gd name="T11" fmla="*/ 56560 h 68579"/>
              <a:gd name="T12" fmla="*/ 18890 w 40639"/>
              <a:gd name="T13" fmla="*/ 60064 h 68579"/>
              <a:gd name="T14" fmla="*/ 27038 w 40639"/>
              <a:gd name="T15" fmla="*/ 55153 h 68579"/>
              <a:gd name="T16" fmla="*/ 32760 w 40639"/>
              <a:gd name="T17" fmla="*/ 44381 h 68579"/>
              <a:gd name="T18" fmla="*/ 34920 w 40639"/>
              <a:gd name="T19" fmla="*/ 29723 h 68579"/>
              <a:gd name="T20" fmla="*/ 34592 w 40639"/>
              <a:gd name="T21" fmla="*/ 23884 h 68579"/>
              <a:gd name="T22" fmla="*/ 31071 w 40639"/>
              <a:gd name="T23" fmla="*/ 11326 h 68579"/>
              <a:gd name="T24" fmla="*/ 23966 w 40639"/>
              <a:gd name="T25" fmla="*/ 2798 h 68579"/>
              <a:gd name="T26" fmla="*/ 1361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7" name="object 199">
            <a:extLst>
              <a:ext uri="{FF2B5EF4-FFF2-40B4-BE49-F238E27FC236}">
                <a16:creationId xmlns:a16="http://schemas.microsoft.com/office/drawing/2014/main" id="{58927355-38FD-4358-B36A-46810C5A18EB}"/>
              </a:ext>
            </a:extLst>
          </p:cNvPr>
          <p:cNvSpPr>
            <a:spLocks/>
          </p:cNvSpPr>
          <p:nvPr/>
        </p:nvSpPr>
        <p:spPr bwMode="auto">
          <a:xfrm>
            <a:off x="4029075" y="3446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8" name="object 200">
            <a:extLst>
              <a:ext uri="{FF2B5EF4-FFF2-40B4-BE49-F238E27FC236}">
                <a16:creationId xmlns:a16="http://schemas.microsoft.com/office/drawing/2014/main" id="{78F5BF2C-38EA-472A-A086-3D55D7F76720}"/>
              </a:ext>
            </a:extLst>
          </p:cNvPr>
          <p:cNvSpPr>
            <a:spLocks/>
          </p:cNvSpPr>
          <p:nvPr/>
        </p:nvSpPr>
        <p:spPr bwMode="auto">
          <a:xfrm>
            <a:off x="4029075" y="3673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9" name="object 201">
            <a:extLst>
              <a:ext uri="{FF2B5EF4-FFF2-40B4-BE49-F238E27FC236}">
                <a16:creationId xmlns:a16="http://schemas.microsoft.com/office/drawing/2014/main" id="{AD8E2DDD-3E0B-4091-A78F-787C15E86EDF}"/>
              </a:ext>
            </a:extLst>
          </p:cNvPr>
          <p:cNvSpPr>
            <a:spLocks/>
          </p:cNvSpPr>
          <p:nvPr/>
        </p:nvSpPr>
        <p:spPr bwMode="auto">
          <a:xfrm>
            <a:off x="4041775" y="3446463"/>
            <a:ext cx="0" cy="227012"/>
          </a:xfrm>
          <a:custGeom>
            <a:avLst/>
            <a:gdLst>
              <a:gd name="T0" fmla="*/ 0 h 257175"/>
              <a:gd name="T1" fmla="*/ 226849 h 257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7175">
                <a:moveTo>
                  <a:pt x="0" y="0"/>
                </a:moveTo>
                <a:lnTo>
                  <a:pt x="0" y="257096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0" name="object 202">
            <a:extLst>
              <a:ext uri="{FF2B5EF4-FFF2-40B4-BE49-F238E27FC236}">
                <a16:creationId xmlns:a16="http://schemas.microsoft.com/office/drawing/2014/main" id="{E604203B-CCFA-48AD-BDAB-745B5B666392}"/>
              </a:ext>
            </a:extLst>
          </p:cNvPr>
          <p:cNvSpPr>
            <a:spLocks/>
          </p:cNvSpPr>
          <p:nvPr/>
        </p:nvSpPr>
        <p:spPr bwMode="auto">
          <a:xfrm>
            <a:off x="4022725" y="3530600"/>
            <a:ext cx="36513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1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1 h 68579"/>
              <a:gd name="T10" fmla="*/ 10016 w 40639"/>
              <a:gd name="T11" fmla="*/ 56550 h 68579"/>
              <a:gd name="T12" fmla="*/ 19633 w 40639"/>
              <a:gd name="T13" fmla="*/ 60059 h 68579"/>
              <a:gd name="T14" fmla="*/ 28105 w 40639"/>
              <a:gd name="T15" fmla="*/ 55154 h 68579"/>
              <a:gd name="T16" fmla="*/ 34059 w 40639"/>
              <a:gd name="T17" fmla="*/ 44383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1" name="object 203">
            <a:extLst>
              <a:ext uri="{FF2B5EF4-FFF2-40B4-BE49-F238E27FC236}">
                <a16:creationId xmlns:a16="http://schemas.microsoft.com/office/drawing/2014/main" id="{0E9C2482-5773-4C03-81C7-1C00A77C2C2A}"/>
              </a:ext>
            </a:extLst>
          </p:cNvPr>
          <p:cNvSpPr>
            <a:spLocks/>
          </p:cNvSpPr>
          <p:nvPr/>
        </p:nvSpPr>
        <p:spPr bwMode="auto">
          <a:xfrm>
            <a:off x="3911600" y="3467100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2" name="object 204">
            <a:extLst>
              <a:ext uri="{FF2B5EF4-FFF2-40B4-BE49-F238E27FC236}">
                <a16:creationId xmlns:a16="http://schemas.microsoft.com/office/drawing/2014/main" id="{838C7500-DC2C-464A-AA9C-27DA599671CE}"/>
              </a:ext>
            </a:extLst>
          </p:cNvPr>
          <p:cNvSpPr>
            <a:spLocks/>
          </p:cNvSpPr>
          <p:nvPr/>
        </p:nvSpPr>
        <p:spPr bwMode="auto">
          <a:xfrm>
            <a:off x="3911600" y="3679825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3" name="object 205">
            <a:extLst>
              <a:ext uri="{FF2B5EF4-FFF2-40B4-BE49-F238E27FC236}">
                <a16:creationId xmlns:a16="http://schemas.microsoft.com/office/drawing/2014/main" id="{C5E4C5A3-2F49-4C21-B916-1AF390832EFD}"/>
              </a:ext>
            </a:extLst>
          </p:cNvPr>
          <p:cNvSpPr>
            <a:spLocks/>
          </p:cNvSpPr>
          <p:nvPr/>
        </p:nvSpPr>
        <p:spPr bwMode="auto">
          <a:xfrm>
            <a:off x="3922713" y="3467100"/>
            <a:ext cx="0" cy="212725"/>
          </a:xfrm>
          <a:custGeom>
            <a:avLst/>
            <a:gdLst>
              <a:gd name="T0" fmla="*/ 0 h 241935"/>
              <a:gd name="T1" fmla="*/ 212408 h 2419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1935">
                <a:moveTo>
                  <a:pt x="0" y="0"/>
                </a:moveTo>
                <a:lnTo>
                  <a:pt x="0" y="241362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4" name="object 206">
            <a:extLst>
              <a:ext uri="{FF2B5EF4-FFF2-40B4-BE49-F238E27FC236}">
                <a16:creationId xmlns:a16="http://schemas.microsoft.com/office/drawing/2014/main" id="{38C29F95-6752-4735-92FF-2D9F09AF5F6C}"/>
              </a:ext>
            </a:extLst>
          </p:cNvPr>
          <p:cNvSpPr>
            <a:spLocks/>
          </p:cNvSpPr>
          <p:nvPr/>
        </p:nvSpPr>
        <p:spPr bwMode="auto">
          <a:xfrm>
            <a:off x="3905250" y="3544888"/>
            <a:ext cx="36513" cy="60325"/>
          </a:xfrm>
          <a:custGeom>
            <a:avLst/>
            <a:gdLst>
              <a:gd name="T0" fmla="*/ 14162 w 40639"/>
              <a:gd name="T1" fmla="*/ 0 h 68579"/>
              <a:gd name="T2" fmla="*/ 6828 w 40639"/>
              <a:gd name="T3" fmla="*/ 6077 h 68579"/>
              <a:gd name="T4" fmla="*/ 1800 w 40639"/>
              <a:gd name="T5" fmla="*/ 17556 h 68579"/>
              <a:gd name="T6" fmla="*/ 0 w 40639"/>
              <a:gd name="T7" fmla="*/ 33467 h 68579"/>
              <a:gd name="T8" fmla="*/ 3196 w 40639"/>
              <a:gd name="T9" fmla="*/ 47075 h 68579"/>
              <a:gd name="T10" fmla="*/ 10016 w 40639"/>
              <a:gd name="T11" fmla="*/ 56559 h 68579"/>
              <a:gd name="T12" fmla="*/ 19639 w 40639"/>
              <a:gd name="T13" fmla="*/ 60065 h 68579"/>
              <a:gd name="T14" fmla="*/ 28109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4 h 68579"/>
              <a:gd name="T20" fmla="*/ 35965 w 40639"/>
              <a:gd name="T21" fmla="*/ 23893 h 68579"/>
              <a:gd name="T22" fmla="*/ 32305 w 40639"/>
              <a:gd name="T23" fmla="*/ 11331 h 68579"/>
              <a:gd name="T24" fmla="*/ 24919 w 40639"/>
              <a:gd name="T25" fmla="*/ 2800 h 68579"/>
              <a:gd name="T26" fmla="*/ 1416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19" y="6919"/>
                </a:lnTo>
                <a:lnTo>
                  <a:pt x="2009" y="19989"/>
                </a:lnTo>
                <a:lnTo>
                  <a:pt x="0" y="38105"/>
                </a:lnTo>
                <a:lnTo>
                  <a:pt x="3566" y="53600"/>
                </a:lnTo>
                <a:lnTo>
                  <a:pt x="11177" y="64398"/>
                </a:lnTo>
                <a:lnTo>
                  <a:pt x="21915" y="68390"/>
                </a:lnTo>
                <a:lnTo>
                  <a:pt x="31366" y="62800"/>
                </a:lnTo>
                <a:lnTo>
                  <a:pt x="38005" y="50535"/>
                </a:lnTo>
                <a:lnTo>
                  <a:pt x="40512" y="33844"/>
                </a:lnTo>
                <a:lnTo>
                  <a:pt x="40132" y="27204"/>
                </a:lnTo>
                <a:lnTo>
                  <a:pt x="36048" y="12901"/>
                </a:lnTo>
                <a:lnTo>
                  <a:pt x="27806" y="3188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5" name="object 207">
            <a:extLst>
              <a:ext uri="{FF2B5EF4-FFF2-40B4-BE49-F238E27FC236}">
                <a16:creationId xmlns:a16="http://schemas.microsoft.com/office/drawing/2014/main" id="{0585435B-37FC-4531-9207-2D46B37CAB3D}"/>
              </a:ext>
            </a:extLst>
          </p:cNvPr>
          <p:cNvSpPr>
            <a:spLocks/>
          </p:cNvSpPr>
          <p:nvPr/>
        </p:nvSpPr>
        <p:spPr bwMode="auto">
          <a:xfrm>
            <a:off x="3790950" y="34528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6" name="object 208">
            <a:extLst>
              <a:ext uri="{FF2B5EF4-FFF2-40B4-BE49-F238E27FC236}">
                <a16:creationId xmlns:a16="http://schemas.microsoft.com/office/drawing/2014/main" id="{6E5131DA-3366-4579-9C62-E0DD565E49C3}"/>
              </a:ext>
            </a:extLst>
          </p:cNvPr>
          <p:cNvSpPr>
            <a:spLocks/>
          </p:cNvSpPr>
          <p:nvPr/>
        </p:nvSpPr>
        <p:spPr bwMode="auto">
          <a:xfrm>
            <a:off x="3790950" y="36353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7" name="object 209">
            <a:extLst>
              <a:ext uri="{FF2B5EF4-FFF2-40B4-BE49-F238E27FC236}">
                <a16:creationId xmlns:a16="http://schemas.microsoft.com/office/drawing/2014/main" id="{6D827002-A954-4976-A5DE-A5D7F74E9325}"/>
              </a:ext>
            </a:extLst>
          </p:cNvPr>
          <p:cNvSpPr>
            <a:spLocks/>
          </p:cNvSpPr>
          <p:nvPr/>
        </p:nvSpPr>
        <p:spPr bwMode="auto">
          <a:xfrm>
            <a:off x="3803650" y="3452813"/>
            <a:ext cx="0" cy="182562"/>
          </a:xfrm>
          <a:custGeom>
            <a:avLst/>
            <a:gdLst>
              <a:gd name="T0" fmla="*/ 0 h 206375"/>
              <a:gd name="T1" fmla="*/ 181659 h 2063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6375">
                <a:moveTo>
                  <a:pt x="0" y="0"/>
                </a:moveTo>
                <a:lnTo>
                  <a:pt x="0" y="205880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8" name="object 210">
            <a:extLst>
              <a:ext uri="{FF2B5EF4-FFF2-40B4-BE49-F238E27FC236}">
                <a16:creationId xmlns:a16="http://schemas.microsoft.com/office/drawing/2014/main" id="{D5C44F75-D92F-4CCD-BC0C-0382311A94F7}"/>
              </a:ext>
            </a:extLst>
          </p:cNvPr>
          <p:cNvSpPr>
            <a:spLocks/>
          </p:cNvSpPr>
          <p:nvPr/>
        </p:nvSpPr>
        <p:spPr bwMode="auto">
          <a:xfrm>
            <a:off x="3784600" y="3511550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2 h 68579"/>
              <a:gd name="T8" fmla="*/ 3196 w 40639"/>
              <a:gd name="T9" fmla="*/ 47066 h 68579"/>
              <a:gd name="T10" fmla="*/ 10016 w 40639"/>
              <a:gd name="T11" fmla="*/ 56552 h 68579"/>
              <a:gd name="T12" fmla="*/ 19633 w 40639"/>
              <a:gd name="T13" fmla="*/ 60059 h 68579"/>
              <a:gd name="T14" fmla="*/ 28105 w 40639"/>
              <a:gd name="T15" fmla="*/ 55156 h 68579"/>
              <a:gd name="T16" fmla="*/ 34059 w 40639"/>
              <a:gd name="T17" fmla="*/ 44388 h 68579"/>
              <a:gd name="T18" fmla="*/ 36307 w 40639"/>
              <a:gd name="T19" fmla="*/ 29728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8 w 40639"/>
              <a:gd name="T25" fmla="*/ 2804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9" name="object 211">
            <a:extLst>
              <a:ext uri="{FF2B5EF4-FFF2-40B4-BE49-F238E27FC236}">
                <a16:creationId xmlns:a16="http://schemas.microsoft.com/office/drawing/2014/main" id="{739E33C7-B464-419C-BD0A-A296E97C9DF7}"/>
              </a:ext>
            </a:extLst>
          </p:cNvPr>
          <p:cNvSpPr>
            <a:spLocks/>
          </p:cNvSpPr>
          <p:nvPr/>
        </p:nvSpPr>
        <p:spPr bwMode="auto">
          <a:xfrm>
            <a:off x="3725863" y="34623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0" name="object 212">
            <a:extLst>
              <a:ext uri="{FF2B5EF4-FFF2-40B4-BE49-F238E27FC236}">
                <a16:creationId xmlns:a16="http://schemas.microsoft.com/office/drawing/2014/main" id="{AF887423-71AD-485B-846E-4E904413A5BA}"/>
              </a:ext>
            </a:extLst>
          </p:cNvPr>
          <p:cNvSpPr>
            <a:spLocks/>
          </p:cNvSpPr>
          <p:nvPr/>
        </p:nvSpPr>
        <p:spPr bwMode="auto">
          <a:xfrm>
            <a:off x="3725863" y="3641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1" name="object 213">
            <a:extLst>
              <a:ext uri="{FF2B5EF4-FFF2-40B4-BE49-F238E27FC236}">
                <a16:creationId xmlns:a16="http://schemas.microsoft.com/office/drawing/2014/main" id="{9CCF3F53-ADBA-42EE-8C74-0C275346A73C}"/>
              </a:ext>
            </a:extLst>
          </p:cNvPr>
          <p:cNvSpPr>
            <a:spLocks/>
          </p:cNvSpPr>
          <p:nvPr/>
        </p:nvSpPr>
        <p:spPr bwMode="auto">
          <a:xfrm>
            <a:off x="3738563" y="3462338"/>
            <a:ext cx="0" cy="179387"/>
          </a:xfrm>
          <a:custGeom>
            <a:avLst/>
            <a:gdLst>
              <a:gd name="T0" fmla="*/ 0 h 203200"/>
              <a:gd name="T1" fmla="*/ 178824 h 203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3200">
                <a:moveTo>
                  <a:pt x="0" y="0"/>
                </a:moveTo>
                <a:lnTo>
                  <a:pt x="0" y="20266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2" name="object 214">
            <a:extLst>
              <a:ext uri="{FF2B5EF4-FFF2-40B4-BE49-F238E27FC236}">
                <a16:creationId xmlns:a16="http://schemas.microsoft.com/office/drawing/2014/main" id="{3829F200-3C43-437C-A24F-0B3B3FF5B584}"/>
              </a:ext>
            </a:extLst>
          </p:cNvPr>
          <p:cNvSpPr>
            <a:spLocks/>
          </p:cNvSpPr>
          <p:nvPr/>
        </p:nvSpPr>
        <p:spPr bwMode="auto">
          <a:xfrm>
            <a:off x="3721100" y="3522663"/>
            <a:ext cx="34925" cy="60325"/>
          </a:xfrm>
          <a:custGeom>
            <a:avLst/>
            <a:gdLst>
              <a:gd name="T0" fmla="*/ 13626 w 40639"/>
              <a:gd name="T1" fmla="*/ 0 h 68579"/>
              <a:gd name="T2" fmla="*/ 6573 w 40639"/>
              <a:gd name="T3" fmla="*/ 6075 h 68579"/>
              <a:gd name="T4" fmla="*/ 1735 w 40639"/>
              <a:gd name="T5" fmla="*/ 17552 h 68579"/>
              <a:gd name="T6" fmla="*/ 0 w 40639"/>
              <a:gd name="T7" fmla="*/ 33460 h 68579"/>
              <a:gd name="T8" fmla="*/ 3073 w 40639"/>
              <a:gd name="T9" fmla="*/ 47071 h 68579"/>
              <a:gd name="T10" fmla="*/ 9632 w 40639"/>
              <a:gd name="T11" fmla="*/ 56559 h 68579"/>
              <a:gd name="T12" fmla="*/ 18880 w 40639"/>
              <a:gd name="T13" fmla="*/ 60068 h 68579"/>
              <a:gd name="T14" fmla="*/ 27029 w 40639"/>
              <a:gd name="T15" fmla="*/ 55162 h 68579"/>
              <a:gd name="T16" fmla="*/ 32751 w 40639"/>
              <a:gd name="T17" fmla="*/ 44392 h 68579"/>
              <a:gd name="T18" fmla="*/ 34910 w 40639"/>
              <a:gd name="T19" fmla="*/ 29737 h 68579"/>
              <a:gd name="T20" fmla="*/ 34582 w 40639"/>
              <a:gd name="T21" fmla="*/ 23899 h 68579"/>
              <a:gd name="T22" fmla="*/ 31066 w 40639"/>
              <a:gd name="T23" fmla="*/ 11333 h 68579"/>
              <a:gd name="T24" fmla="*/ 23968 w 40639"/>
              <a:gd name="T25" fmla="*/ 2802 h 68579"/>
              <a:gd name="T26" fmla="*/ 1362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7"/>
                </a:lnTo>
                <a:lnTo>
                  <a:pt x="2013" y="19985"/>
                </a:lnTo>
                <a:lnTo>
                  <a:pt x="0" y="38097"/>
                </a:lnTo>
                <a:lnTo>
                  <a:pt x="3566" y="53595"/>
                </a:lnTo>
                <a:lnTo>
                  <a:pt x="11178" y="64398"/>
                </a:lnTo>
                <a:lnTo>
                  <a:pt x="21910" y="68393"/>
                </a:lnTo>
                <a:lnTo>
                  <a:pt x="31368" y="62808"/>
                </a:lnTo>
                <a:lnTo>
                  <a:pt x="38008" y="50545"/>
                </a:lnTo>
                <a:lnTo>
                  <a:pt x="40514" y="33858"/>
                </a:lnTo>
                <a:lnTo>
                  <a:pt x="40133" y="27211"/>
                </a:lnTo>
                <a:lnTo>
                  <a:pt x="36053" y="12904"/>
                </a:lnTo>
                <a:lnTo>
                  <a:pt x="27815" y="3190"/>
                </a:lnTo>
                <a:lnTo>
                  <a:pt x="1581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3" name="object 215">
            <a:extLst>
              <a:ext uri="{FF2B5EF4-FFF2-40B4-BE49-F238E27FC236}">
                <a16:creationId xmlns:a16="http://schemas.microsoft.com/office/drawing/2014/main" id="{03E14000-E433-48E3-888A-0863AB587DC5}"/>
              </a:ext>
            </a:extLst>
          </p:cNvPr>
          <p:cNvSpPr>
            <a:spLocks/>
          </p:cNvSpPr>
          <p:nvPr/>
        </p:nvSpPr>
        <p:spPr bwMode="auto">
          <a:xfrm>
            <a:off x="3609975" y="34274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4" name="object 216">
            <a:extLst>
              <a:ext uri="{FF2B5EF4-FFF2-40B4-BE49-F238E27FC236}">
                <a16:creationId xmlns:a16="http://schemas.microsoft.com/office/drawing/2014/main" id="{E657A8E9-71A0-4A0F-8EC7-F08C31B5D93F}"/>
              </a:ext>
            </a:extLst>
          </p:cNvPr>
          <p:cNvSpPr>
            <a:spLocks/>
          </p:cNvSpPr>
          <p:nvPr/>
        </p:nvSpPr>
        <p:spPr bwMode="auto">
          <a:xfrm>
            <a:off x="3609975" y="36274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5" name="object 217">
            <a:extLst>
              <a:ext uri="{FF2B5EF4-FFF2-40B4-BE49-F238E27FC236}">
                <a16:creationId xmlns:a16="http://schemas.microsoft.com/office/drawing/2014/main" id="{C852062A-3543-4385-90C2-3295288F6B50}"/>
              </a:ext>
            </a:extLst>
          </p:cNvPr>
          <p:cNvSpPr>
            <a:spLocks/>
          </p:cNvSpPr>
          <p:nvPr/>
        </p:nvSpPr>
        <p:spPr bwMode="auto">
          <a:xfrm>
            <a:off x="3622675" y="3427413"/>
            <a:ext cx="0" cy="200025"/>
          </a:xfrm>
          <a:custGeom>
            <a:avLst/>
            <a:gdLst>
              <a:gd name="T0" fmla="*/ 0 h 227329"/>
              <a:gd name="T1" fmla="*/ 200294 h 227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7329">
                <a:moveTo>
                  <a:pt x="0" y="0"/>
                </a:moveTo>
                <a:lnTo>
                  <a:pt x="0" y="22731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6" name="object 218">
            <a:extLst>
              <a:ext uri="{FF2B5EF4-FFF2-40B4-BE49-F238E27FC236}">
                <a16:creationId xmlns:a16="http://schemas.microsoft.com/office/drawing/2014/main" id="{BD71FD3A-E70D-4D6F-9C42-FC6FBC6EFDDA}"/>
              </a:ext>
            </a:extLst>
          </p:cNvPr>
          <p:cNvSpPr>
            <a:spLocks/>
          </p:cNvSpPr>
          <p:nvPr/>
        </p:nvSpPr>
        <p:spPr bwMode="auto">
          <a:xfrm>
            <a:off x="3603625" y="3502025"/>
            <a:ext cx="36513" cy="60325"/>
          </a:xfrm>
          <a:custGeom>
            <a:avLst/>
            <a:gdLst>
              <a:gd name="T0" fmla="*/ 14166 w 40639"/>
              <a:gd name="T1" fmla="*/ 0 h 68579"/>
              <a:gd name="T2" fmla="*/ 6833 w 40639"/>
              <a:gd name="T3" fmla="*/ 6077 h 68579"/>
              <a:gd name="T4" fmla="*/ 1802 w 40639"/>
              <a:gd name="T5" fmla="*/ 17555 h 68579"/>
              <a:gd name="T6" fmla="*/ 0 w 40639"/>
              <a:gd name="T7" fmla="*/ 33465 h 68579"/>
              <a:gd name="T8" fmla="*/ 3198 w 40639"/>
              <a:gd name="T9" fmla="*/ 47072 h 68579"/>
              <a:gd name="T10" fmla="*/ 10021 w 40639"/>
              <a:gd name="T11" fmla="*/ 56558 h 68579"/>
              <a:gd name="T12" fmla="*/ 19639 w 40639"/>
              <a:gd name="T13" fmla="*/ 60066 h 68579"/>
              <a:gd name="T14" fmla="*/ 28108 w 40639"/>
              <a:gd name="T15" fmla="*/ 55154 h 68579"/>
              <a:gd name="T16" fmla="*/ 34059 w 40639"/>
              <a:gd name="T17" fmla="*/ 44380 h 68579"/>
              <a:gd name="T18" fmla="*/ 36305 w 40639"/>
              <a:gd name="T19" fmla="*/ 29725 h 68579"/>
              <a:gd name="T20" fmla="*/ 35965 w 40639"/>
              <a:gd name="T21" fmla="*/ 23896 h 68579"/>
              <a:gd name="T22" fmla="*/ 32306 w 40639"/>
              <a:gd name="T23" fmla="*/ 11333 h 68579"/>
              <a:gd name="T24" fmla="*/ 24921 w 40639"/>
              <a:gd name="T25" fmla="*/ 2801 h 68579"/>
              <a:gd name="T26" fmla="*/ 1416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8" y="0"/>
                </a:moveTo>
                <a:lnTo>
                  <a:pt x="7625" y="6919"/>
                </a:lnTo>
                <a:lnTo>
                  <a:pt x="2011" y="19988"/>
                </a:lnTo>
                <a:lnTo>
                  <a:pt x="0" y="38103"/>
                </a:lnTo>
                <a:lnTo>
                  <a:pt x="3569" y="53595"/>
                </a:lnTo>
                <a:lnTo>
                  <a:pt x="11182" y="64396"/>
                </a:lnTo>
                <a:lnTo>
                  <a:pt x="21915" y="68390"/>
                </a:lnTo>
                <a:lnTo>
                  <a:pt x="31365" y="62797"/>
                </a:lnTo>
                <a:lnTo>
                  <a:pt x="38005" y="50530"/>
                </a:lnTo>
                <a:lnTo>
                  <a:pt x="40512" y="33844"/>
                </a:lnTo>
                <a:lnTo>
                  <a:pt x="40132" y="27208"/>
                </a:lnTo>
                <a:lnTo>
                  <a:pt x="36049" y="12904"/>
                </a:lnTo>
                <a:lnTo>
                  <a:pt x="27809" y="3189"/>
                </a:lnTo>
                <a:lnTo>
                  <a:pt x="1580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7" name="object 219">
            <a:extLst>
              <a:ext uri="{FF2B5EF4-FFF2-40B4-BE49-F238E27FC236}">
                <a16:creationId xmlns:a16="http://schemas.microsoft.com/office/drawing/2014/main" id="{CD8B5729-5AFF-4B86-B594-361E03901DDD}"/>
              </a:ext>
            </a:extLst>
          </p:cNvPr>
          <p:cNvSpPr>
            <a:spLocks/>
          </p:cNvSpPr>
          <p:nvPr/>
        </p:nvSpPr>
        <p:spPr bwMode="auto">
          <a:xfrm>
            <a:off x="3482975" y="341947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8" name="object 220">
            <a:extLst>
              <a:ext uri="{FF2B5EF4-FFF2-40B4-BE49-F238E27FC236}">
                <a16:creationId xmlns:a16="http://schemas.microsoft.com/office/drawing/2014/main" id="{76E7AB3C-0CA5-4049-A754-BD3017E56156}"/>
              </a:ext>
            </a:extLst>
          </p:cNvPr>
          <p:cNvSpPr>
            <a:spLocks/>
          </p:cNvSpPr>
          <p:nvPr/>
        </p:nvSpPr>
        <p:spPr bwMode="auto">
          <a:xfrm>
            <a:off x="3482975" y="3625850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9" name="object 221">
            <a:extLst>
              <a:ext uri="{FF2B5EF4-FFF2-40B4-BE49-F238E27FC236}">
                <a16:creationId xmlns:a16="http://schemas.microsoft.com/office/drawing/2014/main" id="{AF4767E3-50BD-44B2-8F3C-AC170FCDA1A7}"/>
              </a:ext>
            </a:extLst>
          </p:cNvPr>
          <p:cNvSpPr>
            <a:spLocks/>
          </p:cNvSpPr>
          <p:nvPr/>
        </p:nvSpPr>
        <p:spPr bwMode="auto">
          <a:xfrm>
            <a:off x="3494088" y="3419475"/>
            <a:ext cx="0" cy="206375"/>
          </a:xfrm>
          <a:custGeom>
            <a:avLst/>
            <a:gdLst>
              <a:gd name="T0" fmla="*/ 0 h 234314"/>
              <a:gd name="T1" fmla="*/ 205752 h 2343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34314">
                <a:moveTo>
                  <a:pt x="0" y="0"/>
                </a:moveTo>
                <a:lnTo>
                  <a:pt x="0" y="234136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0" name="object 222">
            <a:extLst>
              <a:ext uri="{FF2B5EF4-FFF2-40B4-BE49-F238E27FC236}">
                <a16:creationId xmlns:a16="http://schemas.microsoft.com/office/drawing/2014/main" id="{7A0A4217-3A07-4A38-B095-C22D5468E40B}"/>
              </a:ext>
            </a:extLst>
          </p:cNvPr>
          <p:cNvSpPr>
            <a:spLocks/>
          </p:cNvSpPr>
          <p:nvPr/>
        </p:nvSpPr>
        <p:spPr bwMode="auto">
          <a:xfrm>
            <a:off x="3476625" y="3492500"/>
            <a:ext cx="36513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1" name="object 223">
            <a:extLst>
              <a:ext uri="{FF2B5EF4-FFF2-40B4-BE49-F238E27FC236}">
                <a16:creationId xmlns:a16="http://schemas.microsoft.com/office/drawing/2014/main" id="{D98EDFDB-E721-49F0-B888-E7A223F01E03}"/>
              </a:ext>
            </a:extLst>
          </p:cNvPr>
          <p:cNvSpPr>
            <a:spLocks/>
          </p:cNvSpPr>
          <p:nvPr/>
        </p:nvSpPr>
        <p:spPr bwMode="auto">
          <a:xfrm>
            <a:off x="3414713" y="33337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2" name="object 224">
            <a:extLst>
              <a:ext uri="{FF2B5EF4-FFF2-40B4-BE49-F238E27FC236}">
                <a16:creationId xmlns:a16="http://schemas.microsoft.com/office/drawing/2014/main" id="{5E3D8852-4AA3-467C-AAD9-A67A04956F71}"/>
              </a:ext>
            </a:extLst>
          </p:cNvPr>
          <p:cNvSpPr>
            <a:spLocks/>
          </p:cNvSpPr>
          <p:nvPr/>
        </p:nvSpPr>
        <p:spPr bwMode="auto">
          <a:xfrm>
            <a:off x="3414713" y="35623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3" name="object 225">
            <a:extLst>
              <a:ext uri="{FF2B5EF4-FFF2-40B4-BE49-F238E27FC236}">
                <a16:creationId xmlns:a16="http://schemas.microsoft.com/office/drawing/2014/main" id="{356E4EA1-8593-46B7-9932-3C6233AA1517}"/>
              </a:ext>
            </a:extLst>
          </p:cNvPr>
          <p:cNvSpPr>
            <a:spLocks/>
          </p:cNvSpPr>
          <p:nvPr/>
        </p:nvSpPr>
        <p:spPr bwMode="auto">
          <a:xfrm>
            <a:off x="3427413" y="3333750"/>
            <a:ext cx="0" cy="228600"/>
          </a:xfrm>
          <a:custGeom>
            <a:avLst/>
            <a:gdLst>
              <a:gd name="T0" fmla="*/ 0 h 259079"/>
              <a:gd name="T1" fmla="*/ 227927 h 2590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9079">
                <a:moveTo>
                  <a:pt x="0" y="0"/>
                </a:moveTo>
                <a:lnTo>
                  <a:pt x="0" y="258633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4" name="object 226">
            <a:extLst>
              <a:ext uri="{FF2B5EF4-FFF2-40B4-BE49-F238E27FC236}">
                <a16:creationId xmlns:a16="http://schemas.microsoft.com/office/drawing/2014/main" id="{2A28086B-7670-4B51-842A-D2D2B6F6E97A}"/>
              </a:ext>
            </a:extLst>
          </p:cNvPr>
          <p:cNvSpPr>
            <a:spLocks/>
          </p:cNvSpPr>
          <p:nvPr/>
        </p:nvSpPr>
        <p:spPr bwMode="auto">
          <a:xfrm>
            <a:off x="3409950" y="3421063"/>
            <a:ext cx="36513" cy="60325"/>
          </a:xfrm>
          <a:custGeom>
            <a:avLst/>
            <a:gdLst>
              <a:gd name="T0" fmla="*/ 14172 w 40639"/>
              <a:gd name="T1" fmla="*/ 0 h 68579"/>
              <a:gd name="T2" fmla="*/ 6836 w 40639"/>
              <a:gd name="T3" fmla="*/ 6074 h 68579"/>
              <a:gd name="T4" fmla="*/ 1804 w 40639"/>
              <a:gd name="T5" fmla="*/ 17552 h 68579"/>
              <a:gd name="T6" fmla="*/ 0 w 40639"/>
              <a:gd name="T7" fmla="*/ 33460 h 68579"/>
              <a:gd name="T8" fmla="*/ 3196 w 40639"/>
              <a:gd name="T9" fmla="*/ 47071 h 68579"/>
              <a:gd name="T10" fmla="*/ 10016 w 40639"/>
              <a:gd name="T11" fmla="*/ 56560 h 68579"/>
              <a:gd name="T12" fmla="*/ 19633 w 40639"/>
              <a:gd name="T13" fmla="*/ 60069 h 68579"/>
              <a:gd name="T14" fmla="*/ 28105 w 40639"/>
              <a:gd name="T15" fmla="*/ 55163 h 68579"/>
              <a:gd name="T16" fmla="*/ 34059 w 40639"/>
              <a:gd name="T17" fmla="*/ 44393 h 68579"/>
              <a:gd name="T18" fmla="*/ 36307 w 40639"/>
              <a:gd name="T19" fmla="*/ 29738 h 68579"/>
              <a:gd name="T20" fmla="*/ 35966 w 40639"/>
              <a:gd name="T21" fmla="*/ 23900 h 68579"/>
              <a:gd name="T22" fmla="*/ 32306 w 40639"/>
              <a:gd name="T23" fmla="*/ 11333 h 68579"/>
              <a:gd name="T24" fmla="*/ 24922 w 40639"/>
              <a:gd name="T25" fmla="*/ 2802 h 68579"/>
              <a:gd name="T26" fmla="*/ 1417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5" name="object 227">
            <a:extLst>
              <a:ext uri="{FF2B5EF4-FFF2-40B4-BE49-F238E27FC236}">
                <a16:creationId xmlns:a16="http://schemas.microsoft.com/office/drawing/2014/main" id="{0967C43C-3FFE-4F4C-9BA2-8D40C42E15B3}"/>
              </a:ext>
            </a:extLst>
          </p:cNvPr>
          <p:cNvSpPr>
            <a:spLocks/>
          </p:cNvSpPr>
          <p:nvPr/>
        </p:nvSpPr>
        <p:spPr bwMode="auto">
          <a:xfrm>
            <a:off x="3292475" y="3344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6" name="object 228">
            <a:extLst>
              <a:ext uri="{FF2B5EF4-FFF2-40B4-BE49-F238E27FC236}">
                <a16:creationId xmlns:a16="http://schemas.microsoft.com/office/drawing/2014/main" id="{14F3EC4F-BDF7-4770-A337-CF8675AC342B}"/>
              </a:ext>
            </a:extLst>
          </p:cNvPr>
          <p:cNvSpPr>
            <a:spLocks/>
          </p:cNvSpPr>
          <p:nvPr/>
        </p:nvSpPr>
        <p:spPr bwMode="auto">
          <a:xfrm>
            <a:off x="3292475" y="3549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7" name="object 230">
            <a:extLst>
              <a:ext uri="{FF2B5EF4-FFF2-40B4-BE49-F238E27FC236}">
                <a16:creationId xmlns:a16="http://schemas.microsoft.com/office/drawing/2014/main" id="{ACA7DA3C-06D7-47E2-A032-F27EFA49577B}"/>
              </a:ext>
            </a:extLst>
          </p:cNvPr>
          <p:cNvSpPr>
            <a:spLocks/>
          </p:cNvSpPr>
          <p:nvPr/>
        </p:nvSpPr>
        <p:spPr bwMode="auto">
          <a:xfrm>
            <a:off x="3287713" y="3417888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1 h 68579"/>
              <a:gd name="T16" fmla="*/ 34070 w 40639"/>
              <a:gd name="T17" fmla="*/ 44382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8" name="object 231">
            <a:extLst>
              <a:ext uri="{FF2B5EF4-FFF2-40B4-BE49-F238E27FC236}">
                <a16:creationId xmlns:a16="http://schemas.microsoft.com/office/drawing/2014/main" id="{640C8AC4-E26B-44C6-BB27-476A9CAC4841}"/>
              </a:ext>
            </a:extLst>
          </p:cNvPr>
          <p:cNvSpPr>
            <a:spLocks/>
          </p:cNvSpPr>
          <p:nvPr/>
        </p:nvSpPr>
        <p:spPr bwMode="auto">
          <a:xfrm>
            <a:off x="3203575" y="32766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9" name="object 232">
            <a:extLst>
              <a:ext uri="{FF2B5EF4-FFF2-40B4-BE49-F238E27FC236}">
                <a16:creationId xmlns:a16="http://schemas.microsoft.com/office/drawing/2014/main" id="{9D9095B1-9547-4987-B8D9-C86047B5935E}"/>
              </a:ext>
            </a:extLst>
          </p:cNvPr>
          <p:cNvSpPr>
            <a:spLocks/>
          </p:cNvSpPr>
          <p:nvPr/>
        </p:nvSpPr>
        <p:spPr bwMode="auto">
          <a:xfrm>
            <a:off x="3203575" y="34639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0" name="object 233">
            <a:extLst>
              <a:ext uri="{FF2B5EF4-FFF2-40B4-BE49-F238E27FC236}">
                <a16:creationId xmlns:a16="http://schemas.microsoft.com/office/drawing/2014/main" id="{EEBFD0CA-560C-481E-878E-9AF1CE9F797D}"/>
              </a:ext>
            </a:extLst>
          </p:cNvPr>
          <p:cNvSpPr>
            <a:spLocks/>
          </p:cNvSpPr>
          <p:nvPr/>
        </p:nvSpPr>
        <p:spPr bwMode="auto">
          <a:xfrm>
            <a:off x="3214688" y="3276600"/>
            <a:ext cx="0" cy="187325"/>
          </a:xfrm>
          <a:custGeom>
            <a:avLst/>
            <a:gdLst>
              <a:gd name="T0" fmla="*/ 0 h 212725"/>
              <a:gd name="T1" fmla="*/ 187553 h 2127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25">
                <a:moveTo>
                  <a:pt x="0" y="0"/>
                </a:moveTo>
                <a:lnTo>
                  <a:pt x="0" y="212560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1" name="object 234">
            <a:extLst>
              <a:ext uri="{FF2B5EF4-FFF2-40B4-BE49-F238E27FC236}">
                <a16:creationId xmlns:a16="http://schemas.microsoft.com/office/drawing/2014/main" id="{0C6E5D3B-B09D-4044-A591-C031E5E4B83A}"/>
              </a:ext>
            </a:extLst>
          </p:cNvPr>
          <p:cNvSpPr>
            <a:spLocks/>
          </p:cNvSpPr>
          <p:nvPr/>
        </p:nvSpPr>
        <p:spPr bwMode="auto">
          <a:xfrm>
            <a:off x="3197225" y="3344863"/>
            <a:ext cx="34925" cy="61912"/>
          </a:xfrm>
          <a:custGeom>
            <a:avLst/>
            <a:gdLst>
              <a:gd name="T0" fmla="*/ 13626 w 40639"/>
              <a:gd name="T1" fmla="*/ 0 h 68579"/>
              <a:gd name="T2" fmla="*/ 6572 w 40639"/>
              <a:gd name="T3" fmla="*/ 6213 h 68579"/>
              <a:gd name="T4" fmla="*/ 1734 w 40639"/>
              <a:gd name="T5" fmla="*/ 17955 h 68579"/>
              <a:gd name="T6" fmla="*/ 0 w 40639"/>
              <a:gd name="T7" fmla="*/ 34237 h 68579"/>
              <a:gd name="T8" fmla="*/ 3076 w 40639"/>
              <a:gd name="T9" fmla="*/ 48162 h 68579"/>
              <a:gd name="T10" fmla="*/ 9636 w 40639"/>
              <a:gd name="T11" fmla="*/ 57866 h 68579"/>
              <a:gd name="T12" fmla="*/ 18886 w 40639"/>
              <a:gd name="T13" fmla="*/ 61453 h 68579"/>
              <a:gd name="T14" fmla="*/ 27032 w 40639"/>
              <a:gd name="T15" fmla="*/ 56430 h 68579"/>
              <a:gd name="T16" fmla="*/ 32751 w 40639"/>
              <a:gd name="T17" fmla="*/ 45407 h 68579"/>
              <a:gd name="T18" fmla="*/ 34909 w 40639"/>
              <a:gd name="T19" fmla="*/ 30407 h 68579"/>
              <a:gd name="T20" fmla="*/ 34584 w 40639"/>
              <a:gd name="T21" fmla="*/ 24458 h 68579"/>
              <a:gd name="T22" fmla="*/ 31071 w 40639"/>
              <a:gd name="T23" fmla="*/ 11600 h 68579"/>
              <a:gd name="T24" fmla="*/ 23971 w 40639"/>
              <a:gd name="T25" fmla="*/ 2868 h 68579"/>
              <a:gd name="T26" fmla="*/ 1362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7" y="6913"/>
                </a:lnTo>
                <a:lnTo>
                  <a:pt x="2012" y="19979"/>
                </a:lnTo>
                <a:lnTo>
                  <a:pt x="0" y="38096"/>
                </a:lnTo>
                <a:lnTo>
                  <a:pt x="3570" y="53591"/>
                </a:lnTo>
                <a:lnTo>
                  <a:pt x="11183" y="64389"/>
                </a:lnTo>
                <a:lnTo>
                  <a:pt x="21917" y="68380"/>
                </a:lnTo>
                <a:lnTo>
                  <a:pt x="31371" y="62791"/>
                </a:lnTo>
                <a:lnTo>
                  <a:pt x="38008" y="50525"/>
                </a:lnTo>
                <a:lnTo>
                  <a:pt x="40512" y="33834"/>
                </a:lnTo>
                <a:lnTo>
                  <a:pt x="40135" y="27215"/>
                </a:lnTo>
                <a:lnTo>
                  <a:pt x="36058" y="12907"/>
                </a:lnTo>
                <a:lnTo>
                  <a:pt x="27819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2" name="object 235">
            <a:extLst>
              <a:ext uri="{FF2B5EF4-FFF2-40B4-BE49-F238E27FC236}">
                <a16:creationId xmlns:a16="http://schemas.microsoft.com/office/drawing/2014/main" id="{B73FC5FB-B276-4E9C-89A5-8F71D4A6E973}"/>
              </a:ext>
            </a:extLst>
          </p:cNvPr>
          <p:cNvSpPr>
            <a:spLocks/>
          </p:cNvSpPr>
          <p:nvPr/>
        </p:nvSpPr>
        <p:spPr bwMode="auto">
          <a:xfrm>
            <a:off x="3062288" y="32035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3" name="object 236">
            <a:extLst>
              <a:ext uri="{FF2B5EF4-FFF2-40B4-BE49-F238E27FC236}">
                <a16:creationId xmlns:a16="http://schemas.microsoft.com/office/drawing/2014/main" id="{9B61B6F7-86DA-4A9C-86E0-D6383F13A705}"/>
              </a:ext>
            </a:extLst>
          </p:cNvPr>
          <p:cNvSpPr>
            <a:spLocks/>
          </p:cNvSpPr>
          <p:nvPr/>
        </p:nvSpPr>
        <p:spPr bwMode="auto">
          <a:xfrm>
            <a:off x="3062288" y="33274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4" name="object 237">
            <a:extLst>
              <a:ext uri="{FF2B5EF4-FFF2-40B4-BE49-F238E27FC236}">
                <a16:creationId xmlns:a16="http://schemas.microsoft.com/office/drawing/2014/main" id="{F0D7C819-CA92-4C67-861E-1D5460A17D0F}"/>
              </a:ext>
            </a:extLst>
          </p:cNvPr>
          <p:cNvSpPr>
            <a:spLocks/>
          </p:cNvSpPr>
          <p:nvPr/>
        </p:nvSpPr>
        <p:spPr bwMode="auto">
          <a:xfrm>
            <a:off x="3074988" y="3203575"/>
            <a:ext cx="0" cy="123825"/>
          </a:xfrm>
          <a:custGeom>
            <a:avLst/>
            <a:gdLst>
              <a:gd name="T0" fmla="*/ 0 h 139700"/>
              <a:gd name="T1" fmla="*/ 123190 h 1397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615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5" name="object 238">
            <a:extLst>
              <a:ext uri="{FF2B5EF4-FFF2-40B4-BE49-F238E27FC236}">
                <a16:creationId xmlns:a16="http://schemas.microsoft.com/office/drawing/2014/main" id="{97DBD2F7-1ACE-49AE-94D5-EF4E611BF2B3}"/>
              </a:ext>
            </a:extLst>
          </p:cNvPr>
          <p:cNvSpPr>
            <a:spLocks/>
          </p:cNvSpPr>
          <p:nvPr/>
        </p:nvSpPr>
        <p:spPr bwMode="auto">
          <a:xfrm>
            <a:off x="3055938" y="3233738"/>
            <a:ext cx="36512" cy="60325"/>
          </a:xfrm>
          <a:custGeom>
            <a:avLst/>
            <a:gdLst>
              <a:gd name="T0" fmla="*/ 14162 w 40640"/>
              <a:gd name="T1" fmla="*/ 0 h 68579"/>
              <a:gd name="T2" fmla="*/ 6830 w 40640"/>
              <a:gd name="T3" fmla="*/ 6079 h 68579"/>
              <a:gd name="T4" fmla="*/ 1802 w 40640"/>
              <a:gd name="T5" fmla="*/ 17558 h 68579"/>
              <a:gd name="T6" fmla="*/ 0 w 40640"/>
              <a:gd name="T7" fmla="*/ 33470 h 68579"/>
              <a:gd name="T8" fmla="*/ 3200 w 40640"/>
              <a:gd name="T9" fmla="*/ 47076 h 68579"/>
              <a:gd name="T10" fmla="*/ 10023 w 40640"/>
              <a:gd name="T11" fmla="*/ 56559 h 68579"/>
              <a:gd name="T12" fmla="*/ 19645 w 40640"/>
              <a:gd name="T13" fmla="*/ 60063 h 68579"/>
              <a:gd name="T14" fmla="*/ 28118 w 40640"/>
              <a:gd name="T15" fmla="*/ 55152 h 68579"/>
              <a:gd name="T16" fmla="*/ 34069 w 40640"/>
              <a:gd name="T17" fmla="*/ 44380 h 68579"/>
              <a:gd name="T18" fmla="*/ 36315 w 40640"/>
              <a:gd name="T19" fmla="*/ 29722 h 68579"/>
              <a:gd name="T20" fmla="*/ 35974 w 40640"/>
              <a:gd name="T21" fmla="*/ 23884 h 68579"/>
              <a:gd name="T22" fmla="*/ 32312 w 40640"/>
              <a:gd name="T23" fmla="*/ 11326 h 68579"/>
              <a:gd name="T24" fmla="*/ 24923 w 40640"/>
              <a:gd name="T25" fmla="*/ 2798 h 68579"/>
              <a:gd name="T26" fmla="*/ 1416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6" name="object 239">
            <a:extLst>
              <a:ext uri="{FF2B5EF4-FFF2-40B4-BE49-F238E27FC236}">
                <a16:creationId xmlns:a16="http://schemas.microsoft.com/office/drawing/2014/main" id="{A540215C-92FA-409A-A7C1-6D400DD0AA15}"/>
              </a:ext>
            </a:extLst>
          </p:cNvPr>
          <p:cNvSpPr>
            <a:spLocks/>
          </p:cNvSpPr>
          <p:nvPr/>
        </p:nvSpPr>
        <p:spPr bwMode="auto">
          <a:xfrm>
            <a:off x="2995613" y="31130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7" name="object 240">
            <a:extLst>
              <a:ext uri="{FF2B5EF4-FFF2-40B4-BE49-F238E27FC236}">
                <a16:creationId xmlns:a16="http://schemas.microsoft.com/office/drawing/2014/main" id="{B3092E1C-56DB-449B-A1DF-A94B60BE18C1}"/>
              </a:ext>
            </a:extLst>
          </p:cNvPr>
          <p:cNvSpPr>
            <a:spLocks/>
          </p:cNvSpPr>
          <p:nvPr/>
        </p:nvSpPr>
        <p:spPr bwMode="auto">
          <a:xfrm>
            <a:off x="2995613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8" name="object 241">
            <a:extLst>
              <a:ext uri="{FF2B5EF4-FFF2-40B4-BE49-F238E27FC236}">
                <a16:creationId xmlns:a16="http://schemas.microsoft.com/office/drawing/2014/main" id="{F2175D43-0F21-4542-9B8B-03C154000517}"/>
              </a:ext>
            </a:extLst>
          </p:cNvPr>
          <p:cNvSpPr>
            <a:spLocks/>
          </p:cNvSpPr>
          <p:nvPr/>
        </p:nvSpPr>
        <p:spPr bwMode="auto">
          <a:xfrm>
            <a:off x="3008313" y="3113088"/>
            <a:ext cx="0" cy="92075"/>
          </a:xfrm>
          <a:custGeom>
            <a:avLst/>
            <a:gdLst>
              <a:gd name="T0" fmla="*/ 0 h 105410"/>
              <a:gd name="T1" fmla="*/ 92298 h 1054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5410">
                <a:moveTo>
                  <a:pt x="0" y="0"/>
                </a:moveTo>
                <a:lnTo>
                  <a:pt x="0" y="10523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9" name="object 242">
            <a:extLst>
              <a:ext uri="{FF2B5EF4-FFF2-40B4-BE49-F238E27FC236}">
                <a16:creationId xmlns:a16="http://schemas.microsoft.com/office/drawing/2014/main" id="{426223C6-7A2B-4AFF-AB24-33FD577F8AA6}"/>
              </a:ext>
            </a:extLst>
          </p:cNvPr>
          <p:cNvSpPr>
            <a:spLocks/>
          </p:cNvSpPr>
          <p:nvPr/>
        </p:nvSpPr>
        <p:spPr bwMode="auto">
          <a:xfrm>
            <a:off x="2992438" y="3125788"/>
            <a:ext cx="34925" cy="58737"/>
          </a:xfrm>
          <a:custGeom>
            <a:avLst/>
            <a:gdLst>
              <a:gd name="T0" fmla="*/ 13627 w 40640"/>
              <a:gd name="T1" fmla="*/ 0 h 68579"/>
              <a:gd name="T2" fmla="*/ 6573 w 40640"/>
              <a:gd name="T3" fmla="*/ 6074 h 68579"/>
              <a:gd name="T4" fmla="*/ 1735 w 40640"/>
              <a:gd name="T5" fmla="*/ 17551 h 68579"/>
              <a:gd name="T6" fmla="*/ 0 w 40640"/>
              <a:gd name="T7" fmla="*/ 33460 h 68579"/>
              <a:gd name="T8" fmla="*/ 3073 w 40640"/>
              <a:gd name="T9" fmla="*/ 47070 h 68579"/>
              <a:gd name="T10" fmla="*/ 9631 w 40640"/>
              <a:gd name="T11" fmla="*/ 56559 h 68579"/>
              <a:gd name="T12" fmla="*/ 18878 w 40640"/>
              <a:gd name="T13" fmla="*/ 60068 h 68579"/>
              <a:gd name="T14" fmla="*/ 27024 w 40640"/>
              <a:gd name="T15" fmla="*/ 55162 h 68579"/>
              <a:gd name="T16" fmla="*/ 32748 w 40640"/>
              <a:gd name="T17" fmla="*/ 44392 h 68579"/>
              <a:gd name="T18" fmla="*/ 34910 w 40640"/>
              <a:gd name="T19" fmla="*/ 29737 h 68579"/>
              <a:gd name="T20" fmla="*/ 34582 w 40640"/>
              <a:gd name="T21" fmla="*/ 23900 h 68579"/>
              <a:gd name="T22" fmla="*/ 31063 w 40640"/>
              <a:gd name="T23" fmla="*/ 11333 h 68579"/>
              <a:gd name="T24" fmla="*/ 23964 w 40640"/>
              <a:gd name="T25" fmla="*/ 2802 h 68579"/>
              <a:gd name="T26" fmla="*/ 13627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0" name="object 243">
            <a:extLst>
              <a:ext uri="{FF2B5EF4-FFF2-40B4-BE49-F238E27FC236}">
                <a16:creationId xmlns:a16="http://schemas.microsoft.com/office/drawing/2014/main" id="{A2733216-FF96-4661-B82C-1D6BDA5447AF}"/>
              </a:ext>
            </a:extLst>
          </p:cNvPr>
          <p:cNvSpPr>
            <a:spLocks/>
          </p:cNvSpPr>
          <p:nvPr/>
        </p:nvSpPr>
        <p:spPr bwMode="auto">
          <a:xfrm>
            <a:off x="2871788" y="304165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1" name="object 244">
            <a:extLst>
              <a:ext uri="{FF2B5EF4-FFF2-40B4-BE49-F238E27FC236}">
                <a16:creationId xmlns:a16="http://schemas.microsoft.com/office/drawing/2014/main" id="{2CF57B6D-1C81-4193-B684-2168814433E3}"/>
              </a:ext>
            </a:extLst>
          </p:cNvPr>
          <p:cNvSpPr>
            <a:spLocks/>
          </p:cNvSpPr>
          <p:nvPr/>
        </p:nvSpPr>
        <p:spPr bwMode="auto">
          <a:xfrm>
            <a:off x="2871788" y="31083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2" name="object 245">
            <a:extLst>
              <a:ext uri="{FF2B5EF4-FFF2-40B4-BE49-F238E27FC236}">
                <a16:creationId xmlns:a16="http://schemas.microsoft.com/office/drawing/2014/main" id="{4FA5E812-268B-4FB8-87B7-01D5D973E69F}"/>
              </a:ext>
            </a:extLst>
          </p:cNvPr>
          <p:cNvSpPr>
            <a:spLocks/>
          </p:cNvSpPr>
          <p:nvPr/>
        </p:nvSpPr>
        <p:spPr bwMode="auto">
          <a:xfrm>
            <a:off x="2884488" y="3041650"/>
            <a:ext cx="0" cy="66675"/>
          </a:xfrm>
          <a:custGeom>
            <a:avLst/>
            <a:gdLst>
              <a:gd name="T0" fmla="*/ 0 h 74929"/>
              <a:gd name="T1" fmla="*/ 65318 h 749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4929">
                <a:moveTo>
                  <a:pt x="0" y="0"/>
                </a:moveTo>
                <a:lnTo>
                  <a:pt x="0" y="74341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3" name="object 246">
            <a:extLst>
              <a:ext uri="{FF2B5EF4-FFF2-40B4-BE49-F238E27FC236}">
                <a16:creationId xmlns:a16="http://schemas.microsoft.com/office/drawing/2014/main" id="{A7B968D3-6082-4EF0-8267-C0D5108B2EB2}"/>
              </a:ext>
            </a:extLst>
          </p:cNvPr>
          <p:cNvSpPr>
            <a:spLocks/>
          </p:cNvSpPr>
          <p:nvPr/>
        </p:nvSpPr>
        <p:spPr bwMode="auto">
          <a:xfrm>
            <a:off x="2865438" y="3051175"/>
            <a:ext cx="36512" cy="60325"/>
          </a:xfrm>
          <a:custGeom>
            <a:avLst/>
            <a:gdLst>
              <a:gd name="T0" fmla="*/ 14172 w 40640"/>
              <a:gd name="T1" fmla="*/ 0 h 68579"/>
              <a:gd name="T2" fmla="*/ 6836 w 40640"/>
              <a:gd name="T3" fmla="*/ 6074 h 68579"/>
              <a:gd name="T4" fmla="*/ 1804 w 40640"/>
              <a:gd name="T5" fmla="*/ 17552 h 68579"/>
              <a:gd name="T6" fmla="*/ 0 w 40640"/>
              <a:gd name="T7" fmla="*/ 33460 h 68579"/>
              <a:gd name="T8" fmla="*/ 3196 w 40640"/>
              <a:gd name="T9" fmla="*/ 47071 h 68579"/>
              <a:gd name="T10" fmla="*/ 10016 w 40640"/>
              <a:gd name="T11" fmla="*/ 56560 h 68579"/>
              <a:gd name="T12" fmla="*/ 19633 w 40640"/>
              <a:gd name="T13" fmla="*/ 60069 h 68579"/>
              <a:gd name="T14" fmla="*/ 28105 w 40640"/>
              <a:gd name="T15" fmla="*/ 55163 h 68579"/>
              <a:gd name="T16" fmla="*/ 34058 w 40640"/>
              <a:gd name="T17" fmla="*/ 44393 h 68579"/>
              <a:gd name="T18" fmla="*/ 36306 w 40640"/>
              <a:gd name="T19" fmla="*/ 29738 h 68579"/>
              <a:gd name="T20" fmla="*/ 35965 w 40640"/>
              <a:gd name="T21" fmla="*/ 23900 h 68579"/>
              <a:gd name="T22" fmla="*/ 32305 w 40640"/>
              <a:gd name="T23" fmla="*/ 11333 h 68579"/>
              <a:gd name="T24" fmla="*/ 24922 w 40640"/>
              <a:gd name="T25" fmla="*/ 2802 h 68579"/>
              <a:gd name="T26" fmla="*/ 1417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4" name="object 247">
            <a:extLst>
              <a:ext uri="{FF2B5EF4-FFF2-40B4-BE49-F238E27FC236}">
                <a16:creationId xmlns:a16="http://schemas.microsoft.com/office/drawing/2014/main" id="{33CD0E49-9FF2-43BA-AD44-CF8FC94EEEAA}"/>
              </a:ext>
            </a:extLst>
          </p:cNvPr>
          <p:cNvSpPr>
            <a:spLocks/>
          </p:cNvSpPr>
          <p:nvPr/>
        </p:nvSpPr>
        <p:spPr bwMode="auto">
          <a:xfrm>
            <a:off x="2749550" y="2982913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6 w 40640"/>
              <a:gd name="T3" fmla="*/ 6214 h 68579"/>
              <a:gd name="T4" fmla="*/ 1735 w 40640"/>
              <a:gd name="T5" fmla="*/ 17956 h 68579"/>
              <a:gd name="T6" fmla="*/ 0 w 40640"/>
              <a:gd name="T7" fmla="*/ 34231 h 68579"/>
              <a:gd name="T8" fmla="*/ 3074 w 40640"/>
              <a:gd name="T9" fmla="*/ 48157 h 68579"/>
              <a:gd name="T10" fmla="*/ 9633 w 40640"/>
              <a:gd name="T11" fmla="*/ 57866 h 68579"/>
              <a:gd name="T12" fmla="*/ 18882 w 40640"/>
              <a:gd name="T13" fmla="*/ 61455 h 68579"/>
              <a:gd name="T14" fmla="*/ 27030 w 40640"/>
              <a:gd name="T15" fmla="*/ 56435 h 68579"/>
              <a:gd name="T16" fmla="*/ 32754 w 40640"/>
              <a:gd name="T17" fmla="*/ 45414 h 68579"/>
              <a:gd name="T18" fmla="*/ 34915 w 40640"/>
              <a:gd name="T19" fmla="*/ 30418 h 68579"/>
              <a:gd name="T20" fmla="*/ 34589 w 40640"/>
              <a:gd name="T21" fmla="*/ 24460 h 68579"/>
              <a:gd name="T22" fmla="*/ 31072 w 40640"/>
              <a:gd name="T23" fmla="*/ 11602 h 68579"/>
              <a:gd name="T24" fmla="*/ 23971 w 40640"/>
              <a:gd name="T25" fmla="*/ 2869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2" y="6914"/>
                </a:lnTo>
                <a:lnTo>
                  <a:pt x="2014" y="19980"/>
                </a:lnTo>
                <a:lnTo>
                  <a:pt x="0" y="38089"/>
                </a:lnTo>
                <a:lnTo>
                  <a:pt x="3567" y="53585"/>
                </a:lnTo>
                <a:lnTo>
                  <a:pt x="11180" y="64388"/>
                </a:lnTo>
                <a:lnTo>
                  <a:pt x="21913" y="68382"/>
                </a:lnTo>
                <a:lnTo>
                  <a:pt x="31369" y="62796"/>
                </a:lnTo>
                <a:lnTo>
                  <a:pt x="38013" y="50533"/>
                </a:lnTo>
                <a:lnTo>
                  <a:pt x="40521" y="33847"/>
                </a:lnTo>
                <a:lnTo>
                  <a:pt x="40142" y="27217"/>
                </a:lnTo>
                <a:lnTo>
                  <a:pt x="36060" y="12910"/>
                </a:lnTo>
                <a:lnTo>
                  <a:pt x="27820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5" name="object 248">
            <a:extLst>
              <a:ext uri="{FF2B5EF4-FFF2-40B4-BE49-F238E27FC236}">
                <a16:creationId xmlns:a16="http://schemas.microsoft.com/office/drawing/2014/main" id="{1C498905-179D-4763-9BA0-17E75118E70C}"/>
              </a:ext>
            </a:extLst>
          </p:cNvPr>
          <p:cNvSpPr>
            <a:spLocks/>
          </p:cNvSpPr>
          <p:nvPr/>
        </p:nvSpPr>
        <p:spPr bwMode="auto">
          <a:xfrm>
            <a:off x="2767013" y="3017838"/>
            <a:ext cx="2070100" cy="274637"/>
          </a:xfrm>
          <a:custGeom>
            <a:avLst/>
            <a:gdLst>
              <a:gd name="T0" fmla="*/ 2069969 w 2345690"/>
              <a:gd name="T1" fmla="*/ 12293 h 309245"/>
              <a:gd name="T2" fmla="*/ 1675189 w 2345690"/>
              <a:gd name="T3" fmla="*/ 140276 h 309245"/>
              <a:gd name="T4" fmla="*/ 1490232 w 2345690"/>
              <a:gd name="T5" fmla="*/ 167084 h 309245"/>
              <a:gd name="T6" fmla="*/ 1361064 w 2345690"/>
              <a:gd name="T7" fmla="*/ 226589 h 309245"/>
              <a:gd name="T8" fmla="*/ 1276599 w 2345690"/>
              <a:gd name="T9" fmla="*/ 213061 h 309245"/>
              <a:gd name="T10" fmla="*/ 1160759 w 2345690"/>
              <a:gd name="T11" fmla="*/ 166838 h 309245"/>
              <a:gd name="T12" fmla="*/ 1048820 w 2345690"/>
              <a:gd name="T13" fmla="*/ 272948 h 309245"/>
              <a:gd name="T14" fmla="*/ 928451 w 2345690"/>
              <a:gd name="T15" fmla="*/ 213061 h 309245"/>
              <a:gd name="T16" fmla="*/ 867976 w 2345690"/>
              <a:gd name="T17" fmla="*/ 202002 h 309245"/>
              <a:gd name="T18" fmla="*/ 722375 w 2345690"/>
              <a:gd name="T19" fmla="*/ 146547 h 309245"/>
              <a:gd name="T20" fmla="*/ 619448 w 2345690"/>
              <a:gd name="T21" fmla="*/ 159950 h 309245"/>
              <a:gd name="T22" fmla="*/ 553928 w 2345690"/>
              <a:gd name="T23" fmla="*/ 147410 h 309245"/>
              <a:gd name="T24" fmla="*/ 422888 w 2345690"/>
              <a:gd name="T25" fmla="*/ 59504 h 309245"/>
              <a:gd name="T26" fmla="*/ 333873 w 2345690"/>
              <a:gd name="T27" fmla="*/ 47705 h 309245"/>
              <a:gd name="T28" fmla="*/ 213717 w 2345690"/>
              <a:gd name="T29" fmla="*/ 39583 h 309245"/>
              <a:gd name="T30" fmla="*/ 129309 w 2345690"/>
              <a:gd name="T31" fmla="*/ 0 h 309245"/>
              <a:gd name="T32" fmla="*/ 0 w 2345690"/>
              <a:gd name="T33" fmla="*/ 0 h 3092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45690" h="309245">
                <a:moveTo>
                  <a:pt x="2345330" y="13918"/>
                </a:moveTo>
                <a:lnTo>
                  <a:pt x="1898034" y="158817"/>
                </a:lnTo>
                <a:lnTo>
                  <a:pt x="1688472" y="189168"/>
                </a:lnTo>
                <a:lnTo>
                  <a:pt x="1542121" y="256538"/>
                </a:lnTo>
                <a:lnTo>
                  <a:pt x="1446421" y="241222"/>
                </a:lnTo>
                <a:lnTo>
                  <a:pt x="1315171" y="188889"/>
                </a:lnTo>
                <a:lnTo>
                  <a:pt x="1188341" y="309024"/>
                </a:lnTo>
                <a:lnTo>
                  <a:pt x="1051960" y="241222"/>
                </a:lnTo>
                <a:lnTo>
                  <a:pt x="983440" y="228701"/>
                </a:lnTo>
                <a:lnTo>
                  <a:pt x="818470" y="165916"/>
                </a:lnTo>
                <a:lnTo>
                  <a:pt x="701851" y="181091"/>
                </a:lnTo>
                <a:lnTo>
                  <a:pt x="627615" y="166893"/>
                </a:lnTo>
                <a:lnTo>
                  <a:pt x="479143" y="67369"/>
                </a:lnTo>
                <a:lnTo>
                  <a:pt x="378287" y="54010"/>
                </a:lnTo>
                <a:lnTo>
                  <a:pt x="242147" y="44815"/>
                </a:lnTo>
                <a:lnTo>
                  <a:pt x="146510" y="0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6" name="object 249">
            <a:extLst>
              <a:ext uri="{FF2B5EF4-FFF2-40B4-BE49-F238E27FC236}">
                <a16:creationId xmlns:a16="http://schemas.microsoft.com/office/drawing/2014/main" id="{B496824D-2E5D-4848-801E-4B20C5B18E8E}"/>
              </a:ext>
            </a:extLst>
          </p:cNvPr>
          <p:cNvSpPr>
            <a:spLocks/>
          </p:cNvSpPr>
          <p:nvPr/>
        </p:nvSpPr>
        <p:spPr bwMode="auto">
          <a:xfrm>
            <a:off x="4821238" y="29972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7" name="object 250">
            <a:extLst>
              <a:ext uri="{FF2B5EF4-FFF2-40B4-BE49-F238E27FC236}">
                <a16:creationId xmlns:a16="http://schemas.microsoft.com/office/drawing/2014/main" id="{2B8D13D9-EA96-4846-A25B-F10CC96D90C8}"/>
              </a:ext>
            </a:extLst>
          </p:cNvPr>
          <p:cNvSpPr>
            <a:spLocks/>
          </p:cNvSpPr>
          <p:nvPr/>
        </p:nvSpPr>
        <p:spPr bwMode="auto">
          <a:xfrm>
            <a:off x="4821238" y="30575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8" name="object 251">
            <a:extLst>
              <a:ext uri="{FF2B5EF4-FFF2-40B4-BE49-F238E27FC236}">
                <a16:creationId xmlns:a16="http://schemas.microsoft.com/office/drawing/2014/main" id="{A0D7D868-05E8-40FC-B2F4-6BD98C557BCA}"/>
              </a:ext>
            </a:extLst>
          </p:cNvPr>
          <p:cNvSpPr>
            <a:spLocks/>
          </p:cNvSpPr>
          <p:nvPr/>
        </p:nvSpPr>
        <p:spPr bwMode="auto">
          <a:xfrm>
            <a:off x="4833938" y="2997200"/>
            <a:ext cx="0" cy="60325"/>
          </a:xfrm>
          <a:custGeom>
            <a:avLst/>
            <a:gdLst>
              <a:gd name="T0" fmla="*/ 0 h 68579"/>
              <a:gd name="T1" fmla="*/ 59895 h 68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579">
                <a:moveTo>
                  <a:pt x="0" y="0"/>
                </a:moveTo>
                <a:lnTo>
                  <a:pt x="0" y="68195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9" name="object 252">
            <a:extLst>
              <a:ext uri="{FF2B5EF4-FFF2-40B4-BE49-F238E27FC236}">
                <a16:creationId xmlns:a16="http://schemas.microsoft.com/office/drawing/2014/main" id="{91941905-A93D-491A-A7B7-18C7B25C4401}"/>
              </a:ext>
            </a:extLst>
          </p:cNvPr>
          <p:cNvSpPr>
            <a:spLocks/>
          </p:cNvSpPr>
          <p:nvPr/>
        </p:nvSpPr>
        <p:spPr bwMode="auto">
          <a:xfrm>
            <a:off x="4816475" y="3003550"/>
            <a:ext cx="34925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2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2 h 68579"/>
              <a:gd name="T10" fmla="*/ 10016 w 40639"/>
              <a:gd name="T11" fmla="*/ 56551 h 68579"/>
              <a:gd name="T12" fmla="*/ 19633 w 40639"/>
              <a:gd name="T13" fmla="*/ 60060 h 68579"/>
              <a:gd name="T14" fmla="*/ 28105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0" name="object 253">
            <a:extLst>
              <a:ext uri="{FF2B5EF4-FFF2-40B4-BE49-F238E27FC236}">
                <a16:creationId xmlns:a16="http://schemas.microsoft.com/office/drawing/2014/main" id="{DA67DEDD-1324-4BB8-AF89-46991D9DF33F}"/>
              </a:ext>
            </a:extLst>
          </p:cNvPr>
          <p:cNvSpPr>
            <a:spLocks/>
          </p:cNvSpPr>
          <p:nvPr/>
        </p:nvSpPr>
        <p:spPr bwMode="auto">
          <a:xfrm>
            <a:off x="4429125" y="31194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1" name="object 254">
            <a:extLst>
              <a:ext uri="{FF2B5EF4-FFF2-40B4-BE49-F238E27FC236}">
                <a16:creationId xmlns:a16="http://schemas.microsoft.com/office/drawing/2014/main" id="{43E70410-D80E-4734-8883-DB2F4818418F}"/>
              </a:ext>
            </a:extLst>
          </p:cNvPr>
          <p:cNvSpPr>
            <a:spLocks/>
          </p:cNvSpPr>
          <p:nvPr/>
        </p:nvSpPr>
        <p:spPr bwMode="auto">
          <a:xfrm>
            <a:off x="4429125" y="319722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2" name="object 255">
            <a:extLst>
              <a:ext uri="{FF2B5EF4-FFF2-40B4-BE49-F238E27FC236}">
                <a16:creationId xmlns:a16="http://schemas.microsoft.com/office/drawing/2014/main" id="{071E7F14-5A8C-4EC0-9407-DB59D3251170}"/>
              </a:ext>
            </a:extLst>
          </p:cNvPr>
          <p:cNvSpPr>
            <a:spLocks/>
          </p:cNvSpPr>
          <p:nvPr/>
        </p:nvSpPr>
        <p:spPr bwMode="auto">
          <a:xfrm>
            <a:off x="4441825" y="3119438"/>
            <a:ext cx="0" cy="77787"/>
          </a:xfrm>
          <a:custGeom>
            <a:avLst/>
            <a:gdLst>
              <a:gd name="T0" fmla="*/ 0 h 86995"/>
              <a:gd name="T1" fmla="*/ 76788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0"/>
                </a:moveTo>
                <a:lnTo>
                  <a:pt x="0" y="86710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3" name="object 256">
            <a:extLst>
              <a:ext uri="{FF2B5EF4-FFF2-40B4-BE49-F238E27FC236}">
                <a16:creationId xmlns:a16="http://schemas.microsoft.com/office/drawing/2014/main" id="{E2B684EA-3AEA-4FCB-994B-8B5CB7592FBE}"/>
              </a:ext>
            </a:extLst>
          </p:cNvPr>
          <p:cNvSpPr>
            <a:spLocks/>
          </p:cNvSpPr>
          <p:nvPr/>
        </p:nvSpPr>
        <p:spPr bwMode="auto">
          <a:xfrm>
            <a:off x="4422775" y="3125788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2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2 h 68579"/>
              <a:gd name="T10" fmla="*/ 10012 w 40639"/>
              <a:gd name="T11" fmla="*/ 56551 h 68579"/>
              <a:gd name="T12" fmla="*/ 19633 w 40639"/>
              <a:gd name="T13" fmla="*/ 60060 h 68579"/>
              <a:gd name="T14" fmla="*/ 28106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4" name="object 257">
            <a:extLst>
              <a:ext uri="{FF2B5EF4-FFF2-40B4-BE49-F238E27FC236}">
                <a16:creationId xmlns:a16="http://schemas.microsoft.com/office/drawing/2014/main" id="{D9FE08C5-61F0-4A04-A847-41678311DA60}"/>
              </a:ext>
            </a:extLst>
          </p:cNvPr>
          <p:cNvSpPr>
            <a:spLocks/>
          </p:cNvSpPr>
          <p:nvPr/>
        </p:nvSpPr>
        <p:spPr bwMode="auto">
          <a:xfrm>
            <a:off x="4243388" y="31511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5" name="object 258">
            <a:extLst>
              <a:ext uri="{FF2B5EF4-FFF2-40B4-BE49-F238E27FC236}">
                <a16:creationId xmlns:a16="http://schemas.microsoft.com/office/drawing/2014/main" id="{D214662D-093F-4F3F-8801-C1EF687598DD}"/>
              </a:ext>
            </a:extLst>
          </p:cNvPr>
          <p:cNvSpPr>
            <a:spLocks/>
          </p:cNvSpPr>
          <p:nvPr/>
        </p:nvSpPr>
        <p:spPr bwMode="auto">
          <a:xfrm>
            <a:off x="4243388" y="32321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6" name="object 259">
            <a:extLst>
              <a:ext uri="{FF2B5EF4-FFF2-40B4-BE49-F238E27FC236}">
                <a16:creationId xmlns:a16="http://schemas.microsoft.com/office/drawing/2014/main" id="{5CADF412-1664-47B6-B64B-957A122B6D25}"/>
              </a:ext>
            </a:extLst>
          </p:cNvPr>
          <p:cNvSpPr>
            <a:spLocks/>
          </p:cNvSpPr>
          <p:nvPr/>
        </p:nvSpPr>
        <p:spPr bwMode="auto">
          <a:xfrm>
            <a:off x="4256088" y="3151188"/>
            <a:ext cx="0" cy="80962"/>
          </a:xfrm>
          <a:custGeom>
            <a:avLst/>
            <a:gdLst>
              <a:gd name="T0" fmla="*/ 0 h 93345"/>
              <a:gd name="T1" fmla="*/ 81172 h 933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345">
                <a:moveTo>
                  <a:pt x="0" y="0"/>
                </a:moveTo>
                <a:lnTo>
                  <a:pt x="0" y="93263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7" name="object 260">
            <a:extLst>
              <a:ext uri="{FF2B5EF4-FFF2-40B4-BE49-F238E27FC236}">
                <a16:creationId xmlns:a16="http://schemas.microsoft.com/office/drawing/2014/main" id="{EC7AE03E-1EF5-42A8-9078-5546898CA35B}"/>
              </a:ext>
            </a:extLst>
          </p:cNvPr>
          <p:cNvSpPr>
            <a:spLocks/>
          </p:cNvSpPr>
          <p:nvPr/>
        </p:nvSpPr>
        <p:spPr bwMode="auto">
          <a:xfrm>
            <a:off x="4237038" y="3160713"/>
            <a:ext cx="34925" cy="60325"/>
          </a:xfrm>
          <a:custGeom>
            <a:avLst/>
            <a:gdLst>
              <a:gd name="T0" fmla="*/ 13620 w 40639"/>
              <a:gd name="T1" fmla="*/ 0 h 68579"/>
              <a:gd name="T2" fmla="*/ 6569 w 40639"/>
              <a:gd name="T3" fmla="*/ 6078 h 68579"/>
              <a:gd name="T4" fmla="*/ 1733 w 40639"/>
              <a:gd name="T5" fmla="*/ 17556 h 68579"/>
              <a:gd name="T6" fmla="*/ 0 w 40639"/>
              <a:gd name="T7" fmla="*/ 33467 h 68579"/>
              <a:gd name="T8" fmla="*/ 3076 w 40639"/>
              <a:gd name="T9" fmla="*/ 47076 h 68579"/>
              <a:gd name="T10" fmla="*/ 9636 w 40639"/>
              <a:gd name="T11" fmla="*/ 56560 h 68579"/>
              <a:gd name="T12" fmla="*/ 18886 w 40639"/>
              <a:gd name="T13" fmla="*/ 60066 h 68579"/>
              <a:gd name="T14" fmla="*/ 27032 w 40639"/>
              <a:gd name="T15" fmla="*/ 55156 h 68579"/>
              <a:gd name="T16" fmla="*/ 32751 w 40639"/>
              <a:gd name="T17" fmla="*/ 44384 h 68579"/>
              <a:gd name="T18" fmla="*/ 34909 w 40639"/>
              <a:gd name="T19" fmla="*/ 29724 h 68579"/>
              <a:gd name="T20" fmla="*/ 34581 w 40639"/>
              <a:gd name="T21" fmla="*/ 23894 h 68579"/>
              <a:gd name="T22" fmla="*/ 31065 w 40639"/>
              <a:gd name="T23" fmla="*/ 11332 h 68579"/>
              <a:gd name="T24" fmla="*/ 23966 w 40639"/>
              <a:gd name="T25" fmla="*/ 2801 h 68579"/>
              <a:gd name="T26" fmla="*/ 1362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8" name="object 261">
            <a:extLst>
              <a:ext uri="{FF2B5EF4-FFF2-40B4-BE49-F238E27FC236}">
                <a16:creationId xmlns:a16="http://schemas.microsoft.com/office/drawing/2014/main" id="{10766992-3B9C-467D-B1EF-5D388EA857F2}"/>
              </a:ext>
            </a:extLst>
          </p:cNvPr>
          <p:cNvSpPr>
            <a:spLocks/>
          </p:cNvSpPr>
          <p:nvPr/>
        </p:nvSpPr>
        <p:spPr bwMode="auto">
          <a:xfrm>
            <a:off x="4117975" y="31861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9" name="object 262">
            <a:extLst>
              <a:ext uri="{FF2B5EF4-FFF2-40B4-BE49-F238E27FC236}">
                <a16:creationId xmlns:a16="http://schemas.microsoft.com/office/drawing/2014/main" id="{6AB9D7FF-33CE-475B-ABDE-F8209B391390}"/>
              </a:ext>
            </a:extLst>
          </p:cNvPr>
          <p:cNvSpPr>
            <a:spLocks/>
          </p:cNvSpPr>
          <p:nvPr/>
        </p:nvSpPr>
        <p:spPr bwMode="auto">
          <a:xfrm>
            <a:off x="4117975" y="33035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0" name="object 263">
            <a:extLst>
              <a:ext uri="{FF2B5EF4-FFF2-40B4-BE49-F238E27FC236}">
                <a16:creationId xmlns:a16="http://schemas.microsoft.com/office/drawing/2014/main" id="{EBFFD719-5B9E-462E-A24B-337A5F20E14A}"/>
              </a:ext>
            </a:extLst>
          </p:cNvPr>
          <p:cNvSpPr>
            <a:spLocks/>
          </p:cNvSpPr>
          <p:nvPr/>
        </p:nvSpPr>
        <p:spPr bwMode="auto">
          <a:xfrm>
            <a:off x="4129088" y="3186113"/>
            <a:ext cx="0" cy="117475"/>
          </a:xfrm>
          <a:custGeom>
            <a:avLst/>
            <a:gdLst>
              <a:gd name="T0" fmla="*/ 0 h 130810"/>
              <a:gd name="T1" fmla="*/ 115927 h 130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434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1" name="object 264">
            <a:extLst>
              <a:ext uri="{FF2B5EF4-FFF2-40B4-BE49-F238E27FC236}">
                <a16:creationId xmlns:a16="http://schemas.microsoft.com/office/drawing/2014/main" id="{EDA3F6BD-9217-437D-9191-046DEEBC7CBC}"/>
              </a:ext>
            </a:extLst>
          </p:cNvPr>
          <p:cNvSpPr>
            <a:spLocks/>
          </p:cNvSpPr>
          <p:nvPr/>
        </p:nvSpPr>
        <p:spPr bwMode="auto">
          <a:xfrm>
            <a:off x="4113213" y="3217863"/>
            <a:ext cx="34925" cy="60325"/>
          </a:xfrm>
          <a:custGeom>
            <a:avLst/>
            <a:gdLst>
              <a:gd name="T0" fmla="*/ 13624 w 40639"/>
              <a:gd name="T1" fmla="*/ 0 h 68579"/>
              <a:gd name="T2" fmla="*/ 6572 w 40639"/>
              <a:gd name="T3" fmla="*/ 6076 h 68579"/>
              <a:gd name="T4" fmla="*/ 1735 w 40639"/>
              <a:gd name="T5" fmla="*/ 17553 h 68579"/>
              <a:gd name="T6" fmla="*/ 0 w 40639"/>
              <a:gd name="T7" fmla="*/ 33462 h 68579"/>
              <a:gd name="T8" fmla="*/ 3074 w 40639"/>
              <a:gd name="T9" fmla="*/ 47072 h 68579"/>
              <a:gd name="T10" fmla="*/ 9633 w 40639"/>
              <a:gd name="T11" fmla="*/ 56559 h 68579"/>
              <a:gd name="T12" fmla="*/ 18883 w 40639"/>
              <a:gd name="T13" fmla="*/ 60067 h 68579"/>
              <a:gd name="T14" fmla="*/ 27031 w 40639"/>
              <a:gd name="T15" fmla="*/ 55159 h 68579"/>
              <a:gd name="T16" fmla="*/ 32758 w 40639"/>
              <a:gd name="T17" fmla="*/ 44390 h 68579"/>
              <a:gd name="T18" fmla="*/ 34922 w 40639"/>
              <a:gd name="T19" fmla="*/ 29737 h 68579"/>
              <a:gd name="T20" fmla="*/ 34592 w 40639"/>
              <a:gd name="T21" fmla="*/ 23889 h 68579"/>
              <a:gd name="T22" fmla="*/ 31068 w 40639"/>
              <a:gd name="T23" fmla="*/ 11328 h 68579"/>
              <a:gd name="T24" fmla="*/ 23964 w 40639"/>
              <a:gd name="T25" fmla="*/ 2800 h 68579"/>
              <a:gd name="T26" fmla="*/ 1362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1" y="0"/>
                </a:moveTo>
                <a:lnTo>
                  <a:pt x="7627" y="6918"/>
                </a:lnTo>
                <a:lnTo>
                  <a:pt x="2013" y="19986"/>
                </a:lnTo>
                <a:lnTo>
                  <a:pt x="0" y="38100"/>
                </a:lnTo>
                <a:lnTo>
                  <a:pt x="3567" y="53596"/>
                </a:lnTo>
                <a:lnTo>
                  <a:pt x="11179" y="64398"/>
                </a:lnTo>
                <a:lnTo>
                  <a:pt x="21913" y="68392"/>
                </a:lnTo>
                <a:lnTo>
                  <a:pt x="31369" y="62804"/>
                </a:lnTo>
                <a:lnTo>
                  <a:pt x="38015" y="50542"/>
                </a:lnTo>
                <a:lnTo>
                  <a:pt x="40526" y="33858"/>
                </a:lnTo>
                <a:lnTo>
                  <a:pt x="40144" y="27200"/>
                </a:lnTo>
                <a:lnTo>
                  <a:pt x="36054" y="12898"/>
                </a:lnTo>
                <a:lnTo>
                  <a:pt x="27810" y="3188"/>
                </a:lnTo>
                <a:lnTo>
                  <a:pt x="1581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2" name="object 265">
            <a:extLst>
              <a:ext uri="{FF2B5EF4-FFF2-40B4-BE49-F238E27FC236}">
                <a16:creationId xmlns:a16="http://schemas.microsoft.com/office/drawing/2014/main" id="{080E11EF-C935-4826-929F-A7D6B8207066}"/>
              </a:ext>
            </a:extLst>
          </p:cNvPr>
          <p:cNvSpPr>
            <a:spLocks/>
          </p:cNvSpPr>
          <p:nvPr/>
        </p:nvSpPr>
        <p:spPr bwMode="auto">
          <a:xfrm>
            <a:off x="4029075" y="31845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3" name="object 266">
            <a:extLst>
              <a:ext uri="{FF2B5EF4-FFF2-40B4-BE49-F238E27FC236}">
                <a16:creationId xmlns:a16="http://schemas.microsoft.com/office/drawing/2014/main" id="{8929B5A4-E70D-480B-B86F-879E9B170314}"/>
              </a:ext>
            </a:extLst>
          </p:cNvPr>
          <p:cNvSpPr>
            <a:spLocks/>
          </p:cNvSpPr>
          <p:nvPr/>
        </p:nvSpPr>
        <p:spPr bwMode="auto">
          <a:xfrm>
            <a:off x="4029075" y="32718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4" name="object 267">
            <a:extLst>
              <a:ext uri="{FF2B5EF4-FFF2-40B4-BE49-F238E27FC236}">
                <a16:creationId xmlns:a16="http://schemas.microsoft.com/office/drawing/2014/main" id="{3EED2753-A2A9-4D1D-92D1-39E72A800979}"/>
              </a:ext>
            </a:extLst>
          </p:cNvPr>
          <p:cNvSpPr>
            <a:spLocks/>
          </p:cNvSpPr>
          <p:nvPr/>
        </p:nvSpPr>
        <p:spPr bwMode="auto">
          <a:xfrm>
            <a:off x="4041775" y="3184525"/>
            <a:ext cx="0" cy="88900"/>
          </a:xfrm>
          <a:custGeom>
            <a:avLst/>
            <a:gdLst>
              <a:gd name="T0" fmla="*/ 0 h 101600"/>
              <a:gd name="T1" fmla="*/ 89283 h 1016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600">
                <a:moveTo>
                  <a:pt x="0" y="0"/>
                </a:moveTo>
                <a:lnTo>
                  <a:pt x="0" y="101187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5" name="object 268">
            <a:extLst>
              <a:ext uri="{FF2B5EF4-FFF2-40B4-BE49-F238E27FC236}">
                <a16:creationId xmlns:a16="http://schemas.microsoft.com/office/drawing/2014/main" id="{19513F04-B996-4974-BE26-EA9C94E16F6F}"/>
              </a:ext>
            </a:extLst>
          </p:cNvPr>
          <p:cNvSpPr>
            <a:spLocks/>
          </p:cNvSpPr>
          <p:nvPr/>
        </p:nvSpPr>
        <p:spPr bwMode="auto">
          <a:xfrm>
            <a:off x="4022725" y="320040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3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7 h 68579"/>
              <a:gd name="T10" fmla="*/ 10018 w 40639"/>
              <a:gd name="T11" fmla="*/ 56552 h 68579"/>
              <a:gd name="T12" fmla="*/ 19638 w 40639"/>
              <a:gd name="T13" fmla="*/ 60057 h 68579"/>
              <a:gd name="T14" fmla="*/ 28112 w 40639"/>
              <a:gd name="T15" fmla="*/ 55153 h 68579"/>
              <a:gd name="T16" fmla="*/ 34067 w 40639"/>
              <a:gd name="T17" fmla="*/ 44385 h 68579"/>
              <a:gd name="T18" fmla="*/ 36318 w 40639"/>
              <a:gd name="T19" fmla="*/ 29727 h 68579"/>
              <a:gd name="T20" fmla="*/ 35977 w 40639"/>
              <a:gd name="T21" fmla="*/ 23899 h 68579"/>
              <a:gd name="T22" fmla="*/ 32315 w 40639"/>
              <a:gd name="T23" fmla="*/ 11335 h 68579"/>
              <a:gd name="T24" fmla="*/ 24927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30" y="6915"/>
                </a:lnTo>
                <a:lnTo>
                  <a:pt x="2013" y="19981"/>
                </a:lnTo>
                <a:lnTo>
                  <a:pt x="0" y="38092"/>
                </a:lnTo>
                <a:lnTo>
                  <a:pt x="3567" y="53591"/>
                </a:lnTo>
                <a:lnTo>
                  <a:pt x="11179" y="64390"/>
                </a:lnTo>
                <a:lnTo>
                  <a:pt x="21913" y="68381"/>
                </a:lnTo>
                <a:lnTo>
                  <a:pt x="31369" y="62797"/>
                </a:lnTo>
                <a:lnTo>
                  <a:pt x="38015" y="50537"/>
                </a:lnTo>
                <a:lnTo>
                  <a:pt x="40526" y="33847"/>
                </a:lnTo>
                <a:lnTo>
                  <a:pt x="40146" y="27211"/>
                </a:lnTo>
                <a:lnTo>
                  <a:pt x="36059" y="12906"/>
                </a:lnTo>
                <a:lnTo>
                  <a:pt x="27815" y="3191"/>
                </a:lnTo>
                <a:lnTo>
                  <a:pt x="15817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6" name="object 269">
            <a:extLst>
              <a:ext uri="{FF2B5EF4-FFF2-40B4-BE49-F238E27FC236}">
                <a16:creationId xmlns:a16="http://schemas.microsoft.com/office/drawing/2014/main" id="{479420D0-BA02-4F3C-B4E2-703BD7FECEF5}"/>
              </a:ext>
            </a:extLst>
          </p:cNvPr>
          <p:cNvSpPr>
            <a:spLocks/>
          </p:cNvSpPr>
          <p:nvPr/>
        </p:nvSpPr>
        <p:spPr bwMode="auto">
          <a:xfrm>
            <a:off x="3919538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7" name="object 270">
            <a:extLst>
              <a:ext uri="{FF2B5EF4-FFF2-40B4-BE49-F238E27FC236}">
                <a16:creationId xmlns:a16="http://schemas.microsoft.com/office/drawing/2014/main" id="{011E2598-EC82-4DA5-BC6B-238F0F7BCEB9}"/>
              </a:ext>
            </a:extLst>
          </p:cNvPr>
          <p:cNvSpPr>
            <a:spLocks/>
          </p:cNvSpPr>
          <p:nvPr/>
        </p:nvSpPr>
        <p:spPr bwMode="auto">
          <a:xfrm>
            <a:off x="3919538" y="3249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8" name="object 271">
            <a:extLst>
              <a:ext uri="{FF2B5EF4-FFF2-40B4-BE49-F238E27FC236}">
                <a16:creationId xmlns:a16="http://schemas.microsoft.com/office/drawing/2014/main" id="{65D0C017-D6B6-4C3B-9101-BDD077818E70}"/>
              </a:ext>
            </a:extLst>
          </p:cNvPr>
          <p:cNvSpPr>
            <a:spLocks/>
          </p:cNvSpPr>
          <p:nvPr/>
        </p:nvSpPr>
        <p:spPr bwMode="auto">
          <a:xfrm>
            <a:off x="3932238" y="3125788"/>
            <a:ext cx="0" cy="123825"/>
          </a:xfrm>
          <a:custGeom>
            <a:avLst/>
            <a:gdLst>
              <a:gd name="T0" fmla="*/ 0 h 141604"/>
              <a:gd name="T1" fmla="*/ 124513 h 1416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1604">
                <a:moveTo>
                  <a:pt x="0" y="0"/>
                </a:moveTo>
                <a:lnTo>
                  <a:pt x="0" y="14143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9" name="object 272">
            <a:extLst>
              <a:ext uri="{FF2B5EF4-FFF2-40B4-BE49-F238E27FC236}">
                <a16:creationId xmlns:a16="http://schemas.microsoft.com/office/drawing/2014/main" id="{91F47E1C-B844-457C-8A5B-307A809AB75E}"/>
              </a:ext>
            </a:extLst>
          </p:cNvPr>
          <p:cNvSpPr>
            <a:spLocks/>
          </p:cNvSpPr>
          <p:nvPr/>
        </p:nvSpPr>
        <p:spPr bwMode="auto">
          <a:xfrm>
            <a:off x="3914775" y="3160713"/>
            <a:ext cx="34925" cy="60325"/>
          </a:xfrm>
          <a:custGeom>
            <a:avLst/>
            <a:gdLst>
              <a:gd name="T0" fmla="*/ 13617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71 h 68579"/>
              <a:gd name="T8" fmla="*/ 3077 w 40639"/>
              <a:gd name="T9" fmla="*/ 47077 h 68579"/>
              <a:gd name="T10" fmla="*/ 9638 w 40639"/>
              <a:gd name="T11" fmla="*/ 56560 h 68579"/>
              <a:gd name="T12" fmla="*/ 18890 w 40639"/>
              <a:gd name="T13" fmla="*/ 60064 h 68579"/>
              <a:gd name="T14" fmla="*/ 27037 w 40639"/>
              <a:gd name="T15" fmla="*/ 55153 h 68579"/>
              <a:gd name="T16" fmla="*/ 32760 w 40639"/>
              <a:gd name="T17" fmla="*/ 44381 h 68579"/>
              <a:gd name="T18" fmla="*/ 34919 w 40639"/>
              <a:gd name="T19" fmla="*/ 29723 h 68579"/>
              <a:gd name="T20" fmla="*/ 34591 w 40639"/>
              <a:gd name="T21" fmla="*/ 23884 h 68579"/>
              <a:gd name="T22" fmla="*/ 31070 w 40639"/>
              <a:gd name="T23" fmla="*/ 11326 h 68579"/>
              <a:gd name="T24" fmla="*/ 23965 w 40639"/>
              <a:gd name="T25" fmla="*/ 2798 h 68579"/>
              <a:gd name="T26" fmla="*/ 1361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0" name="object 273">
            <a:extLst>
              <a:ext uri="{FF2B5EF4-FFF2-40B4-BE49-F238E27FC236}">
                <a16:creationId xmlns:a16="http://schemas.microsoft.com/office/drawing/2014/main" id="{26601ECF-C394-46F9-86D8-D3BF4745BB54}"/>
              </a:ext>
            </a:extLst>
          </p:cNvPr>
          <p:cNvSpPr>
            <a:spLocks/>
          </p:cNvSpPr>
          <p:nvPr/>
        </p:nvSpPr>
        <p:spPr bwMode="auto">
          <a:xfrm>
            <a:off x="3790950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1" name="object 274">
            <a:extLst>
              <a:ext uri="{FF2B5EF4-FFF2-40B4-BE49-F238E27FC236}">
                <a16:creationId xmlns:a16="http://schemas.microsoft.com/office/drawing/2014/main" id="{2395B9CC-9C2F-4E8F-AFFD-E35255382C50}"/>
              </a:ext>
            </a:extLst>
          </p:cNvPr>
          <p:cNvSpPr>
            <a:spLocks/>
          </p:cNvSpPr>
          <p:nvPr/>
        </p:nvSpPr>
        <p:spPr bwMode="auto">
          <a:xfrm>
            <a:off x="3790950" y="3376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2" name="object 275">
            <a:extLst>
              <a:ext uri="{FF2B5EF4-FFF2-40B4-BE49-F238E27FC236}">
                <a16:creationId xmlns:a16="http://schemas.microsoft.com/office/drawing/2014/main" id="{40CBAC89-71B3-415E-9145-02E4EF0A1AD7}"/>
              </a:ext>
            </a:extLst>
          </p:cNvPr>
          <p:cNvSpPr>
            <a:spLocks/>
          </p:cNvSpPr>
          <p:nvPr/>
        </p:nvSpPr>
        <p:spPr bwMode="auto">
          <a:xfrm>
            <a:off x="3803650" y="3205163"/>
            <a:ext cx="0" cy="171450"/>
          </a:xfrm>
          <a:custGeom>
            <a:avLst/>
            <a:gdLst>
              <a:gd name="T0" fmla="*/ 0 h 194945"/>
              <a:gd name="T1" fmla="*/ 171978 h 194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4945">
                <a:moveTo>
                  <a:pt x="0" y="0"/>
                </a:moveTo>
                <a:lnTo>
                  <a:pt x="0" y="19459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3" name="object 276">
            <a:extLst>
              <a:ext uri="{FF2B5EF4-FFF2-40B4-BE49-F238E27FC236}">
                <a16:creationId xmlns:a16="http://schemas.microsoft.com/office/drawing/2014/main" id="{D3B61996-3B2C-4A53-80DB-4965EDB563E6}"/>
              </a:ext>
            </a:extLst>
          </p:cNvPr>
          <p:cNvSpPr>
            <a:spLocks/>
          </p:cNvSpPr>
          <p:nvPr/>
        </p:nvSpPr>
        <p:spPr bwMode="auto">
          <a:xfrm>
            <a:off x="3784600" y="3259138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2 h 68579"/>
              <a:gd name="T8" fmla="*/ 3196 w 40639"/>
              <a:gd name="T9" fmla="*/ 47066 h 68579"/>
              <a:gd name="T10" fmla="*/ 10016 w 40639"/>
              <a:gd name="T11" fmla="*/ 56552 h 68579"/>
              <a:gd name="T12" fmla="*/ 19633 w 40639"/>
              <a:gd name="T13" fmla="*/ 60059 h 68579"/>
              <a:gd name="T14" fmla="*/ 28105 w 40639"/>
              <a:gd name="T15" fmla="*/ 55156 h 68579"/>
              <a:gd name="T16" fmla="*/ 34059 w 40639"/>
              <a:gd name="T17" fmla="*/ 44388 h 68579"/>
              <a:gd name="T18" fmla="*/ 36307 w 40639"/>
              <a:gd name="T19" fmla="*/ 29728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8 w 40639"/>
              <a:gd name="T25" fmla="*/ 2804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4" name="object 277">
            <a:extLst>
              <a:ext uri="{FF2B5EF4-FFF2-40B4-BE49-F238E27FC236}">
                <a16:creationId xmlns:a16="http://schemas.microsoft.com/office/drawing/2014/main" id="{D4F26E03-1001-42FB-BF13-B126137F8920}"/>
              </a:ext>
            </a:extLst>
          </p:cNvPr>
          <p:cNvSpPr>
            <a:spLocks/>
          </p:cNvSpPr>
          <p:nvPr/>
        </p:nvSpPr>
        <p:spPr bwMode="auto">
          <a:xfrm>
            <a:off x="3683000" y="31845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5" name="object 278">
            <a:extLst>
              <a:ext uri="{FF2B5EF4-FFF2-40B4-BE49-F238E27FC236}">
                <a16:creationId xmlns:a16="http://schemas.microsoft.com/office/drawing/2014/main" id="{DBA58B30-B809-4D2A-BB5E-178ED6215117}"/>
              </a:ext>
            </a:extLst>
          </p:cNvPr>
          <p:cNvSpPr>
            <a:spLocks/>
          </p:cNvSpPr>
          <p:nvPr/>
        </p:nvSpPr>
        <p:spPr bwMode="auto">
          <a:xfrm>
            <a:off x="3683000" y="32988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6" name="object 279">
            <a:extLst>
              <a:ext uri="{FF2B5EF4-FFF2-40B4-BE49-F238E27FC236}">
                <a16:creationId xmlns:a16="http://schemas.microsoft.com/office/drawing/2014/main" id="{A40987E3-AD6A-41EC-AA34-341F6901327E}"/>
              </a:ext>
            </a:extLst>
          </p:cNvPr>
          <p:cNvSpPr>
            <a:spLocks/>
          </p:cNvSpPr>
          <p:nvPr/>
        </p:nvSpPr>
        <p:spPr bwMode="auto">
          <a:xfrm>
            <a:off x="3695700" y="3184525"/>
            <a:ext cx="0" cy="114300"/>
          </a:xfrm>
          <a:custGeom>
            <a:avLst/>
            <a:gdLst>
              <a:gd name="T0" fmla="*/ 0 h 130810"/>
              <a:gd name="T1" fmla="*/ 114641 h 130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56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7" name="object 280">
            <a:extLst>
              <a:ext uri="{FF2B5EF4-FFF2-40B4-BE49-F238E27FC236}">
                <a16:creationId xmlns:a16="http://schemas.microsoft.com/office/drawing/2014/main" id="{69A1186B-B87B-48D4-884F-C263E3ADFD4F}"/>
              </a:ext>
            </a:extLst>
          </p:cNvPr>
          <p:cNvSpPr>
            <a:spLocks/>
          </p:cNvSpPr>
          <p:nvPr/>
        </p:nvSpPr>
        <p:spPr bwMode="auto">
          <a:xfrm>
            <a:off x="3676650" y="3214688"/>
            <a:ext cx="36513" cy="60325"/>
          </a:xfrm>
          <a:custGeom>
            <a:avLst/>
            <a:gdLst>
              <a:gd name="T0" fmla="*/ 14171 w 40639"/>
              <a:gd name="T1" fmla="*/ 0 h 68579"/>
              <a:gd name="T2" fmla="*/ 6836 w 40639"/>
              <a:gd name="T3" fmla="*/ 6071 h 68579"/>
              <a:gd name="T4" fmla="*/ 1803 w 40639"/>
              <a:gd name="T5" fmla="*/ 17546 h 68579"/>
              <a:gd name="T6" fmla="*/ 0 w 40639"/>
              <a:gd name="T7" fmla="*/ 33458 h 68579"/>
              <a:gd name="T8" fmla="*/ 3198 w 40639"/>
              <a:gd name="T9" fmla="*/ 47067 h 68579"/>
              <a:gd name="T10" fmla="*/ 10021 w 40639"/>
              <a:gd name="T11" fmla="*/ 56551 h 68579"/>
              <a:gd name="T12" fmla="*/ 19639 w 40639"/>
              <a:gd name="T13" fmla="*/ 60056 h 68579"/>
              <a:gd name="T14" fmla="*/ 28108 w 40639"/>
              <a:gd name="T15" fmla="*/ 55148 h 68579"/>
              <a:gd name="T16" fmla="*/ 34059 w 40639"/>
              <a:gd name="T17" fmla="*/ 44375 h 68579"/>
              <a:gd name="T18" fmla="*/ 36305 w 40639"/>
              <a:gd name="T19" fmla="*/ 29715 h 68579"/>
              <a:gd name="T20" fmla="*/ 35966 w 40639"/>
              <a:gd name="T21" fmla="*/ 23903 h 68579"/>
              <a:gd name="T22" fmla="*/ 32310 w 40639"/>
              <a:gd name="T23" fmla="*/ 11336 h 68579"/>
              <a:gd name="T24" fmla="*/ 24926 w 40639"/>
              <a:gd name="T25" fmla="*/ 2803 h 68579"/>
              <a:gd name="T26" fmla="*/ 1417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3"/>
                </a:lnTo>
                <a:lnTo>
                  <a:pt x="2012" y="19978"/>
                </a:lnTo>
                <a:lnTo>
                  <a:pt x="0" y="38095"/>
                </a:lnTo>
                <a:lnTo>
                  <a:pt x="3569" y="53590"/>
                </a:lnTo>
                <a:lnTo>
                  <a:pt x="11182" y="64389"/>
                </a:lnTo>
                <a:lnTo>
                  <a:pt x="21915" y="68380"/>
                </a:lnTo>
                <a:lnTo>
                  <a:pt x="31365" y="62791"/>
                </a:lnTo>
                <a:lnTo>
                  <a:pt x="38005" y="50525"/>
                </a:lnTo>
                <a:lnTo>
                  <a:pt x="40512" y="33834"/>
                </a:lnTo>
                <a:lnTo>
                  <a:pt x="40134" y="27216"/>
                </a:lnTo>
                <a:lnTo>
                  <a:pt x="36054" y="12907"/>
                </a:lnTo>
                <a:lnTo>
                  <a:pt x="27814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8" name="object 281">
            <a:extLst>
              <a:ext uri="{FF2B5EF4-FFF2-40B4-BE49-F238E27FC236}">
                <a16:creationId xmlns:a16="http://schemas.microsoft.com/office/drawing/2014/main" id="{711FABA6-9248-4E0E-8ECB-0D0B57FE292F}"/>
              </a:ext>
            </a:extLst>
          </p:cNvPr>
          <p:cNvSpPr>
            <a:spLocks/>
          </p:cNvSpPr>
          <p:nvPr/>
        </p:nvSpPr>
        <p:spPr bwMode="auto">
          <a:xfrm>
            <a:off x="3624263" y="31607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9" name="object 282">
            <a:extLst>
              <a:ext uri="{FF2B5EF4-FFF2-40B4-BE49-F238E27FC236}">
                <a16:creationId xmlns:a16="http://schemas.microsoft.com/office/drawing/2014/main" id="{A6E5FC74-11E4-4AD4-A321-793D14F7D8C8}"/>
              </a:ext>
            </a:extLst>
          </p:cNvPr>
          <p:cNvSpPr>
            <a:spLocks/>
          </p:cNvSpPr>
          <p:nvPr/>
        </p:nvSpPr>
        <p:spPr bwMode="auto">
          <a:xfrm>
            <a:off x="3624263" y="327025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0" name="object 283">
            <a:extLst>
              <a:ext uri="{FF2B5EF4-FFF2-40B4-BE49-F238E27FC236}">
                <a16:creationId xmlns:a16="http://schemas.microsoft.com/office/drawing/2014/main" id="{5EE0A310-498C-4B38-99BD-0C7AD4D5D573}"/>
              </a:ext>
            </a:extLst>
          </p:cNvPr>
          <p:cNvSpPr>
            <a:spLocks/>
          </p:cNvSpPr>
          <p:nvPr/>
        </p:nvSpPr>
        <p:spPr bwMode="auto">
          <a:xfrm>
            <a:off x="3636963" y="3160713"/>
            <a:ext cx="0" cy="111125"/>
          </a:xfrm>
          <a:custGeom>
            <a:avLst/>
            <a:gdLst>
              <a:gd name="T0" fmla="*/ 0 h 124460"/>
              <a:gd name="T1" fmla="*/ 110143 h 1244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4460">
                <a:moveTo>
                  <a:pt x="0" y="0"/>
                </a:moveTo>
                <a:lnTo>
                  <a:pt x="0" y="12388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1" name="object 284">
            <a:extLst>
              <a:ext uri="{FF2B5EF4-FFF2-40B4-BE49-F238E27FC236}">
                <a16:creationId xmlns:a16="http://schemas.microsoft.com/office/drawing/2014/main" id="{6D20996B-EC0D-4928-B070-4DD19FAE980C}"/>
              </a:ext>
            </a:extLst>
          </p:cNvPr>
          <p:cNvSpPr>
            <a:spLocks/>
          </p:cNvSpPr>
          <p:nvPr/>
        </p:nvSpPr>
        <p:spPr bwMode="auto">
          <a:xfrm>
            <a:off x="3617913" y="3190875"/>
            <a:ext cx="36512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8 h 68579"/>
              <a:gd name="T4" fmla="*/ 1802 w 40639"/>
              <a:gd name="T5" fmla="*/ 17556 h 68579"/>
              <a:gd name="T6" fmla="*/ 0 w 40639"/>
              <a:gd name="T7" fmla="*/ 33467 h 68579"/>
              <a:gd name="T8" fmla="*/ 3199 w 40639"/>
              <a:gd name="T9" fmla="*/ 47076 h 68579"/>
              <a:gd name="T10" fmla="*/ 10022 w 40639"/>
              <a:gd name="T11" fmla="*/ 56560 h 68579"/>
              <a:gd name="T12" fmla="*/ 19641 w 40639"/>
              <a:gd name="T13" fmla="*/ 60066 h 68579"/>
              <a:gd name="T14" fmla="*/ 28113 w 40639"/>
              <a:gd name="T15" fmla="*/ 55156 h 68579"/>
              <a:gd name="T16" fmla="*/ 34061 w 40639"/>
              <a:gd name="T17" fmla="*/ 44384 h 68579"/>
              <a:gd name="T18" fmla="*/ 36305 w 40639"/>
              <a:gd name="T19" fmla="*/ 29724 h 68579"/>
              <a:gd name="T20" fmla="*/ 35965 w 40639"/>
              <a:gd name="T21" fmla="*/ 23894 h 68579"/>
              <a:gd name="T22" fmla="*/ 32308 w 40639"/>
              <a:gd name="T23" fmla="*/ 11332 h 68579"/>
              <a:gd name="T24" fmla="*/ 24925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2" name="object 285">
            <a:extLst>
              <a:ext uri="{FF2B5EF4-FFF2-40B4-BE49-F238E27FC236}">
                <a16:creationId xmlns:a16="http://schemas.microsoft.com/office/drawing/2014/main" id="{E367A448-65F7-406D-9435-0FBA4B4FBD18}"/>
              </a:ext>
            </a:extLst>
          </p:cNvPr>
          <p:cNvSpPr>
            <a:spLocks/>
          </p:cNvSpPr>
          <p:nvPr/>
        </p:nvSpPr>
        <p:spPr bwMode="auto">
          <a:xfrm>
            <a:off x="3471863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3" name="object 286">
            <a:extLst>
              <a:ext uri="{FF2B5EF4-FFF2-40B4-BE49-F238E27FC236}">
                <a16:creationId xmlns:a16="http://schemas.microsoft.com/office/drawing/2014/main" id="{DDFB4F5B-8D5D-4CCD-A136-FF9D1F19AA21}"/>
              </a:ext>
            </a:extLst>
          </p:cNvPr>
          <p:cNvSpPr>
            <a:spLocks/>
          </p:cNvSpPr>
          <p:nvPr/>
        </p:nvSpPr>
        <p:spPr bwMode="auto">
          <a:xfrm>
            <a:off x="3471863" y="3217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4" name="object 287">
            <a:extLst>
              <a:ext uri="{FF2B5EF4-FFF2-40B4-BE49-F238E27FC236}">
                <a16:creationId xmlns:a16="http://schemas.microsoft.com/office/drawing/2014/main" id="{3DD4A2A3-E30A-485C-84B1-80C53F172849}"/>
              </a:ext>
            </a:extLst>
          </p:cNvPr>
          <p:cNvSpPr>
            <a:spLocks/>
          </p:cNvSpPr>
          <p:nvPr/>
        </p:nvSpPr>
        <p:spPr bwMode="auto">
          <a:xfrm>
            <a:off x="3484563" y="3125788"/>
            <a:ext cx="0" cy="92075"/>
          </a:xfrm>
          <a:custGeom>
            <a:avLst/>
            <a:gdLst>
              <a:gd name="T0" fmla="*/ 0 h 104139"/>
              <a:gd name="T1" fmla="*/ 92061 h 1041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4139">
                <a:moveTo>
                  <a:pt x="0" y="0"/>
                </a:moveTo>
                <a:lnTo>
                  <a:pt x="0" y="103702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5" name="object 288">
            <a:extLst>
              <a:ext uri="{FF2B5EF4-FFF2-40B4-BE49-F238E27FC236}">
                <a16:creationId xmlns:a16="http://schemas.microsoft.com/office/drawing/2014/main" id="{FE0AA342-DBAC-4A0E-9589-D6EB7EC4AD60}"/>
              </a:ext>
            </a:extLst>
          </p:cNvPr>
          <p:cNvSpPr>
            <a:spLocks/>
          </p:cNvSpPr>
          <p:nvPr/>
        </p:nvSpPr>
        <p:spPr bwMode="auto">
          <a:xfrm>
            <a:off x="3467100" y="3141663"/>
            <a:ext cx="36513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6" name="object 289">
            <a:extLst>
              <a:ext uri="{FF2B5EF4-FFF2-40B4-BE49-F238E27FC236}">
                <a16:creationId xmlns:a16="http://schemas.microsoft.com/office/drawing/2014/main" id="{2B9A96C6-BF9A-49F2-939E-4EE7B001DC16}"/>
              </a:ext>
            </a:extLst>
          </p:cNvPr>
          <p:cNvSpPr>
            <a:spLocks/>
          </p:cNvSpPr>
          <p:nvPr/>
        </p:nvSpPr>
        <p:spPr bwMode="auto">
          <a:xfrm>
            <a:off x="3381375" y="31400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7" name="object 290">
            <a:extLst>
              <a:ext uri="{FF2B5EF4-FFF2-40B4-BE49-F238E27FC236}">
                <a16:creationId xmlns:a16="http://schemas.microsoft.com/office/drawing/2014/main" id="{A5CF8870-6564-486E-84CE-A3B43D65316C}"/>
              </a:ext>
            </a:extLst>
          </p:cNvPr>
          <p:cNvSpPr>
            <a:spLocks/>
          </p:cNvSpPr>
          <p:nvPr/>
        </p:nvSpPr>
        <p:spPr bwMode="auto">
          <a:xfrm>
            <a:off x="3381375" y="3217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8" name="object 291">
            <a:extLst>
              <a:ext uri="{FF2B5EF4-FFF2-40B4-BE49-F238E27FC236}">
                <a16:creationId xmlns:a16="http://schemas.microsoft.com/office/drawing/2014/main" id="{41F16421-B1F1-470D-90E6-D1395A024580}"/>
              </a:ext>
            </a:extLst>
          </p:cNvPr>
          <p:cNvSpPr>
            <a:spLocks/>
          </p:cNvSpPr>
          <p:nvPr/>
        </p:nvSpPr>
        <p:spPr bwMode="auto">
          <a:xfrm>
            <a:off x="3394075" y="3140075"/>
            <a:ext cx="0" cy="77788"/>
          </a:xfrm>
          <a:custGeom>
            <a:avLst/>
            <a:gdLst>
              <a:gd name="T0" fmla="*/ 0 h 86995"/>
              <a:gd name="T1" fmla="*/ 76552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0"/>
                </a:moveTo>
                <a:lnTo>
                  <a:pt x="0" y="86443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9" name="object 292">
            <a:extLst>
              <a:ext uri="{FF2B5EF4-FFF2-40B4-BE49-F238E27FC236}">
                <a16:creationId xmlns:a16="http://schemas.microsoft.com/office/drawing/2014/main" id="{EE51D152-7F4C-4073-82EC-67E9F1F6313D}"/>
              </a:ext>
            </a:extLst>
          </p:cNvPr>
          <p:cNvSpPr>
            <a:spLocks/>
          </p:cNvSpPr>
          <p:nvPr/>
        </p:nvSpPr>
        <p:spPr bwMode="auto">
          <a:xfrm>
            <a:off x="3375025" y="3149600"/>
            <a:ext cx="36513" cy="58738"/>
          </a:xfrm>
          <a:custGeom>
            <a:avLst/>
            <a:gdLst>
              <a:gd name="T0" fmla="*/ 13632 w 40639"/>
              <a:gd name="T1" fmla="*/ 0 h 68579"/>
              <a:gd name="T2" fmla="*/ 6575 w 40639"/>
              <a:gd name="T3" fmla="*/ 6075 h 68579"/>
              <a:gd name="T4" fmla="*/ 1735 w 40639"/>
              <a:gd name="T5" fmla="*/ 17551 h 68579"/>
              <a:gd name="T6" fmla="*/ 0 w 40639"/>
              <a:gd name="T7" fmla="*/ 33456 h 68579"/>
              <a:gd name="T8" fmla="*/ 3075 w 40639"/>
              <a:gd name="T9" fmla="*/ 47063 h 68579"/>
              <a:gd name="T10" fmla="*/ 9636 w 40639"/>
              <a:gd name="T11" fmla="*/ 56549 h 68579"/>
              <a:gd name="T12" fmla="*/ 18889 w 40639"/>
              <a:gd name="T13" fmla="*/ 60057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2 w 40639"/>
              <a:gd name="T19" fmla="*/ 29726 h 68579"/>
              <a:gd name="T20" fmla="*/ 34594 w 40639"/>
              <a:gd name="T21" fmla="*/ 23898 h 68579"/>
              <a:gd name="T22" fmla="*/ 31076 w 40639"/>
              <a:gd name="T23" fmla="*/ 11334 h 68579"/>
              <a:gd name="T24" fmla="*/ 23974 w 40639"/>
              <a:gd name="T25" fmla="*/ 2802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0" name="object 293">
            <a:extLst>
              <a:ext uri="{FF2B5EF4-FFF2-40B4-BE49-F238E27FC236}">
                <a16:creationId xmlns:a16="http://schemas.microsoft.com/office/drawing/2014/main" id="{E6BA18AE-02C5-4EC0-A097-5CDC27E06D10}"/>
              </a:ext>
            </a:extLst>
          </p:cNvPr>
          <p:cNvSpPr>
            <a:spLocks/>
          </p:cNvSpPr>
          <p:nvPr/>
        </p:nvSpPr>
        <p:spPr bwMode="auto">
          <a:xfrm>
            <a:off x="3309938" y="31178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1" name="object 294">
            <a:extLst>
              <a:ext uri="{FF2B5EF4-FFF2-40B4-BE49-F238E27FC236}">
                <a16:creationId xmlns:a16="http://schemas.microsoft.com/office/drawing/2014/main" id="{6519A9F8-DE3D-48EE-BB73-8A738DEA43A3}"/>
              </a:ext>
            </a:extLst>
          </p:cNvPr>
          <p:cNvSpPr>
            <a:spLocks/>
          </p:cNvSpPr>
          <p:nvPr/>
        </p:nvSpPr>
        <p:spPr bwMode="auto">
          <a:xfrm>
            <a:off x="3309938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2" name="object 295">
            <a:extLst>
              <a:ext uri="{FF2B5EF4-FFF2-40B4-BE49-F238E27FC236}">
                <a16:creationId xmlns:a16="http://schemas.microsoft.com/office/drawing/2014/main" id="{FE474192-341D-4AA1-9872-71D8CCEAF0EE}"/>
              </a:ext>
            </a:extLst>
          </p:cNvPr>
          <p:cNvSpPr>
            <a:spLocks/>
          </p:cNvSpPr>
          <p:nvPr/>
        </p:nvSpPr>
        <p:spPr bwMode="auto">
          <a:xfrm>
            <a:off x="3322638" y="3117850"/>
            <a:ext cx="0" cy="87313"/>
          </a:xfrm>
          <a:custGeom>
            <a:avLst/>
            <a:gdLst>
              <a:gd name="T0" fmla="*/ 0 h 98425"/>
              <a:gd name="T1" fmla="*/ 86841 h 984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419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3" name="object 296">
            <a:extLst>
              <a:ext uri="{FF2B5EF4-FFF2-40B4-BE49-F238E27FC236}">
                <a16:creationId xmlns:a16="http://schemas.microsoft.com/office/drawing/2014/main" id="{9730003E-E397-4C95-A405-C46D30075539}"/>
              </a:ext>
            </a:extLst>
          </p:cNvPr>
          <p:cNvSpPr>
            <a:spLocks/>
          </p:cNvSpPr>
          <p:nvPr/>
        </p:nvSpPr>
        <p:spPr bwMode="auto">
          <a:xfrm>
            <a:off x="3303588" y="3132138"/>
            <a:ext cx="36512" cy="61912"/>
          </a:xfrm>
          <a:custGeom>
            <a:avLst/>
            <a:gdLst>
              <a:gd name="T0" fmla="*/ 14175 w 40639"/>
              <a:gd name="T1" fmla="*/ 0 h 68579"/>
              <a:gd name="T2" fmla="*/ 6839 w 40639"/>
              <a:gd name="T3" fmla="*/ 6214 h 68579"/>
              <a:gd name="T4" fmla="*/ 1805 w 40639"/>
              <a:gd name="T5" fmla="*/ 17956 h 68579"/>
              <a:gd name="T6" fmla="*/ 0 w 40639"/>
              <a:gd name="T7" fmla="*/ 34232 h 68579"/>
              <a:gd name="T8" fmla="*/ 3197 w 40639"/>
              <a:gd name="T9" fmla="*/ 48158 h 68579"/>
              <a:gd name="T10" fmla="*/ 10018 w 40639"/>
              <a:gd name="T11" fmla="*/ 57866 h 68579"/>
              <a:gd name="T12" fmla="*/ 19638 w 40639"/>
              <a:gd name="T13" fmla="*/ 61455 h 68579"/>
              <a:gd name="T14" fmla="*/ 28112 w 40639"/>
              <a:gd name="T15" fmla="*/ 56433 h 68579"/>
              <a:gd name="T16" fmla="*/ 34067 w 40639"/>
              <a:gd name="T17" fmla="*/ 45413 h 68579"/>
              <a:gd name="T18" fmla="*/ 36318 w 40639"/>
              <a:gd name="T19" fmla="*/ 30419 h 68579"/>
              <a:gd name="T20" fmla="*/ 35977 w 40639"/>
              <a:gd name="T21" fmla="*/ 24456 h 68579"/>
              <a:gd name="T22" fmla="*/ 32315 w 40639"/>
              <a:gd name="T23" fmla="*/ 11600 h 68579"/>
              <a:gd name="T24" fmla="*/ 24928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4"/>
                </a:lnTo>
                <a:lnTo>
                  <a:pt x="2014" y="19980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4"/>
                </a:lnTo>
                <a:lnTo>
                  <a:pt x="38015" y="50532"/>
                </a:lnTo>
                <a:lnTo>
                  <a:pt x="40526" y="33848"/>
                </a:lnTo>
                <a:lnTo>
                  <a:pt x="40146" y="27213"/>
                </a:lnTo>
                <a:lnTo>
                  <a:pt x="36059" y="12908"/>
                </a:lnTo>
                <a:lnTo>
                  <a:pt x="27816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4" name="object 297">
            <a:extLst>
              <a:ext uri="{FF2B5EF4-FFF2-40B4-BE49-F238E27FC236}">
                <a16:creationId xmlns:a16="http://schemas.microsoft.com/office/drawing/2014/main" id="{C0EFC803-56B4-4478-8F01-014C85B9B300}"/>
              </a:ext>
            </a:extLst>
          </p:cNvPr>
          <p:cNvSpPr>
            <a:spLocks/>
          </p:cNvSpPr>
          <p:nvPr/>
        </p:nvSpPr>
        <p:spPr bwMode="auto">
          <a:xfrm>
            <a:off x="3205163" y="30321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5" name="object 298">
            <a:extLst>
              <a:ext uri="{FF2B5EF4-FFF2-40B4-BE49-F238E27FC236}">
                <a16:creationId xmlns:a16="http://schemas.microsoft.com/office/drawing/2014/main" id="{CBF62752-8244-403B-9179-21EA6B5D5E14}"/>
              </a:ext>
            </a:extLst>
          </p:cNvPr>
          <p:cNvSpPr>
            <a:spLocks/>
          </p:cNvSpPr>
          <p:nvPr/>
        </p:nvSpPr>
        <p:spPr bwMode="auto">
          <a:xfrm>
            <a:off x="3205163" y="31337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6" name="object 299">
            <a:extLst>
              <a:ext uri="{FF2B5EF4-FFF2-40B4-BE49-F238E27FC236}">
                <a16:creationId xmlns:a16="http://schemas.microsoft.com/office/drawing/2014/main" id="{0B3ABE39-789E-4C83-8A35-8BF35DA75AAC}"/>
              </a:ext>
            </a:extLst>
          </p:cNvPr>
          <p:cNvSpPr>
            <a:spLocks/>
          </p:cNvSpPr>
          <p:nvPr/>
        </p:nvSpPr>
        <p:spPr bwMode="auto">
          <a:xfrm>
            <a:off x="3217863" y="3032125"/>
            <a:ext cx="0" cy="101600"/>
          </a:xfrm>
          <a:custGeom>
            <a:avLst/>
            <a:gdLst>
              <a:gd name="T0" fmla="*/ 0 h 114300"/>
              <a:gd name="T1" fmla="*/ 100713 h 1143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4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7" name="object 300">
            <a:extLst>
              <a:ext uri="{FF2B5EF4-FFF2-40B4-BE49-F238E27FC236}">
                <a16:creationId xmlns:a16="http://schemas.microsoft.com/office/drawing/2014/main" id="{2A189710-AD7C-4355-A54D-E52EF2C56109}"/>
              </a:ext>
            </a:extLst>
          </p:cNvPr>
          <p:cNvSpPr>
            <a:spLocks/>
          </p:cNvSpPr>
          <p:nvPr/>
        </p:nvSpPr>
        <p:spPr bwMode="auto">
          <a:xfrm>
            <a:off x="3198813" y="3057525"/>
            <a:ext cx="34925" cy="60325"/>
          </a:xfrm>
          <a:custGeom>
            <a:avLst/>
            <a:gdLst>
              <a:gd name="T0" fmla="*/ 13629 w 40639"/>
              <a:gd name="T1" fmla="*/ 0 h 68579"/>
              <a:gd name="T2" fmla="*/ 6571 w 40639"/>
              <a:gd name="T3" fmla="*/ 6072 h 68579"/>
              <a:gd name="T4" fmla="*/ 1734 w 40639"/>
              <a:gd name="T5" fmla="*/ 17547 h 68579"/>
              <a:gd name="T6" fmla="*/ 0 w 40639"/>
              <a:gd name="T7" fmla="*/ 33452 h 68579"/>
              <a:gd name="T8" fmla="*/ 3069 w 40639"/>
              <a:gd name="T9" fmla="*/ 47066 h 68579"/>
              <a:gd name="T10" fmla="*/ 9627 w 40639"/>
              <a:gd name="T11" fmla="*/ 56552 h 68579"/>
              <a:gd name="T12" fmla="*/ 18878 w 40639"/>
              <a:gd name="T13" fmla="*/ 60059 h 68579"/>
              <a:gd name="T14" fmla="*/ 27026 w 40639"/>
              <a:gd name="T15" fmla="*/ 55156 h 68579"/>
              <a:gd name="T16" fmla="*/ 32749 w 40639"/>
              <a:gd name="T17" fmla="*/ 44388 h 68579"/>
              <a:gd name="T18" fmla="*/ 34911 w 40639"/>
              <a:gd name="T19" fmla="*/ 29728 h 68579"/>
              <a:gd name="T20" fmla="*/ 34585 w 40639"/>
              <a:gd name="T21" fmla="*/ 23907 h 68579"/>
              <a:gd name="T22" fmla="*/ 31068 w 40639"/>
              <a:gd name="T23" fmla="*/ 11339 h 68579"/>
              <a:gd name="T24" fmla="*/ 23968 w 40639"/>
              <a:gd name="T25" fmla="*/ 2804 h 68579"/>
              <a:gd name="T26" fmla="*/ 13629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6" y="0"/>
                </a:moveTo>
                <a:lnTo>
                  <a:pt x="7626" y="6914"/>
                </a:lnTo>
                <a:lnTo>
                  <a:pt x="2012" y="19979"/>
                </a:lnTo>
                <a:lnTo>
                  <a:pt x="0" y="38088"/>
                </a:lnTo>
                <a:lnTo>
                  <a:pt x="3562" y="53589"/>
                </a:lnTo>
                <a:lnTo>
                  <a:pt x="11172" y="64390"/>
                </a:lnTo>
                <a:lnTo>
                  <a:pt x="21908" y="68383"/>
                </a:lnTo>
                <a:lnTo>
                  <a:pt x="31363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0"/>
                </a:lnTo>
                <a:lnTo>
                  <a:pt x="36054" y="12911"/>
                </a:lnTo>
                <a:lnTo>
                  <a:pt x="27814" y="3193"/>
                </a:lnTo>
                <a:lnTo>
                  <a:pt x="1581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8" name="object 301">
            <a:extLst>
              <a:ext uri="{FF2B5EF4-FFF2-40B4-BE49-F238E27FC236}">
                <a16:creationId xmlns:a16="http://schemas.microsoft.com/office/drawing/2014/main" id="{D6307C8E-FB2F-42D2-A0C7-D6786839DAFE}"/>
              </a:ext>
            </a:extLst>
          </p:cNvPr>
          <p:cNvSpPr>
            <a:spLocks/>
          </p:cNvSpPr>
          <p:nvPr/>
        </p:nvSpPr>
        <p:spPr bwMode="auto">
          <a:xfrm>
            <a:off x="3089275" y="3041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9" name="object 302">
            <a:extLst>
              <a:ext uri="{FF2B5EF4-FFF2-40B4-BE49-F238E27FC236}">
                <a16:creationId xmlns:a16="http://schemas.microsoft.com/office/drawing/2014/main" id="{B4272911-BE0D-4582-B018-2E962513070B}"/>
              </a:ext>
            </a:extLst>
          </p:cNvPr>
          <p:cNvSpPr>
            <a:spLocks/>
          </p:cNvSpPr>
          <p:nvPr/>
        </p:nvSpPr>
        <p:spPr bwMode="auto">
          <a:xfrm>
            <a:off x="3089275" y="30892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0" name="object 303">
            <a:extLst>
              <a:ext uri="{FF2B5EF4-FFF2-40B4-BE49-F238E27FC236}">
                <a16:creationId xmlns:a16="http://schemas.microsoft.com/office/drawing/2014/main" id="{3FB0A2F6-B6E4-4D46-B596-F62DA0EDE116}"/>
              </a:ext>
            </a:extLst>
          </p:cNvPr>
          <p:cNvSpPr>
            <a:spLocks/>
          </p:cNvSpPr>
          <p:nvPr/>
        </p:nvSpPr>
        <p:spPr bwMode="auto">
          <a:xfrm>
            <a:off x="3101975" y="3041650"/>
            <a:ext cx="0" cy="47625"/>
          </a:xfrm>
          <a:custGeom>
            <a:avLst/>
            <a:gdLst>
              <a:gd name="T0" fmla="*/ 0 h 53975"/>
              <a:gd name="T1" fmla="*/ 47163 h 539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45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1" name="object 304">
            <a:extLst>
              <a:ext uri="{FF2B5EF4-FFF2-40B4-BE49-F238E27FC236}">
                <a16:creationId xmlns:a16="http://schemas.microsoft.com/office/drawing/2014/main" id="{91A846C9-A78F-4A7B-8327-553372A68A60}"/>
              </a:ext>
            </a:extLst>
          </p:cNvPr>
          <p:cNvSpPr>
            <a:spLocks/>
          </p:cNvSpPr>
          <p:nvPr/>
        </p:nvSpPr>
        <p:spPr bwMode="auto">
          <a:xfrm>
            <a:off x="3084513" y="3030538"/>
            <a:ext cx="36512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69 h 68579"/>
              <a:gd name="T4" fmla="*/ 1805 w 40639"/>
              <a:gd name="T5" fmla="*/ 17542 h 68579"/>
              <a:gd name="T6" fmla="*/ 0 w 40639"/>
              <a:gd name="T7" fmla="*/ 33451 h 68579"/>
              <a:gd name="T8" fmla="*/ 3196 w 40639"/>
              <a:gd name="T9" fmla="*/ 47063 h 68579"/>
              <a:gd name="T10" fmla="*/ 10016 w 40639"/>
              <a:gd name="T11" fmla="*/ 56552 h 68579"/>
              <a:gd name="T12" fmla="*/ 19633 w 40639"/>
              <a:gd name="T13" fmla="*/ 60061 h 68579"/>
              <a:gd name="T14" fmla="*/ 28105 w 40639"/>
              <a:gd name="T15" fmla="*/ 55156 h 68579"/>
              <a:gd name="T16" fmla="*/ 34059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1 w 40639"/>
              <a:gd name="T23" fmla="*/ 11338 h 68579"/>
              <a:gd name="T24" fmla="*/ 24928 w 40639"/>
              <a:gd name="T25" fmla="*/ 2803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0"/>
                </a:lnTo>
                <a:lnTo>
                  <a:pt x="2014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5" y="12909"/>
                </a:lnTo>
                <a:lnTo>
                  <a:pt x="27817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2" name="object 305">
            <a:extLst>
              <a:ext uri="{FF2B5EF4-FFF2-40B4-BE49-F238E27FC236}">
                <a16:creationId xmlns:a16="http://schemas.microsoft.com/office/drawing/2014/main" id="{213F092A-ABCF-49FC-8623-E3006167BD5E}"/>
              </a:ext>
            </a:extLst>
          </p:cNvPr>
          <p:cNvSpPr>
            <a:spLocks/>
          </p:cNvSpPr>
          <p:nvPr/>
        </p:nvSpPr>
        <p:spPr bwMode="auto">
          <a:xfrm>
            <a:off x="2973388" y="30353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3" name="object 306">
            <a:extLst>
              <a:ext uri="{FF2B5EF4-FFF2-40B4-BE49-F238E27FC236}">
                <a16:creationId xmlns:a16="http://schemas.microsoft.com/office/drawing/2014/main" id="{7D0788DB-E751-4641-BBB6-E782871B550E}"/>
              </a:ext>
            </a:extLst>
          </p:cNvPr>
          <p:cNvSpPr>
            <a:spLocks/>
          </p:cNvSpPr>
          <p:nvPr/>
        </p:nvSpPr>
        <p:spPr bwMode="auto">
          <a:xfrm>
            <a:off x="2973388" y="30892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4" name="object 307">
            <a:extLst>
              <a:ext uri="{FF2B5EF4-FFF2-40B4-BE49-F238E27FC236}">
                <a16:creationId xmlns:a16="http://schemas.microsoft.com/office/drawing/2014/main" id="{C08A35D9-9509-432A-AF3E-86399DA0427C}"/>
              </a:ext>
            </a:extLst>
          </p:cNvPr>
          <p:cNvSpPr>
            <a:spLocks/>
          </p:cNvSpPr>
          <p:nvPr/>
        </p:nvSpPr>
        <p:spPr bwMode="auto">
          <a:xfrm>
            <a:off x="2986088" y="3035300"/>
            <a:ext cx="0" cy="53975"/>
          </a:xfrm>
          <a:custGeom>
            <a:avLst/>
            <a:gdLst>
              <a:gd name="T0" fmla="*/ 0 h 60960"/>
              <a:gd name="T1" fmla="*/ 54385 h 609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0960">
                <a:moveTo>
                  <a:pt x="0" y="0"/>
                </a:moveTo>
                <a:lnTo>
                  <a:pt x="0" y="60689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5" name="object 308">
            <a:extLst>
              <a:ext uri="{FF2B5EF4-FFF2-40B4-BE49-F238E27FC236}">
                <a16:creationId xmlns:a16="http://schemas.microsoft.com/office/drawing/2014/main" id="{F15F2427-DB2C-4BFA-B5E0-FBCD8DE620E4}"/>
              </a:ext>
            </a:extLst>
          </p:cNvPr>
          <p:cNvSpPr>
            <a:spLocks/>
          </p:cNvSpPr>
          <p:nvPr/>
        </p:nvSpPr>
        <p:spPr bwMode="auto">
          <a:xfrm>
            <a:off x="2968625" y="3030538"/>
            <a:ext cx="36513" cy="60325"/>
          </a:xfrm>
          <a:custGeom>
            <a:avLst/>
            <a:gdLst>
              <a:gd name="T0" fmla="*/ 14177 w 40640"/>
              <a:gd name="T1" fmla="*/ 0 h 68579"/>
              <a:gd name="T2" fmla="*/ 6839 w 40640"/>
              <a:gd name="T3" fmla="*/ 6069 h 68579"/>
              <a:gd name="T4" fmla="*/ 1805 w 40640"/>
              <a:gd name="T5" fmla="*/ 17543 h 68579"/>
              <a:gd name="T6" fmla="*/ 0 w 40640"/>
              <a:gd name="T7" fmla="*/ 33452 h 68579"/>
              <a:gd name="T8" fmla="*/ 3196 w 40640"/>
              <a:gd name="T9" fmla="*/ 47063 h 68579"/>
              <a:gd name="T10" fmla="*/ 10017 w 40640"/>
              <a:gd name="T11" fmla="*/ 56552 h 68579"/>
              <a:gd name="T12" fmla="*/ 19634 w 40640"/>
              <a:gd name="T13" fmla="*/ 60061 h 68579"/>
              <a:gd name="T14" fmla="*/ 28110 w 40640"/>
              <a:gd name="T15" fmla="*/ 55156 h 68579"/>
              <a:gd name="T16" fmla="*/ 34060 w 40640"/>
              <a:gd name="T17" fmla="*/ 44385 h 68579"/>
              <a:gd name="T18" fmla="*/ 36306 w 40640"/>
              <a:gd name="T19" fmla="*/ 29729 h 68579"/>
              <a:gd name="T20" fmla="*/ 35966 w 40640"/>
              <a:gd name="T21" fmla="*/ 23908 h 68579"/>
              <a:gd name="T22" fmla="*/ 32313 w 40640"/>
              <a:gd name="T23" fmla="*/ 11338 h 68579"/>
              <a:gd name="T24" fmla="*/ 24932 w 40640"/>
              <a:gd name="T25" fmla="*/ 2803 h 68579"/>
              <a:gd name="T26" fmla="*/ 14177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2" y="6910"/>
                </a:lnTo>
                <a:lnTo>
                  <a:pt x="2014" y="19974"/>
                </a:lnTo>
                <a:lnTo>
                  <a:pt x="0" y="38088"/>
                </a:lnTo>
                <a:lnTo>
                  <a:pt x="3566" y="53585"/>
                </a:lnTo>
                <a:lnTo>
                  <a:pt x="11178" y="64389"/>
                </a:lnTo>
                <a:lnTo>
                  <a:pt x="21910" y="68384"/>
                </a:lnTo>
                <a:lnTo>
                  <a:pt x="31368" y="62799"/>
                </a:lnTo>
                <a:lnTo>
                  <a:pt x="38008" y="50536"/>
                </a:lnTo>
                <a:lnTo>
                  <a:pt x="40514" y="33849"/>
                </a:lnTo>
                <a:lnTo>
                  <a:pt x="40135" y="27221"/>
                </a:lnTo>
                <a:lnTo>
                  <a:pt x="36058" y="12909"/>
                </a:lnTo>
                <a:lnTo>
                  <a:pt x="27822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6" name="object 309">
            <a:extLst>
              <a:ext uri="{FF2B5EF4-FFF2-40B4-BE49-F238E27FC236}">
                <a16:creationId xmlns:a16="http://schemas.microsoft.com/office/drawing/2014/main" id="{09D224FF-2610-4E49-A4B7-FF4A0674F74D}"/>
              </a:ext>
            </a:extLst>
          </p:cNvPr>
          <p:cNvSpPr>
            <a:spLocks/>
          </p:cNvSpPr>
          <p:nvPr/>
        </p:nvSpPr>
        <p:spPr bwMode="auto">
          <a:xfrm>
            <a:off x="2887663" y="2990850"/>
            <a:ext cx="23812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7" name="object 310">
            <a:extLst>
              <a:ext uri="{FF2B5EF4-FFF2-40B4-BE49-F238E27FC236}">
                <a16:creationId xmlns:a16="http://schemas.microsoft.com/office/drawing/2014/main" id="{06FE0F32-A47F-41CD-9E61-EDD3FE58F02B}"/>
              </a:ext>
            </a:extLst>
          </p:cNvPr>
          <p:cNvSpPr>
            <a:spLocks/>
          </p:cNvSpPr>
          <p:nvPr/>
        </p:nvSpPr>
        <p:spPr bwMode="auto">
          <a:xfrm>
            <a:off x="2887663" y="3060700"/>
            <a:ext cx="23812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8" name="object 311">
            <a:extLst>
              <a:ext uri="{FF2B5EF4-FFF2-40B4-BE49-F238E27FC236}">
                <a16:creationId xmlns:a16="http://schemas.microsoft.com/office/drawing/2014/main" id="{EB3458F5-D338-4F52-8D87-496800933318}"/>
              </a:ext>
            </a:extLst>
          </p:cNvPr>
          <p:cNvSpPr>
            <a:spLocks/>
          </p:cNvSpPr>
          <p:nvPr/>
        </p:nvSpPr>
        <p:spPr bwMode="auto">
          <a:xfrm>
            <a:off x="2898775" y="2990850"/>
            <a:ext cx="0" cy="71438"/>
          </a:xfrm>
          <a:custGeom>
            <a:avLst/>
            <a:gdLst>
              <a:gd name="T0" fmla="*/ 0 h 80645"/>
              <a:gd name="T1" fmla="*/ 71275 h 806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0645">
                <a:moveTo>
                  <a:pt x="0" y="0"/>
                </a:moveTo>
                <a:lnTo>
                  <a:pt x="0" y="80462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9" name="object 312">
            <a:extLst>
              <a:ext uri="{FF2B5EF4-FFF2-40B4-BE49-F238E27FC236}">
                <a16:creationId xmlns:a16="http://schemas.microsoft.com/office/drawing/2014/main" id="{086E2741-E1A3-4688-BEF2-F88D8A50B293}"/>
              </a:ext>
            </a:extLst>
          </p:cNvPr>
          <p:cNvSpPr>
            <a:spLocks/>
          </p:cNvSpPr>
          <p:nvPr/>
        </p:nvSpPr>
        <p:spPr bwMode="auto">
          <a:xfrm>
            <a:off x="2881313" y="2998788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4 w 40640"/>
              <a:gd name="T3" fmla="*/ 6216 h 68579"/>
              <a:gd name="T4" fmla="*/ 1735 w 40640"/>
              <a:gd name="T5" fmla="*/ 17959 h 68579"/>
              <a:gd name="T6" fmla="*/ 0 w 40640"/>
              <a:gd name="T7" fmla="*/ 34233 h 68579"/>
              <a:gd name="T8" fmla="*/ 3074 w 40640"/>
              <a:gd name="T9" fmla="*/ 48157 h 68579"/>
              <a:gd name="T10" fmla="*/ 9635 w 40640"/>
              <a:gd name="T11" fmla="*/ 57864 h 68579"/>
              <a:gd name="T12" fmla="*/ 18888 w 40640"/>
              <a:gd name="T13" fmla="*/ 61453 h 68579"/>
              <a:gd name="T14" fmla="*/ 27034 w 40640"/>
              <a:gd name="T15" fmla="*/ 56434 h 68579"/>
              <a:gd name="T16" fmla="*/ 32758 w 40640"/>
              <a:gd name="T17" fmla="*/ 45413 h 68579"/>
              <a:gd name="T18" fmla="*/ 34920 w 40640"/>
              <a:gd name="T19" fmla="*/ 30417 h 68579"/>
              <a:gd name="T20" fmla="*/ 34592 w 40640"/>
              <a:gd name="T21" fmla="*/ 24454 h 68579"/>
              <a:gd name="T22" fmla="*/ 31074 w 40640"/>
              <a:gd name="T23" fmla="*/ 11598 h 68579"/>
              <a:gd name="T24" fmla="*/ 23973 w 40640"/>
              <a:gd name="T25" fmla="*/ 2867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0" name="object 313">
            <a:extLst>
              <a:ext uri="{FF2B5EF4-FFF2-40B4-BE49-F238E27FC236}">
                <a16:creationId xmlns:a16="http://schemas.microsoft.com/office/drawing/2014/main" id="{DF67A68A-5960-4295-8783-488AA67417FA}"/>
              </a:ext>
            </a:extLst>
          </p:cNvPr>
          <p:cNvSpPr>
            <a:spLocks/>
          </p:cNvSpPr>
          <p:nvPr/>
        </p:nvSpPr>
        <p:spPr bwMode="auto">
          <a:xfrm>
            <a:off x="2747963" y="2982913"/>
            <a:ext cx="34925" cy="61912"/>
          </a:xfrm>
          <a:custGeom>
            <a:avLst/>
            <a:gdLst>
              <a:gd name="T0" fmla="*/ 13631 w 40640"/>
              <a:gd name="T1" fmla="*/ 0 h 68579"/>
              <a:gd name="T2" fmla="*/ 6576 w 40640"/>
              <a:gd name="T3" fmla="*/ 6215 h 68579"/>
              <a:gd name="T4" fmla="*/ 1735 w 40640"/>
              <a:gd name="T5" fmla="*/ 17957 h 68579"/>
              <a:gd name="T6" fmla="*/ 0 w 40640"/>
              <a:gd name="T7" fmla="*/ 34232 h 68579"/>
              <a:gd name="T8" fmla="*/ 3075 w 40640"/>
              <a:gd name="T9" fmla="*/ 48158 h 68579"/>
              <a:gd name="T10" fmla="*/ 9635 w 40640"/>
              <a:gd name="T11" fmla="*/ 57865 h 68579"/>
              <a:gd name="T12" fmla="*/ 18885 w 40640"/>
              <a:gd name="T13" fmla="*/ 61454 h 68579"/>
              <a:gd name="T14" fmla="*/ 27034 w 40640"/>
              <a:gd name="T15" fmla="*/ 56433 h 68579"/>
              <a:gd name="T16" fmla="*/ 32760 w 40640"/>
              <a:gd name="T17" fmla="*/ 45413 h 68579"/>
              <a:gd name="T18" fmla="*/ 34922 w 40640"/>
              <a:gd name="T19" fmla="*/ 30418 h 68579"/>
              <a:gd name="T20" fmla="*/ 34594 w 40640"/>
              <a:gd name="T21" fmla="*/ 24455 h 68579"/>
              <a:gd name="T22" fmla="*/ 31074 w 40640"/>
              <a:gd name="T23" fmla="*/ 11599 h 68579"/>
              <a:gd name="T24" fmla="*/ 23971 w 40640"/>
              <a:gd name="T25" fmla="*/ 2868 h 68579"/>
              <a:gd name="T26" fmla="*/ 13631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9" y="0"/>
                </a:moveTo>
                <a:lnTo>
                  <a:pt x="7631" y="6915"/>
                </a:lnTo>
                <a:lnTo>
                  <a:pt x="2014" y="19981"/>
                </a:lnTo>
                <a:lnTo>
                  <a:pt x="0" y="38091"/>
                </a:lnTo>
                <a:lnTo>
                  <a:pt x="3568" y="53586"/>
                </a:lnTo>
                <a:lnTo>
                  <a:pt x="11181" y="64387"/>
                </a:lnTo>
                <a:lnTo>
                  <a:pt x="21916" y="68381"/>
                </a:lnTo>
                <a:lnTo>
                  <a:pt x="31373" y="62794"/>
                </a:lnTo>
                <a:lnTo>
                  <a:pt x="38018" y="50532"/>
                </a:lnTo>
                <a:lnTo>
                  <a:pt x="40527" y="33847"/>
                </a:lnTo>
                <a:lnTo>
                  <a:pt x="40147" y="27211"/>
                </a:lnTo>
                <a:lnTo>
                  <a:pt x="36062" y="12906"/>
                </a:lnTo>
                <a:lnTo>
                  <a:pt x="27819" y="3191"/>
                </a:lnTo>
                <a:lnTo>
                  <a:pt x="15819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1" name="object 314">
            <a:extLst>
              <a:ext uri="{FF2B5EF4-FFF2-40B4-BE49-F238E27FC236}">
                <a16:creationId xmlns:a16="http://schemas.microsoft.com/office/drawing/2014/main" id="{087C620D-F164-410E-BA01-7687AA95C5CC}"/>
              </a:ext>
            </a:extLst>
          </p:cNvPr>
          <p:cNvSpPr>
            <a:spLocks/>
          </p:cNvSpPr>
          <p:nvPr/>
        </p:nvSpPr>
        <p:spPr bwMode="auto">
          <a:xfrm>
            <a:off x="2762250" y="3014663"/>
            <a:ext cx="2479675" cy="114300"/>
          </a:xfrm>
          <a:custGeom>
            <a:avLst/>
            <a:gdLst>
              <a:gd name="T0" fmla="*/ 2479217 w 2809875"/>
              <a:gd name="T1" fmla="*/ 72576 h 130175"/>
              <a:gd name="T2" fmla="*/ 2069483 w 2809875"/>
              <a:gd name="T3" fmla="*/ 114831 h 130175"/>
              <a:gd name="T4" fmla="*/ 1679070 w 2809875"/>
              <a:gd name="T5" fmla="*/ 64474 h 130175"/>
              <a:gd name="T6" fmla="*/ 1494520 w 2809875"/>
              <a:gd name="T7" fmla="*/ 83512 h 130175"/>
              <a:gd name="T8" fmla="*/ 1364591 w 2809875"/>
              <a:gd name="T9" fmla="*/ 75276 h 130175"/>
              <a:gd name="T10" fmla="*/ 1265806 w 2809875"/>
              <a:gd name="T11" fmla="*/ 35856 h 130175"/>
              <a:gd name="T12" fmla="*/ 1137972 w 2809875"/>
              <a:gd name="T13" fmla="*/ 21861 h 130175"/>
              <a:gd name="T14" fmla="*/ 1054674 w 2809875"/>
              <a:gd name="T15" fmla="*/ 21861 h 130175"/>
              <a:gd name="T16" fmla="*/ 975982 w 2809875"/>
              <a:gd name="T17" fmla="*/ 29470 h 130175"/>
              <a:gd name="T18" fmla="*/ 851174 w 2809875"/>
              <a:gd name="T19" fmla="*/ 50838 h 130175"/>
              <a:gd name="T20" fmla="*/ 738470 w 2809875"/>
              <a:gd name="T21" fmla="*/ 19519 h 130175"/>
              <a:gd name="T22" fmla="*/ 642777 w 2809875"/>
              <a:gd name="T23" fmla="*/ 55880 h 130175"/>
              <a:gd name="T24" fmla="*/ 524884 w 2809875"/>
              <a:gd name="T25" fmla="*/ 44943 h 130175"/>
              <a:gd name="T26" fmla="*/ 460032 w 2809875"/>
              <a:gd name="T27" fmla="*/ 43229 h 130175"/>
              <a:gd name="T28" fmla="*/ 339046 w 2809875"/>
              <a:gd name="T29" fmla="*/ 43229 h 130175"/>
              <a:gd name="T30" fmla="*/ 225546 w 2809875"/>
              <a:gd name="T31" fmla="*/ 26399 h 130175"/>
              <a:gd name="T32" fmla="*/ 137563 w 2809875"/>
              <a:gd name="T33" fmla="*/ 28360 h 130175"/>
              <a:gd name="T34" fmla="*/ 0 w 2809875"/>
              <a:gd name="T35" fmla="*/ 0 h 1301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09875" h="130175">
                <a:moveTo>
                  <a:pt x="2809780" y="82253"/>
                </a:moveTo>
                <a:lnTo>
                  <a:pt x="2345415" y="130142"/>
                </a:lnTo>
                <a:lnTo>
                  <a:pt x="1902946" y="73071"/>
                </a:lnTo>
                <a:lnTo>
                  <a:pt x="1693790" y="94647"/>
                </a:lnTo>
                <a:lnTo>
                  <a:pt x="1546537" y="85313"/>
                </a:lnTo>
                <a:lnTo>
                  <a:pt x="1434580" y="40637"/>
                </a:lnTo>
                <a:lnTo>
                  <a:pt x="1289702" y="24776"/>
                </a:lnTo>
                <a:lnTo>
                  <a:pt x="1195297" y="24776"/>
                </a:lnTo>
                <a:lnTo>
                  <a:pt x="1106113" y="33399"/>
                </a:lnTo>
                <a:lnTo>
                  <a:pt x="964664" y="57616"/>
                </a:lnTo>
                <a:lnTo>
                  <a:pt x="836933" y="22122"/>
                </a:lnTo>
                <a:lnTo>
                  <a:pt x="728481" y="63331"/>
                </a:lnTo>
                <a:lnTo>
                  <a:pt x="594869" y="50936"/>
                </a:lnTo>
                <a:lnTo>
                  <a:pt x="521370" y="48993"/>
                </a:lnTo>
                <a:lnTo>
                  <a:pt x="384252" y="48993"/>
                </a:lnTo>
                <a:lnTo>
                  <a:pt x="255619" y="29919"/>
                </a:lnTo>
                <a:lnTo>
                  <a:pt x="155905" y="32141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2" name="object 315">
            <a:extLst>
              <a:ext uri="{FF2B5EF4-FFF2-40B4-BE49-F238E27FC236}">
                <a16:creationId xmlns:a16="http://schemas.microsoft.com/office/drawing/2014/main" id="{F20D7D45-1FB0-43F1-8995-87730C21A394}"/>
              </a:ext>
            </a:extLst>
          </p:cNvPr>
          <p:cNvSpPr>
            <a:spLocks/>
          </p:cNvSpPr>
          <p:nvPr/>
        </p:nvSpPr>
        <p:spPr bwMode="auto">
          <a:xfrm>
            <a:off x="5232400" y="299402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3" name="object 316">
            <a:extLst>
              <a:ext uri="{FF2B5EF4-FFF2-40B4-BE49-F238E27FC236}">
                <a16:creationId xmlns:a16="http://schemas.microsoft.com/office/drawing/2014/main" id="{2A404A7E-4A54-4263-8BC5-1FBAEEBB7548}"/>
              </a:ext>
            </a:extLst>
          </p:cNvPr>
          <p:cNvSpPr>
            <a:spLocks/>
          </p:cNvSpPr>
          <p:nvPr/>
        </p:nvSpPr>
        <p:spPr bwMode="auto">
          <a:xfrm>
            <a:off x="5232400" y="317182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4" name="object 317">
            <a:extLst>
              <a:ext uri="{FF2B5EF4-FFF2-40B4-BE49-F238E27FC236}">
                <a16:creationId xmlns:a16="http://schemas.microsoft.com/office/drawing/2014/main" id="{E013066D-17DC-4E25-B81B-EFFA1DA6964B}"/>
              </a:ext>
            </a:extLst>
          </p:cNvPr>
          <p:cNvSpPr>
            <a:spLocks/>
          </p:cNvSpPr>
          <p:nvPr/>
        </p:nvSpPr>
        <p:spPr bwMode="auto">
          <a:xfrm>
            <a:off x="5243513" y="2994025"/>
            <a:ext cx="0" cy="177800"/>
          </a:xfrm>
          <a:custGeom>
            <a:avLst/>
            <a:gdLst>
              <a:gd name="T0" fmla="*/ 0 h 201295"/>
              <a:gd name="T1" fmla="*/ 177882 h 2012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295">
                <a:moveTo>
                  <a:pt x="0" y="0"/>
                </a:moveTo>
                <a:lnTo>
                  <a:pt x="0" y="20128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5" name="object 318">
            <a:extLst>
              <a:ext uri="{FF2B5EF4-FFF2-40B4-BE49-F238E27FC236}">
                <a16:creationId xmlns:a16="http://schemas.microsoft.com/office/drawing/2014/main" id="{BC16763F-EF26-4B1B-B35A-51C264B2ADAE}"/>
              </a:ext>
            </a:extLst>
          </p:cNvPr>
          <p:cNvSpPr>
            <a:spLocks/>
          </p:cNvSpPr>
          <p:nvPr/>
        </p:nvSpPr>
        <p:spPr bwMode="auto">
          <a:xfrm>
            <a:off x="5226050" y="3054350"/>
            <a:ext cx="34925" cy="60325"/>
          </a:xfrm>
          <a:custGeom>
            <a:avLst/>
            <a:gdLst>
              <a:gd name="T0" fmla="*/ 13634 w 40639"/>
              <a:gd name="T1" fmla="*/ 0 h 68579"/>
              <a:gd name="T2" fmla="*/ 6578 w 40639"/>
              <a:gd name="T3" fmla="*/ 6075 h 68579"/>
              <a:gd name="T4" fmla="*/ 1736 w 40639"/>
              <a:gd name="T5" fmla="*/ 17551 h 68579"/>
              <a:gd name="T6" fmla="*/ 0 w 40639"/>
              <a:gd name="T7" fmla="*/ 33457 h 68579"/>
              <a:gd name="T8" fmla="*/ 3077 w 40639"/>
              <a:gd name="T9" fmla="*/ 47067 h 68579"/>
              <a:gd name="T10" fmla="*/ 9640 w 40639"/>
              <a:gd name="T11" fmla="*/ 56550 h 68579"/>
              <a:gd name="T12" fmla="*/ 18888 w 40639"/>
              <a:gd name="T13" fmla="*/ 60056 h 68579"/>
              <a:gd name="T14" fmla="*/ 27034 w 40639"/>
              <a:gd name="T15" fmla="*/ 55154 h 68579"/>
              <a:gd name="T16" fmla="*/ 32759 w 40639"/>
              <a:gd name="T17" fmla="*/ 44385 h 68579"/>
              <a:gd name="T18" fmla="*/ 34921 w 40639"/>
              <a:gd name="T19" fmla="*/ 29725 h 68579"/>
              <a:gd name="T20" fmla="*/ 34593 w 40639"/>
              <a:gd name="T21" fmla="*/ 23898 h 68579"/>
              <a:gd name="T22" fmla="*/ 31075 w 40639"/>
              <a:gd name="T23" fmla="*/ 11334 h 68579"/>
              <a:gd name="T24" fmla="*/ 23975 w 40639"/>
              <a:gd name="T25" fmla="*/ 2802 h 68579"/>
              <a:gd name="T26" fmla="*/ 1363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2" y="0"/>
                </a:moveTo>
                <a:lnTo>
                  <a:pt x="7634" y="6917"/>
                </a:lnTo>
                <a:lnTo>
                  <a:pt x="2015" y="19984"/>
                </a:lnTo>
                <a:lnTo>
                  <a:pt x="0" y="38094"/>
                </a:lnTo>
                <a:lnTo>
                  <a:pt x="3571" y="53590"/>
                </a:lnTo>
                <a:lnTo>
                  <a:pt x="11187" y="64388"/>
                </a:lnTo>
                <a:lnTo>
                  <a:pt x="21920" y="68380"/>
                </a:lnTo>
                <a:lnTo>
                  <a:pt x="31374" y="62798"/>
                </a:lnTo>
                <a:lnTo>
                  <a:pt x="38017" y="50537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3" y="3190"/>
                </a:lnTo>
                <a:lnTo>
                  <a:pt x="15822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6" name="object 319">
            <a:extLst>
              <a:ext uri="{FF2B5EF4-FFF2-40B4-BE49-F238E27FC236}">
                <a16:creationId xmlns:a16="http://schemas.microsoft.com/office/drawing/2014/main" id="{7D298D0B-C4E4-4799-ADE5-48BA032D9720}"/>
              </a:ext>
            </a:extLst>
          </p:cNvPr>
          <p:cNvSpPr>
            <a:spLocks/>
          </p:cNvSpPr>
          <p:nvPr/>
        </p:nvSpPr>
        <p:spPr bwMode="auto">
          <a:xfrm>
            <a:off x="4819650" y="30622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7" name="object 320">
            <a:extLst>
              <a:ext uri="{FF2B5EF4-FFF2-40B4-BE49-F238E27FC236}">
                <a16:creationId xmlns:a16="http://schemas.microsoft.com/office/drawing/2014/main" id="{BBD893FE-8A30-4C42-B6A3-8F38169A1156}"/>
              </a:ext>
            </a:extLst>
          </p:cNvPr>
          <p:cNvSpPr>
            <a:spLocks/>
          </p:cNvSpPr>
          <p:nvPr/>
        </p:nvSpPr>
        <p:spPr bwMode="auto">
          <a:xfrm>
            <a:off x="4819650" y="3197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8" name="object 321">
            <a:extLst>
              <a:ext uri="{FF2B5EF4-FFF2-40B4-BE49-F238E27FC236}">
                <a16:creationId xmlns:a16="http://schemas.microsoft.com/office/drawing/2014/main" id="{A4877B3A-1762-44F8-A2D5-601F809D4788}"/>
              </a:ext>
            </a:extLst>
          </p:cNvPr>
          <p:cNvSpPr>
            <a:spLocks/>
          </p:cNvSpPr>
          <p:nvPr/>
        </p:nvSpPr>
        <p:spPr bwMode="auto">
          <a:xfrm>
            <a:off x="4832350" y="3062288"/>
            <a:ext cx="0" cy="134937"/>
          </a:xfrm>
          <a:custGeom>
            <a:avLst/>
            <a:gdLst>
              <a:gd name="T0" fmla="*/ 0 h 153035"/>
              <a:gd name="T1" fmla="*/ 134418 h 1530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3035">
                <a:moveTo>
                  <a:pt x="0" y="0"/>
                </a:moveTo>
                <a:lnTo>
                  <a:pt x="0" y="152975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9" name="object 322">
            <a:extLst>
              <a:ext uri="{FF2B5EF4-FFF2-40B4-BE49-F238E27FC236}">
                <a16:creationId xmlns:a16="http://schemas.microsoft.com/office/drawing/2014/main" id="{9399FFCC-B835-4D99-8CEB-B29A6A1F5C9D}"/>
              </a:ext>
            </a:extLst>
          </p:cNvPr>
          <p:cNvSpPr>
            <a:spLocks/>
          </p:cNvSpPr>
          <p:nvPr/>
        </p:nvSpPr>
        <p:spPr bwMode="auto">
          <a:xfrm>
            <a:off x="4814888" y="3097213"/>
            <a:ext cx="36512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0" name="object 323">
            <a:extLst>
              <a:ext uri="{FF2B5EF4-FFF2-40B4-BE49-F238E27FC236}">
                <a16:creationId xmlns:a16="http://schemas.microsoft.com/office/drawing/2014/main" id="{17E6D1EC-1033-49E6-8AB2-47F4A6F5ECF5}"/>
              </a:ext>
            </a:extLst>
          </p:cNvPr>
          <p:cNvSpPr>
            <a:spLocks/>
          </p:cNvSpPr>
          <p:nvPr/>
        </p:nvSpPr>
        <p:spPr bwMode="auto">
          <a:xfrm>
            <a:off x="4429125" y="30400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1" name="object 324">
            <a:extLst>
              <a:ext uri="{FF2B5EF4-FFF2-40B4-BE49-F238E27FC236}">
                <a16:creationId xmlns:a16="http://schemas.microsoft.com/office/drawing/2014/main" id="{E7592597-2606-427C-8A2D-FA00A6C70310}"/>
              </a:ext>
            </a:extLst>
          </p:cNvPr>
          <p:cNvSpPr>
            <a:spLocks/>
          </p:cNvSpPr>
          <p:nvPr/>
        </p:nvSpPr>
        <p:spPr bwMode="auto">
          <a:xfrm>
            <a:off x="4429125" y="31194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2" name="object 325">
            <a:extLst>
              <a:ext uri="{FF2B5EF4-FFF2-40B4-BE49-F238E27FC236}">
                <a16:creationId xmlns:a16="http://schemas.microsoft.com/office/drawing/2014/main" id="{A387223F-5575-48A7-8DAE-DE32A846DE84}"/>
              </a:ext>
            </a:extLst>
          </p:cNvPr>
          <p:cNvSpPr>
            <a:spLocks/>
          </p:cNvSpPr>
          <p:nvPr/>
        </p:nvSpPr>
        <p:spPr bwMode="auto">
          <a:xfrm>
            <a:off x="4441825" y="3040063"/>
            <a:ext cx="0" cy="79375"/>
          </a:xfrm>
          <a:custGeom>
            <a:avLst/>
            <a:gdLst>
              <a:gd name="T0" fmla="*/ 0 h 90170"/>
              <a:gd name="T1" fmla="*/ 79747 h 901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0170">
                <a:moveTo>
                  <a:pt x="0" y="0"/>
                </a:moveTo>
                <a:lnTo>
                  <a:pt x="0" y="900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3" name="object 326">
            <a:extLst>
              <a:ext uri="{FF2B5EF4-FFF2-40B4-BE49-F238E27FC236}">
                <a16:creationId xmlns:a16="http://schemas.microsoft.com/office/drawing/2014/main" id="{AAA52187-2810-4D97-B0D0-152B8B345AE9}"/>
              </a:ext>
            </a:extLst>
          </p:cNvPr>
          <p:cNvSpPr>
            <a:spLocks/>
          </p:cNvSpPr>
          <p:nvPr/>
        </p:nvSpPr>
        <p:spPr bwMode="auto">
          <a:xfrm>
            <a:off x="4422775" y="3049588"/>
            <a:ext cx="36513" cy="61912"/>
          </a:xfrm>
          <a:custGeom>
            <a:avLst/>
            <a:gdLst>
              <a:gd name="T0" fmla="*/ 13633 w 40639"/>
              <a:gd name="T1" fmla="*/ 0 h 68579"/>
              <a:gd name="T2" fmla="*/ 6579 w 40639"/>
              <a:gd name="T3" fmla="*/ 6215 h 68579"/>
              <a:gd name="T4" fmla="*/ 1737 w 40639"/>
              <a:gd name="T5" fmla="*/ 17957 h 68579"/>
              <a:gd name="T6" fmla="*/ 0 w 40639"/>
              <a:gd name="T7" fmla="*/ 34232 h 68579"/>
              <a:gd name="T8" fmla="*/ 3076 w 40639"/>
              <a:gd name="T9" fmla="*/ 48158 h 68579"/>
              <a:gd name="T10" fmla="*/ 9638 w 40639"/>
              <a:gd name="T11" fmla="*/ 57866 h 68579"/>
              <a:gd name="T12" fmla="*/ 18883 w 40639"/>
              <a:gd name="T13" fmla="*/ 61455 h 68579"/>
              <a:gd name="T14" fmla="*/ 27035 w 40639"/>
              <a:gd name="T15" fmla="*/ 56433 h 68579"/>
              <a:gd name="T16" fmla="*/ 32760 w 40639"/>
              <a:gd name="T17" fmla="*/ 45413 h 68579"/>
              <a:gd name="T18" fmla="*/ 34922 w 40639"/>
              <a:gd name="T19" fmla="*/ 30418 h 68579"/>
              <a:gd name="T20" fmla="*/ 34594 w 40639"/>
              <a:gd name="T21" fmla="*/ 24457 h 68579"/>
              <a:gd name="T22" fmla="*/ 31077 w 40639"/>
              <a:gd name="T23" fmla="*/ 11600 h 68579"/>
              <a:gd name="T24" fmla="*/ 23975 w 40639"/>
              <a:gd name="T25" fmla="*/ 2869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5" y="6915"/>
                </a:lnTo>
                <a:lnTo>
                  <a:pt x="2016" y="19981"/>
                </a:lnTo>
                <a:lnTo>
                  <a:pt x="0" y="38091"/>
                </a:lnTo>
                <a:lnTo>
                  <a:pt x="3570" y="53586"/>
                </a:lnTo>
                <a:lnTo>
                  <a:pt x="11185" y="64388"/>
                </a:lnTo>
                <a:lnTo>
                  <a:pt x="21914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4"/>
                </a:lnTo>
                <a:lnTo>
                  <a:pt x="36064" y="12908"/>
                </a:lnTo>
                <a:lnTo>
                  <a:pt x="27823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4" name="object 327">
            <a:extLst>
              <a:ext uri="{FF2B5EF4-FFF2-40B4-BE49-F238E27FC236}">
                <a16:creationId xmlns:a16="http://schemas.microsoft.com/office/drawing/2014/main" id="{763A29F3-BA42-4A6A-AEDC-E1C2ED7A2937}"/>
              </a:ext>
            </a:extLst>
          </p:cNvPr>
          <p:cNvSpPr>
            <a:spLocks/>
          </p:cNvSpPr>
          <p:nvPr/>
        </p:nvSpPr>
        <p:spPr bwMode="auto">
          <a:xfrm>
            <a:off x="4244975" y="304006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5" name="object 328">
            <a:extLst>
              <a:ext uri="{FF2B5EF4-FFF2-40B4-BE49-F238E27FC236}">
                <a16:creationId xmlns:a16="http://schemas.microsoft.com/office/drawing/2014/main" id="{14DD829B-B899-4514-9A29-BEEBEB18453E}"/>
              </a:ext>
            </a:extLst>
          </p:cNvPr>
          <p:cNvSpPr>
            <a:spLocks/>
          </p:cNvSpPr>
          <p:nvPr/>
        </p:nvSpPr>
        <p:spPr bwMode="auto">
          <a:xfrm>
            <a:off x="4244975" y="315277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6" name="object 329">
            <a:extLst>
              <a:ext uri="{FF2B5EF4-FFF2-40B4-BE49-F238E27FC236}">
                <a16:creationId xmlns:a16="http://schemas.microsoft.com/office/drawing/2014/main" id="{69FB6F76-D333-4ADA-A337-FBEF8F88A9DF}"/>
              </a:ext>
            </a:extLst>
          </p:cNvPr>
          <p:cNvSpPr>
            <a:spLocks/>
          </p:cNvSpPr>
          <p:nvPr/>
        </p:nvSpPr>
        <p:spPr bwMode="auto">
          <a:xfrm>
            <a:off x="4256088" y="3040063"/>
            <a:ext cx="0" cy="112712"/>
          </a:xfrm>
          <a:custGeom>
            <a:avLst/>
            <a:gdLst>
              <a:gd name="T0" fmla="*/ 0 h 128270"/>
              <a:gd name="T1" fmla="*/ 113273 h 1282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8270">
                <a:moveTo>
                  <a:pt x="0" y="0"/>
                </a:moveTo>
                <a:lnTo>
                  <a:pt x="0" y="128059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7" name="object 330">
            <a:extLst>
              <a:ext uri="{FF2B5EF4-FFF2-40B4-BE49-F238E27FC236}">
                <a16:creationId xmlns:a16="http://schemas.microsoft.com/office/drawing/2014/main" id="{5678D815-A3DC-4301-AE5E-F967DDB80967}"/>
              </a:ext>
            </a:extLst>
          </p:cNvPr>
          <p:cNvSpPr>
            <a:spLocks/>
          </p:cNvSpPr>
          <p:nvPr/>
        </p:nvSpPr>
        <p:spPr bwMode="auto">
          <a:xfrm>
            <a:off x="4238625" y="3067050"/>
            <a:ext cx="36513" cy="61913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213 h 68579"/>
              <a:gd name="T4" fmla="*/ 1803 w 40639"/>
              <a:gd name="T5" fmla="*/ 17954 h 68579"/>
              <a:gd name="T6" fmla="*/ 0 w 40639"/>
              <a:gd name="T7" fmla="*/ 34229 h 68579"/>
              <a:gd name="T8" fmla="*/ 3193 w 40639"/>
              <a:gd name="T9" fmla="*/ 48156 h 68579"/>
              <a:gd name="T10" fmla="*/ 10012 w 40639"/>
              <a:gd name="T11" fmla="*/ 57866 h 68579"/>
              <a:gd name="T12" fmla="*/ 19633 w 40639"/>
              <a:gd name="T13" fmla="*/ 61456 h 68579"/>
              <a:gd name="T14" fmla="*/ 28106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7 w 40639"/>
              <a:gd name="T25" fmla="*/ 2870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8" name="object 331">
            <a:extLst>
              <a:ext uri="{FF2B5EF4-FFF2-40B4-BE49-F238E27FC236}">
                <a16:creationId xmlns:a16="http://schemas.microsoft.com/office/drawing/2014/main" id="{72917386-7370-44A9-8EFC-CFBDE069BCC4}"/>
              </a:ext>
            </a:extLst>
          </p:cNvPr>
          <p:cNvSpPr>
            <a:spLocks/>
          </p:cNvSpPr>
          <p:nvPr/>
        </p:nvSpPr>
        <p:spPr bwMode="auto">
          <a:xfrm>
            <a:off x="4114800" y="302260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9" name="object 332">
            <a:extLst>
              <a:ext uri="{FF2B5EF4-FFF2-40B4-BE49-F238E27FC236}">
                <a16:creationId xmlns:a16="http://schemas.microsoft.com/office/drawing/2014/main" id="{085830C6-A77F-4998-A55D-DEF1FB8A82E4}"/>
              </a:ext>
            </a:extLst>
          </p:cNvPr>
          <p:cNvSpPr>
            <a:spLocks/>
          </p:cNvSpPr>
          <p:nvPr/>
        </p:nvSpPr>
        <p:spPr bwMode="auto">
          <a:xfrm>
            <a:off x="4114800" y="31575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0" name="object 333">
            <a:extLst>
              <a:ext uri="{FF2B5EF4-FFF2-40B4-BE49-F238E27FC236}">
                <a16:creationId xmlns:a16="http://schemas.microsoft.com/office/drawing/2014/main" id="{294D1F54-8504-4009-A63D-0DC36523090F}"/>
              </a:ext>
            </a:extLst>
          </p:cNvPr>
          <p:cNvSpPr>
            <a:spLocks/>
          </p:cNvSpPr>
          <p:nvPr/>
        </p:nvSpPr>
        <p:spPr bwMode="auto">
          <a:xfrm>
            <a:off x="4127500" y="3022600"/>
            <a:ext cx="0" cy="136525"/>
          </a:xfrm>
          <a:custGeom>
            <a:avLst/>
            <a:gdLst>
              <a:gd name="T0" fmla="*/ 0 h 153670"/>
              <a:gd name="T1" fmla="*/ 135752 h 1536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3670">
                <a:moveTo>
                  <a:pt x="0" y="0"/>
                </a:moveTo>
                <a:lnTo>
                  <a:pt x="0" y="153534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1" name="object 334">
            <a:extLst>
              <a:ext uri="{FF2B5EF4-FFF2-40B4-BE49-F238E27FC236}">
                <a16:creationId xmlns:a16="http://schemas.microsoft.com/office/drawing/2014/main" id="{826ECF7D-8C7A-4189-A82B-80C4219B37A2}"/>
              </a:ext>
            </a:extLst>
          </p:cNvPr>
          <p:cNvSpPr>
            <a:spLocks/>
          </p:cNvSpPr>
          <p:nvPr/>
        </p:nvSpPr>
        <p:spPr bwMode="auto">
          <a:xfrm>
            <a:off x="4110038" y="3060700"/>
            <a:ext cx="36512" cy="61913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2" name="object 335">
            <a:extLst>
              <a:ext uri="{FF2B5EF4-FFF2-40B4-BE49-F238E27FC236}">
                <a16:creationId xmlns:a16="http://schemas.microsoft.com/office/drawing/2014/main" id="{F7633124-11F9-414A-8E34-4AC99A91BD93}"/>
              </a:ext>
            </a:extLst>
          </p:cNvPr>
          <p:cNvSpPr>
            <a:spLocks/>
          </p:cNvSpPr>
          <p:nvPr/>
        </p:nvSpPr>
        <p:spPr bwMode="auto">
          <a:xfrm>
            <a:off x="4014788" y="30067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3" name="object 336">
            <a:extLst>
              <a:ext uri="{FF2B5EF4-FFF2-40B4-BE49-F238E27FC236}">
                <a16:creationId xmlns:a16="http://schemas.microsoft.com/office/drawing/2014/main" id="{E25AB4AF-B6D0-49D4-9609-272C1EFB7C23}"/>
              </a:ext>
            </a:extLst>
          </p:cNvPr>
          <p:cNvSpPr>
            <a:spLocks/>
          </p:cNvSpPr>
          <p:nvPr/>
        </p:nvSpPr>
        <p:spPr bwMode="auto">
          <a:xfrm>
            <a:off x="4014788" y="30956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4" name="object 337">
            <a:extLst>
              <a:ext uri="{FF2B5EF4-FFF2-40B4-BE49-F238E27FC236}">
                <a16:creationId xmlns:a16="http://schemas.microsoft.com/office/drawing/2014/main" id="{80240F36-6037-40AB-9ACA-C3BE7A103F52}"/>
              </a:ext>
            </a:extLst>
          </p:cNvPr>
          <p:cNvSpPr>
            <a:spLocks/>
          </p:cNvSpPr>
          <p:nvPr/>
        </p:nvSpPr>
        <p:spPr bwMode="auto">
          <a:xfrm>
            <a:off x="4027488" y="3006725"/>
            <a:ext cx="0" cy="88900"/>
          </a:xfrm>
          <a:custGeom>
            <a:avLst/>
            <a:gdLst>
              <a:gd name="T0" fmla="*/ 0 h 100964"/>
              <a:gd name="T1" fmla="*/ 88197 h 1009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0964">
                <a:moveTo>
                  <a:pt x="0" y="0"/>
                </a:moveTo>
                <a:lnTo>
                  <a:pt x="0" y="100908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5" name="object 338">
            <a:extLst>
              <a:ext uri="{FF2B5EF4-FFF2-40B4-BE49-F238E27FC236}">
                <a16:creationId xmlns:a16="http://schemas.microsoft.com/office/drawing/2014/main" id="{5BD3C4C5-AFA8-40B3-A7BB-B3113822F7BF}"/>
              </a:ext>
            </a:extLst>
          </p:cNvPr>
          <p:cNvSpPr>
            <a:spLocks/>
          </p:cNvSpPr>
          <p:nvPr/>
        </p:nvSpPr>
        <p:spPr bwMode="auto">
          <a:xfrm>
            <a:off x="4008438" y="3021013"/>
            <a:ext cx="36512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6" name="object 339">
            <a:extLst>
              <a:ext uri="{FF2B5EF4-FFF2-40B4-BE49-F238E27FC236}">
                <a16:creationId xmlns:a16="http://schemas.microsoft.com/office/drawing/2014/main" id="{6ABD60E1-EBF4-4199-894B-49DB879ABBED}"/>
              </a:ext>
            </a:extLst>
          </p:cNvPr>
          <p:cNvSpPr>
            <a:spLocks/>
          </p:cNvSpPr>
          <p:nvPr/>
        </p:nvSpPr>
        <p:spPr bwMode="auto">
          <a:xfrm>
            <a:off x="3890963" y="29940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7" name="object 340">
            <a:extLst>
              <a:ext uri="{FF2B5EF4-FFF2-40B4-BE49-F238E27FC236}">
                <a16:creationId xmlns:a16="http://schemas.microsoft.com/office/drawing/2014/main" id="{52BDD12E-A8DE-4056-806F-35B86612AAE6}"/>
              </a:ext>
            </a:extLst>
          </p:cNvPr>
          <p:cNvSpPr>
            <a:spLocks/>
          </p:cNvSpPr>
          <p:nvPr/>
        </p:nvSpPr>
        <p:spPr bwMode="auto">
          <a:xfrm>
            <a:off x="3890963" y="3078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8" name="object 341">
            <a:extLst>
              <a:ext uri="{FF2B5EF4-FFF2-40B4-BE49-F238E27FC236}">
                <a16:creationId xmlns:a16="http://schemas.microsoft.com/office/drawing/2014/main" id="{0AEEF79A-367B-4515-93C1-2AEBAF83190B}"/>
              </a:ext>
            </a:extLst>
          </p:cNvPr>
          <p:cNvSpPr>
            <a:spLocks/>
          </p:cNvSpPr>
          <p:nvPr/>
        </p:nvSpPr>
        <p:spPr bwMode="auto">
          <a:xfrm>
            <a:off x="3903663" y="2994025"/>
            <a:ext cx="0" cy="84138"/>
          </a:xfrm>
          <a:custGeom>
            <a:avLst/>
            <a:gdLst>
              <a:gd name="T0" fmla="*/ 0 h 95250"/>
              <a:gd name="T1" fmla="*/ 84005 h 952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520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9" name="object 342">
            <a:extLst>
              <a:ext uri="{FF2B5EF4-FFF2-40B4-BE49-F238E27FC236}">
                <a16:creationId xmlns:a16="http://schemas.microsoft.com/office/drawing/2014/main" id="{73EEECF7-AE83-4321-9D1C-A2A2B29CC943}"/>
              </a:ext>
            </a:extLst>
          </p:cNvPr>
          <p:cNvSpPr>
            <a:spLocks/>
          </p:cNvSpPr>
          <p:nvPr/>
        </p:nvSpPr>
        <p:spPr bwMode="auto">
          <a:xfrm>
            <a:off x="3886200" y="3005138"/>
            <a:ext cx="36513" cy="60325"/>
          </a:xfrm>
          <a:custGeom>
            <a:avLst/>
            <a:gdLst>
              <a:gd name="T0" fmla="*/ 14174 w 40639"/>
              <a:gd name="T1" fmla="*/ 0 h 68579"/>
              <a:gd name="T2" fmla="*/ 6834 w 40639"/>
              <a:gd name="T3" fmla="*/ 6214 h 68579"/>
              <a:gd name="T4" fmla="*/ 1803 w 40639"/>
              <a:gd name="T5" fmla="*/ 17955 h 68579"/>
              <a:gd name="T6" fmla="*/ 0 w 40639"/>
              <a:gd name="T7" fmla="*/ 34230 h 68579"/>
              <a:gd name="T8" fmla="*/ 3192 w 40639"/>
              <a:gd name="T9" fmla="*/ 48160 h 68579"/>
              <a:gd name="T10" fmla="*/ 10012 w 40639"/>
              <a:gd name="T11" fmla="*/ 57867 h 68579"/>
              <a:gd name="T12" fmla="*/ 19633 w 40639"/>
              <a:gd name="T13" fmla="*/ 61456 h 68579"/>
              <a:gd name="T14" fmla="*/ 28106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3 h 68579"/>
              <a:gd name="T22" fmla="*/ 32310 w 40639"/>
              <a:gd name="T23" fmla="*/ 11603 h 68579"/>
              <a:gd name="T24" fmla="*/ 24926 w 40639"/>
              <a:gd name="T25" fmla="*/ 2870 h 68579"/>
              <a:gd name="T26" fmla="*/ 1417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6" y="0"/>
                </a:moveTo>
                <a:lnTo>
                  <a:pt x="7626" y="6914"/>
                </a:lnTo>
                <a:lnTo>
                  <a:pt x="2012" y="19979"/>
                </a:lnTo>
                <a:lnTo>
                  <a:pt x="0" y="38088"/>
                </a:lnTo>
                <a:lnTo>
                  <a:pt x="3562" y="53589"/>
                </a:lnTo>
                <a:lnTo>
                  <a:pt x="11172" y="64390"/>
                </a:lnTo>
                <a:lnTo>
                  <a:pt x="21908" y="68383"/>
                </a:lnTo>
                <a:lnTo>
                  <a:pt x="31363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0"/>
                </a:lnTo>
                <a:lnTo>
                  <a:pt x="36054" y="12911"/>
                </a:lnTo>
                <a:lnTo>
                  <a:pt x="27814" y="3193"/>
                </a:lnTo>
                <a:lnTo>
                  <a:pt x="15816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0" name="object 343">
            <a:extLst>
              <a:ext uri="{FF2B5EF4-FFF2-40B4-BE49-F238E27FC236}">
                <a16:creationId xmlns:a16="http://schemas.microsoft.com/office/drawing/2014/main" id="{894ABA9C-DA65-42DF-9351-88D1E72CADD4}"/>
              </a:ext>
            </a:extLst>
          </p:cNvPr>
          <p:cNvSpPr>
            <a:spLocks/>
          </p:cNvSpPr>
          <p:nvPr/>
        </p:nvSpPr>
        <p:spPr bwMode="auto">
          <a:xfrm>
            <a:off x="3806825" y="30019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1" name="object 344">
            <a:extLst>
              <a:ext uri="{FF2B5EF4-FFF2-40B4-BE49-F238E27FC236}">
                <a16:creationId xmlns:a16="http://schemas.microsoft.com/office/drawing/2014/main" id="{1278C7F2-A7C4-478E-A045-F93642A31EFC}"/>
              </a:ext>
            </a:extLst>
          </p:cNvPr>
          <p:cNvSpPr>
            <a:spLocks/>
          </p:cNvSpPr>
          <p:nvPr/>
        </p:nvSpPr>
        <p:spPr bwMode="auto">
          <a:xfrm>
            <a:off x="3806825" y="30686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2" name="object 345">
            <a:extLst>
              <a:ext uri="{FF2B5EF4-FFF2-40B4-BE49-F238E27FC236}">
                <a16:creationId xmlns:a16="http://schemas.microsoft.com/office/drawing/2014/main" id="{656A9831-1957-45AD-AD01-BB13624B8D1B}"/>
              </a:ext>
            </a:extLst>
          </p:cNvPr>
          <p:cNvSpPr>
            <a:spLocks/>
          </p:cNvSpPr>
          <p:nvPr/>
        </p:nvSpPr>
        <p:spPr bwMode="auto">
          <a:xfrm>
            <a:off x="3819525" y="3001963"/>
            <a:ext cx="0" cy="66675"/>
          </a:xfrm>
          <a:custGeom>
            <a:avLst/>
            <a:gdLst>
              <a:gd name="T0" fmla="*/ 0 h 76200"/>
              <a:gd name="T1" fmla="*/ 66693 h 76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58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3" name="object 346">
            <a:extLst>
              <a:ext uri="{FF2B5EF4-FFF2-40B4-BE49-F238E27FC236}">
                <a16:creationId xmlns:a16="http://schemas.microsoft.com/office/drawing/2014/main" id="{06CB7F35-0A8C-4330-BCEB-2397FCEFD065}"/>
              </a:ext>
            </a:extLst>
          </p:cNvPr>
          <p:cNvSpPr>
            <a:spLocks/>
          </p:cNvSpPr>
          <p:nvPr/>
        </p:nvSpPr>
        <p:spPr bwMode="auto">
          <a:xfrm>
            <a:off x="3802063" y="3005138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214 h 68579"/>
              <a:gd name="T4" fmla="*/ 1805 w 40639"/>
              <a:gd name="T5" fmla="*/ 17955 h 68579"/>
              <a:gd name="T6" fmla="*/ 0 w 40639"/>
              <a:gd name="T7" fmla="*/ 34230 h 68579"/>
              <a:gd name="T8" fmla="*/ 3196 w 40639"/>
              <a:gd name="T9" fmla="*/ 48160 h 68579"/>
              <a:gd name="T10" fmla="*/ 10016 w 40639"/>
              <a:gd name="T11" fmla="*/ 57867 h 68579"/>
              <a:gd name="T12" fmla="*/ 19633 w 40639"/>
              <a:gd name="T13" fmla="*/ 61456 h 68579"/>
              <a:gd name="T14" fmla="*/ 28105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8 w 40639"/>
              <a:gd name="T25" fmla="*/ 2870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4" name="object 347">
            <a:extLst>
              <a:ext uri="{FF2B5EF4-FFF2-40B4-BE49-F238E27FC236}">
                <a16:creationId xmlns:a16="http://schemas.microsoft.com/office/drawing/2014/main" id="{044B47AA-5947-45E2-9E8A-290F3417FEAD}"/>
              </a:ext>
            </a:extLst>
          </p:cNvPr>
          <p:cNvSpPr>
            <a:spLocks/>
          </p:cNvSpPr>
          <p:nvPr/>
        </p:nvSpPr>
        <p:spPr bwMode="auto">
          <a:xfrm>
            <a:off x="3725863" y="3006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5" name="object 348">
            <a:extLst>
              <a:ext uri="{FF2B5EF4-FFF2-40B4-BE49-F238E27FC236}">
                <a16:creationId xmlns:a16="http://schemas.microsoft.com/office/drawing/2014/main" id="{1A790432-121D-45DD-8864-C533361957D7}"/>
              </a:ext>
            </a:extLst>
          </p:cNvPr>
          <p:cNvSpPr>
            <a:spLocks/>
          </p:cNvSpPr>
          <p:nvPr/>
        </p:nvSpPr>
        <p:spPr bwMode="auto">
          <a:xfrm>
            <a:off x="3725863" y="30813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6" name="object 349">
            <a:extLst>
              <a:ext uri="{FF2B5EF4-FFF2-40B4-BE49-F238E27FC236}">
                <a16:creationId xmlns:a16="http://schemas.microsoft.com/office/drawing/2014/main" id="{727C5E56-2719-4866-875C-7DBCC6957A32}"/>
              </a:ext>
            </a:extLst>
          </p:cNvPr>
          <p:cNvSpPr>
            <a:spLocks/>
          </p:cNvSpPr>
          <p:nvPr/>
        </p:nvSpPr>
        <p:spPr bwMode="auto">
          <a:xfrm>
            <a:off x="3738563" y="3006725"/>
            <a:ext cx="0" cy="76200"/>
          </a:xfrm>
          <a:custGeom>
            <a:avLst/>
            <a:gdLst>
              <a:gd name="T0" fmla="*/ 0 h 85725"/>
              <a:gd name="T1" fmla="*/ 75534 h 857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605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7" name="object 350">
            <a:extLst>
              <a:ext uri="{FF2B5EF4-FFF2-40B4-BE49-F238E27FC236}">
                <a16:creationId xmlns:a16="http://schemas.microsoft.com/office/drawing/2014/main" id="{0D24A785-76A7-4F06-A79D-4153595BB21D}"/>
              </a:ext>
            </a:extLst>
          </p:cNvPr>
          <p:cNvSpPr>
            <a:spLocks/>
          </p:cNvSpPr>
          <p:nvPr/>
        </p:nvSpPr>
        <p:spPr bwMode="auto">
          <a:xfrm>
            <a:off x="3721100" y="3014663"/>
            <a:ext cx="34925" cy="61912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213 h 68579"/>
              <a:gd name="T4" fmla="*/ 1735 w 40639"/>
              <a:gd name="T5" fmla="*/ 17955 h 68579"/>
              <a:gd name="T6" fmla="*/ 0 w 40639"/>
              <a:gd name="T7" fmla="*/ 34229 h 68579"/>
              <a:gd name="T8" fmla="*/ 3073 w 40639"/>
              <a:gd name="T9" fmla="*/ 48157 h 68579"/>
              <a:gd name="T10" fmla="*/ 9632 w 40639"/>
              <a:gd name="T11" fmla="*/ 57866 h 68579"/>
              <a:gd name="T12" fmla="*/ 18880 w 40639"/>
              <a:gd name="T13" fmla="*/ 61456 h 68579"/>
              <a:gd name="T14" fmla="*/ 27029 w 40639"/>
              <a:gd name="T15" fmla="*/ 56437 h 68579"/>
              <a:gd name="T16" fmla="*/ 32751 w 40639"/>
              <a:gd name="T17" fmla="*/ 45416 h 68579"/>
              <a:gd name="T18" fmla="*/ 34910 w 40639"/>
              <a:gd name="T19" fmla="*/ 30419 h 68579"/>
              <a:gd name="T20" fmla="*/ 34584 w 40639"/>
              <a:gd name="T21" fmla="*/ 24465 h 68579"/>
              <a:gd name="T22" fmla="*/ 31071 w 40639"/>
              <a:gd name="T23" fmla="*/ 11605 h 68579"/>
              <a:gd name="T24" fmla="*/ 23974 w 40639"/>
              <a:gd name="T25" fmla="*/ 2870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8" name="object 351">
            <a:extLst>
              <a:ext uri="{FF2B5EF4-FFF2-40B4-BE49-F238E27FC236}">
                <a16:creationId xmlns:a16="http://schemas.microsoft.com/office/drawing/2014/main" id="{26D48469-4FB5-4449-98EB-ED47FB3C93A3}"/>
              </a:ext>
            </a:extLst>
          </p:cNvPr>
          <p:cNvSpPr>
            <a:spLocks/>
          </p:cNvSpPr>
          <p:nvPr/>
        </p:nvSpPr>
        <p:spPr bwMode="auto">
          <a:xfrm>
            <a:off x="3602038" y="3035300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9" name="object 352">
            <a:extLst>
              <a:ext uri="{FF2B5EF4-FFF2-40B4-BE49-F238E27FC236}">
                <a16:creationId xmlns:a16="http://schemas.microsoft.com/office/drawing/2014/main" id="{6F972D4C-144A-4B4C-99BC-603530059A5A}"/>
              </a:ext>
            </a:extLst>
          </p:cNvPr>
          <p:cNvSpPr>
            <a:spLocks/>
          </p:cNvSpPr>
          <p:nvPr/>
        </p:nvSpPr>
        <p:spPr bwMode="auto">
          <a:xfrm>
            <a:off x="3602038" y="3095625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0" name="object 353">
            <a:extLst>
              <a:ext uri="{FF2B5EF4-FFF2-40B4-BE49-F238E27FC236}">
                <a16:creationId xmlns:a16="http://schemas.microsoft.com/office/drawing/2014/main" id="{3C88ED98-0A75-40ED-A056-730D7A7C67CB}"/>
              </a:ext>
            </a:extLst>
          </p:cNvPr>
          <p:cNvSpPr>
            <a:spLocks/>
          </p:cNvSpPr>
          <p:nvPr/>
        </p:nvSpPr>
        <p:spPr bwMode="auto">
          <a:xfrm>
            <a:off x="3613150" y="3035300"/>
            <a:ext cx="0" cy="60325"/>
          </a:xfrm>
          <a:custGeom>
            <a:avLst/>
            <a:gdLst>
              <a:gd name="T0" fmla="*/ 0 h 67310"/>
              <a:gd name="T1" fmla="*/ 59920 h 673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310">
                <a:moveTo>
                  <a:pt x="0" y="0"/>
                </a:moveTo>
                <a:lnTo>
                  <a:pt x="0" y="669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1" name="object 354">
            <a:extLst>
              <a:ext uri="{FF2B5EF4-FFF2-40B4-BE49-F238E27FC236}">
                <a16:creationId xmlns:a16="http://schemas.microsoft.com/office/drawing/2014/main" id="{91E9787C-6E02-4C29-8F62-879E65CBDCD2}"/>
              </a:ext>
            </a:extLst>
          </p:cNvPr>
          <p:cNvSpPr>
            <a:spLocks/>
          </p:cNvSpPr>
          <p:nvPr/>
        </p:nvSpPr>
        <p:spPr bwMode="auto">
          <a:xfrm>
            <a:off x="3595688" y="3036888"/>
            <a:ext cx="36512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2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2 h 68579"/>
              <a:gd name="T10" fmla="*/ 10016 w 40639"/>
              <a:gd name="T11" fmla="*/ 56551 h 68579"/>
              <a:gd name="T12" fmla="*/ 19633 w 40639"/>
              <a:gd name="T13" fmla="*/ 60060 h 68579"/>
              <a:gd name="T14" fmla="*/ 28105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2" name="object 355">
            <a:extLst>
              <a:ext uri="{FF2B5EF4-FFF2-40B4-BE49-F238E27FC236}">
                <a16:creationId xmlns:a16="http://schemas.microsoft.com/office/drawing/2014/main" id="{619005EE-A9DC-4EE0-8C14-05FD9D890BE4}"/>
              </a:ext>
            </a:extLst>
          </p:cNvPr>
          <p:cNvSpPr>
            <a:spLocks/>
          </p:cNvSpPr>
          <p:nvPr/>
        </p:nvSpPr>
        <p:spPr bwMode="auto">
          <a:xfrm>
            <a:off x="3475038" y="30019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3" name="object 356">
            <a:extLst>
              <a:ext uri="{FF2B5EF4-FFF2-40B4-BE49-F238E27FC236}">
                <a16:creationId xmlns:a16="http://schemas.microsoft.com/office/drawing/2014/main" id="{D968D48D-9B5E-4C25-AB9C-874B8F3C0479}"/>
              </a:ext>
            </a:extLst>
          </p:cNvPr>
          <p:cNvSpPr>
            <a:spLocks/>
          </p:cNvSpPr>
          <p:nvPr/>
        </p:nvSpPr>
        <p:spPr bwMode="auto">
          <a:xfrm>
            <a:off x="3475038" y="30654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4" name="object 357">
            <a:extLst>
              <a:ext uri="{FF2B5EF4-FFF2-40B4-BE49-F238E27FC236}">
                <a16:creationId xmlns:a16="http://schemas.microsoft.com/office/drawing/2014/main" id="{3342F610-069D-40FE-89CB-A65DD981BC99}"/>
              </a:ext>
            </a:extLst>
          </p:cNvPr>
          <p:cNvSpPr>
            <a:spLocks/>
          </p:cNvSpPr>
          <p:nvPr/>
        </p:nvSpPr>
        <p:spPr bwMode="auto">
          <a:xfrm>
            <a:off x="3487738" y="3001963"/>
            <a:ext cx="0" cy="63500"/>
          </a:xfrm>
          <a:custGeom>
            <a:avLst/>
            <a:gdLst>
              <a:gd name="T0" fmla="*/ 0 h 71754"/>
              <a:gd name="T1" fmla="*/ 64374 h 717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1754">
                <a:moveTo>
                  <a:pt x="0" y="0"/>
                </a:moveTo>
                <a:lnTo>
                  <a:pt x="0" y="71687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5" name="object 358">
            <a:extLst>
              <a:ext uri="{FF2B5EF4-FFF2-40B4-BE49-F238E27FC236}">
                <a16:creationId xmlns:a16="http://schemas.microsoft.com/office/drawing/2014/main" id="{92A5C554-D488-4D2F-B734-89A8EB8660D1}"/>
              </a:ext>
            </a:extLst>
          </p:cNvPr>
          <p:cNvSpPr>
            <a:spLocks/>
          </p:cNvSpPr>
          <p:nvPr/>
        </p:nvSpPr>
        <p:spPr bwMode="auto">
          <a:xfrm>
            <a:off x="3470275" y="3005138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214 h 68579"/>
              <a:gd name="T4" fmla="*/ 1805 w 40639"/>
              <a:gd name="T5" fmla="*/ 17955 h 68579"/>
              <a:gd name="T6" fmla="*/ 0 w 40639"/>
              <a:gd name="T7" fmla="*/ 34230 h 68579"/>
              <a:gd name="T8" fmla="*/ 3196 w 40639"/>
              <a:gd name="T9" fmla="*/ 48160 h 68579"/>
              <a:gd name="T10" fmla="*/ 10016 w 40639"/>
              <a:gd name="T11" fmla="*/ 57867 h 68579"/>
              <a:gd name="T12" fmla="*/ 19633 w 40639"/>
              <a:gd name="T13" fmla="*/ 61456 h 68579"/>
              <a:gd name="T14" fmla="*/ 28105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8 w 40639"/>
              <a:gd name="T25" fmla="*/ 2870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6" name="object 359">
            <a:extLst>
              <a:ext uri="{FF2B5EF4-FFF2-40B4-BE49-F238E27FC236}">
                <a16:creationId xmlns:a16="http://schemas.microsoft.com/office/drawing/2014/main" id="{AFEBE73F-F5B2-446C-A889-0652CC1B103D}"/>
              </a:ext>
            </a:extLst>
          </p:cNvPr>
          <p:cNvSpPr>
            <a:spLocks/>
          </p:cNvSpPr>
          <p:nvPr/>
        </p:nvSpPr>
        <p:spPr bwMode="auto">
          <a:xfrm>
            <a:off x="3390900" y="3027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7" name="object 360">
            <a:extLst>
              <a:ext uri="{FF2B5EF4-FFF2-40B4-BE49-F238E27FC236}">
                <a16:creationId xmlns:a16="http://schemas.microsoft.com/office/drawing/2014/main" id="{22574977-04AD-4076-9F97-093BA4F0690F}"/>
              </a:ext>
            </a:extLst>
          </p:cNvPr>
          <p:cNvSpPr>
            <a:spLocks/>
          </p:cNvSpPr>
          <p:nvPr/>
        </p:nvSpPr>
        <p:spPr bwMode="auto">
          <a:xfrm>
            <a:off x="3390900" y="31130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8" name="object 361">
            <a:extLst>
              <a:ext uri="{FF2B5EF4-FFF2-40B4-BE49-F238E27FC236}">
                <a16:creationId xmlns:a16="http://schemas.microsoft.com/office/drawing/2014/main" id="{B01D7355-9F2D-4B46-B6DF-96F21B02A255}"/>
              </a:ext>
            </a:extLst>
          </p:cNvPr>
          <p:cNvSpPr>
            <a:spLocks/>
          </p:cNvSpPr>
          <p:nvPr/>
        </p:nvSpPr>
        <p:spPr bwMode="auto">
          <a:xfrm>
            <a:off x="3403600" y="3027363"/>
            <a:ext cx="0" cy="85725"/>
          </a:xfrm>
          <a:custGeom>
            <a:avLst/>
            <a:gdLst>
              <a:gd name="T0" fmla="*/ 0 h 96520"/>
              <a:gd name="T1" fmla="*/ 84899 h 965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6520">
                <a:moveTo>
                  <a:pt x="0" y="0"/>
                </a:moveTo>
                <a:lnTo>
                  <a:pt x="0" y="95904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9" name="object 362">
            <a:extLst>
              <a:ext uri="{FF2B5EF4-FFF2-40B4-BE49-F238E27FC236}">
                <a16:creationId xmlns:a16="http://schemas.microsoft.com/office/drawing/2014/main" id="{CB1FBB22-3B55-4FB6-A037-14D3FC8FFD7D}"/>
              </a:ext>
            </a:extLst>
          </p:cNvPr>
          <p:cNvSpPr>
            <a:spLocks/>
          </p:cNvSpPr>
          <p:nvPr/>
        </p:nvSpPr>
        <p:spPr bwMode="auto">
          <a:xfrm>
            <a:off x="3387725" y="3041650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7 w 40639"/>
              <a:gd name="T3" fmla="*/ 6069 h 68579"/>
              <a:gd name="T4" fmla="*/ 1735 w 40639"/>
              <a:gd name="T5" fmla="*/ 17542 h 68579"/>
              <a:gd name="T6" fmla="*/ 0 w 40639"/>
              <a:gd name="T7" fmla="*/ 33451 h 68579"/>
              <a:gd name="T8" fmla="*/ 3073 w 40639"/>
              <a:gd name="T9" fmla="*/ 47062 h 68579"/>
              <a:gd name="T10" fmla="*/ 9631 w 40639"/>
              <a:gd name="T11" fmla="*/ 56551 h 68579"/>
              <a:gd name="T12" fmla="*/ 18878 w 40639"/>
              <a:gd name="T13" fmla="*/ 60060 h 68579"/>
              <a:gd name="T14" fmla="*/ 27025 w 40639"/>
              <a:gd name="T15" fmla="*/ 55155 h 68579"/>
              <a:gd name="T16" fmla="*/ 32749 w 40639"/>
              <a:gd name="T17" fmla="*/ 44384 h 68579"/>
              <a:gd name="T18" fmla="*/ 34911 w 40639"/>
              <a:gd name="T19" fmla="*/ 29729 h 68579"/>
              <a:gd name="T20" fmla="*/ 34585 w 40639"/>
              <a:gd name="T21" fmla="*/ 23908 h 68579"/>
              <a:gd name="T22" fmla="*/ 31069 w 40639"/>
              <a:gd name="T23" fmla="*/ 11338 h 68579"/>
              <a:gd name="T24" fmla="*/ 23970 w 40639"/>
              <a:gd name="T25" fmla="*/ 2803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0"/>
                </a:lnTo>
                <a:lnTo>
                  <a:pt x="2014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5" y="12909"/>
                </a:lnTo>
                <a:lnTo>
                  <a:pt x="27817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0" name="object 363">
            <a:extLst>
              <a:ext uri="{FF2B5EF4-FFF2-40B4-BE49-F238E27FC236}">
                <a16:creationId xmlns:a16="http://schemas.microsoft.com/office/drawing/2014/main" id="{31A62561-C825-4449-94D4-9B8CD7595175}"/>
              </a:ext>
            </a:extLst>
          </p:cNvPr>
          <p:cNvSpPr>
            <a:spLocks/>
          </p:cNvSpPr>
          <p:nvPr/>
        </p:nvSpPr>
        <p:spPr bwMode="auto">
          <a:xfrm>
            <a:off x="3275013" y="3027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1" name="object 364">
            <a:extLst>
              <a:ext uri="{FF2B5EF4-FFF2-40B4-BE49-F238E27FC236}">
                <a16:creationId xmlns:a16="http://schemas.microsoft.com/office/drawing/2014/main" id="{B6707515-C58A-42E3-846D-464B82473756}"/>
              </a:ext>
            </a:extLst>
          </p:cNvPr>
          <p:cNvSpPr>
            <a:spLocks/>
          </p:cNvSpPr>
          <p:nvPr/>
        </p:nvSpPr>
        <p:spPr bwMode="auto">
          <a:xfrm>
            <a:off x="3275013" y="30956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2" name="object 365">
            <a:extLst>
              <a:ext uri="{FF2B5EF4-FFF2-40B4-BE49-F238E27FC236}">
                <a16:creationId xmlns:a16="http://schemas.microsoft.com/office/drawing/2014/main" id="{082B046E-4D6D-4EB8-89D4-366148D22CBF}"/>
              </a:ext>
            </a:extLst>
          </p:cNvPr>
          <p:cNvSpPr>
            <a:spLocks/>
          </p:cNvSpPr>
          <p:nvPr/>
        </p:nvSpPr>
        <p:spPr bwMode="auto">
          <a:xfrm>
            <a:off x="3287713" y="3027363"/>
            <a:ext cx="0" cy="68262"/>
          </a:xfrm>
          <a:custGeom>
            <a:avLst/>
            <a:gdLst>
              <a:gd name="T0" fmla="*/ 0 h 76835"/>
              <a:gd name="T1" fmla="*/ 68393 h 768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835">
                <a:moveTo>
                  <a:pt x="0" y="0"/>
                </a:moveTo>
                <a:lnTo>
                  <a:pt x="0" y="765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3" name="object 366">
            <a:extLst>
              <a:ext uri="{FF2B5EF4-FFF2-40B4-BE49-F238E27FC236}">
                <a16:creationId xmlns:a16="http://schemas.microsoft.com/office/drawing/2014/main" id="{43BB04B2-0B6C-4696-BDF4-7B9A65FD4693}"/>
              </a:ext>
            </a:extLst>
          </p:cNvPr>
          <p:cNvSpPr>
            <a:spLocks/>
          </p:cNvSpPr>
          <p:nvPr/>
        </p:nvSpPr>
        <p:spPr bwMode="auto">
          <a:xfrm>
            <a:off x="3268663" y="3028950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69 h 68579"/>
              <a:gd name="T4" fmla="*/ 1805 w 40639"/>
              <a:gd name="T5" fmla="*/ 17543 h 68579"/>
              <a:gd name="T6" fmla="*/ 0 w 40639"/>
              <a:gd name="T7" fmla="*/ 33452 h 68579"/>
              <a:gd name="T8" fmla="*/ 3196 w 40639"/>
              <a:gd name="T9" fmla="*/ 47063 h 68579"/>
              <a:gd name="T10" fmla="*/ 10017 w 40639"/>
              <a:gd name="T11" fmla="*/ 56552 h 68579"/>
              <a:gd name="T12" fmla="*/ 19635 w 40639"/>
              <a:gd name="T13" fmla="*/ 60061 h 68579"/>
              <a:gd name="T14" fmla="*/ 28111 w 40639"/>
              <a:gd name="T15" fmla="*/ 55156 h 68579"/>
              <a:gd name="T16" fmla="*/ 34061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8 h 68579"/>
              <a:gd name="T22" fmla="*/ 32314 w 40639"/>
              <a:gd name="T23" fmla="*/ 11338 h 68579"/>
              <a:gd name="T24" fmla="*/ 24933 w 40639"/>
              <a:gd name="T25" fmla="*/ 2803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0"/>
                </a:lnTo>
                <a:lnTo>
                  <a:pt x="2014" y="19974"/>
                </a:lnTo>
                <a:lnTo>
                  <a:pt x="0" y="38088"/>
                </a:lnTo>
                <a:lnTo>
                  <a:pt x="3566" y="53585"/>
                </a:lnTo>
                <a:lnTo>
                  <a:pt x="11178" y="64389"/>
                </a:lnTo>
                <a:lnTo>
                  <a:pt x="21910" y="68384"/>
                </a:lnTo>
                <a:lnTo>
                  <a:pt x="31368" y="62799"/>
                </a:lnTo>
                <a:lnTo>
                  <a:pt x="38008" y="50536"/>
                </a:lnTo>
                <a:lnTo>
                  <a:pt x="40514" y="33849"/>
                </a:lnTo>
                <a:lnTo>
                  <a:pt x="40135" y="27221"/>
                </a:lnTo>
                <a:lnTo>
                  <a:pt x="36058" y="12909"/>
                </a:lnTo>
                <a:lnTo>
                  <a:pt x="27822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4" name="object 367">
            <a:extLst>
              <a:ext uri="{FF2B5EF4-FFF2-40B4-BE49-F238E27FC236}">
                <a16:creationId xmlns:a16="http://schemas.microsoft.com/office/drawing/2014/main" id="{E7B9E479-91B9-4328-B583-B1FBFE9BD8B3}"/>
              </a:ext>
            </a:extLst>
          </p:cNvPr>
          <p:cNvSpPr>
            <a:spLocks/>
          </p:cNvSpPr>
          <p:nvPr/>
        </p:nvSpPr>
        <p:spPr bwMode="auto">
          <a:xfrm>
            <a:off x="3209925" y="302101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5" name="object 368">
            <a:extLst>
              <a:ext uri="{FF2B5EF4-FFF2-40B4-BE49-F238E27FC236}">
                <a16:creationId xmlns:a16="http://schemas.microsoft.com/office/drawing/2014/main" id="{D2E6759D-D1F7-44C9-8862-5DA7991C4E9A}"/>
              </a:ext>
            </a:extLst>
          </p:cNvPr>
          <p:cNvSpPr>
            <a:spLocks/>
          </p:cNvSpPr>
          <p:nvPr/>
        </p:nvSpPr>
        <p:spPr bwMode="auto">
          <a:xfrm>
            <a:off x="3209925" y="30908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6" name="object 369">
            <a:extLst>
              <a:ext uri="{FF2B5EF4-FFF2-40B4-BE49-F238E27FC236}">
                <a16:creationId xmlns:a16="http://schemas.microsoft.com/office/drawing/2014/main" id="{52E86DE5-EF8D-4533-96ED-E7232BFEB197}"/>
              </a:ext>
            </a:extLst>
          </p:cNvPr>
          <p:cNvSpPr>
            <a:spLocks/>
          </p:cNvSpPr>
          <p:nvPr/>
        </p:nvSpPr>
        <p:spPr bwMode="auto">
          <a:xfrm>
            <a:off x="3222625" y="3021013"/>
            <a:ext cx="0" cy="71437"/>
          </a:xfrm>
          <a:custGeom>
            <a:avLst/>
            <a:gdLst>
              <a:gd name="T0" fmla="*/ 0 h 80645"/>
              <a:gd name="T1" fmla="*/ 70904 h 806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0645">
                <a:moveTo>
                  <a:pt x="0" y="0"/>
                </a:moveTo>
                <a:lnTo>
                  <a:pt x="0" y="8004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7" name="object 370">
            <a:extLst>
              <a:ext uri="{FF2B5EF4-FFF2-40B4-BE49-F238E27FC236}">
                <a16:creationId xmlns:a16="http://schemas.microsoft.com/office/drawing/2014/main" id="{A2E62607-E5A3-4647-8893-2A0DD272616B}"/>
              </a:ext>
            </a:extLst>
          </p:cNvPr>
          <p:cNvSpPr>
            <a:spLocks/>
          </p:cNvSpPr>
          <p:nvPr/>
        </p:nvSpPr>
        <p:spPr bwMode="auto">
          <a:xfrm>
            <a:off x="3205163" y="3028950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0 h 68579"/>
              <a:gd name="T4" fmla="*/ 1735 w 40639"/>
              <a:gd name="T5" fmla="*/ 17545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2 w 40639"/>
              <a:gd name="T19" fmla="*/ 29728 h 68579"/>
              <a:gd name="T20" fmla="*/ 34594 w 40639"/>
              <a:gd name="T21" fmla="*/ 23897 h 68579"/>
              <a:gd name="T22" fmla="*/ 31076 w 40639"/>
              <a:gd name="T23" fmla="*/ 11332 h 68579"/>
              <a:gd name="T24" fmla="*/ 23974 w 40639"/>
              <a:gd name="T25" fmla="*/ 2802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1"/>
                </a:lnTo>
                <a:lnTo>
                  <a:pt x="2013" y="19976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5"/>
                </a:lnTo>
                <a:lnTo>
                  <a:pt x="38018" y="50532"/>
                </a:lnTo>
                <a:lnTo>
                  <a:pt x="40526" y="33848"/>
                </a:lnTo>
                <a:lnTo>
                  <a:pt x="40146" y="27209"/>
                </a:lnTo>
                <a:lnTo>
                  <a:pt x="36063" y="12902"/>
                </a:lnTo>
                <a:lnTo>
                  <a:pt x="27821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8" name="object 371">
            <a:extLst>
              <a:ext uri="{FF2B5EF4-FFF2-40B4-BE49-F238E27FC236}">
                <a16:creationId xmlns:a16="http://schemas.microsoft.com/office/drawing/2014/main" id="{87221415-A82F-45E4-9829-6C86640B6CB3}"/>
              </a:ext>
            </a:extLst>
          </p:cNvPr>
          <p:cNvSpPr>
            <a:spLocks/>
          </p:cNvSpPr>
          <p:nvPr/>
        </p:nvSpPr>
        <p:spPr bwMode="auto">
          <a:xfrm>
            <a:off x="3092450" y="30210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9" name="object 372">
            <a:extLst>
              <a:ext uri="{FF2B5EF4-FFF2-40B4-BE49-F238E27FC236}">
                <a16:creationId xmlns:a16="http://schemas.microsoft.com/office/drawing/2014/main" id="{BE00C5F2-6ED1-4264-B217-C969E54436F7}"/>
              </a:ext>
            </a:extLst>
          </p:cNvPr>
          <p:cNvSpPr>
            <a:spLocks/>
          </p:cNvSpPr>
          <p:nvPr/>
        </p:nvSpPr>
        <p:spPr bwMode="auto">
          <a:xfrm>
            <a:off x="3092450" y="308927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0" name="object 373">
            <a:extLst>
              <a:ext uri="{FF2B5EF4-FFF2-40B4-BE49-F238E27FC236}">
                <a16:creationId xmlns:a16="http://schemas.microsoft.com/office/drawing/2014/main" id="{71621DB6-5921-46FF-A875-3364713F8260}"/>
              </a:ext>
            </a:extLst>
          </p:cNvPr>
          <p:cNvSpPr>
            <a:spLocks/>
          </p:cNvSpPr>
          <p:nvPr/>
        </p:nvSpPr>
        <p:spPr bwMode="auto">
          <a:xfrm>
            <a:off x="3105150" y="3021013"/>
            <a:ext cx="0" cy="68262"/>
          </a:xfrm>
          <a:custGeom>
            <a:avLst/>
            <a:gdLst>
              <a:gd name="T0" fmla="*/ 0 h 75564"/>
              <a:gd name="T1" fmla="*/ 67130 h 75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5564">
                <a:moveTo>
                  <a:pt x="0" y="0"/>
                </a:moveTo>
                <a:lnTo>
                  <a:pt x="0" y="7544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1" name="object 374">
            <a:extLst>
              <a:ext uri="{FF2B5EF4-FFF2-40B4-BE49-F238E27FC236}">
                <a16:creationId xmlns:a16="http://schemas.microsoft.com/office/drawing/2014/main" id="{8066D957-726D-4E7D-9BD6-9F0867B58A7B}"/>
              </a:ext>
            </a:extLst>
          </p:cNvPr>
          <p:cNvSpPr>
            <a:spLocks/>
          </p:cNvSpPr>
          <p:nvPr/>
        </p:nvSpPr>
        <p:spPr bwMode="auto">
          <a:xfrm>
            <a:off x="3087688" y="3030538"/>
            <a:ext cx="36512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2" name="object 375">
            <a:extLst>
              <a:ext uri="{FF2B5EF4-FFF2-40B4-BE49-F238E27FC236}">
                <a16:creationId xmlns:a16="http://schemas.microsoft.com/office/drawing/2014/main" id="{843AFD1D-3ADF-4EE7-8FBA-BA5C0D6D9570}"/>
              </a:ext>
            </a:extLst>
          </p:cNvPr>
          <p:cNvSpPr>
            <a:spLocks/>
          </p:cNvSpPr>
          <p:nvPr/>
        </p:nvSpPr>
        <p:spPr bwMode="auto">
          <a:xfrm>
            <a:off x="2976563" y="30051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3" name="object 376">
            <a:extLst>
              <a:ext uri="{FF2B5EF4-FFF2-40B4-BE49-F238E27FC236}">
                <a16:creationId xmlns:a16="http://schemas.microsoft.com/office/drawing/2014/main" id="{BC257366-309E-42DD-AD4A-6FD881C0DA13}"/>
              </a:ext>
            </a:extLst>
          </p:cNvPr>
          <p:cNvSpPr>
            <a:spLocks/>
          </p:cNvSpPr>
          <p:nvPr/>
        </p:nvSpPr>
        <p:spPr bwMode="auto">
          <a:xfrm>
            <a:off x="2976563" y="30829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4" name="object 377">
            <a:extLst>
              <a:ext uri="{FF2B5EF4-FFF2-40B4-BE49-F238E27FC236}">
                <a16:creationId xmlns:a16="http://schemas.microsoft.com/office/drawing/2014/main" id="{898C9289-704C-442C-8FAD-0C2F132FE652}"/>
              </a:ext>
            </a:extLst>
          </p:cNvPr>
          <p:cNvSpPr>
            <a:spLocks/>
          </p:cNvSpPr>
          <p:nvPr/>
        </p:nvSpPr>
        <p:spPr bwMode="auto">
          <a:xfrm>
            <a:off x="2989263" y="3005138"/>
            <a:ext cx="0" cy="77787"/>
          </a:xfrm>
          <a:custGeom>
            <a:avLst/>
            <a:gdLst>
              <a:gd name="T0" fmla="*/ 0 h 88900"/>
              <a:gd name="T1" fmla="*/ 78358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80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5" name="object 378">
            <a:extLst>
              <a:ext uri="{FF2B5EF4-FFF2-40B4-BE49-F238E27FC236}">
                <a16:creationId xmlns:a16="http://schemas.microsoft.com/office/drawing/2014/main" id="{8E22AE0E-84E0-4EA1-A7C9-9E4985BE0DF1}"/>
              </a:ext>
            </a:extLst>
          </p:cNvPr>
          <p:cNvSpPr>
            <a:spLocks/>
          </p:cNvSpPr>
          <p:nvPr/>
        </p:nvSpPr>
        <p:spPr bwMode="auto">
          <a:xfrm>
            <a:off x="2970213" y="3019425"/>
            <a:ext cx="36512" cy="60325"/>
          </a:xfrm>
          <a:custGeom>
            <a:avLst/>
            <a:gdLst>
              <a:gd name="T0" fmla="*/ 13632 w 40640"/>
              <a:gd name="T1" fmla="*/ 0 h 68579"/>
              <a:gd name="T2" fmla="*/ 6576 w 40640"/>
              <a:gd name="T3" fmla="*/ 6072 h 68579"/>
              <a:gd name="T4" fmla="*/ 1735 w 40640"/>
              <a:gd name="T5" fmla="*/ 17546 h 68579"/>
              <a:gd name="T6" fmla="*/ 0 w 40640"/>
              <a:gd name="T7" fmla="*/ 33451 h 68579"/>
              <a:gd name="T8" fmla="*/ 3073 w 40640"/>
              <a:gd name="T9" fmla="*/ 47062 h 68579"/>
              <a:gd name="T10" fmla="*/ 9631 w 40640"/>
              <a:gd name="T11" fmla="*/ 56551 h 68579"/>
              <a:gd name="T12" fmla="*/ 18877 w 40640"/>
              <a:gd name="T13" fmla="*/ 60060 h 68579"/>
              <a:gd name="T14" fmla="*/ 27023 w 40640"/>
              <a:gd name="T15" fmla="*/ 55155 h 68579"/>
              <a:gd name="T16" fmla="*/ 32748 w 40640"/>
              <a:gd name="T17" fmla="*/ 44384 h 68579"/>
              <a:gd name="T18" fmla="*/ 34909 w 40640"/>
              <a:gd name="T19" fmla="*/ 29729 h 68579"/>
              <a:gd name="T20" fmla="*/ 34583 w 40640"/>
              <a:gd name="T21" fmla="*/ 23910 h 68579"/>
              <a:gd name="T22" fmla="*/ 31067 w 40640"/>
              <a:gd name="T23" fmla="*/ 11342 h 68579"/>
              <a:gd name="T24" fmla="*/ 23969 w 40640"/>
              <a:gd name="T25" fmla="*/ 2805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6" name="object 379">
            <a:extLst>
              <a:ext uri="{FF2B5EF4-FFF2-40B4-BE49-F238E27FC236}">
                <a16:creationId xmlns:a16="http://schemas.microsoft.com/office/drawing/2014/main" id="{3BD58BF8-1644-4480-B828-C07445874886}"/>
              </a:ext>
            </a:extLst>
          </p:cNvPr>
          <p:cNvSpPr>
            <a:spLocks/>
          </p:cNvSpPr>
          <p:nvPr/>
        </p:nvSpPr>
        <p:spPr bwMode="auto">
          <a:xfrm>
            <a:off x="2892425" y="30019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7" name="object 380">
            <a:extLst>
              <a:ext uri="{FF2B5EF4-FFF2-40B4-BE49-F238E27FC236}">
                <a16:creationId xmlns:a16="http://schemas.microsoft.com/office/drawing/2014/main" id="{91E466B7-7C52-47D2-8C0D-B8D78503F71F}"/>
              </a:ext>
            </a:extLst>
          </p:cNvPr>
          <p:cNvSpPr>
            <a:spLocks/>
          </p:cNvSpPr>
          <p:nvPr/>
        </p:nvSpPr>
        <p:spPr bwMode="auto">
          <a:xfrm>
            <a:off x="2892425" y="3078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8" name="object 381">
            <a:extLst>
              <a:ext uri="{FF2B5EF4-FFF2-40B4-BE49-F238E27FC236}">
                <a16:creationId xmlns:a16="http://schemas.microsoft.com/office/drawing/2014/main" id="{E2CC3ED1-FAD9-4C71-9A9E-48DA3AE6B01D}"/>
              </a:ext>
            </a:extLst>
          </p:cNvPr>
          <p:cNvSpPr>
            <a:spLocks/>
          </p:cNvSpPr>
          <p:nvPr/>
        </p:nvSpPr>
        <p:spPr bwMode="auto">
          <a:xfrm>
            <a:off x="2903538" y="3001963"/>
            <a:ext cx="0" cy="128587"/>
          </a:xfrm>
          <a:custGeom>
            <a:avLst/>
            <a:gdLst>
              <a:gd name="T0" fmla="*/ 0 h 146050"/>
              <a:gd name="T1" fmla="*/ 128714 h 1460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6050">
                <a:moveTo>
                  <a:pt x="0" y="0"/>
                </a:moveTo>
                <a:lnTo>
                  <a:pt x="0" y="14587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9" name="object 382">
            <a:extLst>
              <a:ext uri="{FF2B5EF4-FFF2-40B4-BE49-F238E27FC236}">
                <a16:creationId xmlns:a16="http://schemas.microsoft.com/office/drawing/2014/main" id="{4CA7A1A4-4199-4113-AB28-7734ABED11F6}"/>
              </a:ext>
            </a:extLst>
          </p:cNvPr>
          <p:cNvSpPr>
            <a:spLocks/>
          </p:cNvSpPr>
          <p:nvPr/>
        </p:nvSpPr>
        <p:spPr bwMode="auto">
          <a:xfrm>
            <a:off x="2887663" y="3005138"/>
            <a:ext cx="34925" cy="60325"/>
          </a:xfrm>
          <a:custGeom>
            <a:avLst/>
            <a:gdLst>
              <a:gd name="T0" fmla="*/ 13632 w 40640"/>
              <a:gd name="T1" fmla="*/ 0 h 68579"/>
              <a:gd name="T2" fmla="*/ 6575 w 40640"/>
              <a:gd name="T3" fmla="*/ 6214 h 68579"/>
              <a:gd name="T4" fmla="*/ 1735 w 40640"/>
              <a:gd name="T5" fmla="*/ 17955 h 68579"/>
              <a:gd name="T6" fmla="*/ 0 w 40640"/>
              <a:gd name="T7" fmla="*/ 34230 h 68579"/>
              <a:gd name="T8" fmla="*/ 3073 w 40640"/>
              <a:gd name="T9" fmla="*/ 48160 h 68579"/>
              <a:gd name="T10" fmla="*/ 9631 w 40640"/>
              <a:gd name="T11" fmla="*/ 57867 h 68579"/>
              <a:gd name="T12" fmla="*/ 18877 w 40640"/>
              <a:gd name="T13" fmla="*/ 61456 h 68579"/>
              <a:gd name="T14" fmla="*/ 27023 w 40640"/>
              <a:gd name="T15" fmla="*/ 56439 h 68579"/>
              <a:gd name="T16" fmla="*/ 32748 w 40640"/>
              <a:gd name="T17" fmla="*/ 45420 h 68579"/>
              <a:gd name="T18" fmla="*/ 34909 w 40640"/>
              <a:gd name="T19" fmla="*/ 30419 h 68579"/>
              <a:gd name="T20" fmla="*/ 34583 w 40640"/>
              <a:gd name="T21" fmla="*/ 24464 h 68579"/>
              <a:gd name="T22" fmla="*/ 31066 w 40640"/>
              <a:gd name="T23" fmla="*/ 11605 h 68579"/>
              <a:gd name="T24" fmla="*/ 23968 w 40640"/>
              <a:gd name="T25" fmla="*/ 2870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50" name="object 383">
            <a:extLst>
              <a:ext uri="{FF2B5EF4-FFF2-40B4-BE49-F238E27FC236}">
                <a16:creationId xmlns:a16="http://schemas.microsoft.com/office/drawing/2014/main" id="{CCCDC2E4-05A4-40F3-830A-EB13E8BF3066}"/>
              </a:ext>
            </a:extLst>
          </p:cNvPr>
          <p:cNvSpPr>
            <a:spLocks/>
          </p:cNvSpPr>
          <p:nvPr/>
        </p:nvSpPr>
        <p:spPr bwMode="auto">
          <a:xfrm>
            <a:off x="2743200" y="2982913"/>
            <a:ext cx="34925" cy="61912"/>
          </a:xfrm>
          <a:custGeom>
            <a:avLst/>
            <a:gdLst>
              <a:gd name="T0" fmla="*/ 13633 w 40640"/>
              <a:gd name="T1" fmla="*/ 0 h 68579"/>
              <a:gd name="T2" fmla="*/ 6576 w 40640"/>
              <a:gd name="T3" fmla="*/ 6214 h 68579"/>
              <a:gd name="T4" fmla="*/ 1735 w 40640"/>
              <a:gd name="T5" fmla="*/ 17955 h 68579"/>
              <a:gd name="T6" fmla="*/ 0 w 40640"/>
              <a:gd name="T7" fmla="*/ 34230 h 68579"/>
              <a:gd name="T8" fmla="*/ 3074 w 40640"/>
              <a:gd name="T9" fmla="*/ 48157 h 68579"/>
              <a:gd name="T10" fmla="*/ 9633 w 40640"/>
              <a:gd name="T11" fmla="*/ 57866 h 68579"/>
              <a:gd name="T12" fmla="*/ 18880 w 40640"/>
              <a:gd name="T13" fmla="*/ 61456 h 68579"/>
              <a:gd name="T14" fmla="*/ 27029 w 40640"/>
              <a:gd name="T15" fmla="*/ 56436 h 68579"/>
              <a:gd name="T16" fmla="*/ 32752 w 40640"/>
              <a:gd name="T17" fmla="*/ 45415 h 68579"/>
              <a:gd name="T18" fmla="*/ 34913 w 40640"/>
              <a:gd name="T19" fmla="*/ 30419 h 68579"/>
              <a:gd name="T20" fmla="*/ 34586 w 40640"/>
              <a:gd name="T21" fmla="*/ 24463 h 68579"/>
              <a:gd name="T22" fmla="*/ 31071 w 40640"/>
              <a:gd name="T23" fmla="*/ 11604 h 68579"/>
              <a:gd name="T24" fmla="*/ 23971 w 40640"/>
              <a:gd name="T25" fmla="*/ 2870 h 68579"/>
              <a:gd name="T26" fmla="*/ 13633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7" y="53585"/>
                </a:lnTo>
                <a:lnTo>
                  <a:pt x="11179" y="64388"/>
                </a:lnTo>
                <a:lnTo>
                  <a:pt x="21911" y="68383"/>
                </a:lnTo>
                <a:lnTo>
                  <a:pt x="31367" y="62797"/>
                </a:lnTo>
                <a:lnTo>
                  <a:pt x="38009" y="50534"/>
                </a:lnTo>
                <a:lnTo>
                  <a:pt x="40517" y="33848"/>
                </a:lnTo>
                <a:lnTo>
                  <a:pt x="40138" y="27220"/>
                </a:lnTo>
                <a:lnTo>
                  <a:pt x="36058" y="12912"/>
                </a:lnTo>
                <a:lnTo>
                  <a:pt x="27819" y="3193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4" name="object 384">
            <a:extLst>
              <a:ext uri="{FF2B5EF4-FFF2-40B4-BE49-F238E27FC236}">
                <a16:creationId xmlns:a16="http://schemas.microsoft.com/office/drawing/2014/main" id="{C90CA2A5-0B64-403A-B712-B0E8DDBDF0E6}"/>
              </a:ext>
            </a:extLst>
          </p:cNvPr>
          <p:cNvSpPr txBox="1"/>
          <p:nvPr/>
        </p:nvSpPr>
        <p:spPr>
          <a:xfrm>
            <a:off x="2479675" y="2968625"/>
            <a:ext cx="127000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0.0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85" name="object 385">
            <a:extLst>
              <a:ext uri="{FF2B5EF4-FFF2-40B4-BE49-F238E27FC236}">
                <a16:creationId xmlns:a16="http://schemas.microsoft.com/office/drawing/2014/main" id="{8814568B-9CBB-4FFE-B1DA-F7AA9A0A63A8}"/>
              </a:ext>
            </a:extLst>
          </p:cNvPr>
          <p:cNvSpPr txBox="1"/>
          <p:nvPr/>
        </p:nvSpPr>
        <p:spPr>
          <a:xfrm>
            <a:off x="2459038" y="3294063"/>
            <a:ext cx="1539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-­‐0.2</a:t>
            </a:r>
          </a:p>
        </p:txBody>
      </p:sp>
      <p:sp>
        <p:nvSpPr>
          <p:cNvPr id="386" name="object 386">
            <a:extLst>
              <a:ext uri="{FF2B5EF4-FFF2-40B4-BE49-F238E27FC236}">
                <a16:creationId xmlns:a16="http://schemas.microsoft.com/office/drawing/2014/main" id="{9BBB90B5-5265-4E7D-9E20-FEDAFD9B8032}"/>
              </a:ext>
            </a:extLst>
          </p:cNvPr>
          <p:cNvSpPr txBox="1"/>
          <p:nvPr/>
        </p:nvSpPr>
        <p:spPr>
          <a:xfrm>
            <a:off x="2459038" y="3621088"/>
            <a:ext cx="1539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-­‐0.4</a:t>
            </a:r>
          </a:p>
        </p:txBody>
      </p:sp>
      <p:sp>
        <p:nvSpPr>
          <p:cNvPr id="387" name="object 387">
            <a:extLst>
              <a:ext uri="{FF2B5EF4-FFF2-40B4-BE49-F238E27FC236}">
                <a16:creationId xmlns:a16="http://schemas.microsoft.com/office/drawing/2014/main" id="{B43CAD54-FBA8-477C-B86C-3630851EBB44}"/>
              </a:ext>
            </a:extLst>
          </p:cNvPr>
          <p:cNvSpPr txBox="1"/>
          <p:nvPr/>
        </p:nvSpPr>
        <p:spPr>
          <a:xfrm>
            <a:off x="2459038" y="3946525"/>
            <a:ext cx="153987" cy="4333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-­‐0.6</a:t>
            </a:r>
          </a:p>
          <a:p>
            <a:endParaRPr lang="en-US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600"/>
              <a:t>-­‐0.8</a:t>
            </a:r>
          </a:p>
        </p:txBody>
      </p:sp>
      <p:sp>
        <p:nvSpPr>
          <p:cNvPr id="388" name="object 388">
            <a:extLst>
              <a:ext uri="{FF2B5EF4-FFF2-40B4-BE49-F238E27FC236}">
                <a16:creationId xmlns:a16="http://schemas.microsoft.com/office/drawing/2014/main" id="{7D408930-F563-40FE-9EBF-03C7481E0695}"/>
              </a:ext>
            </a:extLst>
          </p:cNvPr>
          <p:cNvSpPr txBox="1"/>
          <p:nvPr/>
        </p:nvSpPr>
        <p:spPr>
          <a:xfrm>
            <a:off x="2732088" y="4649788"/>
            <a:ext cx="1785937" cy="241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BL</a:t>
            </a:r>
            <a:r>
              <a:rPr sz="662" spc="-9" dirty="0">
                <a:latin typeface="Times New Roman"/>
                <a:cs typeface="Times New Roman"/>
              </a:rPr>
              <a:t> </a:t>
            </a:r>
            <a:r>
              <a:rPr sz="662" spc="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8</a:t>
            </a:r>
            <a:r>
              <a:rPr sz="662" dirty="0">
                <a:latin typeface="Times New Roman"/>
                <a:cs typeface="Times New Roman"/>
              </a:rPr>
              <a:t> </a:t>
            </a:r>
            <a:r>
              <a:rPr sz="662" spc="-31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15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22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29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36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43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50</a:t>
            </a:r>
            <a:r>
              <a:rPr sz="66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57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64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71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78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85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92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99</a:t>
            </a:r>
            <a:r>
              <a:rPr sz="662" dirty="0">
                <a:latin typeface="Times New Roman"/>
                <a:cs typeface="Times New Roman"/>
              </a:rPr>
              <a:t>    </a:t>
            </a:r>
            <a:r>
              <a:rPr sz="662" spc="9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113</a:t>
            </a:r>
            <a:endParaRPr sz="662">
              <a:latin typeface="Calibri"/>
              <a:cs typeface="Calibri"/>
            </a:endParaRPr>
          </a:p>
          <a:p>
            <a:pPr marL="1110562" fontAlgn="auto">
              <a:spcBef>
                <a:spcPts val="304"/>
              </a:spcBef>
              <a:spcAft>
                <a:spcPts val="0"/>
              </a:spcAft>
              <a:defRPr/>
            </a:pPr>
            <a:r>
              <a:rPr sz="662" b="1" spc="-9" dirty="0">
                <a:latin typeface="Calibri"/>
                <a:cs typeface="Calibri"/>
              </a:rPr>
              <a:t>Visit</a:t>
            </a:r>
            <a:r>
              <a:rPr sz="662" b="1" spc="-18" dirty="0">
                <a:latin typeface="Times New Roman"/>
                <a:cs typeface="Times New Roman"/>
              </a:rPr>
              <a:t> </a:t>
            </a:r>
            <a:r>
              <a:rPr sz="662" b="1" spc="-13" dirty="0">
                <a:latin typeface="Calibri"/>
                <a:cs typeface="Calibri"/>
              </a:rPr>
              <a:t>(day</a:t>
            </a:r>
            <a:r>
              <a:rPr sz="662" b="1" spc="-4" dirty="0">
                <a:latin typeface="Calibri"/>
                <a:cs typeface="Calibri"/>
              </a:rPr>
              <a:t>)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89" name="object 389">
            <a:extLst>
              <a:ext uri="{FF2B5EF4-FFF2-40B4-BE49-F238E27FC236}">
                <a16:creationId xmlns:a16="http://schemas.microsoft.com/office/drawing/2014/main" id="{2060828F-76EB-4755-BD57-DF4FB5C98F0D}"/>
              </a:ext>
            </a:extLst>
          </p:cNvPr>
          <p:cNvSpPr txBox="1"/>
          <p:nvPr/>
        </p:nvSpPr>
        <p:spPr>
          <a:xfrm>
            <a:off x="4781550" y="4649788"/>
            <a:ext cx="149225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141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90" name="object 390">
            <a:extLst>
              <a:ext uri="{FF2B5EF4-FFF2-40B4-BE49-F238E27FC236}">
                <a16:creationId xmlns:a16="http://schemas.microsoft.com/office/drawing/2014/main" id="{F641792D-2D15-491E-829D-D04BFDFF5DCA}"/>
              </a:ext>
            </a:extLst>
          </p:cNvPr>
          <p:cNvSpPr txBox="1"/>
          <p:nvPr/>
        </p:nvSpPr>
        <p:spPr>
          <a:xfrm>
            <a:off x="5197475" y="4649788"/>
            <a:ext cx="149225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169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91" name="object 391">
            <a:extLst>
              <a:ext uri="{FF2B5EF4-FFF2-40B4-BE49-F238E27FC236}">
                <a16:creationId xmlns:a16="http://schemas.microsoft.com/office/drawing/2014/main" id="{4AB64CC2-BB69-47EE-9C01-358694CE19AC}"/>
              </a:ext>
            </a:extLst>
          </p:cNvPr>
          <p:cNvSpPr txBox="1"/>
          <p:nvPr/>
        </p:nvSpPr>
        <p:spPr>
          <a:xfrm>
            <a:off x="5419725" y="2863850"/>
            <a:ext cx="78898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Calibri"/>
                <a:cs typeface="Calibri"/>
              </a:rPr>
              <a:t>P</a:t>
            </a:r>
            <a:r>
              <a:rPr sz="794" spc="-4" dirty="0">
                <a:latin typeface="Calibri"/>
                <a:cs typeface="Calibri"/>
              </a:rPr>
              <a:t>l</a:t>
            </a:r>
            <a:r>
              <a:rPr sz="794" spc="-9" dirty="0">
                <a:latin typeface="Calibri"/>
                <a:cs typeface="Calibri"/>
              </a:rPr>
              <a:t>anned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Calibri"/>
                <a:cs typeface="Calibri"/>
              </a:rPr>
              <a:t>treatment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84359" name="object 393">
            <a:extLst>
              <a:ext uri="{FF2B5EF4-FFF2-40B4-BE49-F238E27FC236}">
                <a16:creationId xmlns:a16="http://schemas.microsoft.com/office/drawing/2014/main" id="{8B0BBBD4-70FF-4379-BE78-4A58B2C6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1774825"/>
            <a:ext cx="91948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Phase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2a,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multicenter,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randomized,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double-blind,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placebo-controlled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study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in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HBeAg+/-,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n=66</a:t>
            </a:r>
          </a:p>
          <a:p>
            <a:pPr>
              <a:lnSpc>
                <a:spcPct val="102000"/>
              </a:lnSpc>
              <a:spcBef>
                <a:spcPts val="563"/>
              </a:spcBef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563"/>
              </a:spcBef>
            </a:pPr>
            <a:r>
              <a:rPr lang="en-US" altLang="en-US" sz="1400">
                <a:latin typeface="Arial" panose="020B0604020202020204" pitchFamily="34" charset="0"/>
              </a:rPr>
              <a:t>Mean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change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from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baseline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HBsAg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(log</a:t>
            </a:r>
            <a:r>
              <a:rPr lang="en-US" altLang="en-US" sz="1400" baseline="-21000">
                <a:latin typeface="Arial" panose="020B0604020202020204" pitchFamily="34" charset="0"/>
              </a:rPr>
              <a:t>10</a:t>
            </a:r>
            <a:r>
              <a:rPr lang="en-US" altLang="en-US" sz="14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>
                <a:latin typeface="Arial" panose="020B0604020202020204" pitchFamily="34" charset="0"/>
              </a:rPr>
              <a:t>IU/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mL)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2000"/>
              </a:lnSpc>
              <a:spcBef>
                <a:spcPts val="563"/>
              </a:spcBef>
            </a:pPr>
            <a:r>
              <a:rPr lang="en-US" altLang="en-US" sz="1400">
                <a:latin typeface="Arial" panose="020B0604020202020204" pitchFamily="34" charset="0"/>
              </a:rPr>
              <a:t>over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time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group</a:t>
            </a:r>
          </a:p>
        </p:txBody>
      </p:sp>
      <p:sp>
        <p:nvSpPr>
          <p:cNvPr id="394" name="object 394">
            <a:extLst>
              <a:ext uri="{FF2B5EF4-FFF2-40B4-BE49-F238E27FC236}">
                <a16:creationId xmlns:a16="http://schemas.microsoft.com/office/drawing/2014/main" id="{878EF67C-31F0-4BD5-8C01-657AC7CA584A}"/>
              </a:ext>
            </a:extLst>
          </p:cNvPr>
          <p:cNvSpPr txBox="1"/>
          <p:nvPr/>
        </p:nvSpPr>
        <p:spPr>
          <a:xfrm>
            <a:off x="1339850" y="6132513"/>
            <a:ext cx="7834313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Proof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principle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that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antisense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oligonucleotides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can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decrease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HBsAg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levels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6" name="object 396">
            <a:extLst>
              <a:ext uri="{FF2B5EF4-FFF2-40B4-BE49-F238E27FC236}">
                <a16:creationId xmlns:a16="http://schemas.microsoft.com/office/drawing/2014/main" id="{4E0469F1-8687-4172-888D-9BBAD85B3D48}"/>
              </a:ext>
            </a:extLst>
          </p:cNvPr>
          <p:cNvSpPr txBox="1"/>
          <p:nvPr/>
        </p:nvSpPr>
        <p:spPr>
          <a:xfrm>
            <a:off x="4054475" y="2879725"/>
            <a:ext cx="6302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End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of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dosing</a:t>
            </a:r>
            <a:endParaRPr sz="794">
              <a:latin typeface="Arial"/>
              <a:cs typeface="Arial"/>
            </a:endParaRPr>
          </a:p>
        </p:txBody>
      </p:sp>
      <p:sp>
        <p:nvSpPr>
          <p:cNvPr id="397" name="object 397">
            <a:extLst>
              <a:ext uri="{FF2B5EF4-FFF2-40B4-BE49-F238E27FC236}">
                <a16:creationId xmlns:a16="http://schemas.microsoft.com/office/drawing/2014/main" id="{7CC2BB67-D477-444A-96B2-D71CB279776E}"/>
              </a:ext>
            </a:extLst>
          </p:cNvPr>
          <p:cNvSpPr txBox="1"/>
          <p:nvPr/>
        </p:nvSpPr>
        <p:spPr>
          <a:xfrm>
            <a:off x="8335963" y="5402263"/>
            <a:ext cx="14636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44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uen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0695</a:t>
            </a:r>
            <a:endParaRPr sz="1015">
              <a:latin typeface="Arial"/>
              <a:cs typeface="Arial"/>
            </a:endParaRPr>
          </a:p>
        </p:txBody>
      </p:sp>
      <p:graphicFrame>
        <p:nvGraphicFramePr>
          <p:cNvPr id="392" name="object 392">
            <a:extLst>
              <a:ext uri="{FF2B5EF4-FFF2-40B4-BE49-F238E27FC236}">
                <a16:creationId xmlns:a16="http://schemas.microsoft.com/office/drawing/2014/main" id="{D78AD332-8AAF-4039-B2AF-5483991FC858}"/>
              </a:ext>
            </a:extLst>
          </p:cNvPr>
          <p:cNvGraphicFramePr>
            <a:graphicFrameLocks noGrp="1"/>
          </p:cNvGraphicFramePr>
          <p:nvPr/>
        </p:nvGraphicFramePr>
        <p:xfrm>
          <a:off x="6608763" y="2157413"/>
          <a:ext cx="5110162" cy="3557589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3602564571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240113624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3204342354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4251914918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189861268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1164921922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3451166833"/>
                    </a:ext>
                  </a:extLst>
                </a:gridCol>
              </a:tblGrid>
              <a:tr h="179388">
                <a:tc gridSpan="7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Table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Summary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913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231817"/>
                  </a:ext>
                </a:extLst>
              </a:tr>
              <a:tr h="204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 gridSpan="5"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GSK3389404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90090"/>
                  </a:ext>
                </a:extLst>
              </a:tr>
              <a:tr h="706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9375" indent="-174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9375" marR="0" lvl="0" indent="-17463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Placebo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127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127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127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127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(N=20)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-63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-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bi-­‐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GSK338940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539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(N=56)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443647"/>
                  </a:ext>
                </a:extLst>
              </a:tr>
              <a:tr h="35242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(80)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(66)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87595"/>
                  </a:ext>
                </a:extLst>
              </a:tr>
              <a:tr h="19367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Mild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967999"/>
                  </a:ext>
                </a:extLst>
              </a:tr>
              <a:tr h="20002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Moderate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(29)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61728"/>
                  </a:ext>
                </a:extLst>
              </a:tr>
              <a:tr h="20002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Severe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941684"/>
                  </a:ext>
                </a:extLst>
              </a:tr>
              <a:tr h="361950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Potentially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life-­‐threatening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825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25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(20)</a:t>
                      </a:r>
                      <a:r>
                        <a:rPr kumimoji="0" lang="en-US" altLang="en-US" sz="1000" b="0" i="0" u="none" strike="noStrike" cap="none" normalizeH="0" baseline="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15529"/>
                  </a:ext>
                </a:extLst>
              </a:tr>
              <a:tr h="35242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Treatment-­‐related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063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3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7(47)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14896"/>
                  </a:ext>
                </a:extLst>
              </a:tr>
              <a:tr h="19367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Serious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650544"/>
                  </a:ext>
                </a:extLst>
              </a:tr>
              <a:tr h="32067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ts val="7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leading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study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withdrawal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treatment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discontinuation,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031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  <a:r>
                        <a:rPr kumimoji="0" lang="en-US" altLang="en-US" sz="1000" b="0" i="0" u="none" strike="noStrike" cap="none" normalizeH="0" baseline="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956"/>
                  </a:ext>
                </a:extLst>
              </a:tr>
              <a:tr h="292100">
                <a:tc gridSpan="7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ts val="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Both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abnormality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creatine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kinase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increase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attributed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activity.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pruritus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neck.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adverse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events.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29062"/>
                  </a:ext>
                </a:extLst>
              </a:tr>
            </a:tbl>
          </a:graphicData>
        </a:graphic>
      </p:graphicFrame>
      <p:pic>
        <p:nvPicPr>
          <p:cNvPr id="84449" name="Picture 3">
            <a:extLst>
              <a:ext uri="{FF2B5EF4-FFF2-40B4-BE49-F238E27FC236}">
                <a16:creationId xmlns:a16="http://schemas.microsoft.com/office/drawing/2014/main" id="{4B40626F-AED6-4DEB-AC9A-11421196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27"/>
          <a:stretch>
            <a:fillRect/>
          </a:stretch>
        </p:blipFill>
        <p:spPr bwMode="auto">
          <a:xfrm>
            <a:off x="898525" y="2286000"/>
            <a:ext cx="56705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" name="object 56">
            <a:extLst>
              <a:ext uri="{FF2B5EF4-FFF2-40B4-BE49-F238E27FC236}">
                <a16:creationId xmlns:a16="http://schemas.microsoft.com/office/drawing/2014/main" id="{81053462-A899-4DC8-B670-7C539DCB97ED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399" name="Picture 398">
            <a:extLst>
              <a:ext uri="{FF2B5EF4-FFF2-40B4-BE49-F238E27FC236}">
                <a16:creationId xmlns:a16="http://schemas.microsoft.com/office/drawing/2014/main" id="{8318B2E8-38B2-4DB8-93DF-D42E982F7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46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49D7CA2-F72D-42D5-A69F-834C200ACFE0}"/>
              </a:ext>
            </a:extLst>
          </p:cNvPr>
          <p:cNvSpPr txBox="1"/>
          <p:nvPr/>
        </p:nvSpPr>
        <p:spPr>
          <a:xfrm>
            <a:off x="347663" y="946150"/>
            <a:ext cx="4740275" cy="533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756285" algn="l"/>
              </a:tabLst>
              <a:defRPr/>
            </a:pPr>
            <a:r>
              <a:rPr sz="4000" spc="-20" dirty="0">
                <a:latin typeface="Calibri"/>
                <a:cs typeface="Calibri"/>
              </a:rPr>
              <a:t>2.</a:t>
            </a:r>
            <a:r>
              <a:rPr sz="4000" spc="-20" dirty="0">
                <a:latin typeface="Times New Roman"/>
                <a:cs typeface="Times New Roman"/>
              </a:rPr>
              <a:t>	</a:t>
            </a:r>
            <a:r>
              <a:rPr sz="4000" spc="-30" dirty="0">
                <a:latin typeface="Calibri"/>
                <a:cs typeface="Calibri"/>
              </a:rPr>
              <a:t>mRNA</a:t>
            </a:r>
            <a:r>
              <a:rPr sz="4000" spc="-100" dirty="0">
                <a:latin typeface="Times New Roman"/>
                <a:cs typeface="Times New Roman"/>
              </a:rPr>
              <a:t> </a:t>
            </a:r>
            <a:r>
              <a:rPr sz="4000" spc="-20" dirty="0">
                <a:latin typeface="Calibri"/>
                <a:cs typeface="Calibri"/>
              </a:rPr>
              <a:t>de</a:t>
            </a:r>
            <a:r>
              <a:rPr sz="4000" spc="-70" dirty="0">
                <a:latin typeface="Calibri"/>
                <a:cs typeface="Calibri"/>
              </a:rPr>
              <a:t>s</a:t>
            </a:r>
            <a:r>
              <a:rPr sz="4000" spc="-60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abi</a:t>
            </a:r>
            <a:r>
              <a:rPr sz="4000" dirty="0">
                <a:latin typeface="Calibri"/>
                <a:cs typeface="Calibri"/>
              </a:rPr>
              <a:t>l</a:t>
            </a:r>
            <a:r>
              <a:rPr sz="4000" spc="-10" dirty="0">
                <a:latin typeface="Calibri"/>
                <a:cs typeface="Calibri"/>
              </a:rPr>
              <a:t>i</a:t>
            </a:r>
            <a:r>
              <a:rPr sz="4000" spc="-25" dirty="0">
                <a:latin typeface="Calibri"/>
                <a:cs typeface="Calibri"/>
              </a:rPr>
              <a:t>se</a:t>
            </a:r>
            <a:r>
              <a:rPr sz="4000" spc="-90" dirty="0">
                <a:latin typeface="Calibri"/>
                <a:cs typeface="Calibri"/>
              </a:rPr>
              <a:t>r</a:t>
            </a:r>
            <a:r>
              <a:rPr sz="4000" spc="-20" dirty="0">
                <a:latin typeface="Calibri"/>
                <a:cs typeface="Calibri"/>
              </a:rPr>
              <a:t>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5843" name="object 4">
            <a:extLst>
              <a:ext uri="{FF2B5EF4-FFF2-40B4-BE49-F238E27FC236}">
                <a16:creationId xmlns:a16="http://schemas.microsoft.com/office/drawing/2014/main" id="{9D4A6015-BC94-4380-AD5A-A93D7696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30175"/>
            <a:ext cx="114919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Translation Inhibition: other approaches at AASLD</a:t>
            </a:r>
          </a:p>
        </p:txBody>
      </p:sp>
      <p:sp>
        <p:nvSpPr>
          <p:cNvPr id="35844" name="object 5">
            <a:extLst>
              <a:ext uri="{FF2B5EF4-FFF2-40B4-BE49-F238E27FC236}">
                <a16:creationId xmlns:a16="http://schemas.microsoft.com/office/drawing/2014/main" id="{C3C8C555-EEC3-4711-AF24-022229E78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0" y="1812925"/>
            <a:ext cx="4254500" cy="36750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5" name="object 6">
            <a:extLst>
              <a:ext uri="{FF2B5EF4-FFF2-40B4-BE49-F238E27FC236}">
                <a16:creationId xmlns:a16="http://schemas.microsoft.com/office/drawing/2014/main" id="{1D174366-641D-477D-A5E2-AE4D8316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563" y="1017588"/>
            <a:ext cx="27892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/>
              <a:t>Mixed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tailing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by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PPAD5/PPAD7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shields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mRNA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from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rapid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deadenylation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and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decay</a:t>
            </a:r>
            <a:r>
              <a:rPr lang="en-US" altLang="en-US" sz="1500" b="1" baseline="26000"/>
              <a:t>1</a:t>
            </a:r>
            <a:endParaRPr lang="en-US" altLang="en-US" sz="1500" baseline="260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3A2FC84-AD00-4C64-9866-35E335AD14AD}"/>
              </a:ext>
            </a:extLst>
          </p:cNvPr>
          <p:cNvSpPr txBox="1"/>
          <p:nvPr/>
        </p:nvSpPr>
        <p:spPr>
          <a:xfrm>
            <a:off x="152400" y="659765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847" name="object 7">
            <a:extLst>
              <a:ext uri="{FF2B5EF4-FFF2-40B4-BE49-F238E27FC236}">
                <a16:creationId xmlns:a16="http://schemas.microsoft.com/office/drawing/2014/main" id="{FE78E46E-DC75-4E84-A23B-8BE50BFB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41463"/>
            <a:ext cx="85471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413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1000"/>
              </a:lnSpc>
            </a:pPr>
            <a:r>
              <a:rPr lang="en-US" altLang="en-US" sz="320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 </a:t>
            </a:r>
            <a:r>
              <a:rPr lang="en-US" altLang="en-US" sz="3200"/>
              <a:t>Small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molecules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target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host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poly-A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polymerases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PAPD5/7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(TENT4A/4B)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which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destabilise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transcripts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from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both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integrated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cccDNA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Mueller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Hepatol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2019;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69: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1398</a:t>
            </a:r>
          </a:p>
          <a:p>
            <a:pPr eaLnBrk="1" hangingPunct="1">
              <a:spcBef>
                <a:spcPts val="213"/>
              </a:spcBef>
            </a:pPr>
            <a:r>
              <a:rPr lang="en-US" altLang="en-US" sz="2600">
                <a:solidFill>
                  <a:srgbClr val="00AF50"/>
                </a:solidFill>
                <a:latin typeface="Wide Latin" panose="020A0A07050505020404" pitchFamily="18" charset="0"/>
              </a:rPr>
              <a:t>-</a:t>
            </a:r>
            <a:r>
              <a:rPr lang="en-US" altLang="en-US" sz="260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Initial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compounds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associated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with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preclinical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toxicity</a:t>
            </a:r>
          </a:p>
          <a:p>
            <a:pPr eaLnBrk="1" hangingPunct="1">
              <a:spcBef>
                <a:spcPts val="1663"/>
              </a:spcBef>
            </a:pPr>
            <a:r>
              <a:rPr lang="en-US" altLang="en-US" sz="320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</a:t>
            </a:r>
            <a:r>
              <a:rPr lang="en-US" altLang="en-US" sz="3200"/>
              <a:t>Gal-NAC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LNA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ASOs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targeting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host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PAPD5/7</a:t>
            </a:r>
          </a:p>
          <a:p>
            <a:pPr eaLnBrk="1" hangingPunct="1">
              <a:spcBef>
                <a:spcPts val="188"/>
              </a:spcBef>
              <a:buClr>
                <a:srgbClr val="006FC0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POC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study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AAV-HBV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mouse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model (Poster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#704)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600">
                <a:solidFill>
                  <a:srgbClr val="00AF50"/>
                </a:solidFill>
                <a:latin typeface="Wide Latin" panose="020A0A07050505020404" pitchFamily="18" charset="0"/>
              </a:rPr>
              <a:t>-</a:t>
            </a:r>
            <a:r>
              <a:rPr lang="en-US" altLang="en-US" sz="260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Subcut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injection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Q2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weekly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x3</a:t>
            </a:r>
          </a:p>
          <a:p>
            <a:pPr eaLnBrk="1" hangingPunct="1">
              <a:spcBef>
                <a:spcPts val="188"/>
              </a:spcBef>
            </a:pPr>
            <a:r>
              <a:rPr lang="en-US" altLang="en-US" sz="2600">
                <a:solidFill>
                  <a:srgbClr val="C0000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600"/>
              <a:t>decrease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HBsAg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all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animals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-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2.3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</a:p>
          <a:p>
            <a:pPr eaLnBrk="1" hangingPunct="1">
              <a:lnSpc>
                <a:spcPts val="2963"/>
              </a:lnSpc>
              <a:spcBef>
                <a:spcPts val="188"/>
              </a:spcBef>
            </a:pPr>
            <a:r>
              <a:rPr lang="en-US" altLang="en-US" sz="2600">
                <a:solidFill>
                  <a:srgbClr val="C0000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600" b="1"/>
              <a:t>4/8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mice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had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sustained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HBsAg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loss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with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anti-HBs,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i.e.</a:t>
            </a:r>
          </a:p>
          <a:p>
            <a:pPr eaLnBrk="1" hangingPunct="1">
              <a:lnSpc>
                <a:spcPts val="2963"/>
              </a:lnSpc>
            </a:pPr>
            <a:r>
              <a:rPr lang="en-US" altLang="en-US" sz="2600"/>
              <a:t>achieved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functional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cure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F6C0443-55D3-45D7-8AE9-BE68CD30C62B}"/>
              </a:ext>
            </a:extLst>
          </p:cNvPr>
          <p:cNvSpPr txBox="1"/>
          <p:nvPr/>
        </p:nvSpPr>
        <p:spPr>
          <a:xfrm>
            <a:off x="5370513" y="5907088"/>
            <a:ext cx="3387725" cy="26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50" spc="5" dirty="0">
                <a:latin typeface="Calibri"/>
                <a:cs typeface="Calibri"/>
              </a:rPr>
              <a:t>Muell</a:t>
            </a:r>
            <a:r>
              <a:rPr sz="1850" spc="10" dirty="0">
                <a:latin typeface="Calibri"/>
                <a:cs typeface="Calibri"/>
              </a:rPr>
              <a:t>e</a:t>
            </a:r>
            <a:r>
              <a:rPr sz="1850" spc="5" dirty="0">
                <a:latin typeface="Calibri"/>
                <a:cs typeface="Calibri"/>
              </a:rPr>
              <a:t>r</a:t>
            </a:r>
            <a:r>
              <a:rPr sz="1850" spc="-8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H</a:t>
            </a:r>
            <a:r>
              <a:rPr sz="1850" dirty="0">
                <a:latin typeface="Calibri"/>
                <a:cs typeface="Calibri"/>
              </a:rPr>
              <a:t>,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Calibri"/>
                <a:cs typeface="Calibri"/>
              </a:rPr>
              <a:t>e</a:t>
            </a:r>
            <a:r>
              <a:rPr sz="1850" spc="5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al.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AASLD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2019;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#704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4C6E7F-60B7-4077-BEB0-D72776744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698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Ways to activate Antiviral Immunity against HBV</a:t>
            </a:r>
          </a:p>
        </p:txBody>
      </p:sp>
      <p:sp>
        <p:nvSpPr>
          <p:cNvPr id="37891" name="object 3">
            <a:extLst>
              <a:ext uri="{FF2B5EF4-FFF2-40B4-BE49-F238E27FC236}">
                <a16:creationId xmlns:a16="http://schemas.microsoft.com/office/drawing/2014/main" id="{EF5392E4-8BAD-4DBA-AFAC-AA95D669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3373438"/>
            <a:ext cx="947738" cy="8842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object 4">
            <a:extLst>
              <a:ext uri="{FF2B5EF4-FFF2-40B4-BE49-F238E27FC236}">
                <a16:creationId xmlns:a16="http://schemas.microsoft.com/office/drawing/2014/main" id="{BD21421E-E1EB-4CFB-B04E-B81079C7B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3502025"/>
            <a:ext cx="706438" cy="6540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78932A9-4633-4DD6-A266-FF20E873FD6F}"/>
              </a:ext>
            </a:extLst>
          </p:cNvPr>
          <p:cNvSpPr txBox="1"/>
          <p:nvPr/>
        </p:nvSpPr>
        <p:spPr>
          <a:xfrm>
            <a:off x="4113213" y="3730625"/>
            <a:ext cx="388937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BEBEBE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BEBEBE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BEBEBE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1C1F083-63CE-4F7A-B8B8-DF22826373EE}"/>
              </a:ext>
            </a:extLst>
          </p:cNvPr>
          <p:cNvSpPr txBox="1"/>
          <p:nvPr/>
        </p:nvSpPr>
        <p:spPr>
          <a:xfrm>
            <a:off x="1793875" y="3063875"/>
            <a:ext cx="4002088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2</a:t>
            </a:r>
            <a:r>
              <a:rPr sz="2800" b="1" spc="-10" dirty="0">
                <a:solidFill>
                  <a:srgbClr val="E46C09"/>
                </a:solidFill>
                <a:latin typeface="Arial"/>
                <a:cs typeface="Arial"/>
              </a:rPr>
              <a:t>.</a:t>
            </a:r>
            <a:r>
              <a:rPr sz="2800" b="1" spc="7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35" dirty="0">
                <a:solidFill>
                  <a:srgbClr val="E46C09"/>
                </a:solidFill>
                <a:latin typeface="Arial"/>
                <a:cs typeface="Arial"/>
              </a:rPr>
              <a:t>G</a:t>
            </a:r>
            <a:r>
              <a:rPr sz="2800" b="1" spc="-20" dirty="0">
                <a:solidFill>
                  <a:srgbClr val="E46C09"/>
                </a:solidFill>
                <a:latin typeface="Arial"/>
                <a:cs typeface="Arial"/>
              </a:rPr>
              <a:t>ener</a:t>
            </a:r>
            <a:r>
              <a:rPr sz="2800" b="1" spc="-15" dirty="0">
                <a:solidFill>
                  <a:srgbClr val="E46C09"/>
                </a:solidFill>
                <a:latin typeface="Arial"/>
                <a:cs typeface="Arial"/>
              </a:rPr>
              <a:t>ate</a:t>
            </a:r>
            <a:r>
              <a:rPr sz="2800" b="1" spc="10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New</a:t>
            </a:r>
            <a:r>
              <a:rPr sz="2800" b="1" spc="7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E46C09"/>
                </a:solidFill>
                <a:latin typeface="Arial"/>
                <a:cs typeface="Arial"/>
              </a:rPr>
              <a:t>T</a:t>
            </a:r>
            <a:r>
              <a:rPr sz="2800" b="1" spc="80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ce</a:t>
            </a:r>
            <a:r>
              <a:rPr sz="2800" b="1" spc="-5" dirty="0">
                <a:solidFill>
                  <a:srgbClr val="E46C09"/>
                </a:solidFill>
                <a:latin typeface="Arial"/>
                <a:cs typeface="Arial"/>
              </a:rPr>
              <a:t>l</a:t>
            </a:r>
            <a:r>
              <a:rPr sz="2800" b="1" spc="-15" dirty="0">
                <a:solidFill>
                  <a:srgbClr val="E46C09"/>
                </a:solidFill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7895" name="object 7">
            <a:extLst>
              <a:ext uri="{FF2B5EF4-FFF2-40B4-BE49-F238E27FC236}">
                <a16:creationId xmlns:a16="http://schemas.microsoft.com/office/drawing/2014/main" id="{55CF143C-0E56-491A-B2BB-FF3A311174B1}"/>
              </a:ext>
            </a:extLst>
          </p:cNvPr>
          <p:cNvSpPr>
            <a:spLocks/>
          </p:cNvSpPr>
          <p:nvPr/>
        </p:nvSpPr>
        <p:spPr bwMode="auto">
          <a:xfrm>
            <a:off x="3403600" y="4121150"/>
            <a:ext cx="88900" cy="114300"/>
          </a:xfrm>
          <a:custGeom>
            <a:avLst/>
            <a:gdLst>
              <a:gd name="T0" fmla="*/ 0 w 88900"/>
              <a:gd name="T1" fmla="*/ 114300 h 114300"/>
              <a:gd name="T2" fmla="*/ 88389 w 88900"/>
              <a:gd name="T3" fmla="*/ 114300 h 114300"/>
              <a:gd name="T4" fmla="*/ 88389 w 88900"/>
              <a:gd name="T5" fmla="*/ 0 h 114300"/>
              <a:gd name="T6" fmla="*/ 0 w 88900"/>
              <a:gd name="T7" fmla="*/ 0 h 114300"/>
              <a:gd name="T8" fmla="*/ 0 w 88900"/>
              <a:gd name="T9" fmla="*/ 114300 h 1143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900" h="114300">
                <a:moveTo>
                  <a:pt x="0" y="114300"/>
                </a:moveTo>
                <a:lnTo>
                  <a:pt x="88389" y="114300"/>
                </a:lnTo>
                <a:lnTo>
                  <a:pt x="88389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6" name="object 8">
            <a:extLst>
              <a:ext uri="{FF2B5EF4-FFF2-40B4-BE49-F238E27FC236}">
                <a16:creationId xmlns:a16="http://schemas.microsoft.com/office/drawing/2014/main" id="{EABC1B5A-B578-45C0-A924-9A566B2D65E7}"/>
              </a:ext>
            </a:extLst>
          </p:cNvPr>
          <p:cNvSpPr>
            <a:spLocks/>
          </p:cNvSpPr>
          <p:nvPr/>
        </p:nvSpPr>
        <p:spPr bwMode="auto">
          <a:xfrm>
            <a:off x="3694113" y="3765550"/>
            <a:ext cx="242887" cy="96838"/>
          </a:xfrm>
          <a:custGeom>
            <a:avLst/>
            <a:gdLst>
              <a:gd name="T0" fmla="*/ 218050 w 241935"/>
              <a:gd name="T1" fmla="*/ 79364 h 97154"/>
              <a:gd name="T2" fmla="*/ 138369 w 241935"/>
              <a:gd name="T3" fmla="*/ 79364 h 97154"/>
              <a:gd name="T4" fmla="*/ 126081 w 241935"/>
              <a:gd name="T5" fmla="*/ 96524 h 97154"/>
              <a:gd name="T6" fmla="*/ 243843 w 241935"/>
              <a:gd name="T7" fmla="*/ 87187 h 97154"/>
              <a:gd name="T8" fmla="*/ 218050 w 241935"/>
              <a:gd name="T9" fmla="*/ 79364 h 97154"/>
              <a:gd name="T10" fmla="*/ 162721 w 241935"/>
              <a:gd name="T11" fmla="*/ 62583 h 97154"/>
              <a:gd name="T12" fmla="*/ 77825 w 241935"/>
              <a:gd name="T13" fmla="*/ 62583 h 97154"/>
              <a:gd name="T14" fmla="*/ 64513 w 241935"/>
              <a:gd name="T15" fmla="*/ 84285 h 97154"/>
              <a:gd name="T16" fmla="*/ 138369 w 241935"/>
              <a:gd name="T17" fmla="*/ 79364 h 97154"/>
              <a:gd name="T18" fmla="*/ 218050 w 241935"/>
              <a:gd name="T19" fmla="*/ 79364 h 97154"/>
              <a:gd name="T20" fmla="*/ 162721 w 241935"/>
              <a:gd name="T21" fmla="*/ 62583 h 97154"/>
              <a:gd name="T22" fmla="*/ 45696 w 241935"/>
              <a:gd name="T23" fmla="*/ 0 h 97154"/>
              <a:gd name="T24" fmla="*/ 0 w 241935"/>
              <a:gd name="T25" fmla="*/ 68008 h 97154"/>
              <a:gd name="T26" fmla="*/ 77825 w 241935"/>
              <a:gd name="T27" fmla="*/ 62583 h 97154"/>
              <a:gd name="T28" fmla="*/ 162721 w 241935"/>
              <a:gd name="T29" fmla="*/ 62583 h 97154"/>
              <a:gd name="T30" fmla="*/ 152322 w 241935"/>
              <a:gd name="T31" fmla="*/ 59428 h 97154"/>
              <a:gd name="T32" fmla="*/ 161922 w 241935"/>
              <a:gd name="T33" fmla="*/ 44540 h 97154"/>
              <a:gd name="T34" fmla="*/ 96385 w 241935"/>
              <a:gd name="T35" fmla="*/ 34951 h 97154"/>
              <a:gd name="T36" fmla="*/ 106625 w 241935"/>
              <a:gd name="T37" fmla="*/ 21198 h 97154"/>
              <a:gd name="T38" fmla="*/ 45696 w 241935"/>
              <a:gd name="T39" fmla="*/ 0 h 97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41935" h="97154">
                <a:moveTo>
                  <a:pt x="216344" y="79883"/>
                </a:moveTo>
                <a:lnTo>
                  <a:pt x="137287" y="79883"/>
                </a:lnTo>
                <a:lnTo>
                  <a:pt x="125095" y="97155"/>
                </a:lnTo>
                <a:lnTo>
                  <a:pt x="241935" y="87757"/>
                </a:lnTo>
                <a:lnTo>
                  <a:pt x="216344" y="79883"/>
                </a:lnTo>
                <a:close/>
              </a:path>
              <a:path w="241935" h="97154">
                <a:moveTo>
                  <a:pt x="161448" y="62992"/>
                </a:moveTo>
                <a:lnTo>
                  <a:pt x="77216" y="62992"/>
                </a:lnTo>
                <a:lnTo>
                  <a:pt x="64008" y="84836"/>
                </a:lnTo>
                <a:lnTo>
                  <a:pt x="137287" y="79883"/>
                </a:lnTo>
                <a:lnTo>
                  <a:pt x="216344" y="79883"/>
                </a:lnTo>
                <a:lnTo>
                  <a:pt x="161448" y="62992"/>
                </a:lnTo>
                <a:close/>
              </a:path>
              <a:path w="241935" h="97154">
                <a:moveTo>
                  <a:pt x="45339" y="0"/>
                </a:moveTo>
                <a:lnTo>
                  <a:pt x="0" y="68453"/>
                </a:lnTo>
                <a:lnTo>
                  <a:pt x="77216" y="62992"/>
                </a:lnTo>
                <a:lnTo>
                  <a:pt x="161448" y="62992"/>
                </a:lnTo>
                <a:lnTo>
                  <a:pt x="151130" y="59817"/>
                </a:lnTo>
                <a:lnTo>
                  <a:pt x="160655" y="44831"/>
                </a:lnTo>
                <a:lnTo>
                  <a:pt x="95631" y="35179"/>
                </a:lnTo>
                <a:lnTo>
                  <a:pt x="105791" y="21336"/>
                </a:lnTo>
                <a:lnTo>
                  <a:pt x="45339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F977851-4964-40F1-BC96-1561C918967D}"/>
              </a:ext>
            </a:extLst>
          </p:cNvPr>
          <p:cNvSpPr txBox="1"/>
          <p:nvPr/>
        </p:nvSpPr>
        <p:spPr>
          <a:xfrm>
            <a:off x="5724525" y="3694113"/>
            <a:ext cx="3082925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0500" indent="-177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46C09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E46C09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rapeutic</a:t>
            </a:r>
            <a:r>
              <a:rPr sz="2400" spc="8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vacci</a:t>
            </a:r>
            <a:r>
              <a:rPr sz="2400" spc="-15" dirty="0">
                <a:solidFill>
                  <a:srgbClr val="E46C09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E46C09"/>
                </a:solidFill>
                <a:latin typeface="Arial"/>
                <a:cs typeface="Arial"/>
              </a:rPr>
              <a:t>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898" name="object 10">
            <a:extLst>
              <a:ext uri="{FF2B5EF4-FFF2-40B4-BE49-F238E27FC236}">
                <a16:creationId xmlns:a16="http://schemas.microsoft.com/office/drawing/2014/main" id="{C3D0A975-D4EE-4F8D-B26E-6779670EF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3673475"/>
            <a:ext cx="868363" cy="4191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object 11">
            <a:extLst>
              <a:ext uri="{FF2B5EF4-FFF2-40B4-BE49-F238E27FC236}">
                <a16:creationId xmlns:a16="http://schemas.microsoft.com/office/drawing/2014/main" id="{0CAF2222-49F2-42FD-B21A-1B495D81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5641975"/>
            <a:ext cx="868363" cy="4191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object 12">
            <a:extLst>
              <a:ext uri="{FF2B5EF4-FFF2-40B4-BE49-F238E27FC236}">
                <a16:creationId xmlns:a16="http://schemas.microsoft.com/office/drawing/2014/main" id="{641B4072-A775-472E-8722-45DD9094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5594350"/>
            <a:ext cx="693738" cy="6540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542FB86-1DC6-43BF-B1DA-508606436876}"/>
              </a:ext>
            </a:extLst>
          </p:cNvPr>
          <p:cNvSpPr txBox="1"/>
          <p:nvPr/>
        </p:nvSpPr>
        <p:spPr>
          <a:xfrm>
            <a:off x="1793875" y="4776788"/>
            <a:ext cx="8896350" cy="10937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07034" indent="-394335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AutoNum type="arabicPeriod" startAt="3"/>
              <a:tabLst>
                <a:tab pos="407670" algn="l"/>
              </a:tabLst>
              <a:defRPr/>
            </a:pP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“Re</a:t>
            </a:r>
            <a:r>
              <a:rPr sz="2800" b="1" spc="-10" dirty="0">
                <a:solidFill>
                  <a:srgbClr val="548DD5"/>
                </a:solidFill>
                <a:latin typeface="Arial"/>
                <a:cs typeface="Arial"/>
              </a:rPr>
              <a:t>s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cue”</a:t>
            </a:r>
            <a:r>
              <a:rPr sz="2800" b="1" spc="30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Exhaust</a:t>
            </a:r>
            <a:r>
              <a:rPr sz="2800" b="1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d</a:t>
            </a:r>
            <a:r>
              <a:rPr sz="2800" b="1" spc="15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800" b="1" spc="5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548DD5"/>
                </a:solidFill>
                <a:latin typeface="Arial"/>
                <a:cs typeface="Arial"/>
              </a:rPr>
              <a:t>ells</a:t>
            </a:r>
            <a:endParaRPr sz="2800">
              <a:latin typeface="Arial"/>
              <a:cs typeface="Arial"/>
            </a:endParaRPr>
          </a:p>
          <a:p>
            <a:pPr marL="4119879" lvl="1" indent="-177800" eaLnBrk="1" fontAlgn="auto" hangingPunct="1">
              <a:lnSpc>
                <a:spcPts val="2805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4120515" algn="l"/>
              </a:tabLst>
              <a:defRPr/>
            </a:pP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duc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8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viral</a:t>
            </a:r>
            <a:r>
              <a:rPr sz="2400" spc="7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anti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ens</a:t>
            </a:r>
            <a:endParaRPr sz="2400">
              <a:latin typeface="Arial"/>
              <a:cs typeface="Arial"/>
            </a:endParaRPr>
          </a:p>
          <a:p>
            <a:pPr marL="4119879" lvl="1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4120515" algn="l"/>
              </a:tabLst>
              <a:defRPr/>
            </a:pP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Modul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te</a:t>
            </a:r>
            <a:r>
              <a:rPr sz="2400" spc="8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immun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8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receptors</a:t>
            </a:r>
            <a:r>
              <a:rPr sz="2400" spc="6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(PD-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1)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5E1C0B9-DCC1-4271-8B6C-40DE3BFD64EE}"/>
              </a:ext>
            </a:extLst>
          </p:cNvPr>
          <p:cNvSpPr txBox="1"/>
          <p:nvPr/>
        </p:nvSpPr>
        <p:spPr>
          <a:xfrm>
            <a:off x="5724525" y="5886450"/>
            <a:ext cx="4241800" cy="679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0500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ev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10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suppress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n</a:t>
            </a:r>
            <a:r>
              <a:rPr sz="2400" spc="8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548DD5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f</a:t>
            </a:r>
            <a:r>
              <a:rPr sz="2400" spc="2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1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ls</a:t>
            </a:r>
            <a:endParaRPr sz="2400">
              <a:latin typeface="Arial"/>
              <a:cs typeface="Arial"/>
            </a:endParaRPr>
          </a:p>
          <a:p>
            <a:pPr marL="190500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Inh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3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regs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A1624FC-9AD1-42F0-AB66-40095F3E6100}"/>
              </a:ext>
            </a:extLst>
          </p:cNvPr>
          <p:cNvSpPr txBox="1"/>
          <p:nvPr/>
        </p:nvSpPr>
        <p:spPr>
          <a:xfrm>
            <a:off x="3100388" y="5822950"/>
            <a:ext cx="390525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BEBEBE"/>
                </a:solidFill>
                <a:latin typeface="Arial"/>
                <a:cs typeface="Arial"/>
              </a:rPr>
              <a:t>CD</a:t>
            </a:r>
            <a:r>
              <a:rPr sz="1200" spc="5" dirty="0">
                <a:solidFill>
                  <a:srgbClr val="BEBEBE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BEBEBE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37904" name="object 16">
            <a:extLst>
              <a:ext uri="{FF2B5EF4-FFF2-40B4-BE49-F238E27FC236}">
                <a16:creationId xmlns:a16="http://schemas.microsoft.com/office/drawing/2014/main" id="{209F5522-C2DF-4170-AE67-7454B501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5322888"/>
            <a:ext cx="379413" cy="406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object 17">
            <a:extLst>
              <a:ext uri="{FF2B5EF4-FFF2-40B4-BE49-F238E27FC236}">
                <a16:creationId xmlns:a16="http://schemas.microsoft.com/office/drawing/2014/main" id="{D4C5A78E-9BF6-4303-8E2F-E273B7C19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5432425"/>
            <a:ext cx="377825" cy="40481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object 18">
            <a:extLst>
              <a:ext uri="{FF2B5EF4-FFF2-40B4-BE49-F238E27FC236}">
                <a16:creationId xmlns:a16="http://schemas.microsoft.com/office/drawing/2014/main" id="{48161BBE-455D-45B3-9C44-28FB50A3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5837238"/>
            <a:ext cx="377825" cy="4064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object 19">
            <a:extLst>
              <a:ext uri="{FF2B5EF4-FFF2-40B4-BE49-F238E27FC236}">
                <a16:creationId xmlns:a16="http://schemas.microsoft.com/office/drawing/2014/main" id="{AAFE1964-31E9-4492-B16F-E2EDB11D7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5932488"/>
            <a:ext cx="377825" cy="4064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object 20">
            <a:extLst>
              <a:ext uri="{FF2B5EF4-FFF2-40B4-BE49-F238E27FC236}">
                <a16:creationId xmlns:a16="http://schemas.microsoft.com/office/drawing/2014/main" id="{F2651F16-D38D-497A-B0C5-B78424885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5354638"/>
            <a:ext cx="119062" cy="282575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object 21">
            <a:extLst>
              <a:ext uri="{FF2B5EF4-FFF2-40B4-BE49-F238E27FC236}">
                <a16:creationId xmlns:a16="http://schemas.microsoft.com/office/drawing/2014/main" id="{588EBA6B-B8A7-426F-AD99-DBAD2091C7B2}"/>
              </a:ext>
            </a:extLst>
          </p:cNvPr>
          <p:cNvSpPr>
            <a:spLocks/>
          </p:cNvSpPr>
          <p:nvPr/>
        </p:nvSpPr>
        <p:spPr bwMode="auto">
          <a:xfrm>
            <a:off x="3043238" y="5354638"/>
            <a:ext cx="119062" cy="282575"/>
          </a:xfrm>
          <a:custGeom>
            <a:avLst/>
            <a:gdLst>
              <a:gd name="T0" fmla="*/ 50562 w 118744"/>
              <a:gd name="T1" fmla="*/ 7080 h 283210"/>
              <a:gd name="T2" fmla="*/ 49285 w 118744"/>
              <a:gd name="T3" fmla="*/ 2655 h 283210"/>
              <a:gd name="T4" fmla="*/ 44688 w 118744"/>
              <a:gd name="T5" fmla="*/ 0 h 283210"/>
              <a:gd name="T6" fmla="*/ 40092 w 118744"/>
              <a:gd name="T7" fmla="*/ 1137 h 283210"/>
              <a:gd name="T8" fmla="*/ 7150 w 118744"/>
              <a:gd name="T9" fmla="*/ 9735 h 283210"/>
              <a:gd name="T10" fmla="*/ 2681 w 118744"/>
              <a:gd name="T11" fmla="*/ 10874 h 283210"/>
              <a:gd name="T12" fmla="*/ 0 w 118744"/>
              <a:gd name="T13" fmla="*/ 15551 h 283210"/>
              <a:gd name="T14" fmla="*/ 1149 w 118744"/>
              <a:gd name="T15" fmla="*/ 19976 h 283210"/>
              <a:gd name="T16" fmla="*/ 68820 w 118744"/>
              <a:gd name="T17" fmla="*/ 274201 h 283210"/>
              <a:gd name="T18" fmla="*/ 70097 w 118744"/>
              <a:gd name="T19" fmla="*/ 278706 h 283210"/>
              <a:gd name="T20" fmla="*/ 74693 w 118744"/>
              <a:gd name="T21" fmla="*/ 281397 h 283210"/>
              <a:gd name="T22" fmla="*/ 79290 w 118744"/>
              <a:gd name="T23" fmla="*/ 280206 h 283210"/>
              <a:gd name="T24" fmla="*/ 112232 w 118744"/>
              <a:gd name="T25" fmla="*/ 271613 h 283210"/>
              <a:gd name="T26" fmla="*/ 116701 w 118744"/>
              <a:gd name="T27" fmla="*/ 270423 h 283210"/>
              <a:gd name="T28" fmla="*/ 119382 w 118744"/>
              <a:gd name="T29" fmla="*/ 265810 h 283210"/>
              <a:gd name="T30" fmla="*/ 118233 w 118744"/>
              <a:gd name="T31" fmla="*/ 261306 h 283210"/>
              <a:gd name="T32" fmla="*/ 50562 w 118744"/>
              <a:gd name="T33" fmla="*/ 7080 h 28321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8744" h="283210">
                <a:moveTo>
                  <a:pt x="50292" y="7112"/>
                </a:moveTo>
                <a:lnTo>
                  <a:pt x="49022" y="2667"/>
                </a:lnTo>
                <a:lnTo>
                  <a:pt x="44450" y="0"/>
                </a:lnTo>
                <a:lnTo>
                  <a:pt x="39878" y="1143"/>
                </a:lnTo>
                <a:lnTo>
                  <a:pt x="7112" y="9779"/>
                </a:lnTo>
                <a:lnTo>
                  <a:pt x="2667" y="10922"/>
                </a:lnTo>
                <a:lnTo>
                  <a:pt x="0" y="15621"/>
                </a:lnTo>
                <a:lnTo>
                  <a:pt x="1143" y="20066"/>
                </a:lnTo>
                <a:lnTo>
                  <a:pt x="68453" y="275435"/>
                </a:lnTo>
                <a:lnTo>
                  <a:pt x="69723" y="279960"/>
                </a:lnTo>
                <a:lnTo>
                  <a:pt x="74295" y="282663"/>
                </a:lnTo>
                <a:lnTo>
                  <a:pt x="78867" y="281467"/>
                </a:lnTo>
                <a:lnTo>
                  <a:pt x="111633" y="272835"/>
                </a:lnTo>
                <a:lnTo>
                  <a:pt x="116078" y="271640"/>
                </a:lnTo>
                <a:lnTo>
                  <a:pt x="118745" y="267006"/>
                </a:lnTo>
                <a:lnTo>
                  <a:pt x="117602" y="262482"/>
                </a:lnTo>
                <a:lnTo>
                  <a:pt x="50292" y="711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910" name="object 22">
            <a:extLst>
              <a:ext uri="{FF2B5EF4-FFF2-40B4-BE49-F238E27FC236}">
                <a16:creationId xmlns:a16="http://schemas.microsoft.com/office/drawing/2014/main" id="{B72CE22D-65D8-40A0-9CE7-B4DF069F6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5354638"/>
            <a:ext cx="104775" cy="28416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object 23">
            <a:extLst>
              <a:ext uri="{FF2B5EF4-FFF2-40B4-BE49-F238E27FC236}">
                <a16:creationId xmlns:a16="http://schemas.microsoft.com/office/drawing/2014/main" id="{230C111B-E8C8-4DA8-842C-48D8D6D785A9}"/>
              </a:ext>
            </a:extLst>
          </p:cNvPr>
          <p:cNvSpPr>
            <a:spLocks/>
          </p:cNvSpPr>
          <p:nvPr/>
        </p:nvSpPr>
        <p:spPr bwMode="auto">
          <a:xfrm>
            <a:off x="3311525" y="5354638"/>
            <a:ext cx="104775" cy="284162"/>
          </a:xfrm>
          <a:custGeom>
            <a:avLst/>
            <a:gdLst>
              <a:gd name="T0" fmla="*/ 53848 w 104775"/>
              <a:gd name="T1" fmla="*/ 7604 h 284479"/>
              <a:gd name="T2" fmla="*/ 54737 w 104775"/>
              <a:gd name="T3" fmla="*/ 2915 h 284479"/>
              <a:gd name="T4" fmla="*/ 59309 w 104775"/>
              <a:gd name="T5" fmla="*/ 0 h 284479"/>
              <a:gd name="T6" fmla="*/ 63881 w 104775"/>
              <a:gd name="T7" fmla="*/ 1014 h 284479"/>
              <a:gd name="T8" fmla="*/ 97028 w 104775"/>
              <a:gd name="T9" fmla="*/ 7729 h 284479"/>
              <a:gd name="T10" fmla="*/ 101600 w 104775"/>
              <a:gd name="T11" fmla="*/ 8616 h 284479"/>
              <a:gd name="T12" fmla="*/ 104521 w 104775"/>
              <a:gd name="T13" fmla="*/ 13178 h 284479"/>
              <a:gd name="T14" fmla="*/ 103632 w 104775"/>
              <a:gd name="T15" fmla="*/ 17740 h 284479"/>
              <a:gd name="T16" fmla="*/ 50673 w 104775"/>
              <a:gd name="T17" fmla="*/ 275824 h 284479"/>
              <a:gd name="T18" fmla="*/ 49784 w 104775"/>
              <a:gd name="T19" fmla="*/ 280399 h 284479"/>
              <a:gd name="T20" fmla="*/ 45339 w 104775"/>
              <a:gd name="T21" fmla="*/ 283340 h 284479"/>
              <a:gd name="T22" fmla="*/ 40640 w 104775"/>
              <a:gd name="T23" fmla="*/ 282414 h 284479"/>
              <a:gd name="T24" fmla="*/ 7493 w 104775"/>
              <a:gd name="T25" fmla="*/ 275637 h 284479"/>
              <a:gd name="T26" fmla="*/ 2921 w 104775"/>
              <a:gd name="T27" fmla="*/ 274697 h 284479"/>
              <a:gd name="T28" fmla="*/ 0 w 104775"/>
              <a:gd name="T29" fmla="*/ 270237 h 284479"/>
              <a:gd name="T30" fmla="*/ 889 w 104775"/>
              <a:gd name="T31" fmla="*/ 265663 h 284479"/>
              <a:gd name="T32" fmla="*/ 53848 w 104775"/>
              <a:gd name="T33" fmla="*/ 7604 h 2844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4775" h="284479">
                <a:moveTo>
                  <a:pt x="53848" y="7620"/>
                </a:moveTo>
                <a:lnTo>
                  <a:pt x="54737" y="2921"/>
                </a:lnTo>
                <a:lnTo>
                  <a:pt x="59309" y="0"/>
                </a:lnTo>
                <a:lnTo>
                  <a:pt x="63881" y="1016"/>
                </a:lnTo>
                <a:lnTo>
                  <a:pt x="97028" y="7747"/>
                </a:lnTo>
                <a:lnTo>
                  <a:pt x="101600" y="8636"/>
                </a:lnTo>
                <a:lnTo>
                  <a:pt x="104521" y="13208"/>
                </a:lnTo>
                <a:lnTo>
                  <a:pt x="103632" y="17780"/>
                </a:lnTo>
                <a:lnTo>
                  <a:pt x="50673" y="276440"/>
                </a:lnTo>
                <a:lnTo>
                  <a:pt x="49784" y="281025"/>
                </a:lnTo>
                <a:lnTo>
                  <a:pt x="45339" y="283972"/>
                </a:lnTo>
                <a:lnTo>
                  <a:pt x="40640" y="283044"/>
                </a:lnTo>
                <a:lnTo>
                  <a:pt x="7493" y="276252"/>
                </a:lnTo>
                <a:lnTo>
                  <a:pt x="2921" y="275310"/>
                </a:lnTo>
                <a:lnTo>
                  <a:pt x="0" y="270840"/>
                </a:lnTo>
                <a:lnTo>
                  <a:pt x="889" y="266256"/>
                </a:lnTo>
                <a:lnTo>
                  <a:pt x="53848" y="76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867DD4B8-B4B3-4B95-898B-3E2D29C090AC}"/>
              </a:ext>
            </a:extLst>
          </p:cNvPr>
          <p:cNvSpPr txBox="1"/>
          <p:nvPr/>
        </p:nvSpPr>
        <p:spPr>
          <a:xfrm>
            <a:off x="1876425" y="1255713"/>
            <a:ext cx="5926138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1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.</a:t>
            </a:r>
            <a:r>
              <a:rPr sz="2800" b="1" spc="7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Stimul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te</a:t>
            </a:r>
            <a:r>
              <a:rPr sz="2800" b="1" spc="-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FF65CC"/>
                </a:solidFill>
                <a:latin typeface="Arial"/>
                <a:cs typeface="Arial"/>
              </a:rPr>
              <a:t>Anti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vir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a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l</a:t>
            </a:r>
            <a:r>
              <a:rPr sz="2800" b="1" spc="7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Ef</a:t>
            </a:r>
            <a:r>
              <a:rPr sz="2800" b="1" dirty="0">
                <a:solidFill>
                  <a:srgbClr val="FF65CC"/>
                </a:solidFill>
                <a:latin typeface="Arial"/>
                <a:cs typeface="Arial"/>
              </a:rPr>
              <a:t>f</a:t>
            </a: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tor</a:t>
            </a:r>
            <a:r>
              <a:rPr sz="2800" b="1" spc="9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Ce</a:t>
            </a:r>
            <a:r>
              <a:rPr sz="2800" b="1" spc="-5" dirty="0">
                <a:solidFill>
                  <a:srgbClr val="FF65CC"/>
                </a:solidFill>
                <a:latin typeface="Arial"/>
                <a:cs typeface="Arial"/>
              </a:rPr>
              <a:t>l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7913" name="object 25">
            <a:extLst>
              <a:ext uri="{FF2B5EF4-FFF2-40B4-BE49-F238E27FC236}">
                <a16:creationId xmlns:a16="http://schemas.microsoft.com/office/drawing/2014/main" id="{00D84270-123C-4378-AE6F-DB0655702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733550"/>
            <a:ext cx="30765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90500" indent="-1778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38"/>
              </a:lnSpc>
              <a:buClr>
                <a:srgbClr val="FF65CC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TLR-7,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TLR-8,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RLRs,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CLRs,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NLRs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lnSpc>
                <a:spcPts val="2675"/>
              </a:lnSpc>
              <a:buClr>
                <a:srgbClr val="FF65CC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DNA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sensors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7914" name="object 26">
            <a:extLst>
              <a:ext uri="{FF2B5EF4-FFF2-40B4-BE49-F238E27FC236}">
                <a16:creationId xmlns:a16="http://schemas.microsoft.com/office/drawing/2014/main" id="{5FFD9DEB-9590-48B6-BCB1-B8E5DB69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825" y="1808163"/>
            <a:ext cx="866775" cy="41910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object 27">
            <a:extLst>
              <a:ext uri="{FF2B5EF4-FFF2-40B4-BE49-F238E27FC236}">
                <a16:creationId xmlns:a16="http://schemas.microsoft.com/office/drawing/2014/main" id="{ACB9E3A5-36C0-48B0-84FE-01CA31B13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63" y="1701800"/>
            <a:ext cx="642937" cy="64135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44A9E72B-1C2D-4AB0-B3A9-C2F56EDC8220}"/>
              </a:ext>
            </a:extLst>
          </p:cNvPr>
          <p:cNvSpPr txBox="1"/>
          <p:nvPr/>
        </p:nvSpPr>
        <p:spPr>
          <a:xfrm>
            <a:off x="2825750" y="1973263"/>
            <a:ext cx="173038" cy="1285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b="1" spc="-5" dirty="0">
                <a:solidFill>
                  <a:srgbClr val="0065FF"/>
                </a:solidFill>
                <a:latin typeface="Arial"/>
                <a:cs typeface="Arial"/>
              </a:rPr>
              <a:t>NK</a:t>
            </a:r>
            <a:endParaRPr sz="800">
              <a:latin typeface="Arial"/>
              <a:cs typeface="Arial"/>
            </a:endParaRPr>
          </a:p>
        </p:txBody>
      </p:sp>
      <p:sp>
        <p:nvSpPr>
          <p:cNvPr id="37917" name="object 29">
            <a:extLst>
              <a:ext uri="{FF2B5EF4-FFF2-40B4-BE49-F238E27FC236}">
                <a16:creationId xmlns:a16="http://schemas.microsoft.com/office/drawing/2014/main" id="{F94A3E7F-8944-4A9A-9B72-E131EE29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03388"/>
            <a:ext cx="690563" cy="65405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84354572-D325-4EF0-BD23-85EAA56F466B}"/>
              </a:ext>
            </a:extLst>
          </p:cNvPr>
          <p:cNvSpPr txBox="1"/>
          <p:nvPr/>
        </p:nvSpPr>
        <p:spPr>
          <a:xfrm>
            <a:off x="1949450" y="1931988"/>
            <a:ext cx="390525" cy="182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0065FF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0065FF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37919" name="object 31">
            <a:extLst>
              <a:ext uri="{FF2B5EF4-FFF2-40B4-BE49-F238E27FC236}">
                <a16:creationId xmlns:a16="http://schemas.microsoft.com/office/drawing/2014/main" id="{3892A011-6038-4A2E-8A23-5ABEE2B1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712913"/>
            <a:ext cx="709613" cy="6302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0D4173C-C346-4EB9-8963-A2C368A09D1D}"/>
              </a:ext>
            </a:extLst>
          </p:cNvPr>
          <p:cNvSpPr txBox="1"/>
          <p:nvPr/>
        </p:nvSpPr>
        <p:spPr>
          <a:xfrm>
            <a:off x="3538538" y="1971675"/>
            <a:ext cx="252412" cy="1793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65FF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φ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1" name="object 33">
            <a:extLst>
              <a:ext uri="{FF2B5EF4-FFF2-40B4-BE49-F238E27FC236}">
                <a16:creationId xmlns:a16="http://schemas.microsoft.com/office/drawing/2014/main" id="{77EDE208-DD40-4A8D-BF80-29639D333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765300"/>
            <a:ext cx="773113" cy="4953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C91B3139-5041-4117-A287-193AA6DBD6A3}"/>
              </a:ext>
            </a:extLst>
          </p:cNvPr>
          <p:cNvSpPr txBox="1"/>
          <p:nvPr/>
        </p:nvSpPr>
        <p:spPr>
          <a:xfrm>
            <a:off x="4186238" y="1936750"/>
            <a:ext cx="3317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0065FF"/>
                </a:solidFill>
                <a:latin typeface="Arial"/>
                <a:cs typeface="Arial"/>
              </a:rPr>
              <a:t>DC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3" name="object 35">
            <a:extLst>
              <a:ext uri="{FF2B5EF4-FFF2-40B4-BE49-F238E27FC236}">
                <a16:creationId xmlns:a16="http://schemas.microsoft.com/office/drawing/2014/main" id="{6EEC6D99-9E07-48B1-B271-DED8DE298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1716088"/>
            <a:ext cx="615950" cy="5937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D72372CE-6A7F-4FA6-9C4E-66604B455189}"/>
              </a:ext>
            </a:extLst>
          </p:cNvPr>
          <p:cNvSpPr txBox="1"/>
          <p:nvPr/>
        </p:nvSpPr>
        <p:spPr>
          <a:xfrm>
            <a:off x="5246688" y="1936750"/>
            <a:ext cx="127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65FF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5" name="object 37">
            <a:extLst>
              <a:ext uri="{FF2B5EF4-FFF2-40B4-BE49-F238E27FC236}">
                <a16:creationId xmlns:a16="http://schemas.microsoft.com/office/drawing/2014/main" id="{EEE88385-6EEF-422D-B02C-D9623412D56A}"/>
              </a:ext>
            </a:extLst>
          </p:cNvPr>
          <p:cNvSpPr>
            <a:spLocks/>
          </p:cNvSpPr>
          <p:nvPr/>
        </p:nvSpPr>
        <p:spPr bwMode="auto">
          <a:xfrm>
            <a:off x="4033838" y="1765300"/>
            <a:ext cx="0" cy="668338"/>
          </a:xfrm>
          <a:custGeom>
            <a:avLst/>
            <a:gdLst>
              <a:gd name="T0" fmla="*/ 0 h 668655"/>
              <a:gd name="T1" fmla="*/ 667640 h 6686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68655">
                <a:moveTo>
                  <a:pt x="0" y="0"/>
                </a:moveTo>
                <a:lnTo>
                  <a:pt x="0" y="668274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30655BFE-6A46-40EF-8AC4-DC5F4F4DBA73}"/>
              </a:ext>
            </a:extLst>
          </p:cNvPr>
          <p:cNvSpPr txBox="1"/>
          <p:nvPr/>
        </p:nvSpPr>
        <p:spPr>
          <a:xfrm>
            <a:off x="176213" y="6516688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>
            <a:extLst>
              <a:ext uri="{FF2B5EF4-FFF2-40B4-BE49-F238E27FC236}">
                <a16:creationId xmlns:a16="http://schemas.microsoft.com/office/drawing/2014/main" id="{F7A7E5BF-4A1B-4C2F-9958-FA7C0725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083175"/>
            <a:ext cx="11166475" cy="13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66713" indent="-354013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23913" indent="-354013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Microsoft Sans Serif" panose="020B0604020202020204" pitchFamily="34" charset="0"/>
              <a:buChar char="▪"/>
            </a:pPr>
            <a:r>
              <a:rPr lang="en-US" altLang="en-US" sz="2400" dirty="0"/>
              <a:t>At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AASLD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this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year,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additional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150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170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mg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cohorts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(Yuen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#692)</a:t>
            </a:r>
          </a:p>
          <a:p>
            <a:pPr lvl="1" eaLnBrk="1" hangingPunct="1">
              <a:spcBef>
                <a:spcPts val="13"/>
              </a:spcBef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 dirty="0"/>
              <a:t>full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virologic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results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included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dirty="0"/>
              <a:t>HBsAg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decline in </a:t>
            </a:r>
            <a:r>
              <a:rPr lang="en-US" altLang="en-US" sz="2400" dirty="0" err="1"/>
              <a:t>qHBsAg</a:t>
            </a:r>
            <a:endParaRPr lang="en-US" altLang="en-US" sz="2400" dirty="0"/>
          </a:p>
          <a:p>
            <a:pPr lvl="1" eaLnBrk="1" hangingPunct="1">
              <a:spcBef>
                <a:spcPts val="13"/>
              </a:spcBef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 dirty="0"/>
              <a:t>Next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year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planned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Phase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II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platform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studies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with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other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agents</a:t>
            </a:r>
          </a:p>
          <a:p>
            <a:pPr eaLnBrk="1" hangingPunct="1">
              <a:lnSpc>
                <a:spcPct val="120000"/>
              </a:lnSpc>
              <a:spcBef>
                <a:spcPts val="50"/>
              </a:spcBef>
            </a:pPr>
            <a:r>
              <a:rPr lang="en-US" altLang="en-US" sz="1200" dirty="0"/>
              <a:t>Gane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al.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AASLD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2018,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San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Francisco,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USA.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#LB-33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Yuen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M-F,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al.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AASLD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2019,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Boston,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USA.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#692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A1C74F9-AE54-4AF5-9952-163452BA18B2}"/>
              </a:ext>
            </a:extLst>
          </p:cNvPr>
          <p:cNvSpPr txBox="1"/>
          <p:nvPr/>
        </p:nvSpPr>
        <p:spPr>
          <a:xfrm>
            <a:off x="6792913" y="1847850"/>
            <a:ext cx="4994275" cy="5540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el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tion</a:t>
            </a:r>
            <a:r>
              <a:rPr sz="2000" b="1" spc="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hip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b</a:t>
            </a:r>
            <a:r>
              <a:rPr sz="2000" b="1" spc="-10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20" dirty="0">
                <a:latin typeface="Calibri"/>
                <a:cs typeface="Calibri"/>
              </a:rPr>
              <a:t>w</a:t>
            </a:r>
            <a:r>
              <a:rPr sz="2000" b="1" spc="-5" dirty="0">
                <a:latin typeface="Calibri"/>
                <a:cs typeface="Calibri"/>
              </a:rPr>
              <a:t>ee</a:t>
            </a:r>
            <a:r>
              <a:rPr sz="2000" b="1" dirty="0">
                <a:latin typeface="Calibri"/>
                <a:cs typeface="Calibri"/>
              </a:rPr>
              <a:t>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45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x</a:t>
            </a:r>
            <a:r>
              <a:rPr sz="2000" b="1" spc="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osu</a:t>
            </a: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activity</a:t>
            </a:r>
            <a:endParaRPr sz="20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5"/>
              </a:spcBef>
              <a:spcAft>
                <a:spcPts val="0"/>
              </a:spcAft>
              <a:defRPr/>
            </a:pPr>
            <a:r>
              <a:rPr b="1" spc="-15" dirty="0">
                <a:latin typeface="Calibri"/>
                <a:cs typeface="Calibri"/>
              </a:rPr>
              <a:t>(m</a:t>
            </a:r>
            <a:r>
              <a:rPr b="1" spc="-25" dirty="0">
                <a:latin typeface="Calibri"/>
                <a:cs typeface="Calibri"/>
              </a:rPr>
              <a:t>a</a:t>
            </a:r>
            <a:r>
              <a:rPr b="1" spc="-5" dirty="0">
                <a:latin typeface="Calibri"/>
                <a:cs typeface="Calibri"/>
              </a:rPr>
              <a:t>xim</a:t>
            </a:r>
            <a:r>
              <a:rPr b="1" spc="5" dirty="0">
                <a:latin typeface="Calibri"/>
                <a:cs typeface="Calibri"/>
              </a:rPr>
              <a:t>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70" dirty="0">
                <a:latin typeface="Times New Roman"/>
                <a:cs typeface="Times New Roman"/>
              </a:rPr>
              <a:t> </a:t>
            </a:r>
            <a:r>
              <a:rPr b="1" spc="-30" dirty="0">
                <a:latin typeface="Calibri"/>
                <a:cs typeface="Calibri"/>
              </a:rPr>
              <a:t>f</a:t>
            </a:r>
            <a:r>
              <a:rPr b="1" spc="-10" dirty="0">
                <a:latin typeface="Calibri"/>
                <a:cs typeface="Calibri"/>
              </a:rPr>
              <a:t>old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c</a:t>
            </a:r>
            <a:r>
              <a:rPr b="1" spc="5" dirty="0">
                <a:latin typeface="Calibri"/>
                <a:cs typeface="Calibri"/>
              </a:rPr>
              <a:t>h</a:t>
            </a:r>
            <a:r>
              <a:rPr b="1" spc="-10" dirty="0">
                <a:latin typeface="Calibri"/>
                <a:cs typeface="Calibri"/>
              </a:rPr>
              <a:t>an</a:t>
            </a:r>
            <a:r>
              <a:rPr b="1" spc="-35" dirty="0">
                <a:latin typeface="Calibri"/>
                <a:cs typeface="Calibri"/>
              </a:rPr>
              <a:t>g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Calibri"/>
                <a:cs typeface="Calibri"/>
              </a:rPr>
              <a:t>in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in</a:t>
            </a:r>
            <a:r>
              <a:rPr b="1" spc="-10" dirty="0">
                <a:latin typeface="Calibri"/>
                <a:cs typeface="Calibri"/>
              </a:rPr>
              <a:t>div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spc="-10" dirty="0">
                <a:latin typeface="Calibri"/>
                <a:cs typeface="Calibri"/>
              </a:rPr>
              <a:t>d</a:t>
            </a:r>
            <a:r>
              <a:rPr b="1" spc="-20" dirty="0">
                <a:latin typeface="Calibri"/>
                <a:cs typeface="Calibri"/>
              </a:rPr>
              <a:t>u</a:t>
            </a:r>
            <a:r>
              <a:rPr b="1" spc="-10" dirty="0">
                <a:latin typeface="Calibri"/>
                <a:cs typeface="Calibri"/>
              </a:rPr>
              <a:t>al</a:t>
            </a:r>
            <a:r>
              <a:rPr b="1" spc="-5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p</a:t>
            </a:r>
            <a:r>
              <a:rPr b="1" spc="-35" dirty="0">
                <a:latin typeface="Calibri"/>
                <a:cs typeface="Calibri"/>
              </a:rPr>
              <a:t>a</a:t>
            </a:r>
            <a:r>
              <a:rPr b="1" spc="-10" dirty="0">
                <a:latin typeface="Calibri"/>
                <a:cs typeface="Calibri"/>
              </a:rPr>
              <a:t>tie</a:t>
            </a:r>
            <a:r>
              <a:rPr b="1" spc="-35" dirty="0">
                <a:latin typeface="Calibri"/>
                <a:cs typeface="Calibri"/>
              </a:rPr>
              <a:t>n</a:t>
            </a:r>
            <a:r>
              <a:rPr b="1" spc="-10" dirty="0">
                <a:latin typeface="Calibri"/>
                <a:cs typeface="Calibri"/>
              </a:rPr>
              <a:t>t</a:t>
            </a:r>
            <a:r>
              <a:rPr b="1" spc="-25" dirty="0">
                <a:latin typeface="Calibri"/>
                <a:cs typeface="Calibri"/>
              </a:rPr>
              <a:t>s</a:t>
            </a:r>
            <a:r>
              <a:rPr b="1" spc="-10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AAADFD2-5689-44E5-8A2B-9C7D1B2A1539}"/>
              </a:ext>
            </a:extLst>
          </p:cNvPr>
          <p:cNvSpPr txBox="1"/>
          <p:nvPr/>
        </p:nvSpPr>
        <p:spPr>
          <a:xfrm>
            <a:off x="952500" y="1847850"/>
            <a:ext cx="4786313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activity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p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tie</a:t>
            </a:r>
            <a:r>
              <a:rPr sz="2000" b="1" spc="-25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ts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wit</a:t>
            </a:r>
            <a:r>
              <a:rPr sz="2000" b="1" dirty="0">
                <a:latin typeface="Calibri"/>
                <a:cs typeface="Calibri"/>
              </a:rPr>
              <a:t>h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fl</a:t>
            </a:r>
            <a:r>
              <a:rPr sz="2000" b="1" spc="5" dirty="0">
                <a:latin typeface="Calibri"/>
                <a:cs typeface="Calibri"/>
              </a:rPr>
              <a:t>u</a:t>
            </a:r>
            <a:r>
              <a:rPr sz="2000" b="1" spc="-5" dirty="0">
                <a:latin typeface="Calibri"/>
                <a:cs typeface="Calibri"/>
              </a:rPr>
              <a:t>-</a:t>
            </a:r>
            <a:r>
              <a:rPr sz="2000" b="1" dirty="0">
                <a:latin typeface="Calibri"/>
                <a:cs typeface="Calibri"/>
              </a:rPr>
              <a:t>li</a:t>
            </a:r>
            <a:r>
              <a:rPr sz="2000" b="1" spc="-65" dirty="0">
                <a:latin typeface="Calibri"/>
                <a:cs typeface="Calibri"/>
              </a:rPr>
              <a:t>k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ym</a:t>
            </a:r>
            <a:r>
              <a:rPr sz="2000" b="1" spc="-10" dirty="0">
                <a:latin typeface="Calibri"/>
                <a:cs typeface="Calibri"/>
              </a:rPr>
              <a:t>p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630A937-F9D1-43F7-8668-0DCABA05B3DA}"/>
              </a:ext>
            </a:extLst>
          </p:cNvPr>
          <p:cNvSpPr txBox="1"/>
          <p:nvPr/>
        </p:nvSpPr>
        <p:spPr>
          <a:xfrm>
            <a:off x="1636713" y="2536825"/>
            <a:ext cx="1146175" cy="2667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latin typeface="Calibri"/>
                <a:cs typeface="Calibri"/>
              </a:rPr>
              <a:t>Se</a:t>
            </a:r>
            <a:r>
              <a:rPr b="1" spc="-5" dirty="0">
                <a:latin typeface="Calibri"/>
                <a:cs typeface="Calibri"/>
              </a:rPr>
              <a:t>ru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Calibri"/>
                <a:cs typeface="Calibri"/>
              </a:rPr>
              <a:t>IFN</a:t>
            </a:r>
            <a:r>
              <a:rPr b="1" dirty="0">
                <a:latin typeface="Arial"/>
                <a:cs typeface="Arial"/>
              </a:rPr>
              <a:t>α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31DB7D4-26A6-48BC-A9F4-49A5B8BF6146}"/>
              </a:ext>
            </a:extLst>
          </p:cNvPr>
          <p:cNvSpPr txBox="1"/>
          <p:nvPr/>
        </p:nvSpPr>
        <p:spPr>
          <a:xfrm>
            <a:off x="4516438" y="2565400"/>
            <a:ext cx="1173162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latin typeface="Calibri"/>
                <a:cs typeface="Calibri"/>
              </a:rPr>
              <a:t>Se</a:t>
            </a:r>
            <a:r>
              <a:rPr b="1" spc="-5" dirty="0">
                <a:latin typeface="Calibri"/>
                <a:cs typeface="Calibri"/>
              </a:rPr>
              <a:t>ru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IP</a:t>
            </a:r>
            <a:r>
              <a:rPr b="1" dirty="0">
                <a:latin typeface="Calibri"/>
                <a:cs typeface="Calibri"/>
              </a:rPr>
              <a:t>-</a:t>
            </a:r>
            <a:r>
              <a:rPr b="1" spc="-15" dirty="0">
                <a:latin typeface="Calibri"/>
                <a:cs typeface="Calibri"/>
              </a:rPr>
              <a:t>10</a:t>
            </a:r>
            <a:endParaRPr>
              <a:latin typeface="Calibri"/>
              <a:cs typeface="Calibri"/>
            </a:endParaRPr>
          </a:p>
        </p:txBody>
      </p:sp>
      <p:sp>
        <p:nvSpPr>
          <p:cNvPr id="39943" name="object 8">
            <a:extLst>
              <a:ext uri="{FF2B5EF4-FFF2-40B4-BE49-F238E27FC236}">
                <a16:creationId xmlns:a16="http://schemas.microsoft.com/office/drawing/2014/main" id="{04B0E800-BC35-4063-B8D6-B622F6CD57A1}"/>
              </a:ext>
            </a:extLst>
          </p:cNvPr>
          <p:cNvSpPr>
            <a:spLocks/>
          </p:cNvSpPr>
          <p:nvPr/>
        </p:nvSpPr>
        <p:spPr bwMode="auto">
          <a:xfrm>
            <a:off x="4062413" y="2822575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4" name="object 9">
            <a:extLst>
              <a:ext uri="{FF2B5EF4-FFF2-40B4-BE49-F238E27FC236}">
                <a16:creationId xmlns:a16="http://schemas.microsoft.com/office/drawing/2014/main" id="{18DB7241-1D58-4A83-A44A-2878B39A9FA9}"/>
              </a:ext>
            </a:extLst>
          </p:cNvPr>
          <p:cNvSpPr>
            <a:spLocks/>
          </p:cNvSpPr>
          <p:nvPr/>
        </p:nvSpPr>
        <p:spPr bwMode="auto">
          <a:xfrm>
            <a:off x="4062413" y="3140075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5" name="object 10">
            <a:extLst>
              <a:ext uri="{FF2B5EF4-FFF2-40B4-BE49-F238E27FC236}">
                <a16:creationId xmlns:a16="http://schemas.microsoft.com/office/drawing/2014/main" id="{2DF2D9AD-1177-44C1-A181-CFE525F105C6}"/>
              </a:ext>
            </a:extLst>
          </p:cNvPr>
          <p:cNvSpPr>
            <a:spLocks/>
          </p:cNvSpPr>
          <p:nvPr/>
        </p:nvSpPr>
        <p:spPr bwMode="auto">
          <a:xfrm>
            <a:off x="4062413" y="3752850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6" name="object 11">
            <a:extLst>
              <a:ext uri="{FF2B5EF4-FFF2-40B4-BE49-F238E27FC236}">
                <a16:creationId xmlns:a16="http://schemas.microsoft.com/office/drawing/2014/main" id="{51E6BAE0-9291-4AD6-915E-DAAE20493BBC}"/>
              </a:ext>
            </a:extLst>
          </p:cNvPr>
          <p:cNvSpPr>
            <a:spLocks/>
          </p:cNvSpPr>
          <p:nvPr/>
        </p:nvSpPr>
        <p:spPr bwMode="auto">
          <a:xfrm>
            <a:off x="4137025" y="2817813"/>
            <a:ext cx="0" cy="1289050"/>
          </a:xfrm>
          <a:custGeom>
            <a:avLst/>
            <a:gdLst>
              <a:gd name="T0" fmla="*/ 0 h 1289685"/>
              <a:gd name="T1" fmla="*/ 1288161 h 12896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89685">
                <a:moveTo>
                  <a:pt x="0" y="0"/>
                </a:moveTo>
                <a:lnTo>
                  <a:pt x="0" y="1289431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7" name="object 12">
            <a:extLst>
              <a:ext uri="{FF2B5EF4-FFF2-40B4-BE49-F238E27FC236}">
                <a16:creationId xmlns:a16="http://schemas.microsoft.com/office/drawing/2014/main" id="{E1601F0B-14A9-4A2D-86D0-DCA9C7DBAE9E}"/>
              </a:ext>
            </a:extLst>
          </p:cNvPr>
          <p:cNvSpPr>
            <a:spLocks/>
          </p:cNvSpPr>
          <p:nvPr/>
        </p:nvSpPr>
        <p:spPr bwMode="auto">
          <a:xfrm>
            <a:off x="46466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8" name="object 13">
            <a:extLst>
              <a:ext uri="{FF2B5EF4-FFF2-40B4-BE49-F238E27FC236}">
                <a16:creationId xmlns:a16="http://schemas.microsoft.com/office/drawing/2014/main" id="{A38CBABD-2BB8-4B65-BAEA-1569E648A995}"/>
              </a:ext>
            </a:extLst>
          </p:cNvPr>
          <p:cNvSpPr>
            <a:spLocks/>
          </p:cNvSpPr>
          <p:nvPr/>
        </p:nvSpPr>
        <p:spPr bwMode="auto">
          <a:xfrm>
            <a:off x="4689475" y="4049713"/>
            <a:ext cx="1466850" cy="0"/>
          </a:xfrm>
          <a:custGeom>
            <a:avLst/>
            <a:gdLst>
              <a:gd name="T0" fmla="*/ 0 w 1467485"/>
              <a:gd name="T1" fmla="*/ 1465836 w 146748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7485">
                <a:moveTo>
                  <a:pt x="0" y="0"/>
                </a:moveTo>
                <a:lnTo>
                  <a:pt x="1467106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9" name="object 14">
            <a:extLst>
              <a:ext uri="{FF2B5EF4-FFF2-40B4-BE49-F238E27FC236}">
                <a16:creationId xmlns:a16="http://schemas.microsoft.com/office/drawing/2014/main" id="{FD252B5A-D910-450B-B3B6-3DC4974F0835}"/>
              </a:ext>
            </a:extLst>
          </p:cNvPr>
          <p:cNvSpPr>
            <a:spLocks/>
          </p:cNvSpPr>
          <p:nvPr/>
        </p:nvSpPr>
        <p:spPr bwMode="auto">
          <a:xfrm>
            <a:off x="4062413" y="4049713"/>
            <a:ext cx="563562" cy="0"/>
          </a:xfrm>
          <a:custGeom>
            <a:avLst/>
            <a:gdLst>
              <a:gd name="T0" fmla="*/ 0 w 562610"/>
              <a:gd name="T1" fmla="*/ 564261 w 5626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62610">
                <a:moveTo>
                  <a:pt x="0" y="0"/>
                </a:moveTo>
                <a:lnTo>
                  <a:pt x="562356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0" name="object 15">
            <a:extLst>
              <a:ext uri="{FF2B5EF4-FFF2-40B4-BE49-F238E27FC236}">
                <a16:creationId xmlns:a16="http://schemas.microsoft.com/office/drawing/2014/main" id="{E2261349-DEC1-4878-B0C0-D9581FD18BB7}"/>
              </a:ext>
            </a:extLst>
          </p:cNvPr>
          <p:cNvSpPr>
            <a:spLocks/>
          </p:cNvSpPr>
          <p:nvPr/>
        </p:nvSpPr>
        <p:spPr bwMode="auto">
          <a:xfrm>
            <a:off x="437356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1" name="object 16">
            <a:extLst>
              <a:ext uri="{FF2B5EF4-FFF2-40B4-BE49-F238E27FC236}">
                <a16:creationId xmlns:a16="http://schemas.microsoft.com/office/drawing/2014/main" id="{2A1D3AA0-F861-47BF-9C9B-465ECAE49CDA}"/>
              </a:ext>
            </a:extLst>
          </p:cNvPr>
          <p:cNvSpPr>
            <a:spLocks/>
          </p:cNvSpPr>
          <p:nvPr/>
        </p:nvSpPr>
        <p:spPr bwMode="auto">
          <a:xfrm>
            <a:off x="517366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2" name="object 17">
            <a:extLst>
              <a:ext uri="{FF2B5EF4-FFF2-40B4-BE49-F238E27FC236}">
                <a16:creationId xmlns:a16="http://schemas.microsoft.com/office/drawing/2014/main" id="{26AC6EB7-7713-4E7D-8CE7-F9BC86AABABA}"/>
              </a:ext>
            </a:extLst>
          </p:cNvPr>
          <p:cNvSpPr>
            <a:spLocks/>
          </p:cNvSpPr>
          <p:nvPr/>
        </p:nvSpPr>
        <p:spPr bwMode="auto">
          <a:xfrm>
            <a:off x="49006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3" name="object 18">
            <a:extLst>
              <a:ext uri="{FF2B5EF4-FFF2-40B4-BE49-F238E27FC236}">
                <a16:creationId xmlns:a16="http://schemas.microsoft.com/office/drawing/2014/main" id="{2CB05C35-C267-4F32-A557-4C1F108740BF}"/>
              </a:ext>
            </a:extLst>
          </p:cNvPr>
          <p:cNvSpPr>
            <a:spLocks/>
          </p:cNvSpPr>
          <p:nvPr/>
        </p:nvSpPr>
        <p:spPr bwMode="auto">
          <a:xfrm>
            <a:off x="5740400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4" name="object 19">
            <a:extLst>
              <a:ext uri="{FF2B5EF4-FFF2-40B4-BE49-F238E27FC236}">
                <a16:creationId xmlns:a16="http://schemas.microsoft.com/office/drawing/2014/main" id="{FE090D91-0F6A-44E4-BC4D-D17DAF4F3BA3}"/>
              </a:ext>
            </a:extLst>
          </p:cNvPr>
          <p:cNvSpPr>
            <a:spLocks/>
          </p:cNvSpPr>
          <p:nvPr/>
        </p:nvSpPr>
        <p:spPr bwMode="auto">
          <a:xfrm>
            <a:off x="5467350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5" name="object 20">
            <a:extLst>
              <a:ext uri="{FF2B5EF4-FFF2-40B4-BE49-F238E27FC236}">
                <a16:creationId xmlns:a16="http://schemas.microsoft.com/office/drawing/2014/main" id="{8BC6E297-D96E-49DE-8F64-ECE61B542282}"/>
              </a:ext>
            </a:extLst>
          </p:cNvPr>
          <p:cNvSpPr>
            <a:spLocks/>
          </p:cNvSpPr>
          <p:nvPr/>
        </p:nvSpPr>
        <p:spPr bwMode="auto">
          <a:xfrm>
            <a:off x="60182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6" name="object 21">
            <a:extLst>
              <a:ext uri="{FF2B5EF4-FFF2-40B4-BE49-F238E27FC236}">
                <a16:creationId xmlns:a16="http://schemas.microsoft.com/office/drawing/2014/main" id="{80FEFD56-03B6-4AAC-825D-7148939014B2}"/>
              </a:ext>
            </a:extLst>
          </p:cNvPr>
          <p:cNvSpPr>
            <a:spLocks/>
          </p:cNvSpPr>
          <p:nvPr/>
        </p:nvSpPr>
        <p:spPr bwMode="auto">
          <a:xfrm>
            <a:off x="6048375" y="4008438"/>
            <a:ext cx="107950" cy="0"/>
          </a:xfrm>
          <a:custGeom>
            <a:avLst/>
            <a:gdLst>
              <a:gd name="T0" fmla="*/ 0 w 107950"/>
              <a:gd name="T1" fmla="*/ 107947 w 1079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47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7" name="object 22">
            <a:extLst>
              <a:ext uri="{FF2B5EF4-FFF2-40B4-BE49-F238E27FC236}">
                <a16:creationId xmlns:a16="http://schemas.microsoft.com/office/drawing/2014/main" id="{6813FACA-81D5-46BC-B9BC-EA0571AEEFEC}"/>
              </a:ext>
            </a:extLst>
          </p:cNvPr>
          <p:cNvSpPr>
            <a:spLocks/>
          </p:cNvSpPr>
          <p:nvPr/>
        </p:nvSpPr>
        <p:spPr bwMode="auto">
          <a:xfrm>
            <a:off x="5295900" y="4008438"/>
            <a:ext cx="635000" cy="0"/>
          </a:xfrm>
          <a:custGeom>
            <a:avLst/>
            <a:gdLst>
              <a:gd name="T0" fmla="*/ 0 w 634364"/>
              <a:gd name="T1" fmla="*/ 635253 w 6343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4364">
                <a:moveTo>
                  <a:pt x="0" y="0"/>
                </a:moveTo>
                <a:lnTo>
                  <a:pt x="633981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8" name="object 23">
            <a:extLst>
              <a:ext uri="{FF2B5EF4-FFF2-40B4-BE49-F238E27FC236}">
                <a16:creationId xmlns:a16="http://schemas.microsoft.com/office/drawing/2014/main" id="{57AFB4F3-1E24-4C0E-98ED-547A823A14FB}"/>
              </a:ext>
            </a:extLst>
          </p:cNvPr>
          <p:cNvSpPr>
            <a:spLocks/>
          </p:cNvSpPr>
          <p:nvPr/>
        </p:nvSpPr>
        <p:spPr bwMode="auto">
          <a:xfrm>
            <a:off x="4730750" y="4008438"/>
            <a:ext cx="455613" cy="0"/>
          </a:xfrm>
          <a:custGeom>
            <a:avLst/>
            <a:gdLst>
              <a:gd name="T0" fmla="*/ 0 w 455929"/>
              <a:gd name="T1" fmla="*/ 455041 w 4559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5929">
                <a:moveTo>
                  <a:pt x="0" y="0"/>
                </a:moveTo>
                <a:lnTo>
                  <a:pt x="455673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9" name="object 24">
            <a:extLst>
              <a:ext uri="{FF2B5EF4-FFF2-40B4-BE49-F238E27FC236}">
                <a16:creationId xmlns:a16="http://schemas.microsoft.com/office/drawing/2014/main" id="{421027C7-9999-499A-90EF-962E4AF0C4E3}"/>
              </a:ext>
            </a:extLst>
          </p:cNvPr>
          <p:cNvSpPr>
            <a:spLocks/>
          </p:cNvSpPr>
          <p:nvPr/>
        </p:nvSpPr>
        <p:spPr bwMode="auto">
          <a:xfrm>
            <a:off x="4322763" y="4008438"/>
            <a:ext cx="344487" cy="0"/>
          </a:xfrm>
          <a:custGeom>
            <a:avLst/>
            <a:gdLst>
              <a:gd name="T0" fmla="*/ 0 w 344804"/>
              <a:gd name="T1" fmla="*/ 343793 w 3448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44804">
                <a:moveTo>
                  <a:pt x="0" y="0"/>
                </a:moveTo>
                <a:lnTo>
                  <a:pt x="344426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0" name="object 25">
            <a:extLst>
              <a:ext uri="{FF2B5EF4-FFF2-40B4-BE49-F238E27FC236}">
                <a16:creationId xmlns:a16="http://schemas.microsoft.com/office/drawing/2014/main" id="{145D7484-DA5F-4878-8068-E65B34A9BE2E}"/>
              </a:ext>
            </a:extLst>
          </p:cNvPr>
          <p:cNvSpPr>
            <a:spLocks/>
          </p:cNvSpPr>
          <p:nvPr/>
        </p:nvSpPr>
        <p:spPr bwMode="auto">
          <a:xfrm>
            <a:off x="4208463" y="4008438"/>
            <a:ext cx="47625" cy="0"/>
          </a:xfrm>
          <a:custGeom>
            <a:avLst/>
            <a:gdLst>
              <a:gd name="T0" fmla="*/ 0 w 48895"/>
              <a:gd name="T1" fmla="*/ 46269 w 488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8895">
                <a:moveTo>
                  <a:pt x="0" y="0"/>
                </a:moveTo>
                <a:lnTo>
                  <a:pt x="48770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1" name="object 26">
            <a:extLst>
              <a:ext uri="{FF2B5EF4-FFF2-40B4-BE49-F238E27FC236}">
                <a16:creationId xmlns:a16="http://schemas.microsoft.com/office/drawing/2014/main" id="{2C254613-CEDB-47AF-8C21-1A528E5AA19D}"/>
              </a:ext>
            </a:extLst>
          </p:cNvPr>
          <p:cNvSpPr>
            <a:spLocks/>
          </p:cNvSpPr>
          <p:nvPr/>
        </p:nvSpPr>
        <p:spPr bwMode="auto">
          <a:xfrm>
            <a:off x="4140200" y="4003675"/>
            <a:ext cx="0" cy="9525"/>
          </a:xfrm>
          <a:custGeom>
            <a:avLst/>
            <a:gdLst>
              <a:gd name="T0" fmla="*/ 0 h 9525"/>
              <a:gd name="T1" fmla="*/ 9144 h 95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2" name="object 27">
            <a:extLst>
              <a:ext uri="{FF2B5EF4-FFF2-40B4-BE49-F238E27FC236}">
                <a16:creationId xmlns:a16="http://schemas.microsoft.com/office/drawing/2014/main" id="{B754FF22-BDE4-400C-B863-7FFE7A35C057}"/>
              </a:ext>
            </a:extLst>
          </p:cNvPr>
          <p:cNvSpPr>
            <a:spLocks/>
          </p:cNvSpPr>
          <p:nvPr/>
        </p:nvSpPr>
        <p:spPr bwMode="auto">
          <a:xfrm>
            <a:off x="4062413" y="3448050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FC36881F-2C79-4A4F-A5C5-DF7AC9814AF0}"/>
              </a:ext>
            </a:extLst>
          </p:cNvPr>
          <p:cNvSpPr txBox="1"/>
          <p:nvPr/>
        </p:nvSpPr>
        <p:spPr>
          <a:xfrm>
            <a:off x="3798888" y="2735263"/>
            <a:ext cx="206375" cy="14335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40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81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30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76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70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  <a:p>
            <a:pPr marL="86995" algn="ctr" eaLnBrk="1" fontAlgn="auto" hangingPunct="1">
              <a:spcBef>
                <a:spcPts val="680"/>
              </a:spcBef>
              <a:spcAft>
                <a:spcPts val="0"/>
              </a:spcAft>
              <a:defRPr/>
            </a:pPr>
            <a:r>
              <a:rPr sz="1400" dirty="0"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964" name="object 29">
            <a:extLst>
              <a:ext uri="{FF2B5EF4-FFF2-40B4-BE49-F238E27FC236}">
                <a16:creationId xmlns:a16="http://schemas.microsoft.com/office/drawing/2014/main" id="{6135BA8B-7527-4614-BCE1-1B09D031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4122738"/>
            <a:ext cx="20304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0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400"/>
              <a:t>6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400"/>
              <a:t>12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18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24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400"/>
              <a:t>30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36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42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1400"/>
              <a:t>Study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Day</a:t>
            </a:r>
          </a:p>
        </p:txBody>
      </p:sp>
      <p:sp>
        <p:nvSpPr>
          <p:cNvPr id="39965" name="object 30">
            <a:extLst>
              <a:ext uri="{FF2B5EF4-FFF2-40B4-BE49-F238E27FC236}">
                <a16:creationId xmlns:a16="http://schemas.microsoft.com/office/drawing/2014/main" id="{0BAADB20-C433-4C7F-BF9F-17A6237C38F1}"/>
              </a:ext>
            </a:extLst>
          </p:cNvPr>
          <p:cNvSpPr>
            <a:spLocks/>
          </p:cNvSpPr>
          <p:nvPr/>
        </p:nvSpPr>
        <p:spPr bwMode="auto">
          <a:xfrm>
            <a:off x="4286250" y="3822700"/>
            <a:ext cx="71438" cy="73025"/>
          </a:xfrm>
          <a:custGeom>
            <a:avLst/>
            <a:gdLst>
              <a:gd name="T0" fmla="*/ 35050 w 71754"/>
              <a:gd name="T1" fmla="*/ 0 h 73660"/>
              <a:gd name="T2" fmla="*/ 21376 w 71754"/>
              <a:gd name="T3" fmla="*/ 2948 h 73660"/>
              <a:gd name="T4" fmla="*/ 10239 w 71754"/>
              <a:gd name="T5" fmla="*/ 10677 h 73660"/>
              <a:gd name="T6" fmla="*/ 2744 w 71754"/>
              <a:gd name="T7" fmla="*/ 22054 h 73660"/>
              <a:gd name="T8" fmla="*/ 0 w 71754"/>
              <a:gd name="T9" fmla="*/ 35945 h 73660"/>
              <a:gd name="T10" fmla="*/ 25 w 71754"/>
              <a:gd name="T11" fmla="*/ 37318 h 73660"/>
              <a:gd name="T12" fmla="*/ 3192 w 71754"/>
              <a:gd name="T13" fmla="*/ 50824 h 73660"/>
              <a:gd name="T14" fmla="*/ 10985 w 71754"/>
              <a:gd name="T15" fmla="*/ 61808 h 73660"/>
              <a:gd name="T16" fmla="*/ 22450 w 71754"/>
              <a:gd name="T17" fmla="*/ 69184 h 73660"/>
              <a:gd name="T18" fmla="*/ 36626 w 71754"/>
              <a:gd name="T19" fmla="*/ 71876 h 73660"/>
              <a:gd name="T20" fmla="*/ 50061 w 71754"/>
              <a:gd name="T21" fmla="*/ 68729 h 73660"/>
              <a:gd name="T22" fmla="*/ 60978 w 71754"/>
              <a:gd name="T23" fmla="*/ 60876 h 73660"/>
              <a:gd name="T24" fmla="*/ 68311 w 71754"/>
              <a:gd name="T25" fmla="*/ 49334 h 73660"/>
              <a:gd name="T26" fmla="*/ 70989 w 71754"/>
              <a:gd name="T27" fmla="*/ 35127 h 73660"/>
              <a:gd name="T28" fmla="*/ 67978 w 71754"/>
              <a:gd name="T29" fmla="*/ 21424 h 73660"/>
              <a:gd name="T30" fmla="*/ 60287 w 71754"/>
              <a:gd name="T31" fmla="*/ 10261 h 73660"/>
              <a:gd name="T32" fmla="*/ 48962 w 71754"/>
              <a:gd name="T33" fmla="*/ 2749 h 73660"/>
              <a:gd name="T34" fmla="*/ 35050 w 71754"/>
              <a:gd name="T35" fmla="*/ 0 h 736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1754" h="73660">
                <a:moveTo>
                  <a:pt x="35361" y="0"/>
                </a:moveTo>
                <a:lnTo>
                  <a:pt x="21566" y="3000"/>
                </a:lnTo>
                <a:lnTo>
                  <a:pt x="10329" y="10864"/>
                </a:lnTo>
                <a:lnTo>
                  <a:pt x="2768" y="22439"/>
                </a:lnTo>
                <a:lnTo>
                  <a:pt x="0" y="36573"/>
                </a:lnTo>
                <a:lnTo>
                  <a:pt x="25" y="37970"/>
                </a:lnTo>
                <a:lnTo>
                  <a:pt x="3220" y="51712"/>
                </a:lnTo>
                <a:lnTo>
                  <a:pt x="11083" y="62887"/>
                </a:lnTo>
                <a:lnTo>
                  <a:pt x="22649" y="70393"/>
                </a:lnTo>
                <a:lnTo>
                  <a:pt x="36951" y="73131"/>
                </a:lnTo>
                <a:lnTo>
                  <a:pt x="50504" y="69930"/>
                </a:lnTo>
                <a:lnTo>
                  <a:pt x="61519" y="61939"/>
                </a:lnTo>
                <a:lnTo>
                  <a:pt x="68917" y="50196"/>
                </a:lnTo>
                <a:lnTo>
                  <a:pt x="71618" y="35740"/>
                </a:lnTo>
                <a:lnTo>
                  <a:pt x="68581" y="21798"/>
                </a:lnTo>
                <a:lnTo>
                  <a:pt x="60822" y="10440"/>
                </a:lnTo>
                <a:lnTo>
                  <a:pt x="49397" y="2797"/>
                </a:lnTo>
                <a:lnTo>
                  <a:pt x="35361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6" name="object 31">
            <a:extLst>
              <a:ext uri="{FF2B5EF4-FFF2-40B4-BE49-F238E27FC236}">
                <a16:creationId xmlns:a16="http://schemas.microsoft.com/office/drawing/2014/main" id="{42CD74A9-98F9-416B-9415-0525A543CBC4}"/>
              </a:ext>
            </a:extLst>
          </p:cNvPr>
          <p:cNvSpPr>
            <a:spLocks/>
          </p:cNvSpPr>
          <p:nvPr/>
        </p:nvSpPr>
        <p:spPr bwMode="auto">
          <a:xfrm>
            <a:off x="4246563" y="3722688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7" name="object 32">
            <a:extLst>
              <a:ext uri="{FF2B5EF4-FFF2-40B4-BE49-F238E27FC236}">
                <a16:creationId xmlns:a16="http://schemas.microsoft.com/office/drawing/2014/main" id="{373842C0-CCC9-4747-AB8C-669BFC350B0F}"/>
              </a:ext>
            </a:extLst>
          </p:cNvPr>
          <p:cNvSpPr>
            <a:spLocks/>
          </p:cNvSpPr>
          <p:nvPr/>
        </p:nvSpPr>
        <p:spPr bwMode="auto">
          <a:xfrm>
            <a:off x="4162425" y="3613150"/>
            <a:ext cx="69850" cy="68263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9 h 67945"/>
              <a:gd name="T6" fmla="*/ 0 w 69850"/>
              <a:gd name="T7" fmla="*/ 33362 h 67945"/>
              <a:gd name="T8" fmla="*/ 712 w 69850"/>
              <a:gd name="T9" fmla="*/ 40507 h 67945"/>
              <a:gd name="T10" fmla="*/ 5470 w 69850"/>
              <a:gd name="T11" fmla="*/ 51983 h 67945"/>
              <a:gd name="T12" fmla="*/ 14511 w 69850"/>
              <a:gd name="T13" fmla="*/ 61022 h 67945"/>
              <a:gd name="T14" fmla="*/ 27618 w 69850"/>
              <a:gd name="T15" fmla="*/ 66775 h 67945"/>
              <a:gd name="T16" fmla="*/ 44573 w 69850"/>
              <a:gd name="T17" fmla="*/ 68387 h 67945"/>
              <a:gd name="T18" fmla="*/ 55284 w 69850"/>
              <a:gd name="T19" fmla="*/ 63137 h 67945"/>
              <a:gd name="T20" fmla="*/ 63597 w 69850"/>
              <a:gd name="T21" fmla="*/ 53668 h 67945"/>
              <a:gd name="T22" fmla="*/ 68717 w 69850"/>
              <a:gd name="T23" fmla="*/ 40055 h 67945"/>
              <a:gd name="T24" fmla="*/ 69845 w 69850"/>
              <a:gd name="T25" fmla="*/ 22372 h 67945"/>
              <a:gd name="T26" fmla="*/ 64073 w 69850"/>
              <a:gd name="T27" fmla="*/ 12437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8" name="object 33">
            <a:extLst>
              <a:ext uri="{FF2B5EF4-FFF2-40B4-BE49-F238E27FC236}">
                <a16:creationId xmlns:a16="http://schemas.microsoft.com/office/drawing/2014/main" id="{18B5B835-26A4-494B-96EF-512577D9BF69}"/>
              </a:ext>
            </a:extLst>
          </p:cNvPr>
          <p:cNvSpPr>
            <a:spLocks/>
          </p:cNvSpPr>
          <p:nvPr/>
        </p:nvSpPr>
        <p:spPr bwMode="auto">
          <a:xfrm>
            <a:off x="4156075" y="3659188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9" name="object 34">
            <a:extLst>
              <a:ext uri="{FF2B5EF4-FFF2-40B4-BE49-F238E27FC236}">
                <a16:creationId xmlns:a16="http://schemas.microsoft.com/office/drawing/2014/main" id="{63D5BDA2-3621-4EED-8B1B-AD8FAC67150A}"/>
              </a:ext>
            </a:extLst>
          </p:cNvPr>
          <p:cNvSpPr>
            <a:spLocks/>
          </p:cNvSpPr>
          <p:nvPr/>
        </p:nvSpPr>
        <p:spPr bwMode="auto">
          <a:xfrm>
            <a:off x="4143375" y="3978275"/>
            <a:ext cx="69850" cy="68263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9 h 67945"/>
              <a:gd name="T6" fmla="*/ 0 w 69850"/>
              <a:gd name="T7" fmla="*/ 33362 h 67945"/>
              <a:gd name="T8" fmla="*/ 712 w 69850"/>
              <a:gd name="T9" fmla="*/ 40507 h 67945"/>
              <a:gd name="T10" fmla="*/ 5470 w 69850"/>
              <a:gd name="T11" fmla="*/ 51983 h 67945"/>
              <a:gd name="T12" fmla="*/ 14511 w 69850"/>
              <a:gd name="T13" fmla="*/ 61022 h 67945"/>
              <a:gd name="T14" fmla="*/ 27618 w 69850"/>
              <a:gd name="T15" fmla="*/ 66775 h 67945"/>
              <a:gd name="T16" fmla="*/ 44573 w 69850"/>
              <a:gd name="T17" fmla="*/ 68387 h 67945"/>
              <a:gd name="T18" fmla="*/ 55284 w 69850"/>
              <a:gd name="T19" fmla="*/ 63137 h 67945"/>
              <a:gd name="T20" fmla="*/ 63597 w 69850"/>
              <a:gd name="T21" fmla="*/ 53668 h 67945"/>
              <a:gd name="T22" fmla="*/ 68717 w 69850"/>
              <a:gd name="T23" fmla="*/ 40055 h 67945"/>
              <a:gd name="T24" fmla="*/ 69845 w 69850"/>
              <a:gd name="T25" fmla="*/ 22372 h 67945"/>
              <a:gd name="T26" fmla="*/ 64073 w 69850"/>
              <a:gd name="T27" fmla="*/ 12437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0" name="object 35">
            <a:extLst>
              <a:ext uri="{FF2B5EF4-FFF2-40B4-BE49-F238E27FC236}">
                <a16:creationId xmlns:a16="http://schemas.microsoft.com/office/drawing/2014/main" id="{2EF80909-35CF-438B-A4D0-CABCC7D62F63}"/>
              </a:ext>
            </a:extLst>
          </p:cNvPr>
          <p:cNvSpPr>
            <a:spLocks/>
          </p:cNvSpPr>
          <p:nvPr/>
        </p:nvSpPr>
        <p:spPr bwMode="auto">
          <a:xfrm>
            <a:off x="4181475" y="2955925"/>
            <a:ext cx="1828800" cy="1065213"/>
          </a:xfrm>
          <a:custGeom>
            <a:avLst/>
            <a:gdLst>
              <a:gd name="T0" fmla="*/ 1828800 w 1828800"/>
              <a:gd name="T1" fmla="*/ 989124 h 1065529"/>
              <a:gd name="T2" fmla="*/ 1792351 w 1828800"/>
              <a:gd name="T3" fmla="*/ 687170 h 1065529"/>
              <a:gd name="T4" fmla="*/ 1771523 w 1828800"/>
              <a:gd name="T5" fmla="*/ 981382 h 1065529"/>
              <a:gd name="T6" fmla="*/ 893572 w 1828800"/>
              <a:gd name="T7" fmla="*/ 1009939 h 1065529"/>
              <a:gd name="T8" fmla="*/ 846709 w 1828800"/>
              <a:gd name="T9" fmla="*/ 989124 h 1065529"/>
              <a:gd name="T10" fmla="*/ 429895 w 1828800"/>
              <a:gd name="T11" fmla="*/ 963104 h 1065529"/>
              <a:gd name="T12" fmla="*/ 388112 w 1828800"/>
              <a:gd name="T13" fmla="*/ 869434 h 1065529"/>
              <a:gd name="T14" fmla="*/ 375158 w 1828800"/>
              <a:gd name="T15" fmla="*/ 976177 h 1065529"/>
              <a:gd name="T16" fmla="*/ 153670 w 1828800"/>
              <a:gd name="T17" fmla="*/ 692375 h 1065529"/>
              <a:gd name="T18" fmla="*/ 93726 w 1828800"/>
              <a:gd name="T19" fmla="*/ 382677 h 1065529"/>
              <a:gd name="T20" fmla="*/ 93859 w 1828800"/>
              <a:gd name="T21" fmla="*/ 414949 h 1065529"/>
              <a:gd name="T22" fmla="*/ 94126 w 1828800"/>
              <a:gd name="T23" fmla="*/ 479497 h 1065529"/>
              <a:gd name="T24" fmla="*/ 94392 w 1828800"/>
              <a:gd name="T25" fmla="*/ 544051 h 1065529"/>
              <a:gd name="T26" fmla="*/ 94659 w 1828800"/>
              <a:gd name="T27" fmla="*/ 608607 h 1065529"/>
              <a:gd name="T28" fmla="*/ 94926 w 1828800"/>
              <a:gd name="T29" fmla="*/ 673166 h 1065529"/>
              <a:gd name="T30" fmla="*/ 95059 w 1828800"/>
              <a:gd name="T31" fmla="*/ 705448 h 1065529"/>
              <a:gd name="T32" fmla="*/ 95192 w 1828800"/>
              <a:gd name="T33" fmla="*/ 737727 h 1065529"/>
              <a:gd name="T34" fmla="*/ 95459 w 1828800"/>
              <a:gd name="T35" fmla="*/ 802286 h 1065529"/>
              <a:gd name="T36" fmla="*/ 95726 w 1828800"/>
              <a:gd name="T37" fmla="*/ 866844 h 1065529"/>
              <a:gd name="T38" fmla="*/ 95992 w 1828800"/>
              <a:gd name="T39" fmla="*/ 931398 h 1065529"/>
              <a:gd name="T40" fmla="*/ 96259 w 1828800"/>
              <a:gd name="T41" fmla="*/ 995945 h 1065529"/>
              <a:gd name="T42" fmla="*/ 96393 w 1828800"/>
              <a:gd name="T43" fmla="*/ 1028217 h 1065529"/>
              <a:gd name="T44" fmla="*/ 39116 w 1828800"/>
              <a:gd name="T45" fmla="*/ 871972 h 1065529"/>
              <a:gd name="T46" fmla="*/ 26035 w 1828800"/>
              <a:gd name="T47" fmla="*/ 0 h 1065529"/>
              <a:gd name="T48" fmla="*/ 10414 w 1828800"/>
              <a:gd name="T49" fmla="*/ 590835 h 1065529"/>
              <a:gd name="T50" fmla="*/ 0 w 1828800"/>
              <a:gd name="T51" fmla="*/ 1064644 h 10655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828800" h="1065529">
                <a:moveTo>
                  <a:pt x="1828800" y="989711"/>
                </a:moveTo>
                <a:lnTo>
                  <a:pt x="1792351" y="687578"/>
                </a:lnTo>
                <a:lnTo>
                  <a:pt x="1771523" y="981964"/>
                </a:lnTo>
                <a:lnTo>
                  <a:pt x="893572" y="1010539"/>
                </a:lnTo>
                <a:lnTo>
                  <a:pt x="846709" y="989711"/>
                </a:lnTo>
                <a:lnTo>
                  <a:pt x="429895" y="963676"/>
                </a:lnTo>
                <a:lnTo>
                  <a:pt x="388112" y="869950"/>
                </a:lnTo>
                <a:lnTo>
                  <a:pt x="375158" y="976757"/>
                </a:lnTo>
                <a:lnTo>
                  <a:pt x="153670" y="692785"/>
                </a:lnTo>
                <a:lnTo>
                  <a:pt x="93726" y="382905"/>
                </a:lnTo>
                <a:lnTo>
                  <a:pt x="93859" y="415195"/>
                </a:lnTo>
                <a:lnTo>
                  <a:pt x="94126" y="479781"/>
                </a:lnTo>
                <a:lnTo>
                  <a:pt x="94392" y="544373"/>
                </a:lnTo>
                <a:lnTo>
                  <a:pt x="94659" y="608969"/>
                </a:lnTo>
                <a:lnTo>
                  <a:pt x="94926" y="673566"/>
                </a:lnTo>
                <a:lnTo>
                  <a:pt x="95059" y="705866"/>
                </a:lnTo>
                <a:lnTo>
                  <a:pt x="95192" y="738165"/>
                </a:lnTo>
                <a:lnTo>
                  <a:pt x="95459" y="802762"/>
                </a:lnTo>
                <a:lnTo>
                  <a:pt x="95726" y="867358"/>
                </a:lnTo>
                <a:lnTo>
                  <a:pt x="95992" y="931950"/>
                </a:lnTo>
                <a:lnTo>
                  <a:pt x="96259" y="996536"/>
                </a:lnTo>
                <a:lnTo>
                  <a:pt x="96393" y="1028827"/>
                </a:lnTo>
                <a:lnTo>
                  <a:pt x="39116" y="872490"/>
                </a:lnTo>
                <a:lnTo>
                  <a:pt x="26035" y="0"/>
                </a:lnTo>
                <a:lnTo>
                  <a:pt x="10414" y="591185"/>
                </a:lnTo>
                <a:lnTo>
                  <a:pt x="0" y="1065276"/>
                </a:lnTo>
              </a:path>
            </a:pathLst>
          </a:custGeom>
          <a:noFill/>
          <a:ln w="1981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1" name="object 36">
            <a:extLst>
              <a:ext uri="{FF2B5EF4-FFF2-40B4-BE49-F238E27FC236}">
                <a16:creationId xmlns:a16="http://schemas.microsoft.com/office/drawing/2014/main" id="{6B0BE38D-6851-4640-A78B-2EA26291585C}"/>
              </a:ext>
            </a:extLst>
          </p:cNvPr>
          <p:cNvSpPr>
            <a:spLocks/>
          </p:cNvSpPr>
          <p:nvPr/>
        </p:nvSpPr>
        <p:spPr bwMode="auto">
          <a:xfrm>
            <a:off x="5976938" y="3883025"/>
            <a:ext cx="71437" cy="71438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9 h 71754"/>
              <a:gd name="T4" fmla="*/ 70997 w 71754"/>
              <a:gd name="T5" fmla="*/ 70999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2" name="object 37">
            <a:extLst>
              <a:ext uri="{FF2B5EF4-FFF2-40B4-BE49-F238E27FC236}">
                <a16:creationId xmlns:a16="http://schemas.microsoft.com/office/drawing/2014/main" id="{105CD251-9977-4069-BD4F-398F71356CC2}"/>
              </a:ext>
            </a:extLst>
          </p:cNvPr>
          <p:cNvSpPr>
            <a:spLocks/>
          </p:cNvSpPr>
          <p:nvPr/>
        </p:nvSpPr>
        <p:spPr bwMode="auto">
          <a:xfrm>
            <a:off x="5935663" y="3590925"/>
            <a:ext cx="71437" cy="73025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1896 h 73660"/>
              <a:gd name="T4" fmla="*/ 70997 w 71754"/>
              <a:gd name="T5" fmla="*/ 71896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3" name="object 38">
            <a:extLst>
              <a:ext uri="{FF2B5EF4-FFF2-40B4-BE49-F238E27FC236}">
                <a16:creationId xmlns:a16="http://schemas.microsoft.com/office/drawing/2014/main" id="{EFC991C4-0EAB-4677-B1EE-D0B01D3D51E7}"/>
              </a:ext>
            </a:extLst>
          </p:cNvPr>
          <p:cNvSpPr>
            <a:spLocks/>
          </p:cNvSpPr>
          <p:nvPr/>
        </p:nvSpPr>
        <p:spPr bwMode="auto">
          <a:xfrm>
            <a:off x="5921375" y="3883025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4" name="object 39">
            <a:extLst>
              <a:ext uri="{FF2B5EF4-FFF2-40B4-BE49-F238E27FC236}">
                <a16:creationId xmlns:a16="http://schemas.microsoft.com/office/drawing/2014/main" id="{89AED9E0-B372-4355-BED4-BE1B3C6C3CB7}"/>
              </a:ext>
            </a:extLst>
          </p:cNvPr>
          <p:cNvSpPr>
            <a:spLocks/>
          </p:cNvSpPr>
          <p:nvPr/>
        </p:nvSpPr>
        <p:spPr bwMode="auto">
          <a:xfrm>
            <a:off x="5029200" y="3917950"/>
            <a:ext cx="71438" cy="74613"/>
          </a:xfrm>
          <a:custGeom>
            <a:avLst/>
            <a:gdLst>
              <a:gd name="T0" fmla="*/ 35499 w 71754"/>
              <a:gd name="T1" fmla="*/ 0 h 73660"/>
              <a:gd name="T2" fmla="*/ 0 w 71754"/>
              <a:gd name="T3" fmla="*/ 75057 h 73660"/>
              <a:gd name="T4" fmla="*/ 70999 w 71754"/>
              <a:gd name="T5" fmla="*/ 75057 h 73660"/>
              <a:gd name="T6" fmla="*/ 35499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5" name="object 40">
            <a:extLst>
              <a:ext uri="{FF2B5EF4-FFF2-40B4-BE49-F238E27FC236}">
                <a16:creationId xmlns:a16="http://schemas.microsoft.com/office/drawing/2014/main" id="{AA707EAE-3457-413B-9A2C-7AE93C082885}"/>
              </a:ext>
            </a:extLst>
          </p:cNvPr>
          <p:cNvSpPr>
            <a:spLocks/>
          </p:cNvSpPr>
          <p:nvPr/>
        </p:nvSpPr>
        <p:spPr bwMode="auto">
          <a:xfrm>
            <a:off x="4989513" y="3908425"/>
            <a:ext cx="71437" cy="73025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4188 h 71754"/>
              <a:gd name="T4" fmla="*/ 70997 w 71754"/>
              <a:gd name="T5" fmla="*/ 74188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6" name="object 41">
            <a:extLst>
              <a:ext uri="{FF2B5EF4-FFF2-40B4-BE49-F238E27FC236}">
                <a16:creationId xmlns:a16="http://schemas.microsoft.com/office/drawing/2014/main" id="{B4FE57BE-1BB7-4813-9723-AED69778C87E}"/>
              </a:ext>
            </a:extLst>
          </p:cNvPr>
          <p:cNvSpPr>
            <a:spLocks/>
          </p:cNvSpPr>
          <p:nvPr/>
        </p:nvSpPr>
        <p:spPr bwMode="auto">
          <a:xfrm>
            <a:off x="4576763" y="3883025"/>
            <a:ext cx="73025" cy="71438"/>
          </a:xfrm>
          <a:custGeom>
            <a:avLst/>
            <a:gdLst>
              <a:gd name="T0" fmla="*/ 35948 w 73660"/>
              <a:gd name="T1" fmla="*/ 0 h 71754"/>
              <a:gd name="T2" fmla="*/ 0 w 73660"/>
              <a:gd name="T3" fmla="*/ 70999 h 71754"/>
              <a:gd name="T4" fmla="*/ 71896 w 73660"/>
              <a:gd name="T5" fmla="*/ 70999 h 71754"/>
              <a:gd name="T6" fmla="*/ 35948 w 73660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660" h="71754">
                <a:moveTo>
                  <a:pt x="36576" y="0"/>
                </a:moveTo>
                <a:lnTo>
                  <a:pt x="0" y="71628"/>
                </a:lnTo>
                <a:lnTo>
                  <a:pt x="73152" y="71628"/>
                </a:lnTo>
                <a:lnTo>
                  <a:pt x="36576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7" name="object 42">
            <a:extLst>
              <a:ext uri="{FF2B5EF4-FFF2-40B4-BE49-F238E27FC236}">
                <a16:creationId xmlns:a16="http://schemas.microsoft.com/office/drawing/2014/main" id="{98B8A5BC-8475-40D3-9E72-9760220E1620}"/>
              </a:ext>
            </a:extLst>
          </p:cNvPr>
          <p:cNvSpPr>
            <a:spLocks/>
          </p:cNvSpPr>
          <p:nvPr/>
        </p:nvSpPr>
        <p:spPr bwMode="auto">
          <a:xfrm>
            <a:off x="4529138" y="3784600"/>
            <a:ext cx="74612" cy="71438"/>
          </a:xfrm>
          <a:custGeom>
            <a:avLst/>
            <a:gdLst>
              <a:gd name="T0" fmla="*/ 37528 w 73660"/>
              <a:gd name="T1" fmla="*/ 0 h 71754"/>
              <a:gd name="T2" fmla="*/ 0 w 73660"/>
              <a:gd name="T3" fmla="*/ 70999 h 71754"/>
              <a:gd name="T4" fmla="*/ 75055 w 73660"/>
              <a:gd name="T5" fmla="*/ 70999 h 71754"/>
              <a:gd name="T6" fmla="*/ 37528 w 73660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660" h="71754">
                <a:moveTo>
                  <a:pt x="36576" y="0"/>
                </a:moveTo>
                <a:lnTo>
                  <a:pt x="0" y="71628"/>
                </a:lnTo>
                <a:lnTo>
                  <a:pt x="73152" y="71628"/>
                </a:lnTo>
                <a:lnTo>
                  <a:pt x="36576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8" name="object 43">
            <a:extLst>
              <a:ext uri="{FF2B5EF4-FFF2-40B4-BE49-F238E27FC236}">
                <a16:creationId xmlns:a16="http://schemas.microsoft.com/office/drawing/2014/main" id="{C47455D9-35DC-4864-ADD7-FFD90FDDCDC6}"/>
              </a:ext>
            </a:extLst>
          </p:cNvPr>
          <p:cNvSpPr>
            <a:spLocks/>
          </p:cNvSpPr>
          <p:nvPr/>
        </p:nvSpPr>
        <p:spPr bwMode="auto">
          <a:xfrm>
            <a:off x="4513263" y="3902075"/>
            <a:ext cx="71437" cy="71438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9 h 71754"/>
              <a:gd name="T4" fmla="*/ 70997 w 71754"/>
              <a:gd name="T5" fmla="*/ 70999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9" name="object 44">
            <a:extLst>
              <a:ext uri="{FF2B5EF4-FFF2-40B4-BE49-F238E27FC236}">
                <a16:creationId xmlns:a16="http://schemas.microsoft.com/office/drawing/2014/main" id="{B7C8BF4C-B381-46D0-8709-4A8ACB6551EF}"/>
              </a:ext>
            </a:extLst>
          </p:cNvPr>
          <p:cNvSpPr>
            <a:spLocks/>
          </p:cNvSpPr>
          <p:nvPr/>
        </p:nvSpPr>
        <p:spPr bwMode="auto">
          <a:xfrm>
            <a:off x="4291013" y="3598863"/>
            <a:ext cx="73025" cy="71437"/>
          </a:xfrm>
          <a:custGeom>
            <a:avLst/>
            <a:gdLst>
              <a:gd name="T0" fmla="*/ 37094 w 71754"/>
              <a:gd name="T1" fmla="*/ 0 h 71754"/>
              <a:gd name="T2" fmla="*/ 0 w 71754"/>
              <a:gd name="T3" fmla="*/ 70997 h 71754"/>
              <a:gd name="T4" fmla="*/ 74188 w 71754"/>
              <a:gd name="T5" fmla="*/ 70997 h 71754"/>
              <a:gd name="T6" fmla="*/ 37094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0" name="object 45">
            <a:extLst>
              <a:ext uri="{FF2B5EF4-FFF2-40B4-BE49-F238E27FC236}">
                <a16:creationId xmlns:a16="http://schemas.microsoft.com/office/drawing/2014/main" id="{5D7D634D-A4F4-4880-AB94-B32ABB43F645}"/>
              </a:ext>
            </a:extLst>
          </p:cNvPr>
          <p:cNvSpPr>
            <a:spLocks/>
          </p:cNvSpPr>
          <p:nvPr/>
        </p:nvSpPr>
        <p:spPr bwMode="auto">
          <a:xfrm>
            <a:off x="4246563" y="3303588"/>
            <a:ext cx="71437" cy="74612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5055 h 73660"/>
              <a:gd name="T4" fmla="*/ 70997 w 71754"/>
              <a:gd name="T5" fmla="*/ 75055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1" name="object 46">
            <a:extLst>
              <a:ext uri="{FF2B5EF4-FFF2-40B4-BE49-F238E27FC236}">
                <a16:creationId xmlns:a16="http://schemas.microsoft.com/office/drawing/2014/main" id="{83C9D1F3-0DDD-45CC-B7BA-163B01B9DD88}"/>
              </a:ext>
            </a:extLst>
          </p:cNvPr>
          <p:cNvSpPr>
            <a:spLocks/>
          </p:cNvSpPr>
          <p:nvPr/>
        </p:nvSpPr>
        <p:spPr bwMode="auto">
          <a:xfrm>
            <a:off x="4162425" y="2916238"/>
            <a:ext cx="71438" cy="73025"/>
          </a:xfrm>
          <a:custGeom>
            <a:avLst/>
            <a:gdLst>
              <a:gd name="T0" fmla="*/ 35499 w 71754"/>
              <a:gd name="T1" fmla="*/ 0 h 71755"/>
              <a:gd name="T2" fmla="*/ 0 w 71754"/>
              <a:gd name="T3" fmla="*/ 74186 h 71755"/>
              <a:gd name="T4" fmla="*/ 70999 w 71754"/>
              <a:gd name="T5" fmla="*/ 74186 h 71755"/>
              <a:gd name="T6" fmla="*/ 35499 w 71754"/>
              <a:gd name="T7" fmla="*/ 0 h 717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5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2" name="object 47">
            <a:extLst>
              <a:ext uri="{FF2B5EF4-FFF2-40B4-BE49-F238E27FC236}">
                <a16:creationId xmlns:a16="http://schemas.microsoft.com/office/drawing/2014/main" id="{27705F9E-455E-4218-8874-DEDAAEC704A5}"/>
              </a:ext>
            </a:extLst>
          </p:cNvPr>
          <p:cNvSpPr>
            <a:spLocks/>
          </p:cNvSpPr>
          <p:nvPr/>
        </p:nvSpPr>
        <p:spPr bwMode="auto">
          <a:xfrm>
            <a:off x="4160838" y="3494088"/>
            <a:ext cx="71437" cy="71437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7 h 71754"/>
              <a:gd name="T4" fmla="*/ 70997 w 71754"/>
              <a:gd name="T5" fmla="*/ 70997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3" name="object 48">
            <a:extLst>
              <a:ext uri="{FF2B5EF4-FFF2-40B4-BE49-F238E27FC236}">
                <a16:creationId xmlns:a16="http://schemas.microsoft.com/office/drawing/2014/main" id="{C0707CB9-594B-436F-B411-C20DA43CB5C3}"/>
              </a:ext>
            </a:extLst>
          </p:cNvPr>
          <p:cNvSpPr>
            <a:spLocks/>
          </p:cNvSpPr>
          <p:nvPr/>
        </p:nvSpPr>
        <p:spPr bwMode="auto">
          <a:xfrm>
            <a:off x="4232275" y="3933825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4" name="object 49">
            <a:extLst>
              <a:ext uri="{FF2B5EF4-FFF2-40B4-BE49-F238E27FC236}">
                <a16:creationId xmlns:a16="http://schemas.microsoft.com/office/drawing/2014/main" id="{19A67E8E-9923-4B92-A45B-F60ECADB0C77}"/>
              </a:ext>
            </a:extLst>
          </p:cNvPr>
          <p:cNvSpPr>
            <a:spLocks/>
          </p:cNvSpPr>
          <p:nvPr/>
        </p:nvSpPr>
        <p:spPr bwMode="auto">
          <a:xfrm>
            <a:off x="4148138" y="3951288"/>
            <a:ext cx="71437" cy="74612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5055 h 73660"/>
              <a:gd name="T4" fmla="*/ 70997 w 71754"/>
              <a:gd name="T5" fmla="*/ 75055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5" name="object 50">
            <a:extLst>
              <a:ext uri="{FF2B5EF4-FFF2-40B4-BE49-F238E27FC236}">
                <a16:creationId xmlns:a16="http://schemas.microsoft.com/office/drawing/2014/main" id="{DA2FB0FB-6842-4E97-8615-CF50224DE2DE}"/>
              </a:ext>
            </a:extLst>
          </p:cNvPr>
          <p:cNvSpPr>
            <a:spLocks/>
          </p:cNvSpPr>
          <p:nvPr/>
        </p:nvSpPr>
        <p:spPr bwMode="auto">
          <a:xfrm>
            <a:off x="4178300" y="3792538"/>
            <a:ext cx="1851025" cy="233362"/>
          </a:xfrm>
          <a:custGeom>
            <a:avLst/>
            <a:gdLst>
              <a:gd name="T0" fmla="*/ 1850390 w 1851660"/>
              <a:gd name="T1" fmla="*/ 211895 h 233679"/>
              <a:gd name="T2" fmla="*/ 530877 w 1851660"/>
              <a:gd name="T3" fmla="*/ 211895 h 233679"/>
              <a:gd name="T4" fmla="*/ 460694 w 1851660"/>
              <a:gd name="T5" fmla="*/ 230007 h 233679"/>
              <a:gd name="T6" fmla="*/ 153564 w 1851660"/>
              <a:gd name="T7" fmla="*/ 198976 h 233679"/>
              <a:gd name="T8" fmla="*/ 85921 w 1851660"/>
              <a:gd name="T9" fmla="*/ 196316 h 233679"/>
              <a:gd name="T10" fmla="*/ 36425 w 1851660"/>
              <a:gd name="T11" fmla="*/ 103351 h 233679"/>
              <a:gd name="T12" fmla="*/ 18276 w 1851660"/>
              <a:gd name="T13" fmla="*/ 0 h 233679"/>
              <a:gd name="T14" fmla="*/ 0 w 1851660"/>
              <a:gd name="T15" fmla="*/ 232540 h 233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51660" h="233679">
                <a:moveTo>
                  <a:pt x="1851660" y="212471"/>
                </a:moveTo>
                <a:lnTo>
                  <a:pt x="531241" y="212471"/>
                </a:lnTo>
                <a:lnTo>
                  <a:pt x="461010" y="230632"/>
                </a:lnTo>
                <a:lnTo>
                  <a:pt x="153670" y="199517"/>
                </a:lnTo>
                <a:lnTo>
                  <a:pt x="85979" y="196850"/>
                </a:lnTo>
                <a:lnTo>
                  <a:pt x="36449" y="103632"/>
                </a:lnTo>
                <a:lnTo>
                  <a:pt x="18288" y="0"/>
                </a:lnTo>
                <a:lnTo>
                  <a:pt x="0" y="233172"/>
                </a:lnTo>
              </a:path>
            </a:pathLst>
          </a:custGeom>
          <a:noFill/>
          <a:ln w="19812">
            <a:solidFill>
              <a:srgbClr val="DD4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6" name="object 51">
            <a:extLst>
              <a:ext uri="{FF2B5EF4-FFF2-40B4-BE49-F238E27FC236}">
                <a16:creationId xmlns:a16="http://schemas.microsoft.com/office/drawing/2014/main" id="{94EB9927-8909-4FF8-88DD-5356F9B9B134}"/>
              </a:ext>
            </a:extLst>
          </p:cNvPr>
          <p:cNvSpPr>
            <a:spLocks/>
          </p:cNvSpPr>
          <p:nvPr/>
        </p:nvSpPr>
        <p:spPr bwMode="auto">
          <a:xfrm>
            <a:off x="4181475" y="3643313"/>
            <a:ext cx="136525" cy="377825"/>
          </a:xfrm>
          <a:custGeom>
            <a:avLst/>
            <a:gdLst>
              <a:gd name="T0" fmla="*/ 135893 w 137160"/>
              <a:gd name="T1" fmla="*/ 218214 h 378460"/>
              <a:gd name="T2" fmla="*/ 97390 w 137160"/>
              <a:gd name="T3" fmla="*/ 129865 h 378460"/>
              <a:gd name="T4" fmla="*/ 41019 w 137160"/>
              <a:gd name="T5" fmla="*/ 176698 h 378460"/>
              <a:gd name="T6" fmla="*/ 17993 w 137160"/>
              <a:gd name="T7" fmla="*/ 0 h 378460"/>
              <a:gd name="T8" fmla="*/ 12834 w 137160"/>
              <a:gd name="T9" fmla="*/ 88349 h 378460"/>
              <a:gd name="T10" fmla="*/ 0 w 137160"/>
              <a:gd name="T11" fmla="*/ 376685 h 378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7160" h="378460">
                <a:moveTo>
                  <a:pt x="137160" y="218948"/>
                </a:moveTo>
                <a:lnTo>
                  <a:pt x="98298" y="130302"/>
                </a:lnTo>
                <a:lnTo>
                  <a:pt x="41402" y="177292"/>
                </a:lnTo>
                <a:lnTo>
                  <a:pt x="18161" y="0"/>
                </a:lnTo>
                <a:lnTo>
                  <a:pt x="12954" y="88646"/>
                </a:lnTo>
                <a:lnTo>
                  <a:pt x="0" y="377952"/>
                </a:lnTo>
              </a:path>
            </a:pathLst>
          </a:custGeom>
          <a:noFill/>
          <a:ln w="19812">
            <a:solidFill>
              <a:srgbClr val="17A8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7" name="object 52">
            <a:extLst>
              <a:ext uri="{FF2B5EF4-FFF2-40B4-BE49-F238E27FC236}">
                <a16:creationId xmlns:a16="http://schemas.microsoft.com/office/drawing/2014/main" id="{ADEF97A8-3A25-4962-A0E1-0A6004B508B4}"/>
              </a:ext>
            </a:extLst>
          </p:cNvPr>
          <p:cNvSpPr>
            <a:spLocks/>
          </p:cNvSpPr>
          <p:nvPr/>
        </p:nvSpPr>
        <p:spPr bwMode="auto">
          <a:xfrm>
            <a:off x="4175125" y="3783013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8" name="object 53">
            <a:extLst>
              <a:ext uri="{FF2B5EF4-FFF2-40B4-BE49-F238E27FC236}">
                <a16:creationId xmlns:a16="http://schemas.microsoft.com/office/drawing/2014/main" id="{9324BCCA-7C65-4E59-909C-DF9FBDB30BF7}"/>
              </a:ext>
            </a:extLst>
          </p:cNvPr>
          <p:cNvSpPr>
            <a:spLocks/>
          </p:cNvSpPr>
          <p:nvPr/>
        </p:nvSpPr>
        <p:spPr bwMode="auto">
          <a:xfrm>
            <a:off x="4187825" y="3784600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9" name="object 54">
            <a:extLst>
              <a:ext uri="{FF2B5EF4-FFF2-40B4-BE49-F238E27FC236}">
                <a16:creationId xmlns:a16="http://schemas.microsoft.com/office/drawing/2014/main" id="{4C05EC69-603A-448F-8F2C-C2EC741AD81E}"/>
              </a:ext>
            </a:extLst>
          </p:cNvPr>
          <p:cNvSpPr>
            <a:spLocks/>
          </p:cNvSpPr>
          <p:nvPr/>
        </p:nvSpPr>
        <p:spPr bwMode="auto">
          <a:xfrm>
            <a:off x="5983288" y="3973513"/>
            <a:ext cx="66675" cy="65087"/>
          </a:xfrm>
          <a:custGeom>
            <a:avLst/>
            <a:gdLst>
              <a:gd name="T0" fmla="*/ 0 w 66039"/>
              <a:gd name="T1" fmla="*/ 63658 h 66039"/>
              <a:gd name="T2" fmla="*/ 66802 w 66039"/>
              <a:gd name="T3" fmla="*/ 63658 h 66039"/>
              <a:gd name="T4" fmla="*/ 66802 w 66039"/>
              <a:gd name="T5" fmla="*/ 0 h 66039"/>
              <a:gd name="T6" fmla="*/ 0 w 66039"/>
              <a:gd name="T7" fmla="*/ 0 h 66039"/>
              <a:gd name="T8" fmla="*/ 0 w 66039"/>
              <a:gd name="T9" fmla="*/ 63658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0" name="object 55">
            <a:extLst>
              <a:ext uri="{FF2B5EF4-FFF2-40B4-BE49-F238E27FC236}">
                <a16:creationId xmlns:a16="http://schemas.microsoft.com/office/drawing/2014/main" id="{1304CC51-E302-4E90-BC1C-6021B6878522}"/>
              </a:ext>
            </a:extLst>
          </p:cNvPr>
          <p:cNvSpPr>
            <a:spLocks/>
          </p:cNvSpPr>
          <p:nvPr/>
        </p:nvSpPr>
        <p:spPr bwMode="auto">
          <a:xfrm>
            <a:off x="5929313" y="3976688"/>
            <a:ext cx="66675" cy="63500"/>
          </a:xfrm>
          <a:custGeom>
            <a:avLst/>
            <a:gdLst>
              <a:gd name="T0" fmla="*/ 0 w 66039"/>
              <a:gd name="T1" fmla="*/ 62744 h 64135"/>
              <a:gd name="T2" fmla="*/ 66802 w 66039"/>
              <a:gd name="T3" fmla="*/ 62744 h 64135"/>
              <a:gd name="T4" fmla="*/ 66802 w 66039"/>
              <a:gd name="T5" fmla="*/ 0 h 64135"/>
              <a:gd name="T6" fmla="*/ 0 w 66039"/>
              <a:gd name="T7" fmla="*/ 0 h 64135"/>
              <a:gd name="T8" fmla="*/ 0 w 66039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05"/>
                </a:moveTo>
                <a:lnTo>
                  <a:pt x="65534" y="64005"/>
                </a:lnTo>
                <a:lnTo>
                  <a:pt x="65534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1" name="object 56">
            <a:extLst>
              <a:ext uri="{FF2B5EF4-FFF2-40B4-BE49-F238E27FC236}">
                <a16:creationId xmlns:a16="http://schemas.microsoft.com/office/drawing/2014/main" id="{96609CE4-BD93-4246-85D8-15C51A0F8E8E}"/>
              </a:ext>
            </a:extLst>
          </p:cNvPr>
          <p:cNvSpPr>
            <a:spLocks/>
          </p:cNvSpPr>
          <p:nvPr/>
        </p:nvSpPr>
        <p:spPr bwMode="auto">
          <a:xfrm>
            <a:off x="5251450" y="3976688"/>
            <a:ext cx="44450" cy="63500"/>
          </a:xfrm>
          <a:custGeom>
            <a:avLst/>
            <a:gdLst>
              <a:gd name="T0" fmla="*/ 0 w 44450"/>
              <a:gd name="T1" fmla="*/ 62744 h 64135"/>
              <a:gd name="T2" fmla="*/ 44200 w 44450"/>
              <a:gd name="T3" fmla="*/ 62744 h 64135"/>
              <a:gd name="T4" fmla="*/ 44200 w 44450"/>
              <a:gd name="T5" fmla="*/ 0 h 64135"/>
              <a:gd name="T6" fmla="*/ 0 w 44450"/>
              <a:gd name="T7" fmla="*/ 0 h 64135"/>
              <a:gd name="T8" fmla="*/ 0 w 44450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450" h="64135">
                <a:moveTo>
                  <a:pt x="0" y="64005"/>
                </a:moveTo>
                <a:lnTo>
                  <a:pt x="44200" y="64005"/>
                </a:lnTo>
                <a:lnTo>
                  <a:pt x="44200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2" name="object 57">
            <a:extLst>
              <a:ext uri="{FF2B5EF4-FFF2-40B4-BE49-F238E27FC236}">
                <a16:creationId xmlns:a16="http://schemas.microsoft.com/office/drawing/2014/main" id="{A8DF1D44-37BB-4C35-945E-194B83D47E22}"/>
              </a:ext>
            </a:extLst>
          </p:cNvPr>
          <p:cNvSpPr>
            <a:spLocks/>
          </p:cNvSpPr>
          <p:nvPr/>
        </p:nvSpPr>
        <p:spPr bwMode="auto">
          <a:xfrm>
            <a:off x="5186363" y="3976688"/>
            <a:ext cx="65087" cy="63500"/>
          </a:xfrm>
          <a:custGeom>
            <a:avLst/>
            <a:gdLst>
              <a:gd name="T0" fmla="*/ 0 w 66039"/>
              <a:gd name="T1" fmla="*/ 62744 h 64135"/>
              <a:gd name="T2" fmla="*/ 63653 w 66039"/>
              <a:gd name="T3" fmla="*/ 62744 h 64135"/>
              <a:gd name="T4" fmla="*/ 63653 w 66039"/>
              <a:gd name="T5" fmla="*/ 0 h 64135"/>
              <a:gd name="T6" fmla="*/ 0 w 66039"/>
              <a:gd name="T7" fmla="*/ 0 h 64135"/>
              <a:gd name="T8" fmla="*/ 0 w 66039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05"/>
                </a:moveTo>
                <a:lnTo>
                  <a:pt x="65529" y="64005"/>
                </a:lnTo>
                <a:lnTo>
                  <a:pt x="65529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3" name="object 58">
            <a:extLst>
              <a:ext uri="{FF2B5EF4-FFF2-40B4-BE49-F238E27FC236}">
                <a16:creationId xmlns:a16="http://schemas.microsoft.com/office/drawing/2014/main" id="{E1301A64-B3BD-4401-9017-8AC9336077B5}"/>
              </a:ext>
            </a:extLst>
          </p:cNvPr>
          <p:cNvSpPr>
            <a:spLocks/>
          </p:cNvSpPr>
          <p:nvPr/>
        </p:nvSpPr>
        <p:spPr bwMode="auto">
          <a:xfrm>
            <a:off x="4667250" y="3973513"/>
            <a:ext cx="63500" cy="65087"/>
          </a:xfrm>
          <a:custGeom>
            <a:avLst/>
            <a:gdLst>
              <a:gd name="T0" fmla="*/ 0 w 64135"/>
              <a:gd name="T1" fmla="*/ 63658 h 66039"/>
              <a:gd name="T2" fmla="*/ 62749 w 64135"/>
              <a:gd name="T3" fmla="*/ 63658 h 66039"/>
              <a:gd name="T4" fmla="*/ 62749 w 64135"/>
              <a:gd name="T5" fmla="*/ 0 h 66039"/>
              <a:gd name="T6" fmla="*/ 0 w 64135"/>
              <a:gd name="T7" fmla="*/ 0 h 66039"/>
              <a:gd name="T8" fmla="*/ 0 w 64135"/>
              <a:gd name="T9" fmla="*/ 63658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6039">
                <a:moveTo>
                  <a:pt x="0" y="65534"/>
                </a:moveTo>
                <a:lnTo>
                  <a:pt x="64010" y="65534"/>
                </a:lnTo>
                <a:lnTo>
                  <a:pt x="64010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4" name="object 59">
            <a:extLst>
              <a:ext uri="{FF2B5EF4-FFF2-40B4-BE49-F238E27FC236}">
                <a16:creationId xmlns:a16="http://schemas.microsoft.com/office/drawing/2014/main" id="{E3891F37-291F-4CA2-BB25-E202E7BBB5FB}"/>
              </a:ext>
            </a:extLst>
          </p:cNvPr>
          <p:cNvSpPr>
            <a:spLocks/>
          </p:cNvSpPr>
          <p:nvPr/>
        </p:nvSpPr>
        <p:spPr bwMode="auto">
          <a:xfrm>
            <a:off x="4625975" y="3998913"/>
            <a:ext cx="63500" cy="66675"/>
          </a:xfrm>
          <a:custGeom>
            <a:avLst/>
            <a:gdLst>
              <a:gd name="T0" fmla="*/ 0 w 64135"/>
              <a:gd name="T1" fmla="*/ 66797 h 66039"/>
              <a:gd name="T2" fmla="*/ 62744 w 64135"/>
              <a:gd name="T3" fmla="*/ 66797 h 66039"/>
              <a:gd name="T4" fmla="*/ 62744 w 64135"/>
              <a:gd name="T5" fmla="*/ 0 h 66039"/>
              <a:gd name="T6" fmla="*/ 0 w 64135"/>
              <a:gd name="T7" fmla="*/ 0 h 66039"/>
              <a:gd name="T8" fmla="*/ 0 w 64135"/>
              <a:gd name="T9" fmla="*/ 66797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6039">
                <a:moveTo>
                  <a:pt x="0" y="65529"/>
                </a:moveTo>
                <a:lnTo>
                  <a:pt x="64005" y="65529"/>
                </a:lnTo>
                <a:lnTo>
                  <a:pt x="64005" y="0"/>
                </a:lnTo>
                <a:lnTo>
                  <a:pt x="0" y="0"/>
                </a:lnTo>
                <a:lnTo>
                  <a:pt x="0" y="65529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5" name="object 60">
            <a:extLst>
              <a:ext uri="{FF2B5EF4-FFF2-40B4-BE49-F238E27FC236}">
                <a16:creationId xmlns:a16="http://schemas.microsoft.com/office/drawing/2014/main" id="{148B4413-9505-4EFC-9A18-9B21975C78E6}"/>
              </a:ext>
            </a:extLst>
          </p:cNvPr>
          <p:cNvSpPr>
            <a:spLocks/>
          </p:cNvSpPr>
          <p:nvPr/>
        </p:nvSpPr>
        <p:spPr bwMode="auto">
          <a:xfrm>
            <a:off x="4298950" y="3948113"/>
            <a:ext cx="66675" cy="66675"/>
          </a:xfrm>
          <a:custGeom>
            <a:avLst/>
            <a:gdLst>
              <a:gd name="T0" fmla="*/ 0 w 66039"/>
              <a:gd name="T1" fmla="*/ 66802 h 66039"/>
              <a:gd name="T2" fmla="*/ 66802 w 66039"/>
              <a:gd name="T3" fmla="*/ 66802 h 66039"/>
              <a:gd name="T4" fmla="*/ 66802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6" name="object 61">
            <a:extLst>
              <a:ext uri="{FF2B5EF4-FFF2-40B4-BE49-F238E27FC236}">
                <a16:creationId xmlns:a16="http://schemas.microsoft.com/office/drawing/2014/main" id="{C499E476-C765-4D11-B927-9C4CD13B0616}"/>
              </a:ext>
            </a:extLst>
          </p:cNvPr>
          <p:cNvSpPr>
            <a:spLocks/>
          </p:cNvSpPr>
          <p:nvPr/>
        </p:nvSpPr>
        <p:spPr bwMode="auto">
          <a:xfrm>
            <a:off x="4256088" y="3968750"/>
            <a:ext cx="66675" cy="65088"/>
          </a:xfrm>
          <a:custGeom>
            <a:avLst/>
            <a:gdLst>
              <a:gd name="T0" fmla="*/ 0 w 66039"/>
              <a:gd name="T1" fmla="*/ 63655 h 66039"/>
              <a:gd name="T2" fmla="*/ 66797 w 66039"/>
              <a:gd name="T3" fmla="*/ 63655 h 66039"/>
              <a:gd name="T4" fmla="*/ 66797 w 66039"/>
              <a:gd name="T5" fmla="*/ 0 h 66039"/>
              <a:gd name="T6" fmla="*/ 0 w 66039"/>
              <a:gd name="T7" fmla="*/ 0 h 66039"/>
              <a:gd name="T8" fmla="*/ 0 w 66039"/>
              <a:gd name="T9" fmla="*/ 63655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29"/>
                </a:moveTo>
                <a:lnTo>
                  <a:pt x="65529" y="65529"/>
                </a:lnTo>
                <a:lnTo>
                  <a:pt x="65529" y="0"/>
                </a:lnTo>
                <a:lnTo>
                  <a:pt x="0" y="0"/>
                </a:lnTo>
                <a:lnTo>
                  <a:pt x="0" y="65529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7" name="object 62">
            <a:extLst>
              <a:ext uri="{FF2B5EF4-FFF2-40B4-BE49-F238E27FC236}">
                <a16:creationId xmlns:a16="http://schemas.microsoft.com/office/drawing/2014/main" id="{313A0C1B-154A-46E1-A835-65FA5BC517FE}"/>
              </a:ext>
            </a:extLst>
          </p:cNvPr>
          <p:cNvSpPr>
            <a:spLocks/>
          </p:cNvSpPr>
          <p:nvPr/>
        </p:nvSpPr>
        <p:spPr bwMode="auto">
          <a:xfrm>
            <a:off x="4210050" y="3927475"/>
            <a:ext cx="66675" cy="63500"/>
          </a:xfrm>
          <a:custGeom>
            <a:avLst/>
            <a:gdLst>
              <a:gd name="T0" fmla="*/ 0 w 66039"/>
              <a:gd name="T1" fmla="*/ 62749 h 64135"/>
              <a:gd name="T2" fmla="*/ 66797 w 66039"/>
              <a:gd name="T3" fmla="*/ 62749 h 64135"/>
              <a:gd name="T4" fmla="*/ 66797 w 66039"/>
              <a:gd name="T5" fmla="*/ 0 h 64135"/>
              <a:gd name="T6" fmla="*/ 0 w 66039"/>
              <a:gd name="T7" fmla="*/ 0 h 64135"/>
              <a:gd name="T8" fmla="*/ 0 w 66039"/>
              <a:gd name="T9" fmla="*/ 62749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10"/>
                </a:moveTo>
                <a:lnTo>
                  <a:pt x="65529" y="64010"/>
                </a:lnTo>
                <a:lnTo>
                  <a:pt x="65529" y="0"/>
                </a:lnTo>
                <a:lnTo>
                  <a:pt x="0" y="0"/>
                </a:lnTo>
                <a:lnTo>
                  <a:pt x="0" y="64010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8" name="object 63">
            <a:extLst>
              <a:ext uri="{FF2B5EF4-FFF2-40B4-BE49-F238E27FC236}">
                <a16:creationId xmlns:a16="http://schemas.microsoft.com/office/drawing/2014/main" id="{D70CC3DC-5EFA-4A13-95EC-3329290D7447}"/>
              </a:ext>
            </a:extLst>
          </p:cNvPr>
          <p:cNvSpPr>
            <a:spLocks/>
          </p:cNvSpPr>
          <p:nvPr/>
        </p:nvSpPr>
        <p:spPr bwMode="auto">
          <a:xfrm>
            <a:off x="4183063" y="3852863"/>
            <a:ext cx="65087" cy="63500"/>
          </a:xfrm>
          <a:custGeom>
            <a:avLst/>
            <a:gdLst>
              <a:gd name="T0" fmla="*/ 0 w 64135"/>
              <a:gd name="T1" fmla="*/ 62744 h 64135"/>
              <a:gd name="T2" fmla="*/ 65919 w 64135"/>
              <a:gd name="T3" fmla="*/ 62744 h 64135"/>
              <a:gd name="T4" fmla="*/ 65919 w 64135"/>
              <a:gd name="T5" fmla="*/ 0 h 64135"/>
              <a:gd name="T6" fmla="*/ 0 w 64135"/>
              <a:gd name="T7" fmla="*/ 0 h 64135"/>
              <a:gd name="T8" fmla="*/ 0 w 64135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4135">
                <a:moveTo>
                  <a:pt x="0" y="64005"/>
                </a:moveTo>
                <a:lnTo>
                  <a:pt x="64005" y="64005"/>
                </a:lnTo>
                <a:lnTo>
                  <a:pt x="64005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9" name="object 64">
            <a:extLst>
              <a:ext uri="{FF2B5EF4-FFF2-40B4-BE49-F238E27FC236}">
                <a16:creationId xmlns:a16="http://schemas.microsoft.com/office/drawing/2014/main" id="{5F144243-63D1-47ED-89E9-90BC60BB32F2}"/>
              </a:ext>
            </a:extLst>
          </p:cNvPr>
          <p:cNvSpPr>
            <a:spLocks/>
          </p:cNvSpPr>
          <p:nvPr/>
        </p:nvSpPr>
        <p:spPr bwMode="auto">
          <a:xfrm>
            <a:off x="4170363" y="3765550"/>
            <a:ext cx="65087" cy="66675"/>
          </a:xfrm>
          <a:custGeom>
            <a:avLst/>
            <a:gdLst>
              <a:gd name="T0" fmla="*/ 0 w 66039"/>
              <a:gd name="T1" fmla="*/ 66802 h 66039"/>
              <a:gd name="T2" fmla="*/ 63658 w 66039"/>
              <a:gd name="T3" fmla="*/ 66802 h 66039"/>
              <a:gd name="T4" fmla="*/ 63658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0" name="object 65">
            <a:extLst>
              <a:ext uri="{FF2B5EF4-FFF2-40B4-BE49-F238E27FC236}">
                <a16:creationId xmlns:a16="http://schemas.microsoft.com/office/drawing/2014/main" id="{7946FFFF-F8EC-43CD-9F8C-3FC306D3D28D}"/>
              </a:ext>
            </a:extLst>
          </p:cNvPr>
          <p:cNvSpPr>
            <a:spLocks/>
          </p:cNvSpPr>
          <p:nvPr/>
        </p:nvSpPr>
        <p:spPr bwMode="auto">
          <a:xfrm>
            <a:off x="4162425" y="3833813"/>
            <a:ext cx="65088" cy="66675"/>
          </a:xfrm>
          <a:custGeom>
            <a:avLst/>
            <a:gdLst>
              <a:gd name="T0" fmla="*/ 0 w 66039"/>
              <a:gd name="T1" fmla="*/ 66802 h 66039"/>
              <a:gd name="T2" fmla="*/ 63660 w 66039"/>
              <a:gd name="T3" fmla="*/ 66802 h 66039"/>
              <a:gd name="T4" fmla="*/ 63660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1" name="object 66">
            <a:extLst>
              <a:ext uri="{FF2B5EF4-FFF2-40B4-BE49-F238E27FC236}">
                <a16:creationId xmlns:a16="http://schemas.microsoft.com/office/drawing/2014/main" id="{FACE7159-75C0-4BF2-9B73-EB94CB55D4EC}"/>
              </a:ext>
            </a:extLst>
          </p:cNvPr>
          <p:cNvSpPr>
            <a:spLocks/>
          </p:cNvSpPr>
          <p:nvPr/>
        </p:nvSpPr>
        <p:spPr bwMode="auto">
          <a:xfrm>
            <a:off x="4141788" y="3987800"/>
            <a:ext cx="66675" cy="65088"/>
          </a:xfrm>
          <a:custGeom>
            <a:avLst/>
            <a:gdLst>
              <a:gd name="T0" fmla="*/ 0 w 66039"/>
              <a:gd name="T1" fmla="*/ 65926 h 64135"/>
              <a:gd name="T2" fmla="*/ 66797 w 66039"/>
              <a:gd name="T3" fmla="*/ 65926 h 64135"/>
              <a:gd name="T4" fmla="*/ 66797 w 66039"/>
              <a:gd name="T5" fmla="*/ 0 h 64135"/>
              <a:gd name="T6" fmla="*/ 0 w 66039"/>
              <a:gd name="T7" fmla="*/ 0 h 64135"/>
              <a:gd name="T8" fmla="*/ 0 w 66039"/>
              <a:gd name="T9" fmla="*/ 65926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10"/>
                </a:moveTo>
                <a:lnTo>
                  <a:pt x="65529" y="64010"/>
                </a:lnTo>
                <a:lnTo>
                  <a:pt x="65529" y="0"/>
                </a:lnTo>
                <a:lnTo>
                  <a:pt x="0" y="0"/>
                </a:lnTo>
                <a:lnTo>
                  <a:pt x="0" y="64010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BA6D3A2D-1C01-44CD-B720-A22C79223BB1}"/>
              </a:ext>
            </a:extLst>
          </p:cNvPr>
          <p:cNvSpPr txBox="1"/>
          <p:nvPr/>
        </p:nvSpPr>
        <p:spPr>
          <a:xfrm>
            <a:off x="374650" y="977900"/>
            <a:ext cx="10760075" cy="7207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67665" indent="-354965" eaLnBrk="1" fontAlgn="auto" hangingPunct="1">
              <a:lnSpc>
                <a:spcPts val="3229"/>
              </a:lnSpc>
              <a:spcBef>
                <a:spcPts val="0"/>
              </a:spcBef>
              <a:spcAft>
                <a:spcPts val="0"/>
              </a:spcAft>
              <a:buFont typeface="Microsoft Sans Serif"/>
              <a:buChar char="▪"/>
              <a:tabLst>
                <a:tab pos="368300" algn="l"/>
              </a:tabLst>
              <a:defRPr/>
            </a:pPr>
            <a:r>
              <a:rPr sz="2800" spc="-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er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target</a:t>
            </a:r>
            <a:r>
              <a:rPr sz="2800" spc="-2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sp</a:t>
            </a:r>
            <a:r>
              <a:rPr sz="2800" spc="-2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ci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TL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-7</a:t>
            </a:r>
            <a:endParaRPr sz="2800">
              <a:latin typeface="Calibri"/>
              <a:cs typeface="Calibri"/>
            </a:endParaRPr>
          </a:p>
          <a:p>
            <a:pPr marL="469900" eaLnBrk="1" fontAlgn="auto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tabLst>
                <a:tab pos="824865" algn="l"/>
              </a:tabLs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latin typeface="Calibri"/>
                <a:cs typeface="Calibri"/>
              </a:rPr>
              <a:t>1</a:t>
            </a:r>
            <a:r>
              <a:rPr sz="2400" spc="-25" dirty="0">
                <a:latin typeface="Calibri"/>
                <a:cs typeface="Calibri"/>
              </a:rPr>
              <a:t>5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mg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QOD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6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we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ks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30" dirty="0">
                <a:latin typeface="Calibri"/>
                <a:cs typeface="Calibri"/>
              </a:rPr>
              <a:t>U</a:t>
            </a:r>
            <a:r>
              <a:rPr sz="2400" spc="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-suppresse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B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pat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nt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at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AAS</a:t>
            </a:r>
            <a:r>
              <a:rPr sz="2400" spc="-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25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18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003" name="object 68">
            <a:extLst>
              <a:ext uri="{FF2B5EF4-FFF2-40B4-BE49-F238E27FC236}">
                <a16:creationId xmlns:a16="http://schemas.microsoft.com/office/drawing/2014/main" id="{6651EC06-BB8E-47B5-8995-6DCE6D53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139700"/>
            <a:ext cx="5857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TLR-7 agonist RO7020531</a:t>
            </a:r>
          </a:p>
        </p:txBody>
      </p:sp>
      <p:sp>
        <p:nvSpPr>
          <p:cNvPr id="40004" name="object 70">
            <a:extLst>
              <a:ext uri="{FF2B5EF4-FFF2-40B4-BE49-F238E27FC236}">
                <a16:creationId xmlns:a16="http://schemas.microsoft.com/office/drawing/2014/main" id="{E45BA144-B675-4211-B41D-A4C0651A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698750"/>
            <a:ext cx="2859088" cy="2000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940971AB-842A-4BB2-9343-775FF6049A46}"/>
              </a:ext>
            </a:extLst>
          </p:cNvPr>
          <p:cNvSpPr txBox="1"/>
          <p:nvPr/>
        </p:nvSpPr>
        <p:spPr>
          <a:xfrm>
            <a:off x="103188" y="66421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440321ED-6BD0-404C-B39C-3DF15790ECA1}"/>
              </a:ext>
            </a:extLst>
          </p:cNvPr>
          <p:cNvGraphicFramePr>
            <a:graphicFrameLocks noGrp="1"/>
          </p:cNvGraphicFramePr>
          <p:nvPr/>
        </p:nvGraphicFramePr>
        <p:xfrm>
          <a:off x="6773863" y="2530475"/>
          <a:ext cx="5210175" cy="2133600"/>
        </p:xfrm>
        <a:graphic>
          <a:graphicData uri="http://schemas.openxmlformats.org/drawingml/2006/table">
            <a:tbl>
              <a:tblPr/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tc>
                  <a:txBody>
                    <a:bodyPr/>
                    <a:lstStyle>
                      <a:lvl1pPr marL="425450" indent="1270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25450" marR="0" lvl="0" indent="127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Fraction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responding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tc>
                  <a:txBody>
                    <a:bodyPr/>
                    <a:lstStyle>
                      <a:lvl1pPr marL="455613" indent="-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5613" marR="0" lvl="0" indent="-268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Geometric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fold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(range)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Neopterin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3.13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(1.86–6.08)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IP-10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3.55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(1.37–36.43)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ISG15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3524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524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11.21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(2.31–270.26)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OAS-1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4.85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(1.71–41.45)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6.78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(2.16–87.43)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TLR7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3.46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(2.04–6.84)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ject 2">
            <a:extLst>
              <a:ext uri="{FF2B5EF4-FFF2-40B4-BE49-F238E27FC236}">
                <a16:creationId xmlns:a16="http://schemas.microsoft.com/office/drawing/2014/main" id="{7C112252-F41D-4D68-AD26-8AAB9B9ACB4B}"/>
              </a:ext>
            </a:extLst>
          </p:cNvPr>
          <p:cNvSpPr>
            <a:spLocks/>
          </p:cNvSpPr>
          <p:nvPr/>
        </p:nvSpPr>
        <p:spPr bwMode="auto">
          <a:xfrm>
            <a:off x="792163" y="3479800"/>
            <a:ext cx="4733925" cy="0"/>
          </a:xfrm>
          <a:custGeom>
            <a:avLst/>
            <a:gdLst>
              <a:gd name="T0" fmla="*/ 0 w 4733925"/>
              <a:gd name="T1" fmla="*/ 4733602 w 47339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733925">
                <a:moveTo>
                  <a:pt x="0" y="0"/>
                </a:moveTo>
                <a:lnTo>
                  <a:pt x="4733602" y="0"/>
                </a:lnTo>
              </a:path>
            </a:pathLst>
          </a:custGeom>
          <a:noFill/>
          <a:ln w="13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7" name="object 3">
            <a:extLst>
              <a:ext uri="{FF2B5EF4-FFF2-40B4-BE49-F238E27FC236}">
                <a16:creationId xmlns:a16="http://schemas.microsoft.com/office/drawing/2014/main" id="{3BAC213D-E56F-4E74-B217-9AC7595479CA}"/>
              </a:ext>
            </a:extLst>
          </p:cNvPr>
          <p:cNvSpPr>
            <a:spLocks/>
          </p:cNvSpPr>
          <p:nvPr/>
        </p:nvSpPr>
        <p:spPr bwMode="auto">
          <a:xfrm>
            <a:off x="788988" y="3765550"/>
            <a:ext cx="4764087" cy="0"/>
          </a:xfrm>
          <a:custGeom>
            <a:avLst/>
            <a:gdLst>
              <a:gd name="T0" fmla="*/ 0 w 4763770"/>
              <a:gd name="T1" fmla="*/ 4764349 w 4763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763770">
                <a:moveTo>
                  <a:pt x="0" y="0"/>
                </a:moveTo>
                <a:lnTo>
                  <a:pt x="4763715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8" name="object 4">
            <a:extLst>
              <a:ext uri="{FF2B5EF4-FFF2-40B4-BE49-F238E27FC236}">
                <a16:creationId xmlns:a16="http://schemas.microsoft.com/office/drawing/2014/main" id="{4AD885F9-F068-4E44-A189-3FF49CA2435B}"/>
              </a:ext>
            </a:extLst>
          </p:cNvPr>
          <p:cNvSpPr>
            <a:spLocks/>
          </p:cNvSpPr>
          <p:nvPr/>
        </p:nvSpPr>
        <p:spPr bwMode="auto">
          <a:xfrm>
            <a:off x="8651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9" name="object 5">
            <a:extLst>
              <a:ext uri="{FF2B5EF4-FFF2-40B4-BE49-F238E27FC236}">
                <a16:creationId xmlns:a16="http://schemas.microsoft.com/office/drawing/2014/main" id="{1B7E332B-C2A3-45C8-B85A-029788A252B9}"/>
              </a:ext>
            </a:extLst>
          </p:cNvPr>
          <p:cNvSpPr>
            <a:spLocks/>
          </p:cNvSpPr>
          <p:nvPr/>
        </p:nvSpPr>
        <p:spPr bwMode="auto">
          <a:xfrm>
            <a:off x="10144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0" name="object 6">
            <a:extLst>
              <a:ext uri="{FF2B5EF4-FFF2-40B4-BE49-F238E27FC236}">
                <a16:creationId xmlns:a16="http://schemas.microsoft.com/office/drawing/2014/main" id="{8526A544-6BB4-45D6-AE90-5B6C75941B1B}"/>
              </a:ext>
            </a:extLst>
          </p:cNvPr>
          <p:cNvSpPr>
            <a:spLocks/>
          </p:cNvSpPr>
          <p:nvPr/>
        </p:nvSpPr>
        <p:spPr bwMode="auto">
          <a:xfrm>
            <a:off x="116205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object 7">
            <a:extLst>
              <a:ext uri="{FF2B5EF4-FFF2-40B4-BE49-F238E27FC236}">
                <a16:creationId xmlns:a16="http://schemas.microsoft.com/office/drawing/2014/main" id="{CB67AFEF-0152-4F2D-889A-A71DB0A22E5F}"/>
              </a:ext>
            </a:extLst>
          </p:cNvPr>
          <p:cNvSpPr>
            <a:spLocks/>
          </p:cNvSpPr>
          <p:nvPr/>
        </p:nvSpPr>
        <p:spPr bwMode="auto">
          <a:xfrm>
            <a:off x="131127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2" name="object 8">
            <a:extLst>
              <a:ext uri="{FF2B5EF4-FFF2-40B4-BE49-F238E27FC236}">
                <a16:creationId xmlns:a16="http://schemas.microsoft.com/office/drawing/2014/main" id="{777BB8C2-B8D8-471E-9C98-5873F338AD40}"/>
              </a:ext>
            </a:extLst>
          </p:cNvPr>
          <p:cNvSpPr>
            <a:spLocks/>
          </p:cNvSpPr>
          <p:nvPr/>
        </p:nvSpPr>
        <p:spPr bwMode="auto">
          <a:xfrm>
            <a:off x="14605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3" name="object 9">
            <a:extLst>
              <a:ext uri="{FF2B5EF4-FFF2-40B4-BE49-F238E27FC236}">
                <a16:creationId xmlns:a16="http://schemas.microsoft.com/office/drawing/2014/main" id="{051DFB2D-DFEC-4B88-A336-26ECF66B5A9D}"/>
              </a:ext>
            </a:extLst>
          </p:cNvPr>
          <p:cNvSpPr>
            <a:spLocks/>
          </p:cNvSpPr>
          <p:nvPr/>
        </p:nvSpPr>
        <p:spPr bwMode="auto">
          <a:xfrm>
            <a:off x="175736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4" name="object 10">
            <a:extLst>
              <a:ext uri="{FF2B5EF4-FFF2-40B4-BE49-F238E27FC236}">
                <a16:creationId xmlns:a16="http://schemas.microsoft.com/office/drawing/2014/main" id="{B3666086-3DD4-401B-8442-C588BEA6C0D8}"/>
              </a:ext>
            </a:extLst>
          </p:cNvPr>
          <p:cNvSpPr>
            <a:spLocks/>
          </p:cNvSpPr>
          <p:nvPr/>
        </p:nvSpPr>
        <p:spPr bwMode="auto">
          <a:xfrm>
            <a:off x="20558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5" name="object 11">
            <a:extLst>
              <a:ext uri="{FF2B5EF4-FFF2-40B4-BE49-F238E27FC236}">
                <a16:creationId xmlns:a16="http://schemas.microsoft.com/office/drawing/2014/main" id="{99F2604B-0375-4BCB-8F38-8616E70575BC}"/>
              </a:ext>
            </a:extLst>
          </p:cNvPr>
          <p:cNvSpPr>
            <a:spLocks/>
          </p:cNvSpPr>
          <p:nvPr/>
        </p:nvSpPr>
        <p:spPr bwMode="auto">
          <a:xfrm>
            <a:off x="235267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6" name="object 12">
            <a:extLst>
              <a:ext uri="{FF2B5EF4-FFF2-40B4-BE49-F238E27FC236}">
                <a16:creationId xmlns:a16="http://schemas.microsoft.com/office/drawing/2014/main" id="{5E6D7897-B679-4CDE-91CE-19C0A27BDC41}"/>
              </a:ext>
            </a:extLst>
          </p:cNvPr>
          <p:cNvSpPr>
            <a:spLocks/>
          </p:cNvSpPr>
          <p:nvPr/>
        </p:nvSpPr>
        <p:spPr bwMode="auto">
          <a:xfrm>
            <a:off x="25019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7" name="object 13">
            <a:extLst>
              <a:ext uri="{FF2B5EF4-FFF2-40B4-BE49-F238E27FC236}">
                <a16:creationId xmlns:a16="http://schemas.microsoft.com/office/drawing/2014/main" id="{E3BED47D-A777-4C00-9207-80C67502DA3D}"/>
              </a:ext>
            </a:extLst>
          </p:cNvPr>
          <p:cNvSpPr>
            <a:spLocks/>
          </p:cNvSpPr>
          <p:nvPr/>
        </p:nvSpPr>
        <p:spPr bwMode="auto">
          <a:xfrm>
            <a:off x="264953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8" name="object 14">
            <a:extLst>
              <a:ext uri="{FF2B5EF4-FFF2-40B4-BE49-F238E27FC236}">
                <a16:creationId xmlns:a16="http://schemas.microsoft.com/office/drawing/2014/main" id="{023334AD-399D-4B0E-9FA2-67632DC13FCF}"/>
              </a:ext>
            </a:extLst>
          </p:cNvPr>
          <p:cNvSpPr>
            <a:spLocks/>
          </p:cNvSpPr>
          <p:nvPr/>
        </p:nvSpPr>
        <p:spPr bwMode="auto">
          <a:xfrm>
            <a:off x="279876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9" name="object 15">
            <a:extLst>
              <a:ext uri="{FF2B5EF4-FFF2-40B4-BE49-F238E27FC236}">
                <a16:creationId xmlns:a16="http://schemas.microsoft.com/office/drawing/2014/main" id="{20FE6589-4A99-46AB-8B41-E63F058695F2}"/>
              </a:ext>
            </a:extLst>
          </p:cNvPr>
          <p:cNvSpPr>
            <a:spLocks/>
          </p:cNvSpPr>
          <p:nvPr/>
        </p:nvSpPr>
        <p:spPr bwMode="auto">
          <a:xfrm>
            <a:off x="29479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0" name="object 16">
            <a:extLst>
              <a:ext uri="{FF2B5EF4-FFF2-40B4-BE49-F238E27FC236}">
                <a16:creationId xmlns:a16="http://schemas.microsoft.com/office/drawing/2014/main" id="{F3074B10-3C77-40B1-979A-B6F52ADDE4E9}"/>
              </a:ext>
            </a:extLst>
          </p:cNvPr>
          <p:cNvSpPr>
            <a:spLocks/>
          </p:cNvSpPr>
          <p:nvPr/>
        </p:nvSpPr>
        <p:spPr bwMode="auto">
          <a:xfrm>
            <a:off x="324485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1" name="object 17">
            <a:extLst>
              <a:ext uri="{FF2B5EF4-FFF2-40B4-BE49-F238E27FC236}">
                <a16:creationId xmlns:a16="http://schemas.microsoft.com/office/drawing/2014/main" id="{E0FD0261-4EC3-4372-8D9B-6B7E1B028A9F}"/>
              </a:ext>
            </a:extLst>
          </p:cNvPr>
          <p:cNvSpPr>
            <a:spLocks/>
          </p:cNvSpPr>
          <p:nvPr/>
        </p:nvSpPr>
        <p:spPr bwMode="auto">
          <a:xfrm>
            <a:off x="35417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2" name="object 18">
            <a:extLst>
              <a:ext uri="{FF2B5EF4-FFF2-40B4-BE49-F238E27FC236}">
                <a16:creationId xmlns:a16="http://schemas.microsoft.com/office/drawing/2014/main" id="{49995B95-C86C-4AFB-90D1-A0D47608CB4D}"/>
              </a:ext>
            </a:extLst>
          </p:cNvPr>
          <p:cNvSpPr>
            <a:spLocks/>
          </p:cNvSpPr>
          <p:nvPr/>
        </p:nvSpPr>
        <p:spPr bwMode="auto">
          <a:xfrm>
            <a:off x="39893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3" name="object 19">
            <a:extLst>
              <a:ext uri="{FF2B5EF4-FFF2-40B4-BE49-F238E27FC236}">
                <a16:creationId xmlns:a16="http://schemas.microsoft.com/office/drawing/2014/main" id="{73EEEED7-39CC-48AA-B33F-D79090561419}"/>
              </a:ext>
            </a:extLst>
          </p:cNvPr>
          <p:cNvSpPr>
            <a:spLocks/>
          </p:cNvSpPr>
          <p:nvPr/>
        </p:nvSpPr>
        <p:spPr bwMode="auto">
          <a:xfrm>
            <a:off x="413702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4" name="object 20">
            <a:extLst>
              <a:ext uri="{FF2B5EF4-FFF2-40B4-BE49-F238E27FC236}">
                <a16:creationId xmlns:a16="http://schemas.microsoft.com/office/drawing/2014/main" id="{B0B1BC50-4543-4640-9186-AB9B6310A82F}"/>
              </a:ext>
            </a:extLst>
          </p:cNvPr>
          <p:cNvSpPr>
            <a:spLocks/>
          </p:cNvSpPr>
          <p:nvPr/>
        </p:nvSpPr>
        <p:spPr bwMode="auto">
          <a:xfrm>
            <a:off x="45831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5" name="object 21">
            <a:extLst>
              <a:ext uri="{FF2B5EF4-FFF2-40B4-BE49-F238E27FC236}">
                <a16:creationId xmlns:a16="http://schemas.microsoft.com/office/drawing/2014/main" id="{B823DEA6-CD82-4230-8DFA-B9010C66BB40}"/>
              </a:ext>
            </a:extLst>
          </p:cNvPr>
          <p:cNvSpPr>
            <a:spLocks/>
          </p:cNvSpPr>
          <p:nvPr/>
        </p:nvSpPr>
        <p:spPr bwMode="auto">
          <a:xfrm>
            <a:off x="473233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6" name="object 22">
            <a:extLst>
              <a:ext uri="{FF2B5EF4-FFF2-40B4-BE49-F238E27FC236}">
                <a16:creationId xmlns:a16="http://schemas.microsoft.com/office/drawing/2014/main" id="{6127A488-90C9-4396-95EE-F2EBD68F9C90}"/>
              </a:ext>
            </a:extLst>
          </p:cNvPr>
          <p:cNvSpPr>
            <a:spLocks/>
          </p:cNvSpPr>
          <p:nvPr/>
        </p:nvSpPr>
        <p:spPr bwMode="auto">
          <a:xfrm>
            <a:off x="50292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7" name="object 23">
            <a:extLst>
              <a:ext uri="{FF2B5EF4-FFF2-40B4-BE49-F238E27FC236}">
                <a16:creationId xmlns:a16="http://schemas.microsoft.com/office/drawing/2014/main" id="{DF650465-1B7E-45B6-8F11-06C9E43C76F2}"/>
              </a:ext>
            </a:extLst>
          </p:cNvPr>
          <p:cNvSpPr>
            <a:spLocks/>
          </p:cNvSpPr>
          <p:nvPr/>
        </p:nvSpPr>
        <p:spPr bwMode="auto">
          <a:xfrm>
            <a:off x="54752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5BA66E5-BD4D-4D5C-BC6E-18185C73BEEE}"/>
              </a:ext>
            </a:extLst>
          </p:cNvPr>
          <p:cNvSpPr txBox="1"/>
          <p:nvPr/>
        </p:nvSpPr>
        <p:spPr>
          <a:xfrm>
            <a:off x="695325" y="3424238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104AFE4-A4E5-4163-AD09-281EAA892E05}"/>
              </a:ext>
            </a:extLst>
          </p:cNvPr>
          <p:cNvSpPr txBox="1"/>
          <p:nvPr/>
        </p:nvSpPr>
        <p:spPr>
          <a:xfrm>
            <a:off x="695325" y="2965450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7FBFEA20-EC3F-443C-A2F0-52EA0BB18864}"/>
              </a:ext>
            </a:extLst>
          </p:cNvPr>
          <p:cNvSpPr txBox="1"/>
          <p:nvPr/>
        </p:nvSpPr>
        <p:spPr>
          <a:xfrm>
            <a:off x="695325" y="2505075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BFF6204E-D2D3-4B67-A93B-C49FAA651102}"/>
              </a:ext>
            </a:extLst>
          </p:cNvPr>
          <p:cNvSpPr txBox="1"/>
          <p:nvPr/>
        </p:nvSpPr>
        <p:spPr>
          <a:xfrm>
            <a:off x="695325" y="2046288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E3EF5DB3-AF88-4025-A261-2DC54A4C4E8F}"/>
              </a:ext>
            </a:extLst>
          </p:cNvPr>
          <p:cNvSpPr txBox="1"/>
          <p:nvPr/>
        </p:nvSpPr>
        <p:spPr>
          <a:xfrm>
            <a:off x="650875" y="1587500"/>
            <a:ext cx="1158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35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42013" name="object 29">
            <a:extLst>
              <a:ext uri="{FF2B5EF4-FFF2-40B4-BE49-F238E27FC236}">
                <a16:creationId xmlns:a16="http://schemas.microsoft.com/office/drawing/2014/main" id="{8B956379-C53B-40BC-81C3-5397FC501639}"/>
              </a:ext>
            </a:extLst>
          </p:cNvPr>
          <p:cNvSpPr>
            <a:spLocks/>
          </p:cNvSpPr>
          <p:nvPr/>
        </p:nvSpPr>
        <p:spPr bwMode="auto">
          <a:xfrm>
            <a:off x="792163" y="1639888"/>
            <a:ext cx="0" cy="2128837"/>
          </a:xfrm>
          <a:custGeom>
            <a:avLst/>
            <a:gdLst>
              <a:gd name="T0" fmla="*/ 2129762 h 2127885"/>
              <a:gd name="T1" fmla="*/ 0 h 2127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885">
                <a:moveTo>
                  <a:pt x="0" y="2127858"/>
                </a:moveTo>
                <a:lnTo>
                  <a:pt x="0" y="0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4" name="object 30">
            <a:extLst>
              <a:ext uri="{FF2B5EF4-FFF2-40B4-BE49-F238E27FC236}">
                <a16:creationId xmlns:a16="http://schemas.microsoft.com/office/drawing/2014/main" id="{5FA49962-BB28-47C6-AB27-ADD1ADC9D5AA}"/>
              </a:ext>
            </a:extLst>
          </p:cNvPr>
          <p:cNvSpPr>
            <a:spLocks/>
          </p:cNvSpPr>
          <p:nvPr/>
        </p:nvSpPr>
        <p:spPr bwMode="auto">
          <a:xfrm>
            <a:off x="762000" y="3479800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5" name="object 31">
            <a:extLst>
              <a:ext uri="{FF2B5EF4-FFF2-40B4-BE49-F238E27FC236}">
                <a16:creationId xmlns:a16="http://schemas.microsoft.com/office/drawing/2014/main" id="{8C6C547F-981F-4135-BE09-2EA1F423FBF7}"/>
              </a:ext>
            </a:extLst>
          </p:cNvPr>
          <p:cNvSpPr>
            <a:spLocks/>
          </p:cNvSpPr>
          <p:nvPr/>
        </p:nvSpPr>
        <p:spPr bwMode="auto">
          <a:xfrm>
            <a:off x="762000" y="3021013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6" name="object 32">
            <a:extLst>
              <a:ext uri="{FF2B5EF4-FFF2-40B4-BE49-F238E27FC236}">
                <a16:creationId xmlns:a16="http://schemas.microsoft.com/office/drawing/2014/main" id="{D9FF4D2F-C5FE-4F42-908A-997D3257CC2B}"/>
              </a:ext>
            </a:extLst>
          </p:cNvPr>
          <p:cNvSpPr>
            <a:spLocks/>
          </p:cNvSpPr>
          <p:nvPr/>
        </p:nvSpPr>
        <p:spPr bwMode="auto">
          <a:xfrm>
            <a:off x="762000" y="2562225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7" name="object 33">
            <a:extLst>
              <a:ext uri="{FF2B5EF4-FFF2-40B4-BE49-F238E27FC236}">
                <a16:creationId xmlns:a16="http://schemas.microsoft.com/office/drawing/2014/main" id="{E9ED14DA-6967-4999-80BE-447F3D8E873B}"/>
              </a:ext>
            </a:extLst>
          </p:cNvPr>
          <p:cNvSpPr>
            <a:spLocks/>
          </p:cNvSpPr>
          <p:nvPr/>
        </p:nvSpPr>
        <p:spPr bwMode="auto">
          <a:xfrm>
            <a:off x="762000" y="2103438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8" name="object 34">
            <a:extLst>
              <a:ext uri="{FF2B5EF4-FFF2-40B4-BE49-F238E27FC236}">
                <a16:creationId xmlns:a16="http://schemas.microsoft.com/office/drawing/2014/main" id="{5EBD56FC-0E65-460F-8472-216D3A3B6836}"/>
              </a:ext>
            </a:extLst>
          </p:cNvPr>
          <p:cNvSpPr>
            <a:spLocks/>
          </p:cNvSpPr>
          <p:nvPr/>
        </p:nvSpPr>
        <p:spPr bwMode="auto">
          <a:xfrm>
            <a:off x="762000" y="1643063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9" name="object 35">
            <a:extLst>
              <a:ext uri="{FF2B5EF4-FFF2-40B4-BE49-F238E27FC236}">
                <a16:creationId xmlns:a16="http://schemas.microsoft.com/office/drawing/2014/main" id="{0311C6CD-E591-47A1-B718-74271CF9438D}"/>
              </a:ext>
            </a:extLst>
          </p:cNvPr>
          <p:cNvSpPr>
            <a:spLocks/>
          </p:cNvSpPr>
          <p:nvPr/>
        </p:nvSpPr>
        <p:spPr bwMode="auto">
          <a:xfrm>
            <a:off x="865188" y="3354388"/>
            <a:ext cx="3263900" cy="201612"/>
          </a:xfrm>
          <a:custGeom>
            <a:avLst/>
            <a:gdLst>
              <a:gd name="T0" fmla="*/ 60572 w 3263265"/>
              <a:gd name="T1" fmla="*/ 120609 h 201295"/>
              <a:gd name="T2" fmla="*/ 124062 w 3263265"/>
              <a:gd name="T3" fmla="*/ 120609 h 201295"/>
              <a:gd name="T4" fmla="*/ 163060 w 3263265"/>
              <a:gd name="T5" fmla="*/ 120597 h 201295"/>
              <a:gd name="T6" fmla="*/ 212767 w 3263265"/>
              <a:gd name="T7" fmla="*/ 99742 h 201295"/>
              <a:gd name="T8" fmla="*/ 251349 w 3263265"/>
              <a:gd name="T9" fmla="*/ 79548 h 201295"/>
              <a:gd name="T10" fmla="*/ 302403 w 3263265"/>
              <a:gd name="T11" fmla="*/ 67217 h 201295"/>
              <a:gd name="T12" fmla="*/ 365896 w 3263265"/>
              <a:gd name="T13" fmla="*/ 67217 h 201295"/>
              <a:gd name="T14" fmla="*/ 429383 w 3263265"/>
              <a:gd name="T15" fmla="*/ 67217 h 201295"/>
              <a:gd name="T16" fmla="*/ 492856 w 3263265"/>
              <a:gd name="T17" fmla="*/ 67217 h 201295"/>
              <a:gd name="T18" fmla="*/ 556393 w 3263265"/>
              <a:gd name="T19" fmla="*/ 67217 h 201295"/>
              <a:gd name="T20" fmla="*/ 619868 w 3263265"/>
              <a:gd name="T21" fmla="*/ 67217 h 201295"/>
              <a:gd name="T22" fmla="*/ 683341 w 3263265"/>
              <a:gd name="T23" fmla="*/ 67217 h 201295"/>
              <a:gd name="T24" fmla="*/ 746878 w 3263265"/>
              <a:gd name="T25" fmla="*/ 67217 h 201295"/>
              <a:gd name="T26" fmla="*/ 810353 w 3263265"/>
              <a:gd name="T27" fmla="*/ 67217 h 201295"/>
              <a:gd name="T28" fmla="*/ 873826 w 3263265"/>
              <a:gd name="T29" fmla="*/ 67217 h 201295"/>
              <a:gd name="T30" fmla="*/ 939791 w 3263265"/>
              <a:gd name="T31" fmla="*/ 67777 h 201295"/>
              <a:gd name="T32" fmla="*/ 978210 w 3263265"/>
              <a:gd name="T33" fmla="*/ 81906 h 201295"/>
              <a:gd name="T34" fmla="*/ 1030211 w 3263265"/>
              <a:gd name="T35" fmla="*/ 93078 h 201295"/>
              <a:gd name="T36" fmla="*/ 1072393 w 3263265"/>
              <a:gd name="T37" fmla="*/ 98353 h 201295"/>
              <a:gd name="T38" fmla="*/ 1123441 w 3263265"/>
              <a:gd name="T39" fmla="*/ 116150 h 201295"/>
              <a:gd name="T40" fmla="*/ 1164133 w 3263265"/>
              <a:gd name="T41" fmla="*/ 114978 h 201295"/>
              <a:gd name="T42" fmla="*/ 1218130 w 3263265"/>
              <a:gd name="T43" fmla="*/ 124189 h 201295"/>
              <a:gd name="T44" fmla="*/ 1255965 w 3263265"/>
              <a:gd name="T45" fmla="*/ 106557 h 201295"/>
              <a:gd name="T46" fmla="*/ 1314587 w 3263265"/>
              <a:gd name="T47" fmla="*/ 106545 h 201295"/>
              <a:gd name="T48" fmla="*/ 1375036 w 3263265"/>
              <a:gd name="T49" fmla="*/ 81383 h 201295"/>
              <a:gd name="T50" fmla="*/ 1414790 w 3263265"/>
              <a:gd name="T51" fmla="*/ 75714 h 201295"/>
              <a:gd name="T52" fmla="*/ 1467388 w 3263265"/>
              <a:gd name="T53" fmla="*/ 68057 h 201295"/>
              <a:gd name="T54" fmla="*/ 1501984 w 3263265"/>
              <a:gd name="T55" fmla="*/ 63700 h 201295"/>
              <a:gd name="T56" fmla="*/ 1563692 w 3263265"/>
              <a:gd name="T57" fmla="*/ 102557 h 201295"/>
              <a:gd name="T58" fmla="*/ 1621207 w 3263265"/>
              <a:gd name="T59" fmla="*/ 113997 h 201295"/>
              <a:gd name="T60" fmla="*/ 1648105 w 3263265"/>
              <a:gd name="T61" fmla="*/ 125235 h 201295"/>
              <a:gd name="T62" fmla="*/ 1686815 w 3263265"/>
              <a:gd name="T63" fmla="*/ 105283 h 201295"/>
              <a:gd name="T64" fmla="*/ 1735515 w 3263265"/>
              <a:gd name="T65" fmla="*/ 81217 h 201295"/>
              <a:gd name="T66" fmla="*/ 1776221 w 3263265"/>
              <a:gd name="T67" fmla="*/ 67572 h 201295"/>
              <a:gd name="T68" fmla="*/ 1825363 w 3263265"/>
              <a:gd name="T69" fmla="*/ 44755 h 201295"/>
              <a:gd name="T70" fmla="*/ 1866425 w 3263265"/>
              <a:gd name="T71" fmla="*/ 32271 h 201295"/>
              <a:gd name="T72" fmla="*/ 1917474 w 3263265"/>
              <a:gd name="T73" fmla="*/ 16102 h 201295"/>
              <a:gd name="T74" fmla="*/ 1981392 w 3263265"/>
              <a:gd name="T75" fmla="*/ 0 h 201295"/>
              <a:gd name="T76" fmla="*/ 2044930 w 3263265"/>
              <a:gd name="T77" fmla="*/ 0 h 201295"/>
              <a:gd name="T78" fmla="*/ 2105622 w 3263265"/>
              <a:gd name="T79" fmla="*/ 12039 h 201295"/>
              <a:gd name="T80" fmla="*/ 2145578 w 3263265"/>
              <a:gd name="T81" fmla="*/ 28155 h 201295"/>
              <a:gd name="T82" fmla="*/ 2195013 w 3263265"/>
              <a:gd name="T83" fmla="*/ 58209 h 201295"/>
              <a:gd name="T84" fmla="*/ 2233955 w 3263265"/>
              <a:gd name="T85" fmla="*/ 61050 h 201295"/>
              <a:gd name="T86" fmla="*/ 2287582 w 3263265"/>
              <a:gd name="T87" fmla="*/ 95677 h 201295"/>
              <a:gd name="T88" fmla="*/ 2323791 w 3263265"/>
              <a:gd name="T89" fmla="*/ 97410 h 201295"/>
              <a:gd name="T90" fmla="*/ 2373239 w 3263265"/>
              <a:gd name="T91" fmla="*/ 127476 h 201295"/>
              <a:gd name="T92" fmla="*/ 2415991 w 3263265"/>
              <a:gd name="T93" fmla="*/ 131605 h 201295"/>
              <a:gd name="T94" fmla="*/ 2466671 w 3263265"/>
              <a:gd name="T95" fmla="*/ 150599 h 201295"/>
              <a:gd name="T96" fmla="*/ 2507365 w 3263265"/>
              <a:gd name="T97" fmla="*/ 150382 h 201295"/>
              <a:gd name="T98" fmla="*/ 2561881 w 3263265"/>
              <a:gd name="T99" fmla="*/ 175735 h 201295"/>
              <a:gd name="T100" fmla="*/ 2626016 w 3263265"/>
              <a:gd name="T101" fmla="*/ 178437 h 201295"/>
              <a:gd name="T102" fmla="*/ 2663698 w 3263265"/>
              <a:gd name="T103" fmla="*/ 196769 h 201295"/>
              <a:gd name="T104" fmla="*/ 2716373 w 3263265"/>
              <a:gd name="T105" fmla="*/ 188667 h 201295"/>
              <a:gd name="T106" fmla="*/ 2787483 w 3263265"/>
              <a:gd name="T107" fmla="*/ 177545 h 201295"/>
              <a:gd name="T108" fmla="*/ 2821634 w 3263265"/>
              <a:gd name="T109" fmla="*/ 176271 h 201295"/>
              <a:gd name="T110" fmla="*/ 2883279 w 3263265"/>
              <a:gd name="T111" fmla="*/ 178513 h 201295"/>
              <a:gd name="T112" fmla="*/ 2937413 w 3263265"/>
              <a:gd name="T113" fmla="*/ 162690 h 201295"/>
              <a:gd name="T114" fmla="*/ 3008523 w 3263265"/>
              <a:gd name="T115" fmla="*/ 151567 h 201295"/>
              <a:gd name="T116" fmla="*/ 3042687 w 3263265"/>
              <a:gd name="T117" fmla="*/ 150281 h 201295"/>
              <a:gd name="T118" fmla="*/ 3106161 w 3263265"/>
              <a:gd name="T119" fmla="*/ 146205 h 201295"/>
              <a:gd name="T120" fmla="*/ 3161694 w 3263265"/>
              <a:gd name="T121" fmla="*/ 145809 h 201295"/>
              <a:gd name="T122" fmla="*/ 3223771 w 3263265"/>
              <a:gd name="T123" fmla="*/ 126279 h 201295"/>
              <a:gd name="T124" fmla="*/ 3264388 w 3263265"/>
              <a:gd name="T125" fmla="*/ 130980 h 2012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263265" h="201295">
                <a:moveTo>
                  <a:pt x="2932" y="120230"/>
                </a:moveTo>
                <a:lnTo>
                  <a:pt x="0" y="120230"/>
                </a:lnTo>
                <a:lnTo>
                  <a:pt x="0" y="132359"/>
                </a:lnTo>
                <a:lnTo>
                  <a:pt x="2932" y="132359"/>
                </a:lnTo>
                <a:lnTo>
                  <a:pt x="5293" y="129641"/>
                </a:lnTo>
                <a:lnTo>
                  <a:pt x="5293" y="122936"/>
                </a:lnTo>
                <a:lnTo>
                  <a:pt x="2932" y="120230"/>
                </a:lnTo>
                <a:close/>
              </a:path>
              <a:path w="3263265" h="201295">
                <a:moveTo>
                  <a:pt x="34667" y="120230"/>
                </a:moveTo>
                <a:lnTo>
                  <a:pt x="28818" y="120230"/>
                </a:lnTo>
                <a:lnTo>
                  <a:pt x="26441" y="122936"/>
                </a:lnTo>
                <a:lnTo>
                  <a:pt x="26441" y="129641"/>
                </a:lnTo>
                <a:lnTo>
                  <a:pt x="28818" y="132359"/>
                </a:lnTo>
                <a:lnTo>
                  <a:pt x="34667" y="132359"/>
                </a:lnTo>
                <a:lnTo>
                  <a:pt x="37033" y="129641"/>
                </a:lnTo>
                <a:lnTo>
                  <a:pt x="37033" y="122936"/>
                </a:lnTo>
                <a:lnTo>
                  <a:pt x="34667" y="120230"/>
                </a:lnTo>
                <a:close/>
              </a:path>
              <a:path w="3263265" h="201295">
                <a:moveTo>
                  <a:pt x="66396" y="120230"/>
                </a:moveTo>
                <a:lnTo>
                  <a:pt x="60548" y="120230"/>
                </a:lnTo>
                <a:lnTo>
                  <a:pt x="58182" y="122936"/>
                </a:lnTo>
                <a:lnTo>
                  <a:pt x="58182" y="129641"/>
                </a:lnTo>
                <a:lnTo>
                  <a:pt x="60548" y="132359"/>
                </a:lnTo>
                <a:lnTo>
                  <a:pt x="66396" y="132359"/>
                </a:lnTo>
                <a:lnTo>
                  <a:pt x="68764" y="129641"/>
                </a:lnTo>
                <a:lnTo>
                  <a:pt x="68764" y="122936"/>
                </a:lnTo>
                <a:lnTo>
                  <a:pt x="66396" y="120230"/>
                </a:lnTo>
                <a:close/>
              </a:path>
              <a:path w="3263265" h="201295">
                <a:moveTo>
                  <a:pt x="98127" y="120230"/>
                </a:moveTo>
                <a:lnTo>
                  <a:pt x="92283" y="120230"/>
                </a:lnTo>
                <a:lnTo>
                  <a:pt x="89912" y="122936"/>
                </a:lnTo>
                <a:lnTo>
                  <a:pt x="89912" y="129641"/>
                </a:lnTo>
                <a:lnTo>
                  <a:pt x="92283" y="132359"/>
                </a:lnTo>
                <a:lnTo>
                  <a:pt x="98127" y="132359"/>
                </a:lnTo>
                <a:lnTo>
                  <a:pt x="100498" y="129641"/>
                </a:lnTo>
                <a:lnTo>
                  <a:pt x="100498" y="122936"/>
                </a:lnTo>
                <a:lnTo>
                  <a:pt x="98127" y="120230"/>
                </a:lnTo>
                <a:close/>
              </a:path>
              <a:path w="3263265" h="201295">
                <a:moveTo>
                  <a:pt x="129867" y="120230"/>
                </a:moveTo>
                <a:lnTo>
                  <a:pt x="124014" y="120230"/>
                </a:lnTo>
                <a:lnTo>
                  <a:pt x="121646" y="122936"/>
                </a:lnTo>
                <a:lnTo>
                  <a:pt x="121646" y="129641"/>
                </a:lnTo>
                <a:lnTo>
                  <a:pt x="124014" y="132359"/>
                </a:lnTo>
                <a:lnTo>
                  <a:pt x="129867" y="132359"/>
                </a:lnTo>
                <a:lnTo>
                  <a:pt x="132228" y="129641"/>
                </a:lnTo>
                <a:lnTo>
                  <a:pt x="132228" y="122936"/>
                </a:lnTo>
                <a:lnTo>
                  <a:pt x="129867" y="120230"/>
                </a:lnTo>
                <a:close/>
              </a:path>
              <a:path w="3263265" h="201295">
                <a:moveTo>
                  <a:pt x="158864" y="115557"/>
                </a:moveTo>
                <a:lnTo>
                  <a:pt x="156145" y="116776"/>
                </a:lnTo>
                <a:lnTo>
                  <a:pt x="153417" y="117995"/>
                </a:lnTo>
                <a:lnTo>
                  <a:pt x="152077" y="121513"/>
                </a:lnTo>
                <a:lnTo>
                  <a:pt x="153144" y="124637"/>
                </a:lnTo>
                <a:lnTo>
                  <a:pt x="154211" y="127749"/>
                </a:lnTo>
                <a:lnTo>
                  <a:pt x="157271" y="129286"/>
                </a:lnTo>
                <a:lnTo>
                  <a:pt x="159990" y="128066"/>
                </a:lnTo>
                <a:lnTo>
                  <a:pt x="162718" y="126847"/>
                </a:lnTo>
                <a:lnTo>
                  <a:pt x="164063" y="123329"/>
                </a:lnTo>
                <a:lnTo>
                  <a:pt x="162996" y="120218"/>
                </a:lnTo>
                <a:lnTo>
                  <a:pt x="161935" y="117094"/>
                </a:lnTo>
                <a:lnTo>
                  <a:pt x="158864" y="115557"/>
                </a:lnTo>
                <a:close/>
              </a:path>
              <a:path w="3263265" h="201295">
                <a:moveTo>
                  <a:pt x="188639" y="102958"/>
                </a:moveTo>
                <a:lnTo>
                  <a:pt x="185916" y="104178"/>
                </a:lnTo>
                <a:lnTo>
                  <a:pt x="183192" y="105410"/>
                </a:lnTo>
                <a:lnTo>
                  <a:pt x="181848" y="108915"/>
                </a:lnTo>
                <a:lnTo>
                  <a:pt x="183976" y="115150"/>
                </a:lnTo>
                <a:lnTo>
                  <a:pt x="187043" y="116700"/>
                </a:lnTo>
                <a:lnTo>
                  <a:pt x="189765" y="115481"/>
                </a:lnTo>
                <a:lnTo>
                  <a:pt x="192490" y="114249"/>
                </a:lnTo>
                <a:lnTo>
                  <a:pt x="193833" y="110731"/>
                </a:lnTo>
                <a:lnTo>
                  <a:pt x="191705" y="104495"/>
                </a:lnTo>
                <a:lnTo>
                  <a:pt x="188639" y="102958"/>
                </a:lnTo>
                <a:close/>
              </a:path>
              <a:path w="3263265" h="201295">
                <a:moveTo>
                  <a:pt x="218410" y="90360"/>
                </a:moveTo>
                <a:lnTo>
                  <a:pt x="215686" y="91579"/>
                </a:lnTo>
                <a:lnTo>
                  <a:pt x="212963" y="92798"/>
                </a:lnTo>
                <a:lnTo>
                  <a:pt x="211618" y="96316"/>
                </a:lnTo>
                <a:lnTo>
                  <a:pt x="212685" y="99428"/>
                </a:lnTo>
                <a:lnTo>
                  <a:pt x="213747" y="102552"/>
                </a:lnTo>
                <a:lnTo>
                  <a:pt x="216808" y="104089"/>
                </a:lnTo>
                <a:lnTo>
                  <a:pt x="219536" y="102882"/>
                </a:lnTo>
                <a:lnTo>
                  <a:pt x="222260" y="101650"/>
                </a:lnTo>
                <a:lnTo>
                  <a:pt x="223605" y="98132"/>
                </a:lnTo>
                <a:lnTo>
                  <a:pt x="222538" y="95008"/>
                </a:lnTo>
                <a:lnTo>
                  <a:pt x="221471" y="91897"/>
                </a:lnTo>
                <a:lnTo>
                  <a:pt x="218410" y="90360"/>
                </a:lnTo>
                <a:close/>
              </a:path>
              <a:path w="3263265" h="201295">
                <a:moveTo>
                  <a:pt x="248180" y="77762"/>
                </a:moveTo>
                <a:lnTo>
                  <a:pt x="245463" y="78981"/>
                </a:lnTo>
                <a:lnTo>
                  <a:pt x="242733" y="80200"/>
                </a:lnTo>
                <a:lnTo>
                  <a:pt x="241388" y="83718"/>
                </a:lnTo>
                <a:lnTo>
                  <a:pt x="243517" y="89966"/>
                </a:lnTo>
                <a:lnTo>
                  <a:pt x="246588" y="91490"/>
                </a:lnTo>
                <a:lnTo>
                  <a:pt x="249302" y="90271"/>
                </a:lnTo>
                <a:lnTo>
                  <a:pt x="252035" y="89052"/>
                </a:lnTo>
                <a:lnTo>
                  <a:pt x="253370" y="85534"/>
                </a:lnTo>
                <a:lnTo>
                  <a:pt x="251251" y="79298"/>
                </a:lnTo>
                <a:lnTo>
                  <a:pt x="248180" y="77762"/>
                </a:lnTo>
                <a:close/>
              </a:path>
              <a:path w="3263265" h="201295">
                <a:moveTo>
                  <a:pt x="277952" y="65163"/>
                </a:moveTo>
                <a:lnTo>
                  <a:pt x="275233" y="66382"/>
                </a:lnTo>
                <a:lnTo>
                  <a:pt x="272500" y="67602"/>
                </a:lnTo>
                <a:lnTo>
                  <a:pt x="271160" y="71120"/>
                </a:lnTo>
                <a:lnTo>
                  <a:pt x="272221" y="74244"/>
                </a:lnTo>
                <a:lnTo>
                  <a:pt x="273288" y="77355"/>
                </a:lnTo>
                <a:lnTo>
                  <a:pt x="276359" y="78892"/>
                </a:lnTo>
                <a:lnTo>
                  <a:pt x="279072" y="77673"/>
                </a:lnTo>
                <a:lnTo>
                  <a:pt x="281806" y="76454"/>
                </a:lnTo>
                <a:lnTo>
                  <a:pt x="283150" y="72936"/>
                </a:lnTo>
                <a:lnTo>
                  <a:pt x="282083" y="69824"/>
                </a:lnTo>
                <a:lnTo>
                  <a:pt x="281017" y="66700"/>
                </a:lnTo>
                <a:lnTo>
                  <a:pt x="277952" y="65163"/>
                </a:lnTo>
                <a:close/>
              </a:path>
              <a:path w="3263265" h="201295">
                <a:moveTo>
                  <a:pt x="310504" y="57581"/>
                </a:moveTo>
                <a:lnTo>
                  <a:pt x="304656" y="57581"/>
                </a:lnTo>
                <a:lnTo>
                  <a:pt x="302285" y="60299"/>
                </a:lnTo>
                <a:lnTo>
                  <a:pt x="302285" y="67005"/>
                </a:lnTo>
                <a:lnTo>
                  <a:pt x="304656" y="69710"/>
                </a:lnTo>
                <a:lnTo>
                  <a:pt x="310504" y="69710"/>
                </a:lnTo>
                <a:lnTo>
                  <a:pt x="312877" y="67005"/>
                </a:lnTo>
                <a:lnTo>
                  <a:pt x="312877" y="60299"/>
                </a:lnTo>
                <a:lnTo>
                  <a:pt x="310504" y="57581"/>
                </a:lnTo>
                <a:close/>
              </a:path>
              <a:path w="3263265" h="201295">
                <a:moveTo>
                  <a:pt x="342240" y="57581"/>
                </a:moveTo>
                <a:lnTo>
                  <a:pt x="336386" y="57581"/>
                </a:lnTo>
                <a:lnTo>
                  <a:pt x="334025" y="60299"/>
                </a:lnTo>
                <a:lnTo>
                  <a:pt x="334025" y="67005"/>
                </a:lnTo>
                <a:lnTo>
                  <a:pt x="336386" y="69710"/>
                </a:lnTo>
                <a:lnTo>
                  <a:pt x="342240" y="69710"/>
                </a:lnTo>
                <a:lnTo>
                  <a:pt x="344606" y="67005"/>
                </a:lnTo>
                <a:lnTo>
                  <a:pt x="344606" y="60299"/>
                </a:lnTo>
                <a:lnTo>
                  <a:pt x="342240" y="57581"/>
                </a:lnTo>
                <a:close/>
              </a:path>
              <a:path w="3263265" h="201295">
                <a:moveTo>
                  <a:pt x="373970" y="57581"/>
                </a:moveTo>
                <a:lnTo>
                  <a:pt x="368126" y="57581"/>
                </a:lnTo>
                <a:lnTo>
                  <a:pt x="365754" y="60299"/>
                </a:lnTo>
                <a:lnTo>
                  <a:pt x="365754" y="67005"/>
                </a:lnTo>
                <a:lnTo>
                  <a:pt x="368126" y="69710"/>
                </a:lnTo>
                <a:lnTo>
                  <a:pt x="373970" y="69710"/>
                </a:lnTo>
                <a:lnTo>
                  <a:pt x="376341" y="67005"/>
                </a:lnTo>
                <a:lnTo>
                  <a:pt x="376341" y="60299"/>
                </a:lnTo>
                <a:lnTo>
                  <a:pt x="373970" y="57581"/>
                </a:lnTo>
                <a:close/>
              </a:path>
              <a:path w="3263265" h="201295">
                <a:moveTo>
                  <a:pt x="405707" y="57581"/>
                </a:moveTo>
                <a:lnTo>
                  <a:pt x="399856" y="57581"/>
                </a:lnTo>
                <a:lnTo>
                  <a:pt x="397490" y="60299"/>
                </a:lnTo>
                <a:lnTo>
                  <a:pt x="397490" y="67005"/>
                </a:lnTo>
                <a:lnTo>
                  <a:pt x="399856" y="69710"/>
                </a:lnTo>
                <a:lnTo>
                  <a:pt x="405707" y="69710"/>
                </a:lnTo>
                <a:lnTo>
                  <a:pt x="408070" y="67005"/>
                </a:lnTo>
                <a:lnTo>
                  <a:pt x="408070" y="60299"/>
                </a:lnTo>
                <a:lnTo>
                  <a:pt x="405707" y="57581"/>
                </a:lnTo>
                <a:close/>
              </a:path>
              <a:path w="3263265" h="201295">
                <a:moveTo>
                  <a:pt x="437432" y="57581"/>
                </a:moveTo>
                <a:lnTo>
                  <a:pt x="431565" y="57581"/>
                </a:lnTo>
                <a:lnTo>
                  <a:pt x="429215" y="60299"/>
                </a:lnTo>
                <a:lnTo>
                  <a:pt x="429215" y="67005"/>
                </a:lnTo>
                <a:lnTo>
                  <a:pt x="431565" y="69710"/>
                </a:lnTo>
                <a:lnTo>
                  <a:pt x="437432" y="69710"/>
                </a:lnTo>
                <a:lnTo>
                  <a:pt x="439781" y="67005"/>
                </a:lnTo>
                <a:lnTo>
                  <a:pt x="439781" y="60299"/>
                </a:lnTo>
                <a:lnTo>
                  <a:pt x="437432" y="57581"/>
                </a:lnTo>
                <a:close/>
              </a:path>
              <a:path w="3263265" h="201295">
                <a:moveTo>
                  <a:pt x="469157" y="57581"/>
                </a:moveTo>
                <a:lnTo>
                  <a:pt x="463289" y="57581"/>
                </a:lnTo>
                <a:lnTo>
                  <a:pt x="460940" y="60299"/>
                </a:lnTo>
                <a:lnTo>
                  <a:pt x="460940" y="67005"/>
                </a:lnTo>
                <a:lnTo>
                  <a:pt x="463289" y="69710"/>
                </a:lnTo>
                <a:lnTo>
                  <a:pt x="469157" y="69710"/>
                </a:lnTo>
                <a:lnTo>
                  <a:pt x="471506" y="67005"/>
                </a:lnTo>
                <a:lnTo>
                  <a:pt x="471506" y="60299"/>
                </a:lnTo>
                <a:lnTo>
                  <a:pt x="469157" y="57581"/>
                </a:lnTo>
                <a:close/>
              </a:path>
              <a:path w="3263265" h="201295">
                <a:moveTo>
                  <a:pt x="500881" y="57581"/>
                </a:moveTo>
                <a:lnTo>
                  <a:pt x="495077" y="57581"/>
                </a:lnTo>
                <a:lnTo>
                  <a:pt x="492664" y="60299"/>
                </a:lnTo>
                <a:lnTo>
                  <a:pt x="492664" y="67005"/>
                </a:lnTo>
                <a:lnTo>
                  <a:pt x="495077" y="69710"/>
                </a:lnTo>
                <a:lnTo>
                  <a:pt x="500881" y="69710"/>
                </a:lnTo>
                <a:lnTo>
                  <a:pt x="503307" y="67005"/>
                </a:lnTo>
                <a:lnTo>
                  <a:pt x="503307" y="60299"/>
                </a:lnTo>
                <a:lnTo>
                  <a:pt x="500881" y="57581"/>
                </a:lnTo>
                <a:close/>
              </a:path>
              <a:path w="3263265" h="201295">
                <a:moveTo>
                  <a:pt x="532606" y="57581"/>
                </a:moveTo>
                <a:lnTo>
                  <a:pt x="526802" y="57581"/>
                </a:lnTo>
                <a:lnTo>
                  <a:pt x="524452" y="60299"/>
                </a:lnTo>
                <a:lnTo>
                  <a:pt x="524452" y="67005"/>
                </a:lnTo>
                <a:lnTo>
                  <a:pt x="526802" y="69710"/>
                </a:lnTo>
                <a:lnTo>
                  <a:pt x="532606" y="69710"/>
                </a:lnTo>
                <a:lnTo>
                  <a:pt x="535031" y="67005"/>
                </a:lnTo>
                <a:lnTo>
                  <a:pt x="535031" y="60299"/>
                </a:lnTo>
                <a:lnTo>
                  <a:pt x="532606" y="57581"/>
                </a:lnTo>
                <a:close/>
              </a:path>
              <a:path w="3263265" h="201295">
                <a:moveTo>
                  <a:pt x="564407" y="57581"/>
                </a:moveTo>
                <a:lnTo>
                  <a:pt x="558526" y="57581"/>
                </a:lnTo>
                <a:lnTo>
                  <a:pt x="556177" y="60299"/>
                </a:lnTo>
                <a:lnTo>
                  <a:pt x="556177" y="67005"/>
                </a:lnTo>
                <a:lnTo>
                  <a:pt x="558526" y="69710"/>
                </a:lnTo>
                <a:lnTo>
                  <a:pt x="564407" y="69710"/>
                </a:lnTo>
                <a:lnTo>
                  <a:pt x="566756" y="67005"/>
                </a:lnTo>
                <a:lnTo>
                  <a:pt x="566756" y="60299"/>
                </a:lnTo>
                <a:lnTo>
                  <a:pt x="564407" y="57581"/>
                </a:lnTo>
                <a:close/>
              </a:path>
              <a:path w="3263265" h="201295">
                <a:moveTo>
                  <a:pt x="596131" y="57581"/>
                </a:moveTo>
                <a:lnTo>
                  <a:pt x="590251" y="57581"/>
                </a:lnTo>
                <a:lnTo>
                  <a:pt x="587902" y="60299"/>
                </a:lnTo>
                <a:lnTo>
                  <a:pt x="587902" y="67005"/>
                </a:lnTo>
                <a:lnTo>
                  <a:pt x="590251" y="69710"/>
                </a:lnTo>
                <a:lnTo>
                  <a:pt x="596131" y="69710"/>
                </a:lnTo>
                <a:lnTo>
                  <a:pt x="598481" y="67005"/>
                </a:lnTo>
                <a:lnTo>
                  <a:pt x="598481" y="60299"/>
                </a:lnTo>
                <a:lnTo>
                  <a:pt x="596131" y="57581"/>
                </a:lnTo>
                <a:close/>
              </a:path>
              <a:path w="3263265" h="201295">
                <a:moveTo>
                  <a:pt x="627843" y="57581"/>
                </a:moveTo>
                <a:lnTo>
                  <a:pt x="621976" y="57581"/>
                </a:lnTo>
                <a:lnTo>
                  <a:pt x="619626" y="60299"/>
                </a:lnTo>
                <a:lnTo>
                  <a:pt x="619626" y="67005"/>
                </a:lnTo>
                <a:lnTo>
                  <a:pt x="621976" y="69710"/>
                </a:lnTo>
                <a:lnTo>
                  <a:pt x="627843" y="69710"/>
                </a:lnTo>
                <a:lnTo>
                  <a:pt x="630193" y="67005"/>
                </a:lnTo>
                <a:lnTo>
                  <a:pt x="630193" y="60299"/>
                </a:lnTo>
                <a:lnTo>
                  <a:pt x="627843" y="57581"/>
                </a:lnTo>
                <a:close/>
              </a:path>
              <a:path w="3263265" h="201295">
                <a:moveTo>
                  <a:pt x="659568" y="57581"/>
                </a:moveTo>
                <a:lnTo>
                  <a:pt x="653700" y="57581"/>
                </a:lnTo>
                <a:lnTo>
                  <a:pt x="651351" y="60299"/>
                </a:lnTo>
                <a:lnTo>
                  <a:pt x="651351" y="67005"/>
                </a:lnTo>
                <a:lnTo>
                  <a:pt x="653700" y="69710"/>
                </a:lnTo>
                <a:lnTo>
                  <a:pt x="659568" y="69710"/>
                </a:lnTo>
                <a:lnTo>
                  <a:pt x="661917" y="67005"/>
                </a:lnTo>
                <a:lnTo>
                  <a:pt x="661917" y="60299"/>
                </a:lnTo>
                <a:lnTo>
                  <a:pt x="659568" y="57581"/>
                </a:lnTo>
                <a:close/>
              </a:path>
              <a:path w="3263265" h="201295">
                <a:moveTo>
                  <a:pt x="691292" y="57581"/>
                </a:moveTo>
                <a:lnTo>
                  <a:pt x="685412" y="57581"/>
                </a:lnTo>
                <a:lnTo>
                  <a:pt x="683075" y="60299"/>
                </a:lnTo>
                <a:lnTo>
                  <a:pt x="683075" y="67005"/>
                </a:lnTo>
                <a:lnTo>
                  <a:pt x="685412" y="69710"/>
                </a:lnTo>
                <a:lnTo>
                  <a:pt x="691292" y="69710"/>
                </a:lnTo>
                <a:lnTo>
                  <a:pt x="693642" y="67005"/>
                </a:lnTo>
                <a:lnTo>
                  <a:pt x="693642" y="60299"/>
                </a:lnTo>
                <a:lnTo>
                  <a:pt x="691292" y="57581"/>
                </a:lnTo>
                <a:close/>
              </a:path>
              <a:path w="3263265" h="201295">
                <a:moveTo>
                  <a:pt x="723017" y="57581"/>
                </a:moveTo>
                <a:lnTo>
                  <a:pt x="717213" y="57581"/>
                </a:lnTo>
                <a:lnTo>
                  <a:pt x="714787" y="60299"/>
                </a:lnTo>
                <a:lnTo>
                  <a:pt x="714787" y="67005"/>
                </a:lnTo>
                <a:lnTo>
                  <a:pt x="717213" y="69710"/>
                </a:lnTo>
                <a:lnTo>
                  <a:pt x="723017" y="69710"/>
                </a:lnTo>
                <a:lnTo>
                  <a:pt x="725443" y="67005"/>
                </a:lnTo>
                <a:lnTo>
                  <a:pt x="725443" y="60299"/>
                </a:lnTo>
                <a:lnTo>
                  <a:pt x="723017" y="57581"/>
                </a:lnTo>
                <a:close/>
              </a:path>
              <a:path w="3263265" h="201295">
                <a:moveTo>
                  <a:pt x="754741" y="57581"/>
                </a:moveTo>
                <a:lnTo>
                  <a:pt x="748938" y="57581"/>
                </a:lnTo>
                <a:lnTo>
                  <a:pt x="746588" y="60299"/>
                </a:lnTo>
                <a:lnTo>
                  <a:pt x="746588" y="67005"/>
                </a:lnTo>
                <a:lnTo>
                  <a:pt x="748938" y="69710"/>
                </a:lnTo>
                <a:lnTo>
                  <a:pt x="754741" y="69710"/>
                </a:lnTo>
                <a:lnTo>
                  <a:pt x="757167" y="67005"/>
                </a:lnTo>
                <a:lnTo>
                  <a:pt x="757167" y="60299"/>
                </a:lnTo>
                <a:lnTo>
                  <a:pt x="754741" y="57581"/>
                </a:lnTo>
                <a:close/>
              </a:path>
              <a:path w="3263265" h="201295">
                <a:moveTo>
                  <a:pt x="786542" y="57581"/>
                </a:moveTo>
                <a:lnTo>
                  <a:pt x="780662" y="57581"/>
                </a:lnTo>
                <a:lnTo>
                  <a:pt x="778313" y="60299"/>
                </a:lnTo>
                <a:lnTo>
                  <a:pt x="778313" y="67005"/>
                </a:lnTo>
                <a:lnTo>
                  <a:pt x="780662" y="69710"/>
                </a:lnTo>
                <a:lnTo>
                  <a:pt x="786542" y="69710"/>
                </a:lnTo>
                <a:lnTo>
                  <a:pt x="788879" y="67005"/>
                </a:lnTo>
                <a:lnTo>
                  <a:pt x="788879" y="60299"/>
                </a:lnTo>
                <a:lnTo>
                  <a:pt x="786542" y="57581"/>
                </a:lnTo>
                <a:close/>
              </a:path>
              <a:path w="3263265" h="201295">
                <a:moveTo>
                  <a:pt x="818254" y="57581"/>
                </a:moveTo>
                <a:lnTo>
                  <a:pt x="812387" y="57581"/>
                </a:lnTo>
                <a:lnTo>
                  <a:pt x="810037" y="60299"/>
                </a:lnTo>
                <a:lnTo>
                  <a:pt x="810037" y="67005"/>
                </a:lnTo>
                <a:lnTo>
                  <a:pt x="812387" y="69710"/>
                </a:lnTo>
                <a:lnTo>
                  <a:pt x="818254" y="69710"/>
                </a:lnTo>
                <a:lnTo>
                  <a:pt x="820604" y="67005"/>
                </a:lnTo>
                <a:lnTo>
                  <a:pt x="820604" y="60299"/>
                </a:lnTo>
                <a:lnTo>
                  <a:pt x="818254" y="57581"/>
                </a:lnTo>
                <a:close/>
              </a:path>
              <a:path w="3263265" h="201295">
                <a:moveTo>
                  <a:pt x="849979" y="57581"/>
                </a:moveTo>
                <a:lnTo>
                  <a:pt x="844111" y="57581"/>
                </a:lnTo>
                <a:lnTo>
                  <a:pt x="841762" y="60299"/>
                </a:lnTo>
                <a:lnTo>
                  <a:pt x="841762" y="67005"/>
                </a:lnTo>
                <a:lnTo>
                  <a:pt x="844111" y="69710"/>
                </a:lnTo>
                <a:lnTo>
                  <a:pt x="849979" y="69710"/>
                </a:lnTo>
                <a:lnTo>
                  <a:pt x="852328" y="67005"/>
                </a:lnTo>
                <a:lnTo>
                  <a:pt x="852328" y="60299"/>
                </a:lnTo>
                <a:lnTo>
                  <a:pt x="849979" y="57581"/>
                </a:lnTo>
                <a:close/>
              </a:path>
              <a:path w="3263265" h="201295">
                <a:moveTo>
                  <a:pt x="881703" y="57581"/>
                </a:moveTo>
                <a:lnTo>
                  <a:pt x="875823" y="57581"/>
                </a:lnTo>
                <a:lnTo>
                  <a:pt x="873486" y="60299"/>
                </a:lnTo>
                <a:lnTo>
                  <a:pt x="873486" y="67005"/>
                </a:lnTo>
                <a:lnTo>
                  <a:pt x="875823" y="69710"/>
                </a:lnTo>
                <a:lnTo>
                  <a:pt x="881703" y="69710"/>
                </a:lnTo>
                <a:lnTo>
                  <a:pt x="884053" y="67005"/>
                </a:lnTo>
                <a:lnTo>
                  <a:pt x="884053" y="60299"/>
                </a:lnTo>
                <a:lnTo>
                  <a:pt x="881703" y="57581"/>
                </a:lnTo>
                <a:close/>
              </a:path>
              <a:path w="3263265" h="201295">
                <a:moveTo>
                  <a:pt x="908208" y="60998"/>
                </a:moveTo>
                <a:lnTo>
                  <a:pt x="905490" y="63233"/>
                </a:lnTo>
                <a:lnTo>
                  <a:pt x="904982" y="66535"/>
                </a:lnTo>
                <a:lnTo>
                  <a:pt x="904538" y="69824"/>
                </a:lnTo>
                <a:lnTo>
                  <a:pt x="906456" y="72961"/>
                </a:lnTo>
                <a:lnTo>
                  <a:pt x="912247" y="74053"/>
                </a:lnTo>
                <a:lnTo>
                  <a:pt x="914965" y="71818"/>
                </a:lnTo>
                <a:lnTo>
                  <a:pt x="915409" y="68529"/>
                </a:lnTo>
                <a:lnTo>
                  <a:pt x="915917" y="65227"/>
                </a:lnTo>
                <a:lnTo>
                  <a:pt x="913949" y="62103"/>
                </a:lnTo>
                <a:lnTo>
                  <a:pt x="911078" y="61556"/>
                </a:lnTo>
                <a:lnTo>
                  <a:pt x="908208" y="60998"/>
                </a:lnTo>
                <a:close/>
              </a:path>
              <a:path w="3263265" h="201295">
                <a:moveTo>
                  <a:pt x="939425" y="67564"/>
                </a:moveTo>
                <a:lnTo>
                  <a:pt x="936707" y="69799"/>
                </a:lnTo>
                <a:lnTo>
                  <a:pt x="936199" y="73101"/>
                </a:lnTo>
                <a:lnTo>
                  <a:pt x="935755" y="76403"/>
                </a:lnTo>
                <a:lnTo>
                  <a:pt x="937660" y="79527"/>
                </a:lnTo>
                <a:lnTo>
                  <a:pt x="943463" y="80619"/>
                </a:lnTo>
                <a:lnTo>
                  <a:pt x="946181" y="78397"/>
                </a:lnTo>
                <a:lnTo>
                  <a:pt x="946613" y="75095"/>
                </a:lnTo>
                <a:lnTo>
                  <a:pt x="947134" y="71793"/>
                </a:lnTo>
                <a:lnTo>
                  <a:pt x="945153" y="68668"/>
                </a:lnTo>
                <a:lnTo>
                  <a:pt x="939425" y="67564"/>
                </a:lnTo>
                <a:close/>
              </a:path>
              <a:path w="3263265" h="201295">
                <a:moveTo>
                  <a:pt x="970629" y="74129"/>
                </a:moveTo>
                <a:lnTo>
                  <a:pt x="967911" y="76352"/>
                </a:lnTo>
                <a:lnTo>
                  <a:pt x="967403" y="79654"/>
                </a:lnTo>
                <a:lnTo>
                  <a:pt x="966958" y="82969"/>
                </a:lnTo>
                <a:lnTo>
                  <a:pt x="968876" y="86093"/>
                </a:lnTo>
                <a:lnTo>
                  <a:pt x="974667" y="87198"/>
                </a:lnTo>
                <a:lnTo>
                  <a:pt x="977385" y="84963"/>
                </a:lnTo>
                <a:lnTo>
                  <a:pt x="977830" y="81648"/>
                </a:lnTo>
                <a:lnTo>
                  <a:pt x="978338" y="78359"/>
                </a:lnTo>
                <a:lnTo>
                  <a:pt x="976356" y="75222"/>
                </a:lnTo>
                <a:lnTo>
                  <a:pt x="970629" y="74129"/>
                </a:lnTo>
                <a:close/>
              </a:path>
              <a:path w="3263265" h="201295">
                <a:moveTo>
                  <a:pt x="1001845" y="80695"/>
                </a:moveTo>
                <a:lnTo>
                  <a:pt x="999128" y="82918"/>
                </a:lnTo>
                <a:lnTo>
                  <a:pt x="998607" y="86220"/>
                </a:lnTo>
                <a:lnTo>
                  <a:pt x="998175" y="89522"/>
                </a:lnTo>
                <a:lnTo>
                  <a:pt x="1000080" y="92646"/>
                </a:lnTo>
                <a:lnTo>
                  <a:pt x="1002938" y="93205"/>
                </a:lnTo>
                <a:lnTo>
                  <a:pt x="1005884" y="93751"/>
                </a:lnTo>
                <a:lnTo>
                  <a:pt x="1008589" y="91516"/>
                </a:lnTo>
                <a:lnTo>
                  <a:pt x="1009034" y="88214"/>
                </a:lnTo>
                <a:lnTo>
                  <a:pt x="1009554" y="84912"/>
                </a:lnTo>
                <a:lnTo>
                  <a:pt x="1007560" y="81800"/>
                </a:lnTo>
                <a:lnTo>
                  <a:pt x="1001845" y="80695"/>
                </a:lnTo>
                <a:close/>
              </a:path>
              <a:path w="3263265" h="201295">
                <a:moveTo>
                  <a:pt x="1033049" y="87261"/>
                </a:moveTo>
                <a:lnTo>
                  <a:pt x="1030331" y="89484"/>
                </a:lnTo>
                <a:lnTo>
                  <a:pt x="1029811" y="92786"/>
                </a:lnTo>
                <a:lnTo>
                  <a:pt x="1029379" y="96088"/>
                </a:lnTo>
                <a:lnTo>
                  <a:pt x="1031284" y="99212"/>
                </a:lnTo>
                <a:lnTo>
                  <a:pt x="1037088" y="100317"/>
                </a:lnTo>
                <a:lnTo>
                  <a:pt x="1039806" y="98082"/>
                </a:lnTo>
                <a:lnTo>
                  <a:pt x="1040250" y="94792"/>
                </a:lnTo>
                <a:lnTo>
                  <a:pt x="1040758" y="91490"/>
                </a:lnTo>
                <a:lnTo>
                  <a:pt x="1038777" y="88366"/>
                </a:lnTo>
                <a:lnTo>
                  <a:pt x="1033049" y="87261"/>
                </a:lnTo>
                <a:close/>
              </a:path>
              <a:path w="3263265" h="201295">
                <a:moveTo>
                  <a:pt x="1064253" y="93814"/>
                </a:moveTo>
                <a:lnTo>
                  <a:pt x="1061535" y="96050"/>
                </a:lnTo>
                <a:lnTo>
                  <a:pt x="1061027" y="99352"/>
                </a:lnTo>
                <a:lnTo>
                  <a:pt x="1060583" y="102654"/>
                </a:lnTo>
                <a:lnTo>
                  <a:pt x="1062488" y="105778"/>
                </a:lnTo>
                <a:lnTo>
                  <a:pt x="1065434" y="106324"/>
                </a:lnTo>
                <a:lnTo>
                  <a:pt x="1068292" y="106883"/>
                </a:lnTo>
                <a:lnTo>
                  <a:pt x="1071010" y="104660"/>
                </a:lnTo>
                <a:lnTo>
                  <a:pt x="1071454" y="101346"/>
                </a:lnTo>
                <a:lnTo>
                  <a:pt x="1071975" y="98044"/>
                </a:lnTo>
                <a:lnTo>
                  <a:pt x="1070057" y="94919"/>
                </a:lnTo>
                <a:lnTo>
                  <a:pt x="1064253" y="93814"/>
                </a:lnTo>
                <a:close/>
              </a:path>
              <a:path w="3263265" h="201295">
                <a:moveTo>
                  <a:pt x="1095470" y="100380"/>
                </a:moveTo>
                <a:lnTo>
                  <a:pt x="1092752" y="102616"/>
                </a:lnTo>
                <a:lnTo>
                  <a:pt x="1092231" y="105918"/>
                </a:lnTo>
                <a:lnTo>
                  <a:pt x="1091787" y="109220"/>
                </a:lnTo>
                <a:lnTo>
                  <a:pt x="1093704" y="112344"/>
                </a:lnTo>
                <a:lnTo>
                  <a:pt x="1099508" y="113449"/>
                </a:lnTo>
                <a:lnTo>
                  <a:pt x="1102226" y="111213"/>
                </a:lnTo>
                <a:lnTo>
                  <a:pt x="1102734" y="107911"/>
                </a:lnTo>
                <a:lnTo>
                  <a:pt x="1103179" y="104609"/>
                </a:lnTo>
                <a:lnTo>
                  <a:pt x="1101274" y="101485"/>
                </a:lnTo>
                <a:lnTo>
                  <a:pt x="1098327" y="100939"/>
                </a:lnTo>
                <a:lnTo>
                  <a:pt x="1095470" y="100380"/>
                </a:lnTo>
                <a:close/>
              </a:path>
              <a:path w="3263265" h="201295">
                <a:moveTo>
                  <a:pt x="1126674" y="106946"/>
                </a:moveTo>
                <a:lnTo>
                  <a:pt x="1123956" y="109181"/>
                </a:lnTo>
                <a:lnTo>
                  <a:pt x="1123448" y="112483"/>
                </a:lnTo>
                <a:lnTo>
                  <a:pt x="1123003" y="115785"/>
                </a:lnTo>
                <a:lnTo>
                  <a:pt x="1124908" y="118910"/>
                </a:lnTo>
                <a:lnTo>
                  <a:pt x="1127855" y="119456"/>
                </a:lnTo>
                <a:lnTo>
                  <a:pt x="1130712" y="120015"/>
                </a:lnTo>
                <a:lnTo>
                  <a:pt x="1133430" y="117779"/>
                </a:lnTo>
                <a:lnTo>
                  <a:pt x="1133951" y="114477"/>
                </a:lnTo>
                <a:lnTo>
                  <a:pt x="1134383" y="111175"/>
                </a:lnTo>
                <a:lnTo>
                  <a:pt x="1132478" y="108051"/>
                </a:lnTo>
                <a:lnTo>
                  <a:pt x="1126674" y="106946"/>
                </a:lnTo>
                <a:close/>
              </a:path>
              <a:path w="3263265" h="201295">
                <a:moveTo>
                  <a:pt x="1157878" y="113512"/>
                </a:moveTo>
                <a:lnTo>
                  <a:pt x="1155160" y="115747"/>
                </a:lnTo>
                <a:lnTo>
                  <a:pt x="1154652" y="119049"/>
                </a:lnTo>
                <a:lnTo>
                  <a:pt x="1154207" y="122351"/>
                </a:lnTo>
                <a:lnTo>
                  <a:pt x="1156125" y="125476"/>
                </a:lnTo>
                <a:lnTo>
                  <a:pt x="1161916" y="126580"/>
                </a:lnTo>
                <a:lnTo>
                  <a:pt x="1164634" y="124345"/>
                </a:lnTo>
                <a:lnTo>
                  <a:pt x="1165155" y="121043"/>
                </a:lnTo>
                <a:lnTo>
                  <a:pt x="1165586" y="117741"/>
                </a:lnTo>
                <a:lnTo>
                  <a:pt x="1163681" y="114617"/>
                </a:lnTo>
                <a:lnTo>
                  <a:pt x="1157878" y="113512"/>
                </a:lnTo>
                <a:close/>
              </a:path>
              <a:path w="3263265" h="201295">
                <a:moveTo>
                  <a:pt x="1193057" y="119405"/>
                </a:moveTo>
                <a:lnTo>
                  <a:pt x="1187253" y="120637"/>
                </a:lnTo>
                <a:lnTo>
                  <a:pt x="1185348" y="123799"/>
                </a:lnTo>
                <a:lnTo>
                  <a:pt x="1185932" y="127088"/>
                </a:lnTo>
                <a:lnTo>
                  <a:pt x="1186453" y="130378"/>
                </a:lnTo>
                <a:lnTo>
                  <a:pt x="1189247" y="132549"/>
                </a:lnTo>
                <a:lnTo>
                  <a:pt x="1194962" y="131305"/>
                </a:lnTo>
                <a:lnTo>
                  <a:pt x="1196879" y="128143"/>
                </a:lnTo>
                <a:lnTo>
                  <a:pt x="1196295" y="124853"/>
                </a:lnTo>
                <a:lnTo>
                  <a:pt x="1195774" y="121564"/>
                </a:lnTo>
                <a:lnTo>
                  <a:pt x="1193057" y="119405"/>
                </a:lnTo>
                <a:close/>
              </a:path>
              <a:path w="3263265" h="201295">
                <a:moveTo>
                  <a:pt x="1224260" y="112814"/>
                </a:moveTo>
                <a:lnTo>
                  <a:pt x="1221327" y="113423"/>
                </a:lnTo>
                <a:lnTo>
                  <a:pt x="1218469" y="114046"/>
                </a:lnTo>
                <a:lnTo>
                  <a:pt x="1216552" y="117221"/>
                </a:lnTo>
                <a:lnTo>
                  <a:pt x="1217136" y="120510"/>
                </a:lnTo>
                <a:lnTo>
                  <a:pt x="1217656" y="123799"/>
                </a:lnTo>
                <a:lnTo>
                  <a:pt x="1220450" y="125958"/>
                </a:lnTo>
                <a:lnTo>
                  <a:pt x="1226178" y="124726"/>
                </a:lnTo>
                <a:lnTo>
                  <a:pt x="1228083" y="121564"/>
                </a:lnTo>
                <a:lnTo>
                  <a:pt x="1227499" y="118262"/>
                </a:lnTo>
                <a:lnTo>
                  <a:pt x="1226978" y="114985"/>
                </a:lnTo>
                <a:lnTo>
                  <a:pt x="1224260" y="112814"/>
                </a:lnTo>
                <a:close/>
              </a:path>
              <a:path w="3263265" h="201295">
                <a:moveTo>
                  <a:pt x="1255477" y="106222"/>
                </a:moveTo>
                <a:lnTo>
                  <a:pt x="1252543" y="106845"/>
                </a:lnTo>
                <a:lnTo>
                  <a:pt x="1249673" y="107467"/>
                </a:lnTo>
                <a:lnTo>
                  <a:pt x="1247768" y="110629"/>
                </a:lnTo>
                <a:lnTo>
                  <a:pt x="1248352" y="113919"/>
                </a:lnTo>
                <a:lnTo>
                  <a:pt x="1248860" y="117221"/>
                </a:lnTo>
                <a:lnTo>
                  <a:pt x="1251654" y="119380"/>
                </a:lnTo>
                <a:lnTo>
                  <a:pt x="1257382" y="118148"/>
                </a:lnTo>
                <a:lnTo>
                  <a:pt x="1259300" y="114985"/>
                </a:lnTo>
                <a:lnTo>
                  <a:pt x="1258703" y="111683"/>
                </a:lnTo>
                <a:lnTo>
                  <a:pt x="1258195" y="108407"/>
                </a:lnTo>
                <a:lnTo>
                  <a:pt x="1255477" y="106222"/>
                </a:lnTo>
                <a:close/>
              </a:path>
              <a:path w="3263265" h="201295">
                <a:moveTo>
                  <a:pt x="1286681" y="99644"/>
                </a:moveTo>
                <a:lnTo>
                  <a:pt x="1280890" y="100876"/>
                </a:lnTo>
                <a:lnTo>
                  <a:pt x="1278972" y="104051"/>
                </a:lnTo>
                <a:lnTo>
                  <a:pt x="1279556" y="107340"/>
                </a:lnTo>
                <a:lnTo>
                  <a:pt x="1280077" y="110629"/>
                </a:lnTo>
                <a:lnTo>
                  <a:pt x="1282858" y="112801"/>
                </a:lnTo>
                <a:lnTo>
                  <a:pt x="1288599" y="111556"/>
                </a:lnTo>
                <a:lnTo>
                  <a:pt x="1290504" y="108394"/>
                </a:lnTo>
                <a:lnTo>
                  <a:pt x="1289907" y="105105"/>
                </a:lnTo>
                <a:lnTo>
                  <a:pt x="1289399" y="101815"/>
                </a:lnTo>
                <a:lnTo>
                  <a:pt x="1286681" y="99644"/>
                </a:lnTo>
                <a:close/>
              </a:path>
              <a:path w="3263265" h="201295">
                <a:moveTo>
                  <a:pt x="1317898" y="93065"/>
                </a:moveTo>
                <a:lnTo>
                  <a:pt x="1314951" y="93675"/>
                </a:lnTo>
                <a:lnTo>
                  <a:pt x="1312094" y="94297"/>
                </a:lnTo>
                <a:lnTo>
                  <a:pt x="1310189" y="97459"/>
                </a:lnTo>
                <a:lnTo>
                  <a:pt x="1310773" y="100761"/>
                </a:lnTo>
                <a:lnTo>
                  <a:pt x="1311281" y="104051"/>
                </a:lnTo>
                <a:lnTo>
                  <a:pt x="1314075" y="106210"/>
                </a:lnTo>
                <a:lnTo>
                  <a:pt x="1319803" y="104978"/>
                </a:lnTo>
                <a:lnTo>
                  <a:pt x="1321708" y="101803"/>
                </a:lnTo>
                <a:lnTo>
                  <a:pt x="1321123" y="98513"/>
                </a:lnTo>
                <a:lnTo>
                  <a:pt x="1320615" y="95237"/>
                </a:lnTo>
                <a:lnTo>
                  <a:pt x="1317898" y="93065"/>
                </a:lnTo>
                <a:close/>
              </a:path>
              <a:path w="3263265" h="201295">
                <a:moveTo>
                  <a:pt x="1349101" y="86474"/>
                </a:moveTo>
                <a:lnTo>
                  <a:pt x="1343298" y="87718"/>
                </a:lnTo>
                <a:lnTo>
                  <a:pt x="1341469" y="90881"/>
                </a:lnTo>
                <a:lnTo>
                  <a:pt x="1341977" y="94170"/>
                </a:lnTo>
                <a:lnTo>
                  <a:pt x="1342497" y="97459"/>
                </a:lnTo>
                <a:lnTo>
                  <a:pt x="1345279" y="99631"/>
                </a:lnTo>
                <a:lnTo>
                  <a:pt x="1351006" y="98399"/>
                </a:lnTo>
                <a:lnTo>
                  <a:pt x="1352924" y="95224"/>
                </a:lnTo>
                <a:lnTo>
                  <a:pt x="1352403" y="91935"/>
                </a:lnTo>
                <a:lnTo>
                  <a:pt x="1351819" y="88646"/>
                </a:lnTo>
                <a:lnTo>
                  <a:pt x="1349101" y="86474"/>
                </a:lnTo>
                <a:close/>
              </a:path>
              <a:path w="3263265" h="201295">
                <a:moveTo>
                  <a:pt x="1380305" y="79895"/>
                </a:moveTo>
                <a:lnTo>
                  <a:pt x="1374501" y="81127"/>
                </a:lnTo>
                <a:lnTo>
                  <a:pt x="1372673" y="84289"/>
                </a:lnTo>
                <a:lnTo>
                  <a:pt x="1373193" y="87579"/>
                </a:lnTo>
                <a:lnTo>
                  <a:pt x="1373701" y="90881"/>
                </a:lnTo>
                <a:lnTo>
                  <a:pt x="1376495" y="93052"/>
                </a:lnTo>
                <a:lnTo>
                  <a:pt x="1382223" y="91808"/>
                </a:lnTo>
                <a:lnTo>
                  <a:pt x="1384128" y="88646"/>
                </a:lnTo>
                <a:lnTo>
                  <a:pt x="1383620" y="85356"/>
                </a:lnTo>
                <a:lnTo>
                  <a:pt x="1383023" y="82067"/>
                </a:lnTo>
                <a:lnTo>
                  <a:pt x="1380305" y="79895"/>
                </a:lnTo>
                <a:close/>
              </a:path>
              <a:path w="3263265" h="201295">
                <a:moveTo>
                  <a:pt x="1411522" y="73304"/>
                </a:moveTo>
                <a:lnTo>
                  <a:pt x="1405718" y="74549"/>
                </a:lnTo>
                <a:lnTo>
                  <a:pt x="1403877" y="77724"/>
                </a:lnTo>
                <a:lnTo>
                  <a:pt x="1404918" y="84289"/>
                </a:lnTo>
                <a:lnTo>
                  <a:pt x="1407699" y="86474"/>
                </a:lnTo>
                <a:lnTo>
                  <a:pt x="1413427" y="85229"/>
                </a:lnTo>
                <a:lnTo>
                  <a:pt x="1415332" y="82067"/>
                </a:lnTo>
                <a:lnTo>
                  <a:pt x="1414824" y="78765"/>
                </a:lnTo>
                <a:lnTo>
                  <a:pt x="1414240" y="75476"/>
                </a:lnTo>
                <a:lnTo>
                  <a:pt x="1411522" y="73304"/>
                </a:lnTo>
                <a:close/>
              </a:path>
              <a:path w="3263265" h="201295">
                <a:moveTo>
                  <a:pt x="1442726" y="66725"/>
                </a:moveTo>
                <a:lnTo>
                  <a:pt x="1439868" y="67348"/>
                </a:lnTo>
                <a:lnTo>
                  <a:pt x="1436922" y="67957"/>
                </a:lnTo>
                <a:lnTo>
                  <a:pt x="1435093" y="71132"/>
                </a:lnTo>
                <a:lnTo>
                  <a:pt x="1435601" y="74422"/>
                </a:lnTo>
                <a:lnTo>
                  <a:pt x="1436122" y="77711"/>
                </a:lnTo>
                <a:lnTo>
                  <a:pt x="1438916" y="79883"/>
                </a:lnTo>
                <a:lnTo>
                  <a:pt x="1444631" y="78651"/>
                </a:lnTo>
                <a:lnTo>
                  <a:pt x="1446549" y="75476"/>
                </a:lnTo>
                <a:lnTo>
                  <a:pt x="1446028" y="72186"/>
                </a:lnTo>
                <a:lnTo>
                  <a:pt x="1445444" y="68897"/>
                </a:lnTo>
                <a:lnTo>
                  <a:pt x="1442726" y="66725"/>
                </a:lnTo>
                <a:close/>
              </a:path>
              <a:path w="3263265" h="201295">
                <a:moveTo>
                  <a:pt x="1473942" y="60147"/>
                </a:moveTo>
                <a:lnTo>
                  <a:pt x="1471072" y="60756"/>
                </a:lnTo>
                <a:lnTo>
                  <a:pt x="1468139" y="61379"/>
                </a:lnTo>
                <a:lnTo>
                  <a:pt x="1466297" y="64554"/>
                </a:lnTo>
                <a:lnTo>
                  <a:pt x="1466818" y="67843"/>
                </a:lnTo>
                <a:lnTo>
                  <a:pt x="1467326" y="71120"/>
                </a:lnTo>
                <a:lnTo>
                  <a:pt x="1470120" y="73291"/>
                </a:lnTo>
                <a:lnTo>
                  <a:pt x="1475847" y="72059"/>
                </a:lnTo>
                <a:lnTo>
                  <a:pt x="1477752" y="68897"/>
                </a:lnTo>
                <a:lnTo>
                  <a:pt x="1477244" y="65608"/>
                </a:lnTo>
                <a:lnTo>
                  <a:pt x="1476648" y="62306"/>
                </a:lnTo>
                <a:lnTo>
                  <a:pt x="1473942" y="60147"/>
                </a:lnTo>
                <a:close/>
              </a:path>
              <a:path w="3263265" h="201295">
                <a:moveTo>
                  <a:pt x="1501400" y="63500"/>
                </a:moveTo>
                <a:lnTo>
                  <a:pt x="1498390" y="65176"/>
                </a:lnTo>
                <a:lnTo>
                  <a:pt x="1496485" y="71501"/>
                </a:lnTo>
                <a:lnTo>
                  <a:pt x="1497945" y="74955"/>
                </a:lnTo>
                <a:lnTo>
                  <a:pt x="1500739" y="76060"/>
                </a:lnTo>
                <a:lnTo>
                  <a:pt x="1503457" y="77165"/>
                </a:lnTo>
                <a:lnTo>
                  <a:pt x="1506467" y="75488"/>
                </a:lnTo>
                <a:lnTo>
                  <a:pt x="1507496" y="72326"/>
                </a:lnTo>
                <a:lnTo>
                  <a:pt x="1508448" y="69164"/>
                </a:lnTo>
                <a:lnTo>
                  <a:pt x="1506975" y="65709"/>
                </a:lnTo>
                <a:lnTo>
                  <a:pt x="1501400" y="63500"/>
                </a:lnTo>
                <a:close/>
              </a:path>
              <a:path w="3263265" h="201295">
                <a:moveTo>
                  <a:pt x="1531207" y="76034"/>
                </a:moveTo>
                <a:lnTo>
                  <a:pt x="1528197" y="77711"/>
                </a:lnTo>
                <a:lnTo>
                  <a:pt x="1526292" y="84035"/>
                </a:lnTo>
                <a:lnTo>
                  <a:pt x="1527765" y="87490"/>
                </a:lnTo>
                <a:lnTo>
                  <a:pt x="1530483" y="88582"/>
                </a:lnTo>
                <a:lnTo>
                  <a:pt x="1533277" y="89687"/>
                </a:lnTo>
                <a:lnTo>
                  <a:pt x="1536287" y="88023"/>
                </a:lnTo>
                <a:lnTo>
                  <a:pt x="1538192" y="81699"/>
                </a:lnTo>
                <a:lnTo>
                  <a:pt x="1536719" y="78244"/>
                </a:lnTo>
                <a:lnTo>
                  <a:pt x="1534001" y="77152"/>
                </a:lnTo>
                <a:lnTo>
                  <a:pt x="1531207" y="76034"/>
                </a:lnTo>
                <a:close/>
              </a:path>
              <a:path w="3263265" h="201295">
                <a:moveTo>
                  <a:pt x="1561026" y="88569"/>
                </a:moveTo>
                <a:lnTo>
                  <a:pt x="1558016" y="90233"/>
                </a:lnTo>
                <a:lnTo>
                  <a:pt x="1557064" y="93408"/>
                </a:lnTo>
                <a:lnTo>
                  <a:pt x="1556111" y="96570"/>
                </a:lnTo>
                <a:lnTo>
                  <a:pt x="1557572" y="100025"/>
                </a:lnTo>
                <a:lnTo>
                  <a:pt x="1560290" y="101130"/>
                </a:lnTo>
                <a:lnTo>
                  <a:pt x="1563084" y="102235"/>
                </a:lnTo>
                <a:lnTo>
                  <a:pt x="1566094" y="100558"/>
                </a:lnTo>
                <a:lnTo>
                  <a:pt x="1567046" y="97383"/>
                </a:lnTo>
                <a:lnTo>
                  <a:pt x="1567999" y="94234"/>
                </a:lnTo>
                <a:lnTo>
                  <a:pt x="1566538" y="90779"/>
                </a:lnTo>
                <a:lnTo>
                  <a:pt x="1563820" y="89674"/>
                </a:lnTo>
                <a:lnTo>
                  <a:pt x="1561026" y="88569"/>
                </a:lnTo>
                <a:close/>
              </a:path>
              <a:path w="3263265" h="201295">
                <a:moveTo>
                  <a:pt x="1590846" y="101104"/>
                </a:moveTo>
                <a:lnTo>
                  <a:pt x="1587836" y="102781"/>
                </a:lnTo>
                <a:lnTo>
                  <a:pt x="1586795" y="105930"/>
                </a:lnTo>
                <a:lnTo>
                  <a:pt x="1585842" y="109105"/>
                </a:lnTo>
                <a:lnTo>
                  <a:pt x="1587315" y="112547"/>
                </a:lnTo>
                <a:lnTo>
                  <a:pt x="1592903" y="114757"/>
                </a:lnTo>
                <a:lnTo>
                  <a:pt x="1595913" y="113080"/>
                </a:lnTo>
                <a:lnTo>
                  <a:pt x="1597818" y="106756"/>
                </a:lnTo>
                <a:lnTo>
                  <a:pt x="1596345" y="103301"/>
                </a:lnTo>
                <a:lnTo>
                  <a:pt x="1593551" y="102209"/>
                </a:lnTo>
                <a:lnTo>
                  <a:pt x="1590846" y="101104"/>
                </a:lnTo>
                <a:close/>
              </a:path>
              <a:path w="3263265" h="201295">
                <a:moveTo>
                  <a:pt x="1620577" y="113639"/>
                </a:moveTo>
                <a:lnTo>
                  <a:pt x="1617567" y="115303"/>
                </a:lnTo>
                <a:lnTo>
                  <a:pt x="1616614" y="118478"/>
                </a:lnTo>
                <a:lnTo>
                  <a:pt x="1615662" y="121627"/>
                </a:lnTo>
                <a:lnTo>
                  <a:pt x="1617135" y="125095"/>
                </a:lnTo>
                <a:lnTo>
                  <a:pt x="1619916" y="126187"/>
                </a:lnTo>
                <a:lnTo>
                  <a:pt x="1622634" y="127292"/>
                </a:lnTo>
                <a:lnTo>
                  <a:pt x="1625644" y="125615"/>
                </a:lnTo>
                <a:lnTo>
                  <a:pt x="1626596" y="122453"/>
                </a:lnTo>
                <a:lnTo>
                  <a:pt x="1627562" y="119291"/>
                </a:lnTo>
                <a:lnTo>
                  <a:pt x="1626165" y="115836"/>
                </a:lnTo>
                <a:lnTo>
                  <a:pt x="1623371" y="114744"/>
                </a:lnTo>
                <a:lnTo>
                  <a:pt x="1620577" y="113639"/>
                </a:lnTo>
                <a:close/>
              </a:path>
              <a:path w="3263265" h="201295">
                <a:moveTo>
                  <a:pt x="1652301" y="112750"/>
                </a:moveTo>
                <a:lnTo>
                  <a:pt x="1649583" y="113893"/>
                </a:lnTo>
                <a:lnTo>
                  <a:pt x="1646878" y="115074"/>
                </a:lnTo>
                <a:lnTo>
                  <a:pt x="1645469" y="118554"/>
                </a:lnTo>
                <a:lnTo>
                  <a:pt x="1646434" y="121691"/>
                </a:lnTo>
                <a:lnTo>
                  <a:pt x="1647463" y="124841"/>
                </a:lnTo>
                <a:lnTo>
                  <a:pt x="1650549" y="126428"/>
                </a:lnTo>
                <a:lnTo>
                  <a:pt x="1653254" y="125285"/>
                </a:lnTo>
                <a:lnTo>
                  <a:pt x="1655972" y="124117"/>
                </a:lnTo>
                <a:lnTo>
                  <a:pt x="1657369" y="120624"/>
                </a:lnTo>
                <a:lnTo>
                  <a:pt x="1656416" y="117487"/>
                </a:lnTo>
                <a:lnTo>
                  <a:pt x="1655387" y="114350"/>
                </a:lnTo>
                <a:lnTo>
                  <a:pt x="1652301" y="112750"/>
                </a:lnTo>
                <a:close/>
              </a:path>
              <a:path w="3263265" h="201295">
                <a:moveTo>
                  <a:pt x="1682121" y="100215"/>
                </a:moveTo>
                <a:lnTo>
                  <a:pt x="1679403" y="101371"/>
                </a:lnTo>
                <a:lnTo>
                  <a:pt x="1676609" y="102527"/>
                </a:lnTo>
                <a:lnTo>
                  <a:pt x="1675212" y="106019"/>
                </a:lnTo>
                <a:lnTo>
                  <a:pt x="1676241" y="109156"/>
                </a:lnTo>
                <a:lnTo>
                  <a:pt x="1677269" y="112306"/>
                </a:lnTo>
                <a:lnTo>
                  <a:pt x="1680279" y="113906"/>
                </a:lnTo>
                <a:lnTo>
                  <a:pt x="1683073" y="112750"/>
                </a:lnTo>
                <a:lnTo>
                  <a:pt x="1685791" y="111582"/>
                </a:lnTo>
                <a:lnTo>
                  <a:pt x="1687188" y="108102"/>
                </a:lnTo>
                <a:lnTo>
                  <a:pt x="1686159" y="104952"/>
                </a:lnTo>
                <a:lnTo>
                  <a:pt x="1685131" y="101815"/>
                </a:lnTo>
                <a:lnTo>
                  <a:pt x="1682121" y="100215"/>
                </a:lnTo>
                <a:close/>
              </a:path>
              <a:path w="3263265" h="201295">
                <a:moveTo>
                  <a:pt x="1711928" y="87680"/>
                </a:moveTo>
                <a:lnTo>
                  <a:pt x="1709146" y="88836"/>
                </a:lnTo>
                <a:lnTo>
                  <a:pt x="1706429" y="90004"/>
                </a:lnTo>
                <a:lnTo>
                  <a:pt x="1705032" y="93484"/>
                </a:lnTo>
                <a:lnTo>
                  <a:pt x="1706060" y="96634"/>
                </a:lnTo>
                <a:lnTo>
                  <a:pt x="1707089" y="99771"/>
                </a:lnTo>
                <a:lnTo>
                  <a:pt x="1710099" y="101384"/>
                </a:lnTo>
                <a:lnTo>
                  <a:pt x="1715598" y="99047"/>
                </a:lnTo>
                <a:lnTo>
                  <a:pt x="1716995" y="95567"/>
                </a:lnTo>
                <a:lnTo>
                  <a:pt x="1715966" y="92417"/>
                </a:lnTo>
                <a:lnTo>
                  <a:pt x="1714938" y="89281"/>
                </a:lnTo>
                <a:lnTo>
                  <a:pt x="1711928" y="87680"/>
                </a:lnTo>
                <a:close/>
              </a:path>
              <a:path w="3263265" h="201295">
                <a:moveTo>
                  <a:pt x="1741671" y="75145"/>
                </a:moveTo>
                <a:lnTo>
                  <a:pt x="1738953" y="76301"/>
                </a:lnTo>
                <a:lnTo>
                  <a:pt x="1736236" y="77470"/>
                </a:lnTo>
                <a:lnTo>
                  <a:pt x="1734839" y="80962"/>
                </a:lnTo>
                <a:lnTo>
                  <a:pt x="1735791" y="84099"/>
                </a:lnTo>
                <a:lnTo>
                  <a:pt x="1736820" y="87249"/>
                </a:lnTo>
                <a:lnTo>
                  <a:pt x="1739906" y="88836"/>
                </a:lnTo>
                <a:lnTo>
                  <a:pt x="1745341" y="86512"/>
                </a:lnTo>
                <a:lnTo>
                  <a:pt x="1746738" y="83032"/>
                </a:lnTo>
                <a:lnTo>
                  <a:pt x="1745786" y="79895"/>
                </a:lnTo>
                <a:lnTo>
                  <a:pt x="1744757" y="76746"/>
                </a:lnTo>
                <a:lnTo>
                  <a:pt x="1741671" y="75145"/>
                </a:lnTo>
                <a:close/>
              </a:path>
              <a:path w="3263265" h="201295">
                <a:moveTo>
                  <a:pt x="1771491" y="62611"/>
                </a:moveTo>
                <a:lnTo>
                  <a:pt x="1768773" y="63779"/>
                </a:lnTo>
                <a:lnTo>
                  <a:pt x="1765979" y="64935"/>
                </a:lnTo>
                <a:lnTo>
                  <a:pt x="1764582" y="68427"/>
                </a:lnTo>
                <a:lnTo>
                  <a:pt x="1766639" y="74701"/>
                </a:lnTo>
                <a:lnTo>
                  <a:pt x="1769649" y="76314"/>
                </a:lnTo>
                <a:lnTo>
                  <a:pt x="1772443" y="75158"/>
                </a:lnTo>
                <a:lnTo>
                  <a:pt x="1775161" y="73990"/>
                </a:lnTo>
                <a:lnTo>
                  <a:pt x="1776545" y="70510"/>
                </a:lnTo>
                <a:lnTo>
                  <a:pt x="1775529" y="67360"/>
                </a:lnTo>
                <a:lnTo>
                  <a:pt x="1774564" y="64223"/>
                </a:lnTo>
                <a:lnTo>
                  <a:pt x="1771491" y="62611"/>
                </a:lnTo>
                <a:close/>
              </a:path>
              <a:path w="3263265" h="201295">
                <a:moveTo>
                  <a:pt x="1801514" y="50596"/>
                </a:moveTo>
                <a:lnTo>
                  <a:pt x="1796014" y="52793"/>
                </a:lnTo>
                <a:lnTo>
                  <a:pt x="1794541" y="56248"/>
                </a:lnTo>
                <a:lnTo>
                  <a:pt x="1795494" y="59410"/>
                </a:lnTo>
                <a:lnTo>
                  <a:pt x="1796459" y="62572"/>
                </a:lnTo>
                <a:lnTo>
                  <a:pt x="1799532" y="64249"/>
                </a:lnTo>
                <a:lnTo>
                  <a:pt x="1802250" y="63144"/>
                </a:lnTo>
                <a:lnTo>
                  <a:pt x="1805044" y="62039"/>
                </a:lnTo>
                <a:lnTo>
                  <a:pt x="1806505" y="58572"/>
                </a:lnTo>
                <a:lnTo>
                  <a:pt x="1805552" y="55422"/>
                </a:lnTo>
                <a:lnTo>
                  <a:pt x="1804600" y="52260"/>
                </a:lnTo>
                <a:lnTo>
                  <a:pt x="1801514" y="50596"/>
                </a:lnTo>
                <a:close/>
              </a:path>
              <a:path w="3263265" h="201295">
                <a:moveTo>
                  <a:pt x="1831625" y="38963"/>
                </a:moveTo>
                <a:lnTo>
                  <a:pt x="1828831" y="40055"/>
                </a:lnTo>
                <a:lnTo>
                  <a:pt x="1826126" y="41160"/>
                </a:lnTo>
                <a:lnTo>
                  <a:pt x="1824653" y="44615"/>
                </a:lnTo>
                <a:lnTo>
                  <a:pt x="1826558" y="50939"/>
                </a:lnTo>
                <a:lnTo>
                  <a:pt x="1829568" y="52616"/>
                </a:lnTo>
                <a:lnTo>
                  <a:pt x="1832362" y="51523"/>
                </a:lnTo>
                <a:lnTo>
                  <a:pt x="1835080" y="50419"/>
                </a:lnTo>
                <a:lnTo>
                  <a:pt x="1836540" y="46951"/>
                </a:lnTo>
                <a:lnTo>
                  <a:pt x="1834635" y="40627"/>
                </a:lnTo>
                <a:lnTo>
                  <a:pt x="1831625" y="38963"/>
                </a:lnTo>
                <a:close/>
              </a:path>
              <a:path w="3263265" h="201295">
                <a:moveTo>
                  <a:pt x="1861661" y="27330"/>
                </a:moveTo>
                <a:lnTo>
                  <a:pt x="1858943" y="28435"/>
                </a:lnTo>
                <a:lnTo>
                  <a:pt x="1856149" y="29527"/>
                </a:lnTo>
                <a:lnTo>
                  <a:pt x="1854688" y="32994"/>
                </a:lnTo>
                <a:lnTo>
                  <a:pt x="1855641" y="36144"/>
                </a:lnTo>
                <a:lnTo>
                  <a:pt x="1856593" y="39319"/>
                </a:lnTo>
                <a:lnTo>
                  <a:pt x="1859603" y="40982"/>
                </a:lnTo>
                <a:lnTo>
                  <a:pt x="1862397" y="39890"/>
                </a:lnTo>
                <a:lnTo>
                  <a:pt x="1865179" y="38785"/>
                </a:lnTo>
                <a:lnTo>
                  <a:pt x="1866652" y="35331"/>
                </a:lnTo>
                <a:lnTo>
                  <a:pt x="1865699" y="32169"/>
                </a:lnTo>
                <a:lnTo>
                  <a:pt x="1864671" y="29006"/>
                </a:lnTo>
                <a:lnTo>
                  <a:pt x="1861661" y="27330"/>
                </a:lnTo>
                <a:close/>
              </a:path>
              <a:path w="3263265" h="201295">
                <a:moveTo>
                  <a:pt x="1891772" y="15697"/>
                </a:moveTo>
                <a:lnTo>
                  <a:pt x="1888978" y="16802"/>
                </a:lnTo>
                <a:lnTo>
                  <a:pt x="1886261" y="17907"/>
                </a:lnTo>
                <a:lnTo>
                  <a:pt x="1884787" y="21361"/>
                </a:lnTo>
                <a:lnTo>
                  <a:pt x="1885753" y="24523"/>
                </a:lnTo>
                <a:lnTo>
                  <a:pt x="1886705" y="27686"/>
                </a:lnTo>
                <a:lnTo>
                  <a:pt x="1889715" y="29349"/>
                </a:lnTo>
                <a:lnTo>
                  <a:pt x="1892509" y="28257"/>
                </a:lnTo>
                <a:lnTo>
                  <a:pt x="1895214" y="27152"/>
                </a:lnTo>
                <a:lnTo>
                  <a:pt x="1896687" y="23698"/>
                </a:lnTo>
                <a:lnTo>
                  <a:pt x="1894782" y="17373"/>
                </a:lnTo>
                <a:lnTo>
                  <a:pt x="1891772" y="15697"/>
                </a:lnTo>
                <a:close/>
              </a:path>
              <a:path w="3263265" h="201295">
                <a:moveTo>
                  <a:pt x="1921808" y="4076"/>
                </a:moveTo>
                <a:lnTo>
                  <a:pt x="1916296" y="6273"/>
                </a:lnTo>
                <a:lnTo>
                  <a:pt x="1914823" y="9728"/>
                </a:lnTo>
                <a:lnTo>
                  <a:pt x="1916728" y="16052"/>
                </a:lnTo>
                <a:lnTo>
                  <a:pt x="1919738" y="17729"/>
                </a:lnTo>
                <a:lnTo>
                  <a:pt x="1922532" y="16637"/>
                </a:lnTo>
                <a:lnTo>
                  <a:pt x="1925326" y="15519"/>
                </a:lnTo>
                <a:lnTo>
                  <a:pt x="1926799" y="12065"/>
                </a:lnTo>
                <a:lnTo>
                  <a:pt x="1925770" y="8915"/>
                </a:lnTo>
                <a:lnTo>
                  <a:pt x="1924818" y="5740"/>
                </a:lnTo>
                <a:lnTo>
                  <a:pt x="1921808" y="4076"/>
                </a:lnTo>
                <a:close/>
              </a:path>
              <a:path w="3263265" h="201295">
                <a:moveTo>
                  <a:pt x="1954777" y="0"/>
                </a:moveTo>
                <a:lnTo>
                  <a:pt x="1948897" y="0"/>
                </a:lnTo>
                <a:lnTo>
                  <a:pt x="1946548" y="2705"/>
                </a:lnTo>
                <a:lnTo>
                  <a:pt x="1946548" y="9410"/>
                </a:lnTo>
                <a:lnTo>
                  <a:pt x="1948897" y="12115"/>
                </a:lnTo>
                <a:lnTo>
                  <a:pt x="1954777" y="12115"/>
                </a:lnTo>
                <a:lnTo>
                  <a:pt x="1957127" y="9410"/>
                </a:lnTo>
                <a:lnTo>
                  <a:pt x="1957127" y="2705"/>
                </a:lnTo>
                <a:lnTo>
                  <a:pt x="1954777" y="0"/>
                </a:lnTo>
                <a:close/>
              </a:path>
              <a:path w="3263265" h="201295">
                <a:moveTo>
                  <a:pt x="1986489" y="0"/>
                </a:moveTo>
                <a:lnTo>
                  <a:pt x="1980622" y="0"/>
                </a:lnTo>
                <a:lnTo>
                  <a:pt x="1978272" y="2705"/>
                </a:lnTo>
                <a:lnTo>
                  <a:pt x="1978272" y="9410"/>
                </a:lnTo>
                <a:lnTo>
                  <a:pt x="1980622" y="12115"/>
                </a:lnTo>
                <a:lnTo>
                  <a:pt x="1986489" y="12115"/>
                </a:lnTo>
                <a:lnTo>
                  <a:pt x="1988839" y="9410"/>
                </a:lnTo>
                <a:lnTo>
                  <a:pt x="1988839" y="2705"/>
                </a:lnTo>
                <a:lnTo>
                  <a:pt x="1986489" y="0"/>
                </a:lnTo>
                <a:close/>
              </a:path>
              <a:path w="3263265" h="201295">
                <a:moveTo>
                  <a:pt x="2018214" y="0"/>
                </a:moveTo>
                <a:lnTo>
                  <a:pt x="2012422" y="0"/>
                </a:lnTo>
                <a:lnTo>
                  <a:pt x="2009997" y="2705"/>
                </a:lnTo>
                <a:lnTo>
                  <a:pt x="2009997" y="9410"/>
                </a:lnTo>
                <a:lnTo>
                  <a:pt x="2012422" y="12115"/>
                </a:lnTo>
                <a:lnTo>
                  <a:pt x="2018214" y="12115"/>
                </a:lnTo>
                <a:lnTo>
                  <a:pt x="2020576" y="9410"/>
                </a:lnTo>
                <a:lnTo>
                  <a:pt x="2020576" y="2705"/>
                </a:lnTo>
                <a:lnTo>
                  <a:pt x="2018214" y="0"/>
                </a:lnTo>
                <a:close/>
              </a:path>
              <a:path w="3263265" h="201295">
                <a:moveTo>
                  <a:pt x="2049938" y="0"/>
                </a:moveTo>
                <a:lnTo>
                  <a:pt x="2044134" y="0"/>
                </a:lnTo>
                <a:lnTo>
                  <a:pt x="2041721" y="2705"/>
                </a:lnTo>
                <a:lnTo>
                  <a:pt x="2041721" y="9410"/>
                </a:lnTo>
                <a:lnTo>
                  <a:pt x="2044134" y="12115"/>
                </a:lnTo>
                <a:lnTo>
                  <a:pt x="2049938" y="12115"/>
                </a:lnTo>
                <a:lnTo>
                  <a:pt x="2052364" y="9410"/>
                </a:lnTo>
                <a:lnTo>
                  <a:pt x="2052364" y="2705"/>
                </a:lnTo>
                <a:lnTo>
                  <a:pt x="2049938" y="0"/>
                </a:lnTo>
                <a:close/>
              </a:path>
              <a:path w="3263265" h="201295">
                <a:moveTo>
                  <a:pt x="2081739" y="0"/>
                </a:moveTo>
                <a:lnTo>
                  <a:pt x="2075859" y="0"/>
                </a:lnTo>
                <a:lnTo>
                  <a:pt x="2073509" y="2705"/>
                </a:lnTo>
                <a:lnTo>
                  <a:pt x="2073509" y="9410"/>
                </a:lnTo>
                <a:lnTo>
                  <a:pt x="2075859" y="12115"/>
                </a:lnTo>
                <a:lnTo>
                  <a:pt x="2081739" y="12115"/>
                </a:lnTo>
                <a:lnTo>
                  <a:pt x="2084089" y="9410"/>
                </a:lnTo>
                <a:lnTo>
                  <a:pt x="2084089" y="2705"/>
                </a:lnTo>
                <a:lnTo>
                  <a:pt x="2081739" y="0"/>
                </a:lnTo>
                <a:close/>
              </a:path>
              <a:path w="3263265" h="201295">
                <a:moveTo>
                  <a:pt x="2107812" y="10325"/>
                </a:moveTo>
                <a:lnTo>
                  <a:pt x="2104802" y="12001"/>
                </a:lnTo>
                <a:lnTo>
                  <a:pt x="2103837" y="15163"/>
                </a:lnTo>
                <a:lnTo>
                  <a:pt x="2102885" y="18326"/>
                </a:lnTo>
                <a:lnTo>
                  <a:pt x="2104358" y="21780"/>
                </a:lnTo>
                <a:lnTo>
                  <a:pt x="2109857" y="23990"/>
                </a:lnTo>
                <a:lnTo>
                  <a:pt x="2112867" y="22313"/>
                </a:lnTo>
                <a:lnTo>
                  <a:pt x="2113819" y="19151"/>
                </a:lnTo>
                <a:lnTo>
                  <a:pt x="2114784" y="15989"/>
                </a:lnTo>
                <a:lnTo>
                  <a:pt x="2113387" y="12534"/>
                </a:lnTo>
                <a:lnTo>
                  <a:pt x="2107812" y="10325"/>
                </a:lnTo>
                <a:close/>
              </a:path>
              <a:path w="3263265" h="201295">
                <a:moveTo>
                  <a:pt x="2137771" y="22402"/>
                </a:moveTo>
                <a:lnTo>
                  <a:pt x="2134762" y="24079"/>
                </a:lnTo>
                <a:lnTo>
                  <a:pt x="2133809" y="27241"/>
                </a:lnTo>
                <a:lnTo>
                  <a:pt x="2132844" y="30416"/>
                </a:lnTo>
                <a:lnTo>
                  <a:pt x="2134317" y="33858"/>
                </a:lnTo>
                <a:lnTo>
                  <a:pt x="2139816" y="36068"/>
                </a:lnTo>
                <a:lnTo>
                  <a:pt x="2142826" y="34391"/>
                </a:lnTo>
                <a:lnTo>
                  <a:pt x="2143791" y="31229"/>
                </a:lnTo>
                <a:lnTo>
                  <a:pt x="2144744" y="28067"/>
                </a:lnTo>
                <a:lnTo>
                  <a:pt x="2143271" y="24612"/>
                </a:lnTo>
                <a:lnTo>
                  <a:pt x="2137771" y="22402"/>
                </a:lnTo>
                <a:close/>
              </a:path>
              <a:path w="3263265" h="201295">
                <a:moveTo>
                  <a:pt x="2167731" y="34493"/>
                </a:moveTo>
                <a:lnTo>
                  <a:pt x="2164721" y="36169"/>
                </a:lnTo>
                <a:lnTo>
                  <a:pt x="2163692" y="39319"/>
                </a:lnTo>
                <a:lnTo>
                  <a:pt x="2162740" y="42494"/>
                </a:lnTo>
                <a:lnTo>
                  <a:pt x="2164200" y="45948"/>
                </a:lnTo>
                <a:lnTo>
                  <a:pt x="2169788" y="48145"/>
                </a:lnTo>
                <a:lnTo>
                  <a:pt x="2172785" y="46469"/>
                </a:lnTo>
                <a:lnTo>
                  <a:pt x="2173751" y="43319"/>
                </a:lnTo>
                <a:lnTo>
                  <a:pt x="2174703" y="40144"/>
                </a:lnTo>
                <a:lnTo>
                  <a:pt x="2173230" y="36690"/>
                </a:lnTo>
                <a:lnTo>
                  <a:pt x="2170449" y="35598"/>
                </a:lnTo>
                <a:lnTo>
                  <a:pt x="2167731" y="34493"/>
                </a:lnTo>
                <a:close/>
              </a:path>
              <a:path w="3263265" h="201295">
                <a:moveTo>
                  <a:pt x="2197614" y="46570"/>
                </a:moveTo>
                <a:lnTo>
                  <a:pt x="2194604" y="48247"/>
                </a:lnTo>
                <a:lnTo>
                  <a:pt x="2192699" y="54571"/>
                </a:lnTo>
                <a:lnTo>
                  <a:pt x="2194159" y="58026"/>
                </a:lnTo>
                <a:lnTo>
                  <a:pt x="2196877" y="59131"/>
                </a:lnTo>
                <a:lnTo>
                  <a:pt x="2199671" y="60236"/>
                </a:lnTo>
                <a:lnTo>
                  <a:pt x="2202681" y="58559"/>
                </a:lnTo>
                <a:lnTo>
                  <a:pt x="2204586" y="52235"/>
                </a:lnTo>
                <a:lnTo>
                  <a:pt x="2203126" y="48780"/>
                </a:lnTo>
                <a:lnTo>
                  <a:pt x="2200408" y="47675"/>
                </a:lnTo>
                <a:lnTo>
                  <a:pt x="2197614" y="46570"/>
                </a:lnTo>
                <a:close/>
              </a:path>
              <a:path w="3263265" h="201295">
                <a:moveTo>
                  <a:pt x="2227573" y="58661"/>
                </a:moveTo>
                <a:lnTo>
                  <a:pt x="2224563" y="60337"/>
                </a:lnTo>
                <a:lnTo>
                  <a:pt x="2223611" y="63487"/>
                </a:lnTo>
                <a:lnTo>
                  <a:pt x="2222658" y="66649"/>
                </a:lnTo>
                <a:lnTo>
                  <a:pt x="2224119" y="70104"/>
                </a:lnTo>
                <a:lnTo>
                  <a:pt x="2226837" y="71208"/>
                </a:lnTo>
                <a:lnTo>
                  <a:pt x="2229631" y="72313"/>
                </a:lnTo>
                <a:lnTo>
                  <a:pt x="2232640" y="70650"/>
                </a:lnTo>
                <a:lnTo>
                  <a:pt x="2233593" y="67475"/>
                </a:lnTo>
                <a:lnTo>
                  <a:pt x="2234545" y="64312"/>
                </a:lnTo>
                <a:lnTo>
                  <a:pt x="2233085" y="60858"/>
                </a:lnTo>
                <a:lnTo>
                  <a:pt x="2230367" y="59753"/>
                </a:lnTo>
                <a:lnTo>
                  <a:pt x="2227573" y="58661"/>
                </a:lnTo>
                <a:close/>
              </a:path>
              <a:path w="3263265" h="201295">
                <a:moveTo>
                  <a:pt x="2257456" y="70739"/>
                </a:moveTo>
                <a:lnTo>
                  <a:pt x="2254446" y="72415"/>
                </a:lnTo>
                <a:lnTo>
                  <a:pt x="2252541" y="78740"/>
                </a:lnTo>
                <a:lnTo>
                  <a:pt x="2254015" y="82194"/>
                </a:lnTo>
                <a:lnTo>
                  <a:pt x="2259514" y="84391"/>
                </a:lnTo>
                <a:lnTo>
                  <a:pt x="2262524" y="82727"/>
                </a:lnTo>
                <a:lnTo>
                  <a:pt x="2263476" y="79565"/>
                </a:lnTo>
                <a:lnTo>
                  <a:pt x="2264505" y="76403"/>
                </a:lnTo>
                <a:lnTo>
                  <a:pt x="2263044" y="72948"/>
                </a:lnTo>
                <a:lnTo>
                  <a:pt x="2257456" y="70739"/>
                </a:lnTo>
                <a:close/>
              </a:path>
              <a:path w="3263265" h="201295">
                <a:moveTo>
                  <a:pt x="2287428" y="82829"/>
                </a:moveTo>
                <a:lnTo>
                  <a:pt x="2284418" y="84505"/>
                </a:lnTo>
                <a:lnTo>
                  <a:pt x="2283453" y="87668"/>
                </a:lnTo>
                <a:lnTo>
                  <a:pt x="2282501" y="90817"/>
                </a:lnTo>
                <a:lnTo>
                  <a:pt x="2283974" y="94284"/>
                </a:lnTo>
                <a:lnTo>
                  <a:pt x="2286692" y="95377"/>
                </a:lnTo>
                <a:lnTo>
                  <a:pt x="2289473" y="96481"/>
                </a:lnTo>
                <a:lnTo>
                  <a:pt x="2292483" y="94818"/>
                </a:lnTo>
                <a:lnTo>
                  <a:pt x="2293435" y="91643"/>
                </a:lnTo>
                <a:lnTo>
                  <a:pt x="2294401" y="88493"/>
                </a:lnTo>
                <a:lnTo>
                  <a:pt x="2292927" y="85026"/>
                </a:lnTo>
                <a:lnTo>
                  <a:pt x="2290210" y="83934"/>
                </a:lnTo>
                <a:lnTo>
                  <a:pt x="2287428" y="82829"/>
                </a:lnTo>
                <a:close/>
              </a:path>
              <a:path w="3263265" h="201295">
                <a:moveTo>
                  <a:pt x="2317388" y="94907"/>
                </a:moveTo>
                <a:lnTo>
                  <a:pt x="2314378" y="96583"/>
                </a:lnTo>
                <a:lnTo>
                  <a:pt x="2313412" y="99745"/>
                </a:lnTo>
                <a:lnTo>
                  <a:pt x="2312460" y="102908"/>
                </a:lnTo>
                <a:lnTo>
                  <a:pt x="2313857" y="106362"/>
                </a:lnTo>
                <a:lnTo>
                  <a:pt x="2316651" y="107454"/>
                </a:lnTo>
                <a:lnTo>
                  <a:pt x="2319432" y="108559"/>
                </a:lnTo>
                <a:lnTo>
                  <a:pt x="2322442" y="106895"/>
                </a:lnTo>
                <a:lnTo>
                  <a:pt x="2323407" y="103733"/>
                </a:lnTo>
                <a:lnTo>
                  <a:pt x="2324360" y="100571"/>
                </a:lnTo>
                <a:lnTo>
                  <a:pt x="2322887" y="97104"/>
                </a:lnTo>
                <a:lnTo>
                  <a:pt x="2320093" y="96012"/>
                </a:lnTo>
                <a:lnTo>
                  <a:pt x="2317388" y="94907"/>
                </a:lnTo>
                <a:close/>
              </a:path>
              <a:path w="3263265" h="201295">
                <a:moveTo>
                  <a:pt x="2347271" y="106997"/>
                </a:moveTo>
                <a:lnTo>
                  <a:pt x="2344261" y="108661"/>
                </a:lnTo>
                <a:lnTo>
                  <a:pt x="2343308" y="111823"/>
                </a:lnTo>
                <a:lnTo>
                  <a:pt x="2342356" y="114998"/>
                </a:lnTo>
                <a:lnTo>
                  <a:pt x="2343816" y="118452"/>
                </a:lnTo>
                <a:lnTo>
                  <a:pt x="2346610" y="119545"/>
                </a:lnTo>
                <a:lnTo>
                  <a:pt x="2349328" y="120650"/>
                </a:lnTo>
                <a:lnTo>
                  <a:pt x="2352338" y="118973"/>
                </a:lnTo>
                <a:lnTo>
                  <a:pt x="2354243" y="112649"/>
                </a:lnTo>
                <a:lnTo>
                  <a:pt x="2352846" y="109194"/>
                </a:lnTo>
                <a:lnTo>
                  <a:pt x="2350065" y="108102"/>
                </a:lnTo>
                <a:lnTo>
                  <a:pt x="2347271" y="106997"/>
                </a:lnTo>
                <a:close/>
              </a:path>
              <a:path w="3263265" h="201295">
                <a:moveTo>
                  <a:pt x="2377230" y="119075"/>
                </a:moveTo>
                <a:lnTo>
                  <a:pt x="2374220" y="120738"/>
                </a:lnTo>
                <a:lnTo>
                  <a:pt x="2373268" y="123913"/>
                </a:lnTo>
                <a:lnTo>
                  <a:pt x="2372315" y="127076"/>
                </a:lnTo>
                <a:lnTo>
                  <a:pt x="2373776" y="130530"/>
                </a:lnTo>
                <a:lnTo>
                  <a:pt x="2376493" y="131635"/>
                </a:lnTo>
                <a:lnTo>
                  <a:pt x="2379287" y="132740"/>
                </a:lnTo>
                <a:lnTo>
                  <a:pt x="2382297" y="131064"/>
                </a:lnTo>
                <a:lnTo>
                  <a:pt x="2384202" y="124739"/>
                </a:lnTo>
                <a:lnTo>
                  <a:pt x="2382742" y="121285"/>
                </a:lnTo>
                <a:lnTo>
                  <a:pt x="2380024" y="120180"/>
                </a:lnTo>
                <a:lnTo>
                  <a:pt x="2377230" y="119075"/>
                </a:lnTo>
                <a:close/>
              </a:path>
              <a:path w="3263265" h="201295">
                <a:moveTo>
                  <a:pt x="2407405" y="126784"/>
                </a:moveTo>
                <a:lnTo>
                  <a:pt x="2404624" y="128943"/>
                </a:lnTo>
                <a:lnTo>
                  <a:pt x="2404103" y="132232"/>
                </a:lnTo>
                <a:lnTo>
                  <a:pt x="2403595" y="135521"/>
                </a:lnTo>
                <a:lnTo>
                  <a:pt x="2405424" y="138696"/>
                </a:lnTo>
                <a:lnTo>
                  <a:pt x="2408294" y="139319"/>
                </a:lnTo>
                <a:lnTo>
                  <a:pt x="2411228" y="139928"/>
                </a:lnTo>
                <a:lnTo>
                  <a:pt x="2413946" y="137769"/>
                </a:lnTo>
                <a:lnTo>
                  <a:pt x="2414530" y="134480"/>
                </a:lnTo>
                <a:lnTo>
                  <a:pt x="2415051" y="131191"/>
                </a:lnTo>
                <a:lnTo>
                  <a:pt x="2413133" y="128016"/>
                </a:lnTo>
                <a:lnTo>
                  <a:pt x="2407405" y="126784"/>
                </a:lnTo>
                <a:close/>
              </a:path>
              <a:path w="3263265" h="201295">
                <a:moveTo>
                  <a:pt x="2438469" y="134086"/>
                </a:moveTo>
                <a:lnTo>
                  <a:pt x="2435752" y="136245"/>
                </a:lnTo>
                <a:lnTo>
                  <a:pt x="2435167" y="139534"/>
                </a:lnTo>
                <a:lnTo>
                  <a:pt x="2434659" y="142824"/>
                </a:lnTo>
                <a:lnTo>
                  <a:pt x="2436564" y="145999"/>
                </a:lnTo>
                <a:lnTo>
                  <a:pt x="2439422" y="146608"/>
                </a:lnTo>
                <a:lnTo>
                  <a:pt x="2442292" y="147231"/>
                </a:lnTo>
                <a:lnTo>
                  <a:pt x="2445086" y="145059"/>
                </a:lnTo>
                <a:lnTo>
                  <a:pt x="2445594" y="141782"/>
                </a:lnTo>
                <a:lnTo>
                  <a:pt x="2446115" y="138480"/>
                </a:lnTo>
                <a:lnTo>
                  <a:pt x="2444273" y="135305"/>
                </a:lnTo>
                <a:lnTo>
                  <a:pt x="2438469" y="134086"/>
                </a:lnTo>
                <a:close/>
              </a:path>
              <a:path w="3263265" h="201295">
                <a:moveTo>
                  <a:pt x="2469610" y="141376"/>
                </a:moveTo>
                <a:lnTo>
                  <a:pt x="2466816" y="143548"/>
                </a:lnTo>
                <a:lnTo>
                  <a:pt x="2466308" y="146837"/>
                </a:lnTo>
                <a:lnTo>
                  <a:pt x="2465711" y="150126"/>
                </a:lnTo>
                <a:lnTo>
                  <a:pt x="2467629" y="153301"/>
                </a:lnTo>
                <a:lnTo>
                  <a:pt x="2473356" y="154533"/>
                </a:lnTo>
                <a:lnTo>
                  <a:pt x="2476138" y="152361"/>
                </a:lnTo>
                <a:lnTo>
                  <a:pt x="2476658" y="149072"/>
                </a:lnTo>
                <a:lnTo>
                  <a:pt x="2477242" y="145783"/>
                </a:lnTo>
                <a:lnTo>
                  <a:pt x="2475337" y="142608"/>
                </a:lnTo>
                <a:lnTo>
                  <a:pt x="2469610" y="141376"/>
                </a:lnTo>
                <a:close/>
              </a:path>
              <a:path w="3263265" h="201295">
                <a:moveTo>
                  <a:pt x="2500674" y="148678"/>
                </a:moveTo>
                <a:lnTo>
                  <a:pt x="2497880" y="150850"/>
                </a:lnTo>
                <a:lnTo>
                  <a:pt x="2497359" y="154127"/>
                </a:lnTo>
                <a:lnTo>
                  <a:pt x="2496851" y="157416"/>
                </a:lnTo>
                <a:lnTo>
                  <a:pt x="2498680" y="160591"/>
                </a:lnTo>
                <a:lnTo>
                  <a:pt x="2501550" y="161213"/>
                </a:lnTo>
                <a:lnTo>
                  <a:pt x="2504484" y="161823"/>
                </a:lnTo>
                <a:lnTo>
                  <a:pt x="2507202" y="159664"/>
                </a:lnTo>
                <a:lnTo>
                  <a:pt x="2507799" y="156362"/>
                </a:lnTo>
                <a:lnTo>
                  <a:pt x="2508307" y="153073"/>
                </a:lnTo>
                <a:lnTo>
                  <a:pt x="2506389" y="149910"/>
                </a:lnTo>
                <a:lnTo>
                  <a:pt x="2500674" y="148678"/>
                </a:lnTo>
                <a:close/>
              </a:path>
              <a:path w="3263265" h="201295">
                <a:moveTo>
                  <a:pt x="2531725" y="155968"/>
                </a:moveTo>
                <a:lnTo>
                  <a:pt x="2529020" y="158140"/>
                </a:lnTo>
                <a:lnTo>
                  <a:pt x="2528423" y="161429"/>
                </a:lnTo>
                <a:lnTo>
                  <a:pt x="2527915" y="164719"/>
                </a:lnTo>
                <a:lnTo>
                  <a:pt x="2529820" y="167894"/>
                </a:lnTo>
                <a:lnTo>
                  <a:pt x="2535548" y="169125"/>
                </a:lnTo>
                <a:lnTo>
                  <a:pt x="2538342" y="166954"/>
                </a:lnTo>
                <a:lnTo>
                  <a:pt x="2538850" y="163664"/>
                </a:lnTo>
                <a:lnTo>
                  <a:pt x="2539371" y="160375"/>
                </a:lnTo>
                <a:lnTo>
                  <a:pt x="2537529" y="157213"/>
                </a:lnTo>
                <a:lnTo>
                  <a:pt x="2534672" y="156591"/>
                </a:lnTo>
                <a:lnTo>
                  <a:pt x="2531725" y="155968"/>
                </a:lnTo>
                <a:close/>
              </a:path>
              <a:path w="3263265" h="201295">
                <a:moveTo>
                  <a:pt x="2562866" y="163271"/>
                </a:moveTo>
                <a:lnTo>
                  <a:pt x="2560072" y="165442"/>
                </a:lnTo>
                <a:lnTo>
                  <a:pt x="2559564" y="168732"/>
                </a:lnTo>
                <a:lnTo>
                  <a:pt x="2558980" y="172021"/>
                </a:lnTo>
                <a:lnTo>
                  <a:pt x="2560885" y="175183"/>
                </a:lnTo>
                <a:lnTo>
                  <a:pt x="2566612" y="176428"/>
                </a:lnTo>
                <a:lnTo>
                  <a:pt x="2569406" y="174256"/>
                </a:lnTo>
                <a:lnTo>
                  <a:pt x="2569914" y="170967"/>
                </a:lnTo>
                <a:lnTo>
                  <a:pt x="2570499" y="167678"/>
                </a:lnTo>
                <a:lnTo>
                  <a:pt x="2568594" y="164515"/>
                </a:lnTo>
                <a:lnTo>
                  <a:pt x="2562866" y="163271"/>
                </a:lnTo>
                <a:close/>
              </a:path>
              <a:path w="3263265" h="201295">
                <a:moveTo>
                  <a:pt x="2593930" y="170573"/>
                </a:moveTo>
                <a:lnTo>
                  <a:pt x="2591136" y="172745"/>
                </a:lnTo>
                <a:lnTo>
                  <a:pt x="2590628" y="176034"/>
                </a:lnTo>
                <a:lnTo>
                  <a:pt x="2590107" y="179324"/>
                </a:lnTo>
                <a:lnTo>
                  <a:pt x="2591949" y="182486"/>
                </a:lnTo>
                <a:lnTo>
                  <a:pt x="2597740" y="183718"/>
                </a:lnTo>
                <a:lnTo>
                  <a:pt x="2600458" y="181559"/>
                </a:lnTo>
                <a:lnTo>
                  <a:pt x="2601055" y="178269"/>
                </a:lnTo>
                <a:lnTo>
                  <a:pt x="2601563" y="174980"/>
                </a:lnTo>
                <a:lnTo>
                  <a:pt x="2599658" y="171818"/>
                </a:lnTo>
                <a:lnTo>
                  <a:pt x="2593930" y="170573"/>
                </a:lnTo>
                <a:close/>
              </a:path>
              <a:path w="3263265" h="201295">
                <a:moveTo>
                  <a:pt x="2624994" y="177876"/>
                </a:moveTo>
                <a:lnTo>
                  <a:pt x="2622276" y="180035"/>
                </a:lnTo>
                <a:lnTo>
                  <a:pt x="2621692" y="183337"/>
                </a:lnTo>
                <a:lnTo>
                  <a:pt x="2621172" y="186626"/>
                </a:lnTo>
                <a:lnTo>
                  <a:pt x="2623077" y="189788"/>
                </a:lnTo>
                <a:lnTo>
                  <a:pt x="2628804" y="191020"/>
                </a:lnTo>
                <a:lnTo>
                  <a:pt x="2631598" y="188849"/>
                </a:lnTo>
                <a:lnTo>
                  <a:pt x="2632119" y="185559"/>
                </a:lnTo>
                <a:lnTo>
                  <a:pt x="2632627" y="182270"/>
                </a:lnTo>
                <a:lnTo>
                  <a:pt x="2630785" y="179108"/>
                </a:lnTo>
                <a:lnTo>
                  <a:pt x="2627928" y="178485"/>
                </a:lnTo>
                <a:lnTo>
                  <a:pt x="2624994" y="177876"/>
                </a:lnTo>
                <a:close/>
              </a:path>
              <a:path w="3263265" h="201295">
                <a:moveTo>
                  <a:pt x="2656122" y="185166"/>
                </a:moveTo>
                <a:lnTo>
                  <a:pt x="2653341" y="187337"/>
                </a:lnTo>
                <a:lnTo>
                  <a:pt x="2652820" y="190627"/>
                </a:lnTo>
                <a:lnTo>
                  <a:pt x="2652236" y="193916"/>
                </a:lnTo>
                <a:lnTo>
                  <a:pt x="2654141" y="197091"/>
                </a:lnTo>
                <a:lnTo>
                  <a:pt x="2659945" y="198323"/>
                </a:lnTo>
                <a:lnTo>
                  <a:pt x="2662662" y="196151"/>
                </a:lnTo>
                <a:lnTo>
                  <a:pt x="2663170" y="192862"/>
                </a:lnTo>
                <a:lnTo>
                  <a:pt x="2663755" y="189572"/>
                </a:lnTo>
                <a:lnTo>
                  <a:pt x="2661850" y="186397"/>
                </a:lnTo>
                <a:lnTo>
                  <a:pt x="2656122" y="185166"/>
                </a:lnTo>
                <a:close/>
              </a:path>
              <a:path w="3263265" h="201295">
                <a:moveTo>
                  <a:pt x="2691669" y="188099"/>
                </a:moveTo>
                <a:lnTo>
                  <a:pt x="2685865" y="188785"/>
                </a:lnTo>
                <a:lnTo>
                  <a:pt x="2683732" y="191770"/>
                </a:lnTo>
                <a:lnTo>
                  <a:pt x="2684037" y="195097"/>
                </a:lnTo>
                <a:lnTo>
                  <a:pt x="2684329" y="198424"/>
                </a:lnTo>
                <a:lnTo>
                  <a:pt x="2686970" y="200850"/>
                </a:lnTo>
                <a:lnTo>
                  <a:pt x="2692761" y="200152"/>
                </a:lnTo>
                <a:lnTo>
                  <a:pt x="2694895" y="197167"/>
                </a:lnTo>
                <a:lnTo>
                  <a:pt x="2694527" y="193840"/>
                </a:lnTo>
                <a:lnTo>
                  <a:pt x="2694235" y="190512"/>
                </a:lnTo>
                <a:lnTo>
                  <a:pt x="2691669" y="188099"/>
                </a:lnTo>
                <a:close/>
              </a:path>
              <a:path w="3263265" h="201295">
                <a:moveTo>
                  <a:pt x="2723241" y="184391"/>
                </a:moveTo>
                <a:lnTo>
                  <a:pt x="2717438" y="185089"/>
                </a:lnTo>
                <a:lnTo>
                  <a:pt x="2715317" y="188074"/>
                </a:lnTo>
                <a:lnTo>
                  <a:pt x="2715901" y="194729"/>
                </a:lnTo>
                <a:lnTo>
                  <a:pt x="2718466" y="197142"/>
                </a:lnTo>
                <a:lnTo>
                  <a:pt x="2724346" y="196456"/>
                </a:lnTo>
                <a:lnTo>
                  <a:pt x="2726404" y="193471"/>
                </a:lnTo>
                <a:lnTo>
                  <a:pt x="2726099" y="190144"/>
                </a:lnTo>
                <a:lnTo>
                  <a:pt x="2725807" y="186817"/>
                </a:lnTo>
                <a:lnTo>
                  <a:pt x="2723241" y="184391"/>
                </a:lnTo>
                <a:close/>
              </a:path>
              <a:path w="3263265" h="201295">
                <a:moveTo>
                  <a:pt x="2754814" y="180695"/>
                </a:moveTo>
                <a:lnTo>
                  <a:pt x="2748946" y="181381"/>
                </a:lnTo>
                <a:lnTo>
                  <a:pt x="2746889" y="184365"/>
                </a:lnTo>
                <a:lnTo>
                  <a:pt x="2747473" y="191033"/>
                </a:lnTo>
                <a:lnTo>
                  <a:pt x="2750051" y="193446"/>
                </a:lnTo>
                <a:lnTo>
                  <a:pt x="2752985" y="193103"/>
                </a:lnTo>
                <a:lnTo>
                  <a:pt x="2755919" y="192747"/>
                </a:lnTo>
                <a:lnTo>
                  <a:pt x="2757976" y="189776"/>
                </a:lnTo>
                <a:lnTo>
                  <a:pt x="2757392" y="183108"/>
                </a:lnTo>
                <a:lnTo>
                  <a:pt x="2754814" y="180695"/>
                </a:lnTo>
                <a:close/>
              </a:path>
              <a:path w="3263265" h="201295">
                <a:moveTo>
                  <a:pt x="2786399" y="176987"/>
                </a:moveTo>
                <a:lnTo>
                  <a:pt x="2780518" y="177685"/>
                </a:lnTo>
                <a:lnTo>
                  <a:pt x="2778461" y="180670"/>
                </a:lnTo>
                <a:lnTo>
                  <a:pt x="2778766" y="183997"/>
                </a:lnTo>
                <a:lnTo>
                  <a:pt x="2779058" y="187325"/>
                </a:lnTo>
                <a:lnTo>
                  <a:pt x="2781623" y="189750"/>
                </a:lnTo>
                <a:lnTo>
                  <a:pt x="2787427" y="189052"/>
                </a:lnTo>
                <a:lnTo>
                  <a:pt x="2789548" y="186080"/>
                </a:lnTo>
                <a:lnTo>
                  <a:pt x="2788964" y="179412"/>
                </a:lnTo>
                <a:lnTo>
                  <a:pt x="2786399" y="176987"/>
                </a:lnTo>
                <a:close/>
              </a:path>
              <a:path w="3263265" h="201295">
                <a:moveTo>
                  <a:pt x="2817895" y="173291"/>
                </a:moveTo>
                <a:lnTo>
                  <a:pt x="2812103" y="173990"/>
                </a:lnTo>
                <a:lnTo>
                  <a:pt x="2810033" y="176974"/>
                </a:lnTo>
                <a:lnTo>
                  <a:pt x="2810338" y="180301"/>
                </a:lnTo>
                <a:lnTo>
                  <a:pt x="2810630" y="183629"/>
                </a:lnTo>
                <a:lnTo>
                  <a:pt x="2813196" y="186055"/>
                </a:lnTo>
                <a:lnTo>
                  <a:pt x="2818999" y="185356"/>
                </a:lnTo>
                <a:lnTo>
                  <a:pt x="2821120" y="182372"/>
                </a:lnTo>
                <a:lnTo>
                  <a:pt x="2820536" y="175717"/>
                </a:lnTo>
                <a:lnTo>
                  <a:pt x="2817895" y="173291"/>
                </a:lnTo>
                <a:close/>
              </a:path>
              <a:path w="3263265" h="201295">
                <a:moveTo>
                  <a:pt x="2849467" y="169595"/>
                </a:moveTo>
                <a:lnTo>
                  <a:pt x="2843676" y="170294"/>
                </a:lnTo>
                <a:lnTo>
                  <a:pt x="2841542" y="173266"/>
                </a:lnTo>
                <a:lnTo>
                  <a:pt x="2841910" y="176606"/>
                </a:lnTo>
                <a:lnTo>
                  <a:pt x="2842202" y="179933"/>
                </a:lnTo>
                <a:lnTo>
                  <a:pt x="2844780" y="182346"/>
                </a:lnTo>
                <a:lnTo>
                  <a:pt x="2850572" y="181660"/>
                </a:lnTo>
                <a:lnTo>
                  <a:pt x="2852705" y="178676"/>
                </a:lnTo>
                <a:lnTo>
                  <a:pt x="2852121" y="172021"/>
                </a:lnTo>
                <a:lnTo>
                  <a:pt x="2849467" y="169595"/>
                </a:lnTo>
                <a:close/>
              </a:path>
              <a:path w="3263265" h="201295">
                <a:moveTo>
                  <a:pt x="2881052" y="165887"/>
                </a:moveTo>
                <a:lnTo>
                  <a:pt x="2875248" y="166598"/>
                </a:lnTo>
                <a:lnTo>
                  <a:pt x="2873114" y="169570"/>
                </a:lnTo>
                <a:lnTo>
                  <a:pt x="2873419" y="172897"/>
                </a:lnTo>
                <a:lnTo>
                  <a:pt x="2873787" y="176237"/>
                </a:lnTo>
                <a:lnTo>
                  <a:pt x="2876353" y="178650"/>
                </a:lnTo>
                <a:lnTo>
                  <a:pt x="2882157" y="177952"/>
                </a:lnTo>
                <a:lnTo>
                  <a:pt x="2884277" y="174967"/>
                </a:lnTo>
                <a:lnTo>
                  <a:pt x="2883693" y="168313"/>
                </a:lnTo>
                <a:lnTo>
                  <a:pt x="2881052" y="165887"/>
                </a:lnTo>
                <a:close/>
              </a:path>
              <a:path w="3263265" h="201295">
                <a:moveTo>
                  <a:pt x="2912624" y="162191"/>
                </a:moveTo>
                <a:lnTo>
                  <a:pt x="2909766" y="162534"/>
                </a:lnTo>
                <a:lnTo>
                  <a:pt x="2906820" y="162890"/>
                </a:lnTo>
                <a:lnTo>
                  <a:pt x="2904699" y="165874"/>
                </a:lnTo>
                <a:lnTo>
                  <a:pt x="2905283" y="172529"/>
                </a:lnTo>
                <a:lnTo>
                  <a:pt x="2907925" y="174942"/>
                </a:lnTo>
                <a:lnTo>
                  <a:pt x="2910795" y="174599"/>
                </a:lnTo>
                <a:lnTo>
                  <a:pt x="2913729" y="174256"/>
                </a:lnTo>
                <a:lnTo>
                  <a:pt x="2915850" y="171272"/>
                </a:lnTo>
                <a:lnTo>
                  <a:pt x="2915265" y="164617"/>
                </a:lnTo>
                <a:lnTo>
                  <a:pt x="2912624" y="162191"/>
                </a:lnTo>
                <a:close/>
              </a:path>
              <a:path w="3263265" h="201295">
                <a:moveTo>
                  <a:pt x="2944196" y="158496"/>
                </a:moveTo>
                <a:lnTo>
                  <a:pt x="2941339" y="158838"/>
                </a:lnTo>
                <a:lnTo>
                  <a:pt x="2938392" y="159194"/>
                </a:lnTo>
                <a:lnTo>
                  <a:pt x="2936271" y="162179"/>
                </a:lnTo>
                <a:lnTo>
                  <a:pt x="2936855" y="168833"/>
                </a:lnTo>
                <a:lnTo>
                  <a:pt x="2939497" y="171246"/>
                </a:lnTo>
                <a:lnTo>
                  <a:pt x="2945301" y="170548"/>
                </a:lnTo>
                <a:lnTo>
                  <a:pt x="2947435" y="167563"/>
                </a:lnTo>
                <a:lnTo>
                  <a:pt x="2947142" y="164236"/>
                </a:lnTo>
                <a:lnTo>
                  <a:pt x="2946774" y="160909"/>
                </a:lnTo>
                <a:lnTo>
                  <a:pt x="2944196" y="158496"/>
                </a:lnTo>
                <a:close/>
              </a:path>
              <a:path w="3263265" h="201295">
                <a:moveTo>
                  <a:pt x="2975781" y="154800"/>
                </a:moveTo>
                <a:lnTo>
                  <a:pt x="2969977" y="155486"/>
                </a:lnTo>
                <a:lnTo>
                  <a:pt x="2967843" y="158470"/>
                </a:lnTo>
                <a:lnTo>
                  <a:pt x="2968428" y="165125"/>
                </a:lnTo>
                <a:lnTo>
                  <a:pt x="2971069" y="167538"/>
                </a:lnTo>
                <a:lnTo>
                  <a:pt x="2976886" y="166852"/>
                </a:lnTo>
                <a:lnTo>
                  <a:pt x="2979007" y="163868"/>
                </a:lnTo>
                <a:lnTo>
                  <a:pt x="2978715" y="160540"/>
                </a:lnTo>
                <a:lnTo>
                  <a:pt x="2978346" y="157213"/>
                </a:lnTo>
                <a:lnTo>
                  <a:pt x="2975781" y="154800"/>
                </a:lnTo>
                <a:close/>
              </a:path>
              <a:path w="3263265" h="201295">
                <a:moveTo>
                  <a:pt x="3007353" y="151091"/>
                </a:moveTo>
                <a:lnTo>
                  <a:pt x="3004419" y="151434"/>
                </a:lnTo>
                <a:lnTo>
                  <a:pt x="3001549" y="151790"/>
                </a:lnTo>
                <a:lnTo>
                  <a:pt x="2999428" y="154774"/>
                </a:lnTo>
                <a:lnTo>
                  <a:pt x="3000013" y="161429"/>
                </a:lnTo>
                <a:lnTo>
                  <a:pt x="3002654" y="163842"/>
                </a:lnTo>
                <a:lnTo>
                  <a:pt x="3008458" y="163156"/>
                </a:lnTo>
                <a:lnTo>
                  <a:pt x="3010579" y="160172"/>
                </a:lnTo>
                <a:lnTo>
                  <a:pt x="3010223" y="156845"/>
                </a:lnTo>
                <a:lnTo>
                  <a:pt x="3009919" y="153504"/>
                </a:lnTo>
                <a:lnTo>
                  <a:pt x="3007353" y="151091"/>
                </a:lnTo>
                <a:close/>
              </a:path>
              <a:path w="3263265" h="201295">
                <a:moveTo>
                  <a:pt x="3038925" y="147396"/>
                </a:moveTo>
                <a:lnTo>
                  <a:pt x="3033121" y="148082"/>
                </a:lnTo>
                <a:lnTo>
                  <a:pt x="3031001" y="151066"/>
                </a:lnTo>
                <a:lnTo>
                  <a:pt x="3031585" y="157721"/>
                </a:lnTo>
                <a:lnTo>
                  <a:pt x="3034150" y="160147"/>
                </a:lnTo>
                <a:lnTo>
                  <a:pt x="3040030" y="159448"/>
                </a:lnTo>
                <a:lnTo>
                  <a:pt x="3042088" y="156464"/>
                </a:lnTo>
                <a:lnTo>
                  <a:pt x="3041503" y="149809"/>
                </a:lnTo>
                <a:lnTo>
                  <a:pt x="3038925" y="147396"/>
                </a:lnTo>
                <a:close/>
              </a:path>
              <a:path w="3263265" h="201295">
                <a:moveTo>
                  <a:pt x="3070498" y="143687"/>
                </a:moveTo>
                <a:lnTo>
                  <a:pt x="3064630" y="144386"/>
                </a:lnTo>
                <a:lnTo>
                  <a:pt x="3062573" y="147370"/>
                </a:lnTo>
                <a:lnTo>
                  <a:pt x="3063157" y="154025"/>
                </a:lnTo>
                <a:lnTo>
                  <a:pt x="3065735" y="156438"/>
                </a:lnTo>
                <a:lnTo>
                  <a:pt x="3071602" y="155752"/>
                </a:lnTo>
                <a:lnTo>
                  <a:pt x="3073660" y="152768"/>
                </a:lnTo>
                <a:lnTo>
                  <a:pt x="3073076" y="146113"/>
                </a:lnTo>
                <a:lnTo>
                  <a:pt x="3070498" y="143687"/>
                </a:lnTo>
                <a:close/>
              </a:path>
              <a:path w="3263265" h="201295">
                <a:moveTo>
                  <a:pt x="3102082" y="139992"/>
                </a:moveTo>
                <a:lnTo>
                  <a:pt x="3096202" y="140677"/>
                </a:lnTo>
                <a:lnTo>
                  <a:pt x="3094158" y="143662"/>
                </a:lnTo>
                <a:lnTo>
                  <a:pt x="3094742" y="150329"/>
                </a:lnTo>
                <a:lnTo>
                  <a:pt x="3097307" y="152742"/>
                </a:lnTo>
                <a:lnTo>
                  <a:pt x="3103175" y="152044"/>
                </a:lnTo>
                <a:lnTo>
                  <a:pt x="3105245" y="149072"/>
                </a:lnTo>
                <a:lnTo>
                  <a:pt x="3104953" y="145745"/>
                </a:lnTo>
                <a:lnTo>
                  <a:pt x="3104648" y="142405"/>
                </a:lnTo>
                <a:lnTo>
                  <a:pt x="3102082" y="139992"/>
                </a:lnTo>
                <a:close/>
              </a:path>
              <a:path w="3263265" h="201295">
                <a:moveTo>
                  <a:pt x="3133655" y="136283"/>
                </a:moveTo>
                <a:lnTo>
                  <a:pt x="3127787" y="136982"/>
                </a:lnTo>
                <a:lnTo>
                  <a:pt x="3125730" y="139966"/>
                </a:lnTo>
                <a:lnTo>
                  <a:pt x="3126314" y="146621"/>
                </a:lnTo>
                <a:lnTo>
                  <a:pt x="3128879" y="149047"/>
                </a:lnTo>
                <a:lnTo>
                  <a:pt x="3134683" y="148348"/>
                </a:lnTo>
                <a:lnTo>
                  <a:pt x="3136817" y="145376"/>
                </a:lnTo>
                <a:lnTo>
                  <a:pt x="3136525" y="142036"/>
                </a:lnTo>
                <a:lnTo>
                  <a:pt x="3136220" y="138709"/>
                </a:lnTo>
                <a:lnTo>
                  <a:pt x="3133655" y="136283"/>
                </a:lnTo>
                <a:close/>
              </a:path>
              <a:path w="3263265" h="201295">
                <a:moveTo>
                  <a:pt x="3165163" y="132588"/>
                </a:moveTo>
                <a:lnTo>
                  <a:pt x="3159359" y="133286"/>
                </a:lnTo>
                <a:lnTo>
                  <a:pt x="3157226" y="136271"/>
                </a:lnTo>
                <a:lnTo>
                  <a:pt x="3157594" y="139598"/>
                </a:lnTo>
                <a:lnTo>
                  <a:pt x="3157886" y="142925"/>
                </a:lnTo>
                <a:lnTo>
                  <a:pt x="3160464" y="145351"/>
                </a:lnTo>
                <a:lnTo>
                  <a:pt x="3163398" y="145008"/>
                </a:lnTo>
                <a:lnTo>
                  <a:pt x="3166256" y="144653"/>
                </a:lnTo>
                <a:lnTo>
                  <a:pt x="3168389" y="141668"/>
                </a:lnTo>
                <a:lnTo>
                  <a:pt x="3167805" y="135001"/>
                </a:lnTo>
                <a:lnTo>
                  <a:pt x="3165163" y="132588"/>
                </a:lnTo>
                <a:close/>
              </a:path>
              <a:path w="3263265" h="201295">
                <a:moveTo>
                  <a:pt x="3196736" y="128892"/>
                </a:moveTo>
                <a:lnTo>
                  <a:pt x="3190932" y="129590"/>
                </a:lnTo>
                <a:lnTo>
                  <a:pt x="3188811" y="132562"/>
                </a:lnTo>
                <a:lnTo>
                  <a:pt x="3189103" y="135902"/>
                </a:lnTo>
                <a:lnTo>
                  <a:pt x="3189471" y="139230"/>
                </a:lnTo>
                <a:lnTo>
                  <a:pt x="3192037" y="141643"/>
                </a:lnTo>
                <a:lnTo>
                  <a:pt x="3197840" y="140944"/>
                </a:lnTo>
                <a:lnTo>
                  <a:pt x="3199974" y="137972"/>
                </a:lnTo>
                <a:lnTo>
                  <a:pt x="3199669" y="134645"/>
                </a:lnTo>
                <a:lnTo>
                  <a:pt x="3199377" y="131305"/>
                </a:lnTo>
                <a:lnTo>
                  <a:pt x="3196736" y="128892"/>
                </a:lnTo>
                <a:close/>
              </a:path>
              <a:path w="3263265" h="201295">
                <a:moveTo>
                  <a:pt x="3228308" y="125183"/>
                </a:moveTo>
                <a:lnTo>
                  <a:pt x="3222517" y="125882"/>
                </a:lnTo>
                <a:lnTo>
                  <a:pt x="3220383" y="128866"/>
                </a:lnTo>
                <a:lnTo>
                  <a:pt x="3220675" y="132194"/>
                </a:lnTo>
                <a:lnTo>
                  <a:pt x="3221043" y="135521"/>
                </a:lnTo>
                <a:lnTo>
                  <a:pt x="3223609" y="137947"/>
                </a:lnTo>
                <a:lnTo>
                  <a:pt x="3226479" y="137604"/>
                </a:lnTo>
                <a:lnTo>
                  <a:pt x="3229413" y="137248"/>
                </a:lnTo>
                <a:lnTo>
                  <a:pt x="3231534" y="134264"/>
                </a:lnTo>
                <a:lnTo>
                  <a:pt x="3230949" y="127609"/>
                </a:lnTo>
                <a:lnTo>
                  <a:pt x="3228308" y="125183"/>
                </a:lnTo>
                <a:close/>
              </a:path>
              <a:path w="3263265" h="201295">
                <a:moveTo>
                  <a:pt x="3259893" y="121488"/>
                </a:moveTo>
                <a:lnTo>
                  <a:pt x="3257022" y="121843"/>
                </a:lnTo>
                <a:lnTo>
                  <a:pt x="3254089" y="122186"/>
                </a:lnTo>
                <a:lnTo>
                  <a:pt x="3251955" y="125158"/>
                </a:lnTo>
                <a:lnTo>
                  <a:pt x="3252539" y="131826"/>
                </a:lnTo>
                <a:lnTo>
                  <a:pt x="3255194" y="134239"/>
                </a:lnTo>
                <a:lnTo>
                  <a:pt x="3258051" y="133896"/>
                </a:lnTo>
                <a:lnTo>
                  <a:pt x="3260985" y="133553"/>
                </a:lnTo>
                <a:lnTo>
                  <a:pt x="3263118" y="130568"/>
                </a:lnTo>
                <a:lnTo>
                  <a:pt x="3262534" y="123913"/>
                </a:lnTo>
                <a:lnTo>
                  <a:pt x="3259893" y="12148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0" name="object 36">
            <a:extLst>
              <a:ext uri="{FF2B5EF4-FFF2-40B4-BE49-F238E27FC236}">
                <a16:creationId xmlns:a16="http://schemas.microsoft.com/office/drawing/2014/main" id="{0D5BF626-6E57-4A33-89CF-517112FEB3B6}"/>
              </a:ext>
            </a:extLst>
          </p:cNvPr>
          <p:cNvSpPr>
            <a:spLocks/>
          </p:cNvSpPr>
          <p:nvPr/>
        </p:nvSpPr>
        <p:spPr bwMode="auto">
          <a:xfrm>
            <a:off x="1014413" y="3479800"/>
            <a:ext cx="0" cy="69850"/>
          </a:xfrm>
          <a:custGeom>
            <a:avLst/>
            <a:gdLst>
              <a:gd name="T0" fmla="*/ 0 h 69850"/>
              <a:gd name="T1" fmla="*/ 69716 h 69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1" name="object 37">
            <a:extLst>
              <a:ext uri="{FF2B5EF4-FFF2-40B4-BE49-F238E27FC236}">
                <a16:creationId xmlns:a16="http://schemas.microsoft.com/office/drawing/2014/main" id="{08B953B5-8D1F-4E8B-85BE-8333739B3DC4}"/>
              </a:ext>
            </a:extLst>
          </p:cNvPr>
          <p:cNvSpPr>
            <a:spLocks/>
          </p:cNvSpPr>
          <p:nvPr/>
        </p:nvSpPr>
        <p:spPr bwMode="auto">
          <a:xfrm>
            <a:off x="993775" y="3543300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2" name="object 38">
            <a:extLst>
              <a:ext uri="{FF2B5EF4-FFF2-40B4-BE49-F238E27FC236}">
                <a16:creationId xmlns:a16="http://schemas.microsoft.com/office/drawing/2014/main" id="{F07AC2B6-188B-445C-AED6-08534FC11AC3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3" name="object 39">
            <a:extLst>
              <a:ext uri="{FF2B5EF4-FFF2-40B4-BE49-F238E27FC236}">
                <a16:creationId xmlns:a16="http://schemas.microsoft.com/office/drawing/2014/main" id="{37F83186-42D7-4568-9376-F90590A3D995}"/>
              </a:ext>
            </a:extLst>
          </p:cNvPr>
          <p:cNvSpPr>
            <a:spLocks/>
          </p:cNvSpPr>
          <p:nvPr/>
        </p:nvSpPr>
        <p:spPr bwMode="auto">
          <a:xfrm>
            <a:off x="1141413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4" name="object 40">
            <a:extLst>
              <a:ext uri="{FF2B5EF4-FFF2-40B4-BE49-F238E27FC236}">
                <a16:creationId xmlns:a16="http://schemas.microsoft.com/office/drawing/2014/main" id="{A90796E7-D998-4429-B87C-08A10FD05864}"/>
              </a:ext>
            </a:extLst>
          </p:cNvPr>
          <p:cNvSpPr>
            <a:spLocks/>
          </p:cNvSpPr>
          <p:nvPr/>
        </p:nvSpPr>
        <p:spPr bwMode="auto">
          <a:xfrm>
            <a:off x="1311275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5" name="object 41">
            <a:extLst>
              <a:ext uri="{FF2B5EF4-FFF2-40B4-BE49-F238E27FC236}">
                <a16:creationId xmlns:a16="http://schemas.microsoft.com/office/drawing/2014/main" id="{C4F2C45A-7E3A-4E6F-8E36-430FDEE4638A}"/>
              </a:ext>
            </a:extLst>
          </p:cNvPr>
          <p:cNvSpPr>
            <a:spLocks/>
          </p:cNvSpPr>
          <p:nvPr/>
        </p:nvSpPr>
        <p:spPr bwMode="auto">
          <a:xfrm>
            <a:off x="1290638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6" name="object 42">
            <a:extLst>
              <a:ext uri="{FF2B5EF4-FFF2-40B4-BE49-F238E27FC236}">
                <a16:creationId xmlns:a16="http://schemas.microsoft.com/office/drawing/2014/main" id="{ACAD9619-F0BF-4C2C-B317-02161C547486}"/>
              </a:ext>
            </a:extLst>
          </p:cNvPr>
          <p:cNvSpPr>
            <a:spLocks/>
          </p:cNvSpPr>
          <p:nvPr/>
        </p:nvSpPr>
        <p:spPr bwMode="auto">
          <a:xfrm>
            <a:off x="146050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7" name="object 43">
            <a:extLst>
              <a:ext uri="{FF2B5EF4-FFF2-40B4-BE49-F238E27FC236}">
                <a16:creationId xmlns:a16="http://schemas.microsoft.com/office/drawing/2014/main" id="{C6F6ECDF-26DE-47EB-9F96-F197D2AAC8F8}"/>
              </a:ext>
            </a:extLst>
          </p:cNvPr>
          <p:cNvSpPr>
            <a:spLocks/>
          </p:cNvSpPr>
          <p:nvPr/>
        </p:nvSpPr>
        <p:spPr bwMode="auto">
          <a:xfrm>
            <a:off x="1439863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8" name="object 44">
            <a:extLst>
              <a:ext uri="{FF2B5EF4-FFF2-40B4-BE49-F238E27FC236}">
                <a16:creationId xmlns:a16="http://schemas.microsoft.com/office/drawing/2014/main" id="{9C4C6FF4-ECDD-4279-AE24-E8C62BE744F7}"/>
              </a:ext>
            </a:extLst>
          </p:cNvPr>
          <p:cNvSpPr>
            <a:spLocks/>
          </p:cNvSpPr>
          <p:nvPr/>
        </p:nvSpPr>
        <p:spPr bwMode="auto">
          <a:xfrm>
            <a:off x="1757363" y="3360738"/>
            <a:ext cx="0" cy="120650"/>
          </a:xfrm>
          <a:custGeom>
            <a:avLst/>
            <a:gdLst>
              <a:gd name="T0" fmla="*/ 0 h 120650"/>
              <a:gd name="T1" fmla="*/ 120240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0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9" name="object 45">
            <a:extLst>
              <a:ext uri="{FF2B5EF4-FFF2-40B4-BE49-F238E27FC236}">
                <a16:creationId xmlns:a16="http://schemas.microsoft.com/office/drawing/2014/main" id="{6B570DCC-37E2-4CC6-9310-CAFDA7053FEF}"/>
              </a:ext>
            </a:extLst>
          </p:cNvPr>
          <p:cNvSpPr>
            <a:spLocks/>
          </p:cNvSpPr>
          <p:nvPr/>
        </p:nvSpPr>
        <p:spPr bwMode="auto">
          <a:xfrm>
            <a:off x="1736725" y="335438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0" name="object 46">
            <a:extLst>
              <a:ext uri="{FF2B5EF4-FFF2-40B4-BE49-F238E27FC236}">
                <a16:creationId xmlns:a16="http://schemas.microsoft.com/office/drawing/2014/main" id="{74CA47C4-B796-41E6-A313-EB5846ABA62C}"/>
              </a:ext>
            </a:extLst>
          </p:cNvPr>
          <p:cNvSpPr>
            <a:spLocks/>
          </p:cNvSpPr>
          <p:nvPr/>
        </p:nvSpPr>
        <p:spPr bwMode="auto">
          <a:xfrm>
            <a:off x="1736725" y="34750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1" name="object 47">
            <a:extLst>
              <a:ext uri="{FF2B5EF4-FFF2-40B4-BE49-F238E27FC236}">
                <a16:creationId xmlns:a16="http://schemas.microsoft.com/office/drawing/2014/main" id="{DEDCC2C3-ABA8-42F4-8B35-FB9B8D0BAC6A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2" name="object 48">
            <a:extLst>
              <a:ext uri="{FF2B5EF4-FFF2-40B4-BE49-F238E27FC236}">
                <a16:creationId xmlns:a16="http://schemas.microsoft.com/office/drawing/2014/main" id="{1510F793-7844-4FD6-93FC-9682F9A008A0}"/>
              </a:ext>
            </a:extLst>
          </p:cNvPr>
          <p:cNvSpPr>
            <a:spLocks/>
          </p:cNvSpPr>
          <p:nvPr/>
        </p:nvSpPr>
        <p:spPr bwMode="auto">
          <a:xfrm>
            <a:off x="2033588" y="34115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3" name="object 49">
            <a:extLst>
              <a:ext uri="{FF2B5EF4-FFF2-40B4-BE49-F238E27FC236}">
                <a16:creationId xmlns:a16="http://schemas.microsoft.com/office/drawing/2014/main" id="{07C8672D-B123-4A54-8B3C-49D0519436CC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0 h 120650"/>
              <a:gd name="T1" fmla="*/ 120240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0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4" name="object 50">
            <a:extLst>
              <a:ext uri="{FF2B5EF4-FFF2-40B4-BE49-F238E27FC236}">
                <a16:creationId xmlns:a16="http://schemas.microsoft.com/office/drawing/2014/main" id="{46956E5D-56E4-42F7-8CE1-C64846185EC4}"/>
              </a:ext>
            </a:extLst>
          </p:cNvPr>
          <p:cNvSpPr>
            <a:spLocks/>
          </p:cNvSpPr>
          <p:nvPr/>
        </p:nvSpPr>
        <p:spPr bwMode="auto">
          <a:xfrm>
            <a:off x="2332038" y="3354388"/>
            <a:ext cx="41275" cy="12700"/>
          </a:xfrm>
          <a:custGeom>
            <a:avLst/>
            <a:gdLst>
              <a:gd name="T0" fmla="*/ 0 w 42544"/>
              <a:gd name="T1" fmla="*/ 6062 h 12700"/>
              <a:gd name="T2" fmla="*/ 39810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5" name="object 51">
            <a:extLst>
              <a:ext uri="{FF2B5EF4-FFF2-40B4-BE49-F238E27FC236}">
                <a16:creationId xmlns:a16="http://schemas.microsoft.com/office/drawing/2014/main" id="{B5848AEF-E24B-4CAD-BE7D-021DA8530F4B}"/>
              </a:ext>
            </a:extLst>
          </p:cNvPr>
          <p:cNvSpPr>
            <a:spLocks/>
          </p:cNvSpPr>
          <p:nvPr/>
        </p:nvSpPr>
        <p:spPr bwMode="auto">
          <a:xfrm>
            <a:off x="2332038" y="3475038"/>
            <a:ext cx="41275" cy="12700"/>
          </a:xfrm>
          <a:custGeom>
            <a:avLst/>
            <a:gdLst>
              <a:gd name="T0" fmla="*/ 0 w 42544"/>
              <a:gd name="T1" fmla="*/ 6062 h 12700"/>
              <a:gd name="T2" fmla="*/ 39810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6" name="object 52">
            <a:extLst>
              <a:ext uri="{FF2B5EF4-FFF2-40B4-BE49-F238E27FC236}">
                <a16:creationId xmlns:a16="http://schemas.microsoft.com/office/drawing/2014/main" id="{9A55AFDB-0254-471A-AEE2-6F4C6231D940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7" name="object 53">
            <a:extLst>
              <a:ext uri="{FF2B5EF4-FFF2-40B4-BE49-F238E27FC236}">
                <a16:creationId xmlns:a16="http://schemas.microsoft.com/office/drawing/2014/main" id="{8CDFC97F-B11F-46E8-B5DD-C7EC90872412}"/>
              </a:ext>
            </a:extLst>
          </p:cNvPr>
          <p:cNvSpPr>
            <a:spLocks/>
          </p:cNvSpPr>
          <p:nvPr/>
        </p:nvSpPr>
        <p:spPr bwMode="auto">
          <a:xfrm>
            <a:off x="2479675" y="34115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8" name="object 54">
            <a:extLst>
              <a:ext uri="{FF2B5EF4-FFF2-40B4-BE49-F238E27FC236}">
                <a16:creationId xmlns:a16="http://schemas.microsoft.com/office/drawing/2014/main" id="{2BF24F9A-C569-4B23-84DA-148C690C4EC2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9" name="object 55">
            <a:extLst>
              <a:ext uri="{FF2B5EF4-FFF2-40B4-BE49-F238E27FC236}">
                <a16:creationId xmlns:a16="http://schemas.microsoft.com/office/drawing/2014/main" id="{90BA7252-B559-4AEB-9B8C-92AFE0018177}"/>
              </a:ext>
            </a:extLst>
          </p:cNvPr>
          <p:cNvSpPr>
            <a:spLocks/>
          </p:cNvSpPr>
          <p:nvPr/>
        </p:nvSpPr>
        <p:spPr bwMode="auto">
          <a:xfrm>
            <a:off x="2628900" y="34750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0" name="object 56">
            <a:extLst>
              <a:ext uri="{FF2B5EF4-FFF2-40B4-BE49-F238E27FC236}">
                <a16:creationId xmlns:a16="http://schemas.microsoft.com/office/drawing/2014/main" id="{26990C17-4BB9-471F-916B-A9667DC93E8F}"/>
              </a:ext>
            </a:extLst>
          </p:cNvPr>
          <p:cNvSpPr>
            <a:spLocks/>
          </p:cNvSpPr>
          <p:nvPr/>
        </p:nvSpPr>
        <p:spPr bwMode="auto">
          <a:xfrm>
            <a:off x="2947988" y="3302000"/>
            <a:ext cx="0" cy="115888"/>
          </a:xfrm>
          <a:custGeom>
            <a:avLst/>
            <a:gdLst>
              <a:gd name="T0" fmla="*/ 0 h 116839"/>
              <a:gd name="T1" fmla="*/ 114543 h 116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6839">
                <a:moveTo>
                  <a:pt x="0" y="0"/>
                </a:moveTo>
                <a:lnTo>
                  <a:pt x="0" y="116431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1" name="object 57">
            <a:extLst>
              <a:ext uri="{FF2B5EF4-FFF2-40B4-BE49-F238E27FC236}">
                <a16:creationId xmlns:a16="http://schemas.microsoft.com/office/drawing/2014/main" id="{0B6D1849-3AD3-41CE-A411-5E5ED7379CC3}"/>
              </a:ext>
            </a:extLst>
          </p:cNvPr>
          <p:cNvSpPr>
            <a:spLocks/>
          </p:cNvSpPr>
          <p:nvPr/>
        </p:nvSpPr>
        <p:spPr bwMode="auto">
          <a:xfrm>
            <a:off x="2925763" y="3300413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2" name="object 58">
            <a:extLst>
              <a:ext uri="{FF2B5EF4-FFF2-40B4-BE49-F238E27FC236}">
                <a16:creationId xmlns:a16="http://schemas.microsoft.com/office/drawing/2014/main" id="{2D9330A3-3655-4563-9BC7-50EC2937618A}"/>
              </a:ext>
            </a:extLst>
          </p:cNvPr>
          <p:cNvSpPr>
            <a:spLocks/>
          </p:cNvSpPr>
          <p:nvPr/>
        </p:nvSpPr>
        <p:spPr bwMode="auto">
          <a:xfrm>
            <a:off x="2925763" y="34115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3" name="object 59">
            <a:extLst>
              <a:ext uri="{FF2B5EF4-FFF2-40B4-BE49-F238E27FC236}">
                <a16:creationId xmlns:a16="http://schemas.microsoft.com/office/drawing/2014/main" id="{9E216B60-9159-4C00-B417-23E2AE826930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131762"/>
          </a:xfrm>
          <a:custGeom>
            <a:avLst/>
            <a:gdLst>
              <a:gd name="T0" fmla="*/ 0 h 132714"/>
              <a:gd name="T1" fmla="*/ 130464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5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4" name="object 60">
            <a:extLst>
              <a:ext uri="{FF2B5EF4-FFF2-40B4-BE49-F238E27FC236}">
                <a16:creationId xmlns:a16="http://schemas.microsoft.com/office/drawing/2014/main" id="{47CA7B5C-EBF3-494E-A8E4-5032AF7E7BBD}"/>
              </a:ext>
            </a:extLst>
          </p:cNvPr>
          <p:cNvSpPr>
            <a:spLocks/>
          </p:cNvSpPr>
          <p:nvPr/>
        </p:nvSpPr>
        <p:spPr bwMode="auto">
          <a:xfrm>
            <a:off x="3224213" y="3411538"/>
            <a:ext cx="42862" cy="12700"/>
          </a:xfrm>
          <a:custGeom>
            <a:avLst/>
            <a:gdLst>
              <a:gd name="T0" fmla="*/ 0 w 42545"/>
              <a:gd name="T1" fmla="*/ 6062 h 12700"/>
              <a:gd name="T2" fmla="*/ 4292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5" name="object 61">
            <a:extLst>
              <a:ext uri="{FF2B5EF4-FFF2-40B4-BE49-F238E27FC236}">
                <a16:creationId xmlns:a16="http://schemas.microsoft.com/office/drawing/2014/main" id="{790180F4-C0B9-4B30-98A4-624B35727E2F}"/>
              </a:ext>
            </a:extLst>
          </p:cNvPr>
          <p:cNvSpPr>
            <a:spLocks/>
          </p:cNvSpPr>
          <p:nvPr/>
        </p:nvSpPr>
        <p:spPr bwMode="auto">
          <a:xfrm>
            <a:off x="3224213" y="3543300"/>
            <a:ext cx="42862" cy="12700"/>
          </a:xfrm>
          <a:custGeom>
            <a:avLst/>
            <a:gdLst>
              <a:gd name="T0" fmla="*/ 0 w 42545"/>
              <a:gd name="T1" fmla="*/ 6062 h 12700"/>
              <a:gd name="T2" fmla="*/ 4292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6" name="object 62">
            <a:extLst>
              <a:ext uri="{FF2B5EF4-FFF2-40B4-BE49-F238E27FC236}">
                <a16:creationId xmlns:a16="http://schemas.microsoft.com/office/drawing/2014/main" id="{A4D692F8-5D65-43C1-B4D6-AA375DAC153A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355600"/>
          </a:xfrm>
          <a:custGeom>
            <a:avLst/>
            <a:gdLst>
              <a:gd name="T0" fmla="*/ 0 h 356870"/>
              <a:gd name="T1" fmla="*/ 354127 h 3568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6870">
                <a:moveTo>
                  <a:pt x="0" y="0"/>
                </a:moveTo>
                <a:lnTo>
                  <a:pt x="0" y="356661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7" name="object 63">
            <a:extLst>
              <a:ext uri="{FF2B5EF4-FFF2-40B4-BE49-F238E27FC236}">
                <a16:creationId xmlns:a16="http://schemas.microsoft.com/office/drawing/2014/main" id="{662548F1-3793-4FC7-BD8D-1B8E96E0A77D}"/>
              </a:ext>
            </a:extLst>
          </p:cNvPr>
          <p:cNvSpPr>
            <a:spLocks/>
          </p:cNvSpPr>
          <p:nvPr/>
        </p:nvSpPr>
        <p:spPr bwMode="auto">
          <a:xfrm>
            <a:off x="4116388" y="3354388"/>
            <a:ext cx="41275" cy="12700"/>
          </a:xfrm>
          <a:custGeom>
            <a:avLst/>
            <a:gdLst>
              <a:gd name="T0" fmla="*/ 0 w 42545"/>
              <a:gd name="T1" fmla="*/ 6062 h 12700"/>
              <a:gd name="T2" fmla="*/ 3980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8" name="object 64">
            <a:extLst>
              <a:ext uri="{FF2B5EF4-FFF2-40B4-BE49-F238E27FC236}">
                <a16:creationId xmlns:a16="http://schemas.microsoft.com/office/drawing/2014/main" id="{A4EC85E3-86A6-42A2-AFCF-708F6E7A03AF}"/>
              </a:ext>
            </a:extLst>
          </p:cNvPr>
          <p:cNvSpPr>
            <a:spLocks/>
          </p:cNvSpPr>
          <p:nvPr/>
        </p:nvSpPr>
        <p:spPr bwMode="auto">
          <a:xfrm>
            <a:off x="4116388" y="3709988"/>
            <a:ext cx="41275" cy="12700"/>
          </a:xfrm>
          <a:custGeom>
            <a:avLst/>
            <a:gdLst>
              <a:gd name="T0" fmla="*/ 0 w 42545"/>
              <a:gd name="T1" fmla="*/ 6062 h 12700"/>
              <a:gd name="T2" fmla="*/ 3980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9" name="object 65">
            <a:extLst>
              <a:ext uri="{FF2B5EF4-FFF2-40B4-BE49-F238E27FC236}">
                <a16:creationId xmlns:a16="http://schemas.microsoft.com/office/drawing/2014/main" id="{51A15528-CFFF-415A-9103-25E95F6953B9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934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4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0" name="object 66">
            <a:extLst>
              <a:ext uri="{FF2B5EF4-FFF2-40B4-BE49-F238E27FC236}">
                <a16:creationId xmlns:a16="http://schemas.microsoft.com/office/drawing/2014/main" id="{75BE295F-F217-4DBC-BAFD-34FA7550077B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1" name="object 67">
            <a:extLst>
              <a:ext uri="{FF2B5EF4-FFF2-40B4-BE49-F238E27FC236}">
                <a16:creationId xmlns:a16="http://schemas.microsoft.com/office/drawing/2014/main" id="{294E67A8-495A-483E-A500-CC1071FC71A4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933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3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6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2" name="object 68">
            <a:extLst>
              <a:ext uri="{FF2B5EF4-FFF2-40B4-BE49-F238E27FC236}">
                <a16:creationId xmlns:a16="http://schemas.microsoft.com/office/drawing/2014/main" id="{FA85C1B5-FE6A-47A5-9187-0B270FCAFEA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3" name="object 69">
            <a:extLst>
              <a:ext uri="{FF2B5EF4-FFF2-40B4-BE49-F238E27FC236}">
                <a16:creationId xmlns:a16="http://schemas.microsoft.com/office/drawing/2014/main" id="{7CCF939C-396C-4653-ACEC-4061BFC8412F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42932 w 42544"/>
              <a:gd name="T1" fmla="*/ 0 h 48895"/>
              <a:gd name="T2" fmla="*/ 0 w 42544"/>
              <a:gd name="T3" fmla="*/ 0 h 48895"/>
              <a:gd name="T4" fmla="*/ 21465 w 42544"/>
              <a:gd name="T5" fmla="*/ 46014 h 48895"/>
              <a:gd name="T6" fmla="*/ 42932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4" name="object 70">
            <a:extLst>
              <a:ext uri="{FF2B5EF4-FFF2-40B4-BE49-F238E27FC236}">
                <a16:creationId xmlns:a16="http://schemas.microsoft.com/office/drawing/2014/main" id="{96D05069-3F04-47B5-8F00-A34891D3F77A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65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5" name="object 71">
            <a:extLst>
              <a:ext uri="{FF2B5EF4-FFF2-40B4-BE49-F238E27FC236}">
                <a16:creationId xmlns:a16="http://schemas.microsoft.com/office/drawing/2014/main" id="{FBC69EA3-648D-46B9-B736-CFC5868E7E6B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75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6" name="object 72">
            <a:extLst>
              <a:ext uri="{FF2B5EF4-FFF2-40B4-BE49-F238E27FC236}">
                <a16:creationId xmlns:a16="http://schemas.microsoft.com/office/drawing/2014/main" id="{D16388DE-5A4F-40F6-B078-AB9775413D2F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7" name="object 73">
            <a:extLst>
              <a:ext uri="{FF2B5EF4-FFF2-40B4-BE49-F238E27FC236}">
                <a16:creationId xmlns:a16="http://schemas.microsoft.com/office/drawing/2014/main" id="{8C4D36B3-E5D7-45AE-A6F8-81165396A342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8" name="object 74">
            <a:extLst>
              <a:ext uri="{FF2B5EF4-FFF2-40B4-BE49-F238E27FC236}">
                <a16:creationId xmlns:a16="http://schemas.microsoft.com/office/drawing/2014/main" id="{961037FB-5C26-4652-96FE-4F62332FDFFD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9" name="object 75">
            <a:extLst>
              <a:ext uri="{FF2B5EF4-FFF2-40B4-BE49-F238E27FC236}">
                <a16:creationId xmlns:a16="http://schemas.microsoft.com/office/drawing/2014/main" id="{C5FBA65B-0A46-445B-9DFD-990F4865166E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0" name="object 76">
            <a:extLst>
              <a:ext uri="{FF2B5EF4-FFF2-40B4-BE49-F238E27FC236}">
                <a16:creationId xmlns:a16="http://schemas.microsoft.com/office/drawing/2014/main" id="{0452B64E-66FC-4CCD-AFCB-3740E327E4A3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1" name="object 77">
            <a:extLst>
              <a:ext uri="{FF2B5EF4-FFF2-40B4-BE49-F238E27FC236}">
                <a16:creationId xmlns:a16="http://schemas.microsoft.com/office/drawing/2014/main" id="{88E9B0A0-929C-4731-999F-C132854128D7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9131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2" name="object 78">
            <a:extLst>
              <a:ext uri="{FF2B5EF4-FFF2-40B4-BE49-F238E27FC236}">
                <a16:creationId xmlns:a16="http://schemas.microsoft.com/office/drawing/2014/main" id="{FE6CA975-E69E-4D6B-9A7E-959D2C7315B6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3" name="object 79">
            <a:extLst>
              <a:ext uri="{FF2B5EF4-FFF2-40B4-BE49-F238E27FC236}">
                <a16:creationId xmlns:a16="http://schemas.microsoft.com/office/drawing/2014/main" id="{239C009E-00D7-472E-A8CA-DB895A96B11A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39806 w 42544"/>
              <a:gd name="T1" fmla="*/ 0 h 48895"/>
              <a:gd name="T2" fmla="*/ 0 w 42544"/>
              <a:gd name="T3" fmla="*/ 0 h 48895"/>
              <a:gd name="T4" fmla="*/ 19902 w 42544"/>
              <a:gd name="T5" fmla="*/ 46014 h 48895"/>
              <a:gd name="T6" fmla="*/ 39806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4" name="object 80">
            <a:extLst>
              <a:ext uri="{FF2B5EF4-FFF2-40B4-BE49-F238E27FC236}">
                <a16:creationId xmlns:a16="http://schemas.microsoft.com/office/drawing/2014/main" id="{B73CD92B-B534-4121-9BF9-537AA9E5A639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0 h 48895"/>
              <a:gd name="T2" fmla="*/ 39815 w 42544"/>
              <a:gd name="T3" fmla="*/ 0 h 48895"/>
              <a:gd name="T4" fmla="*/ 1991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5" name="object 81">
            <a:extLst>
              <a:ext uri="{FF2B5EF4-FFF2-40B4-BE49-F238E27FC236}">
                <a16:creationId xmlns:a16="http://schemas.microsoft.com/office/drawing/2014/main" id="{5148F8BC-6274-4B8B-BFB4-25DAE6C5F1EE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9131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6" name="object 82">
            <a:extLst>
              <a:ext uri="{FF2B5EF4-FFF2-40B4-BE49-F238E27FC236}">
                <a16:creationId xmlns:a16="http://schemas.microsoft.com/office/drawing/2014/main" id="{FCB9F834-08D1-45D0-9B8B-A6CBFD3081FF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25 w 42544"/>
              <a:gd name="T3" fmla="*/ 0 h 48895"/>
              <a:gd name="T4" fmla="*/ 2146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7" name="object 83">
            <a:extLst>
              <a:ext uri="{FF2B5EF4-FFF2-40B4-BE49-F238E27FC236}">
                <a16:creationId xmlns:a16="http://schemas.microsoft.com/office/drawing/2014/main" id="{8C2B52A6-D7E0-4090-BCFC-9F2F08E4D3B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8" name="object 84">
            <a:extLst>
              <a:ext uri="{FF2B5EF4-FFF2-40B4-BE49-F238E27FC236}">
                <a16:creationId xmlns:a16="http://schemas.microsoft.com/office/drawing/2014/main" id="{FEF73705-CFC3-48C3-8428-5CAAA8A35946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25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9" name="object 85">
            <a:extLst>
              <a:ext uri="{FF2B5EF4-FFF2-40B4-BE49-F238E27FC236}">
                <a16:creationId xmlns:a16="http://schemas.microsoft.com/office/drawing/2014/main" id="{3C5D28E6-DD9E-40DE-BA74-DC7EA91A2C38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42940 w 42544"/>
              <a:gd name="T1" fmla="*/ 0 h 48895"/>
              <a:gd name="T2" fmla="*/ 0 w 42544"/>
              <a:gd name="T3" fmla="*/ 0 h 48895"/>
              <a:gd name="T4" fmla="*/ 21464 w 42544"/>
              <a:gd name="T5" fmla="*/ 49118 h 48895"/>
              <a:gd name="T6" fmla="*/ 4294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0" name="object 86">
            <a:extLst>
              <a:ext uri="{FF2B5EF4-FFF2-40B4-BE49-F238E27FC236}">
                <a16:creationId xmlns:a16="http://schemas.microsoft.com/office/drawing/2014/main" id="{6A1141F7-FD71-47A9-B4CA-B1166034DE40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75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1" name="object 87">
            <a:extLst>
              <a:ext uri="{FF2B5EF4-FFF2-40B4-BE49-F238E27FC236}">
                <a16:creationId xmlns:a16="http://schemas.microsoft.com/office/drawing/2014/main" id="{5BC3A6ED-3657-49E6-898A-41BFF31C6A0A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925 w 42544"/>
              <a:gd name="T1" fmla="*/ 0 h 48895"/>
              <a:gd name="T2" fmla="*/ 0 w 42544"/>
              <a:gd name="T3" fmla="*/ 0 h 48895"/>
              <a:gd name="T4" fmla="*/ 21462 w 42544"/>
              <a:gd name="T5" fmla="*/ 49118 h 48895"/>
              <a:gd name="T6" fmla="*/ 42925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2" name="object 88">
            <a:extLst>
              <a:ext uri="{FF2B5EF4-FFF2-40B4-BE49-F238E27FC236}">
                <a16:creationId xmlns:a16="http://schemas.microsoft.com/office/drawing/2014/main" id="{42959E4C-545B-4CA3-B428-81995C4CC103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7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3" name="object 89">
            <a:extLst>
              <a:ext uri="{FF2B5EF4-FFF2-40B4-BE49-F238E27FC236}">
                <a16:creationId xmlns:a16="http://schemas.microsoft.com/office/drawing/2014/main" id="{7FCBD2DD-52F9-4524-955D-60FBA747A29E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923 w 42545"/>
              <a:gd name="T1" fmla="*/ 0 h 48895"/>
              <a:gd name="T2" fmla="*/ 0 w 42545"/>
              <a:gd name="T3" fmla="*/ 0 h 48895"/>
              <a:gd name="T4" fmla="*/ 21462 w 42545"/>
              <a:gd name="T5" fmla="*/ 49131 h 48895"/>
              <a:gd name="T6" fmla="*/ 42923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4" name="object 90">
            <a:extLst>
              <a:ext uri="{FF2B5EF4-FFF2-40B4-BE49-F238E27FC236}">
                <a16:creationId xmlns:a16="http://schemas.microsoft.com/office/drawing/2014/main" id="{26B98F72-6C59-4BC8-B86F-0A9C4385E339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0 w 42545"/>
              <a:gd name="T1" fmla="*/ 0 h 48895"/>
              <a:gd name="T2" fmla="*/ 42921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5" name="object 91">
            <a:extLst>
              <a:ext uri="{FF2B5EF4-FFF2-40B4-BE49-F238E27FC236}">
                <a16:creationId xmlns:a16="http://schemas.microsoft.com/office/drawing/2014/main" id="{D184F316-8DFB-468F-9C59-A330EB2F89CD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42925 w 42545"/>
              <a:gd name="T1" fmla="*/ 0 h 48895"/>
              <a:gd name="T2" fmla="*/ 0 w 42545"/>
              <a:gd name="T3" fmla="*/ 0 h 48895"/>
              <a:gd name="T4" fmla="*/ 21462 w 42545"/>
              <a:gd name="T5" fmla="*/ 49118 h 48895"/>
              <a:gd name="T6" fmla="*/ 4292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6" name="object 92">
            <a:extLst>
              <a:ext uri="{FF2B5EF4-FFF2-40B4-BE49-F238E27FC236}">
                <a16:creationId xmlns:a16="http://schemas.microsoft.com/office/drawing/2014/main" id="{98B209C0-5E2A-4973-9FF0-0C711EFE88EC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923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7" name="object 93">
            <a:extLst>
              <a:ext uri="{FF2B5EF4-FFF2-40B4-BE49-F238E27FC236}">
                <a16:creationId xmlns:a16="http://schemas.microsoft.com/office/drawing/2014/main" id="{0AB9949A-2584-4DBE-B0AD-2AF525CCE6CC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39815 w 42545"/>
              <a:gd name="T1" fmla="*/ 0 h 48895"/>
              <a:gd name="T2" fmla="*/ 0 w 42545"/>
              <a:gd name="T3" fmla="*/ 0 h 48895"/>
              <a:gd name="T4" fmla="*/ 19913 w 42545"/>
              <a:gd name="T5" fmla="*/ 49131 h 48895"/>
              <a:gd name="T6" fmla="*/ 3981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8" name="object 94">
            <a:extLst>
              <a:ext uri="{FF2B5EF4-FFF2-40B4-BE49-F238E27FC236}">
                <a16:creationId xmlns:a16="http://schemas.microsoft.com/office/drawing/2014/main" id="{B6EFB335-D65A-404A-B221-5EBBC61A1922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0 w 42545"/>
              <a:gd name="T1" fmla="*/ 0 h 48895"/>
              <a:gd name="T2" fmla="*/ 39802 w 42545"/>
              <a:gd name="T3" fmla="*/ 0 h 48895"/>
              <a:gd name="T4" fmla="*/ 1990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9" name="object 95">
            <a:extLst>
              <a:ext uri="{FF2B5EF4-FFF2-40B4-BE49-F238E27FC236}">
                <a16:creationId xmlns:a16="http://schemas.microsoft.com/office/drawing/2014/main" id="{6D9DAC4E-F2BD-4A30-A958-4B2E639B3753}"/>
              </a:ext>
            </a:extLst>
          </p:cNvPr>
          <p:cNvSpPr>
            <a:spLocks/>
          </p:cNvSpPr>
          <p:nvPr/>
        </p:nvSpPr>
        <p:spPr bwMode="auto">
          <a:xfrm>
            <a:off x="863600" y="3165475"/>
            <a:ext cx="4587875" cy="392113"/>
          </a:xfrm>
          <a:custGeom>
            <a:avLst/>
            <a:gdLst>
              <a:gd name="T0" fmla="*/ 75242 w 4587240"/>
              <a:gd name="T1" fmla="*/ 342922 h 391795"/>
              <a:gd name="T2" fmla="*/ 151663 w 4587240"/>
              <a:gd name="T3" fmla="*/ 391859 h 391795"/>
              <a:gd name="T4" fmla="*/ 175159 w 4587240"/>
              <a:gd name="T5" fmla="*/ 381618 h 391795"/>
              <a:gd name="T6" fmla="*/ 225674 w 4587240"/>
              <a:gd name="T7" fmla="*/ 391044 h 391795"/>
              <a:gd name="T8" fmla="*/ 304452 w 4587240"/>
              <a:gd name="T9" fmla="*/ 391044 h 391795"/>
              <a:gd name="T10" fmla="*/ 407851 w 4587240"/>
              <a:gd name="T11" fmla="*/ 388335 h 391795"/>
              <a:gd name="T12" fmla="*/ 484950 w 4587240"/>
              <a:gd name="T13" fmla="*/ 356343 h 391795"/>
              <a:gd name="T14" fmla="*/ 523136 w 4587240"/>
              <a:gd name="T15" fmla="*/ 313843 h 391795"/>
              <a:gd name="T16" fmla="*/ 582120 w 4587240"/>
              <a:gd name="T17" fmla="*/ 257935 h 391795"/>
              <a:gd name="T18" fmla="*/ 611871 w 4587240"/>
              <a:gd name="T19" fmla="*/ 252147 h 391795"/>
              <a:gd name="T20" fmla="*/ 593730 w 4587240"/>
              <a:gd name="T21" fmla="*/ 247607 h 391795"/>
              <a:gd name="T22" fmla="*/ 662038 w 4587240"/>
              <a:gd name="T23" fmla="*/ 259971 h 391795"/>
              <a:gd name="T24" fmla="*/ 737546 w 4587240"/>
              <a:gd name="T25" fmla="*/ 288275 h 391795"/>
              <a:gd name="T26" fmla="*/ 791537 w 4587240"/>
              <a:gd name="T27" fmla="*/ 287320 h 391795"/>
              <a:gd name="T28" fmla="*/ 923971 w 4587240"/>
              <a:gd name="T29" fmla="*/ 318498 h 391795"/>
              <a:gd name="T30" fmla="*/ 1027326 w 4587240"/>
              <a:gd name="T31" fmla="*/ 321221 h 391795"/>
              <a:gd name="T32" fmla="*/ 1106139 w 4587240"/>
              <a:gd name="T33" fmla="*/ 321221 h 391795"/>
              <a:gd name="T34" fmla="*/ 1209558 w 4587240"/>
              <a:gd name="T35" fmla="*/ 318498 h 391795"/>
              <a:gd name="T36" fmla="*/ 1315328 w 4587240"/>
              <a:gd name="T37" fmla="*/ 311783 h 391795"/>
              <a:gd name="T38" fmla="*/ 1423448 w 4587240"/>
              <a:gd name="T39" fmla="*/ 309072 h 391795"/>
              <a:gd name="T40" fmla="*/ 1491919 w 4587240"/>
              <a:gd name="T41" fmla="*/ 309072 h 391795"/>
              <a:gd name="T42" fmla="*/ 1503302 w 4587240"/>
              <a:gd name="T43" fmla="*/ 309072 h 391795"/>
              <a:gd name="T44" fmla="*/ 1611485 w 4587240"/>
              <a:gd name="T45" fmla="*/ 311783 h 391795"/>
              <a:gd name="T46" fmla="*/ 1664382 w 4587240"/>
              <a:gd name="T47" fmla="*/ 318498 h 391795"/>
              <a:gd name="T48" fmla="*/ 1767726 w 4587240"/>
              <a:gd name="T49" fmla="*/ 321221 h 391795"/>
              <a:gd name="T50" fmla="*/ 1839641 w 4587240"/>
              <a:gd name="T51" fmla="*/ 289343 h 391795"/>
              <a:gd name="T52" fmla="*/ 1920067 w 4587240"/>
              <a:gd name="T53" fmla="*/ 259042 h 391795"/>
              <a:gd name="T54" fmla="*/ 1990074 w 4587240"/>
              <a:gd name="T55" fmla="*/ 231273 h 391795"/>
              <a:gd name="T56" fmla="*/ 2069243 w 4587240"/>
              <a:gd name="T57" fmla="*/ 196877 h 391795"/>
              <a:gd name="T58" fmla="*/ 2144106 w 4587240"/>
              <a:gd name="T59" fmla="*/ 212522 h 391795"/>
              <a:gd name="T60" fmla="*/ 2198019 w 4587240"/>
              <a:gd name="T61" fmla="*/ 210641 h 391795"/>
              <a:gd name="T62" fmla="*/ 2327214 w 4587240"/>
              <a:gd name="T63" fmla="*/ 247975 h 391795"/>
              <a:gd name="T64" fmla="*/ 2431446 w 4587240"/>
              <a:gd name="T65" fmla="*/ 236604 h 391795"/>
              <a:gd name="T66" fmla="*/ 2485360 w 4587240"/>
              <a:gd name="T67" fmla="*/ 238447 h 391795"/>
              <a:gd name="T68" fmla="*/ 2559332 w 4587240"/>
              <a:gd name="T69" fmla="*/ 214533 h 391795"/>
              <a:gd name="T70" fmla="*/ 2642770 w 4587240"/>
              <a:gd name="T71" fmla="*/ 198327 h 391795"/>
              <a:gd name="T72" fmla="*/ 2684641 w 4587240"/>
              <a:gd name="T73" fmla="*/ 197004 h 391795"/>
              <a:gd name="T74" fmla="*/ 2684641 w 4587240"/>
              <a:gd name="T75" fmla="*/ 197004 h 391795"/>
              <a:gd name="T76" fmla="*/ 2718355 w 4587240"/>
              <a:gd name="T77" fmla="*/ 205908 h 391795"/>
              <a:gd name="T78" fmla="*/ 2772041 w 4587240"/>
              <a:gd name="T79" fmla="*/ 200630 h 391795"/>
              <a:gd name="T80" fmla="*/ 2902798 w 4587240"/>
              <a:gd name="T81" fmla="*/ 229734 h 391795"/>
              <a:gd name="T82" fmla="*/ 2979704 w 4587240"/>
              <a:gd name="T83" fmla="*/ 230167 h 391795"/>
              <a:gd name="T84" fmla="*/ 3063726 w 4587240"/>
              <a:gd name="T85" fmla="*/ 241016 h 391795"/>
              <a:gd name="T86" fmla="*/ 3136377 w 4587240"/>
              <a:gd name="T87" fmla="*/ 247963 h 391795"/>
              <a:gd name="T88" fmla="*/ 3215914 w 4587240"/>
              <a:gd name="T89" fmla="*/ 214698 h 391795"/>
              <a:gd name="T90" fmla="*/ 3285479 w 4587240"/>
              <a:gd name="T91" fmla="*/ 185594 h 391795"/>
              <a:gd name="T92" fmla="*/ 3363936 w 4587240"/>
              <a:gd name="T93" fmla="*/ 149174 h 391795"/>
              <a:gd name="T94" fmla="*/ 3435545 w 4587240"/>
              <a:gd name="T95" fmla="*/ 126365 h 391795"/>
              <a:gd name="T96" fmla="*/ 3513036 w 4587240"/>
              <a:gd name="T97" fmla="*/ 86792 h 391795"/>
              <a:gd name="T98" fmla="*/ 3584582 w 4587240"/>
              <a:gd name="T99" fmla="*/ 63985 h 391795"/>
              <a:gd name="T100" fmla="*/ 3706003 w 4587240"/>
              <a:gd name="T101" fmla="*/ 3130 h 391795"/>
              <a:gd name="T102" fmla="*/ 3755509 w 4587240"/>
              <a:gd name="T103" fmla="*/ 31215 h 391795"/>
              <a:gd name="T104" fmla="*/ 3830205 w 4587240"/>
              <a:gd name="T105" fmla="*/ 62420 h 391795"/>
              <a:gd name="T106" fmla="*/ 3904837 w 4587240"/>
              <a:gd name="T107" fmla="*/ 90265 h 391795"/>
              <a:gd name="T108" fmla="*/ 3977401 w 4587240"/>
              <a:gd name="T109" fmla="*/ 72164 h 391795"/>
              <a:gd name="T110" fmla="*/ 4058564 w 4587240"/>
              <a:gd name="T111" fmla="*/ 56721 h 391795"/>
              <a:gd name="T112" fmla="*/ 4138050 w 4587240"/>
              <a:gd name="T113" fmla="*/ 56568 h 391795"/>
              <a:gd name="T114" fmla="*/ 4269010 w 4587240"/>
              <a:gd name="T115" fmla="*/ 30108 h 391795"/>
              <a:gd name="T116" fmla="*/ 4322631 w 4587240"/>
              <a:gd name="T117" fmla="*/ 37182 h 391795"/>
              <a:gd name="T118" fmla="*/ 4400275 w 4587240"/>
              <a:gd name="T119" fmla="*/ 17604 h 391795"/>
              <a:gd name="T120" fmla="*/ 4482619 w 4587240"/>
              <a:gd name="T121" fmla="*/ 15837 h 391795"/>
              <a:gd name="T122" fmla="*/ 4556656 w 4587240"/>
              <a:gd name="T123" fmla="*/ 12148 h 3917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587240" h="391795">
                <a:moveTo>
                  <a:pt x="3992" y="309016"/>
                </a:moveTo>
                <a:lnTo>
                  <a:pt x="0" y="320255"/>
                </a:lnTo>
                <a:lnTo>
                  <a:pt x="22279" y="330682"/>
                </a:lnTo>
                <a:lnTo>
                  <a:pt x="25369" y="329196"/>
                </a:lnTo>
                <a:lnTo>
                  <a:pt x="27572" y="322999"/>
                </a:lnTo>
                <a:lnTo>
                  <a:pt x="26277" y="319443"/>
                </a:lnTo>
                <a:lnTo>
                  <a:pt x="3992" y="309016"/>
                </a:lnTo>
                <a:close/>
              </a:path>
              <a:path w="4587240" h="391795">
                <a:moveTo>
                  <a:pt x="50238" y="330669"/>
                </a:moveTo>
                <a:lnTo>
                  <a:pt x="47158" y="332155"/>
                </a:lnTo>
                <a:lnTo>
                  <a:pt x="46047" y="335254"/>
                </a:lnTo>
                <a:lnTo>
                  <a:pt x="44945" y="338353"/>
                </a:lnTo>
                <a:lnTo>
                  <a:pt x="46245" y="341896"/>
                </a:lnTo>
                <a:lnTo>
                  <a:pt x="71229" y="353593"/>
                </a:lnTo>
                <a:lnTo>
                  <a:pt x="74310" y="352107"/>
                </a:lnTo>
                <a:lnTo>
                  <a:pt x="75421" y="349008"/>
                </a:lnTo>
                <a:lnTo>
                  <a:pt x="76522" y="345909"/>
                </a:lnTo>
                <a:lnTo>
                  <a:pt x="75222" y="342366"/>
                </a:lnTo>
                <a:lnTo>
                  <a:pt x="50238" y="330669"/>
                </a:lnTo>
                <a:close/>
              </a:path>
              <a:path w="4587240" h="391795">
                <a:moveTo>
                  <a:pt x="99188" y="353580"/>
                </a:moveTo>
                <a:lnTo>
                  <a:pt x="96098" y="355079"/>
                </a:lnTo>
                <a:lnTo>
                  <a:pt x="93894" y="361276"/>
                </a:lnTo>
                <a:lnTo>
                  <a:pt x="95190" y="364807"/>
                </a:lnTo>
                <a:lnTo>
                  <a:pt x="120178" y="376516"/>
                </a:lnTo>
                <a:lnTo>
                  <a:pt x="123259" y="375018"/>
                </a:lnTo>
                <a:lnTo>
                  <a:pt x="124371" y="371919"/>
                </a:lnTo>
                <a:lnTo>
                  <a:pt x="125472" y="368820"/>
                </a:lnTo>
                <a:lnTo>
                  <a:pt x="124171" y="365277"/>
                </a:lnTo>
                <a:lnTo>
                  <a:pt x="99188" y="353580"/>
                </a:lnTo>
                <a:close/>
              </a:path>
              <a:path w="4587240" h="391795">
                <a:moveTo>
                  <a:pt x="151974" y="378294"/>
                </a:moveTo>
                <a:lnTo>
                  <a:pt x="147994" y="378294"/>
                </a:lnTo>
                <a:lnTo>
                  <a:pt x="145628" y="381000"/>
                </a:lnTo>
                <a:lnTo>
                  <a:pt x="145628" y="387705"/>
                </a:lnTo>
                <a:lnTo>
                  <a:pt x="146689" y="388918"/>
                </a:lnTo>
                <a:lnTo>
                  <a:pt x="151621" y="391223"/>
                </a:lnTo>
                <a:lnTo>
                  <a:pt x="154706" y="389737"/>
                </a:lnTo>
                <a:lnTo>
                  <a:pt x="156914" y="383540"/>
                </a:lnTo>
                <a:lnTo>
                  <a:pt x="155614" y="380009"/>
                </a:lnTo>
                <a:lnTo>
                  <a:pt x="151974" y="378294"/>
                </a:lnTo>
                <a:close/>
              </a:path>
              <a:path w="4587240" h="391795">
                <a:moveTo>
                  <a:pt x="146689" y="388918"/>
                </a:moveTo>
                <a:lnTo>
                  <a:pt x="147994" y="390410"/>
                </a:lnTo>
                <a:lnTo>
                  <a:pt x="149873" y="390410"/>
                </a:lnTo>
                <a:lnTo>
                  <a:pt x="146689" y="388918"/>
                </a:lnTo>
                <a:close/>
              </a:path>
              <a:path w="4587240" h="391795">
                <a:moveTo>
                  <a:pt x="172739" y="378294"/>
                </a:moveTo>
                <a:lnTo>
                  <a:pt x="151974" y="378294"/>
                </a:lnTo>
                <a:lnTo>
                  <a:pt x="155614" y="380009"/>
                </a:lnTo>
                <a:lnTo>
                  <a:pt x="156914" y="383540"/>
                </a:lnTo>
                <a:lnTo>
                  <a:pt x="154706" y="389737"/>
                </a:lnTo>
                <a:lnTo>
                  <a:pt x="153308" y="390410"/>
                </a:lnTo>
                <a:lnTo>
                  <a:pt x="172739" y="390410"/>
                </a:lnTo>
                <a:lnTo>
                  <a:pt x="175111" y="387705"/>
                </a:lnTo>
                <a:lnTo>
                  <a:pt x="175111" y="381000"/>
                </a:lnTo>
                <a:lnTo>
                  <a:pt x="172739" y="378294"/>
                </a:lnTo>
                <a:close/>
              </a:path>
              <a:path w="4587240" h="391795">
                <a:moveTo>
                  <a:pt x="148137" y="376504"/>
                </a:moveTo>
                <a:lnTo>
                  <a:pt x="145047" y="377990"/>
                </a:lnTo>
                <a:lnTo>
                  <a:pt x="142844" y="384187"/>
                </a:lnTo>
                <a:lnTo>
                  <a:pt x="144139" y="387731"/>
                </a:lnTo>
                <a:lnTo>
                  <a:pt x="146689" y="388918"/>
                </a:lnTo>
                <a:lnTo>
                  <a:pt x="145628" y="387705"/>
                </a:lnTo>
                <a:lnTo>
                  <a:pt x="145628" y="381000"/>
                </a:lnTo>
                <a:lnTo>
                  <a:pt x="147994" y="378294"/>
                </a:lnTo>
                <a:lnTo>
                  <a:pt x="151974" y="378294"/>
                </a:lnTo>
                <a:lnTo>
                  <a:pt x="148137" y="376504"/>
                </a:lnTo>
                <a:close/>
              </a:path>
              <a:path w="4587240" h="391795">
                <a:moveTo>
                  <a:pt x="225612" y="378294"/>
                </a:moveTo>
                <a:lnTo>
                  <a:pt x="198625" y="378294"/>
                </a:lnTo>
                <a:lnTo>
                  <a:pt x="196259" y="381000"/>
                </a:lnTo>
                <a:lnTo>
                  <a:pt x="196259" y="387705"/>
                </a:lnTo>
                <a:lnTo>
                  <a:pt x="198625" y="390410"/>
                </a:lnTo>
                <a:lnTo>
                  <a:pt x="225612" y="390410"/>
                </a:lnTo>
                <a:lnTo>
                  <a:pt x="227984" y="387705"/>
                </a:lnTo>
                <a:lnTo>
                  <a:pt x="227984" y="381000"/>
                </a:lnTo>
                <a:lnTo>
                  <a:pt x="225612" y="378294"/>
                </a:lnTo>
                <a:close/>
              </a:path>
              <a:path w="4587240" h="391795">
                <a:moveTo>
                  <a:pt x="278481" y="378294"/>
                </a:moveTo>
                <a:lnTo>
                  <a:pt x="251494" y="378294"/>
                </a:lnTo>
                <a:lnTo>
                  <a:pt x="249133" y="381000"/>
                </a:lnTo>
                <a:lnTo>
                  <a:pt x="249133" y="387705"/>
                </a:lnTo>
                <a:lnTo>
                  <a:pt x="251494" y="390410"/>
                </a:lnTo>
                <a:lnTo>
                  <a:pt x="278481" y="390410"/>
                </a:lnTo>
                <a:lnTo>
                  <a:pt x="280852" y="387705"/>
                </a:lnTo>
                <a:lnTo>
                  <a:pt x="280852" y="381000"/>
                </a:lnTo>
                <a:lnTo>
                  <a:pt x="278481" y="378294"/>
                </a:lnTo>
                <a:close/>
              </a:path>
              <a:path w="4587240" h="391795">
                <a:moveTo>
                  <a:pt x="331355" y="378294"/>
                </a:moveTo>
                <a:lnTo>
                  <a:pt x="304368" y="378294"/>
                </a:lnTo>
                <a:lnTo>
                  <a:pt x="302002" y="381000"/>
                </a:lnTo>
                <a:lnTo>
                  <a:pt x="302002" y="387705"/>
                </a:lnTo>
                <a:lnTo>
                  <a:pt x="304368" y="390410"/>
                </a:lnTo>
                <a:lnTo>
                  <a:pt x="331355" y="390410"/>
                </a:lnTo>
                <a:lnTo>
                  <a:pt x="333726" y="387705"/>
                </a:lnTo>
                <a:lnTo>
                  <a:pt x="333726" y="381000"/>
                </a:lnTo>
                <a:lnTo>
                  <a:pt x="331355" y="378294"/>
                </a:lnTo>
                <a:close/>
              </a:path>
              <a:path w="4587240" h="391795">
                <a:moveTo>
                  <a:pt x="384224" y="378294"/>
                </a:moveTo>
                <a:lnTo>
                  <a:pt x="357237" y="378294"/>
                </a:lnTo>
                <a:lnTo>
                  <a:pt x="354876" y="381000"/>
                </a:lnTo>
                <a:lnTo>
                  <a:pt x="354876" y="387705"/>
                </a:lnTo>
                <a:lnTo>
                  <a:pt x="357237" y="390410"/>
                </a:lnTo>
                <a:lnTo>
                  <a:pt x="384224" y="390410"/>
                </a:lnTo>
                <a:lnTo>
                  <a:pt x="386595" y="387705"/>
                </a:lnTo>
                <a:lnTo>
                  <a:pt x="386595" y="381000"/>
                </a:lnTo>
                <a:lnTo>
                  <a:pt x="384224" y="378294"/>
                </a:lnTo>
                <a:close/>
              </a:path>
              <a:path w="4587240" h="391795">
                <a:moveTo>
                  <a:pt x="437089" y="378294"/>
                </a:moveTo>
                <a:lnTo>
                  <a:pt x="410114" y="378294"/>
                </a:lnTo>
                <a:lnTo>
                  <a:pt x="407739" y="381000"/>
                </a:lnTo>
                <a:lnTo>
                  <a:pt x="407739" y="387705"/>
                </a:lnTo>
                <a:lnTo>
                  <a:pt x="410114" y="390410"/>
                </a:lnTo>
                <a:lnTo>
                  <a:pt x="437089" y="390410"/>
                </a:lnTo>
                <a:lnTo>
                  <a:pt x="439426" y="387705"/>
                </a:lnTo>
                <a:lnTo>
                  <a:pt x="439426" y="381000"/>
                </a:lnTo>
                <a:lnTo>
                  <a:pt x="437089" y="378294"/>
                </a:lnTo>
                <a:close/>
              </a:path>
              <a:path w="4587240" h="391795">
                <a:moveTo>
                  <a:pt x="477907" y="349986"/>
                </a:moveTo>
                <a:lnTo>
                  <a:pt x="475634" y="352044"/>
                </a:lnTo>
                <a:lnTo>
                  <a:pt x="458895" y="366890"/>
                </a:lnTo>
                <a:lnTo>
                  <a:pt x="456545" y="368947"/>
                </a:lnTo>
                <a:lnTo>
                  <a:pt x="456177" y="372757"/>
                </a:lnTo>
                <a:lnTo>
                  <a:pt x="457942" y="375399"/>
                </a:lnTo>
                <a:lnTo>
                  <a:pt x="459695" y="378040"/>
                </a:lnTo>
                <a:lnTo>
                  <a:pt x="463073" y="378536"/>
                </a:lnTo>
                <a:lnTo>
                  <a:pt x="465359" y="376478"/>
                </a:lnTo>
                <a:lnTo>
                  <a:pt x="482098" y="361632"/>
                </a:lnTo>
                <a:lnTo>
                  <a:pt x="484371" y="359575"/>
                </a:lnTo>
                <a:lnTo>
                  <a:pt x="484816" y="355765"/>
                </a:lnTo>
                <a:lnTo>
                  <a:pt x="483050" y="353123"/>
                </a:lnTo>
                <a:lnTo>
                  <a:pt x="481222" y="350469"/>
                </a:lnTo>
                <a:lnTo>
                  <a:pt x="477907" y="349986"/>
                </a:lnTo>
                <a:close/>
              </a:path>
              <a:path w="4587240" h="391795">
                <a:moveTo>
                  <a:pt x="519690" y="312851"/>
                </a:moveTo>
                <a:lnTo>
                  <a:pt x="517417" y="314909"/>
                </a:lnTo>
                <a:lnTo>
                  <a:pt x="500678" y="329755"/>
                </a:lnTo>
                <a:lnTo>
                  <a:pt x="498405" y="331812"/>
                </a:lnTo>
                <a:lnTo>
                  <a:pt x="497960" y="335610"/>
                </a:lnTo>
                <a:lnTo>
                  <a:pt x="499725" y="338264"/>
                </a:lnTo>
                <a:lnTo>
                  <a:pt x="501554" y="340906"/>
                </a:lnTo>
                <a:lnTo>
                  <a:pt x="504856" y="341388"/>
                </a:lnTo>
                <a:lnTo>
                  <a:pt x="507142" y="339331"/>
                </a:lnTo>
                <a:lnTo>
                  <a:pt x="523881" y="324485"/>
                </a:lnTo>
                <a:lnTo>
                  <a:pt x="526154" y="322427"/>
                </a:lnTo>
                <a:lnTo>
                  <a:pt x="526599" y="318630"/>
                </a:lnTo>
                <a:lnTo>
                  <a:pt x="524833" y="315976"/>
                </a:lnTo>
                <a:lnTo>
                  <a:pt x="522992" y="313334"/>
                </a:lnTo>
                <a:lnTo>
                  <a:pt x="519690" y="312851"/>
                </a:lnTo>
                <a:close/>
              </a:path>
              <a:path w="4587240" h="391795">
                <a:moveTo>
                  <a:pt x="561473" y="275704"/>
                </a:moveTo>
                <a:lnTo>
                  <a:pt x="559200" y="277761"/>
                </a:lnTo>
                <a:lnTo>
                  <a:pt x="540175" y="294665"/>
                </a:lnTo>
                <a:lnTo>
                  <a:pt x="539743" y="298475"/>
                </a:lnTo>
                <a:lnTo>
                  <a:pt x="541496" y="301117"/>
                </a:lnTo>
                <a:lnTo>
                  <a:pt x="543337" y="303758"/>
                </a:lnTo>
                <a:lnTo>
                  <a:pt x="546639" y="304253"/>
                </a:lnTo>
                <a:lnTo>
                  <a:pt x="548913" y="302196"/>
                </a:lnTo>
                <a:lnTo>
                  <a:pt x="565664" y="287350"/>
                </a:lnTo>
                <a:lnTo>
                  <a:pt x="567937" y="285292"/>
                </a:lnTo>
                <a:lnTo>
                  <a:pt x="568382" y="281482"/>
                </a:lnTo>
                <a:lnTo>
                  <a:pt x="566616" y="278828"/>
                </a:lnTo>
                <a:lnTo>
                  <a:pt x="564788" y="276186"/>
                </a:lnTo>
                <a:lnTo>
                  <a:pt x="561473" y="275704"/>
                </a:lnTo>
                <a:close/>
              </a:path>
              <a:path w="4587240" h="391795">
                <a:moveTo>
                  <a:pt x="591930" y="248656"/>
                </a:moveTo>
                <a:lnTo>
                  <a:pt x="581958" y="257517"/>
                </a:lnTo>
                <a:lnTo>
                  <a:pt x="581526" y="261340"/>
                </a:lnTo>
                <a:lnTo>
                  <a:pt x="583291" y="263982"/>
                </a:lnTo>
                <a:lnTo>
                  <a:pt x="585120" y="266623"/>
                </a:lnTo>
                <a:lnTo>
                  <a:pt x="588422" y="267106"/>
                </a:lnTo>
                <a:lnTo>
                  <a:pt x="598161" y="258441"/>
                </a:lnTo>
                <a:lnTo>
                  <a:pt x="592982" y="257352"/>
                </a:lnTo>
                <a:lnTo>
                  <a:pt x="591077" y="254190"/>
                </a:lnTo>
                <a:lnTo>
                  <a:pt x="591930" y="248656"/>
                </a:lnTo>
                <a:close/>
              </a:path>
              <a:path w="4587240" h="391795">
                <a:moveTo>
                  <a:pt x="599771" y="246464"/>
                </a:moveTo>
                <a:lnTo>
                  <a:pt x="602748" y="250926"/>
                </a:lnTo>
                <a:lnTo>
                  <a:pt x="602380" y="254723"/>
                </a:lnTo>
                <a:lnTo>
                  <a:pt x="600030" y="256781"/>
                </a:lnTo>
                <a:lnTo>
                  <a:pt x="598161" y="258441"/>
                </a:lnTo>
                <a:lnTo>
                  <a:pt x="607955" y="260502"/>
                </a:lnTo>
                <a:lnTo>
                  <a:pt x="610673" y="258330"/>
                </a:lnTo>
                <a:lnTo>
                  <a:pt x="611193" y="255028"/>
                </a:lnTo>
                <a:lnTo>
                  <a:pt x="611701" y="251739"/>
                </a:lnTo>
                <a:lnTo>
                  <a:pt x="609873" y="248577"/>
                </a:lnTo>
                <a:lnTo>
                  <a:pt x="599771" y="246464"/>
                </a:lnTo>
                <a:close/>
              </a:path>
              <a:path w="4587240" h="391795">
                <a:moveTo>
                  <a:pt x="595408" y="245538"/>
                </a:moveTo>
                <a:lnTo>
                  <a:pt x="593566" y="247205"/>
                </a:lnTo>
                <a:lnTo>
                  <a:pt x="591930" y="248656"/>
                </a:lnTo>
                <a:lnTo>
                  <a:pt x="591077" y="254190"/>
                </a:lnTo>
                <a:lnTo>
                  <a:pt x="592982" y="257352"/>
                </a:lnTo>
                <a:lnTo>
                  <a:pt x="598161" y="258441"/>
                </a:lnTo>
                <a:lnTo>
                  <a:pt x="600030" y="256781"/>
                </a:lnTo>
                <a:lnTo>
                  <a:pt x="602380" y="254723"/>
                </a:lnTo>
                <a:lnTo>
                  <a:pt x="602748" y="250926"/>
                </a:lnTo>
                <a:lnTo>
                  <a:pt x="599771" y="246464"/>
                </a:lnTo>
                <a:lnTo>
                  <a:pt x="595408" y="245538"/>
                </a:lnTo>
                <a:close/>
              </a:path>
              <a:path w="4587240" h="391795">
                <a:moveTo>
                  <a:pt x="594887" y="245427"/>
                </a:moveTo>
                <a:lnTo>
                  <a:pt x="592093" y="247599"/>
                </a:lnTo>
                <a:lnTo>
                  <a:pt x="591930" y="248656"/>
                </a:lnTo>
                <a:lnTo>
                  <a:pt x="593566" y="247205"/>
                </a:lnTo>
                <a:lnTo>
                  <a:pt x="595408" y="245538"/>
                </a:lnTo>
                <a:lnTo>
                  <a:pt x="594887" y="245427"/>
                </a:lnTo>
                <a:close/>
              </a:path>
              <a:path w="4587240" h="391795">
                <a:moveTo>
                  <a:pt x="595839" y="245148"/>
                </a:moveTo>
                <a:lnTo>
                  <a:pt x="595408" y="245538"/>
                </a:lnTo>
                <a:lnTo>
                  <a:pt x="599771" y="246464"/>
                </a:lnTo>
                <a:lnTo>
                  <a:pt x="599217" y="245630"/>
                </a:lnTo>
                <a:lnTo>
                  <a:pt x="595839" y="245148"/>
                </a:lnTo>
                <a:close/>
              </a:path>
              <a:path w="4587240" h="391795">
                <a:moveTo>
                  <a:pt x="635273" y="253949"/>
                </a:moveTo>
                <a:lnTo>
                  <a:pt x="632555" y="256120"/>
                </a:lnTo>
                <a:lnTo>
                  <a:pt x="632047" y="259410"/>
                </a:lnTo>
                <a:lnTo>
                  <a:pt x="631463" y="262712"/>
                </a:lnTo>
                <a:lnTo>
                  <a:pt x="633368" y="265874"/>
                </a:lnTo>
                <a:lnTo>
                  <a:pt x="659949" y="271475"/>
                </a:lnTo>
                <a:lnTo>
                  <a:pt x="662666" y="269290"/>
                </a:lnTo>
                <a:lnTo>
                  <a:pt x="663187" y="266001"/>
                </a:lnTo>
                <a:lnTo>
                  <a:pt x="663771" y="262712"/>
                </a:lnTo>
                <a:lnTo>
                  <a:pt x="661854" y="259549"/>
                </a:lnTo>
                <a:lnTo>
                  <a:pt x="635273" y="253949"/>
                </a:lnTo>
                <a:close/>
              </a:path>
              <a:path w="4587240" h="391795">
                <a:moveTo>
                  <a:pt x="687266" y="264909"/>
                </a:moveTo>
                <a:lnTo>
                  <a:pt x="684549" y="267093"/>
                </a:lnTo>
                <a:lnTo>
                  <a:pt x="684028" y="270395"/>
                </a:lnTo>
                <a:lnTo>
                  <a:pt x="683444" y="273685"/>
                </a:lnTo>
                <a:lnTo>
                  <a:pt x="685361" y="276834"/>
                </a:lnTo>
                <a:lnTo>
                  <a:pt x="711942" y="282435"/>
                </a:lnTo>
                <a:lnTo>
                  <a:pt x="714660" y="280263"/>
                </a:lnTo>
                <a:lnTo>
                  <a:pt x="715168" y="276974"/>
                </a:lnTo>
                <a:lnTo>
                  <a:pt x="715752" y="273672"/>
                </a:lnTo>
                <a:lnTo>
                  <a:pt x="713847" y="270510"/>
                </a:lnTo>
                <a:lnTo>
                  <a:pt x="687266" y="264909"/>
                </a:lnTo>
                <a:close/>
              </a:path>
              <a:path w="4587240" h="391795">
                <a:moveTo>
                  <a:pt x="739260" y="275882"/>
                </a:moveTo>
                <a:lnTo>
                  <a:pt x="736542" y="278066"/>
                </a:lnTo>
                <a:lnTo>
                  <a:pt x="736022" y="281355"/>
                </a:lnTo>
                <a:lnTo>
                  <a:pt x="735514" y="284657"/>
                </a:lnTo>
                <a:lnTo>
                  <a:pt x="737342" y="287807"/>
                </a:lnTo>
                <a:lnTo>
                  <a:pt x="763924" y="293408"/>
                </a:lnTo>
                <a:lnTo>
                  <a:pt x="766654" y="291223"/>
                </a:lnTo>
                <a:lnTo>
                  <a:pt x="767238" y="287934"/>
                </a:lnTo>
                <a:lnTo>
                  <a:pt x="767746" y="284645"/>
                </a:lnTo>
                <a:lnTo>
                  <a:pt x="765841" y="281482"/>
                </a:lnTo>
                <a:lnTo>
                  <a:pt x="739260" y="275882"/>
                </a:lnTo>
                <a:close/>
              </a:path>
              <a:path w="4587240" h="391795">
                <a:moveTo>
                  <a:pt x="791317" y="286854"/>
                </a:moveTo>
                <a:lnTo>
                  <a:pt x="788536" y="289026"/>
                </a:lnTo>
                <a:lnTo>
                  <a:pt x="788015" y="292315"/>
                </a:lnTo>
                <a:lnTo>
                  <a:pt x="787507" y="295617"/>
                </a:lnTo>
                <a:lnTo>
                  <a:pt x="789412" y="298780"/>
                </a:lnTo>
                <a:lnTo>
                  <a:pt x="815917" y="304380"/>
                </a:lnTo>
                <a:lnTo>
                  <a:pt x="818711" y="302196"/>
                </a:lnTo>
                <a:lnTo>
                  <a:pt x="819219" y="298907"/>
                </a:lnTo>
                <a:lnTo>
                  <a:pt x="819740" y="295617"/>
                </a:lnTo>
                <a:lnTo>
                  <a:pt x="817835" y="292455"/>
                </a:lnTo>
                <a:lnTo>
                  <a:pt x="791317" y="286854"/>
                </a:lnTo>
                <a:close/>
              </a:path>
              <a:path w="4587240" h="391795">
                <a:moveTo>
                  <a:pt x="843311" y="297815"/>
                </a:moveTo>
                <a:lnTo>
                  <a:pt x="840517" y="299999"/>
                </a:lnTo>
                <a:lnTo>
                  <a:pt x="840009" y="303288"/>
                </a:lnTo>
                <a:lnTo>
                  <a:pt x="839489" y="306590"/>
                </a:lnTo>
                <a:lnTo>
                  <a:pt x="841394" y="309753"/>
                </a:lnTo>
                <a:lnTo>
                  <a:pt x="867911" y="315353"/>
                </a:lnTo>
                <a:lnTo>
                  <a:pt x="870692" y="313169"/>
                </a:lnTo>
                <a:lnTo>
                  <a:pt x="871734" y="306590"/>
                </a:lnTo>
                <a:lnTo>
                  <a:pt x="869816" y="303415"/>
                </a:lnTo>
                <a:lnTo>
                  <a:pt x="843311" y="297815"/>
                </a:lnTo>
                <a:close/>
              </a:path>
              <a:path w="4587240" h="391795">
                <a:moveTo>
                  <a:pt x="921289" y="308571"/>
                </a:moveTo>
                <a:lnTo>
                  <a:pt x="894353" y="308571"/>
                </a:lnTo>
                <a:lnTo>
                  <a:pt x="891990" y="311277"/>
                </a:lnTo>
                <a:lnTo>
                  <a:pt x="891990" y="317982"/>
                </a:lnTo>
                <a:lnTo>
                  <a:pt x="894353" y="320700"/>
                </a:lnTo>
                <a:lnTo>
                  <a:pt x="921289" y="320700"/>
                </a:lnTo>
                <a:lnTo>
                  <a:pt x="923715" y="317982"/>
                </a:lnTo>
                <a:lnTo>
                  <a:pt x="923715" y="311277"/>
                </a:lnTo>
                <a:lnTo>
                  <a:pt x="921289" y="308571"/>
                </a:lnTo>
                <a:close/>
              </a:path>
              <a:path w="4587240" h="391795">
                <a:moveTo>
                  <a:pt x="974172" y="308571"/>
                </a:moveTo>
                <a:lnTo>
                  <a:pt x="947210" y="308571"/>
                </a:lnTo>
                <a:lnTo>
                  <a:pt x="944873" y="311277"/>
                </a:lnTo>
                <a:lnTo>
                  <a:pt x="944873" y="317982"/>
                </a:lnTo>
                <a:lnTo>
                  <a:pt x="947210" y="320700"/>
                </a:lnTo>
                <a:lnTo>
                  <a:pt x="974172" y="320700"/>
                </a:lnTo>
                <a:lnTo>
                  <a:pt x="976585" y="317982"/>
                </a:lnTo>
                <a:lnTo>
                  <a:pt x="976585" y="311277"/>
                </a:lnTo>
                <a:lnTo>
                  <a:pt x="974172" y="308571"/>
                </a:lnTo>
                <a:close/>
              </a:path>
              <a:path w="4587240" h="391795">
                <a:moveTo>
                  <a:pt x="1027042" y="308571"/>
                </a:moveTo>
                <a:lnTo>
                  <a:pt x="1000093" y="308571"/>
                </a:lnTo>
                <a:lnTo>
                  <a:pt x="997743" y="311277"/>
                </a:lnTo>
                <a:lnTo>
                  <a:pt x="997743" y="317982"/>
                </a:lnTo>
                <a:lnTo>
                  <a:pt x="1000093" y="320700"/>
                </a:lnTo>
                <a:lnTo>
                  <a:pt x="1027042" y="320700"/>
                </a:lnTo>
                <a:lnTo>
                  <a:pt x="1029468" y="317982"/>
                </a:lnTo>
                <a:lnTo>
                  <a:pt x="1029468" y="311277"/>
                </a:lnTo>
                <a:lnTo>
                  <a:pt x="1027042" y="308571"/>
                </a:lnTo>
                <a:close/>
              </a:path>
              <a:path w="4587240" h="391795">
                <a:moveTo>
                  <a:pt x="1079912" y="308571"/>
                </a:moveTo>
                <a:lnTo>
                  <a:pt x="1052963" y="308571"/>
                </a:lnTo>
                <a:lnTo>
                  <a:pt x="1050613" y="311277"/>
                </a:lnTo>
                <a:lnTo>
                  <a:pt x="1050613" y="317982"/>
                </a:lnTo>
                <a:lnTo>
                  <a:pt x="1052963" y="320700"/>
                </a:lnTo>
                <a:lnTo>
                  <a:pt x="1079912" y="320700"/>
                </a:lnTo>
                <a:lnTo>
                  <a:pt x="1082338" y="317982"/>
                </a:lnTo>
                <a:lnTo>
                  <a:pt x="1082338" y="311277"/>
                </a:lnTo>
                <a:lnTo>
                  <a:pt x="1079912" y="308571"/>
                </a:lnTo>
                <a:close/>
              </a:path>
              <a:path w="4587240" h="391795">
                <a:moveTo>
                  <a:pt x="1132782" y="308571"/>
                </a:moveTo>
                <a:lnTo>
                  <a:pt x="1105833" y="308571"/>
                </a:lnTo>
                <a:lnTo>
                  <a:pt x="1103483" y="311277"/>
                </a:lnTo>
                <a:lnTo>
                  <a:pt x="1103483" y="317982"/>
                </a:lnTo>
                <a:lnTo>
                  <a:pt x="1105833" y="320700"/>
                </a:lnTo>
                <a:lnTo>
                  <a:pt x="1132782" y="320700"/>
                </a:lnTo>
                <a:lnTo>
                  <a:pt x="1135208" y="317982"/>
                </a:lnTo>
                <a:lnTo>
                  <a:pt x="1135208" y="311277"/>
                </a:lnTo>
                <a:lnTo>
                  <a:pt x="1132782" y="308571"/>
                </a:lnTo>
                <a:close/>
              </a:path>
              <a:path w="4587240" h="391795">
                <a:moveTo>
                  <a:pt x="1185652" y="308571"/>
                </a:moveTo>
                <a:lnTo>
                  <a:pt x="1158703" y="308571"/>
                </a:lnTo>
                <a:lnTo>
                  <a:pt x="1156354" y="311277"/>
                </a:lnTo>
                <a:lnTo>
                  <a:pt x="1156354" y="317982"/>
                </a:lnTo>
                <a:lnTo>
                  <a:pt x="1158703" y="320700"/>
                </a:lnTo>
                <a:lnTo>
                  <a:pt x="1185652" y="320700"/>
                </a:lnTo>
                <a:lnTo>
                  <a:pt x="1188078" y="317982"/>
                </a:lnTo>
                <a:lnTo>
                  <a:pt x="1188078" y="311277"/>
                </a:lnTo>
                <a:lnTo>
                  <a:pt x="1185652" y="308571"/>
                </a:lnTo>
                <a:close/>
              </a:path>
              <a:path w="4587240" h="391795">
                <a:moveTo>
                  <a:pt x="1238523" y="308571"/>
                </a:moveTo>
                <a:lnTo>
                  <a:pt x="1211573" y="308571"/>
                </a:lnTo>
                <a:lnTo>
                  <a:pt x="1209224" y="311277"/>
                </a:lnTo>
                <a:lnTo>
                  <a:pt x="1209224" y="317982"/>
                </a:lnTo>
                <a:lnTo>
                  <a:pt x="1211573" y="320700"/>
                </a:lnTo>
                <a:lnTo>
                  <a:pt x="1238523" y="320700"/>
                </a:lnTo>
                <a:lnTo>
                  <a:pt x="1240948" y="317982"/>
                </a:lnTo>
                <a:lnTo>
                  <a:pt x="1240948" y="311277"/>
                </a:lnTo>
                <a:lnTo>
                  <a:pt x="1238523" y="308571"/>
                </a:lnTo>
                <a:close/>
              </a:path>
              <a:path w="4587240" h="391795">
                <a:moveTo>
                  <a:pt x="1291393" y="308571"/>
                </a:moveTo>
                <a:lnTo>
                  <a:pt x="1264443" y="308571"/>
                </a:lnTo>
                <a:lnTo>
                  <a:pt x="1262094" y="311277"/>
                </a:lnTo>
                <a:lnTo>
                  <a:pt x="1262094" y="317982"/>
                </a:lnTo>
                <a:lnTo>
                  <a:pt x="1264443" y="320700"/>
                </a:lnTo>
                <a:lnTo>
                  <a:pt x="1291393" y="320700"/>
                </a:lnTo>
                <a:lnTo>
                  <a:pt x="1293818" y="317982"/>
                </a:lnTo>
                <a:lnTo>
                  <a:pt x="1293818" y="311277"/>
                </a:lnTo>
                <a:lnTo>
                  <a:pt x="1291393" y="308571"/>
                </a:lnTo>
                <a:close/>
              </a:path>
              <a:path w="4587240" h="391795">
                <a:moveTo>
                  <a:pt x="1344263" y="308571"/>
                </a:moveTo>
                <a:lnTo>
                  <a:pt x="1317313" y="308571"/>
                </a:lnTo>
                <a:lnTo>
                  <a:pt x="1314964" y="311277"/>
                </a:lnTo>
                <a:lnTo>
                  <a:pt x="1314964" y="317982"/>
                </a:lnTo>
                <a:lnTo>
                  <a:pt x="1317313" y="320700"/>
                </a:lnTo>
                <a:lnTo>
                  <a:pt x="1344263" y="320700"/>
                </a:lnTo>
                <a:lnTo>
                  <a:pt x="1346688" y="317982"/>
                </a:lnTo>
                <a:lnTo>
                  <a:pt x="1346688" y="311277"/>
                </a:lnTo>
                <a:lnTo>
                  <a:pt x="1344263" y="308571"/>
                </a:lnTo>
                <a:close/>
              </a:path>
              <a:path w="4587240" h="391795">
                <a:moveTo>
                  <a:pt x="1397133" y="308571"/>
                </a:moveTo>
                <a:lnTo>
                  <a:pt x="1370183" y="308571"/>
                </a:lnTo>
                <a:lnTo>
                  <a:pt x="1367834" y="311277"/>
                </a:lnTo>
                <a:lnTo>
                  <a:pt x="1367834" y="317982"/>
                </a:lnTo>
                <a:lnTo>
                  <a:pt x="1370183" y="320700"/>
                </a:lnTo>
                <a:lnTo>
                  <a:pt x="1397133" y="320700"/>
                </a:lnTo>
                <a:lnTo>
                  <a:pt x="1399559" y="317982"/>
                </a:lnTo>
                <a:lnTo>
                  <a:pt x="1399559" y="311277"/>
                </a:lnTo>
                <a:lnTo>
                  <a:pt x="1397133" y="308571"/>
                </a:lnTo>
                <a:close/>
              </a:path>
              <a:path w="4587240" h="391795">
                <a:moveTo>
                  <a:pt x="1450003" y="308571"/>
                </a:moveTo>
                <a:lnTo>
                  <a:pt x="1423054" y="308571"/>
                </a:lnTo>
                <a:lnTo>
                  <a:pt x="1420704" y="311277"/>
                </a:lnTo>
                <a:lnTo>
                  <a:pt x="1420704" y="317982"/>
                </a:lnTo>
                <a:lnTo>
                  <a:pt x="1423054" y="320700"/>
                </a:lnTo>
                <a:lnTo>
                  <a:pt x="1450003" y="320700"/>
                </a:lnTo>
                <a:lnTo>
                  <a:pt x="1452429" y="317982"/>
                </a:lnTo>
                <a:lnTo>
                  <a:pt x="1452429" y="311277"/>
                </a:lnTo>
                <a:lnTo>
                  <a:pt x="1450003" y="308571"/>
                </a:lnTo>
                <a:close/>
              </a:path>
              <a:path w="4587240" h="391795">
                <a:moveTo>
                  <a:pt x="1485626" y="308571"/>
                </a:moveTo>
                <a:lnTo>
                  <a:pt x="1475936" y="308571"/>
                </a:lnTo>
                <a:lnTo>
                  <a:pt x="1473587" y="311277"/>
                </a:lnTo>
                <a:lnTo>
                  <a:pt x="1473587" y="317982"/>
                </a:lnTo>
                <a:lnTo>
                  <a:pt x="1475936" y="320700"/>
                </a:lnTo>
                <a:lnTo>
                  <a:pt x="1485626" y="320700"/>
                </a:lnTo>
                <a:lnTo>
                  <a:pt x="1483277" y="317982"/>
                </a:lnTo>
                <a:lnTo>
                  <a:pt x="1483277" y="311277"/>
                </a:lnTo>
                <a:lnTo>
                  <a:pt x="1485626" y="308571"/>
                </a:lnTo>
                <a:close/>
              </a:path>
              <a:path w="4587240" h="391795">
                <a:moveTo>
                  <a:pt x="1491507" y="308571"/>
                </a:moveTo>
                <a:lnTo>
                  <a:pt x="1485626" y="308571"/>
                </a:lnTo>
                <a:lnTo>
                  <a:pt x="1483277" y="311277"/>
                </a:lnTo>
                <a:lnTo>
                  <a:pt x="1483277" y="317982"/>
                </a:lnTo>
                <a:lnTo>
                  <a:pt x="1485626" y="320700"/>
                </a:lnTo>
                <a:lnTo>
                  <a:pt x="1491507" y="320700"/>
                </a:lnTo>
                <a:lnTo>
                  <a:pt x="1493843" y="317982"/>
                </a:lnTo>
                <a:lnTo>
                  <a:pt x="1493843" y="311277"/>
                </a:lnTo>
                <a:lnTo>
                  <a:pt x="1491507" y="308571"/>
                </a:lnTo>
                <a:close/>
              </a:path>
              <a:path w="4587240" h="391795">
                <a:moveTo>
                  <a:pt x="1502886" y="308571"/>
                </a:moveTo>
                <a:lnTo>
                  <a:pt x="1491507" y="308571"/>
                </a:lnTo>
                <a:lnTo>
                  <a:pt x="1493843" y="311277"/>
                </a:lnTo>
                <a:lnTo>
                  <a:pt x="1493843" y="317982"/>
                </a:lnTo>
                <a:lnTo>
                  <a:pt x="1491507" y="320700"/>
                </a:lnTo>
                <a:lnTo>
                  <a:pt x="1502886" y="320700"/>
                </a:lnTo>
                <a:lnTo>
                  <a:pt x="1505299" y="317982"/>
                </a:lnTo>
                <a:lnTo>
                  <a:pt x="1505299" y="311277"/>
                </a:lnTo>
                <a:lnTo>
                  <a:pt x="1502886" y="308571"/>
                </a:lnTo>
                <a:close/>
              </a:path>
              <a:path w="4587240" h="391795">
                <a:moveTo>
                  <a:pt x="1555743" y="308571"/>
                </a:moveTo>
                <a:lnTo>
                  <a:pt x="1528806" y="308571"/>
                </a:lnTo>
                <a:lnTo>
                  <a:pt x="1526444" y="311277"/>
                </a:lnTo>
                <a:lnTo>
                  <a:pt x="1526444" y="317982"/>
                </a:lnTo>
                <a:lnTo>
                  <a:pt x="1528806" y="320700"/>
                </a:lnTo>
                <a:lnTo>
                  <a:pt x="1555743" y="320700"/>
                </a:lnTo>
                <a:lnTo>
                  <a:pt x="1558182" y="317982"/>
                </a:lnTo>
                <a:lnTo>
                  <a:pt x="1558182" y="311277"/>
                </a:lnTo>
                <a:lnTo>
                  <a:pt x="1555743" y="308571"/>
                </a:lnTo>
                <a:close/>
              </a:path>
              <a:path w="4587240" h="391795">
                <a:moveTo>
                  <a:pt x="1608626" y="308571"/>
                </a:moveTo>
                <a:lnTo>
                  <a:pt x="1581677" y="308571"/>
                </a:lnTo>
                <a:lnTo>
                  <a:pt x="1579327" y="311277"/>
                </a:lnTo>
                <a:lnTo>
                  <a:pt x="1579327" y="317982"/>
                </a:lnTo>
                <a:lnTo>
                  <a:pt x="1581677" y="320700"/>
                </a:lnTo>
                <a:lnTo>
                  <a:pt x="1608626" y="320700"/>
                </a:lnTo>
                <a:lnTo>
                  <a:pt x="1611039" y="317982"/>
                </a:lnTo>
                <a:lnTo>
                  <a:pt x="1611039" y="311277"/>
                </a:lnTo>
                <a:lnTo>
                  <a:pt x="1608626" y="308571"/>
                </a:lnTo>
                <a:close/>
              </a:path>
              <a:path w="4587240" h="391795">
                <a:moveTo>
                  <a:pt x="1640414" y="308571"/>
                </a:moveTo>
                <a:lnTo>
                  <a:pt x="1634547" y="308571"/>
                </a:lnTo>
                <a:lnTo>
                  <a:pt x="1632197" y="311277"/>
                </a:lnTo>
                <a:lnTo>
                  <a:pt x="1632197" y="317982"/>
                </a:lnTo>
                <a:lnTo>
                  <a:pt x="1634547" y="320700"/>
                </a:lnTo>
                <a:lnTo>
                  <a:pt x="1640414" y="320700"/>
                </a:lnTo>
                <a:lnTo>
                  <a:pt x="1642764" y="317982"/>
                </a:lnTo>
                <a:lnTo>
                  <a:pt x="1642764" y="311277"/>
                </a:lnTo>
                <a:lnTo>
                  <a:pt x="1640414" y="308571"/>
                </a:lnTo>
                <a:close/>
              </a:path>
              <a:path w="4587240" h="391795">
                <a:moveTo>
                  <a:pt x="1661496" y="308571"/>
                </a:moveTo>
                <a:lnTo>
                  <a:pt x="1640414" y="308571"/>
                </a:lnTo>
                <a:lnTo>
                  <a:pt x="1642764" y="311277"/>
                </a:lnTo>
                <a:lnTo>
                  <a:pt x="1642764" y="317982"/>
                </a:lnTo>
                <a:lnTo>
                  <a:pt x="1640414" y="320700"/>
                </a:lnTo>
                <a:lnTo>
                  <a:pt x="1661496" y="320700"/>
                </a:lnTo>
                <a:lnTo>
                  <a:pt x="1663922" y="317982"/>
                </a:lnTo>
                <a:lnTo>
                  <a:pt x="1663922" y="311277"/>
                </a:lnTo>
                <a:lnTo>
                  <a:pt x="1661496" y="308571"/>
                </a:lnTo>
                <a:close/>
              </a:path>
              <a:path w="4587240" h="391795">
                <a:moveTo>
                  <a:pt x="1714366" y="308571"/>
                </a:moveTo>
                <a:lnTo>
                  <a:pt x="1687417" y="308571"/>
                </a:lnTo>
                <a:lnTo>
                  <a:pt x="1685067" y="311277"/>
                </a:lnTo>
                <a:lnTo>
                  <a:pt x="1685067" y="317982"/>
                </a:lnTo>
                <a:lnTo>
                  <a:pt x="1687417" y="320700"/>
                </a:lnTo>
                <a:lnTo>
                  <a:pt x="1714366" y="320700"/>
                </a:lnTo>
                <a:lnTo>
                  <a:pt x="1716792" y="317982"/>
                </a:lnTo>
                <a:lnTo>
                  <a:pt x="1716792" y="311277"/>
                </a:lnTo>
                <a:lnTo>
                  <a:pt x="1714366" y="308571"/>
                </a:lnTo>
                <a:close/>
              </a:path>
              <a:path w="4587240" h="391795">
                <a:moveTo>
                  <a:pt x="1767236" y="308571"/>
                </a:moveTo>
                <a:lnTo>
                  <a:pt x="1740287" y="308571"/>
                </a:lnTo>
                <a:lnTo>
                  <a:pt x="1737937" y="311277"/>
                </a:lnTo>
                <a:lnTo>
                  <a:pt x="1737937" y="317982"/>
                </a:lnTo>
                <a:lnTo>
                  <a:pt x="1740287" y="320700"/>
                </a:lnTo>
                <a:lnTo>
                  <a:pt x="1767236" y="320700"/>
                </a:lnTo>
                <a:lnTo>
                  <a:pt x="1769662" y="317982"/>
                </a:lnTo>
                <a:lnTo>
                  <a:pt x="1769662" y="311277"/>
                </a:lnTo>
                <a:lnTo>
                  <a:pt x="1767236" y="308571"/>
                </a:lnTo>
                <a:close/>
              </a:path>
              <a:path w="4587240" h="391795">
                <a:moveTo>
                  <a:pt x="1816284" y="295617"/>
                </a:moveTo>
                <a:lnTo>
                  <a:pt x="1790884" y="306273"/>
                </a:lnTo>
                <a:lnTo>
                  <a:pt x="1789487" y="309765"/>
                </a:lnTo>
                <a:lnTo>
                  <a:pt x="1790515" y="312902"/>
                </a:lnTo>
                <a:lnTo>
                  <a:pt x="1791544" y="316052"/>
                </a:lnTo>
                <a:lnTo>
                  <a:pt x="1794554" y="317652"/>
                </a:lnTo>
                <a:lnTo>
                  <a:pt x="1819890" y="306997"/>
                </a:lnTo>
                <a:lnTo>
                  <a:pt x="1821287" y="303517"/>
                </a:lnTo>
                <a:lnTo>
                  <a:pt x="1820335" y="300367"/>
                </a:lnTo>
                <a:lnTo>
                  <a:pt x="1819294" y="297230"/>
                </a:lnTo>
                <a:lnTo>
                  <a:pt x="1816284" y="295617"/>
                </a:lnTo>
                <a:close/>
              </a:path>
              <a:path w="4587240" h="391795">
                <a:moveTo>
                  <a:pt x="1865852" y="274739"/>
                </a:moveTo>
                <a:lnTo>
                  <a:pt x="1840528" y="285407"/>
                </a:lnTo>
                <a:lnTo>
                  <a:pt x="1839131" y="288874"/>
                </a:lnTo>
                <a:lnTo>
                  <a:pt x="1840160" y="292023"/>
                </a:lnTo>
                <a:lnTo>
                  <a:pt x="1841176" y="295173"/>
                </a:lnTo>
                <a:lnTo>
                  <a:pt x="1844198" y="296773"/>
                </a:lnTo>
                <a:lnTo>
                  <a:pt x="1869535" y="286131"/>
                </a:lnTo>
                <a:lnTo>
                  <a:pt x="1870919" y="282638"/>
                </a:lnTo>
                <a:lnTo>
                  <a:pt x="1869967" y="279501"/>
                </a:lnTo>
                <a:lnTo>
                  <a:pt x="1868938" y="276352"/>
                </a:lnTo>
                <a:lnTo>
                  <a:pt x="1865852" y="274739"/>
                </a:lnTo>
                <a:close/>
              </a:path>
              <a:path w="4587240" h="391795">
                <a:moveTo>
                  <a:pt x="1915496" y="253860"/>
                </a:moveTo>
                <a:lnTo>
                  <a:pt x="1890160" y="264515"/>
                </a:lnTo>
                <a:lnTo>
                  <a:pt x="1888763" y="267995"/>
                </a:lnTo>
                <a:lnTo>
                  <a:pt x="1889791" y="271145"/>
                </a:lnTo>
                <a:lnTo>
                  <a:pt x="1890820" y="274281"/>
                </a:lnTo>
                <a:lnTo>
                  <a:pt x="1893830" y="275907"/>
                </a:lnTo>
                <a:lnTo>
                  <a:pt x="1919166" y="265239"/>
                </a:lnTo>
                <a:lnTo>
                  <a:pt x="1920563" y="261759"/>
                </a:lnTo>
                <a:lnTo>
                  <a:pt x="1919535" y="258622"/>
                </a:lnTo>
                <a:lnTo>
                  <a:pt x="1918582" y="255473"/>
                </a:lnTo>
                <a:lnTo>
                  <a:pt x="1915496" y="253860"/>
                </a:lnTo>
                <a:close/>
              </a:path>
              <a:path w="4587240" h="391795">
                <a:moveTo>
                  <a:pt x="1965572" y="233819"/>
                </a:moveTo>
                <a:lnTo>
                  <a:pt x="1940020" y="243763"/>
                </a:lnTo>
                <a:lnTo>
                  <a:pt x="1938559" y="247205"/>
                </a:lnTo>
                <a:lnTo>
                  <a:pt x="1939436" y="250380"/>
                </a:lnTo>
                <a:lnTo>
                  <a:pt x="1940388" y="253542"/>
                </a:lnTo>
                <a:lnTo>
                  <a:pt x="1943398" y="255244"/>
                </a:lnTo>
                <a:lnTo>
                  <a:pt x="1968950" y="245313"/>
                </a:lnTo>
                <a:lnTo>
                  <a:pt x="1970424" y="241858"/>
                </a:lnTo>
                <a:lnTo>
                  <a:pt x="1969471" y="238696"/>
                </a:lnTo>
                <a:lnTo>
                  <a:pt x="1968595" y="235521"/>
                </a:lnTo>
                <a:lnTo>
                  <a:pt x="1965572" y="233819"/>
                </a:lnTo>
                <a:close/>
              </a:path>
              <a:path w="4587240" h="391795">
                <a:moveTo>
                  <a:pt x="2015661" y="214350"/>
                </a:moveTo>
                <a:lnTo>
                  <a:pt x="1990109" y="224282"/>
                </a:lnTo>
                <a:lnTo>
                  <a:pt x="1988559" y="227736"/>
                </a:lnTo>
                <a:lnTo>
                  <a:pt x="1989524" y="230898"/>
                </a:lnTo>
                <a:lnTo>
                  <a:pt x="1990477" y="234073"/>
                </a:lnTo>
                <a:lnTo>
                  <a:pt x="1993487" y="235775"/>
                </a:lnTo>
                <a:lnTo>
                  <a:pt x="2019039" y="225831"/>
                </a:lnTo>
                <a:lnTo>
                  <a:pt x="2020500" y="222389"/>
                </a:lnTo>
                <a:lnTo>
                  <a:pt x="2019547" y="219214"/>
                </a:lnTo>
                <a:lnTo>
                  <a:pt x="2018595" y="216052"/>
                </a:lnTo>
                <a:lnTo>
                  <a:pt x="2015661" y="214350"/>
                </a:lnTo>
                <a:close/>
              </a:path>
              <a:path w="4587240" h="391795">
                <a:moveTo>
                  <a:pt x="2065661" y="194868"/>
                </a:moveTo>
                <a:lnTo>
                  <a:pt x="2062956" y="195948"/>
                </a:lnTo>
                <a:lnTo>
                  <a:pt x="2040108" y="204812"/>
                </a:lnTo>
                <a:lnTo>
                  <a:pt x="2038648" y="208254"/>
                </a:lnTo>
                <a:lnTo>
                  <a:pt x="2040553" y="214604"/>
                </a:lnTo>
                <a:lnTo>
                  <a:pt x="2043563" y="216293"/>
                </a:lnTo>
                <a:lnTo>
                  <a:pt x="2069115" y="206349"/>
                </a:lnTo>
                <a:lnTo>
                  <a:pt x="2070588" y="202907"/>
                </a:lnTo>
                <a:lnTo>
                  <a:pt x="2069636" y="199732"/>
                </a:lnTo>
                <a:lnTo>
                  <a:pt x="2068671" y="196557"/>
                </a:lnTo>
                <a:lnTo>
                  <a:pt x="2065661" y="194868"/>
                </a:lnTo>
                <a:close/>
              </a:path>
              <a:path w="4587240" h="391795">
                <a:moveTo>
                  <a:pt x="2093131" y="190131"/>
                </a:moveTo>
                <a:lnTo>
                  <a:pt x="2090413" y="192366"/>
                </a:lnTo>
                <a:lnTo>
                  <a:pt x="2089892" y="195668"/>
                </a:lnTo>
                <a:lnTo>
                  <a:pt x="2089461" y="198970"/>
                </a:lnTo>
                <a:lnTo>
                  <a:pt x="2091366" y="202095"/>
                </a:lnTo>
                <a:lnTo>
                  <a:pt x="2118023" y="207238"/>
                </a:lnTo>
                <a:lnTo>
                  <a:pt x="2120741" y="205016"/>
                </a:lnTo>
                <a:lnTo>
                  <a:pt x="2121185" y="201714"/>
                </a:lnTo>
                <a:lnTo>
                  <a:pt x="2121693" y="198412"/>
                </a:lnTo>
                <a:lnTo>
                  <a:pt x="2119788" y="195287"/>
                </a:lnTo>
                <a:lnTo>
                  <a:pt x="2093131" y="190131"/>
                </a:lnTo>
                <a:close/>
              </a:path>
              <a:path w="4587240" h="391795">
                <a:moveTo>
                  <a:pt x="2145264" y="200228"/>
                </a:moveTo>
                <a:lnTo>
                  <a:pt x="2142547" y="202450"/>
                </a:lnTo>
                <a:lnTo>
                  <a:pt x="2142039" y="205752"/>
                </a:lnTo>
                <a:lnTo>
                  <a:pt x="2141594" y="209042"/>
                </a:lnTo>
                <a:lnTo>
                  <a:pt x="2143512" y="212178"/>
                </a:lnTo>
                <a:lnTo>
                  <a:pt x="2170156" y="217322"/>
                </a:lnTo>
                <a:lnTo>
                  <a:pt x="2172874" y="215099"/>
                </a:lnTo>
                <a:lnTo>
                  <a:pt x="2173319" y="211797"/>
                </a:lnTo>
                <a:lnTo>
                  <a:pt x="2173827" y="208495"/>
                </a:lnTo>
                <a:lnTo>
                  <a:pt x="2171922" y="205371"/>
                </a:lnTo>
                <a:lnTo>
                  <a:pt x="2145264" y="200228"/>
                </a:lnTo>
                <a:close/>
              </a:path>
              <a:path w="4587240" h="391795">
                <a:moveTo>
                  <a:pt x="2197411" y="210299"/>
                </a:moveTo>
                <a:lnTo>
                  <a:pt x="2194693" y="212521"/>
                </a:lnTo>
                <a:lnTo>
                  <a:pt x="2194172" y="215823"/>
                </a:lnTo>
                <a:lnTo>
                  <a:pt x="2193728" y="219125"/>
                </a:lnTo>
                <a:lnTo>
                  <a:pt x="2195645" y="222262"/>
                </a:lnTo>
                <a:lnTo>
                  <a:pt x="2222290" y="227406"/>
                </a:lnTo>
                <a:lnTo>
                  <a:pt x="2225020" y="225183"/>
                </a:lnTo>
                <a:lnTo>
                  <a:pt x="2225452" y="221881"/>
                </a:lnTo>
                <a:lnTo>
                  <a:pt x="2225973" y="218579"/>
                </a:lnTo>
                <a:lnTo>
                  <a:pt x="2223992" y="215442"/>
                </a:lnTo>
                <a:lnTo>
                  <a:pt x="2197411" y="210299"/>
                </a:lnTo>
                <a:close/>
              </a:path>
              <a:path w="4587240" h="391795">
                <a:moveTo>
                  <a:pt x="2249544" y="220383"/>
                </a:moveTo>
                <a:lnTo>
                  <a:pt x="2246826" y="222605"/>
                </a:lnTo>
                <a:lnTo>
                  <a:pt x="2246306" y="225920"/>
                </a:lnTo>
                <a:lnTo>
                  <a:pt x="2245874" y="229209"/>
                </a:lnTo>
                <a:lnTo>
                  <a:pt x="2247779" y="232333"/>
                </a:lnTo>
                <a:lnTo>
                  <a:pt x="2274436" y="237490"/>
                </a:lnTo>
                <a:lnTo>
                  <a:pt x="2277154" y="235267"/>
                </a:lnTo>
                <a:lnTo>
                  <a:pt x="2277586" y="231965"/>
                </a:lnTo>
                <a:lnTo>
                  <a:pt x="2278106" y="228663"/>
                </a:lnTo>
                <a:lnTo>
                  <a:pt x="2276125" y="225526"/>
                </a:lnTo>
                <a:lnTo>
                  <a:pt x="2249544" y="220383"/>
                </a:lnTo>
                <a:close/>
              </a:path>
              <a:path w="4587240" h="391795">
                <a:moveTo>
                  <a:pt x="2301678" y="230454"/>
                </a:moveTo>
                <a:lnTo>
                  <a:pt x="2298960" y="232689"/>
                </a:lnTo>
                <a:lnTo>
                  <a:pt x="2298452" y="235991"/>
                </a:lnTo>
                <a:lnTo>
                  <a:pt x="2298007" y="239293"/>
                </a:lnTo>
                <a:lnTo>
                  <a:pt x="2299912" y="242417"/>
                </a:lnTo>
                <a:lnTo>
                  <a:pt x="2326570" y="247573"/>
                </a:lnTo>
                <a:lnTo>
                  <a:pt x="2329287" y="245338"/>
                </a:lnTo>
                <a:lnTo>
                  <a:pt x="2329732" y="242036"/>
                </a:lnTo>
                <a:lnTo>
                  <a:pt x="2330240" y="238734"/>
                </a:lnTo>
                <a:lnTo>
                  <a:pt x="2328259" y="235610"/>
                </a:lnTo>
                <a:lnTo>
                  <a:pt x="2301678" y="230454"/>
                </a:lnTo>
                <a:close/>
              </a:path>
              <a:path w="4587240" h="391795">
                <a:moveTo>
                  <a:pt x="2353811" y="240550"/>
                </a:moveTo>
                <a:lnTo>
                  <a:pt x="2351093" y="242773"/>
                </a:lnTo>
                <a:lnTo>
                  <a:pt x="2350585" y="246075"/>
                </a:lnTo>
                <a:lnTo>
                  <a:pt x="2350141" y="249364"/>
                </a:lnTo>
                <a:lnTo>
                  <a:pt x="2352059" y="252501"/>
                </a:lnTo>
                <a:lnTo>
                  <a:pt x="2378640" y="257644"/>
                </a:lnTo>
                <a:lnTo>
                  <a:pt x="2381434" y="255422"/>
                </a:lnTo>
                <a:lnTo>
                  <a:pt x="2381865" y="252120"/>
                </a:lnTo>
                <a:lnTo>
                  <a:pt x="2382386" y="248818"/>
                </a:lnTo>
                <a:lnTo>
                  <a:pt x="2380392" y="245694"/>
                </a:lnTo>
                <a:lnTo>
                  <a:pt x="2353811" y="240550"/>
                </a:lnTo>
                <a:close/>
              </a:path>
              <a:path w="4587240" h="391795">
                <a:moveTo>
                  <a:pt x="2430773" y="236220"/>
                </a:moveTo>
                <a:lnTo>
                  <a:pt x="2404192" y="241388"/>
                </a:lnTo>
                <a:lnTo>
                  <a:pt x="2402274" y="244513"/>
                </a:lnTo>
                <a:lnTo>
                  <a:pt x="2402719" y="247815"/>
                </a:lnTo>
                <a:lnTo>
                  <a:pt x="2403240" y="251117"/>
                </a:lnTo>
                <a:lnTo>
                  <a:pt x="2405957" y="253339"/>
                </a:lnTo>
                <a:lnTo>
                  <a:pt x="2432538" y="248170"/>
                </a:lnTo>
                <a:lnTo>
                  <a:pt x="2434520" y="245059"/>
                </a:lnTo>
                <a:lnTo>
                  <a:pt x="2433999" y="241744"/>
                </a:lnTo>
                <a:lnTo>
                  <a:pt x="2433567" y="238442"/>
                </a:lnTo>
                <a:lnTo>
                  <a:pt x="2430773" y="236220"/>
                </a:lnTo>
                <a:close/>
              </a:path>
              <a:path w="4587240" h="391795">
                <a:moveTo>
                  <a:pt x="2482907" y="226123"/>
                </a:moveTo>
                <a:lnTo>
                  <a:pt x="2456326" y="231279"/>
                </a:lnTo>
                <a:lnTo>
                  <a:pt x="2454344" y="234403"/>
                </a:lnTo>
                <a:lnTo>
                  <a:pt x="2454865" y="237705"/>
                </a:lnTo>
                <a:lnTo>
                  <a:pt x="2455373" y="240995"/>
                </a:lnTo>
                <a:lnTo>
                  <a:pt x="2458091" y="243217"/>
                </a:lnTo>
                <a:lnTo>
                  <a:pt x="2484672" y="238061"/>
                </a:lnTo>
                <a:lnTo>
                  <a:pt x="2486653" y="234937"/>
                </a:lnTo>
                <a:lnTo>
                  <a:pt x="2486132" y="231635"/>
                </a:lnTo>
                <a:lnTo>
                  <a:pt x="2485624" y="228346"/>
                </a:lnTo>
                <a:lnTo>
                  <a:pt x="2482907" y="226123"/>
                </a:lnTo>
                <a:close/>
              </a:path>
              <a:path w="4587240" h="391795">
                <a:moveTo>
                  <a:pt x="2535053" y="216001"/>
                </a:moveTo>
                <a:lnTo>
                  <a:pt x="2508459" y="221170"/>
                </a:lnTo>
                <a:lnTo>
                  <a:pt x="2506478" y="224282"/>
                </a:lnTo>
                <a:lnTo>
                  <a:pt x="2506999" y="227596"/>
                </a:lnTo>
                <a:lnTo>
                  <a:pt x="2507507" y="230898"/>
                </a:lnTo>
                <a:lnTo>
                  <a:pt x="2510224" y="233121"/>
                </a:lnTo>
                <a:lnTo>
                  <a:pt x="2536805" y="227965"/>
                </a:lnTo>
                <a:lnTo>
                  <a:pt x="2538799" y="224828"/>
                </a:lnTo>
                <a:lnTo>
                  <a:pt x="2537758" y="218224"/>
                </a:lnTo>
                <a:lnTo>
                  <a:pt x="2535053" y="216001"/>
                </a:lnTo>
                <a:close/>
              </a:path>
              <a:path w="4587240" h="391795">
                <a:moveTo>
                  <a:pt x="2587186" y="205892"/>
                </a:moveTo>
                <a:lnTo>
                  <a:pt x="2560605" y="211048"/>
                </a:lnTo>
                <a:lnTo>
                  <a:pt x="2558624" y="214185"/>
                </a:lnTo>
                <a:lnTo>
                  <a:pt x="2559640" y="220789"/>
                </a:lnTo>
                <a:lnTo>
                  <a:pt x="2562358" y="223012"/>
                </a:lnTo>
                <a:lnTo>
                  <a:pt x="2588939" y="217843"/>
                </a:lnTo>
                <a:lnTo>
                  <a:pt x="2590933" y="214718"/>
                </a:lnTo>
                <a:lnTo>
                  <a:pt x="2590412" y="211416"/>
                </a:lnTo>
                <a:lnTo>
                  <a:pt x="2589904" y="208114"/>
                </a:lnTo>
                <a:lnTo>
                  <a:pt x="2587186" y="205892"/>
                </a:lnTo>
                <a:close/>
              </a:path>
              <a:path w="4587240" h="391795">
                <a:moveTo>
                  <a:pt x="2639320" y="195783"/>
                </a:moveTo>
                <a:lnTo>
                  <a:pt x="2612739" y="200939"/>
                </a:lnTo>
                <a:lnTo>
                  <a:pt x="2610758" y="204076"/>
                </a:lnTo>
                <a:lnTo>
                  <a:pt x="2611266" y="207378"/>
                </a:lnTo>
                <a:lnTo>
                  <a:pt x="2611786" y="210680"/>
                </a:lnTo>
                <a:lnTo>
                  <a:pt x="2614504" y="212902"/>
                </a:lnTo>
                <a:lnTo>
                  <a:pt x="2641085" y="207733"/>
                </a:lnTo>
                <a:lnTo>
                  <a:pt x="2642990" y="204609"/>
                </a:lnTo>
                <a:lnTo>
                  <a:pt x="2642546" y="201307"/>
                </a:lnTo>
                <a:lnTo>
                  <a:pt x="2642038" y="198005"/>
                </a:lnTo>
                <a:lnTo>
                  <a:pt x="2639320" y="195783"/>
                </a:lnTo>
                <a:close/>
              </a:path>
              <a:path w="4587240" h="391795">
                <a:moveTo>
                  <a:pt x="2674910" y="188877"/>
                </a:moveTo>
                <a:lnTo>
                  <a:pt x="2664872" y="190830"/>
                </a:lnTo>
                <a:lnTo>
                  <a:pt x="2662891" y="193967"/>
                </a:lnTo>
                <a:lnTo>
                  <a:pt x="2663412" y="197256"/>
                </a:lnTo>
                <a:lnTo>
                  <a:pt x="2663844" y="200558"/>
                </a:lnTo>
                <a:lnTo>
                  <a:pt x="2666638" y="202780"/>
                </a:lnTo>
                <a:lnTo>
                  <a:pt x="2678340" y="200516"/>
                </a:lnTo>
                <a:lnTo>
                  <a:pt x="2674639" y="200050"/>
                </a:lnTo>
                <a:lnTo>
                  <a:pt x="2672581" y="197053"/>
                </a:lnTo>
                <a:lnTo>
                  <a:pt x="2672873" y="193725"/>
                </a:lnTo>
                <a:lnTo>
                  <a:pt x="2673242" y="190385"/>
                </a:lnTo>
                <a:lnTo>
                  <a:pt x="2674910" y="188877"/>
                </a:lnTo>
                <a:close/>
              </a:path>
              <a:path w="4587240" h="391795">
                <a:moveTo>
                  <a:pt x="2681151" y="188676"/>
                </a:moveTo>
                <a:lnTo>
                  <a:pt x="2682868" y="190080"/>
                </a:lnTo>
                <a:lnTo>
                  <a:pt x="2683376" y="193395"/>
                </a:lnTo>
                <a:lnTo>
                  <a:pt x="2683897" y="196684"/>
                </a:lnTo>
                <a:lnTo>
                  <a:pt x="2681916" y="199821"/>
                </a:lnTo>
                <a:lnTo>
                  <a:pt x="2678340" y="200516"/>
                </a:lnTo>
                <a:lnTo>
                  <a:pt x="2691822" y="202260"/>
                </a:lnTo>
                <a:lnTo>
                  <a:pt x="2694463" y="199872"/>
                </a:lnTo>
                <a:lnTo>
                  <a:pt x="2694832" y="196545"/>
                </a:lnTo>
                <a:lnTo>
                  <a:pt x="2695124" y="193217"/>
                </a:lnTo>
                <a:lnTo>
                  <a:pt x="2693079" y="190220"/>
                </a:lnTo>
                <a:lnTo>
                  <a:pt x="2681151" y="188676"/>
                </a:lnTo>
                <a:close/>
              </a:path>
              <a:path w="4587240" h="391795">
                <a:moveTo>
                  <a:pt x="2678021" y="188272"/>
                </a:moveTo>
                <a:lnTo>
                  <a:pt x="2674910" y="188877"/>
                </a:lnTo>
                <a:lnTo>
                  <a:pt x="2673242" y="190385"/>
                </a:lnTo>
                <a:lnTo>
                  <a:pt x="2672873" y="193725"/>
                </a:lnTo>
                <a:lnTo>
                  <a:pt x="2672581" y="197053"/>
                </a:lnTo>
                <a:lnTo>
                  <a:pt x="2674639" y="200050"/>
                </a:lnTo>
                <a:lnTo>
                  <a:pt x="2678340" y="200516"/>
                </a:lnTo>
                <a:lnTo>
                  <a:pt x="2681916" y="199821"/>
                </a:lnTo>
                <a:lnTo>
                  <a:pt x="2683897" y="196684"/>
                </a:lnTo>
                <a:lnTo>
                  <a:pt x="2683376" y="193395"/>
                </a:lnTo>
                <a:lnTo>
                  <a:pt x="2682868" y="190080"/>
                </a:lnTo>
                <a:lnTo>
                  <a:pt x="2681151" y="188676"/>
                </a:lnTo>
                <a:lnTo>
                  <a:pt x="2678021" y="188272"/>
                </a:lnTo>
                <a:close/>
              </a:path>
              <a:path w="4587240" h="391795">
                <a:moveTo>
                  <a:pt x="2675883" y="187998"/>
                </a:moveTo>
                <a:lnTo>
                  <a:pt x="2674910" y="188877"/>
                </a:lnTo>
                <a:lnTo>
                  <a:pt x="2678021" y="188272"/>
                </a:lnTo>
                <a:lnTo>
                  <a:pt x="2675883" y="187998"/>
                </a:lnTo>
                <a:close/>
              </a:path>
              <a:path w="4587240" h="391795">
                <a:moveTo>
                  <a:pt x="2680150" y="187858"/>
                </a:moveTo>
                <a:lnTo>
                  <a:pt x="2678021" y="188272"/>
                </a:lnTo>
                <a:lnTo>
                  <a:pt x="2681151" y="188676"/>
                </a:lnTo>
                <a:lnTo>
                  <a:pt x="2680150" y="187858"/>
                </a:lnTo>
                <a:close/>
              </a:path>
              <a:path w="4587240" h="391795">
                <a:moveTo>
                  <a:pt x="2718771" y="193535"/>
                </a:moveTo>
                <a:lnTo>
                  <a:pt x="2716129" y="195922"/>
                </a:lnTo>
                <a:lnTo>
                  <a:pt x="2715837" y="199250"/>
                </a:lnTo>
                <a:lnTo>
                  <a:pt x="2715469" y="202577"/>
                </a:lnTo>
                <a:lnTo>
                  <a:pt x="2717603" y="205574"/>
                </a:lnTo>
                <a:lnTo>
                  <a:pt x="2744400" y="209029"/>
                </a:lnTo>
                <a:lnTo>
                  <a:pt x="2747041" y="206641"/>
                </a:lnTo>
                <a:lnTo>
                  <a:pt x="2747346" y="203314"/>
                </a:lnTo>
                <a:lnTo>
                  <a:pt x="2747638" y="199986"/>
                </a:lnTo>
                <a:lnTo>
                  <a:pt x="2745581" y="196989"/>
                </a:lnTo>
                <a:lnTo>
                  <a:pt x="2718771" y="193535"/>
                </a:lnTo>
                <a:close/>
              </a:path>
              <a:path w="4587240" h="391795">
                <a:moveTo>
                  <a:pt x="2771273" y="200304"/>
                </a:moveTo>
                <a:lnTo>
                  <a:pt x="2768707" y="202704"/>
                </a:lnTo>
                <a:lnTo>
                  <a:pt x="2768339" y="206032"/>
                </a:lnTo>
                <a:lnTo>
                  <a:pt x="2768047" y="209346"/>
                </a:lnTo>
                <a:lnTo>
                  <a:pt x="2770104" y="212356"/>
                </a:lnTo>
                <a:lnTo>
                  <a:pt x="2796901" y="215811"/>
                </a:lnTo>
                <a:lnTo>
                  <a:pt x="2799556" y="213423"/>
                </a:lnTo>
                <a:lnTo>
                  <a:pt x="2799848" y="210083"/>
                </a:lnTo>
                <a:lnTo>
                  <a:pt x="2800216" y="206756"/>
                </a:lnTo>
                <a:lnTo>
                  <a:pt x="2798083" y="203758"/>
                </a:lnTo>
                <a:lnTo>
                  <a:pt x="2771273" y="200304"/>
                </a:lnTo>
                <a:close/>
              </a:path>
              <a:path w="4587240" h="391795">
                <a:moveTo>
                  <a:pt x="2823851" y="207073"/>
                </a:moveTo>
                <a:lnTo>
                  <a:pt x="2821209" y="209473"/>
                </a:lnTo>
                <a:lnTo>
                  <a:pt x="2820917" y="212801"/>
                </a:lnTo>
                <a:lnTo>
                  <a:pt x="2820549" y="216115"/>
                </a:lnTo>
                <a:lnTo>
                  <a:pt x="2822682" y="219125"/>
                </a:lnTo>
                <a:lnTo>
                  <a:pt x="2849479" y="222580"/>
                </a:lnTo>
                <a:lnTo>
                  <a:pt x="2852121" y="220192"/>
                </a:lnTo>
                <a:lnTo>
                  <a:pt x="2852413" y="216865"/>
                </a:lnTo>
                <a:lnTo>
                  <a:pt x="2852718" y="213537"/>
                </a:lnTo>
                <a:lnTo>
                  <a:pt x="2850661" y="210527"/>
                </a:lnTo>
                <a:lnTo>
                  <a:pt x="2823851" y="207073"/>
                </a:lnTo>
                <a:close/>
              </a:path>
              <a:path w="4587240" h="391795">
                <a:moveTo>
                  <a:pt x="2876365" y="213855"/>
                </a:moveTo>
                <a:lnTo>
                  <a:pt x="2873787" y="216242"/>
                </a:lnTo>
                <a:lnTo>
                  <a:pt x="2873419" y="219570"/>
                </a:lnTo>
                <a:lnTo>
                  <a:pt x="2873127" y="222897"/>
                </a:lnTo>
                <a:lnTo>
                  <a:pt x="2875184" y="225894"/>
                </a:lnTo>
                <a:lnTo>
                  <a:pt x="2901994" y="229362"/>
                </a:lnTo>
                <a:lnTo>
                  <a:pt x="2904636" y="226961"/>
                </a:lnTo>
                <a:lnTo>
                  <a:pt x="2904928" y="223634"/>
                </a:lnTo>
                <a:lnTo>
                  <a:pt x="2905296" y="220306"/>
                </a:lnTo>
                <a:lnTo>
                  <a:pt x="2903162" y="217309"/>
                </a:lnTo>
                <a:lnTo>
                  <a:pt x="2876365" y="213855"/>
                </a:lnTo>
                <a:close/>
              </a:path>
              <a:path w="4587240" h="391795">
                <a:moveTo>
                  <a:pt x="2928931" y="220611"/>
                </a:moveTo>
                <a:lnTo>
                  <a:pt x="2926289" y="223012"/>
                </a:lnTo>
                <a:lnTo>
                  <a:pt x="2925997" y="226339"/>
                </a:lnTo>
                <a:lnTo>
                  <a:pt x="2925629" y="229666"/>
                </a:lnTo>
                <a:lnTo>
                  <a:pt x="2927762" y="232664"/>
                </a:lnTo>
                <a:lnTo>
                  <a:pt x="2954559" y="236131"/>
                </a:lnTo>
                <a:lnTo>
                  <a:pt x="2957214" y="233743"/>
                </a:lnTo>
                <a:lnTo>
                  <a:pt x="2957798" y="227076"/>
                </a:lnTo>
                <a:lnTo>
                  <a:pt x="2955740" y="224078"/>
                </a:lnTo>
                <a:lnTo>
                  <a:pt x="2928931" y="220611"/>
                </a:lnTo>
                <a:close/>
              </a:path>
              <a:path w="4587240" h="391795">
                <a:moveTo>
                  <a:pt x="2981445" y="227393"/>
                </a:moveTo>
                <a:lnTo>
                  <a:pt x="2978880" y="229793"/>
                </a:lnTo>
                <a:lnTo>
                  <a:pt x="2978511" y="233108"/>
                </a:lnTo>
                <a:lnTo>
                  <a:pt x="2978219" y="236435"/>
                </a:lnTo>
                <a:lnTo>
                  <a:pt x="2980264" y="239445"/>
                </a:lnTo>
                <a:lnTo>
                  <a:pt x="3007074" y="242900"/>
                </a:lnTo>
                <a:lnTo>
                  <a:pt x="3009715" y="240499"/>
                </a:lnTo>
                <a:lnTo>
                  <a:pt x="3010007" y="237185"/>
                </a:lnTo>
                <a:lnTo>
                  <a:pt x="3010376" y="233857"/>
                </a:lnTo>
                <a:lnTo>
                  <a:pt x="3008242" y="230847"/>
                </a:lnTo>
                <a:lnTo>
                  <a:pt x="2981445" y="227393"/>
                </a:lnTo>
                <a:close/>
              </a:path>
              <a:path w="4587240" h="391795">
                <a:moveTo>
                  <a:pt x="3034023" y="234162"/>
                </a:moveTo>
                <a:lnTo>
                  <a:pt x="3031382" y="236562"/>
                </a:lnTo>
                <a:lnTo>
                  <a:pt x="3031077" y="239890"/>
                </a:lnTo>
                <a:lnTo>
                  <a:pt x="3030721" y="243217"/>
                </a:lnTo>
                <a:lnTo>
                  <a:pt x="3032842" y="246214"/>
                </a:lnTo>
                <a:lnTo>
                  <a:pt x="3059652" y="249669"/>
                </a:lnTo>
                <a:lnTo>
                  <a:pt x="3062293" y="247281"/>
                </a:lnTo>
                <a:lnTo>
                  <a:pt x="3062878" y="240626"/>
                </a:lnTo>
                <a:lnTo>
                  <a:pt x="3060820" y="237629"/>
                </a:lnTo>
                <a:lnTo>
                  <a:pt x="3034023" y="234162"/>
                </a:lnTo>
                <a:close/>
              </a:path>
              <a:path w="4587240" h="391795">
                <a:moveTo>
                  <a:pt x="3086525" y="240944"/>
                </a:moveTo>
                <a:lnTo>
                  <a:pt x="3083960" y="243332"/>
                </a:lnTo>
                <a:lnTo>
                  <a:pt x="3083591" y="246659"/>
                </a:lnTo>
                <a:lnTo>
                  <a:pt x="3083286" y="249986"/>
                </a:lnTo>
                <a:lnTo>
                  <a:pt x="3085357" y="252996"/>
                </a:lnTo>
                <a:lnTo>
                  <a:pt x="3112154" y="256438"/>
                </a:lnTo>
                <a:lnTo>
                  <a:pt x="3114795" y="254050"/>
                </a:lnTo>
                <a:lnTo>
                  <a:pt x="3115087" y="250723"/>
                </a:lnTo>
                <a:lnTo>
                  <a:pt x="3115456" y="247396"/>
                </a:lnTo>
                <a:lnTo>
                  <a:pt x="3113322" y="244398"/>
                </a:lnTo>
                <a:lnTo>
                  <a:pt x="3086525" y="240944"/>
                </a:lnTo>
                <a:close/>
              </a:path>
              <a:path w="4587240" h="391795">
                <a:moveTo>
                  <a:pt x="3161277" y="230339"/>
                </a:moveTo>
                <a:lnTo>
                  <a:pt x="3135941" y="240931"/>
                </a:lnTo>
                <a:lnTo>
                  <a:pt x="3134544" y="244411"/>
                </a:lnTo>
                <a:lnTo>
                  <a:pt x="3135509" y="247561"/>
                </a:lnTo>
                <a:lnTo>
                  <a:pt x="3136538" y="250710"/>
                </a:lnTo>
                <a:lnTo>
                  <a:pt x="3139547" y="252323"/>
                </a:lnTo>
                <a:lnTo>
                  <a:pt x="3164947" y="241731"/>
                </a:lnTo>
                <a:lnTo>
                  <a:pt x="3166344" y="238252"/>
                </a:lnTo>
                <a:lnTo>
                  <a:pt x="3165316" y="235102"/>
                </a:lnTo>
                <a:lnTo>
                  <a:pt x="3164363" y="231965"/>
                </a:lnTo>
                <a:lnTo>
                  <a:pt x="3161277" y="230339"/>
                </a:lnTo>
                <a:close/>
              </a:path>
              <a:path w="4587240" h="391795">
                <a:moveTo>
                  <a:pt x="3210985" y="209575"/>
                </a:moveTo>
                <a:lnTo>
                  <a:pt x="3188379" y="219036"/>
                </a:lnTo>
                <a:lnTo>
                  <a:pt x="3185585" y="220179"/>
                </a:lnTo>
                <a:lnTo>
                  <a:pt x="3184188" y="223659"/>
                </a:lnTo>
                <a:lnTo>
                  <a:pt x="3185217" y="226809"/>
                </a:lnTo>
                <a:lnTo>
                  <a:pt x="3186169" y="229946"/>
                </a:lnTo>
                <a:lnTo>
                  <a:pt x="3189255" y="231571"/>
                </a:lnTo>
                <a:lnTo>
                  <a:pt x="3214592" y="220980"/>
                </a:lnTo>
                <a:lnTo>
                  <a:pt x="3215989" y="217500"/>
                </a:lnTo>
                <a:lnTo>
                  <a:pt x="3215024" y="214350"/>
                </a:lnTo>
                <a:lnTo>
                  <a:pt x="3214008" y="211201"/>
                </a:lnTo>
                <a:lnTo>
                  <a:pt x="3210985" y="209575"/>
                </a:lnTo>
                <a:close/>
              </a:path>
              <a:path w="4587240" h="391795">
                <a:moveTo>
                  <a:pt x="3260629" y="188823"/>
                </a:moveTo>
                <a:lnTo>
                  <a:pt x="3235305" y="199415"/>
                </a:lnTo>
                <a:lnTo>
                  <a:pt x="3233908" y="202895"/>
                </a:lnTo>
                <a:lnTo>
                  <a:pt x="3234861" y="206044"/>
                </a:lnTo>
                <a:lnTo>
                  <a:pt x="3235890" y="209194"/>
                </a:lnTo>
                <a:lnTo>
                  <a:pt x="3238900" y="210807"/>
                </a:lnTo>
                <a:lnTo>
                  <a:pt x="3264312" y="200215"/>
                </a:lnTo>
                <a:lnTo>
                  <a:pt x="3265697" y="196735"/>
                </a:lnTo>
                <a:lnTo>
                  <a:pt x="3264668" y="193586"/>
                </a:lnTo>
                <a:lnTo>
                  <a:pt x="3263715" y="190436"/>
                </a:lnTo>
                <a:lnTo>
                  <a:pt x="3260629" y="188823"/>
                </a:lnTo>
                <a:close/>
              </a:path>
              <a:path w="4587240" h="391795">
                <a:moveTo>
                  <a:pt x="3310350" y="168059"/>
                </a:moveTo>
                <a:lnTo>
                  <a:pt x="3284937" y="178663"/>
                </a:lnTo>
                <a:lnTo>
                  <a:pt x="3283540" y="182143"/>
                </a:lnTo>
                <a:lnTo>
                  <a:pt x="3284569" y="185293"/>
                </a:lnTo>
                <a:lnTo>
                  <a:pt x="3285521" y="188429"/>
                </a:lnTo>
                <a:lnTo>
                  <a:pt x="3288607" y="190055"/>
                </a:lnTo>
                <a:lnTo>
                  <a:pt x="3313944" y="179451"/>
                </a:lnTo>
                <a:lnTo>
                  <a:pt x="3315341" y="175983"/>
                </a:lnTo>
                <a:lnTo>
                  <a:pt x="3314388" y="172834"/>
                </a:lnTo>
                <a:lnTo>
                  <a:pt x="3313360" y="169684"/>
                </a:lnTo>
                <a:lnTo>
                  <a:pt x="3310350" y="168059"/>
                </a:lnTo>
                <a:close/>
              </a:path>
              <a:path w="4587240" h="391795">
                <a:moveTo>
                  <a:pt x="3359994" y="147307"/>
                </a:moveTo>
                <a:lnTo>
                  <a:pt x="3334658" y="157911"/>
                </a:lnTo>
                <a:lnTo>
                  <a:pt x="3333261" y="161378"/>
                </a:lnTo>
                <a:lnTo>
                  <a:pt x="3334213" y="164528"/>
                </a:lnTo>
                <a:lnTo>
                  <a:pt x="3335242" y="167678"/>
                </a:lnTo>
                <a:lnTo>
                  <a:pt x="3338252" y="169291"/>
                </a:lnTo>
                <a:lnTo>
                  <a:pt x="3363588" y="158699"/>
                </a:lnTo>
                <a:lnTo>
                  <a:pt x="3365049" y="155219"/>
                </a:lnTo>
                <a:lnTo>
                  <a:pt x="3364020" y="152069"/>
                </a:lnTo>
                <a:lnTo>
                  <a:pt x="3363004" y="148932"/>
                </a:lnTo>
                <a:lnTo>
                  <a:pt x="3359994" y="147307"/>
                </a:lnTo>
                <a:close/>
              </a:path>
              <a:path w="4587240" h="391795">
                <a:moveTo>
                  <a:pt x="3409702" y="126555"/>
                </a:moveTo>
                <a:lnTo>
                  <a:pt x="3384289" y="137147"/>
                </a:lnTo>
                <a:lnTo>
                  <a:pt x="3382892" y="140627"/>
                </a:lnTo>
                <a:lnTo>
                  <a:pt x="3383921" y="143776"/>
                </a:lnTo>
                <a:lnTo>
                  <a:pt x="3384886" y="146926"/>
                </a:lnTo>
                <a:lnTo>
                  <a:pt x="3387960" y="148539"/>
                </a:lnTo>
                <a:lnTo>
                  <a:pt x="3413296" y="137947"/>
                </a:lnTo>
                <a:lnTo>
                  <a:pt x="3414693" y="134454"/>
                </a:lnTo>
                <a:lnTo>
                  <a:pt x="3413741" y="131318"/>
                </a:lnTo>
                <a:lnTo>
                  <a:pt x="3412712" y="128168"/>
                </a:lnTo>
                <a:lnTo>
                  <a:pt x="3409702" y="126555"/>
                </a:lnTo>
                <a:close/>
              </a:path>
              <a:path w="4587240" h="391795">
                <a:moveTo>
                  <a:pt x="3459346" y="105791"/>
                </a:moveTo>
                <a:lnTo>
                  <a:pt x="3434010" y="116382"/>
                </a:lnTo>
                <a:lnTo>
                  <a:pt x="3432613" y="119862"/>
                </a:lnTo>
                <a:lnTo>
                  <a:pt x="3433565" y="123012"/>
                </a:lnTo>
                <a:lnTo>
                  <a:pt x="3434594" y="126161"/>
                </a:lnTo>
                <a:lnTo>
                  <a:pt x="3437604" y="127787"/>
                </a:lnTo>
                <a:lnTo>
                  <a:pt x="3462940" y="117182"/>
                </a:lnTo>
                <a:lnTo>
                  <a:pt x="3464401" y="113703"/>
                </a:lnTo>
                <a:lnTo>
                  <a:pt x="3463385" y="110553"/>
                </a:lnTo>
                <a:lnTo>
                  <a:pt x="3462356" y="107416"/>
                </a:lnTo>
                <a:lnTo>
                  <a:pt x="3459346" y="105791"/>
                </a:lnTo>
                <a:close/>
              </a:path>
              <a:path w="4587240" h="391795">
                <a:moveTo>
                  <a:pt x="3509054" y="85039"/>
                </a:moveTo>
                <a:lnTo>
                  <a:pt x="3483654" y="95631"/>
                </a:lnTo>
                <a:lnTo>
                  <a:pt x="3482244" y="99110"/>
                </a:lnTo>
                <a:lnTo>
                  <a:pt x="3483286" y="102247"/>
                </a:lnTo>
                <a:lnTo>
                  <a:pt x="3484238" y="105397"/>
                </a:lnTo>
                <a:lnTo>
                  <a:pt x="3487324" y="107010"/>
                </a:lnTo>
                <a:lnTo>
                  <a:pt x="3509943" y="97574"/>
                </a:lnTo>
                <a:lnTo>
                  <a:pt x="3512648" y="96418"/>
                </a:lnTo>
                <a:lnTo>
                  <a:pt x="3514045" y="92951"/>
                </a:lnTo>
                <a:lnTo>
                  <a:pt x="3513093" y="89801"/>
                </a:lnTo>
                <a:lnTo>
                  <a:pt x="3512064" y="86652"/>
                </a:lnTo>
                <a:lnTo>
                  <a:pt x="3509054" y="85039"/>
                </a:lnTo>
                <a:close/>
              </a:path>
              <a:path w="4587240" h="391795">
                <a:moveTo>
                  <a:pt x="3558698" y="64274"/>
                </a:moveTo>
                <a:lnTo>
                  <a:pt x="3533362" y="74866"/>
                </a:lnTo>
                <a:lnTo>
                  <a:pt x="3531889" y="78346"/>
                </a:lnTo>
                <a:lnTo>
                  <a:pt x="3532917" y="81495"/>
                </a:lnTo>
                <a:lnTo>
                  <a:pt x="3533946" y="84632"/>
                </a:lnTo>
                <a:lnTo>
                  <a:pt x="3536956" y="86258"/>
                </a:lnTo>
                <a:lnTo>
                  <a:pt x="3562292" y="75666"/>
                </a:lnTo>
                <a:lnTo>
                  <a:pt x="3563766" y="72186"/>
                </a:lnTo>
                <a:lnTo>
                  <a:pt x="3562737" y="69049"/>
                </a:lnTo>
                <a:lnTo>
                  <a:pt x="3561708" y="65900"/>
                </a:lnTo>
                <a:lnTo>
                  <a:pt x="3558698" y="64274"/>
                </a:lnTo>
                <a:close/>
              </a:path>
              <a:path w="4587240" h="391795">
                <a:moveTo>
                  <a:pt x="3608406" y="43510"/>
                </a:moveTo>
                <a:lnTo>
                  <a:pt x="3583006" y="54114"/>
                </a:lnTo>
                <a:lnTo>
                  <a:pt x="3581609" y="57594"/>
                </a:lnTo>
                <a:lnTo>
                  <a:pt x="3582638" y="60731"/>
                </a:lnTo>
                <a:lnTo>
                  <a:pt x="3583590" y="63881"/>
                </a:lnTo>
                <a:lnTo>
                  <a:pt x="3586676" y="65506"/>
                </a:lnTo>
                <a:lnTo>
                  <a:pt x="3612013" y="54902"/>
                </a:lnTo>
                <a:lnTo>
                  <a:pt x="3613397" y="51435"/>
                </a:lnTo>
                <a:lnTo>
                  <a:pt x="3612381" y="48272"/>
                </a:lnTo>
                <a:lnTo>
                  <a:pt x="3611416" y="45135"/>
                </a:lnTo>
                <a:lnTo>
                  <a:pt x="3608406" y="43510"/>
                </a:lnTo>
                <a:close/>
              </a:path>
              <a:path w="4587240" h="391795">
                <a:moveTo>
                  <a:pt x="3658050" y="22758"/>
                </a:moveTo>
                <a:lnTo>
                  <a:pt x="3632714" y="33350"/>
                </a:lnTo>
                <a:lnTo>
                  <a:pt x="3631241" y="36830"/>
                </a:lnTo>
                <a:lnTo>
                  <a:pt x="3633298" y="43129"/>
                </a:lnTo>
                <a:lnTo>
                  <a:pt x="3636308" y="44742"/>
                </a:lnTo>
                <a:lnTo>
                  <a:pt x="3661645" y="34150"/>
                </a:lnTo>
                <a:lnTo>
                  <a:pt x="3663118" y="30670"/>
                </a:lnTo>
                <a:lnTo>
                  <a:pt x="3661060" y="24371"/>
                </a:lnTo>
                <a:lnTo>
                  <a:pt x="3658050" y="22758"/>
                </a:lnTo>
                <a:close/>
              </a:path>
              <a:path w="4587240" h="391795">
                <a:moveTo>
                  <a:pt x="3707695" y="2019"/>
                </a:moveTo>
                <a:lnTo>
                  <a:pt x="3704977" y="3124"/>
                </a:lnTo>
                <a:lnTo>
                  <a:pt x="3685152" y="11455"/>
                </a:lnTo>
                <a:lnTo>
                  <a:pt x="3682358" y="12598"/>
                </a:lnTo>
                <a:lnTo>
                  <a:pt x="3680961" y="16078"/>
                </a:lnTo>
                <a:lnTo>
                  <a:pt x="3681990" y="19227"/>
                </a:lnTo>
                <a:lnTo>
                  <a:pt x="3682942" y="22364"/>
                </a:lnTo>
                <a:lnTo>
                  <a:pt x="3685952" y="23990"/>
                </a:lnTo>
                <a:lnTo>
                  <a:pt x="3711365" y="13385"/>
                </a:lnTo>
                <a:lnTo>
                  <a:pt x="3712749" y="9906"/>
                </a:lnTo>
                <a:lnTo>
                  <a:pt x="3711733" y="6769"/>
                </a:lnTo>
                <a:lnTo>
                  <a:pt x="3710781" y="3619"/>
                </a:lnTo>
                <a:lnTo>
                  <a:pt x="3707695" y="2019"/>
                </a:lnTo>
                <a:close/>
              </a:path>
              <a:path w="4587240" h="391795">
                <a:moveTo>
                  <a:pt x="3735520" y="6070"/>
                </a:moveTo>
                <a:lnTo>
                  <a:pt x="3732295" y="7200"/>
                </a:lnTo>
                <a:lnTo>
                  <a:pt x="3730961" y="10172"/>
                </a:lnTo>
                <a:lnTo>
                  <a:pt x="3729577" y="13131"/>
                </a:lnTo>
                <a:lnTo>
                  <a:pt x="3730606" y="16802"/>
                </a:lnTo>
                <a:lnTo>
                  <a:pt x="3754469" y="31165"/>
                </a:lnTo>
                <a:lnTo>
                  <a:pt x="3757695" y="30022"/>
                </a:lnTo>
                <a:lnTo>
                  <a:pt x="3759015" y="27051"/>
                </a:lnTo>
                <a:lnTo>
                  <a:pt x="3760412" y="24079"/>
                </a:lnTo>
                <a:lnTo>
                  <a:pt x="3759384" y="20421"/>
                </a:lnTo>
                <a:lnTo>
                  <a:pt x="3735520" y="6070"/>
                </a:lnTo>
                <a:close/>
              </a:path>
              <a:path w="4587240" h="391795">
                <a:moveTo>
                  <a:pt x="3782371" y="34188"/>
                </a:moveTo>
                <a:lnTo>
                  <a:pt x="3779132" y="35344"/>
                </a:lnTo>
                <a:lnTo>
                  <a:pt x="3777824" y="38303"/>
                </a:lnTo>
                <a:lnTo>
                  <a:pt x="3776427" y="41275"/>
                </a:lnTo>
                <a:lnTo>
                  <a:pt x="3777456" y="44932"/>
                </a:lnTo>
                <a:lnTo>
                  <a:pt x="3801319" y="59296"/>
                </a:lnTo>
                <a:lnTo>
                  <a:pt x="3804545" y="58153"/>
                </a:lnTo>
                <a:lnTo>
                  <a:pt x="3805866" y="55181"/>
                </a:lnTo>
                <a:lnTo>
                  <a:pt x="3807263" y="52209"/>
                </a:lnTo>
                <a:lnTo>
                  <a:pt x="3806234" y="48552"/>
                </a:lnTo>
                <a:lnTo>
                  <a:pt x="3782371" y="34188"/>
                </a:lnTo>
                <a:close/>
              </a:path>
              <a:path w="4587240" h="391795">
                <a:moveTo>
                  <a:pt x="3829145" y="62318"/>
                </a:moveTo>
                <a:lnTo>
                  <a:pt x="3825983" y="63474"/>
                </a:lnTo>
                <a:lnTo>
                  <a:pt x="3824598" y="66433"/>
                </a:lnTo>
                <a:lnTo>
                  <a:pt x="3823265" y="69392"/>
                </a:lnTo>
                <a:lnTo>
                  <a:pt x="3824230" y="73063"/>
                </a:lnTo>
                <a:lnTo>
                  <a:pt x="3826872" y="74612"/>
                </a:lnTo>
                <a:lnTo>
                  <a:pt x="3848169" y="87426"/>
                </a:lnTo>
                <a:lnTo>
                  <a:pt x="3851395" y="86283"/>
                </a:lnTo>
                <a:lnTo>
                  <a:pt x="3854037" y="80340"/>
                </a:lnTo>
                <a:lnTo>
                  <a:pt x="3853084" y="76682"/>
                </a:lnTo>
                <a:lnTo>
                  <a:pt x="3829145" y="62318"/>
                </a:lnTo>
                <a:close/>
              </a:path>
              <a:path w="4587240" h="391795">
                <a:moveTo>
                  <a:pt x="3900303" y="81165"/>
                </a:moveTo>
                <a:lnTo>
                  <a:pt x="3873493" y="85331"/>
                </a:lnTo>
                <a:lnTo>
                  <a:pt x="3871512" y="88392"/>
                </a:lnTo>
                <a:lnTo>
                  <a:pt x="3872249" y="95021"/>
                </a:lnTo>
                <a:lnTo>
                  <a:pt x="3874966" y="97358"/>
                </a:lnTo>
                <a:lnTo>
                  <a:pt x="3901700" y="93179"/>
                </a:lnTo>
                <a:lnTo>
                  <a:pt x="3903757" y="90119"/>
                </a:lnTo>
                <a:lnTo>
                  <a:pt x="3903313" y="86804"/>
                </a:lnTo>
                <a:lnTo>
                  <a:pt x="3902945" y="83489"/>
                </a:lnTo>
                <a:lnTo>
                  <a:pt x="3900303" y="81165"/>
                </a:lnTo>
                <a:close/>
              </a:path>
              <a:path w="4587240" h="391795">
                <a:moveTo>
                  <a:pt x="3952665" y="72986"/>
                </a:moveTo>
                <a:lnTo>
                  <a:pt x="3925932" y="77165"/>
                </a:lnTo>
                <a:lnTo>
                  <a:pt x="3923874" y="80213"/>
                </a:lnTo>
                <a:lnTo>
                  <a:pt x="3924319" y="83540"/>
                </a:lnTo>
                <a:lnTo>
                  <a:pt x="3924687" y="86855"/>
                </a:lnTo>
                <a:lnTo>
                  <a:pt x="3927329" y="89179"/>
                </a:lnTo>
                <a:lnTo>
                  <a:pt x="3954049" y="85001"/>
                </a:lnTo>
                <a:lnTo>
                  <a:pt x="3956107" y="81940"/>
                </a:lnTo>
                <a:lnTo>
                  <a:pt x="3955738" y="78625"/>
                </a:lnTo>
                <a:lnTo>
                  <a:pt x="3955307" y="75311"/>
                </a:lnTo>
                <a:lnTo>
                  <a:pt x="3952665" y="72986"/>
                </a:lnTo>
                <a:close/>
              </a:path>
              <a:path w="4587240" h="391795">
                <a:moveTo>
                  <a:pt x="4005014" y="64808"/>
                </a:moveTo>
                <a:lnTo>
                  <a:pt x="3978294" y="68986"/>
                </a:lnTo>
                <a:lnTo>
                  <a:pt x="3976300" y="72047"/>
                </a:lnTo>
                <a:lnTo>
                  <a:pt x="3977036" y="78676"/>
                </a:lnTo>
                <a:lnTo>
                  <a:pt x="3979754" y="81000"/>
                </a:lnTo>
                <a:lnTo>
                  <a:pt x="4006488" y="76822"/>
                </a:lnTo>
                <a:lnTo>
                  <a:pt x="4008469" y="73774"/>
                </a:lnTo>
                <a:lnTo>
                  <a:pt x="4007732" y="67132"/>
                </a:lnTo>
                <a:lnTo>
                  <a:pt x="4005014" y="64808"/>
                </a:lnTo>
                <a:close/>
              </a:path>
              <a:path w="4587240" h="391795">
                <a:moveTo>
                  <a:pt x="4057440" y="56629"/>
                </a:moveTo>
                <a:lnTo>
                  <a:pt x="4030719" y="60807"/>
                </a:lnTo>
                <a:lnTo>
                  <a:pt x="4028662" y="63868"/>
                </a:lnTo>
                <a:lnTo>
                  <a:pt x="4029030" y="67183"/>
                </a:lnTo>
                <a:lnTo>
                  <a:pt x="4029475" y="70497"/>
                </a:lnTo>
                <a:lnTo>
                  <a:pt x="4032116" y="72821"/>
                </a:lnTo>
                <a:lnTo>
                  <a:pt x="4058850" y="68643"/>
                </a:lnTo>
                <a:lnTo>
                  <a:pt x="4060894" y="65595"/>
                </a:lnTo>
                <a:lnTo>
                  <a:pt x="4060463" y="62268"/>
                </a:lnTo>
                <a:lnTo>
                  <a:pt x="4060094" y="58953"/>
                </a:lnTo>
                <a:lnTo>
                  <a:pt x="4057440" y="56629"/>
                </a:lnTo>
                <a:close/>
              </a:path>
              <a:path w="4587240" h="391795">
                <a:moveTo>
                  <a:pt x="4109802" y="48463"/>
                </a:moveTo>
                <a:lnTo>
                  <a:pt x="4083069" y="52628"/>
                </a:lnTo>
                <a:lnTo>
                  <a:pt x="4081024" y="55689"/>
                </a:lnTo>
                <a:lnTo>
                  <a:pt x="4081456" y="59004"/>
                </a:lnTo>
                <a:lnTo>
                  <a:pt x="4081824" y="62318"/>
                </a:lnTo>
                <a:lnTo>
                  <a:pt x="4084478" y="64655"/>
                </a:lnTo>
                <a:lnTo>
                  <a:pt x="4111275" y="60477"/>
                </a:lnTo>
                <a:lnTo>
                  <a:pt x="4113257" y="57416"/>
                </a:lnTo>
                <a:lnTo>
                  <a:pt x="4112888" y="54102"/>
                </a:lnTo>
                <a:lnTo>
                  <a:pt x="4112444" y="50787"/>
                </a:lnTo>
                <a:lnTo>
                  <a:pt x="4109802" y="48463"/>
                </a:lnTo>
                <a:close/>
              </a:path>
              <a:path w="4587240" h="391795">
                <a:moveTo>
                  <a:pt x="4162240" y="40284"/>
                </a:moveTo>
                <a:lnTo>
                  <a:pt x="4135431" y="44462"/>
                </a:lnTo>
                <a:lnTo>
                  <a:pt x="4133450" y="47510"/>
                </a:lnTo>
                <a:lnTo>
                  <a:pt x="4133818" y="50838"/>
                </a:lnTo>
                <a:lnTo>
                  <a:pt x="4134262" y="54152"/>
                </a:lnTo>
                <a:lnTo>
                  <a:pt x="4136904" y="56476"/>
                </a:lnTo>
                <a:lnTo>
                  <a:pt x="4163625" y="52298"/>
                </a:lnTo>
                <a:lnTo>
                  <a:pt x="4165695" y="49237"/>
                </a:lnTo>
                <a:lnTo>
                  <a:pt x="4165250" y="45923"/>
                </a:lnTo>
                <a:lnTo>
                  <a:pt x="4164882" y="42608"/>
                </a:lnTo>
                <a:lnTo>
                  <a:pt x="4162240" y="40284"/>
                </a:lnTo>
                <a:close/>
              </a:path>
              <a:path w="4587240" h="391795">
                <a:moveTo>
                  <a:pt x="4215174" y="35077"/>
                </a:moveTo>
                <a:lnTo>
                  <a:pt x="4188237" y="37630"/>
                </a:lnTo>
                <a:lnTo>
                  <a:pt x="4186104" y="40563"/>
                </a:lnTo>
                <a:lnTo>
                  <a:pt x="4186320" y="43903"/>
                </a:lnTo>
                <a:lnTo>
                  <a:pt x="4186612" y="47231"/>
                </a:lnTo>
                <a:lnTo>
                  <a:pt x="4189114" y="49720"/>
                </a:lnTo>
                <a:lnTo>
                  <a:pt x="4216063" y="47167"/>
                </a:lnTo>
                <a:lnTo>
                  <a:pt x="4218197" y="44234"/>
                </a:lnTo>
                <a:lnTo>
                  <a:pt x="4217968" y="40881"/>
                </a:lnTo>
                <a:lnTo>
                  <a:pt x="4217676" y="37553"/>
                </a:lnTo>
                <a:lnTo>
                  <a:pt x="4215174" y="35077"/>
                </a:lnTo>
                <a:close/>
              </a:path>
              <a:path w="4587240" h="391795">
                <a:moveTo>
                  <a:pt x="4267828" y="30060"/>
                </a:moveTo>
                <a:lnTo>
                  <a:pt x="4240955" y="32626"/>
                </a:lnTo>
                <a:lnTo>
                  <a:pt x="4238758" y="35547"/>
                </a:lnTo>
                <a:lnTo>
                  <a:pt x="4239050" y="38887"/>
                </a:lnTo>
                <a:lnTo>
                  <a:pt x="4239266" y="42214"/>
                </a:lnTo>
                <a:lnTo>
                  <a:pt x="4241844" y="44704"/>
                </a:lnTo>
                <a:lnTo>
                  <a:pt x="4268717" y="42138"/>
                </a:lnTo>
                <a:lnTo>
                  <a:pt x="4270914" y="39217"/>
                </a:lnTo>
                <a:lnTo>
                  <a:pt x="4270622" y="35877"/>
                </a:lnTo>
                <a:lnTo>
                  <a:pt x="4270406" y="32537"/>
                </a:lnTo>
                <a:lnTo>
                  <a:pt x="4267828" y="30060"/>
                </a:lnTo>
                <a:close/>
              </a:path>
              <a:path w="4587240" h="391795">
                <a:moveTo>
                  <a:pt x="4320559" y="25044"/>
                </a:moveTo>
                <a:lnTo>
                  <a:pt x="4293609" y="27597"/>
                </a:lnTo>
                <a:lnTo>
                  <a:pt x="4291476" y="30530"/>
                </a:lnTo>
                <a:lnTo>
                  <a:pt x="4291692" y="33870"/>
                </a:lnTo>
                <a:lnTo>
                  <a:pt x="4291984" y="37211"/>
                </a:lnTo>
                <a:lnTo>
                  <a:pt x="4294486" y="39687"/>
                </a:lnTo>
                <a:lnTo>
                  <a:pt x="4321435" y="37122"/>
                </a:lnTo>
                <a:lnTo>
                  <a:pt x="4323569" y="34188"/>
                </a:lnTo>
                <a:lnTo>
                  <a:pt x="4323353" y="30861"/>
                </a:lnTo>
                <a:lnTo>
                  <a:pt x="4323124" y="27520"/>
                </a:lnTo>
                <a:lnTo>
                  <a:pt x="4320559" y="25044"/>
                </a:lnTo>
                <a:close/>
              </a:path>
              <a:path w="4587240" h="391795">
                <a:moveTo>
                  <a:pt x="4373213" y="20027"/>
                </a:moveTo>
                <a:lnTo>
                  <a:pt x="4346327" y="22593"/>
                </a:lnTo>
                <a:lnTo>
                  <a:pt x="4344206" y="25527"/>
                </a:lnTo>
                <a:lnTo>
                  <a:pt x="4344422" y="28854"/>
                </a:lnTo>
                <a:lnTo>
                  <a:pt x="4344651" y="32194"/>
                </a:lnTo>
                <a:lnTo>
                  <a:pt x="4347216" y="34671"/>
                </a:lnTo>
                <a:lnTo>
                  <a:pt x="4374089" y="32118"/>
                </a:lnTo>
                <a:lnTo>
                  <a:pt x="4376286" y="29184"/>
                </a:lnTo>
                <a:lnTo>
                  <a:pt x="4375994" y="25844"/>
                </a:lnTo>
                <a:lnTo>
                  <a:pt x="4375778" y="22504"/>
                </a:lnTo>
                <a:lnTo>
                  <a:pt x="4373213" y="20027"/>
                </a:lnTo>
                <a:close/>
              </a:path>
              <a:path w="4587240" h="391795">
                <a:moveTo>
                  <a:pt x="4425931" y="15011"/>
                </a:moveTo>
                <a:lnTo>
                  <a:pt x="4399057" y="17576"/>
                </a:lnTo>
                <a:lnTo>
                  <a:pt x="4396848" y="20497"/>
                </a:lnTo>
                <a:lnTo>
                  <a:pt x="4397076" y="23837"/>
                </a:lnTo>
                <a:lnTo>
                  <a:pt x="4397368" y="27178"/>
                </a:lnTo>
                <a:lnTo>
                  <a:pt x="4399870" y="29654"/>
                </a:lnTo>
                <a:lnTo>
                  <a:pt x="4426807" y="27101"/>
                </a:lnTo>
                <a:lnTo>
                  <a:pt x="4428940" y="24168"/>
                </a:lnTo>
                <a:lnTo>
                  <a:pt x="4428509" y="17500"/>
                </a:lnTo>
                <a:lnTo>
                  <a:pt x="4425931" y="15011"/>
                </a:lnTo>
                <a:close/>
              </a:path>
              <a:path w="4587240" h="391795">
                <a:moveTo>
                  <a:pt x="4478585" y="9994"/>
                </a:moveTo>
                <a:lnTo>
                  <a:pt x="4451712" y="12560"/>
                </a:lnTo>
                <a:lnTo>
                  <a:pt x="4449578" y="15481"/>
                </a:lnTo>
                <a:lnTo>
                  <a:pt x="4449794" y="18834"/>
                </a:lnTo>
                <a:lnTo>
                  <a:pt x="4450022" y="22161"/>
                </a:lnTo>
                <a:lnTo>
                  <a:pt x="4452588" y="24650"/>
                </a:lnTo>
                <a:lnTo>
                  <a:pt x="4479461" y="22085"/>
                </a:lnTo>
                <a:lnTo>
                  <a:pt x="4481671" y="19164"/>
                </a:lnTo>
                <a:lnTo>
                  <a:pt x="4481379" y="15811"/>
                </a:lnTo>
                <a:lnTo>
                  <a:pt x="4481150" y="12484"/>
                </a:lnTo>
                <a:lnTo>
                  <a:pt x="4478585" y="9994"/>
                </a:lnTo>
                <a:close/>
              </a:path>
              <a:path w="4587240" h="391795">
                <a:moveTo>
                  <a:pt x="4531315" y="4978"/>
                </a:moveTo>
                <a:lnTo>
                  <a:pt x="4504429" y="7543"/>
                </a:lnTo>
                <a:lnTo>
                  <a:pt x="4502232" y="10477"/>
                </a:lnTo>
                <a:lnTo>
                  <a:pt x="4502448" y="13804"/>
                </a:lnTo>
                <a:lnTo>
                  <a:pt x="4502740" y="17145"/>
                </a:lnTo>
                <a:lnTo>
                  <a:pt x="4505318" y="19634"/>
                </a:lnTo>
                <a:lnTo>
                  <a:pt x="4532191" y="17068"/>
                </a:lnTo>
                <a:lnTo>
                  <a:pt x="4534312" y="14135"/>
                </a:lnTo>
                <a:lnTo>
                  <a:pt x="4533881" y="7454"/>
                </a:lnTo>
                <a:lnTo>
                  <a:pt x="4531315" y="4978"/>
                </a:lnTo>
                <a:close/>
              </a:path>
              <a:path w="4587240" h="391795">
                <a:moveTo>
                  <a:pt x="4583957" y="0"/>
                </a:moveTo>
                <a:lnTo>
                  <a:pt x="4557083" y="2527"/>
                </a:lnTo>
                <a:lnTo>
                  <a:pt x="4554950" y="5461"/>
                </a:lnTo>
                <a:lnTo>
                  <a:pt x="4555166" y="8801"/>
                </a:lnTo>
                <a:lnTo>
                  <a:pt x="4555394" y="12128"/>
                </a:lnTo>
                <a:lnTo>
                  <a:pt x="4557960" y="14605"/>
                </a:lnTo>
                <a:lnTo>
                  <a:pt x="4584833" y="12052"/>
                </a:lnTo>
                <a:lnTo>
                  <a:pt x="4587043" y="9131"/>
                </a:lnTo>
                <a:lnTo>
                  <a:pt x="4586751" y="5791"/>
                </a:lnTo>
                <a:lnTo>
                  <a:pt x="4586535" y="2438"/>
                </a:lnTo>
                <a:lnTo>
                  <a:pt x="458395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0" name="object 96">
            <a:extLst>
              <a:ext uri="{FF2B5EF4-FFF2-40B4-BE49-F238E27FC236}">
                <a16:creationId xmlns:a16="http://schemas.microsoft.com/office/drawing/2014/main" id="{FECBF82D-5EB7-4EB4-83D6-2075ABBCB09C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1" name="object 97">
            <a:extLst>
              <a:ext uri="{FF2B5EF4-FFF2-40B4-BE49-F238E27FC236}">
                <a16:creationId xmlns:a16="http://schemas.microsoft.com/office/drawing/2014/main" id="{D71B21AF-B83A-495F-A681-31E0D492C1D8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2" name="object 98">
            <a:extLst>
              <a:ext uri="{FF2B5EF4-FFF2-40B4-BE49-F238E27FC236}">
                <a16:creationId xmlns:a16="http://schemas.microsoft.com/office/drawing/2014/main" id="{8D95F311-EBAD-4A3C-9072-34D979EBD9AF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3" name="object 99">
            <a:extLst>
              <a:ext uri="{FF2B5EF4-FFF2-40B4-BE49-F238E27FC236}">
                <a16:creationId xmlns:a16="http://schemas.microsoft.com/office/drawing/2014/main" id="{24CD3FC0-A5B6-4DB2-8CD6-2263AF86415A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4" name="object 100">
            <a:extLst>
              <a:ext uri="{FF2B5EF4-FFF2-40B4-BE49-F238E27FC236}">
                <a16:creationId xmlns:a16="http://schemas.microsoft.com/office/drawing/2014/main" id="{25463BBB-A561-4069-B490-2B9E0215F8DB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5" name="object 101">
            <a:extLst>
              <a:ext uri="{FF2B5EF4-FFF2-40B4-BE49-F238E27FC236}">
                <a16:creationId xmlns:a16="http://schemas.microsoft.com/office/drawing/2014/main" id="{EBD65360-42C0-41AF-AEE0-F3577352AAEC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36 w 42544"/>
              <a:gd name="T3" fmla="*/ 49133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6" name="object 102">
            <a:extLst>
              <a:ext uri="{FF2B5EF4-FFF2-40B4-BE49-F238E27FC236}">
                <a16:creationId xmlns:a16="http://schemas.microsoft.com/office/drawing/2014/main" id="{B3E6D95F-F8BF-47AD-B840-3C21A3B2A4F6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7" name="object 103">
            <a:extLst>
              <a:ext uri="{FF2B5EF4-FFF2-40B4-BE49-F238E27FC236}">
                <a16:creationId xmlns:a16="http://schemas.microsoft.com/office/drawing/2014/main" id="{6D40D25E-B8F7-414F-B9B2-8BC8165221FE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23 w 42544"/>
              <a:gd name="T3" fmla="*/ 49133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8" name="object 104">
            <a:extLst>
              <a:ext uri="{FF2B5EF4-FFF2-40B4-BE49-F238E27FC236}">
                <a16:creationId xmlns:a16="http://schemas.microsoft.com/office/drawing/2014/main" id="{4826CF4D-DECE-4F5D-9129-EADADE3334D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23006 h 48895"/>
              <a:gd name="T2" fmla="*/ 42931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9" name="object 105">
            <a:extLst>
              <a:ext uri="{FF2B5EF4-FFF2-40B4-BE49-F238E27FC236}">
                <a16:creationId xmlns:a16="http://schemas.microsoft.com/office/drawing/2014/main" id="{4702A2C7-1F3F-4849-BB7D-93CD6D773E81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6016 h 48895"/>
              <a:gd name="T2" fmla="*/ 42936 w 42544"/>
              <a:gd name="T3" fmla="*/ 46016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0" name="object 106">
            <a:extLst>
              <a:ext uri="{FF2B5EF4-FFF2-40B4-BE49-F238E27FC236}">
                <a16:creationId xmlns:a16="http://schemas.microsoft.com/office/drawing/2014/main" id="{B58B3176-0EEB-4641-BAB7-5C1884D2F5F7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1" name="object 107">
            <a:extLst>
              <a:ext uri="{FF2B5EF4-FFF2-40B4-BE49-F238E27FC236}">
                <a16:creationId xmlns:a16="http://schemas.microsoft.com/office/drawing/2014/main" id="{08B0BEC1-518F-4B1B-94E4-91F797F791FA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8 w 42544"/>
              <a:gd name="T3" fmla="*/ 49133 h 48895"/>
              <a:gd name="T4" fmla="*/ 42938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2" name="object 108">
            <a:extLst>
              <a:ext uri="{FF2B5EF4-FFF2-40B4-BE49-F238E27FC236}">
                <a16:creationId xmlns:a16="http://schemas.microsoft.com/office/drawing/2014/main" id="{89F8EEBE-70DC-4FD6-B3BB-B0DF09BB326C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3" name="object 109">
            <a:extLst>
              <a:ext uri="{FF2B5EF4-FFF2-40B4-BE49-F238E27FC236}">
                <a16:creationId xmlns:a16="http://schemas.microsoft.com/office/drawing/2014/main" id="{D88B46E6-2AF9-4511-A312-D5C02DCAFA97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23 w 42544"/>
              <a:gd name="T3" fmla="*/ 49133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4" name="object 110">
            <a:extLst>
              <a:ext uri="{FF2B5EF4-FFF2-40B4-BE49-F238E27FC236}">
                <a16:creationId xmlns:a16="http://schemas.microsoft.com/office/drawing/2014/main" id="{382D919E-1BEF-450D-BEDD-009EC234300E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24564 h 48895"/>
              <a:gd name="T2" fmla="*/ 39810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5" name="object 111">
            <a:extLst>
              <a:ext uri="{FF2B5EF4-FFF2-40B4-BE49-F238E27FC236}">
                <a16:creationId xmlns:a16="http://schemas.microsoft.com/office/drawing/2014/main" id="{DAFDB3AC-0EA8-428A-9280-4C51D8A0E7E9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9133 h 48895"/>
              <a:gd name="T2" fmla="*/ 39815 w 42544"/>
              <a:gd name="T3" fmla="*/ 49133 h 48895"/>
              <a:gd name="T4" fmla="*/ 3981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6" name="object 112">
            <a:extLst>
              <a:ext uri="{FF2B5EF4-FFF2-40B4-BE49-F238E27FC236}">
                <a16:creationId xmlns:a16="http://schemas.microsoft.com/office/drawing/2014/main" id="{81618E88-1365-4563-A043-F3CCF34A630B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7" name="object 113">
            <a:extLst>
              <a:ext uri="{FF2B5EF4-FFF2-40B4-BE49-F238E27FC236}">
                <a16:creationId xmlns:a16="http://schemas.microsoft.com/office/drawing/2014/main" id="{11755064-DC25-47E4-8D68-1AB8175EF95E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25 w 42544"/>
              <a:gd name="T3" fmla="*/ 49133 h 48895"/>
              <a:gd name="T4" fmla="*/ 4292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8" name="object 114">
            <a:extLst>
              <a:ext uri="{FF2B5EF4-FFF2-40B4-BE49-F238E27FC236}">
                <a16:creationId xmlns:a16="http://schemas.microsoft.com/office/drawing/2014/main" id="{4BB8747A-0D4D-416C-AEBB-2ADED45FE4C8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9" name="object 115">
            <a:extLst>
              <a:ext uri="{FF2B5EF4-FFF2-40B4-BE49-F238E27FC236}">
                <a16:creationId xmlns:a16="http://schemas.microsoft.com/office/drawing/2014/main" id="{7ECF11E3-4A0C-491C-8C21-07B757B4BB15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25 w 42544"/>
              <a:gd name="T3" fmla="*/ 49133 h 48895"/>
              <a:gd name="T4" fmla="*/ 4292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0" name="object 116">
            <a:extLst>
              <a:ext uri="{FF2B5EF4-FFF2-40B4-BE49-F238E27FC236}">
                <a16:creationId xmlns:a16="http://schemas.microsoft.com/office/drawing/2014/main" id="{A067646E-675C-4F84-AA07-F41249B6B8B0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23006 h 48895"/>
              <a:gd name="T2" fmla="*/ 42933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1" name="object 117">
            <a:extLst>
              <a:ext uri="{FF2B5EF4-FFF2-40B4-BE49-F238E27FC236}">
                <a16:creationId xmlns:a16="http://schemas.microsoft.com/office/drawing/2014/main" id="{CE0C503D-F72F-4B2F-952C-D883F417B9EC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6016 h 48895"/>
              <a:gd name="T2" fmla="*/ 42938 w 42544"/>
              <a:gd name="T3" fmla="*/ 46016 h 48895"/>
              <a:gd name="T4" fmla="*/ 42938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2" name="object 118">
            <a:extLst>
              <a:ext uri="{FF2B5EF4-FFF2-40B4-BE49-F238E27FC236}">
                <a16:creationId xmlns:a16="http://schemas.microsoft.com/office/drawing/2014/main" id="{3603A7B6-EA1D-460A-973D-2C3B90517112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3" name="object 119">
            <a:extLst>
              <a:ext uri="{FF2B5EF4-FFF2-40B4-BE49-F238E27FC236}">
                <a16:creationId xmlns:a16="http://schemas.microsoft.com/office/drawing/2014/main" id="{A34F4FC8-D7F3-4CF8-A703-D1CD1D41890C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36 w 42544"/>
              <a:gd name="T3" fmla="*/ 49133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4" name="object 120">
            <a:extLst>
              <a:ext uri="{FF2B5EF4-FFF2-40B4-BE49-F238E27FC236}">
                <a16:creationId xmlns:a16="http://schemas.microsoft.com/office/drawing/2014/main" id="{6481155E-65B4-4F02-8E20-4069AABE97B6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23006 h 48895"/>
              <a:gd name="T2" fmla="*/ 4292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5" name="object 121">
            <a:extLst>
              <a:ext uri="{FF2B5EF4-FFF2-40B4-BE49-F238E27FC236}">
                <a16:creationId xmlns:a16="http://schemas.microsoft.com/office/drawing/2014/main" id="{D989856E-FA3F-4DF5-9889-B0809AED7B10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6016 h 48895"/>
              <a:gd name="T2" fmla="*/ 42921 w 42545"/>
              <a:gd name="T3" fmla="*/ 46016 h 48895"/>
              <a:gd name="T4" fmla="*/ 42921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6" name="object 122">
            <a:extLst>
              <a:ext uri="{FF2B5EF4-FFF2-40B4-BE49-F238E27FC236}">
                <a16:creationId xmlns:a16="http://schemas.microsoft.com/office/drawing/2014/main" id="{0A21D21B-3F26-4CFA-84A2-AD1EB97D45C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7" name="object 123">
            <a:extLst>
              <a:ext uri="{FF2B5EF4-FFF2-40B4-BE49-F238E27FC236}">
                <a16:creationId xmlns:a16="http://schemas.microsoft.com/office/drawing/2014/main" id="{E6B4018C-F245-480A-B611-4F48D34914D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23 w 42545"/>
              <a:gd name="T3" fmla="*/ 49133 h 48895"/>
              <a:gd name="T4" fmla="*/ 42923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8" name="object 124">
            <a:extLst>
              <a:ext uri="{FF2B5EF4-FFF2-40B4-BE49-F238E27FC236}">
                <a16:creationId xmlns:a16="http://schemas.microsoft.com/office/drawing/2014/main" id="{7E5410FC-36DD-43E3-840D-2DCD904F9686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23006 h 48895"/>
              <a:gd name="T2" fmla="*/ 4292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9" name="object 125">
            <a:extLst>
              <a:ext uri="{FF2B5EF4-FFF2-40B4-BE49-F238E27FC236}">
                <a16:creationId xmlns:a16="http://schemas.microsoft.com/office/drawing/2014/main" id="{D7C88EC3-BC55-4383-9618-32C4B737B359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6016 h 48895"/>
              <a:gd name="T2" fmla="*/ 42934 w 42545"/>
              <a:gd name="T3" fmla="*/ 46016 h 48895"/>
              <a:gd name="T4" fmla="*/ 42934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0" name="object 126">
            <a:extLst>
              <a:ext uri="{FF2B5EF4-FFF2-40B4-BE49-F238E27FC236}">
                <a16:creationId xmlns:a16="http://schemas.microsoft.com/office/drawing/2014/main" id="{E82946C2-27F8-4211-870E-1450DC2898DA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24566 h 48894"/>
              <a:gd name="T2" fmla="*/ 42931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1" name="object 127">
            <a:extLst>
              <a:ext uri="{FF2B5EF4-FFF2-40B4-BE49-F238E27FC236}">
                <a16:creationId xmlns:a16="http://schemas.microsoft.com/office/drawing/2014/main" id="{DC96B4D1-0D5D-4444-8F99-A9A70D571564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9136 h 48894"/>
              <a:gd name="T2" fmla="*/ 42936 w 42545"/>
              <a:gd name="T3" fmla="*/ 49136 h 48894"/>
              <a:gd name="T4" fmla="*/ 42936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2" name="object 128">
            <a:extLst>
              <a:ext uri="{FF2B5EF4-FFF2-40B4-BE49-F238E27FC236}">
                <a16:creationId xmlns:a16="http://schemas.microsoft.com/office/drawing/2014/main" id="{4D4E2191-985F-48DF-999B-C152294DBEE5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24564 h 48895"/>
              <a:gd name="T2" fmla="*/ 42924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2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3" name="object 129">
            <a:extLst>
              <a:ext uri="{FF2B5EF4-FFF2-40B4-BE49-F238E27FC236}">
                <a16:creationId xmlns:a16="http://schemas.microsoft.com/office/drawing/2014/main" id="{5447CF6B-F60D-4BE4-AF5F-B64648B7527C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9119 h 48895"/>
              <a:gd name="T2" fmla="*/ 42921 w 42545"/>
              <a:gd name="T3" fmla="*/ 49119 h 48895"/>
              <a:gd name="T4" fmla="*/ 42921 w 42545"/>
              <a:gd name="T5" fmla="*/ 0 h 48895"/>
              <a:gd name="T6" fmla="*/ 0 w 42545"/>
              <a:gd name="T7" fmla="*/ 0 h 48895"/>
              <a:gd name="T8" fmla="*/ 0 w 42545"/>
              <a:gd name="T9" fmla="*/ 4911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489"/>
                </a:moveTo>
                <a:lnTo>
                  <a:pt x="42289" y="48489"/>
                </a:lnTo>
                <a:lnTo>
                  <a:pt x="42289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4" name="object 130">
            <a:extLst>
              <a:ext uri="{FF2B5EF4-FFF2-40B4-BE49-F238E27FC236}">
                <a16:creationId xmlns:a16="http://schemas.microsoft.com/office/drawing/2014/main" id="{05D78787-CF3A-47FC-BD2D-1FCE755A5AB6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5" name="object 131">
            <a:extLst>
              <a:ext uri="{FF2B5EF4-FFF2-40B4-BE49-F238E27FC236}">
                <a16:creationId xmlns:a16="http://schemas.microsoft.com/office/drawing/2014/main" id="{6906C63C-EFDD-424C-B78C-5F42A02B1A85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9138 h 48894"/>
              <a:gd name="T2" fmla="*/ 42934 w 42545"/>
              <a:gd name="T3" fmla="*/ 49138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6" name="object 132">
            <a:extLst>
              <a:ext uri="{FF2B5EF4-FFF2-40B4-BE49-F238E27FC236}">
                <a16:creationId xmlns:a16="http://schemas.microsoft.com/office/drawing/2014/main" id="{D94AC6F0-6724-4A2E-AA8A-C8A7938518C5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24566 h 48894"/>
              <a:gd name="T2" fmla="*/ 42931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7" name="object 133">
            <a:extLst>
              <a:ext uri="{FF2B5EF4-FFF2-40B4-BE49-F238E27FC236}">
                <a16:creationId xmlns:a16="http://schemas.microsoft.com/office/drawing/2014/main" id="{81806411-2075-419E-8B00-6A729CAB29FB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9136 h 48894"/>
              <a:gd name="T2" fmla="*/ 42936 w 42545"/>
              <a:gd name="T3" fmla="*/ 49136 h 48894"/>
              <a:gd name="T4" fmla="*/ 42936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8" name="object 134">
            <a:extLst>
              <a:ext uri="{FF2B5EF4-FFF2-40B4-BE49-F238E27FC236}">
                <a16:creationId xmlns:a16="http://schemas.microsoft.com/office/drawing/2014/main" id="{123B839C-68E6-42E3-99A1-AD731740545F}"/>
              </a:ext>
            </a:extLst>
          </p:cNvPr>
          <p:cNvSpPr>
            <a:spLocks/>
          </p:cNvSpPr>
          <p:nvPr/>
        </p:nvSpPr>
        <p:spPr bwMode="auto">
          <a:xfrm>
            <a:off x="865188" y="3351213"/>
            <a:ext cx="3273425" cy="139700"/>
          </a:xfrm>
          <a:custGeom>
            <a:avLst/>
            <a:gdLst>
              <a:gd name="T0" fmla="*/ 597840 w 3272154"/>
              <a:gd name="T1" fmla="*/ 18237 h 139700"/>
              <a:gd name="T2" fmla="*/ 977174 w 3272154"/>
              <a:gd name="T3" fmla="*/ 121297 h 139700"/>
              <a:gd name="T4" fmla="*/ 893098 w 3272154"/>
              <a:gd name="T5" fmla="*/ 120487 h 139700"/>
              <a:gd name="T6" fmla="*/ 2080344 w 3272154"/>
              <a:gd name="T7" fmla="*/ 18211 h 139700"/>
              <a:gd name="T8" fmla="*/ 2380399 w 3272154"/>
              <a:gd name="T9" fmla="*/ 139242 h 139700"/>
              <a:gd name="T10" fmla="*/ 2379586 w 3272154"/>
              <a:gd name="T11" fmla="*/ 120916 h 139700"/>
              <a:gd name="T12" fmla="*/ 295756 w 3272154"/>
              <a:gd name="T13" fmla="*/ 120777 h 139700"/>
              <a:gd name="T14" fmla="*/ 298603 w 3272154"/>
              <a:gd name="T15" fmla="*/ 138963 h 139700"/>
              <a:gd name="T16" fmla="*/ 295756 w 3272154"/>
              <a:gd name="T17" fmla="*/ 120777 h 139700"/>
              <a:gd name="T18" fmla="*/ 1190492 w 3272154"/>
              <a:gd name="T19" fmla="*/ 76462 h 139700"/>
              <a:gd name="T20" fmla="*/ 1680117 w 3272154"/>
              <a:gd name="T21" fmla="*/ 121323 h 139700"/>
              <a:gd name="T22" fmla="*/ 1489195 w 3272154"/>
              <a:gd name="T23" fmla="*/ 120916 h 139700"/>
              <a:gd name="T24" fmla="*/ 1276825 w 3272154"/>
              <a:gd name="T25" fmla="*/ 76161 h 139700"/>
              <a:gd name="T26" fmla="*/ 2678623 w 3272154"/>
              <a:gd name="T27" fmla="*/ 76392 h 139700"/>
              <a:gd name="T28" fmla="*/ 2849964 w 3272154"/>
              <a:gd name="T29" fmla="*/ 76161 h 139700"/>
              <a:gd name="T30" fmla="*/ 294456 w 3272154"/>
              <a:gd name="T31" fmla="*/ 121323 h 139700"/>
              <a:gd name="T32" fmla="*/ 448943 w 3272154"/>
              <a:gd name="T33" fmla="*/ 75755 h 139700"/>
              <a:gd name="T34" fmla="*/ 640312 w 3272154"/>
              <a:gd name="T35" fmla="*/ 18199 h 139700"/>
              <a:gd name="T36" fmla="*/ 297191 w 3272154"/>
              <a:gd name="T37" fmla="*/ 120777 h 139700"/>
              <a:gd name="T38" fmla="*/ 341860 w 3272154"/>
              <a:gd name="T39" fmla="*/ 120777 h 139700"/>
              <a:gd name="T40" fmla="*/ 1634037 w 3272154"/>
              <a:gd name="T41" fmla="*/ 121323 h 139700"/>
              <a:gd name="T42" fmla="*/ 1787184 w 3272154"/>
              <a:gd name="T43" fmla="*/ 76314 h 139700"/>
              <a:gd name="T44" fmla="*/ 1937588 w 3272154"/>
              <a:gd name="T45" fmla="*/ 75755 h 139700"/>
              <a:gd name="T46" fmla="*/ 1933503 w 3272154"/>
              <a:gd name="T47" fmla="*/ 58127 h 139700"/>
              <a:gd name="T48" fmla="*/ 1634037 w 3272154"/>
              <a:gd name="T49" fmla="*/ 121323 h 139700"/>
              <a:gd name="T50" fmla="*/ 893098 w 3272154"/>
              <a:gd name="T51" fmla="*/ 120487 h 139700"/>
              <a:gd name="T52" fmla="*/ 893098 w 3272154"/>
              <a:gd name="T53" fmla="*/ 120487 h 139700"/>
              <a:gd name="T54" fmla="*/ 895098 w 3272154"/>
              <a:gd name="T55" fmla="*/ 121297 h 139700"/>
              <a:gd name="T56" fmla="*/ 1189066 w 3272154"/>
              <a:gd name="T57" fmla="*/ 76161 h 139700"/>
              <a:gd name="T58" fmla="*/ 2381691 w 3272154"/>
              <a:gd name="T59" fmla="*/ 120473 h 139700"/>
              <a:gd name="T60" fmla="*/ 2381691 w 3272154"/>
              <a:gd name="T61" fmla="*/ 120473 h 139700"/>
              <a:gd name="T62" fmla="*/ 2383704 w 3272154"/>
              <a:gd name="T63" fmla="*/ 121285 h 139700"/>
              <a:gd name="T64" fmla="*/ 2677518 w 3272154"/>
              <a:gd name="T65" fmla="*/ 76276 h 139700"/>
              <a:gd name="T66" fmla="*/ 2677886 w 3272154"/>
              <a:gd name="T67" fmla="*/ 58051 h 139700"/>
              <a:gd name="T68" fmla="*/ 1489195 w 3272154"/>
              <a:gd name="T69" fmla="*/ 120916 h 139700"/>
              <a:gd name="T70" fmla="*/ 1488533 w 3272154"/>
              <a:gd name="T71" fmla="*/ 120777 h 139700"/>
              <a:gd name="T72" fmla="*/ 1635337 w 3272154"/>
              <a:gd name="T73" fmla="*/ 120777 h 139700"/>
              <a:gd name="T74" fmla="*/ 1190492 w 3272154"/>
              <a:gd name="T75" fmla="*/ 76462 h 139700"/>
              <a:gd name="T76" fmla="*/ 2677518 w 3272154"/>
              <a:gd name="T77" fmla="*/ 76276 h 139700"/>
              <a:gd name="T78" fmla="*/ 1788512 w 3272154"/>
              <a:gd name="T79" fmla="*/ 75755 h 139700"/>
              <a:gd name="T80" fmla="*/ 1788512 w 3272154"/>
              <a:gd name="T81" fmla="*/ 75755 h 139700"/>
              <a:gd name="T82" fmla="*/ 1787184 w 3272154"/>
              <a:gd name="T83" fmla="*/ 76314 h 139700"/>
              <a:gd name="T84" fmla="*/ 449001 w 3272154"/>
              <a:gd name="T85" fmla="*/ 75755 h 139700"/>
              <a:gd name="T86" fmla="*/ 2083064 w 3272154"/>
              <a:gd name="T87" fmla="*/ 0 h 139700"/>
              <a:gd name="T88" fmla="*/ 1982936 w 3272154"/>
              <a:gd name="T89" fmla="*/ 58127 h 139700"/>
              <a:gd name="T90" fmla="*/ 2128207 w 3272154"/>
              <a:gd name="T91" fmla="*/ 18211 h 139700"/>
              <a:gd name="T92" fmla="*/ 1934829 w 3272154"/>
              <a:gd name="T93" fmla="*/ 58127 h 139700"/>
              <a:gd name="T94" fmla="*/ 1982936 w 3272154"/>
              <a:gd name="T95" fmla="*/ 58127 h 139700"/>
              <a:gd name="T96" fmla="*/ 2085555 w 3272154"/>
              <a:gd name="T97" fmla="*/ 18237 h 139700"/>
              <a:gd name="T98" fmla="*/ 595216 w 3272154"/>
              <a:gd name="T99" fmla="*/ 19251 h 1397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272154" h="139700">
                <a:moveTo>
                  <a:pt x="639814" y="18199"/>
                </a:moveTo>
                <a:lnTo>
                  <a:pt x="592156" y="18199"/>
                </a:lnTo>
                <a:lnTo>
                  <a:pt x="597376" y="18237"/>
                </a:lnTo>
                <a:lnTo>
                  <a:pt x="594754" y="19251"/>
                </a:lnTo>
                <a:lnTo>
                  <a:pt x="891101" y="139242"/>
                </a:lnTo>
                <a:lnTo>
                  <a:pt x="976416" y="121297"/>
                </a:lnTo>
                <a:lnTo>
                  <a:pt x="894403" y="121297"/>
                </a:lnTo>
                <a:lnTo>
                  <a:pt x="890365" y="120916"/>
                </a:lnTo>
                <a:lnTo>
                  <a:pt x="892404" y="120487"/>
                </a:lnTo>
                <a:lnTo>
                  <a:pt x="639814" y="18199"/>
                </a:lnTo>
                <a:close/>
              </a:path>
              <a:path w="3272154" h="139700">
                <a:moveTo>
                  <a:pt x="2126555" y="18211"/>
                </a:moveTo>
                <a:lnTo>
                  <a:pt x="2078729" y="18211"/>
                </a:lnTo>
                <a:lnTo>
                  <a:pt x="2083936" y="18237"/>
                </a:lnTo>
                <a:lnTo>
                  <a:pt x="2081317" y="19256"/>
                </a:lnTo>
                <a:lnTo>
                  <a:pt x="2378551" y="139242"/>
                </a:lnTo>
                <a:lnTo>
                  <a:pt x="2463694" y="121285"/>
                </a:lnTo>
                <a:lnTo>
                  <a:pt x="2381853" y="121285"/>
                </a:lnTo>
                <a:lnTo>
                  <a:pt x="2377738" y="120916"/>
                </a:lnTo>
                <a:lnTo>
                  <a:pt x="2379842" y="120473"/>
                </a:lnTo>
                <a:lnTo>
                  <a:pt x="2126555" y="18211"/>
                </a:lnTo>
                <a:close/>
              </a:path>
              <a:path w="3272154" h="139700">
                <a:moveTo>
                  <a:pt x="295526" y="120777"/>
                </a:moveTo>
                <a:lnTo>
                  <a:pt x="0" y="120777"/>
                </a:lnTo>
                <a:lnTo>
                  <a:pt x="0" y="138963"/>
                </a:lnTo>
                <a:lnTo>
                  <a:pt x="298371" y="138963"/>
                </a:lnTo>
                <a:lnTo>
                  <a:pt x="340296" y="121323"/>
                </a:lnTo>
                <a:lnTo>
                  <a:pt x="294228" y="121323"/>
                </a:lnTo>
                <a:lnTo>
                  <a:pt x="295526" y="120777"/>
                </a:lnTo>
                <a:close/>
              </a:path>
              <a:path w="3272154" h="139700">
                <a:moveTo>
                  <a:pt x="1275833" y="76161"/>
                </a:moveTo>
                <a:lnTo>
                  <a:pt x="1190999" y="76161"/>
                </a:lnTo>
                <a:lnTo>
                  <a:pt x="1189568" y="76462"/>
                </a:lnTo>
                <a:lnTo>
                  <a:pt x="1485830" y="138963"/>
                </a:lnTo>
                <a:lnTo>
                  <a:pt x="1636883" y="138963"/>
                </a:lnTo>
                <a:lnTo>
                  <a:pt x="1678813" y="121323"/>
                </a:lnTo>
                <a:lnTo>
                  <a:pt x="1632769" y="121323"/>
                </a:lnTo>
                <a:lnTo>
                  <a:pt x="1633735" y="120916"/>
                </a:lnTo>
                <a:lnTo>
                  <a:pt x="1488039" y="120916"/>
                </a:lnTo>
                <a:lnTo>
                  <a:pt x="1486566" y="120777"/>
                </a:lnTo>
                <a:lnTo>
                  <a:pt x="1487377" y="120777"/>
                </a:lnTo>
                <a:lnTo>
                  <a:pt x="1275833" y="76161"/>
                </a:lnTo>
                <a:close/>
              </a:path>
              <a:path w="3272154" h="139700">
                <a:moveTo>
                  <a:pt x="2847751" y="76161"/>
                </a:moveTo>
                <a:lnTo>
                  <a:pt x="2677636" y="76161"/>
                </a:lnTo>
                <a:lnTo>
                  <a:pt x="2676543" y="76392"/>
                </a:lnTo>
                <a:lnTo>
                  <a:pt x="3270243" y="138912"/>
                </a:lnTo>
                <a:lnTo>
                  <a:pt x="3271704" y="120815"/>
                </a:lnTo>
                <a:lnTo>
                  <a:pt x="2847751" y="76161"/>
                </a:lnTo>
                <a:close/>
              </a:path>
              <a:path w="3272154" h="139700">
                <a:moveTo>
                  <a:pt x="594874" y="0"/>
                </a:moveTo>
                <a:lnTo>
                  <a:pt x="443236" y="58635"/>
                </a:lnTo>
                <a:lnTo>
                  <a:pt x="294228" y="121323"/>
                </a:lnTo>
                <a:lnTo>
                  <a:pt x="296961" y="120777"/>
                </a:lnTo>
                <a:lnTo>
                  <a:pt x="341594" y="120777"/>
                </a:lnTo>
                <a:lnTo>
                  <a:pt x="448595" y="75755"/>
                </a:lnTo>
                <a:lnTo>
                  <a:pt x="594754" y="19251"/>
                </a:lnTo>
                <a:lnTo>
                  <a:pt x="592156" y="18199"/>
                </a:lnTo>
                <a:lnTo>
                  <a:pt x="639814" y="18199"/>
                </a:lnTo>
                <a:lnTo>
                  <a:pt x="594874" y="0"/>
                </a:lnTo>
                <a:close/>
              </a:path>
              <a:path w="3272154" h="139700">
                <a:moveTo>
                  <a:pt x="341594" y="120777"/>
                </a:moveTo>
                <a:lnTo>
                  <a:pt x="296961" y="120777"/>
                </a:lnTo>
                <a:lnTo>
                  <a:pt x="294228" y="121323"/>
                </a:lnTo>
                <a:lnTo>
                  <a:pt x="340296" y="121323"/>
                </a:lnTo>
                <a:lnTo>
                  <a:pt x="341594" y="120777"/>
                </a:lnTo>
                <a:close/>
              </a:path>
              <a:path w="3272154" h="139700">
                <a:moveTo>
                  <a:pt x="1932002" y="58127"/>
                </a:moveTo>
                <a:lnTo>
                  <a:pt x="1783010" y="58127"/>
                </a:lnTo>
                <a:lnTo>
                  <a:pt x="1632769" y="121323"/>
                </a:lnTo>
                <a:lnTo>
                  <a:pt x="1635486" y="120777"/>
                </a:lnTo>
                <a:lnTo>
                  <a:pt x="1680111" y="120777"/>
                </a:lnTo>
                <a:lnTo>
                  <a:pt x="1785796" y="76314"/>
                </a:lnTo>
                <a:lnTo>
                  <a:pt x="1784407" y="76314"/>
                </a:lnTo>
                <a:lnTo>
                  <a:pt x="1787124" y="75755"/>
                </a:lnTo>
                <a:lnTo>
                  <a:pt x="1936084" y="75755"/>
                </a:lnTo>
                <a:lnTo>
                  <a:pt x="1980156" y="58610"/>
                </a:lnTo>
                <a:lnTo>
                  <a:pt x="1930761" y="58610"/>
                </a:lnTo>
                <a:lnTo>
                  <a:pt x="1932002" y="58127"/>
                </a:lnTo>
                <a:close/>
              </a:path>
              <a:path w="3272154" h="139700">
                <a:moveTo>
                  <a:pt x="1680111" y="120777"/>
                </a:moveTo>
                <a:lnTo>
                  <a:pt x="1635486" y="120777"/>
                </a:lnTo>
                <a:lnTo>
                  <a:pt x="1632769" y="121323"/>
                </a:lnTo>
                <a:lnTo>
                  <a:pt x="1678813" y="121323"/>
                </a:lnTo>
                <a:lnTo>
                  <a:pt x="1680111" y="120777"/>
                </a:lnTo>
                <a:close/>
              </a:path>
              <a:path w="3272154" h="139700">
                <a:moveTo>
                  <a:pt x="892404" y="120487"/>
                </a:moveTo>
                <a:lnTo>
                  <a:pt x="890365" y="120916"/>
                </a:lnTo>
                <a:lnTo>
                  <a:pt x="894403" y="121297"/>
                </a:lnTo>
                <a:lnTo>
                  <a:pt x="892404" y="120487"/>
                </a:lnTo>
                <a:close/>
              </a:path>
              <a:path w="3272154" h="139700">
                <a:moveTo>
                  <a:pt x="1189602" y="57975"/>
                </a:moveTo>
                <a:lnTo>
                  <a:pt x="892404" y="120487"/>
                </a:lnTo>
                <a:lnTo>
                  <a:pt x="894403" y="121297"/>
                </a:lnTo>
                <a:lnTo>
                  <a:pt x="976416" y="121297"/>
                </a:lnTo>
                <a:lnTo>
                  <a:pt x="1189568" y="76462"/>
                </a:lnTo>
                <a:lnTo>
                  <a:pt x="1188142" y="76161"/>
                </a:lnTo>
                <a:lnTo>
                  <a:pt x="1275833" y="76161"/>
                </a:lnTo>
                <a:lnTo>
                  <a:pt x="1189602" y="57975"/>
                </a:lnTo>
                <a:close/>
              </a:path>
              <a:path w="3272154" h="139700">
                <a:moveTo>
                  <a:pt x="2379842" y="120473"/>
                </a:moveTo>
                <a:lnTo>
                  <a:pt x="2377738" y="120916"/>
                </a:lnTo>
                <a:lnTo>
                  <a:pt x="2381853" y="121285"/>
                </a:lnTo>
                <a:lnTo>
                  <a:pt x="2379842" y="120473"/>
                </a:lnTo>
                <a:close/>
              </a:path>
              <a:path w="3272154" h="139700">
                <a:moveTo>
                  <a:pt x="2675807" y="58051"/>
                </a:moveTo>
                <a:lnTo>
                  <a:pt x="2379842" y="120473"/>
                </a:lnTo>
                <a:lnTo>
                  <a:pt x="2381853" y="121285"/>
                </a:lnTo>
                <a:lnTo>
                  <a:pt x="2463694" y="121285"/>
                </a:lnTo>
                <a:lnTo>
                  <a:pt x="2676543" y="76392"/>
                </a:lnTo>
                <a:lnTo>
                  <a:pt x="2675439" y="76276"/>
                </a:lnTo>
                <a:lnTo>
                  <a:pt x="2677636" y="76161"/>
                </a:lnTo>
                <a:lnTo>
                  <a:pt x="2847751" y="76161"/>
                </a:lnTo>
                <a:lnTo>
                  <a:pt x="2675807" y="58051"/>
                </a:lnTo>
                <a:close/>
              </a:path>
              <a:path w="3272154" h="139700">
                <a:moveTo>
                  <a:pt x="1487377" y="120777"/>
                </a:moveTo>
                <a:lnTo>
                  <a:pt x="1486566" y="120777"/>
                </a:lnTo>
                <a:lnTo>
                  <a:pt x="1488039" y="120916"/>
                </a:lnTo>
                <a:lnTo>
                  <a:pt x="1487377" y="120777"/>
                </a:lnTo>
                <a:close/>
              </a:path>
              <a:path w="3272154" h="139700">
                <a:moveTo>
                  <a:pt x="1634067" y="120777"/>
                </a:moveTo>
                <a:lnTo>
                  <a:pt x="1487377" y="120777"/>
                </a:lnTo>
                <a:lnTo>
                  <a:pt x="1488039" y="120916"/>
                </a:lnTo>
                <a:lnTo>
                  <a:pt x="1633735" y="120916"/>
                </a:lnTo>
                <a:lnTo>
                  <a:pt x="1634067" y="120777"/>
                </a:lnTo>
                <a:close/>
              </a:path>
              <a:path w="3272154" h="139700">
                <a:moveTo>
                  <a:pt x="1190999" y="76161"/>
                </a:moveTo>
                <a:lnTo>
                  <a:pt x="1188142" y="76161"/>
                </a:lnTo>
                <a:lnTo>
                  <a:pt x="1189568" y="76462"/>
                </a:lnTo>
                <a:lnTo>
                  <a:pt x="1190999" y="76161"/>
                </a:lnTo>
                <a:close/>
              </a:path>
              <a:path w="3272154" h="139700">
                <a:moveTo>
                  <a:pt x="2677636" y="76161"/>
                </a:moveTo>
                <a:lnTo>
                  <a:pt x="2675439" y="76276"/>
                </a:lnTo>
                <a:lnTo>
                  <a:pt x="2676543" y="76392"/>
                </a:lnTo>
                <a:lnTo>
                  <a:pt x="2677636" y="76161"/>
                </a:lnTo>
                <a:close/>
              </a:path>
              <a:path w="3272154" h="139700">
                <a:moveTo>
                  <a:pt x="1787124" y="75755"/>
                </a:moveTo>
                <a:lnTo>
                  <a:pt x="1784407" y="76314"/>
                </a:lnTo>
                <a:lnTo>
                  <a:pt x="1785796" y="76314"/>
                </a:lnTo>
                <a:lnTo>
                  <a:pt x="1787124" y="75755"/>
                </a:lnTo>
                <a:close/>
              </a:path>
              <a:path w="3272154" h="139700">
                <a:moveTo>
                  <a:pt x="1936084" y="75755"/>
                </a:moveTo>
                <a:lnTo>
                  <a:pt x="1787124" y="75755"/>
                </a:lnTo>
                <a:lnTo>
                  <a:pt x="1785796" y="76314"/>
                </a:lnTo>
                <a:lnTo>
                  <a:pt x="1934648" y="76314"/>
                </a:lnTo>
                <a:lnTo>
                  <a:pt x="1936084" y="75755"/>
                </a:lnTo>
                <a:close/>
              </a:path>
              <a:path w="3272154" h="139700">
                <a:moveTo>
                  <a:pt x="448653" y="75755"/>
                </a:moveTo>
                <a:lnTo>
                  <a:pt x="448456" y="75831"/>
                </a:lnTo>
                <a:lnTo>
                  <a:pt x="448653" y="75755"/>
                </a:lnTo>
                <a:close/>
              </a:path>
              <a:path w="3272154" h="139700">
                <a:moveTo>
                  <a:pt x="2081447" y="0"/>
                </a:moveTo>
                <a:lnTo>
                  <a:pt x="1930761" y="58610"/>
                </a:lnTo>
                <a:lnTo>
                  <a:pt x="1933327" y="58127"/>
                </a:lnTo>
                <a:lnTo>
                  <a:pt x="1981396" y="58127"/>
                </a:lnTo>
                <a:lnTo>
                  <a:pt x="2081317" y="19256"/>
                </a:lnTo>
                <a:lnTo>
                  <a:pt x="2078729" y="18211"/>
                </a:lnTo>
                <a:lnTo>
                  <a:pt x="2126555" y="18211"/>
                </a:lnTo>
                <a:lnTo>
                  <a:pt x="2081447" y="0"/>
                </a:lnTo>
                <a:close/>
              </a:path>
              <a:path w="3272154" h="139700">
                <a:moveTo>
                  <a:pt x="1981396" y="58127"/>
                </a:moveTo>
                <a:lnTo>
                  <a:pt x="1933327" y="58127"/>
                </a:lnTo>
                <a:lnTo>
                  <a:pt x="1930761" y="58610"/>
                </a:lnTo>
                <a:lnTo>
                  <a:pt x="1980156" y="58610"/>
                </a:lnTo>
                <a:lnTo>
                  <a:pt x="1981396" y="58127"/>
                </a:lnTo>
                <a:close/>
              </a:path>
              <a:path w="3272154" h="139700">
                <a:moveTo>
                  <a:pt x="2078729" y="18211"/>
                </a:moveTo>
                <a:lnTo>
                  <a:pt x="2081317" y="19256"/>
                </a:lnTo>
                <a:lnTo>
                  <a:pt x="2083936" y="18237"/>
                </a:lnTo>
                <a:lnTo>
                  <a:pt x="2078729" y="18211"/>
                </a:lnTo>
                <a:close/>
              </a:path>
              <a:path w="3272154" h="139700">
                <a:moveTo>
                  <a:pt x="592156" y="18199"/>
                </a:moveTo>
                <a:lnTo>
                  <a:pt x="594754" y="19251"/>
                </a:lnTo>
                <a:lnTo>
                  <a:pt x="597376" y="18237"/>
                </a:lnTo>
                <a:lnTo>
                  <a:pt x="592156" y="18199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9" name="object 135">
            <a:extLst>
              <a:ext uri="{FF2B5EF4-FFF2-40B4-BE49-F238E27FC236}">
                <a16:creationId xmlns:a16="http://schemas.microsoft.com/office/drawing/2014/main" id="{6B0BF9FF-C584-4A93-80FE-71E0ABE50508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0" name="object 136">
            <a:extLst>
              <a:ext uri="{FF2B5EF4-FFF2-40B4-BE49-F238E27FC236}">
                <a16:creationId xmlns:a16="http://schemas.microsoft.com/office/drawing/2014/main" id="{BFAF53DE-2C5A-4611-8422-2AF399F07E8F}"/>
              </a:ext>
            </a:extLst>
          </p:cNvPr>
          <p:cNvSpPr>
            <a:spLocks/>
          </p:cNvSpPr>
          <p:nvPr/>
        </p:nvSpPr>
        <p:spPr bwMode="auto">
          <a:xfrm>
            <a:off x="114141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1" name="object 137">
            <a:extLst>
              <a:ext uri="{FF2B5EF4-FFF2-40B4-BE49-F238E27FC236}">
                <a16:creationId xmlns:a16="http://schemas.microsoft.com/office/drawing/2014/main" id="{B3D8FD63-4403-4E96-9DB4-40BE369D61D7}"/>
              </a:ext>
            </a:extLst>
          </p:cNvPr>
          <p:cNvSpPr>
            <a:spLocks/>
          </p:cNvSpPr>
          <p:nvPr/>
        </p:nvSpPr>
        <p:spPr bwMode="auto">
          <a:xfrm>
            <a:off x="1311275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2" name="object 138">
            <a:extLst>
              <a:ext uri="{FF2B5EF4-FFF2-40B4-BE49-F238E27FC236}">
                <a16:creationId xmlns:a16="http://schemas.microsoft.com/office/drawing/2014/main" id="{FCEEB15A-E00C-468E-8B53-563A560B48E3}"/>
              </a:ext>
            </a:extLst>
          </p:cNvPr>
          <p:cNvSpPr>
            <a:spLocks/>
          </p:cNvSpPr>
          <p:nvPr/>
        </p:nvSpPr>
        <p:spPr bwMode="auto">
          <a:xfrm>
            <a:off x="129063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3" name="object 139">
            <a:extLst>
              <a:ext uri="{FF2B5EF4-FFF2-40B4-BE49-F238E27FC236}">
                <a16:creationId xmlns:a16="http://schemas.microsoft.com/office/drawing/2014/main" id="{B78AE36D-FAD8-4E5F-A7CF-71621B6EEB24}"/>
              </a:ext>
            </a:extLst>
          </p:cNvPr>
          <p:cNvSpPr>
            <a:spLocks/>
          </p:cNvSpPr>
          <p:nvPr/>
        </p:nvSpPr>
        <p:spPr bwMode="auto">
          <a:xfrm>
            <a:off x="1460500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4" name="object 140">
            <a:extLst>
              <a:ext uri="{FF2B5EF4-FFF2-40B4-BE49-F238E27FC236}">
                <a16:creationId xmlns:a16="http://schemas.microsoft.com/office/drawing/2014/main" id="{C50EF55F-A3FA-4439-85A7-6B505132D073}"/>
              </a:ext>
            </a:extLst>
          </p:cNvPr>
          <p:cNvSpPr>
            <a:spLocks/>
          </p:cNvSpPr>
          <p:nvPr/>
        </p:nvSpPr>
        <p:spPr bwMode="auto">
          <a:xfrm>
            <a:off x="143986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5" name="object 141">
            <a:extLst>
              <a:ext uri="{FF2B5EF4-FFF2-40B4-BE49-F238E27FC236}">
                <a16:creationId xmlns:a16="http://schemas.microsoft.com/office/drawing/2014/main" id="{0C638764-2419-4C52-AAE8-98ABF1D9BFDD}"/>
              </a:ext>
            </a:extLst>
          </p:cNvPr>
          <p:cNvSpPr>
            <a:spLocks/>
          </p:cNvSpPr>
          <p:nvPr/>
        </p:nvSpPr>
        <p:spPr bwMode="auto">
          <a:xfrm>
            <a:off x="1757363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6" name="object 142">
            <a:extLst>
              <a:ext uri="{FF2B5EF4-FFF2-40B4-BE49-F238E27FC236}">
                <a16:creationId xmlns:a16="http://schemas.microsoft.com/office/drawing/2014/main" id="{E6C49B02-EE9D-46A9-AE28-D536BD96D664}"/>
              </a:ext>
            </a:extLst>
          </p:cNvPr>
          <p:cNvSpPr>
            <a:spLocks/>
          </p:cNvSpPr>
          <p:nvPr/>
        </p:nvSpPr>
        <p:spPr bwMode="auto">
          <a:xfrm>
            <a:off x="1736725" y="341788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7" name="object 143">
            <a:extLst>
              <a:ext uri="{FF2B5EF4-FFF2-40B4-BE49-F238E27FC236}">
                <a16:creationId xmlns:a16="http://schemas.microsoft.com/office/drawing/2014/main" id="{578EC789-02FC-40D9-B68C-807BE5A13BC5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8" name="object 144">
            <a:extLst>
              <a:ext uri="{FF2B5EF4-FFF2-40B4-BE49-F238E27FC236}">
                <a16:creationId xmlns:a16="http://schemas.microsoft.com/office/drawing/2014/main" id="{E7A9F430-2455-4C21-80D5-CABA56B5B264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9" name="object 145">
            <a:extLst>
              <a:ext uri="{FF2B5EF4-FFF2-40B4-BE49-F238E27FC236}">
                <a16:creationId xmlns:a16="http://schemas.microsoft.com/office/drawing/2014/main" id="{1733722C-F523-4065-9EB7-246B4ACF80C5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0" name="object 146">
            <a:extLst>
              <a:ext uri="{FF2B5EF4-FFF2-40B4-BE49-F238E27FC236}">
                <a16:creationId xmlns:a16="http://schemas.microsoft.com/office/drawing/2014/main" id="{6F30365A-6E3D-41E2-9DE2-7C76C8ED4F35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1" name="object 147">
            <a:extLst>
              <a:ext uri="{FF2B5EF4-FFF2-40B4-BE49-F238E27FC236}">
                <a16:creationId xmlns:a16="http://schemas.microsoft.com/office/drawing/2014/main" id="{5FC4C627-274D-48F8-B722-F8EBBF7A3F08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2" name="object 148">
            <a:extLst>
              <a:ext uri="{FF2B5EF4-FFF2-40B4-BE49-F238E27FC236}">
                <a16:creationId xmlns:a16="http://schemas.microsoft.com/office/drawing/2014/main" id="{E7219B46-CF99-40D9-8FC7-A9F40243EB65}"/>
              </a:ext>
            </a:extLst>
          </p:cNvPr>
          <p:cNvSpPr>
            <a:spLocks/>
          </p:cNvSpPr>
          <p:nvPr/>
        </p:nvSpPr>
        <p:spPr bwMode="auto">
          <a:xfrm>
            <a:off x="2479675" y="34178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3" name="object 149">
            <a:extLst>
              <a:ext uri="{FF2B5EF4-FFF2-40B4-BE49-F238E27FC236}">
                <a16:creationId xmlns:a16="http://schemas.microsoft.com/office/drawing/2014/main" id="{51E49ED7-3B50-4938-9190-64268FF054E9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4" name="object 150">
            <a:extLst>
              <a:ext uri="{FF2B5EF4-FFF2-40B4-BE49-F238E27FC236}">
                <a16:creationId xmlns:a16="http://schemas.microsoft.com/office/drawing/2014/main" id="{513CD914-AD3A-4C4B-BD0E-C3B1F9C4DED9}"/>
              </a:ext>
            </a:extLst>
          </p:cNvPr>
          <p:cNvSpPr>
            <a:spLocks/>
          </p:cNvSpPr>
          <p:nvPr/>
        </p:nvSpPr>
        <p:spPr bwMode="auto">
          <a:xfrm>
            <a:off x="2628900" y="34798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5" name="object 151">
            <a:extLst>
              <a:ext uri="{FF2B5EF4-FFF2-40B4-BE49-F238E27FC236}">
                <a16:creationId xmlns:a16="http://schemas.microsoft.com/office/drawing/2014/main" id="{74A1ACBB-4C00-4014-99CB-6ED3F9A643C5}"/>
              </a:ext>
            </a:extLst>
          </p:cNvPr>
          <p:cNvSpPr>
            <a:spLocks/>
          </p:cNvSpPr>
          <p:nvPr/>
        </p:nvSpPr>
        <p:spPr bwMode="auto">
          <a:xfrm>
            <a:off x="279876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6" name="object 152">
            <a:extLst>
              <a:ext uri="{FF2B5EF4-FFF2-40B4-BE49-F238E27FC236}">
                <a16:creationId xmlns:a16="http://schemas.microsoft.com/office/drawing/2014/main" id="{C463A47F-B5FC-48F3-9AA1-529C560F2336}"/>
              </a:ext>
            </a:extLst>
          </p:cNvPr>
          <p:cNvSpPr>
            <a:spLocks/>
          </p:cNvSpPr>
          <p:nvPr/>
        </p:nvSpPr>
        <p:spPr bwMode="auto">
          <a:xfrm>
            <a:off x="2778125" y="336073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7" name="object 153">
            <a:extLst>
              <a:ext uri="{FF2B5EF4-FFF2-40B4-BE49-F238E27FC236}">
                <a16:creationId xmlns:a16="http://schemas.microsoft.com/office/drawing/2014/main" id="{4A1AFC93-A28C-4DEA-BC83-BD0569D64B85}"/>
              </a:ext>
            </a:extLst>
          </p:cNvPr>
          <p:cNvSpPr>
            <a:spLocks/>
          </p:cNvSpPr>
          <p:nvPr/>
        </p:nvSpPr>
        <p:spPr bwMode="auto">
          <a:xfrm>
            <a:off x="2778125" y="347980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8" name="object 154">
            <a:extLst>
              <a:ext uri="{FF2B5EF4-FFF2-40B4-BE49-F238E27FC236}">
                <a16:creationId xmlns:a16="http://schemas.microsoft.com/office/drawing/2014/main" id="{814A2F94-D303-4200-9F30-9A59A87816C2}"/>
              </a:ext>
            </a:extLst>
          </p:cNvPr>
          <p:cNvSpPr>
            <a:spLocks/>
          </p:cNvSpPr>
          <p:nvPr/>
        </p:nvSpPr>
        <p:spPr bwMode="auto">
          <a:xfrm>
            <a:off x="2925763" y="33067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9" name="object 155">
            <a:extLst>
              <a:ext uri="{FF2B5EF4-FFF2-40B4-BE49-F238E27FC236}">
                <a16:creationId xmlns:a16="http://schemas.microsoft.com/office/drawing/2014/main" id="{A044F2A4-7461-46E7-B5F7-087BB8293D2E}"/>
              </a:ext>
            </a:extLst>
          </p:cNvPr>
          <p:cNvSpPr>
            <a:spLocks/>
          </p:cNvSpPr>
          <p:nvPr/>
        </p:nvSpPr>
        <p:spPr bwMode="auto">
          <a:xfrm>
            <a:off x="292576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0" name="object 156">
            <a:extLst>
              <a:ext uri="{FF2B5EF4-FFF2-40B4-BE49-F238E27FC236}">
                <a16:creationId xmlns:a16="http://schemas.microsoft.com/office/drawing/2014/main" id="{9B48BC63-9403-42E0-A4FA-465A3D9C51C4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1" name="object 157">
            <a:extLst>
              <a:ext uri="{FF2B5EF4-FFF2-40B4-BE49-F238E27FC236}">
                <a16:creationId xmlns:a16="http://schemas.microsoft.com/office/drawing/2014/main" id="{E2952048-2490-4FDD-9B42-8D1E4692700A}"/>
              </a:ext>
            </a:extLst>
          </p:cNvPr>
          <p:cNvSpPr>
            <a:spLocks/>
          </p:cNvSpPr>
          <p:nvPr/>
        </p:nvSpPr>
        <p:spPr bwMode="auto">
          <a:xfrm>
            <a:off x="3224213" y="3417888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2" name="object 158">
            <a:extLst>
              <a:ext uri="{FF2B5EF4-FFF2-40B4-BE49-F238E27FC236}">
                <a16:creationId xmlns:a16="http://schemas.microsoft.com/office/drawing/2014/main" id="{3F8A1F02-1C4D-4C00-B2D7-3B9A2593D000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3" name="object 159">
            <a:extLst>
              <a:ext uri="{FF2B5EF4-FFF2-40B4-BE49-F238E27FC236}">
                <a16:creationId xmlns:a16="http://schemas.microsoft.com/office/drawing/2014/main" id="{D14D09B8-06BC-4B02-A20C-EAA210D2D085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4" name="object 160">
            <a:extLst>
              <a:ext uri="{FF2B5EF4-FFF2-40B4-BE49-F238E27FC236}">
                <a16:creationId xmlns:a16="http://schemas.microsoft.com/office/drawing/2014/main" id="{7E0B8AE0-60B4-4C8E-9D28-B20B5945F152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5" name="object 161">
            <a:extLst>
              <a:ext uri="{FF2B5EF4-FFF2-40B4-BE49-F238E27FC236}">
                <a16:creationId xmlns:a16="http://schemas.microsoft.com/office/drawing/2014/main" id="{25C3A45B-F439-434C-8679-B94F3C3669BA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6" name="object 162">
            <a:extLst>
              <a:ext uri="{FF2B5EF4-FFF2-40B4-BE49-F238E27FC236}">
                <a16:creationId xmlns:a16="http://schemas.microsoft.com/office/drawing/2014/main" id="{59BBEA99-90A3-48E4-B62D-A24806E77F85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7" name="object 163">
            <a:extLst>
              <a:ext uri="{FF2B5EF4-FFF2-40B4-BE49-F238E27FC236}">
                <a16:creationId xmlns:a16="http://schemas.microsoft.com/office/drawing/2014/main" id="{73D473D7-72E1-4350-B064-2F57A7BD4888}"/>
              </a:ext>
            </a:extLst>
          </p:cNvPr>
          <p:cNvSpPr>
            <a:spLocks/>
          </p:cNvSpPr>
          <p:nvPr/>
        </p:nvSpPr>
        <p:spPr bwMode="auto">
          <a:xfrm>
            <a:off x="4116388" y="3549650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8" name="object 164">
            <a:extLst>
              <a:ext uri="{FF2B5EF4-FFF2-40B4-BE49-F238E27FC236}">
                <a16:creationId xmlns:a16="http://schemas.microsoft.com/office/drawing/2014/main" id="{A942C3B7-8E4C-489C-A899-7913B0BC6543}"/>
              </a:ext>
            </a:extLst>
          </p:cNvPr>
          <p:cNvSpPr>
            <a:spLocks/>
          </p:cNvSpPr>
          <p:nvPr/>
        </p:nvSpPr>
        <p:spPr bwMode="auto">
          <a:xfrm>
            <a:off x="847725" y="3455988"/>
            <a:ext cx="39688" cy="47625"/>
          </a:xfrm>
          <a:custGeom>
            <a:avLst/>
            <a:gdLst>
              <a:gd name="T0" fmla="*/ 13823 w 39369"/>
              <a:gd name="T1" fmla="*/ 0 h 46989"/>
              <a:gd name="T2" fmla="*/ 5325 w 39369"/>
              <a:gd name="T3" fmla="*/ 5614 h 46989"/>
              <a:gd name="T4" fmla="*/ 203 w 39369"/>
              <a:gd name="T5" fmla="*/ 17700 h 46989"/>
              <a:gd name="T6" fmla="*/ 0 w 39369"/>
              <a:gd name="T7" fmla="*/ 36844 h 46989"/>
              <a:gd name="T8" fmla="*/ 9558 w 39369"/>
              <a:gd name="T9" fmla="*/ 45431 h 46989"/>
              <a:gd name="T10" fmla="*/ 25435 w 39369"/>
              <a:gd name="T11" fmla="*/ 47849 h 46989"/>
              <a:gd name="T12" fmla="*/ 35754 w 39369"/>
              <a:gd name="T13" fmla="*/ 38890 h 46989"/>
              <a:gd name="T14" fmla="*/ 39798 w 39369"/>
              <a:gd name="T15" fmla="*/ 24347 h 46989"/>
              <a:gd name="T16" fmla="*/ 37490 w 39369"/>
              <a:gd name="T17" fmla="*/ 13352 h 46989"/>
              <a:gd name="T18" fmla="*/ 28617 w 39369"/>
              <a:gd name="T19" fmla="*/ 3444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0" y="5465"/>
                </a:lnTo>
                <a:lnTo>
                  <a:pt x="199" y="17231"/>
                </a:lnTo>
                <a:lnTo>
                  <a:pt x="0" y="35867"/>
                </a:lnTo>
                <a:lnTo>
                  <a:pt x="9405" y="44225"/>
                </a:lnTo>
                <a:lnTo>
                  <a:pt x="25028" y="46580"/>
                </a:lnTo>
                <a:lnTo>
                  <a:pt x="35182" y="37859"/>
                </a:lnTo>
                <a:lnTo>
                  <a:pt x="39161" y="23701"/>
                </a:lnTo>
                <a:lnTo>
                  <a:pt x="36890" y="12998"/>
                </a:lnTo>
                <a:lnTo>
                  <a:pt x="28159" y="3353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9" name="object 165">
            <a:extLst>
              <a:ext uri="{FF2B5EF4-FFF2-40B4-BE49-F238E27FC236}">
                <a16:creationId xmlns:a16="http://schemas.microsoft.com/office/drawing/2014/main" id="{396EFEC2-9D1D-4BD0-962A-CB39FB89AD52}"/>
              </a:ext>
            </a:extLst>
          </p:cNvPr>
          <p:cNvSpPr>
            <a:spLocks/>
          </p:cNvSpPr>
          <p:nvPr/>
        </p:nvSpPr>
        <p:spPr bwMode="auto">
          <a:xfrm>
            <a:off x="847725" y="3455988"/>
            <a:ext cx="39688" cy="47625"/>
          </a:xfrm>
          <a:custGeom>
            <a:avLst/>
            <a:gdLst>
              <a:gd name="T0" fmla="*/ 39798 w 39369"/>
              <a:gd name="T1" fmla="*/ 24348 h 46989"/>
              <a:gd name="T2" fmla="*/ 35754 w 39369"/>
              <a:gd name="T3" fmla="*/ 38893 h 46989"/>
              <a:gd name="T4" fmla="*/ 25435 w 39369"/>
              <a:gd name="T5" fmla="*/ 47850 h 46989"/>
              <a:gd name="T6" fmla="*/ 9558 w 39369"/>
              <a:gd name="T7" fmla="*/ 45433 h 46989"/>
              <a:gd name="T8" fmla="*/ 0 w 39369"/>
              <a:gd name="T9" fmla="*/ 36848 h 46989"/>
              <a:gd name="T10" fmla="*/ 202 w 39369"/>
              <a:gd name="T11" fmla="*/ 17705 h 46989"/>
              <a:gd name="T12" fmla="*/ 5324 w 39369"/>
              <a:gd name="T13" fmla="*/ 5617 h 46989"/>
              <a:gd name="T14" fmla="*/ 13821 w 39369"/>
              <a:gd name="T15" fmla="*/ 0 h 46989"/>
              <a:gd name="T16" fmla="*/ 28616 w 39369"/>
              <a:gd name="T17" fmla="*/ 3444 h 46989"/>
              <a:gd name="T18" fmla="*/ 37489 w 39369"/>
              <a:gd name="T19" fmla="*/ 13353 h 46989"/>
              <a:gd name="T20" fmla="*/ 39798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1" y="23702"/>
                </a:moveTo>
                <a:lnTo>
                  <a:pt x="35182" y="37862"/>
                </a:lnTo>
                <a:lnTo>
                  <a:pt x="25028" y="46581"/>
                </a:lnTo>
                <a:lnTo>
                  <a:pt x="9405" y="44227"/>
                </a:lnTo>
                <a:lnTo>
                  <a:pt x="0" y="35870"/>
                </a:lnTo>
                <a:lnTo>
                  <a:pt x="198" y="17236"/>
                </a:lnTo>
                <a:lnTo>
                  <a:pt x="5239" y="5468"/>
                </a:lnTo>
                <a:lnTo>
                  <a:pt x="13600" y="0"/>
                </a:lnTo>
                <a:lnTo>
                  <a:pt x="28158" y="3353"/>
                </a:lnTo>
                <a:lnTo>
                  <a:pt x="36889" y="12999"/>
                </a:lnTo>
                <a:lnTo>
                  <a:pt x="39161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0" name="object 166">
            <a:extLst>
              <a:ext uri="{FF2B5EF4-FFF2-40B4-BE49-F238E27FC236}">
                <a16:creationId xmlns:a16="http://schemas.microsoft.com/office/drawing/2014/main" id="{8257E4F4-D80E-440F-A46A-ECB81A7F7EFE}"/>
              </a:ext>
            </a:extLst>
          </p:cNvPr>
          <p:cNvSpPr>
            <a:spLocks/>
          </p:cNvSpPr>
          <p:nvPr/>
        </p:nvSpPr>
        <p:spPr bwMode="auto">
          <a:xfrm>
            <a:off x="996950" y="3455988"/>
            <a:ext cx="39688" cy="47625"/>
          </a:xfrm>
          <a:custGeom>
            <a:avLst/>
            <a:gdLst>
              <a:gd name="T0" fmla="*/ 13824 w 39369"/>
              <a:gd name="T1" fmla="*/ 0 h 46989"/>
              <a:gd name="T2" fmla="*/ 5325 w 39369"/>
              <a:gd name="T3" fmla="*/ 5614 h 46989"/>
              <a:gd name="T4" fmla="*/ 203 w 39369"/>
              <a:gd name="T5" fmla="*/ 17699 h 46989"/>
              <a:gd name="T6" fmla="*/ 0 w 39369"/>
              <a:gd name="T7" fmla="*/ 36843 h 46989"/>
              <a:gd name="T8" fmla="*/ 9557 w 39369"/>
              <a:gd name="T9" fmla="*/ 45431 h 46989"/>
              <a:gd name="T10" fmla="*/ 25434 w 39369"/>
              <a:gd name="T11" fmla="*/ 47849 h 46989"/>
              <a:gd name="T12" fmla="*/ 35753 w 39369"/>
              <a:gd name="T13" fmla="*/ 38891 h 46989"/>
              <a:gd name="T14" fmla="*/ 39797 w 39369"/>
              <a:gd name="T15" fmla="*/ 24347 h 46989"/>
              <a:gd name="T16" fmla="*/ 37490 w 39369"/>
              <a:gd name="T17" fmla="*/ 13353 h 46989"/>
              <a:gd name="T18" fmla="*/ 28617 w 39369"/>
              <a:gd name="T19" fmla="*/ 3444 h 46989"/>
              <a:gd name="T20" fmla="*/ 13824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3" y="0"/>
                </a:moveTo>
                <a:lnTo>
                  <a:pt x="5240" y="5465"/>
                </a:lnTo>
                <a:lnTo>
                  <a:pt x="199" y="17230"/>
                </a:lnTo>
                <a:lnTo>
                  <a:pt x="0" y="35866"/>
                </a:lnTo>
                <a:lnTo>
                  <a:pt x="9404" y="44225"/>
                </a:lnTo>
                <a:lnTo>
                  <a:pt x="25027" y="46580"/>
                </a:lnTo>
                <a:lnTo>
                  <a:pt x="35181" y="37860"/>
                </a:lnTo>
                <a:lnTo>
                  <a:pt x="39160" y="23701"/>
                </a:lnTo>
                <a:lnTo>
                  <a:pt x="36890" y="12999"/>
                </a:lnTo>
                <a:lnTo>
                  <a:pt x="28159" y="3353"/>
                </a:lnTo>
                <a:lnTo>
                  <a:pt x="136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1" name="object 167">
            <a:extLst>
              <a:ext uri="{FF2B5EF4-FFF2-40B4-BE49-F238E27FC236}">
                <a16:creationId xmlns:a16="http://schemas.microsoft.com/office/drawing/2014/main" id="{7A2708B6-02B2-4988-97BC-C57099D966FA}"/>
              </a:ext>
            </a:extLst>
          </p:cNvPr>
          <p:cNvSpPr>
            <a:spLocks/>
          </p:cNvSpPr>
          <p:nvPr/>
        </p:nvSpPr>
        <p:spPr bwMode="auto">
          <a:xfrm>
            <a:off x="996950" y="3455988"/>
            <a:ext cx="39688" cy="47625"/>
          </a:xfrm>
          <a:custGeom>
            <a:avLst/>
            <a:gdLst>
              <a:gd name="T0" fmla="*/ 39798 w 39369"/>
              <a:gd name="T1" fmla="*/ 24348 h 46989"/>
              <a:gd name="T2" fmla="*/ 35754 w 39369"/>
              <a:gd name="T3" fmla="*/ 38893 h 46989"/>
              <a:gd name="T4" fmla="*/ 25435 w 39369"/>
              <a:gd name="T5" fmla="*/ 47850 h 46989"/>
              <a:gd name="T6" fmla="*/ 9558 w 39369"/>
              <a:gd name="T7" fmla="*/ 45433 h 46989"/>
              <a:gd name="T8" fmla="*/ 0 w 39369"/>
              <a:gd name="T9" fmla="*/ 36848 h 46989"/>
              <a:gd name="T10" fmla="*/ 202 w 39369"/>
              <a:gd name="T11" fmla="*/ 17705 h 46989"/>
              <a:gd name="T12" fmla="*/ 5324 w 39369"/>
              <a:gd name="T13" fmla="*/ 5617 h 46989"/>
              <a:gd name="T14" fmla="*/ 13821 w 39369"/>
              <a:gd name="T15" fmla="*/ 0 h 46989"/>
              <a:gd name="T16" fmla="*/ 28615 w 39369"/>
              <a:gd name="T17" fmla="*/ 3444 h 46989"/>
              <a:gd name="T18" fmla="*/ 37489 w 39369"/>
              <a:gd name="T19" fmla="*/ 13354 h 46989"/>
              <a:gd name="T20" fmla="*/ 39798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1" y="23702"/>
                </a:moveTo>
                <a:lnTo>
                  <a:pt x="35182" y="37862"/>
                </a:lnTo>
                <a:lnTo>
                  <a:pt x="25028" y="46581"/>
                </a:lnTo>
                <a:lnTo>
                  <a:pt x="9405" y="44227"/>
                </a:lnTo>
                <a:lnTo>
                  <a:pt x="0" y="35870"/>
                </a:lnTo>
                <a:lnTo>
                  <a:pt x="198" y="17236"/>
                </a:lnTo>
                <a:lnTo>
                  <a:pt x="5239" y="5468"/>
                </a:lnTo>
                <a:lnTo>
                  <a:pt x="13600" y="0"/>
                </a:lnTo>
                <a:lnTo>
                  <a:pt x="28157" y="3353"/>
                </a:lnTo>
                <a:lnTo>
                  <a:pt x="36889" y="13000"/>
                </a:lnTo>
                <a:lnTo>
                  <a:pt x="39161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2" name="object 168">
            <a:extLst>
              <a:ext uri="{FF2B5EF4-FFF2-40B4-BE49-F238E27FC236}">
                <a16:creationId xmlns:a16="http://schemas.microsoft.com/office/drawing/2014/main" id="{0BB8D8BB-0E4B-43E5-9D3C-A36868AC3E3B}"/>
              </a:ext>
            </a:extLst>
          </p:cNvPr>
          <p:cNvSpPr>
            <a:spLocks/>
          </p:cNvSpPr>
          <p:nvPr/>
        </p:nvSpPr>
        <p:spPr bwMode="auto">
          <a:xfrm>
            <a:off x="1144588" y="3455988"/>
            <a:ext cx="39687" cy="47625"/>
          </a:xfrm>
          <a:custGeom>
            <a:avLst/>
            <a:gdLst>
              <a:gd name="T0" fmla="*/ 13823 w 39369"/>
              <a:gd name="T1" fmla="*/ 0 h 46989"/>
              <a:gd name="T2" fmla="*/ 5325 w 39369"/>
              <a:gd name="T3" fmla="*/ 5614 h 46989"/>
              <a:gd name="T4" fmla="*/ 203 w 39369"/>
              <a:gd name="T5" fmla="*/ 17700 h 46989"/>
              <a:gd name="T6" fmla="*/ 0 w 39369"/>
              <a:gd name="T7" fmla="*/ 36844 h 46989"/>
              <a:gd name="T8" fmla="*/ 9558 w 39369"/>
              <a:gd name="T9" fmla="*/ 45431 h 46989"/>
              <a:gd name="T10" fmla="*/ 25434 w 39369"/>
              <a:gd name="T11" fmla="*/ 47849 h 46989"/>
              <a:gd name="T12" fmla="*/ 35752 w 39369"/>
              <a:gd name="T13" fmla="*/ 38890 h 46989"/>
              <a:gd name="T14" fmla="*/ 39796 w 39369"/>
              <a:gd name="T15" fmla="*/ 24347 h 46989"/>
              <a:gd name="T16" fmla="*/ 37488 w 39369"/>
              <a:gd name="T17" fmla="*/ 13352 h 46989"/>
              <a:gd name="T18" fmla="*/ 28615 w 39369"/>
              <a:gd name="T19" fmla="*/ 3444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0" y="5465"/>
                </a:lnTo>
                <a:lnTo>
                  <a:pt x="199" y="17231"/>
                </a:lnTo>
                <a:lnTo>
                  <a:pt x="0" y="35867"/>
                </a:lnTo>
                <a:lnTo>
                  <a:pt x="9405" y="44225"/>
                </a:lnTo>
                <a:lnTo>
                  <a:pt x="25028" y="46580"/>
                </a:lnTo>
                <a:lnTo>
                  <a:pt x="35182" y="37859"/>
                </a:lnTo>
                <a:lnTo>
                  <a:pt x="39161" y="23701"/>
                </a:lnTo>
                <a:lnTo>
                  <a:pt x="36890" y="12998"/>
                </a:lnTo>
                <a:lnTo>
                  <a:pt x="28159" y="3353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3" name="object 169">
            <a:extLst>
              <a:ext uri="{FF2B5EF4-FFF2-40B4-BE49-F238E27FC236}">
                <a16:creationId xmlns:a16="http://schemas.microsoft.com/office/drawing/2014/main" id="{5F58AC33-DD89-44DB-A5EC-9006312E7017}"/>
              </a:ext>
            </a:extLst>
          </p:cNvPr>
          <p:cNvSpPr>
            <a:spLocks/>
          </p:cNvSpPr>
          <p:nvPr/>
        </p:nvSpPr>
        <p:spPr bwMode="auto">
          <a:xfrm>
            <a:off x="1144588" y="3455988"/>
            <a:ext cx="39687" cy="47625"/>
          </a:xfrm>
          <a:custGeom>
            <a:avLst/>
            <a:gdLst>
              <a:gd name="T0" fmla="*/ 39799 w 39369"/>
              <a:gd name="T1" fmla="*/ 24347 h 46989"/>
              <a:gd name="T2" fmla="*/ 35755 w 39369"/>
              <a:gd name="T3" fmla="*/ 38892 h 46989"/>
              <a:gd name="T4" fmla="*/ 25436 w 39369"/>
              <a:gd name="T5" fmla="*/ 47849 h 46989"/>
              <a:gd name="T6" fmla="*/ 9558 w 39369"/>
              <a:gd name="T7" fmla="*/ 45433 h 46989"/>
              <a:gd name="T8" fmla="*/ 0 w 39369"/>
              <a:gd name="T9" fmla="*/ 36849 h 46989"/>
              <a:gd name="T10" fmla="*/ 202 w 39369"/>
              <a:gd name="T11" fmla="*/ 17706 h 46989"/>
              <a:gd name="T12" fmla="*/ 5322 w 39369"/>
              <a:gd name="T13" fmla="*/ 5618 h 46989"/>
              <a:gd name="T14" fmla="*/ 13819 w 39369"/>
              <a:gd name="T15" fmla="*/ 0 h 46989"/>
              <a:gd name="T16" fmla="*/ 28612 w 39369"/>
              <a:gd name="T17" fmla="*/ 3443 h 46989"/>
              <a:gd name="T18" fmla="*/ 37488 w 39369"/>
              <a:gd name="T19" fmla="*/ 13350 h 46989"/>
              <a:gd name="T20" fmla="*/ 39799 w 39369"/>
              <a:gd name="T21" fmla="*/ 2434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4" y="23701"/>
                </a:moveTo>
                <a:lnTo>
                  <a:pt x="35185" y="37861"/>
                </a:lnTo>
                <a:lnTo>
                  <a:pt x="25030" y="46580"/>
                </a:lnTo>
                <a:lnTo>
                  <a:pt x="9405" y="44227"/>
                </a:lnTo>
                <a:lnTo>
                  <a:pt x="0" y="35871"/>
                </a:lnTo>
                <a:lnTo>
                  <a:pt x="198" y="17237"/>
                </a:lnTo>
                <a:lnTo>
                  <a:pt x="5237" y="5469"/>
                </a:lnTo>
                <a:lnTo>
                  <a:pt x="13598" y="0"/>
                </a:lnTo>
                <a:lnTo>
                  <a:pt x="28156" y="3352"/>
                </a:lnTo>
                <a:lnTo>
                  <a:pt x="36890" y="12996"/>
                </a:lnTo>
                <a:lnTo>
                  <a:pt x="39164" y="23701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4" name="object 170">
            <a:extLst>
              <a:ext uri="{FF2B5EF4-FFF2-40B4-BE49-F238E27FC236}">
                <a16:creationId xmlns:a16="http://schemas.microsoft.com/office/drawing/2014/main" id="{8564826C-FF12-4C2B-A949-C79E6CE78F2A}"/>
              </a:ext>
            </a:extLst>
          </p:cNvPr>
          <p:cNvSpPr>
            <a:spLocks/>
          </p:cNvSpPr>
          <p:nvPr/>
        </p:nvSpPr>
        <p:spPr bwMode="auto">
          <a:xfrm>
            <a:off x="1293813" y="3394075"/>
            <a:ext cx="39687" cy="47625"/>
          </a:xfrm>
          <a:custGeom>
            <a:avLst/>
            <a:gdLst>
              <a:gd name="T0" fmla="*/ 13822 w 39369"/>
              <a:gd name="T1" fmla="*/ 0 h 46989"/>
              <a:gd name="T2" fmla="*/ 5325 w 39369"/>
              <a:gd name="T3" fmla="*/ 5620 h 46989"/>
              <a:gd name="T4" fmla="*/ 202 w 39369"/>
              <a:gd name="T5" fmla="*/ 17709 h 46989"/>
              <a:gd name="T6" fmla="*/ 0 w 39369"/>
              <a:gd name="T7" fmla="*/ 36848 h 46989"/>
              <a:gd name="T8" fmla="*/ 9560 w 39369"/>
              <a:gd name="T9" fmla="*/ 45432 h 46989"/>
              <a:gd name="T10" fmla="*/ 25435 w 39369"/>
              <a:gd name="T11" fmla="*/ 47848 h 46989"/>
              <a:gd name="T12" fmla="*/ 35753 w 39369"/>
              <a:gd name="T13" fmla="*/ 38894 h 46989"/>
              <a:gd name="T14" fmla="*/ 39800 w 39369"/>
              <a:gd name="T15" fmla="*/ 24344 h 46989"/>
              <a:gd name="T16" fmla="*/ 37489 w 39369"/>
              <a:gd name="T17" fmla="*/ 13352 h 46989"/>
              <a:gd name="T18" fmla="*/ 28612 w 39369"/>
              <a:gd name="T19" fmla="*/ 3444 h 46989"/>
              <a:gd name="T20" fmla="*/ 13822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1" y="0"/>
                </a:moveTo>
                <a:lnTo>
                  <a:pt x="5240" y="5471"/>
                </a:lnTo>
                <a:lnTo>
                  <a:pt x="198" y="17240"/>
                </a:lnTo>
                <a:lnTo>
                  <a:pt x="0" y="35870"/>
                </a:lnTo>
                <a:lnTo>
                  <a:pt x="9407" y="44226"/>
                </a:lnTo>
                <a:lnTo>
                  <a:pt x="25029" y="46579"/>
                </a:lnTo>
                <a:lnTo>
                  <a:pt x="35183" y="37863"/>
                </a:lnTo>
                <a:lnTo>
                  <a:pt x="39165" y="23698"/>
                </a:lnTo>
                <a:lnTo>
                  <a:pt x="36891" y="12998"/>
                </a:lnTo>
                <a:lnTo>
                  <a:pt x="28156" y="3353"/>
                </a:lnTo>
                <a:lnTo>
                  <a:pt x="1360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5" name="object 171">
            <a:extLst>
              <a:ext uri="{FF2B5EF4-FFF2-40B4-BE49-F238E27FC236}">
                <a16:creationId xmlns:a16="http://schemas.microsoft.com/office/drawing/2014/main" id="{C590EA7B-6790-4C18-8D16-872A105C1081}"/>
              </a:ext>
            </a:extLst>
          </p:cNvPr>
          <p:cNvSpPr>
            <a:spLocks/>
          </p:cNvSpPr>
          <p:nvPr/>
        </p:nvSpPr>
        <p:spPr bwMode="auto">
          <a:xfrm>
            <a:off x="1293813" y="3394075"/>
            <a:ext cx="39687" cy="47625"/>
          </a:xfrm>
          <a:custGeom>
            <a:avLst/>
            <a:gdLst>
              <a:gd name="T0" fmla="*/ 39785 w 39369"/>
              <a:gd name="T1" fmla="*/ 24334 h 46989"/>
              <a:gd name="T2" fmla="*/ 35743 w 39369"/>
              <a:gd name="T3" fmla="*/ 38887 h 46989"/>
              <a:gd name="T4" fmla="*/ 25430 w 39369"/>
              <a:gd name="T5" fmla="*/ 47847 h 46989"/>
              <a:gd name="T6" fmla="*/ 9558 w 39369"/>
              <a:gd name="T7" fmla="*/ 45433 h 46989"/>
              <a:gd name="T8" fmla="*/ 0 w 39369"/>
              <a:gd name="T9" fmla="*/ 36850 h 46989"/>
              <a:gd name="T10" fmla="*/ 200 w 39369"/>
              <a:gd name="T11" fmla="*/ 17706 h 46989"/>
              <a:gd name="T12" fmla="*/ 5319 w 39369"/>
              <a:gd name="T13" fmla="*/ 5618 h 46989"/>
              <a:gd name="T14" fmla="*/ 13814 w 39369"/>
              <a:gd name="T15" fmla="*/ 0 h 46989"/>
              <a:gd name="T16" fmla="*/ 28607 w 39369"/>
              <a:gd name="T17" fmla="*/ 3446 h 46989"/>
              <a:gd name="T18" fmla="*/ 37479 w 39369"/>
              <a:gd name="T19" fmla="*/ 13356 h 46989"/>
              <a:gd name="T20" fmla="*/ 39785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6" name="object 172">
            <a:extLst>
              <a:ext uri="{FF2B5EF4-FFF2-40B4-BE49-F238E27FC236}">
                <a16:creationId xmlns:a16="http://schemas.microsoft.com/office/drawing/2014/main" id="{E0BECC85-E225-4038-B971-954A040BD044}"/>
              </a:ext>
            </a:extLst>
          </p:cNvPr>
          <p:cNvSpPr>
            <a:spLocks/>
          </p:cNvSpPr>
          <p:nvPr/>
        </p:nvSpPr>
        <p:spPr bwMode="auto">
          <a:xfrm>
            <a:off x="1443038" y="3336925"/>
            <a:ext cx="39687" cy="46038"/>
          </a:xfrm>
          <a:custGeom>
            <a:avLst/>
            <a:gdLst>
              <a:gd name="T0" fmla="*/ 13824 w 39369"/>
              <a:gd name="T1" fmla="*/ 0 h 46989"/>
              <a:gd name="T2" fmla="*/ 5327 w 39369"/>
              <a:gd name="T3" fmla="*/ 5244 h 46989"/>
              <a:gd name="T4" fmla="*/ 203 w 39369"/>
              <a:gd name="T5" fmla="*/ 16537 h 46989"/>
              <a:gd name="T6" fmla="*/ 0 w 39369"/>
              <a:gd name="T7" fmla="*/ 34425 h 46989"/>
              <a:gd name="T8" fmla="*/ 9561 w 39369"/>
              <a:gd name="T9" fmla="*/ 42444 h 46989"/>
              <a:gd name="T10" fmla="*/ 25434 w 39369"/>
              <a:gd name="T11" fmla="*/ 44702 h 46989"/>
              <a:gd name="T12" fmla="*/ 35754 w 39369"/>
              <a:gd name="T13" fmla="*/ 36334 h 46989"/>
              <a:gd name="T14" fmla="*/ 39800 w 39369"/>
              <a:gd name="T15" fmla="*/ 22740 h 46989"/>
              <a:gd name="T16" fmla="*/ 37492 w 39369"/>
              <a:gd name="T17" fmla="*/ 12479 h 46989"/>
              <a:gd name="T18" fmla="*/ 28617 w 39369"/>
              <a:gd name="T19" fmla="*/ 3219 h 46989"/>
              <a:gd name="T20" fmla="*/ 13824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3" y="0"/>
                </a:moveTo>
                <a:lnTo>
                  <a:pt x="5242" y="5463"/>
                </a:lnTo>
                <a:lnTo>
                  <a:pt x="199" y="17228"/>
                </a:lnTo>
                <a:lnTo>
                  <a:pt x="0" y="35862"/>
                </a:lnTo>
                <a:lnTo>
                  <a:pt x="9408" y="44216"/>
                </a:lnTo>
                <a:lnTo>
                  <a:pt x="25028" y="46567"/>
                </a:lnTo>
                <a:lnTo>
                  <a:pt x="35184" y="37851"/>
                </a:lnTo>
                <a:lnTo>
                  <a:pt x="39165" y="23689"/>
                </a:lnTo>
                <a:lnTo>
                  <a:pt x="36894" y="13000"/>
                </a:lnTo>
                <a:lnTo>
                  <a:pt x="28161" y="3354"/>
                </a:lnTo>
                <a:lnTo>
                  <a:pt x="136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7" name="object 173">
            <a:extLst>
              <a:ext uri="{FF2B5EF4-FFF2-40B4-BE49-F238E27FC236}">
                <a16:creationId xmlns:a16="http://schemas.microsoft.com/office/drawing/2014/main" id="{F3050D13-3E2B-4DE0-94F0-6C4C803593DC}"/>
              </a:ext>
            </a:extLst>
          </p:cNvPr>
          <p:cNvSpPr>
            <a:spLocks/>
          </p:cNvSpPr>
          <p:nvPr/>
        </p:nvSpPr>
        <p:spPr bwMode="auto">
          <a:xfrm>
            <a:off x="1443038" y="3336925"/>
            <a:ext cx="39687" cy="46038"/>
          </a:xfrm>
          <a:custGeom>
            <a:avLst/>
            <a:gdLst>
              <a:gd name="T0" fmla="*/ 39791 w 39369"/>
              <a:gd name="T1" fmla="*/ 22738 h 46989"/>
              <a:gd name="T2" fmla="*/ 35747 w 39369"/>
              <a:gd name="T3" fmla="*/ 36335 h 46989"/>
              <a:gd name="T4" fmla="*/ 25433 w 39369"/>
              <a:gd name="T5" fmla="*/ 44708 h 46989"/>
              <a:gd name="T6" fmla="*/ 9563 w 39369"/>
              <a:gd name="T7" fmla="*/ 42455 h 46989"/>
              <a:gd name="T8" fmla="*/ 0 w 39369"/>
              <a:gd name="T9" fmla="*/ 34438 h 46989"/>
              <a:gd name="T10" fmla="*/ 198 w 39369"/>
              <a:gd name="T11" fmla="*/ 16549 h 46989"/>
              <a:gd name="T12" fmla="*/ 5318 w 39369"/>
              <a:gd name="T13" fmla="*/ 5251 h 46989"/>
              <a:gd name="T14" fmla="*/ 13808 w 39369"/>
              <a:gd name="T15" fmla="*/ 0 h 46989"/>
              <a:gd name="T16" fmla="*/ 28602 w 39369"/>
              <a:gd name="T17" fmla="*/ 3218 h 46989"/>
              <a:gd name="T18" fmla="*/ 37480 w 39369"/>
              <a:gd name="T19" fmla="*/ 12474 h 46989"/>
              <a:gd name="T20" fmla="*/ 39791 w 39369"/>
              <a:gd name="T21" fmla="*/ 2273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6" y="23687"/>
                </a:moveTo>
                <a:lnTo>
                  <a:pt x="35177" y="37852"/>
                </a:lnTo>
                <a:lnTo>
                  <a:pt x="25027" y="46575"/>
                </a:lnTo>
                <a:lnTo>
                  <a:pt x="9410" y="44227"/>
                </a:lnTo>
                <a:lnTo>
                  <a:pt x="0" y="35875"/>
                </a:lnTo>
                <a:lnTo>
                  <a:pt x="194" y="17240"/>
                </a:lnTo>
                <a:lnTo>
                  <a:pt x="5233" y="5470"/>
                </a:lnTo>
                <a:lnTo>
                  <a:pt x="13587" y="0"/>
                </a:lnTo>
                <a:lnTo>
                  <a:pt x="28146" y="3352"/>
                </a:lnTo>
                <a:lnTo>
                  <a:pt x="36882" y="12995"/>
                </a:lnTo>
                <a:lnTo>
                  <a:pt x="39156" y="2368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8" name="object 174">
            <a:extLst>
              <a:ext uri="{FF2B5EF4-FFF2-40B4-BE49-F238E27FC236}">
                <a16:creationId xmlns:a16="http://schemas.microsoft.com/office/drawing/2014/main" id="{6E2B10CF-8326-4A0B-9CB7-E8FCD08CB647}"/>
              </a:ext>
            </a:extLst>
          </p:cNvPr>
          <p:cNvSpPr>
            <a:spLocks/>
          </p:cNvSpPr>
          <p:nvPr/>
        </p:nvSpPr>
        <p:spPr bwMode="auto">
          <a:xfrm>
            <a:off x="1739900" y="3455988"/>
            <a:ext cx="39688" cy="47625"/>
          </a:xfrm>
          <a:custGeom>
            <a:avLst/>
            <a:gdLst>
              <a:gd name="T0" fmla="*/ 13826 w 39369"/>
              <a:gd name="T1" fmla="*/ 0 h 46989"/>
              <a:gd name="T2" fmla="*/ 5329 w 39369"/>
              <a:gd name="T3" fmla="*/ 5613 h 46989"/>
              <a:gd name="T4" fmla="*/ 204 w 39369"/>
              <a:gd name="T5" fmla="*/ 17698 h 46989"/>
              <a:gd name="T6" fmla="*/ 0 w 39369"/>
              <a:gd name="T7" fmla="*/ 36842 h 46989"/>
              <a:gd name="T8" fmla="*/ 9559 w 39369"/>
              <a:gd name="T9" fmla="*/ 45431 h 46989"/>
              <a:gd name="T10" fmla="*/ 25430 w 39369"/>
              <a:gd name="T11" fmla="*/ 47850 h 46989"/>
              <a:gd name="T12" fmla="*/ 35748 w 39369"/>
              <a:gd name="T13" fmla="*/ 38892 h 46989"/>
              <a:gd name="T14" fmla="*/ 39791 w 39369"/>
              <a:gd name="T15" fmla="*/ 24348 h 46989"/>
              <a:gd name="T16" fmla="*/ 37486 w 39369"/>
              <a:gd name="T17" fmla="*/ 13358 h 46989"/>
              <a:gd name="T18" fmla="*/ 28617 w 39369"/>
              <a:gd name="T19" fmla="*/ 3445 h 46989"/>
              <a:gd name="T20" fmla="*/ 13826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9" name="object 175">
            <a:extLst>
              <a:ext uri="{FF2B5EF4-FFF2-40B4-BE49-F238E27FC236}">
                <a16:creationId xmlns:a16="http://schemas.microsoft.com/office/drawing/2014/main" id="{13355398-5720-40FD-9CE2-63971423E976}"/>
              </a:ext>
            </a:extLst>
          </p:cNvPr>
          <p:cNvSpPr>
            <a:spLocks/>
          </p:cNvSpPr>
          <p:nvPr/>
        </p:nvSpPr>
        <p:spPr bwMode="auto">
          <a:xfrm>
            <a:off x="1739900" y="3455988"/>
            <a:ext cx="39688" cy="47625"/>
          </a:xfrm>
          <a:custGeom>
            <a:avLst/>
            <a:gdLst>
              <a:gd name="T0" fmla="*/ 39799 w 39369"/>
              <a:gd name="T1" fmla="*/ 24348 h 46989"/>
              <a:gd name="T2" fmla="*/ 35752 w 39369"/>
              <a:gd name="T3" fmla="*/ 38891 h 46989"/>
              <a:gd name="T4" fmla="*/ 25432 w 39369"/>
              <a:gd name="T5" fmla="*/ 47849 h 46989"/>
              <a:gd name="T6" fmla="*/ 9561 w 39369"/>
              <a:gd name="T7" fmla="*/ 45433 h 46989"/>
              <a:gd name="T8" fmla="*/ 0 w 39369"/>
              <a:gd name="T9" fmla="*/ 36848 h 46989"/>
              <a:gd name="T10" fmla="*/ 203 w 39369"/>
              <a:gd name="T11" fmla="*/ 17705 h 46989"/>
              <a:gd name="T12" fmla="*/ 5326 w 39369"/>
              <a:gd name="T13" fmla="*/ 5617 h 46989"/>
              <a:gd name="T14" fmla="*/ 13819 w 39369"/>
              <a:gd name="T15" fmla="*/ 0 h 46989"/>
              <a:gd name="T16" fmla="*/ 28610 w 39369"/>
              <a:gd name="T17" fmla="*/ 3444 h 46989"/>
              <a:gd name="T18" fmla="*/ 37487 w 39369"/>
              <a:gd name="T19" fmla="*/ 13352 h 46989"/>
              <a:gd name="T20" fmla="*/ 39799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2" y="23702"/>
                </a:moveTo>
                <a:lnTo>
                  <a:pt x="35180" y="37860"/>
                </a:lnTo>
                <a:lnTo>
                  <a:pt x="25025" y="46580"/>
                </a:lnTo>
                <a:lnTo>
                  <a:pt x="9408" y="44227"/>
                </a:lnTo>
                <a:lnTo>
                  <a:pt x="0" y="35870"/>
                </a:lnTo>
                <a:lnTo>
                  <a:pt x="199" y="17236"/>
                </a:lnTo>
                <a:lnTo>
                  <a:pt x="5241" y="5468"/>
                </a:lnTo>
                <a:lnTo>
                  <a:pt x="13598" y="0"/>
                </a:lnTo>
                <a:lnTo>
                  <a:pt x="28152" y="3353"/>
                </a:lnTo>
                <a:lnTo>
                  <a:pt x="36887" y="12998"/>
                </a:lnTo>
                <a:lnTo>
                  <a:pt x="39162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0" name="object 176">
            <a:extLst>
              <a:ext uri="{FF2B5EF4-FFF2-40B4-BE49-F238E27FC236}">
                <a16:creationId xmlns:a16="http://schemas.microsoft.com/office/drawing/2014/main" id="{85DD82B5-3ABB-49D8-978D-0AEC125F7648}"/>
              </a:ext>
            </a:extLst>
          </p:cNvPr>
          <p:cNvSpPr>
            <a:spLocks/>
          </p:cNvSpPr>
          <p:nvPr/>
        </p:nvSpPr>
        <p:spPr bwMode="auto">
          <a:xfrm>
            <a:off x="2036763" y="3394075"/>
            <a:ext cx="39687" cy="47625"/>
          </a:xfrm>
          <a:custGeom>
            <a:avLst/>
            <a:gdLst>
              <a:gd name="T0" fmla="*/ 13817 w 39369"/>
              <a:gd name="T1" fmla="*/ 0 h 46989"/>
              <a:gd name="T2" fmla="*/ 5324 w 39369"/>
              <a:gd name="T3" fmla="*/ 5619 h 46989"/>
              <a:gd name="T4" fmla="*/ 202 w 39369"/>
              <a:gd name="T5" fmla="*/ 17708 h 46989"/>
              <a:gd name="T6" fmla="*/ 0 w 39369"/>
              <a:gd name="T7" fmla="*/ 36850 h 46989"/>
              <a:gd name="T8" fmla="*/ 9561 w 39369"/>
              <a:gd name="T9" fmla="*/ 45432 h 46989"/>
              <a:gd name="T10" fmla="*/ 25434 w 39369"/>
              <a:gd name="T11" fmla="*/ 47846 h 46989"/>
              <a:gd name="T12" fmla="*/ 35754 w 39369"/>
              <a:gd name="T13" fmla="*/ 38892 h 46989"/>
              <a:gd name="T14" fmla="*/ 39800 w 39369"/>
              <a:gd name="T15" fmla="*/ 24345 h 46989"/>
              <a:gd name="T16" fmla="*/ 37487 w 39369"/>
              <a:gd name="T17" fmla="*/ 13351 h 46989"/>
              <a:gd name="T18" fmla="*/ 28610 w 39369"/>
              <a:gd name="T19" fmla="*/ 3444 h 46989"/>
              <a:gd name="T20" fmla="*/ 13817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6" y="0"/>
                </a:moveTo>
                <a:lnTo>
                  <a:pt x="5239" y="5470"/>
                </a:lnTo>
                <a:lnTo>
                  <a:pt x="198" y="17239"/>
                </a:lnTo>
                <a:lnTo>
                  <a:pt x="0" y="35872"/>
                </a:lnTo>
                <a:lnTo>
                  <a:pt x="9408" y="44226"/>
                </a:lnTo>
                <a:lnTo>
                  <a:pt x="25028" y="46577"/>
                </a:lnTo>
                <a:lnTo>
                  <a:pt x="35184" y="37861"/>
                </a:lnTo>
                <a:lnTo>
                  <a:pt x="39165" y="23699"/>
                </a:lnTo>
                <a:lnTo>
                  <a:pt x="36889" y="12997"/>
                </a:lnTo>
                <a:lnTo>
                  <a:pt x="28154" y="3353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1" name="object 177">
            <a:extLst>
              <a:ext uri="{FF2B5EF4-FFF2-40B4-BE49-F238E27FC236}">
                <a16:creationId xmlns:a16="http://schemas.microsoft.com/office/drawing/2014/main" id="{F15FA41E-22FD-4166-B381-398865818F0C}"/>
              </a:ext>
            </a:extLst>
          </p:cNvPr>
          <p:cNvSpPr>
            <a:spLocks/>
          </p:cNvSpPr>
          <p:nvPr/>
        </p:nvSpPr>
        <p:spPr bwMode="auto">
          <a:xfrm>
            <a:off x="2036763" y="3394075"/>
            <a:ext cx="39687" cy="47625"/>
          </a:xfrm>
          <a:custGeom>
            <a:avLst/>
            <a:gdLst>
              <a:gd name="T0" fmla="*/ 39786 w 39369"/>
              <a:gd name="T1" fmla="*/ 24334 h 46989"/>
              <a:gd name="T2" fmla="*/ 35741 w 39369"/>
              <a:gd name="T3" fmla="*/ 38887 h 46989"/>
              <a:gd name="T4" fmla="*/ 25427 w 39369"/>
              <a:gd name="T5" fmla="*/ 47848 h 46989"/>
              <a:gd name="T6" fmla="*/ 9557 w 39369"/>
              <a:gd name="T7" fmla="*/ 45433 h 46989"/>
              <a:gd name="T8" fmla="*/ 0 w 39369"/>
              <a:gd name="T9" fmla="*/ 36848 h 46989"/>
              <a:gd name="T10" fmla="*/ 201 w 39369"/>
              <a:gd name="T11" fmla="*/ 17705 h 46989"/>
              <a:gd name="T12" fmla="*/ 5321 w 39369"/>
              <a:gd name="T13" fmla="*/ 5617 h 46989"/>
              <a:gd name="T14" fmla="*/ 13817 w 39369"/>
              <a:gd name="T15" fmla="*/ 0 h 46989"/>
              <a:gd name="T16" fmla="*/ 28604 w 39369"/>
              <a:gd name="T17" fmla="*/ 3446 h 46989"/>
              <a:gd name="T18" fmla="*/ 37479 w 39369"/>
              <a:gd name="T19" fmla="*/ 13358 h 46989"/>
              <a:gd name="T20" fmla="*/ 39786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1" y="23688"/>
                </a:moveTo>
                <a:lnTo>
                  <a:pt x="35171" y="37856"/>
                </a:lnTo>
                <a:lnTo>
                  <a:pt x="25021" y="46579"/>
                </a:lnTo>
                <a:lnTo>
                  <a:pt x="9404" y="44227"/>
                </a:lnTo>
                <a:lnTo>
                  <a:pt x="0" y="35870"/>
                </a:lnTo>
                <a:lnTo>
                  <a:pt x="197" y="17236"/>
                </a:lnTo>
                <a:lnTo>
                  <a:pt x="5236" y="5468"/>
                </a:lnTo>
                <a:lnTo>
                  <a:pt x="13596" y="0"/>
                </a:lnTo>
                <a:lnTo>
                  <a:pt x="28148" y="3355"/>
                </a:lnTo>
                <a:lnTo>
                  <a:pt x="36881" y="13004"/>
                </a:lnTo>
                <a:lnTo>
                  <a:pt x="39151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2" name="object 178">
            <a:extLst>
              <a:ext uri="{FF2B5EF4-FFF2-40B4-BE49-F238E27FC236}">
                <a16:creationId xmlns:a16="http://schemas.microsoft.com/office/drawing/2014/main" id="{B0C8CF30-94BF-4ABF-BBE6-B0DFF9878258}"/>
              </a:ext>
            </a:extLst>
          </p:cNvPr>
          <p:cNvSpPr>
            <a:spLocks/>
          </p:cNvSpPr>
          <p:nvPr/>
        </p:nvSpPr>
        <p:spPr bwMode="auto">
          <a:xfrm>
            <a:off x="2335213" y="3455988"/>
            <a:ext cx="38100" cy="47625"/>
          </a:xfrm>
          <a:custGeom>
            <a:avLst/>
            <a:gdLst>
              <a:gd name="T0" fmla="*/ 12745 w 39369"/>
              <a:gd name="T1" fmla="*/ 0 h 46989"/>
              <a:gd name="T2" fmla="*/ 4913 w 39369"/>
              <a:gd name="T3" fmla="*/ 5612 h 46989"/>
              <a:gd name="T4" fmla="*/ 189 w 39369"/>
              <a:gd name="T5" fmla="*/ 17697 h 46989"/>
              <a:gd name="T6" fmla="*/ 0 w 39369"/>
              <a:gd name="T7" fmla="*/ 36841 h 46989"/>
              <a:gd name="T8" fmla="*/ 8808 w 39369"/>
              <a:gd name="T9" fmla="*/ 45431 h 46989"/>
              <a:gd name="T10" fmla="*/ 23433 w 39369"/>
              <a:gd name="T11" fmla="*/ 47850 h 46989"/>
              <a:gd name="T12" fmla="*/ 32943 w 39369"/>
              <a:gd name="T13" fmla="*/ 38892 h 46989"/>
              <a:gd name="T14" fmla="*/ 36673 w 39369"/>
              <a:gd name="T15" fmla="*/ 24348 h 46989"/>
              <a:gd name="T16" fmla="*/ 34546 w 39369"/>
              <a:gd name="T17" fmla="*/ 13359 h 46989"/>
              <a:gd name="T18" fmla="*/ 26370 w 39369"/>
              <a:gd name="T19" fmla="*/ 3446 h 46989"/>
              <a:gd name="T20" fmla="*/ 12745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8" y="0"/>
                </a:moveTo>
                <a:lnTo>
                  <a:pt x="5246" y="5463"/>
                </a:lnTo>
                <a:lnTo>
                  <a:pt x="201" y="17228"/>
                </a:lnTo>
                <a:lnTo>
                  <a:pt x="0" y="35864"/>
                </a:lnTo>
                <a:lnTo>
                  <a:pt x="9404" y="44225"/>
                </a:lnTo>
                <a:lnTo>
                  <a:pt x="25019" y="46581"/>
                </a:lnTo>
                <a:lnTo>
                  <a:pt x="35174" y="37861"/>
                </a:lnTo>
                <a:lnTo>
                  <a:pt x="39156" y="23702"/>
                </a:lnTo>
                <a:lnTo>
                  <a:pt x="36886" y="13005"/>
                </a:lnTo>
                <a:lnTo>
                  <a:pt x="28156" y="3355"/>
                </a:lnTo>
                <a:lnTo>
                  <a:pt x="1360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3" name="object 179">
            <a:extLst>
              <a:ext uri="{FF2B5EF4-FFF2-40B4-BE49-F238E27FC236}">
                <a16:creationId xmlns:a16="http://schemas.microsoft.com/office/drawing/2014/main" id="{5D36C1A7-6BC5-4E3C-BDE4-4C1EA7EFE5E8}"/>
              </a:ext>
            </a:extLst>
          </p:cNvPr>
          <p:cNvSpPr>
            <a:spLocks/>
          </p:cNvSpPr>
          <p:nvPr/>
        </p:nvSpPr>
        <p:spPr bwMode="auto">
          <a:xfrm>
            <a:off x="2335213" y="3455988"/>
            <a:ext cx="38100" cy="47625"/>
          </a:xfrm>
          <a:custGeom>
            <a:avLst/>
            <a:gdLst>
              <a:gd name="T0" fmla="*/ 36679 w 39369"/>
              <a:gd name="T1" fmla="*/ 24347 h 46989"/>
              <a:gd name="T2" fmla="*/ 32949 w 39369"/>
              <a:gd name="T3" fmla="*/ 38893 h 46989"/>
              <a:gd name="T4" fmla="*/ 23437 w 39369"/>
              <a:gd name="T5" fmla="*/ 47850 h 46989"/>
              <a:gd name="T6" fmla="*/ 8811 w 39369"/>
              <a:gd name="T7" fmla="*/ 45432 h 46989"/>
              <a:gd name="T8" fmla="*/ 0 w 39369"/>
              <a:gd name="T9" fmla="*/ 36846 h 46989"/>
              <a:gd name="T10" fmla="*/ 187 w 39369"/>
              <a:gd name="T11" fmla="*/ 17706 h 46989"/>
              <a:gd name="T12" fmla="*/ 4909 w 39369"/>
              <a:gd name="T13" fmla="*/ 5618 h 46989"/>
              <a:gd name="T14" fmla="*/ 12741 w 39369"/>
              <a:gd name="T15" fmla="*/ 0 h 46989"/>
              <a:gd name="T16" fmla="*/ 26368 w 39369"/>
              <a:gd name="T17" fmla="*/ 3444 h 46989"/>
              <a:gd name="T18" fmla="*/ 34548 w 39369"/>
              <a:gd name="T19" fmla="*/ 13352 h 46989"/>
              <a:gd name="T20" fmla="*/ 36679 w 39369"/>
              <a:gd name="T21" fmla="*/ 2434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3" y="23701"/>
                </a:moveTo>
                <a:lnTo>
                  <a:pt x="35180" y="37862"/>
                </a:lnTo>
                <a:lnTo>
                  <a:pt x="25025" y="46581"/>
                </a:lnTo>
                <a:lnTo>
                  <a:pt x="9407" y="44226"/>
                </a:lnTo>
                <a:lnTo>
                  <a:pt x="0" y="35869"/>
                </a:lnTo>
                <a:lnTo>
                  <a:pt x="199" y="17237"/>
                </a:lnTo>
                <a:lnTo>
                  <a:pt x="5242" y="5469"/>
                </a:lnTo>
                <a:lnTo>
                  <a:pt x="13603" y="0"/>
                </a:lnTo>
                <a:lnTo>
                  <a:pt x="28154" y="3353"/>
                </a:lnTo>
                <a:lnTo>
                  <a:pt x="36888" y="12998"/>
                </a:lnTo>
                <a:lnTo>
                  <a:pt x="39163" y="23701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4" name="object 180">
            <a:extLst>
              <a:ext uri="{FF2B5EF4-FFF2-40B4-BE49-F238E27FC236}">
                <a16:creationId xmlns:a16="http://schemas.microsoft.com/office/drawing/2014/main" id="{2A252DEF-3B11-48E2-A1FA-542932DF605F}"/>
              </a:ext>
            </a:extLst>
          </p:cNvPr>
          <p:cNvSpPr>
            <a:spLocks/>
          </p:cNvSpPr>
          <p:nvPr/>
        </p:nvSpPr>
        <p:spPr bwMode="auto">
          <a:xfrm>
            <a:off x="2482850" y="3455988"/>
            <a:ext cx="39688" cy="47625"/>
          </a:xfrm>
          <a:custGeom>
            <a:avLst/>
            <a:gdLst>
              <a:gd name="T0" fmla="*/ 13826 w 39369"/>
              <a:gd name="T1" fmla="*/ 0 h 46989"/>
              <a:gd name="T2" fmla="*/ 5329 w 39369"/>
              <a:gd name="T3" fmla="*/ 5613 h 46989"/>
              <a:gd name="T4" fmla="*/ 204 w 39369"/>
              <a:gd name="T5" fmla="*/ 17698 h 46989"/>
              <a:gd name="T6" fmla="*/ 0 w 39369"/>
              <a:gd name="T7" fmla="*/ 36842 h 46989"/>
              <a:gd name="T8" fmla="*/ 9559 w 39369"/>
              <a:gd name="T9" fmla="*/ 45431 h 46989"/>
              <a:gd name="T10" fmla="*/ 25430 w 39369"/>
              <a:gd name="T11" fmla="*/ 47850 h 46989"/>
              <a:gd name="T12" fmla="*/ 35748 w 39369"/>
              <a:gd name="T13" fmla="*/ 38892 h 46989"/>
              <a:gd name="T14" fmla="*/ 39791 w 39369"/>
              <a:gd name="T15" fmla="*/ 24348 h 46989"/>
              <a:gd name="T16" fmla="*/ 37486 w 39369"/>
              <a:gd name="T17" fmla="*/ 13358 h 46989"/>
              <a:gd name="T18" fmla="*/ 28617 w 39369"/>
              <a:gd name="T19" fmla="*/ 3445 h 46989"/>
              <a:gd name="T20" fmla="*/ 13826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5" name="object 181">
            <a:extLst>
              <a:ext uri="{FF2B5EF4-FFF2-40B4-BE49-F238E27FC236}">
                <a16:creationId xmlns:a16="http://schemas.microsoft.com/office/drawing/2014/main" id="{EAB6F351-C1EF-46B8-88AA-BD4B9E72F769}"/>
              </a:ext>
            </a:extLst>
          </p:cNvPr>
          <p:cNvSpPr>
            <a:spLocks/>
          </p:cNvSpPr>
          <p:nvPr/>
        </p:nvSpPr>
        <p:spPr bwMode="auto">
          <a:xfrm>
            <a:off x="2482850" y="3455988"/>
            <a:ext cx="39688" cy="47625"/>
          </a:xfrm>
          <a:custGeom>
            <a:avLst/>
            <a:gdLst>
              <a:gd name="T0" fmla="*/ 39790 w 39369"/>
              <a:gd name="T1" fmla="*/ 24348 h 46989"/>
              <a:gd name="T2" fmla="*/ 35745 w 39369"/>
              <a:gd name="T3" fmla="*/ 38895 h 46989"/>
              <a:gd name="T4" fmla="*/ 25427 w 39369"/>
              <a:gd name="T5" fmla="*/ 47853 h 46989"/>
              <a:gd name="T6" fmla="*/ 9559 w 39369"/>
              <a:gd name="T7" fmla="*/ 45433 h 46989"/>
              <a:gd name="T8" fmla="*/ 0 w 39369"/>
              <a:gd name="T9" fmla="*/ 36844 h 46989"/>
              <a:gd name="T10" fmla="*/ 204 w 39369"/>
              <a:gd name="T11" fmla="*/ 17703 h 46989"/>
              <a:gd name="T12" fmla="*/ 5329 w 39369"/>
              <a:gd name="T13" fmla="*/ 5616 h 46989"/>
              <a:gd name="T14" fmla="*/ 13825 w 39369"/>
              <a:gd name="T15" fmla="*/ 0 h 46989"/>
              <a:gd name="T16" fmla="*/ 28613 w 39369"/>
              <a:gd name="T17" fmla="*/ 3447 h 46989"/>
              <a:gd name="T18" fmla="*/ 37484 w 39369"/>
              <a:gd name="T19" fmla="*/ 13360 h 46989"/>
              <a:gd name="T20" fmla="*/ 39790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3" y="23702"/>
                </a:moveTo>
                <a:lnTo>
                  <a:pt x="35173" y="37864"/>
                </a:lnTo>
                <a:lnTo>
                  <a:pt x="25020" y="46583"/>
                </a:lnTo>
                <a:lnTo>
                  <a:pt x="9406" y="44227"/>
                </a:lnTo>
                <a:lnTo>
                  <a:pt x="0" y="35867"/>
                </a:lnTo>
                <a:lnTo>
                  <a:pt x="200" y="17234"/>
                </a:lnTo>
                <a:lnTo>
                  <a:pt x="5244" y="5467"/>
                </a:lnTo>
                <a:lnTo>
                  <a:pt x="13604" y="0"/>
                </a:lnTo>
                <a:lnTo>
                  <a:pt x="28155" y="3356"/>
                </a:lnTo>
                <a:lnTo>
                  <a:pt x="36884" y="13006"/>
                </a:lnTo>
                <a:lnTo>
                  <a:pt x="39153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6" name="object 182">
            <a:extLst>
              <a:ext uri="{FF2B5EF4-FFF2-40B4-BE49-F238E27FC236}">
                <a16:creationId xmlns:a16="http://schemas.microsoft.com/office/drawing/2014/main" id="{9EB0E12A-70E1-4DC0-A9F8-6218FE38A81B}"/>
              </a:ext>
            </a:extLst>
          </p:cNvPr>
          <p:cNvSpPr>
            <a:spLocks/>
          </p:cNvSpPr>
          <p:nvPr/>
        </p:nvSpPr>
        <p:spPr bwMode="auto">
          <a:xfrm>
            <a:off x="2632075" y="3394075"/>
            <a:ext cx="39688" cy="47625"/>
          </a:xfrm>
          <a:custGeom>
            <a:avLst/>
            <a:gdLst>
              <a:gd name="T0" fmla="*/ 13823 w 39369"/>
              <a:gd name="T1" fmla="*/ 0 h 46989"/>
              <a:gd name="T2" fmla="*/ 5328 w 39369"/>
              <a:gd name="T3" fmla="*/ 5618 h 46989"/>
              <a:gd name="T4" fmla="*/ 204 w 39369"/>
              <a:gd name="T5" fmla="*/ 17706 h 46989"/>
              <a:gd name="T6" fmla="*/ 0 w 39369"/>
              <a:gd name="T7" fmla="*/ 36846 h 46989"/>
              <a:gd name="T8" fmla="*/ 9559 w 39369"/>
              <a:gd name="T9" fmla="*/ 45433 h 46989"/>
              <a:gd name="T10" fmla="*/ 25430 w 39369"/>
              <a:gd name="T11" fmla="*/ 47850 h 46989"/>
              <a:gd name="T12" fmla="*/ 35748 w 39369"/>
              <a:gd name="T13" fmla="*/ 38897 h 46989"/>
              <a:gd name="T14" fmla="*/ 39792 w 39369"/>
              <a:gd name="T15" fmla="*/ 24346 h 46989"/>
              <a:gd name="T16" fmla="*/ 37486 w 39369"/>
              <a:gd name="T17" fmla="*/ 13360 h 46989"/>
              <a:gd name="T18" fmla="*/ 28616 w 39369"/>
              <a:gd name="T19" fmla="*/ 3447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3" y="5469"/>
                </a:lnTo>
                <a:lnTo>
                  <a:pt x="200" y="17237"/>
                </a:lnTo>
                <a:lnTo>
                  <a:pt x="0" y="35869"/>
                </a:lnTo>
                <a:lnTo>
                  <a:pt x="9406" y="44227"/>
                </a:lnTo>
                <a:lnTo>
                  <a:pt x="25023" y="46581"/>
                </a:lnTo>
                <a:lnTo>
                  <a:pt x="35176" y="37865"/>
                </a:lnTo>
                <a:lnTo>
                  <a:pt x="39155" y="23700"/>
                </a:lnTo>
                <a:lnTo>
                  <a:pt x="36886" y="13006"/>
                </a:lnTo>
                <a:lnTo>
                  <a:pt x="28158" y="3356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7" name="object 183">
            <a:extLst>
              <a:ext uri="{FF2B5EF4-FFF2-40B4-BE49-F238E27FC236}">
                <a16:creationId xmlns:a16="http://schemas.microsoft.com/office/drawing/2014/main" id="{78A89BC9-5C13-419E-8A81-DA5C17D83EFC}"/>
              </a:ext>
            </a:extLst>
          </p:cNvPr>
          <p:cNvSpPr>
            <a:spLocks/>
          </p:cNvSpPr>
          <p:nvPr/>
        </p:nvSpPr>
        <p:spPr bwMode="auto">
          <a:xfrm>
            <a:off x="2632075" y="3394075"/>
            <a:ext cx="39688" cy="47625"/>
          </a:xfrm>
          <a:custGeom>
            <a:avLst/>
            <a:gdLst>
              <a:gd name="T0" fmla="*/ 39787 w 39369"/>
              <a:gd name="T1" fmla="*/ 24334 h 46989"/>
              <a:gd name="T2" fmla="*/ 35745 w 39369"/>
              <a:gd name="T3" fmla="*/ 38887 h 46989"/>
              <a:gd name="T4" fmla="*/ 25431 w 39369"/>
              <a:gd name="T5" fmla="*/ 47847 h 46989"/>
              <a:gd name="T6" fmla="*/ 9558 w 39369"/>
              <a:gd name="T7" fmla="*/ 45433 h 46989"/>
              <a:gd name="T8" fmla="*/ 0 w 39369"/>
              <a:gd name="T9" fmla="*/ 36850 h 46989"/>
              <a:gd name="T10" fmla="*/ 200 w 39369"/>
              <a:gd name="T11" fmla="*/ 17706 h 46989"/>
              <a:gd name="T12" fmla="*/ 5319 w 39369"/>
              <a:gd name="T13" fmla="*/ 5618 h 46989"/>
              <a:gd name="T14" fmla="*/ 13814 w 39369"/>
              <a:gd name="T15" fmla="*/ 0 h 46989"/>
              <a:gd name="T16" fmla="*/ 28609 w 39369"/>
              <a:gd name="T17" fmla="*/ 3446 h 46989"/>
              <a:gd name="T18" fmla="*/ 37481 w 39369"/>
              <a:gd name="T19" fmla="*/ 13356 h 46989"/>
              <a:gd name="T20" fmla="*/ 39787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8" name="object 184">
            <a:extLst>
              <a:ext uri="{FF2B5EF4-FFF2-40B4-BE49-F238E27FC236}">
                <a16:creationId xmlns:a16="http://schemas.microsoft.com/office/drawing/2014/main" id="{348793C2-25DD-4955-B9C3-8039C865A0A8}"/>
              </a:ext>
            </a:extLst>
          </p:cNvPr>
          <p:cNvSpPr>
            <a:spLocks/>
          </p:cNvSpPr>
          <p:nvPr/>
        </p:nvSpPr>
        <p:spPr bwMode="auto">
          <a:xfrm>
            <a:off x="2781300" y="3394075"/>
            <a:ext cx="39688" cy="47625"/>
          </a:xfrm>
          <a:custGeom>
            <a:avLst/>
            <a:gdLst>
              <a:gd name="T0" fmla="*/ 13817 w 39369"/>
              <a:gd name="T1" fmla="*/ 0 h 46989"/>
              <a:gd name="T2" fmla="*/ 5324 w 39369"/>
              <a:gd name="T3" fmla="*/ 5619 h 46989"/>
              <a:gd name="T4" fmla="*/ 202 w 39369"/>
              <a:gd name="T5" fmla="*/ 17708 h 46989"/>
              <a:gd name="T6" fmla="*/ 0 w 39369"/>
              <a:gd name="T7" fmla="*/ 36850 h 46989"/>
              <a:gd name="T8" fmla="*/ 9561 w 39369"/>
              <a:gd name="T9" fmla="*/ 45432 h 46989"/>
              <a:gd name="T10" fmla="*/ 25435 w 39369"/>
              <a:gd name="T11" fmla="*/ 47846 h 46989"/>
              <a:gd name="T12" fmla="*/ 35756 w 39369"/>
              <a:gd name="T13" fmla="*/ 38892 h 46989"/>
              <a:gd name="T14" fmla="*/ 39802 w 39369"/>
              <a:gd name="T15" fmla="*/ 24345 h 46989"/>
              <a:gd name="T16" fmla="*/ 37489 w 39369"/>
              <a:gd name="T17" fmla="*/ 13351 h 46989"/>
              <a:gd name="T18" fmla="*/ 28612 w 39369"/>
              <a:gd name="T19" fmla="*/ 3444 h 46989"/>
              <a:gd name="T20" fmla="*/ 13817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6" y="0"/>
                </a:moveTo>
                <a:lnTo>
                  <a:pt x="5239" y="5470"/>
                </a:lnTo>
                <a:lnTo>
                  <a:pt x="198" y="17239"/>
                </a:lnTo>
                <a:lnTo>
                  <a:pt x="0" y="35872"/>
                </a:lnTo>
                <a:lnTo>
                  <a:pt x="9408" y="44226"/>
                </a:lnTo>
                <a:lnTo>
                  <a:pt x="25028" y="46577"/>
                </a:lnTo>
                <a:lnTo>
                  <a:pt x="35184" y="37861"/>
                </a:lnTo>
                <a:lnTo>
                  <a:pt x="39165" y="23699"/>
                </a:lnTo>
                <a:lnTo>
                  <a:pt x="36889" y="12997"/>
                </a:lnTo>
                <a:lnTo>
                  <a:pt x="28154" y="3353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9" name="object 185">
            <a:extLst>
              <a:ext uri="{FF2B5EF4-FFF2-40B4-BE49-F238E27FC236}">
                <a16:creationId xmlns:a16="http://schemas.microsoft.com/office/drawing/2014/main" id="{E14DF422-9AA4-4397-8DC9-AD0913A964F5}"/>
              </a:ext>
            </a:extLst>
          </p:cNvPr>
          <p:cNvSpPr>
            <a:spLocks/>
          </p:cNvSpPr>
          <p:nvPr/>
        </p:nvSpPr>
        <p:spPr bwMode="auto">
          <a:xfrm>
            <a:off x="2781300" y="3394075"/>
            <a:ext cx="39688" cy="47625"/>
          </a:xfrm>
          <a:custGeom>
            <a:avLst/>
            <a:gdLst>
              <a:gd name="T0" fmla="*/ 39794 w 39369"/>
              <a:gd name="T1" fmla="*/ 24332 h 46989"/>
              <a:gd name="T2" fmla="*/ 35748 w 39369"/>
              <a:gd name="T3" fmla="*/ 38885 h 46989"/>
              <a:gd name="T4" fmla="*/ 25434 w 39369"/>
              <a:gd name="T5" fmla="*/ 47845 h 46989"/>
              <a:gd name="T6" fmla="*/ 9562 w 39369"/>
              <a:gd name="T7" fmla="*/ 45432 h 46989"/>
              <a:gd name="T8" fmla="*/ 0 w 39369"/>
              <a:gd name="T9" fmla="*/ 36851 h 46989"/>
              <a:gd name="T10" fmla="*/ 198 w 39369"/>
              <a:gd name="T11" fmla="*/ 17709 h 46989"/>
              <a:gd name="T12" fmla="*/ 5319 w 39369"/>
              <a:gd name="T13" fmla="*/ 5620 h 46989"/>
              <a:gd name="T14" fmla="*/ 13813 w 39369"/>
              <a:gd name="T15" fmla="*/ 0 h 46989"/>
              <a:gd name="T16" fmla="*/ 28606 w 39369"/>
              <a:gd name="T17" fmla="*/ 3443 h 46989"/>
              <a:gd name="T18" fmla="*/ 37484 w 39369"/>
              <a:gd name="T19" fmla="*/ 13349 h 46989"/>
              <a:gd name="T20" fmla="*/ 39794 w 39369"/>
              <a:gd name="T21" fmla="*/ 24332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54"/>
                </a:lnTo>
                <a:lnTo>
                  <a:pt x="25027" y="46576"/>
                </a:lnTo>
                <a:lnTo>
                  <a:pt x="9409" y="44226"/>
                </a:lnTo>
                <a:lnTo>
                  <a:pt x="0" y="35873"/>
                </a:lnTo>
                <a:lnTo>
                  <a:pt x="194" y="17240"/>
                </a:lnTo>
                <a:lnTo>
                  <a:pt x="5234" y="5471"/>
                </a:lnTo>
                <a:lnTo>
                  <a:pt x="13592" y="0"/>
                </a:lnTo>
                <a:lnTo>
                  <a:pt x="28148" y="3352"/>
                </a:lnTo>
                <a:lnTo>
                  <a:pt x="36884" y="12995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0" name="object 186">
            <a:extLst>
              <a:ext uri="{FF2B5EF4-FFF2-40B4-BE49-F238E27FC236}">
                <a16:creationId xmlns:a16="http://schemas.microsoft.com/office/drawing/2014/main" id="{F0B6A07D-B24D-41E5-9F40-A428877B2819}"/>
              </a:ext>
            </a:extLst>
          </p:cNvPr>
          <p:cNvSpPr>
            <a:spLocks/>
          </p:cNvSpPr>
          <p:nvPr/>
        </p:nvSpPr>
        <p:spPr bwMode="auto">
          <a:xfrm>
            <a:off x="2928938" y="3336925"/>
            <a:ext cx="39687" cy="46038"/>
          </a:xfrm>
          <a:custGeom>
            <a:avLst/>
            <a:gdLst>
              <a:gd name="T0" fmla="*/ 13833 w 39369"/>
              <a:gd name="T1" fmla="*/ 0 h 46989"/>
              <a:gd name="T2" fmla="*/ 5331 w 39369"/>
              <a:gd name="T3" fmla="*/ 5242 h 46989"/>
              <a:gd name="T4" fmla="*/ 205 w 39369"/>
              <a:gd name="T5" fmla="*/ 16533 h 46989"/>
              <a:gd name="T6" fmla="*/ 0 w 39369"/>
              <a:gd name="T7" fmla="*/ 34420 h 46989"/>
              <a:gd name="T8" fmla="*/ 9554 w 39369"/>
              <a:gd name="T9" fmla="*/ 42445 h 46989"/>
              <a:gd name="T10" fmla="*/ 25428 w 39369"/>
              <a:gd name="T11" fmla="*/ 44705 h 46989"/>
              <a:gd name="T12" fmla="*/ 35747 w 39369"/>
              <a:gd name="T13" fmla="*/ 36338 h 46989"/>
              <a:gd name="T14" fmla="*/ 39794 w 39369"/>
              <a:gd name="T15" fmla="*/ 22742 h 46989"/>
              <a:gd name="T16" fmla="*/ 37490 w 39369"/>
              <a:gd name="T17" fmla="*/ 12488 h 46989"/>
              <a:gd name="T18" fmla="*/ 28619 w 39369"/>
              <a:gd name="T19" fmla="*/ 3222 h 46989"/>
              <a:gd name="T20" fmla="*/ 1383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12" y="0"/>
                </a:moveTo>
                <a:lnTo>
                  <a:pt x="5246" y="5461"/>
                </a:lnTo>
                <a:lnTo>
                  <a:pt x="201" y="17224"/>
                </a:lnTo>
                <a:lnTo>
                  <a:pt x="0" y="35857"/>
                </a:lnTo>
                <a:lnTo>
                  <a:pt x="9401" y="44217"/>
                </a:lnTo>
                <a:lnTo>
                  <a:pt x="25022" y="46571"/>
                </a:lnTo>
                <a:lnTo>
                  <a:pt x="35177" y="37855"/>
                </a:lnTo>
                <a:lnTo>
                  <a:pt x="39159" y="23691"/>
                </a:lnTo>
                <a:lnTo>
                  <a:pt x="36892" y="13009"/>
                </a:lnTo>
                <a:lnTo>
                  <a:pt x="28163" y="3357"/>
                </a:lnTo>
                <a:lnTo>
                  <a:pt x="1361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1" name="object 187">
            <a:extLst>
              <a:ext uri="{FF2B5EF4-FFF2-40B4-BE49-F238E27FC236}">
                <a16:creationId xmlns:a16="http://schemas.microsoft.com/office/drawing/2014/main" id="{360B7877-9292-4AB3-A356-93794EC15CBD}"/>
              </a:ext>
            </a:extLst>
          </p:cNvPr>
          <p:cNvSpPr>
            <a:spLocks/>
          </p:cNvSpPr>
          <p:nvPr/>
        </p:nvSpPr>
        <p:spPr bwMode="auto">
          <a:xfrm>
            <a:off x="2928938" y="3336925"/>
            <a:ext cx="39687" cy="46038"/>
          </a:xfrm>
          <a:custGeom>
            <a:avLst/>
            <a:gdLst>
              <a:gd name="T0" fmla="*/ 39792 w 39369"/>
              <a:gd name="T1" fmla="*/ 22737 h 46989"/>
              <a:gd name="T2" fmla="*/ 35746 w 39369"/>
              <a:gd name="T3" fmla="*/ 36337 h 46989"/>
              <a:gd name="T4" fmla="*/ 25433 w 39369"/>
              <a:gd name="T5" fmla="*/ 44709 h 46989"/>
              <a:gd name="T6" fmla="*/ 9562 w 39369"/>
              <a:gd name="T7" fmla="*/ 42454 h 46989"/>
              <a:gd name="T8" fmla="*/ 0 w 39369"/>
              <a:gd name="T9" fmla="*/ 34436 h 46989"/>
              <a:gd name="T10" fmla="*/ 198 w 39369"/>
              <a:gd name="T11" fmla="*/ 16549 h 46989"/>
              <a:gd name="T12" fmla="*/ 5319 w 39369"/>
              <a:gd name="T13" fmla="*/ 5252 h 46989"/>
              <a:gd name="T14" fmla="*/ 13813 w 39369"/>
              <a:gd name="T15" fmla="*/ 0 h 46989"/>
              <a:gd name="T16" fmla="*/ 28604 w 39369"/>
              <a:gd name="T17" fmla="*/ 3218 h 46989"/>
              <a:gd name="T18" fmla="*/ 37482 w 39369"/>
              <a:gd name="T19" fmla="*/ 12474 h 46989"/>
              <a:gd name="T20" fmla="*/ 39792 w 39369"/>
              <a:gd name="T21" fmla="*/ 2273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54"/>
                </a:lnTo>
                <a:lnTo>
                  <a:pt x="25027" y="46576"/>
                </a:lnTo>
                <a:lnTo>
                  <a:pt x="9409" y="44226"/>
                </a:lnTo>
                <a:lnTo>
                  <a:pt x="0" y="35873"/>
                </a:lnTo>
                <a:lnTo>
                  <a:pt x="194" y="17240"/>
                </a:lnTo>
                <a:lnTo>
                  <a:pt x="5234" y="5471"/>
                </a:lnTo>
                <a:lnTo>
                  <a:pt x="13592" y="0"/>
                </a:lnTo>
                <a:lnTo>
                  <a:pt x="28148" y="3352"/>
                </a:lnTo>
                <a:lnTo>
                  <a:pt x="36884" y="12995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2" name="object 188">
            <a:extLst>
              <a:ext uri="{FF2B5EF4-FFF2-40B4-BE49-F238E27FC236}">
                <a16:creationId xmlns:a16="http://schemas.microsoft.com/office/drawing/2014/main" id="{7BBDE8CC-49D4-4A78-A052-F4CE60615EFD}"/>
              </a:ext>
            </a:extLst>
          </p:cNvPr>
          <p:cNvSpPr>
            <a:spLocks/>
          </p:cNvSpPr>
          <p:nvPr/>
        </p:nvSpPr>
        <p:spPr bwMode="auto">
          <a:xfrm>
            <a:off x="3227388" y="3455988"/>
            <a:ext cx="39687" cy="47625"/>
          </a:xfrm>
          <a:custGeom>
            <a:avLst/>
            <a:gdLst>
              <a:gd name="T0" fmla="*/ 13825 w 39370"/>
              <a:gd name="T1" fmla="*/ 0 h 46989"/>
              <a:gd name="T2" fmla="*/ 5329 w 39370"/>
              <a:gd name="T3" fmla="*/ 5613 h 46989"/>
              <a:gd name="T4" fmla="*/ 204 w 39370"/>
              <a:gd name="T5" fmla="*/ 17698 h 46989"/>
              <a:gd name="T6" fmla="*/ 0 w 39370"/>
              <a:gd name="T7" fmla="*/ 36842 h 46989"/>
              <a:gd name="T8" fmla="*/ 9558 w 39370"/>
              <a:gd name="T9" fmla="*/ 45431 h 46989"/>
              <a:gd name="T10" fmla="*/ 25427 w 39370"/>
              <a:gd name="T11" fmla="*/ 47850 h 46989"/>
              <a:gd name="T12" fmla="*/ 35745 w 39370"/>
              <a:gd name="T13" fmla="*/ 38892 h 46989"/>
              <a:gd name="T14" fmla="*/ 39787 w 39370"/>
              <a:gd name="T15" fmla="*/ 24348 h 46989"/>
              <a:gd name="T16" fmla="*/ 37482 w 39370"/>
              <a:gd name="T17" fmla="*/ 13358 h 46989"/>
              <a:gd name="T18" fmla="*/ 28615 w 39370"/>
              <a:gd name="T19" fmla="*/ 3445 h 46989"/>
              <a:gd name="T20" fmla="*/ 13825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3" name="object 189">
            <a:extLst>
              <a:ext uri="{FF2B5EF4-FFF2-40B4-BE49-F238E27FC236}">
                <a16:creationId xmlns:a16="http://schemas.microsoft.com/office/drawing/2014/main" id="{6F713918-39B1-41A3-B7F7-688EB53171F1}"/>
              </a:ext>
            </a:extLst>
          </p:cNvPr>
          <p:cNvSpPr>
            <a:spLocks/>
          </p:cNvSpPr>
          <p:nvPr/>
        </p:nvSpPr>
        <p:spPr bwMode="auto">
          <a:xfrm>
            <a:off x="3227388" y="3455988"/>
            <a:ext cx="39687" cy="47625"/>
          </a:xfrm>
          <a:custGeom>
            <a:avLst/>
            <a:gdLst>
              <a:gd name="T0" fmla="*/ 39789 w 39370"/>
              <a:gd name="T1" fmla="*/ 24349 h 46989"/>
              <a:gd name="T2" fmla="*/ 35745 w 39370"/>
              <a:gd name="T3" fmla="*/ 38895 h 46989"/>
              <a:gd name="T4" fmla="*/ 25427 w 39370"/>
              <a:gd name="T5" fmla="*/ 47853 h 46989"/>
              <a:gd name="T6" fmla="*/ 9555 w 39370"/>
              <a:gd name="T7" fmla="*/ 45433 h 46989"/>
              <a:gd name="T8" fmla="*/ 0 w 39370"/>
              <a:gd name="T9" fmla="*/ 36845 h 46989"/>
              <a:gd name="T10" fmla="*/ 204 w 39370"/>
              <a:gd name="T11" fmla="*/ 17703 h 46989"/>
              <a:gd name="T12" fmla="*/ 5327 w 39370"/>
              <a:gd name="T13" fmla="*/ 5615 h 46989"/>
              <a:gd name="T14" fmla="*/ 13824 w 39370"/>
              <a:gd name="T15" fmla="*/ 0 h 46989"/>
              <a:gd name="T16" fmla="*/ 28613 w 39370"/>
              <a:gd name="T17" fmla="*/ 3446 h 46989"/>
              <a:gd name="T18" fmla="*/ 37482 w 39370"/>
              <a:gd name="T19" fmla="*/ 13359 h 46989"/>
              <a:gd name="T20" fmla="*/ 39789 w 39370"/>
              <a:gd name="T21" fmla="*/ 2434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6" y="23703"/>
                </a:moveTo>
                <a:lnTo>
                  <a:pt x="35176" y="37864"/>
                </a:lnTo>
                <a:lnTo>
                  <a:pt x="25023" y="46583"/>
                </a:lnTo>
                <a:lnTo>
                  <a:pt x="9403" y="44227"/>
                </a:lnTo>
                <a:lnTo>
                  <a:pt x="0" y="35868"/>
                </a:lnTo>
                <a:lnTo>
                  <a:pt x="200" y="17234"/>
                </a:lnTo>
                <a:lnTo>
                  <a:pt x="5242" y="5466"/>
                </a:lnTo>
                <a:lnTo>
                  <a:pt x="13604" y="0"/>
                </a:lnTo>
                <a:lnTo>
                  <a:pt x="28157" y="3355"/>
                </a:lnTo>
                <a:lnTo>
                  <a:pt x="36886" y="13005"/>
                </a:lnTo>
                <a:lnTo>
                  <a:pt x="39156" y="237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4" name="object 190">
            <a:extLst>
              <a:ext uri="{FF2B5EF4-FFF2-40B4-BE49-F238E27FC236}">
                <a16:creationId xmlns:a16="http://schemas.microsoft.com/office/drawing/2014/main" id="{BCC34D06-17CB-4DCB-A943-651A998F5567}"/>
              </a:ext>
            </a:extLst>
          </p:cNvPr>
          <p:cNvSpPr>
            <a:spLocks/>
          </p:cNvSpPr>
          <p:nvPr/>
        </p:nvSpPr>
        <p:spPr bwMode="auto">
          <a:xfrm>
            <a:off x="3524250" y="3394075"/>
            <a:ext cx="39688" cy="47625"/>
          </a:xfrm>
          <a:custGeom>
            <a:avLst/>
            <a:gdLst>
              <a:gd name="T0" fmla="*/ 13826 w 39370"/>
              <a:gd name="T1" fmla="*/ 0 h 46989"/>
              <a:gd name="T2" fmla="*/ 5327 w 39370"/>
              <a:gd name="T3" fmla="*/ 5617 h 46989"/>
              <a:gd name="T4" fmla="*/ 205 w 39370"/>
              <a:gd name="T5" fmla="*/ 17705 h 46989"/>
              <a:gd name="T6" fmla="*/ 0 w 39370"/>
              <a:gd name="T7" fmla="*/ 36845 h 46989"/>
              <a:gd name="T8" fmla="*/ 9554 w 39370"/>
              <a:gd name="T9" fmla="*/ 45433 h 46989"/>
              <a:gd name="T10" fmla="*/ 25428 w 39370"/>
              <a:gd name="T11" fmla="*/ 47851 h 46989"/>
              <a:gd name="T12" fmla="*/ 35747 w 39370"/>
              <a:gd name="T13" fmla="*/ 38897 h 46989"/>
              <a:gd name="T14" fmla="*/ 39794 w 39370"/>
              <a:gd name="T15" fmla="*/ 24347 h 46989"/>
              <a:gd name="T16" fmla="*/ 37485 w 39370"/>
              <a:gd name="T17" fmla="*/ 13360 h 46989"/>
              <a:gd name="T18" fmla="*/ 28612 w 39370"/>
              <a:gd name="T19" fmla="*/ 3447 h 46989"/>
              <a:gd name="T20" fmla="*/ 13826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5" y="0"/>
                </a:moveTo>
                <a:lnTo>
                  <a:pt x="5242" y="5468"/>
                </a:lnTo>
                <a:lnTo>
                  <a:pt x="201" y="17236"/>
                </a:lnTo>
                <a:lnTo>
                  <a:pt x="0" y="35868"/>
                </a:lnTo>
                <a:lnTo>
                  <a:pt x="9401" y="44227"/>
                </a:lnTo>
                <a:lnTo>
                  <a:pt x="25022" y="46582"/>
                </a:lnTo>
                <a:lnTo>
                  <a:pt x="35177" y="37865"/>
                </a:lnTo>
                <a:lnTo>
                  <a:pt x="39159" y="23701"/>
                </a:lnTo>
                <a:lnTo>
                  <a:pt x="36887" y="13006"/>
                </a:lnTo>
                <a:lnTo>
                  <a:pt x="28156" y="3356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5" name="object 191">
            <a:extLst>
              <a:ext uri="{FF2B5EF4-FFF2-40B4-BE49-F238E27FC236}">
                <a16:creationId xmlns:a16="http://schemas.microsoft.com/office/drawing/2014/main" id="{6028689C-0B29-477A-9E6E-ABC5DA3B2B9F}"/>
              </a:ext>
            </a:extLst>
          </p:cNvPr>
          <p:cNvSpPr>
            <a:spLocks/>
          </p:cNvSpPr>
          <p:nvPr/>
        </p:nvSpPr>
        <p:spPr bwMode="auto">
          <a:xfrm>
            <a:off x="3524250" y="3394075"/>
            <a:ext cx="39688" cy="47625"/>
          </a:xfrm>
          <a:custGeom>
            <a:avLst/>
            <a:gdLst>
              <a:gd name="T0" fmla="*/ 39785 w 39370"/>
              <a:gd name="T1" fmla="*/ 24334 h 46989"/>
              <a:gd name="T2" fmla="*/ 35743 w 39370"/>
              <a:gd name="T3" fmla="*/ 38887 h 46989"/>
              <a:gd name="T4" fmla="*/ 25430 w 39370"/>
              <a:gd name="T5" fmla="*/ 47847 h 46989"/>
              <a:gd name="T6" fmla="*/ 9558 w 39370"/>
              <a:gd name="T7" fmla="*/ 45433 h 46989"/>
              <a:gd name="T8" fmla="*/ 0 w 39370"/>
              <a:gd name="T9" fmla="*/ 36850 h 46989"/>
              <a:gd name="T10" fmla="*/ 200 w 39370"/>
              <a:gd name="T11" fmla="*/ 17706 h 46989"/>
              <a:gd name="T12" fmla="*/ 5319 w 39370"/>
              <a:gd name="T13" fmla="*/ 5618 h 46989"/>
              <a:gd name="T14" fmla="*/ 13814 w 39370"/>
              <a:gd name="T15" fmla="*/ 0 h 46989"/>
              <a:gd name="T16" fmla="*/ 28607 w 39370"/>
              <a:gd name="T17" fmla="*/ 3446 h 46989"/>
              <a:gd name="T18" fmla="*/ 37479 w 39370"/>
              <a:gd name="T19" fmla="*/ 13356 h 46989"/>
              <a:gd name="T20" fmla="*/ 39785 w 39370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6" name="object 192">
            <a:extLst>
              <a:ext uri="{FF2B5EF4-FFF2-40B4-BE49-F238E27FC236}">
                <a16:creationId xmlns:a16="http://schemas.microsoft.com/office/drawing/2014/main" id="{A8A13B55-8888-4D75-B394-507FE0CA4A06}"/>
              </a:ext>
            </a:extLst>
          </p:cNvPr>
          <p:cNvSpPr>
            <a:spLocks/>
          </p:cNvSpPr>
          <p:nvPr/>
        </p:nvSpPr>
        <p:spPr bwMode="auto">
          <a:xfrm>
            <a:off x="4119563" y="3455988"/>
            <a:ext cx="38100" cy="47625"/>
          </a:xfrm>
          <a:custGeom>
            <a:avLst/>
            <a:gdLst>
              <a:gd name="T0" fmla="*/ 12740 w 39370"/>
              <a:gd name="T1" fmla="*/ 0 h 46989"/>
              <a:gd name="T2" fmla="*/ 4908 w 39370"/>
              <a:gd name="T3" fmla="*/ 5616 h 46989"/>
              <a:gd name="T4" fmla="*/ 186 w 39370"/>
              <a:gd name="T5" fmla="*/ 17702 h 46989"/>
              <a:gd name="T6" fmla="*/ 0 w 39370"/>
              <a:gd name="T7" fmla="*/ 36843 h 46989"/>
              <a:gd name="T8" fmla="*/ 8810 w 39370"/>
              <a:gd name="T9" fmla="*/ 45430 h 46989"/>
              <a:gd name="T10" fmla="*/ 23440 w 39370"/>
              <a:gd name="T11" fmla="*/ 47848 h 46989"/>
              <a:gd name="T12" fmla="*/ 32950 w 39370"/>
              <a:gd name="T13" fmla="*/ 38890 h 46989"/>
              <a:gd name="T14" fmla="*/ 36679 w 39370"/>
              <a:gd name="T15" fmla="*/ 24346 h 46989"/>
              <a:gd name="T16" fmla="*/ 34549 w 39370"/>
              <a:gd name="T17" fmla="*/ 13349 h 46989"/>
              <a:gd name="T18" fmla="*/ 26371 w 39370"/>
              <a:gd name="T19" fmla="*/ 3442 h 46989"/>
              <a:gd name="T20" fmla="*/ 12740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4" y="0"/>
                </a:moveTo>
                <a:lnTo>
                  <a:pt x="5241" y="5467"/>
                </a:lnTo>
                <a:lnTo>
                  <a:pt x="198" y="17233"/>
                </a:lnTo>
                <a:lnTo>
                  <a:pt x="0" y="35866"/>
                </a:lnTo>
                <a:lnTo>
                  <a:pt x="9407" y="44224"/>
                </a:lnTo>
                <a:lnTo>
                  <a:pt x="25028" y="46579"/>
                </a:lnTo>
                <a:lnTo>
                  <a:pt x="35183" y="37859"/>
                </a:lnTo>
                <a:lnTo>
                  <a:pt x="39165" y="23700"/>
                </a:lnTo>
                <a:lnTo>
                  <a:pt x="36891" y="12995"/>
                </a:lnTo>
                <a:lnTo>
                  <a:pt x="28158" y="3351"/>
                </a:lnTo>
                <a:lnTo>
                  <a:pt x="1360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7" name="object 193">
            <a:extLst>
              <a:ext uri="{FF2B5EF4-FFF2-40B4-BE49-F238E27FC236}">
                <a16:creationId xmlns:a16="http://schemas.microsoft.com/office/drawing/2014/main" id="{391E2D22-006B-464A-89EA-D59A9DF79AA9}"/>
              </a:ext>
            </a:extLst>
          </p:cNvPr>
          <p:cNvSpPr>
            <a:spLocks/>
          </p:cNvSpPr>
          <p:nvPr/>
        </p:nvSpPr>
        <p:spPr bwMode="auto">
          <a:xfrm>
            <a:off x="4119563" y="3455988"/>
            <a:ext cx="38100" cy="47625"/>
          </a:xfrm>
          <a:custGeom>
            <a:avLst/>
            <a:gdLst>
              <a:gd name="T0" fmla="*/ 36671 w 39370"/>
              <a:gd name="T1" fmla="*/ 24349 h 46989"/>
              <a:gd name="T2" fmla="*/ 32943 w 39370"/>
              <a:gd name="T3" fmla="*/ 38895 h 46989"/>
              <a:gd name="T4" fmla="*/ 23435 w 39370"/>
              <a:gd name="T5" fmla="*/ 47853 h 46989"/>
              <a:gd name="T6" fmla="*/ 8806 w 39370"/>
              <a:gd name="T7" fmla="*/ 45433 h 46989"/>
              <a:gd name="T8" fmla="*/ 0 w 39370"/>
              <a:gd name="T9" fmla="*/ 36845 h 46989"/>
              <a:gd name="T10" fmla="*/ 188 w 39370"/>
              <a:gd name="T11" fmla="*/ 17703 h 46989"/>
              <a:gd name="T12" fmla="*/ 4909 w 39370"/>
              <a:gd name="T13" fmla="*/ 5615 h 46989"/>
              <a:gd name="T14" fmla="*/ 12740 w 39370"/>
              <a:gd name="T15" fmla="*/ 0 h 46989"/>
              <a:gd name="T16" fmla="*/ 26370 w 39370"/>
              <a:gd name="T17" fmla="*/ 3446 h 46989"/>
              <a:gd name="T18" fmla="*/ 34545 w 39370"/>
              <a:gd name="T19" fmla="*/ 13359 h 46989"/>
              <a:gd name="T20" fmla="*/ 36671 w 39370"/>
              <a:gd name="T21" fmla="*/ 2434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6" y="23703"/>
                </a:moveTo>
                <a:lnTo>
                  <a:pt x="35176" y="37864"/>
                </a:lnTo>
                <a:lnTo>
                  <a:pt x="25023" y="46583"/>
                </a:lnTo>
                <a:lnTo>
                  <a:pt x="9403" y="44227"/>
                </a:lnTo>
                <a:lnTo>
                  <a:pt x="0" y="35868"/>
                </a:lnTo>
                <a:lnTo>
                  <a:pt x="200" y="17234"/>
                </a:lnTo>
                <a:lnTo>
                  <a:pt x="5242" y="5466"/>
                </a:lnTo>
                <a:lnTo>
                  <a:pt x="13604" y="0"/>
                </a:lnTo>
                <a:lnTo>
                  <a:pt x="28157" y="3355"/>
                </a:lnTo>
                <a:lnTo>
                  <a:pt x="36886" y="13005"/>
                </a:lnTo>
                <a:lnTo>
                  <a:pt x="39156" y="237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8" name="object 194">
            <a:extLst>
              <a:ext uri="{FF2B5EF4-FFF2-40B4-BE49-F238E27FC236}">
                <a16:creationId xmlns:a16="http://schemas.microsoft.com/office/drawing/2014/main" id="{2F9F7C95-CF13-4517-B48B-ADC0BF9C12EA}"/>
              </a:ext>
            </a:extLst>
          </p:cNvPr>
          <p:cNvSpPr>
            <a:spLocks/>
          </p:cNvSpPr>
          <p:nvPr/>
        </p:nvSpPr>
        <p:spPr bwMode="auto">
          <a:xfrm>
            <a:off x="858838" y="2303463"/>
            <a:ext cx="3278187" cy="1255712"/>
          </a:xfrm>
          <a:custGeom>
            <a:avLst/>
            <a:gdLst>
              <a:gd name="T0" fmla="*/ 2678888 w 3279140"/>
              <a:gd name="T1" fmla="*/ 1184921 h 1256029"/>
              <a:gd name="T2" fmla="*/ 2686885 w 3279140"/>
              <a:gd name="T3" fmla="*/ 1169016 h 1256029"/>
              <a:gd name="T4" fmla="*/ 2391274 w 3279140"/>
              <a:gd name="T5" fmla="*/ 901739 h 1256029"/>
              <a:gd name="T6" fmla="*/ 2094698 w 3279140"/>
              <a:gd name="T7" fmla="*/ 490556 h 1256029"/>
              <a:gd name="T8" fmla="*/ 1934860 w 3279140"/>
              <a:gd name="T9" fmla="*/ 145341 h 1256029"/>
              <a:gd name="T10" fmla="*/ 1194284 w 3279140"/>
              <a:gd name="T11" fmla="*/ 1122368 h 1256029"/>
              <a:gd name="T12" fmla="*/ 1488137 w 3279140"/>
              <a:gd name="T13" fmla="*/ 1165866 h 1256029"/>
              <a:gd name="T14" fmla="*/ 1197906 w 3279140"/>
              <a:gd name="T15" fmla="*/ 1104608 h 1256029"/>
              <a:gd name="T16" fmla="*/ 903272 w 3279140"/>
              <a:gd name="T17" fmla="*/ 993819 h 1256029"/>
              <a:gd name="T18" fmla="*/ 148585 w 3279140"/>
              <a:gd name="T19" fmla="*/ 748369 h 1256029"/>
              <a:gd name="T20" fmla="*/ 164717 w 3279140"/>
              <a:gd name="T21" fmla="*/ 748998 h 1256029"/>
              <a:gd name="T22" fmla="*/ 1485719 w 3279140"/>
              <a:gd name="T23" fmla="*/ 1172773 h 1256029"/>
              <a:gd name="T24" fmla="*/ 1488137 w 3279140"/>
              <a:gd name="T25" fmla="*/ 1165866 h 1256029"/>
              <a:gd name="T26" fmla="*/ 1649453 w 3279140"/>
              <a:gd name="T27" fmla="*/ 753707 h 1256029"/>
              <a:gd name="T28" fmla="*/ 2682772 w 3279140"/>
              <a:gd name="T29" fmla="*/ 1167111 h 1256029"/>
              <a:gd name="T30" fmla="*/ 2685079 w 3279140"/>
              <a:gd name="T31" fmla="*/ 1167382 h 1256029"/>
              <a:gd name="T32" fmla="*/ 2684781 w 3279140"/>
              <a:gd name="T33" fmla="*/ 1167111 h 1256029"/>
              <a:gd name="T34" fmla="*/ 1197736 w 3279140"/>
              <a:gd name="T35" fmla="*/ 1104608 h 1256029"/>
              <a:gd name="T36" fmla="*/ 1198127 w 3279140"/>
              <a:gd name="T37" fmla="*/ 1104691 h 1256029"/>
              <a:gd name="T38" fmla="*/ 1197906 w 3279140"/>
              <a:gd name="T39" fmla="*/ 1104608 h 1256029"/>
              <a:gd name="T40" fmla="*/ 901021 w 3279140"/>
              <a:gd name="T41" fmla="*/ 993819 h 1256029"/>
              <a:gd name="T42" fmla="*/ 903836 w 3279140"/>
              <a:gd name="T43" fmla="*/ 994870 h 1256029"/>
              <a:gd name="T44" fmla="*/ 903272 w 3279140"/>
              <a:gd name="T45" fmla="*/ 993819 h 1256029"/>
              <a:gd name="T46" fmla="*/ 2390093 w 3279140"/>
              <a:gd name="T47" fmla="*/ 900395 h 1256029"/>
              <a:gd name="T48" fmla="*/ 2390700 w 3279140"/>
              <a:gd name="T49" fmla="*/ 900943 h 1256029"/>
              <a:gd name="T50" fmla="*/ 2390304 w 3279140"/>
              <a:gd name="T51" fmla="*/ 900395 h 1256029"/>
              <a:gd name="T52" fmla="*/ 148836 w 3279140"/>
              <a:gd name="T53" fmla="*/ 747652 h 1256029"/>
              <a:gd name="T54" fmla="*/ 164987 w 3279140"/>
              <a:gd name="T55" fmla="*/ 747652 h 1256029"/>
              <a:gd name="T56" fmla="*/ 164987 w 3279140"/>
              <a:gd name="T57" fmla="*/ 747652 h 1256029"/>
              <a:gd name="T58" fmla="*/ 1634553 w 3279140"/>
              <a:gd name="T59" fmla="*/ 747652 h 1256029"/>
              <a:gd name="T60" fmla="*/ 1650421 w 3279140"/>
              <a:gd name="T61" fmla="*/ 748909 h 1256029"/>
              <a:gd name="T62" fmla="*/ 1634282 w 3279140"/>
              <a:gd name="T63" fmla="*/ 748424 h 1256029"/>
              <a:gd name="T64" fmla="*/ 1786027 w 3279140"/>
              <a:gd name="T65" fmla="*/ 20119 h 1256029"/>
              <a:gd name="T66" fmla="*/ 306040 w 3279140"/>
              <a:gd name="T67" fmla="*/ 0 h 1256029"/>
              <a:gd name="T68" fmla="*/ 164987 w 3279140"/>
              <a:gd name="T69" fmla="*/ 747652 h 1256029"/>
              <a:gd name="T70" fmla="*/ 315026 w 3279140"/>
              <a:gd name="T71" fmla="*/ 14812 h 1256029"/>
              <a:gd name="T72" fmla="*/ 2094366 w 3279140"/>
              <a:gd name="T73" fmla="*/ 489757 h 1256029"/>
              <a:gd name="T74" fmla="*/ 2094942 w 3279140"/>
              <a:gd name="T75" fmla="*/ 490556 h 1256029"/>
              <a:gd name="T76" fmla="*/ 2094366 w 3279140"/>
              <a:gd name="T77" fmla="*/ 489757 h 1256029"/>
              <a:gd name="T78" fmla="*/ 595865 w 3279140"/>
              <a:gd name="T79" fmla="*/ 455115 h 1256029"/>
              <a:gd name="T80" fmla="*/ 595865 w 3279140"/>
              <a:gd name="T81" fmla="*/ 455115 h 1256029"/>
              <a:gd name="T82" fmla="*/ 311870 w 3279140"/>
              <a:gd name="T83" fmla="*/ 14812 h 1256029"/>
              <a:gd name="T84" fmla="*/ 595065 w 3279140"/>
              <a:gd name="T85" fmla="*/ 453782 h 1256029"/>
              <a:gd name="T86" fmla="*/ 458925 w 3279140"/>
              <a:gd name="T87" fmla="*/ 252132 h 1256029"/>
              <a:gd name="T88" fmla="*/ 459229 w 3279140"/>
              <a:gd name="T89" fmla="*/ 252525 h 1256029"/>
              <a:gd name="T90" fmla="*/ 459229 w 3279140"/>
              <a:gd name="T91" fmla="*/ 252525 h 1256029"/>
              <a:gd name="T92" fmla="*/ 1932372 w 3279140"/>
              <a:gd name="T93" fmla="*/ 141901 h 1256029"/>
              <a:gd name="T94" fmla="*/ 1949966 w 3279140"/>
              <a:gd name="T95" fmla="*/ 141901 h 1256029"/>
              <a:gd name="T96" fmla="*/ 1949966 w 3279140"/>
              <a:gd name="T97" fmla="*/ 141901 h 1256029"/>
              <a:gd name="T98" fmla="*/ 1933231 w 3279140"/>
              <a:gd name="T99" fmla="*/ 143972 h 1256029"/>
              <a:gd name="T100" fmla="*/ 1806505 w 3279140"/>
              <a:gd name="T101" fmla="*/ 14812 h 1256029"/>
              <a:gd name="T102" fmla="*/ 311870 w 3279140"/>
              <a:gd name="T103" fmla="*/ 14812 h 1256029"/>
              <a:gd name="T104" fmla="*/ 1798427 w 3279140"/>
              <a:gd name="T105" fmla="*/ 14812 h 12560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279140" h="1256029">
                <a:moveTo>
                  <a:pt x="1934355" y="144044"/>
                </a:moveTo>
                <a:lnTo>
                  <a:pt x="2081971" y="499643"/>
                </a:lnTo>
                <a:lnTo>
                  <a:pt x="2380993" y="914527"/>
                </a:lnTo>
                <a:lnTo>
                  <a:pt x="2680446" y="1185519"/>
                </a:lnTo>
                <a:lnTo>
                  <a:pt x="3277524" y="1255509"/>
                </a:lnTo>
                <a:lnTo>
                  <a:pt x="3279137" y="1237424"/>
                </a:lnTo>
                <a:lnTo>
                  <a:pt x="2700584" y="1169606"/>
                </a:lnTo>
                <a:lnTo>
                  <a:pt x="2688447" y="1169606"/>
                </a:lnTo>
                <a:lnTo>
                  <a:pt x="2684332" y="1167701"/>
                </a:lnTo>
                <a:lnTo>
                  <a:pt x="2686342" y="1167701"/>
                </a:lnTo>
                <a:lnTo>
                  <a:pt x="2392971" y="902195"/>
                </a:lnTo>
                <a:lnTo>
                  <a:pt x="2392664" y="902195"/>
                </a:lnTo>
                <a:lnTo>
                  <a:pt x="2391483" y="900849"/>
                </a:lnTo>
                <a:lnTo>
                  <a:pt x="2391694" y="900849"/>
                </a:lnTo>
                <a:lnTo>
                  <a:pt x="2096160" y="490804"/>
                </a:lnTo>
                <a:lnTo>
                  <a:pt x="2095916" y="490804"/>
                </a:lnTo>
                <a:lnTo>
                  <a:pt x="2094824" y="488950"/>
                </a:lnTo>
                <a:lnTo>
                  <a:pt x="2095146" y="488950"/>
                </a:lnTo>
                <a:lnTo>
                  <a:pt x="1952529" y="145415"/>
                </a:lnTo>
                <a:lnTo>
                  <a:pt x="1935985" y="145415"/>
                </a:lnTo>
                <a:lnTo>
                  <a:pt x="1934355" y="144044"/>
                </a:lnTo>
                <a:close/>
              </a:path>
              <a:path w="3279140" h="1256029">
                <a:moveTo>
                  <a:pt x="595939" y="454996"/>
                </a:moveTo>
                <a:lnTo>
                  <a:pt x="893912" y="1010577"/>
                </a:lnTo>
                <a:lnTo>
                  <a:pt x="1194978" y="1122934"/>
                </a:lnTo>
                <a:lnTo>
                  <a:pt x="1498838" y="1187043"/>
                </a:lnTo>
                <a:lnTo>
                  <a:pt x="1503627" y="1173365"/>
                </a:lnTo>
                <a:lnTo>
                  <a:pt x="1486583" y="1173365"/>
                </a:lnTo>
                <a:lnTo>
                  <a:pt x="1489003" y="1166454"/>
                </a:lnTo>
                <a:lnTo>
                  <a:pt x="1199817" y="1105458"/>
                </a:lnTo>
                <a:lnTo>
                  <a:pt x="1199385" y="1105458"/>
                </a:lnTo>
                <a:lnTo>
                  <a:pt x="1198432" y="1105166"/>
                </a:lnTo>
                <a:lnTo>
                  <a:pt x="1198602" y="1105166"/>
                </a:lnTo>
                <a:lnTo>
                  <a:pt x="911925" y="998194"/>
                </a:lnTo>
                <a:lnTo>
                  <a:pt x="905875" y="998194"/>
                </a:lnTo>
                <a:lnTo>
                  <a:pt x="901545" y="994321"/>
                </a:lnTo>
                <a:lnTo>
                  <a:pt x="903798" y="994321"/>
                </a:lnTo>
                <a:lnTo>
                  <a:pt x="614728" y="455345"/>
                </a:lnTo>
                <a:lnTo>
                  <a:pt x="596211" y="455345"/>
                </a:lnTo>
                <a:lnTo>
                  <a:pt x="595939" y="454996"/>
                </a:lnTo>
                <a:close/>
              </a:path>
              <a:path w="3279140" h="1256029">
                <a:moveTo>
                  <a:pt x="148671" y="748747"/>
                </a:moveTo>
                <a:lnTo>
                  <a:pt x="0" y="1173365"/>
                </a:lnTo>
                <a:lnTo>
                  <a:pt x="14714" y="1180134"/>
                </a:lnTo>
                <a:lnTo>
                  <a:pt x="163869" y="754087"/>
                </a:lnTo>
                <a:lnTo>
                  <a:pt x="164813" y="749376"/>
                </a:lnTo>
                <a:lnTo>
                  <a:pt x="148545" y="749376"/>
                </a:lnTo>
                <a:lnTo>
                  <a:pt x="148671" y="748747"/>
                </a:lnTo>
                <a:close/>
              </a:path>
              <a:path w="3279140" h="1256029">
                <a:moveTo>
                  <a:pt x="1489003" y="1166454"/>
                </a:moveTo>
                <a:lnTo>
                  <a:pt x="1486583" y="1173365"/>
                </a:lnTo>
                <a:lnTo>
                  <a:pt x="1495397" y="1167803"/>
                </a:lnTo>
                <a:lnTo>
                  <a:pt x="1489003" y="1166454"/>
                </a:lnTo>
                <a:close/>
              </a:path>
              <a:path w="3279140" h="1256029">
                <a:moveTo>
                  <a:pt x="1635232" y="748802"/>
                </a:moveTo>
                <a:lnTo>
                  <a:pt x="1489003" y="1166454"/>
                </a:lnTo>
                <a:lnTo>
                  <a:pt x="1495397" y="1167803"/>
                </a:lnTo>
                <a:lnTo>
                  <a:pt x="1486583" y="1173365"/>
                </a:lnTo>
                <a:lnTo>
                  <a:pt x="1503627" y="1173365"/>
                </a:lnTo>
                <a:lnTo>
                  <a:pt x="1650413" y="754087"/>
                </a:lnTo>
                <a:lnTo>
                  <a:pt x="1651381" y="749287"/>
                </a:lnTo>
                <a:lnTo>
                  <a:pt x="1635135" y="749287"/>
                </a:lnTo>
                <a:lnTo>
                  <a:pt x="1635232" y="748802"/>
                </a:lnTo>
                <a:close/>
              </a:path>
              <a:path w="3279140" h="1256029">
                <a:moveTo>
                  <a:pt x="2684332" y="1167701"/>
                </a:moveTo>
                <a:lnTo>
                  <a:pt x="2688447" y="1169606"/>
                </a:lnTo>
                <a:lnTo>
                  <a:pt x="2686641" y="1167972"/>
                </a:lnTo>
                <a:lnTo>
                  <a:pt x="2684332" y="1167701"/>
                </a:lnTo>
                <a:close/>
              </a:path>
              <a:path w="3279140" h="1256029">
                <a:moveTo>
                  <a:pt x="2686641" y="1167972"/>
                </a:moveTo>
                <a:lnTo>
                  <a:pt x="2688447" y="1169606"/>
                </a:lnTo>
                <a:lnTo>
                  <a:pt x="2700584" y="1169606"/>
                </a:lnTo>
                <a:lnTo>
                  <a:pt x="2686641" y="1167972"/>
                </a:lnTo>
                <a:close/>
              </a:path>
              <a:path w="3279140" h="1256029">
                <a:moveTo>
                  <a:pt x="2686342" y="1167701"/>
                </a:moveTo>
                <a:lnTo>
                  <a:pt x="2684332" y="1167701"/>
                </a:lnTo>
                <a:lnTo>
                  <a:pt x="2686641" y="1167972"/>
                </a:lnTo>
                <a:lnTo>
                  <a:pt x="2686342" y="1167701"/>
                </a:lnTo>
                <a:close/>
              </a:path>
              <a:path w="3279140" h="1256029">
                <a:moveTo>
                  <a:pt x="1198432" y="1105166"/>
                </a:moveTo>
                <a:lnTo>
                  <a:pt x="1199385" y="1105458"/>
                </a:lnTo>
                <a:lnTo>
                  <a:pt x="1198823" y="1105249"/>
                </a:lnTo>
                <a:lnTo>
                  <a:pt x="1198432" y="1105166"/>
                </a:lnTo>
                <a:close/>
              </a:path>
              <a:path w="3279140" h="1256029">
                <a:moveTo>
                  <a:pt x="1198823" y="1105249"/>
                </a:moveTo>
                <a:lnTo>
                  <a:pt x="1199385" y="1105458"/>
                </a:lnTo>
                <a:lnTo>
                  <a:pt x="1199817" y="1105458"/>
                </a:lnTo>
                <a:lnTo>
                  <a:pt x="1198823" y="1105249"/>
                </a:lnTo>
                <a:close/>
              </a:path>
              <a:path w="3279140" h="1256029">
                <a:moveTo>
                  <a:pt x="1198602" y="1105166"/>
                </a:moveTo>
                <a:lnTo>
                  <a:pt x="1198432" y="1105166"/>
                </a:lnTo>
                <a:lnTo>
                  <a:pt x="1198823" y="1105249"/>
                </a:lnTo>
                <a:lnTo>
                  <a:pt x="1198602" y="1105166"/>
                </a:lnTo>
                <a:close/>
              </a:path>
              <a:path w="3279140" h="1256029">
                <a:moveTo>
                  <a:pt x="901545" y="994321"/>
                </a:moveTo>
                <a:lnTo>
                  <a:pt x="905875" y="998194"/>
                </a:lnTo>
                <a:lnTo>
                  <a:pt x="904362" y="995372"/>
                </a:lnTo>
                <a:lnTo>
                  <a:pt x="901545" y="994321"/>
                </a:lnTo>
                <a:close/>
              </a:path>
              <a:path w="3279140" h="1256029">
                <a:moveTo>
                  <a:pt x="904362" y="995372"/>
                </a:moveTo>
                <a:lnTo>
                  <a:pt x="905875" y="998194"/>
                </a:lnTo>
                <a:lnTo>
                  <a:pt x="911925" y="998194"/>
                </a:lnTo>
                <a:lnTo>
                  <a:pt x="904362" y="995372"/>
                </a:lnTo>
                <a:close/>
              </a:path>
              <a:path w="3279140" h="1256029">
                <a:moveTo>
                  <a:pt x="903798" y="994321"/>
                </a:moveTo>
                <a:lnTo>
                  <a:pt x="901545" y="994321"/>
                </a:lnTo>
                <a:lnTo>
                  <a:pt x="904362" y="995372"/>
                </a:lnTo>
                <a:lnTo>
                  <a:pt x="903798" y="994321"/>
                </a:lnTo>
                <a:close/>
              </a:path>
              <a:path w="3279140" h="1256029">
                <a:moveTo>
                  <a:pt x="2391483" y="900849"/>
                </a:moveTo>
                <a:lnTo>
                  <a:pt x="2392664" y="902195"/>
                </a:lnTo>
                <a:lnTo>
                  <a:pt x="2392090" y="901397"/>
                </a:lnTo>
                <a:lnTo>
                  <a:pt x="2391483" y="900849"/>
                </a:lnTo>
                <a:close/>
              </a:path>
              <a:path w="3279140" h="1256029">
                <a:moveTo>
                  <a:pt x="2392090" y="901397"/>
                </a:moveTo>
                <a:lnTo>
                  <a:pt x="2392664" y="902195"/>
                </a:lnTo>
                <a:lnTo>
                  <a:pt x="2392971" y="902195"/>
                </a:lnTo>
                <a:lnTo>
                  <a:pt x="2392090" y="901397"/>
                </a:lnTo>
                <a:close/>
              </a:path>
              <a:path w="3279140" h="1256029">
                <a:moveTo>
                  <a:pt x="2391694" y="900849"/>
                </a:moveTo>
                <a:lnTo>
                  <a:pt x="2391483" y="900849"/>
                </a:lnTo>
                <a:lnTo>
                  <a:pt x="2392090" y="901397"/>
                </a:lnTo>
                <a:lnTo>
                  <a:pt x="2391694" y="900849"/>
                </a:lnTo>
                <a:close/>
              </a:path>
              <a:path w="3279140" h="1256029">
                <a:moveTo>
                  <a:pt x="148922" y="748030"/>
                </a:moveTo>
                <a:lnTo>
                  <a:pt x="148671" y="748747"/>
                </a:lnTo>
                <a:lnTo>
                  <a:pt x="148545" y="749376"/>
                </a:lnTo>
                <a:lnTo>
                  <a:pt x="148922" y="748030"/>
                </a:lnTo>
                <a:close/>
              </a:path>
              <a:path w="3279140" h="1256029">
                <a:moveTo>
                  <a:pt x="165083" y="748030"/>
                </a:moveTo>
                <a:lnTo>
                  <a:pt x="148922" y="748030"/>
                </a:lnTo>
                <a:lnTo>
                  <a:pt x="148545" y="749376"/>
                </a:lnTo>
                <a:lnTo>
                  <a:pt x="164813" y="749376"/>
                </a:lnTo>
                <a:lnTo>
                  <a:pt x="165083" y="748030"/>
                </a:lnTo>
                <a:close/>
              </a:path>
              <a:path w="3279140" h="1256029">
                <a:moveTo>
                  <a:pt x="1635503" y="748030"/>
                </a:moveTo>
                <a:lnTo>
                  <a:pt x="1635232" y="748802"/>
                </a:lnTo>
                <a:lnTo>
                  <a:pt x="1635135" y="749287"/>
                </a:lnTo>
                <a:lnTo>
                  <a:pt x="1635503" y="748030"/>
                </a:lnTo>
                <a:close/>
              </a:path>
              <a:path w="3279140" h="1256029">
                <a:moveTo>
                  <a:pt x="1651634" y="748030"/>
                </a:moveTo>
                <a:lnTo>
                  <a:pt x="1635503" y="748030"/>
                </a:lnTo>
                <a:lnTo>
                  <a:pt x="1635135" y="749287"/>
                </a:lnTo>
                <a:lnTo>
                  <a:pt x="1651381" y="749287"/>
                </a:lnTo>
                <a:lnTo>
                  <a:pt x="1651634" y="748030"/>
                </a:lnTo>
                <a:close/>
              </a:path>
              <a:path w="3279140" h="1256029">
                <a:moveTo>
                  <a:pt x="1789935" y="0"/>
                </a:moveTo>
                <a:lnTo>
                  <a:pt x="1785896" y="1689"/>
                </a:lnTo>
                <a:lnTo>
                  <a:pt x="1635232" y="748802"/>
                </a:lnTo>
                <a:lnTo>
                  <a:pt x="1635503" y="748030"/>
                </a:lnTo>
                <a:lnTo>
                  <a:pt x="1651634" y="748030"/>
                </a:lnTo>
                <a:lnTo>
                  <a:pt x="1796758" y="28284"/>
                </a:lnTo>
                <a:lnTo>
                  <a:pt x="1787065" y="20129"/>
                </a:lnTo>
                <a:lnTo>
                  <a:pt x="1799473" y="14820"/>
                </a:lnTo>
                <a:lnTo>
                  <a:pt x="1807555" y="14820"/>
                </a:lnTo>
                <a:lnTo>
                  <a:pt x="1789935" y="0"/>
                </a:lnTo>
                <a:close/>
              </a:path>
              <a:path w="3279140" h="1256029">
                <a:moveTo>
                  <a:pt x="306218" y="0"/>
                </a:moveTo>
                <a:lnTo>
                  <a:pt x="298400" y="1689"/>
                </a:lnTo>
                <a:lnTo>
                  <a:pt x="148671" y="748747"/>
                </a:lnTo>
                <a:lnTo>
                  <a:pt x="148922" y="748030"/>
                </a:lnTo>
                <a:lnTo>
                  <a:pt x="165083" y="748030"/>
                </a:lnTo>
                <a:lnTo>
                  <a:pt x="308042" y="34827"/>
                </a:lnTo>
                <a:lnTo>
                  <a:pt x="297804" y="17945"/>
                </a:lnTo>
                <a:lnTo>
                  <a:pt x="312052" y="14820"/>
                </a:lnTo>
                <a:lnTo>
                  <a:pt x="315210" y="14820"/>
                </a:lnTo>
                <a:lnTo>
                  <a:pt x="306218" y="0"/>
                </a:lnTo>
                <a:close/>
              </a:path>
              <a:path w="3279140" h="1256029">
                <a:moveTo>
                  <a:pt x="2094824" y="488950"/>
                </a:moveTo>
                <a:lnTo>
                  <a:pt x="2095916" y="490804"/>
                </a:lnTo>
                <a:lnTo>
                  <a:pt x="2095584" y="490005"/>
                </a:lnTo>
                <a:lnTo>
                  <a:pt x="2094824" y="488950"/>
                </a:lnTo>
                <a:close/>
              </a:path>
              <a:path w="3279140" h="1256029">
                <a:moveTo>
                  <a:pt x="2095584" y="490005"/>
                </a:moveTo>
                <a:lnTo>
                  <a:pt x="2095916" y="490804"/>
                </a:lnTo>
                <a:lnTo>
                  <a:pt x="2096160" y="490804"/>
                </a:lnTo>
                <a:lnTo>
                  <a:pt x="2095584" y="490005"/>
                </a:lnTo>
                <a:close/>
              </a:path>
              <a:path w="3279140" h="1256029">
                <a:moveTo>
                  <a:pt x="2095146" y="488950"/>
                </a:moveTo>
                <a:lnTo>
                  <a:pt x="2094824" y="488950"/>
                </a:lnTo>
                <a:lnTo>
                  <a:pt x="2095584" y="490005"/>
                </a:lnTo>
                <a:lnTo>
                  <a:pt x="2095146" y="488950"/>
                </a:lnTo>
                <a:close/>
              </a:path>
              <a:path w="3279140" h="1256029">
                <a:moveTo>
                  <a:pt x="595411" y="454012"/>
                </a:moveTo>
                <a:lnTo>
                  <a:pt x="595939" y="454996"/>
                </a:lnTo>
                <a:lnTo>
                  <a:pt x="596211" y="455345"/>
                </a:lnTo>
                <a:lnTo>
                  <a:pt x="595411" y="454012"/>
                </a:lnTo>
                <a:close/>
              </a:path>
              <a:path w="3279140" h="1256029">
                <a:moveTo>
                  <a:pt x="614012" y="454012"/>
                </a:moveTo>
                <a:lnTo>
                  <a:pt x="595411" y="454012"/>
                </a:lnTo>
                <a:lnTo>
                  <a:pt x="596211" y="455345"/>
                </a:lnTo>
                <a:lnTo>
                  <a:pt x="614728" y="455345"/>
                </a:lnTo>
                <a:lnTo>
                  <a:pt x="614012" y="454012"/>
                </a:lnTo>
                <a:close/>
              </a:path>
              <a:path w="3279140" h="1256029">
                <a:moveTo>
                  <a:pt x="315210" y="14820"/>
                </a:moveTo>
                <a:lnTo>
                  <a:pt x="312052" y="14820"/>
                </a:lnTo>
                <a:lnTo>
                  <a:pt x="308042" y="34827"/>
                </a:lnTo>
                <a:lnTo>
                  <a:pt x="446999" y="263969"/>
                </a:lnTo>
                <a:lnTo>
                  <a:pt x="595939" y="454996"/>
                </a:lnTo>
                <a:lnTo>
                  <a:pt x="595411" y="454012"/>
                </a:lnTo>
                <a:lnTo>
                  <a:pt x="614012" y="454012"/>
                </a:lnTo>
                <a:lnTo>
                  <a:pt x="608543" y="443814"/>
                </a:lnTo>
                <a:lnTo>
                  <a:pt x="459854" y="253111"/>
                </a:lnTo>
                <a:lnTo>
                  <a:pt x="459191" y="252260"/>
                </a:lnTo>
                <a:lnTo>
                  <a:pt x="315210" y="14820"/>
                </a:lnTo>
                <a:close/>
              </a:path>
              <a:path w="3279140" h="1256029">
                <a:moveTo>
                  <a:pt x="459191" y="252260"/>
                </a:moveTo>
                <a:lnTo>
                  <a:pt x="459775" y="253111"/>
                </a:lnTo>
                <a:lnTo>
                  <a:pt x="459497" y="252653"/>
                </a:lnTo>
                <a:lnTo>
                  <a:pt x="459191" y="252260"/>
                </a:lnTo>
                <a:close/>
              </a:path>
              <a:path w="3279140" h="1256029">
                <a:moveTo>
                  <a:pt x="459497" y="252653"/>
                </a:moveTo>
                <a:lnTo>
                  <a:pt x="459775" y="253111"/>
                </a:lnTo>
                <a:lnTo>
                  <a:pt x="459497" y="252653"/>
                </a:lnTo>
                <a:close/>
              </a:path>
              <a:path w="3279140" h="1256029">
                <a:moveTo>
                  <a:pt x="459259" y="252260"/>
                </a:moveTo>
                <a:lnTo>
                  <a:pt x="459497" y="252653"/>
                </a:lnTo>
                <a:lnTo>
                  <a:pt x="459259" y="252260"/>
                </a:lnTo>
                <a:close/>
              </a:path>
              <a:path w="3279140" h="1256029">
                <a:moveTo>
                  <a:pt x="1933496" y="141973"/>
                </a:moveTo>
                <a:lnTo>
                  <a:pt x="1934355" y="144044"/>
                </a:lnTo>
                <a:lnTo>
                  <a:pt x="1935985" y="145415"/>
                </a:lnTo>
                <a:lnTo>
                  <a:pt x="1933496" y="141973"/>
                </a:lnTo>
                <a:close/>
              </a:path>
              <a:path w="3279140" h="1256029">
                <a:moveTo>
                  <a:pt x="1951100" y="141973"/>
                </a:moveTo>
                <a:lnTo>
                  <a:pt x="1933496" y="141973"/>
                </a:lnTo>
                <a:lnTo>
                  <a:pt x="1935985" y="145415"/>
                </a:lnTo>
                <a:lnTo>
                  <a:pt x="1952529" y="145415"/>
                </a:lnTo>
                <a:lnTo>
                  <a:pt x="1951100" y="141973"/>
                </a:lnTo>
                <a:close/>
              </a:path>
              <a:path w="3279140" h="1256029">
                <a:moveTo>
                  <a:pt x="1807555" y="14820"/>
                </a:moveTo>
                <a:lnTo>
                  <a:pt x="1799473" y="14820"/>
                </a:lnTo>
                <a:lnTo>
                  <a:pt x="1796758" y="28284"/>
                </a:lnTo>
                <a:lnTo>
                  <a:pt x="1934355" y="144044"/>
                </a:lnTo>
                <a:lnTo>
                  <a:pt x="1933496" y="141973"/>
                </a:lnTo>
                <a:lnTo>
                  <a:pt x="1951100" y="141973"/>
                </a:lnTo>
                <a:lnTo>
                  <a:pt x="1947009" y="132118"/>
                </a:lnTo>
                <a:lnTo>
                  <a:pt x="1807555" y="14820"/>
                </a:lnTo>
                <a:close/>
              </a:path>
              <a:path w="3279140" h="1256029">
                <a:moveTo>
                  <a:pt x="312052" y="14820"/>
                </a:moveTo>
                <a:lnTo>
                  <a:pt x="297804" y="17945"/>
                </a:lnTo>
                <a:lnTo>
                  <a:pt x="308042" y="34827"/>
                </a:lnTo>
                <a:lnTo>
                  <a:pt x="312052" y="14820"/>
                </a:lnTo>
                <a:close/>
              </a:path>
              <a:path w="3279140" h="1256029">
                <a:moveTo>
                  <a:pt x="1799473" y="14820"/>
                </a:moveTo>
                <a:lnTo>
                  <a:pt x="1787065" y="20129"/>
                </a:lnTo>
                <a:lnTo>
                  <a:pt x="1796758" y="28284"/>
                </a:lnTo>
                <a:lnTo>
                  <a:pt x="1799473" y="1482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9" name="object 195">
            <a:extLst>
              <a:ext uri="{FF2B5EF4-FFF2-40B4-BE49-F238E27FC236}">
                <a16:creationId xmlns:a16="http://schemas.microsoft.com/office/drawing/2014/main" id="{5F63AC29-B47E-4650-9D3D-387D761ACFCE}"/>
              </a:ext>
            </a:extLst>
          </p:cNvPr>
          <p:cNvSpPr>
            <a:spLocks/>
          </p:cNvSpPr>
          <p:nvPr/>
        </p:nvSpPr>
        <p:spPr bwMode="auto">
          <a:xfrm>
            <a:off x="1014413" y="2651125"/>
            <a:ext cx="0" cy="560388"/>
          </a:xfrm>
          <a:custGeom>
            <a:avLst/>
            <a:gdLst>
              <a:gd name="T0" fmla="*/ 0 h 561339"/>
              <a:gd name="T1" fmla="*/ 558843 h 5613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1339">
                <a:moveTo>
                  <a:pt x="0" y="0"/>
                </a:moveTo>
                <a:lnTo>
                  <a:pt x="0" y="56074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0" name="object 196">
            <a:extLst>
              <a:ext uri="{FF2B5EF4-FFF2-40B4-BE49-F238E27FC236}">
                <a16:creationId xmlns:a16="http://schemas.microsoft.com/office/drawing/2014/main" id="{0C201708-0C8D-4AB9-97F9-55E39CD2C12A}"/>
              </a:ext>
            </a:extLst>
          </p:cNvPr>
          <p:cNvSpPr>
            <a:spLocks/>
          </p:cNvSpPr>
          <p:nvPr/>
        </p:nvSpPr>
        <p:spPr bwMode="auto">
          <a:xfrm>
            <a:off x="993775" y="2847975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1" name="object 197">
            <a:extLst>
              <a:ext uri="{FF2B5EF4-FFF2-40B4-BE49-F238E27FC236}">
                <a16:creationId xmlns:a16="http://schemas.microsoft.com/office/drawing/2014/main" id="{95B669B5-56E1-497D-B29B-296DF82B1215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2" name="object 198">
            <a:extLst>
              <a:ext uri="{FF2B5EF4-FFF2-40B4-BE49-F238E27FC236}">
                <a16:creationId xmlns:a16="http://schemas.microsoft.com/office/drawing/2014/main" id="{24E440F2-CE17-4A8B-85EA-1B4067C55C13}"/>
              </a:ext>
            </a:extLst>
          </p:cNvPr>
          <p:cNvSpPr>
            <a:spLocks/>
          </p:cNvSpPr>
          <p:nvPr/>
        </p:nvSpPr>
        <p:spPr bwMode="auto">
          <a:xfrm>
            <a:off x="1162050" y="2070100"/>
            <a:ext cx="0" cy="830263"/>
          </a:xfrm>
          <a:custGeom>
            <a:avLst/>
            <a:gdLst>
              <a:gd name="T0" fmla="*/ 0 h 829944"/>
              <a:gd name="T1" fmla="*/ 830163 h 8299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29944">
                <a:moveTo>
                  <a:pt x="0" y="0"/>
                </a:moveTo>
                <a:lnTo>
                  <a:pt x="0" y="82952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3" name="object 199">
            <a:extLst>
              <a:ext uri="{FF2B5EF4-FFF2-40B4-BE49-F238E27FC236}">
                <a16:creationId xmlns:a16="http://schemas.microsoft.com/office/drawing/2014/main" id="{94076107-E169-4018-A7D5-FD04B590E370}"/>
              </a:ext>
            </a:extLst>
          </p:cNvPr>
          <p:cNvSpPr>
            <a:spLocks/>
          </p:cNvSpPr>
          <p:nvPr/>
        </p:nvSpPr>
        <p:spPr bwMode="auto">
          <a:xfrm>
            <a:off x="1141413" y="219075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4" name="object 200">
            <a:extLst>
              <a:ext uri="{FF2B5EF4-FFF2-40B4-BE49-F238E27FC236}">
                <a16:creationId xmlns:a16="http://schemas.microsoft.com/office/drawing/2014/main" id="{B9A71665-A5D2-46FB-BB27-411830B3CF89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5" name="object 201">
            <a:extLst>
              <a:ext uri="{FF2B5EF4-FFF2-40B4-BE49-F238E27FC236}">
                <a16:creationId xmlns:a16="http://schemas.microsoft.com/office/drawing/2014/main" id="{3872EE00-8D88-4C57-9A25-2CCF67C3E435}"/>
              </a:ext>
            </a:extLst>
          </p:cNvPr>
          <p:cNvSpPr>
            <a:spLocks/>
          </p:cNvSpPr>
          <p:nvPr/>
        </p:nvSpPr>
        <p:spPr bwMode="auto">
          <a:xfrm>
            <a:off x="1311275" y="1976438"/>
            <a:ext cx="0" cy="896937"/>
          </a:xfrm>
          <a:custGeom>
            <a:avLst/>
            <a:gdLst>
              <a:gd name="T0" fmla="*/ 0 h 897255"/>
              <a:gd name="T1" fmla="*/ 896590 h 8972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97255">
                <a:moveTo>
                  <a:pt x="0" y="0"/>
                </a:moveTo>
                <a:lnTo>
                  <a:pt x="0" y="89722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6" name="object 202">
            <a:extLst>
              <a:ext uri="{FF2B5EF4-FFF2-40B4-BE49-F238E27FC236}">
                <a16:creationId xmlns:a16="http://schemas.microsoft.com/office/drawing/2014/main" id="{5E417BD9-7491-40A6-B184-82F81E1F3490}"/>
              </a:ext>
            </a:extLst>
          </p:cNvPr>
          <p:cNvSpPr>
            <a:spLocks/>
          </p:cNvSpPr>
          <p:nvPr/>
        </p:nvSpPr>
        <p:spPr bwMode="auto">
          <a:xfrm>
            <a:off x="1290638" y="2282825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7" name="object 203">
            <a:extLst>
              <a:ext uri="{FF2B5EF4-FFF2-40B4-BE49-F238E27FC236}">
                <a16:creationId xmlns:a16="http://schemas.microsoft.com/office/drawing/2014/main" id="{69B6F510-869A-4410-A9BD-957F29646B81}"/>
              </a:ext>
            </a:extLst>
          </p:cNvPr>
          <p:cNvSpPr>
            <a:spLocks/>
          </p:cNvSpPr>
          <p:nvPr/>
        </p:nvSpPr>
        <p:spPr bwMode="auto">
          <a:xfrm>
            <a:off x="1290638" y="2613025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8" name="object 204">
            <a:extLst>
              <a:ext uri="{FF2B5EF4-FFF2-40B4-BE49-F238E27FC236}">
                <a16:creationId xmlns:a16="http://schemas.microsoft.com/office/drawing/2014/main" id="{640228A6-6B9E-48D4-96B5-4A33F71B8244}"/>
              </a:ext>
            </a:extLst>
          </p:cNvPr>
          <p:cNvSpPr>
            <a:spLocks/>
          </p:cNvSpPr>
          <p:nvPr/>
        </p:nvSpPr>
        <p:spPr bwMode="auto">
          <a:xfrm>
            <a:off x="1460500" y="2455863"/>
            <a:ext cx="0" cy="533400"/>
          </a:xfrm>
          <a:custGeom>
            <a:avLst/>
            <a:gdLst>
              <a:gd name="T0" fmla="*/ 0 h 534035"/>
              <a:gd name="T1" fmla="*/ 532216 h 5340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34035">
                <a:moveTo>
                  <a:pt x="0" y="0"/>
                </a:moveTo>
                <a:lnTo>
                  <a:pt x="0" y="5334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9" name="object 205">
            <a:extLst>
              <a:ext uri="{FF2B5EF4-FFF2-40B4-BE49-F238E27FC236}">
                <a16:creationId xmlns:a16="http://schemas.microsoft.com/office/drawing/2014/main" id="{0BD1383C-0E35-4CF0-9DAE-D93242544719}"/>
              </a:ext>
            </a:extLst>
          </p:cNvPr>
          <p:cNvSpPr>
            <a:spLocks/>
          </p:cNvSpPr>
          <p:nvPr/>
        </p:nvSpPr>
        <p:spPr bwMode="auto">
          <a:xfrm>
            <a:off x="1439863" y="263207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0" name="object 206">
            <a:extLst>
              <a:ext uri="{FF2B5EF4-FFF2-40B4-BE49-F238E27FC236}">
                <a16:creationId xmlns:a16="http://schemas.microsoft.com/office/drawing/2014/main" id="{C24AC805-34F2-4490-94FA-AB4A107266AA}"/>
              </a:ext>
            </a:extLst>
          </p:cNvPr>
          <p:cNvSpPr>
            <a:spLocks/>
          </p:cNvSpPr>
          <p:nvPr/>
        </p:nvSpPr>
        <p:spPr bwMode="auto">
          <a:xfrm>
            <a:off x="1439863" y="292893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1" name="object 207">
            <a:extLst>
              <a:ext uri="{FF2B5EF4-FFF2-40B4-BE49-F238E27FC236}">
                <a16:creationId xmlns:a16="http://schemas.microsoft.com/office/drawing/2014/main" id="{503C8100-5546-4CCD-930A-1E450982C0D1}"/>
              </a:ext>
            </a:extLst>
          </p:cNvPr>
          <p:cNvSpPr>
            <a:spLocks/>
          </p:cNvSpPr>
          <p:nvPr/>
        </p:nvSpPr>
        <p:spPr bwMode="auto">
          <a:xfrm>
            <a:off x="1757363" y="3090863"/>
            <a:ext cx="0" cy="269875"/>
          </a:xfrm>
          <a:custGeom>
            <a:avLst/>
            <a:gdLst>
              <a:gd name="T0" fmla="*/ 0 h 269239"/>
              <a:gd name="T1" fmla="*/ 270014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2" name="object 208">
            <a:extLst>
              <a:ext uri="{FF2B5EF4-FFF2-40B4-BE49-F238E27FC236}">
                <a16:creationId xmlns:a16="http://schemas.microsoft.com/office/drawing/2014/main" id="{F943FB96-AE4C-40D5-A6DE-DC0A69DC80D6}"/>
              </a:ext>
            </a:extLst>
          </p:cNvPr>
          <p:cNvSpPr>
            <a:spLocks/>
          </p:cNvSpPr>
          <p:nvPr/>
        </p:nvSpPr>
        <p:spPr bwMode="auto">
          <a:xfrm>
            <a:off x="1736725" y="321151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3" name="object 209">
            <a:extLst>
              <a:ext uri="{FF2B5EF4-FFF2-40B4-BE49-F238E27FC236}">
                <a16:creationId xmlns:a16="http://schemas.microsoft.com/office/drawing/2014/main" id="{BB748CFE-16D9-4277-A8BE-20A81E6CC22B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4" name="object 210">
            <a:extLst>
              <a:ext uri="{FF2B5EF4-FFF2-40B4-BE49-F238E27FC236}">
                <a16:creationId xmlns:a16="http://schemas.microsoft.com/office/drawing/2014/main" id="{DDFAFA57-2FBB-4E2E-A521-820985C796CE}"/>
              </a:ext>
            </a:extLst>
          </p:cNvPr>
          <p:cNvSpPr>
            <a:spLocks/>
          </p:cNvSpPr>
          <p:nvPr/>
        </p:nvSpPr>
        <p:spPr bwMode="auto">
          <a:xfrm>
            <a:off x="2055813" y="3306763"/>
            <a:ext cx="0" cy="242887"/>
          </a:xfrm>
          <a:custGeom>
            <a:avLst/>
            <a:gdLst>
              <a:gd name="T0" fmla="*/ 0 h 243839"/>
              <a:gd name="T1" fmla="*/ 241596 h 243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49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5" name="object 211">
            <a:extLst>
              <a:ext uri="{FF2B5EF4-FFF2-40B4-BE49-F238E27FC236}">
                <a16:creationId xmlns:a16="http://schemas.microsoft.com/office/drawing/2014/main" id="{70BC7BF0-4D11-4C4F-8EF7-866B58BF7E39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6" name="object 212">
            <a:extLst>
              <a:ext uri="{FF2B5EF4-FFF2-40B4-BE49-F238E27FC236}">
                <a16:creationId xmlns:a16="http://schemas.microsoft.com/office/drawing/2014/main" id="{95D076C8-34A4-4C0C-82DC-7CBEE7B0107E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7" name="object 213">
            <a:extLst>
              <a:ext uri="{FF2B5EF4-FFF2-40B4-BE49-F238E27FC236}">
                <a16:creationId xmlns:a16="http://schemas.microsoft.com/office/drawing/2014/main" id="{1FEBCFAA-85E1-44C9-ADB4-5D2A2E53A950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8" name="object 214">
            <a:extLst>
              <a:ext uri="{FF2B5EF4-FFF2-40B4-BE49-F238E27FC236}">
                <a16:creationId xmlns:a16="http://schemas.microsoft.com/office/drawing/2014/main" id="{A2D26E7B-8471-469C-9721-EEAFEAA2EE2B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9" name="object 215">
            <a:extLst>
              <a:ext uri="{FF2B5EF4-FFF2-40B4-BE49-F238E27FC236}">
                <a16:creationId xmlns:a16="http://schemas.microsoft.com/office/drawing/2014/main" id="{BA68D4B6-603D-46EA-B493-2EA9FB1F2904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0" name="object 216">
            <a:extLst>
              <a:ext uri="{FF2B5EF4-FFF2-40B4-BE49-F238E27FC236}">
                <a16:creationId xmlns:a16="http://schemas.microsoft.com/office/drawing/2014/main" id="{93056953-2D9B-4B9F-9DF0-1C33F033BF9B}"/>
              </a:ext>
            </a:extLst>
          </p:cNvPr>
          <p:cNvSpPr>
            <a:spLocks/>
          </p:cNvSpPr>
          <p:nvPr/>
        </p:nvSpPr>
        <p:spPr bwMode="auto">
          <a:xfrm>
            <a:off x="2501900" y="2651125"/>
            <a:ext cx="0" cy="655638"/>
          </a:xfrm>
          <a:custGeom>
            <a:avLst/>
            <a:gdLst>
              <a:gd name="T0" fmla="*/ 0 h 655954"/>
              <a:gd name="T1" fmla="*/ 655094 h 655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55954">
                <a:moveTo>
                  <a:pt x="0" y="0"/>
                </a:moveTo>
                <a:lnTo>
                  <a:pt x="0" y="65572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1" name="object 217">
            <a:extLst>
              <a:ext uri="{FF2B5EF4-FFF2-40B4-BE49-F238E27FC236}">
                <a16:creationId xmlns:a16="http://schemas.microsoft.com/office/drawing/2014/main" id="{DBD000C5-0B39-4783-AEC6-0DD9CDAE27CA}"/>
              </a:ext>
            </a:extLst>
          </p:cNvPr>
          <p:cNvSpPr>
            <a:spLocks/>
          </p:cNvSpPr>
          <p:nvPr/>
        </p:nvSpPr>
        <p:spPr bwMode="auto">
          <a:xfrm>
            <a:off x="2479675" y="287337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2" name="object 218">
            <a:extLst>
              <a:ext uri="{FF2B5EF4-FFF2-40B4-BE49-F238E27FC236}">
                <a16:creationId xmlns:a16="http://schemas.microsoft.com/office/drawing/2014/main" id="{E3D94D7B-8D53-4D10-B6C1-662C03C0E859}"/>
              </a:ext>
            </a:extLst>
          </p:cNvPr>
          <p:cNvSpPr>
            <a:spLocks/>
          </p:cNvSpPr>
          <p:nvPr/>
        </p:nvSpPr>
        <p:spPr bwMode="auto">
          <a:xfrm>
            <a:off x="2479675" y="3306763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3" name="object 219">
            <a:extLst>
              <a:ext uri="{FF2B5EF4-FFF2-40B4-BE49-F238E27FC236}">
                <a16:creationId xmlns:a16="http://schemas.microsoft.com/office/drawing/2014/main" id="{19031FEF-9407-4DE8-8206-00E3A0D3D109}"/>
              </a:ext>
            </a:extLst>
          </p:cNvPr>
          <p:cNvSpPr>
            <a:spLocks/>
          </p:cNvSpPr>
          <p:nvPr/>
        </p:nvSpPr>
        <p:spPr bwMode="auto">
          <a:xfrm>
            <a:off x="2649538" y="2025650"/>
            <a:ext cx="0" cy="488950"/>
          </a:xfrm>
          <a:custGeom>
            <a:avLst/>
            <a:gdLst>
              <a:gd name="T0" fmla="*/ 0 h 489585"/>
              <a:gd name="T1" fmla="*/ 487756 h 4895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9585">
                <a:moveTo>
                  <a:pt x="0" y="0"/>
                </a:moveTo>
                <a:lnTo>
                  <a:pt x="0" y="48902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4" name="object 220">
            <a:extLst>
              <a:ext uri="{FF2B5EF4-FFF2-40B4-BE49-F238E27FC236}">
                <a16:creationId xmlns:a16="http://schemas.microsoft.com/office/drawing/2014/main" id="{5997461F-134E-49E3-AF9D-D7252EDC0C0C}"/>
              </a:ext>
            </a:extLst>
          </p:cNvPr>
          <p:cNvSpPr>
            <a:spLocks/>
          </p:cNvSpPr>
          <p:nvPr/>
        </p:nvSpPr>
        <p:spPr bwMode="auto">
          <a:xfrm>
            <a:off x="2628900" y="22621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5" name="object 221">
            <a:extLst>
              <a:ext uri="{FF2B5EF4-FFF2-40B4-BE49-F238E27FC236}">
                <a16:creationId xmlns:a16="http://schemas.microsoft.com/office/drawing/2014/main" id="{41E9EE48-11FB-4F01-B6B2-930858B0E6E6}"/>
              </a:ext>
            </a:extLst>
          </p:cNvPr>
          <p:cNvSpPr>
            <a:spLocks/>
          </p:cNvSpPr>
          <p:nvPr/>
        </p:nvSpPr>
        <p:spPr bwMode="auto">
          <a:xfrm>
            <a:off x="2628900" y="25146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6" name="object 222">
            <a:extLst>
              <a:ext uri="{FF2B5EF4-FFF2-40B4-BE49-F238E27FC236}">
                <a16:creationId xmlns:a16="http://schemas.microsoft.com/office/drawing/2014/main" id="{DDECDDE2-4937-4284-ADF0-01F26B800FB6}"/>
              </a:ext>
            </a:extLst>
          </p:cNvPr>
          <p:cNvSpPr>
            <a:spLocks/>
          </p:cNvSpPr>
          <p:nvPr/>
        </p:nvSpPr>
        <p:spPr bwMode="auto">
          <a:xfrm>
            <a:off x="2798763" y="2282825"/>
            <a:ext cx="0" cy="406400"/>
          </a:xfrm>
          <a:custGeom>
            <a:avLst/>
            <a:gdLst>
              <a:gd name="T0" fmla="*/ 0 h 406400"/>
              <a:gd name="T1" fmla="*/ 406181 h 4064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400">
                <a:moveTo>
                  <a:pt x="0" y="0"/>
                </a:moveTo>
                <a:lnTo>
                  <a:pt x="0" y="40618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7" name="object 223">
            <a:extLst>
              <a:ext uri="{FF2B5EF4-FFF2-40B4-BE49-F238E27FC236}">
                <a16:creationId xmlns:a16="http://schemas.microsoft.com/office/drawing/2014/main" id="{1F3CFDAB-F811-4BC9-8F63-8AFFA361B862}"/>
              </a:ext>
            </a:extLst>
          </p:cNvPr>
          <p:cNvSpPr>
            <a:spLocks/>
          </p:cNvSpPr>
          <p:nvPr/>
        </p:nvSpPr>
        <p:spPr bwMode="auto">
          <a:xfrm>
            <a:off x="2778125" y="22828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8" name="object 224">
            <a:extLst>
              <a:ext uri="{FF2B5EF4-FFF2-40B4-BE49-F238E27FC236}">
                <a16:creationId xmlns:a16="http://schemas.microsoft.com/office/drawing/2014/main" id="{51ED3525-5A78-4D68-AE62-F6AC9F405BD7}"/>
              </a:ext>
            </a:extLst>
          </p:cNvPr>
          <p:cNvSpPr>
            <a:spLocks/>
          </p:cNvSpPr>
          <p:nvPr/>
        </p:nvSpPr>
        <p:spPr bwMode="auto">
          <a:xfrm>
            <a:off x="2778125" y="26892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9" name="object 225">
            <a:extLst>
              <a:ext uri="{FF2B5EF4-FFF2-40B4-BE49-F238E27FC236}">
                <a16:creationId xmlns:a16="http://schemas.microsoft.com/office/drawing/2014/main" id="{E6033D2F-F5F9-41DA-8753-038F034D4FBB}"/>
              </a:ext>
            </a:extLst>
          </p:cNvPr>
          <p:cNvSpPr>
            <a:spLocks/>
          </p:cNvSpPr>
          <p:nvPr/>
        </p:nvSpPr>
        <p:spPr bwMode="auto">
          <a:xfrm>
            <a:off x="2947988" y="2595563"/>
            <a:ext cx="0" cy="393700"/>
          </a:xfrm>
          <a:custGeom>
            <a:avLst/>
            <a:gdLst>
              <a:gd name="T0" fmla="*/ 0 h 393064"/>
              <a:gd name="T1" fmla="*/ 394320 h 3930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064">
                <a:moveTo>
                  <a:pt x="0" y="0"/>
                </a:moveTo>
                <a:lnTo>
                  <a:pt x="0" y="39304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0" name="object 226">
            <a:extLst>
              <a:ext uri="{FF2B5EF4-FFF2-40B4-BE49-F238E27FC236}">
                <a16:creationId xmlns:a16="http://schemas.microsoft.com/office/drawing/2014/main" id="{3750567C-A79C-4DEB-BAE9-DDACB9248D99}"/>
              </a:ext>
            </a:extLst>
          </p:cNvPr>
          <p:cNvSpPr>
            <a:spLocks/>
          </p:cNvSpPr>
          <p:nvPr/>
        </p:nvSpPr>
        <p:spPr bwMode="auto">
          <a:xfrm>
            <a:off x="2925763" y="25955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1" name="object 227">
            <a:extLst>
              <a:ext uri="{FF2B5EF4-FFF2-40B4-BE49-F238E27FC236}">
                <a16:creationId xmlns:a16="http://schemas.microsoft.com/office/drawing/2014/main" id="{BF9E7BC9-6F64-43C9-8556-909EE5F63AE6}"/>
              </a:ext>
            </a:extLst>
          </p:cNvPr>
          <p:cNvSpPr>
            <a:spLocks/>
          </p:cNvSpPr>
          <p:nvPr/>
        </p:nvSpPr>
        <p:spPr bwMode="auto">
          <a:xfrm>
            <a:off x="2925763" y="29892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2" name="object 228">
            <a:extLst>
              <a:ext uri="{FF2B5EF4-FFF2-40B4-BE49-F238E27FC236}">
                <a16:creationId xmlns:a16="http://schemas.microsoft.com/office/drawing/2014/main" id="{0A7F3793-817C-4861-BC90-2B5F27272974}"/>
              </a:ext>
            </a:extLst>
          </p:cNvPr>
          <p:cNvSpPr>
            <a:spLocks/>
          </p:cNvSpPr>
          <p:nvPr/>
        </p:nvSpPr>
        <p:spPr bwMode="auto">
          <a:xfrm>
            <a:off x="3244850" y="2873375"/>
            <a:ext cx="0" cy="608013"/>
          </a:xfrm>
          <a:custGeom>
            <a:avLst/>
            <a:gdLst>
              <a:gd name="T0" fmla="*/ 0 h 607695"/>
              <a:gd name="T1" fmla="*/ 607859 h 6076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07695">
                <a:moveTo>
                  <a:pt x="0" y="0"/>
                </a:moveTo>
                <a:lnTo>
                  <a:pt x="0" y="60722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3" name="object 229">
            <a:extLst>
              <a:ext uri="{FF2B5EF4-FFF2-40B4-BE49-F238E27FC236}">
                <a16:creationId xmlns:a16="http://schemas.microsoft.com/office/drawing/2014/main" id="{3FBA0C94-2749-4EC6-9E9D-C5FAA098359D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4" name="object 230">
            <a:extLst>
              <a:ext uri="{FF2B5EF4-FFF2-40B4-BE49-F238E27FC236}">
                <a16:creationId xmlns:a16="http://schemas.microsoft.com/office/drawing/2014/main" id="{4CA72572-CE7B-4386-8013-BB9764487D2B}"/>
              </a:ext>
            </a:extLst>
          </p:cNvPr>
          <p:cNvSpPr>
            <a:spLocks/>
          </p:cNvSpPr>
          <p:nvPr/>
        </p:nvSpPr>
        <p:spPr bwMode="auto">
          <a:xfrm>
            <a:off x="3224213" y="347980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5" name="object 231">
            <a:extLst>
              <a:ext uri="{FF2B5EF4-FFF2-40B4-BE49-F238E27FC236}">
                <a16:creationId xmlns:a16="http://schemas.microsoft.com/office/drawing/2014/main" id="{1496E180-3960-413D-BB12-43F49D800446}"/>
              </a:ext>
            </a:extLst>
          </p:cNvPr>
          <p:cNvSpPr>
            <a:spLocks/>
          </p:cNvSpPr>
          <p:nvPr/>
        </p:nvSpPr>
        <p:spPr bwMode="auto">
          <a:xfrm>
            <a:off x="3541713" y="3306763"/>
            <a:ext cx="0" cy="242887"/>
          </a:xfrm>
          <a:custGeom>
            <a:avLst/>
            <a:gdLst>
              <a:gd name="T0" fmla="*/ 0 h 243839"/>
              <a:gd name="T1" fmla="*/ 241596 h 243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49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6" name="object 232">
            <a:extLst>
              <a:ext uri="{FF2B5EF4-FFF2-40B4-BE49-F238E27FC236}">
                <a16:creationId xmlns:a16="http://schemas.microsoft.com/office/drawing/2014/main" id="{55338387-AB38-4E6D-8A01-F066AADA595B}"/>
              </a:ext>
            </a:extLst>
          </p:cNvPr>
          <p:cNvSpPr>
            <a:spLocks/>
          </p:cNvSpPr>
          <p:nvPr/>
        </p:nvSpPr>
        <p:spPr bwMode="auto">
          <a:xfrm>
            <a:off x="3521075" y="341788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7" name="object 233">
            <a:extLst>
              <a:ext uri="{FF2B5EF4-FFF2-40B4-BE49-F238E27FC236}">
                <a16:creationId xmlns:a16="http://schemas.microsoft.com/office/drawing/2014/main" id="{AAB68C65-150A-491E-ABCE-D5934BE0FC9F}"/>
              </a:ext>
            </a:extLst>
          </p:cNvPr>
          <p:cNvSpPr>
            <a:spLocks/>
          </p:cNvSpPr>
          <p:nvPr/>
        </p:nvSpPr>
        <p:spPr bwMode="auto">
          <a:xfrm>
            <a:off x="3521075" y="354965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8" name="object 234">
            <a:extLst>
              <a:ext uri="{FF2B5EF4-FFF2-40B4-BE49-F238E27FC236}">
                <a16:creationId xmlns:a16="http://schemas.microsoft.com/office/drawing/2014/main" id="{91EA1D32-D5EB-4F46-B994-FB8100E7815A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266700"/>
          </a:xfrm>
          <a:custGeom>
            <a:avLst/>
            <a:gdLst>
              <a:gd name="T0" fmla="*/ 0 h 267970"/>
              <a:gd name="T1" fmla="*/ 265220 h 2679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7970">
                <a:moveTo>
                  <a:pt x="0" y="0"/>
                </a:moveTo>
                <a:lnTo>
                  <a:pt x="0" y="26775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9" name="object 235">
            <a:extLst>
              <a:ext uri="{FF2B5EF4-FFF2-40B4-BE49-F238E27FC236}">
                <a16:creationId xmlns:a16="http://schemas.microsoft.com/office/drawing/2014/main" id="{96CF26A1-F45A-458D-A3EF-75A486966628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0" name="object 236">
            <a:extLst>
              <a:ext uri="{FF2B5EF4-FFF2-40B4-BE49-F238E27FC236}">
                <a16:creationId xmlns:a16="http://schemas.microsoft.com/office/drawing/2014/main" id="{557BA8A3-488D-475A-A927-1309C1A87160}"/>
              </a:ext>
            </a:extLst>
          </p:cNvPr>
          <p:cNvSpPr>
            <a:spLocks/>
          </p:cNvSpPr>
          <p:nvPr/>
        </p:nvSpPr>
        <p:spPr bwMode="auto">
          <a:xfrm>
            <a:off x="4116388" y="362743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1" name="object 237">
            <a:extLst>
              <a:ext uri="{FF2B5EF4-FFF2-40B4-BE49-F238E27FC236}">
                <a16:creationId xmlns:a16="http://schemas.microsoft.com/office/drawing/2014/main" id="{AC0925B9-3A8C-41E0-A0B3-7F82F8995B3D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934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4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2" name="object 238">
            <a:extLst>
              <a:ext uri="{FF2B5EF4-FFF2-40B4-BE49-F238E27FC236}">
                <a16:creationId xmlns:a16="http://schemas.microsoft.com/office/drawing/2014/main" id="{1986E869-E704-4801-8DA7-3D6C6C63128F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3" name="object 239">
            <a:extLst>
              <a:ext uri="{FF2B5EF4-FFF2-40B4-BE49-F238E27FC236}">
                <a16:creationId xmlns:a16="http://schemas.microsoft.com/office/drawing/2014/main" id="{152C87A9-9C8E-471D-B4DB-9E559EED420A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42933 w 42544"/>
              <a:gd name="T1" fmla="*/ 0 h 48894"/>
              <a:gd name="T2" fmla="*/ 0 w 42544"/>
              <a:gd name="T3" fmla="*/ 0 h 48894"/>
              <a:gd name="T4" fmla="*/ 21467 w 42544"/>
              <a:gd name="T5" fmla="*/ 49120 h 48894"/>
              <a:gd name="T6" fmla="*/ 42933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6" y="0"/>
                </a:moveTo>
                <a:lnTo>
                  <a:pt x="0" y="0"/>
                </a:lnTo>
                <a:lnTo>
                  <a:pt x="21148" y="48488"/>
                </a:lnTo>
                <a:lnTo>
                  <a:pt x="42296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4" name="object 240">
            <a:extLst>
              <a:ext uri="{FF2B5EF4-FFF2-40B4-BE49-F238E27FC236}">
                <a16:creationId xmlns:a16="http://schemas.microsoft.com/office/drawing/2014/main" id="{22F7FF74-D681-4F88-BD72-A196AE6FD209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33 w 42544"/>
              <a:gd name="T3" fmla="*/ 0 h 48894"/>
              <a:gd name="T4" fmla="*/ 21467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5" name="object 241">
            <a:extLst>
              <a:ext uri="{FF2B5EF4-FFF2-40B4-BE49-F238E27FC236}">
                <a16:creationId xmlns:a16="http://schemas.microsoft.com/office/drawing/2014/main" id="{2A7F8860-3DFA-4E93-9303-E0C00C9195E8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42932 w 42544"/>
              <a:gd name="T1" fmla="*/ 0 h 48894"/>
              <a:gd name="T2" fmla="*/ 0 w 42544"/>
              <a:gd name="T3" fmla="*/ 0 h 48894"/>
              <a:gd name="T4" fmla="*/ 21465 w 42544"/>
              <a:gd name="T5" fmla="*/ 49135 h 48894"/>
              <a:gd name="T6" fmla="*/ 42932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6" name="object 242">
            <a:extLst>
              <a:ext uri="{FF2B5EF4-FFF2-40B4-BE49-F238E27FC236}">
                <a16:creationId xmlns:a16="http://schemas.microsoft.com/office/drawing/2014/main" id="{8DE4A6F8-B910-4C7C-8A2D-666B8D19F228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65 w 42544"/>
              <a:gd name="T5" fmla="*/ 49123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48" y="4848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7" name="object 243">
            <a:extLst>
              <a:ext uri="{FF2B5EF4-FFF2-40B4-BE49-F238E27FC236}">
                <a16:creationId xmlns:a16="http://schemas.microsoft.com/office/drawing/2014/main" id="{E63E8492-6E85-40AB-A663-C87A48E5CB5B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42938 w 42544"/>
              <a:gd name="T1" fmla="*/ 0 h 48894"/>
              <a:gd name="T2" fmla="*/ 0 w 42544"/>
              <a:gd name="T3" fmla="*/ 0 h 48894"/>
              <a:gd name="T4" fmla="*/ 21475 w 42544"/>
              <a:gd name="T5" fmla="*/ 46016 h 48894"/>
              <a:gd name="T6" fmla="*/ 42938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8" name="object 244">
            <a:extLst>
              <a:ext uri="{FF2B5EF4-FFF2-40B4-BE49-F238E27FC236}">
                <a16:creationId xmlns:a16="http://schemas.microsoft.com/office/drawing/2014/main" id="{DB5CE9E4-DFD3-43D3-90A2-114D8A28689F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0 w 42544"/>
              <a:gd name="T1" fmla="*/ 0 h 48894"/>
              <a:gd name="T2" fmla="*/ 42923 w 42544"/>
              <a:gd name="T3" fmla="*/ 0 h 48894"/>
              <a:gd name="T4" fmla="*/ 21461 w 42544"/>
              <a:gd name="T5" fmla="*/ 46018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9" name="object 245">
            <a:extLst>
              <a:ext uri="{FF2B5EF4-FFF2-40B4-BE49-F238E27FC236}">
                <a16:creationId xmlns:a16="http://schemas.microsoft.com/office/drawing/2014/main" id="{9FCA0C8C-9734-4701-98D1-7A61BA8434ED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42938 w 42544"/>
              <a:gd name="T1" fmla="*/ 0 h 48894"/>
              <a:gd name="T2" fmla="*/ 0 w 42544"/>
              <a:gd name="T3" fmla="*/ 0 h 48894"/>
              <a:gd name="T4" fmla="*/ 21462 w 42544"/>
              <a:gd name="T5" fmla="*/ 49120 h 48894"/>
              <a:gd name="T6" fmla="*/ 42938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45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0" name="object 246">
            <a:extLst>
              <a:ext uri="{FF2B5EF4-FFF2-40B4-BE49-F238E27FC236}">
                <a16:creationId xmlns:a16="http://schemas.microsoft.com/office/drawing/2014/main" id="{89F3082D-1EAD-4637-894E-81817CBFF513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61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1" name="object 247">
            <a:extLst>
              <a:ext uri="{FF2B5EF4-FFF2-40B4-BE49-F238E27FC236}">
                <a16:creationId xmlns:a16="http://schemas.microsoft.com/office/drawing/2014/main" id="{62F836D7-7148-45BE-992B-9D2D57D31E18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2" name="object 248">
            <a:extLst>
              <a:ext uri="{FF2B5EF4-FFF2-40B4-BE49-F238E27FC236}">
                <a16:creationId xmlns:a16="http://schemas.microsoft.com/office/drawing/2014/main" id="{DDAB3811-C7A8-4C49-B174-322A2C03CD6E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3" name="object 249">
            <a:extLst>
              <a:ext uri="{FF2B5EF4-FFF2-40B4-BE49-F238E27FC236}">
                <a16:creationId xmlns:a16="http://schemas.microsoft.com/office/drawing/2014/main" id="{D0F0CB91-D695-4200-B5E9-DFD35C1BAF91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4" name="object 250">
            <a:extLst>
              <a:ext uri="{FF2B5EF4-FFF2-40B4-BE49-F238E27FC236}">
                <a16:creationId xmlns:a16="http://schemas.microsoft.com/office/drawing/2014/main" id="{550AA599-2F12-4839-B9CC-62B99D73B2C7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5" name="object 251">
            <a:extLst>
              <a:ext uri="{FF2B5EF4-FFF2-40B4-BE49-F238E27FC236}">
                <a16:creationId xmlns:a16="http://schemas.microsoft.com/office/drawing/2014/main" id="{3C73E820-D53A-488D-8259-55A0B76F9D8D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39806 w 42544"/>
              <a:gd name="T1" fmla="*/ 0 h 48895"/>
              <a:gd name="T2" fmla="*/ 0 w 42544"/>
              <a:gd name="T3" fmla="*/ 0 h 48895"/>
              <a:gd name="T4" fmla="*/ 19902 w 42544"/>
              <a:gd name="T5" fmla="*/ 49131 h 48895"/>
              <a:gd name="T6" fmla="*/ 39806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6" name="object 252">
            <a:extLst>
              <a:ext uri="{FF2B5EF4-FFF2-40B4-BE49-F238E27FC236}">
                <a16:creationId xmlns:a16="http://schemas.microsoft.com/office/drawing/2014/main" id="{E40BA0F7-05DA-45A3-A217-E6FAE65FD873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0 h 48895"/>
              <a:gd name="T2" fmla="*/ 39815 w 42544"/>
              <a:gd name="T3" fmla="*/ 0 h 48895"/>
              <a:gd name="T4" fmla="*/ 1991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7" name="object 253">
            <a:extLst>
              <a:ext uri="{FF2B5EF4-FFF2-40B4-BE49-F238E27FC236}">
                <a16:creationId xmlns:a16="http://schemas.microsoft.com/office/drawing/2014/main" id="{1A76ECB0-AD4F-4C50-B5B1-0758C66386AB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42927 w 42544"/>
              <a:gd name="T1" fmla="*/ 0 h 48894"/>
              <a:gd name="T2" fmla="*/ 0 w 42544"/>
              <a:gd name="T3" fmla="*/ 0 h 48894"/>
              <a:gd name="T4" fmla="*/ 21464 w 42544"/>
              <a:gd name="T5" fmla="*/ 49120 h 48894"/>
              <a:gd name="T6" fmla="*/ 42927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8" name="object 254">
            <a:extLst>
              <a:ext uri="{FF2B5EF4-FFF2-40B4-BE49-F238E27FC236}">
                <a16:creationId xmlns:a16="http://schemas.microsoft.com/office/drawing/2014/main" id="{5B1CCCED-D2AC-4695-8398-930D2E9579E7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25 w 42544"/>
              <a:gd name="T3" fmla="*/ 0 h 48894"/>
              <a:gd name="T4" fmla="*/ 21463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9" name="object 255">
            <a:extLst>
              <a:ext uri="{FF2B5EF4-FFF2-40B4-BE49-F238E27FC236}">
                <a16:creationId xmlns:a16="http://schemas.microsoft.com/office/drawing/2014/main" id="{9946E390-140C-4F9B-9464-3AE93D03F551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42927 w 42544"/>
              <a:gd name="T1" fmla="*/ 0 h 48894"/>
              <a:gd name="T2" fmla="*/ 0 w 42544"/>
              <a:gd name="T3" fmla="*/ 0 h 48894"/>
              <a:gd name="T4" fmla="*/ 21464 w 42544"/>
              <a:gd name="T5" fmla="*/ 49135 h 48894"/>
              <a:gd name="T6" fmla="*/ 42927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0" name="object 256">
            <a:extLst>
              <a:ext uri="{FF2B5EF4-FFF2-40B4-BE49-F238E27FC236}">
                <a16:creationId xmlns:a16="http://schemas.microsoft.com/office/drawing/2014/main" id="{975D79D4-594B-4044-9B92-93B3476A6D58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0 w 42544"/>
              <a:gd name="T1" fmla="*/ 0 h 48894"/>
              <a:gd name="T2" fmla="*/ 42925 w 42544"/>
              <a:gd name="T3" fmla="*/ 0 h 48894"/>
              <a:gd name="T4" fmla="*/ 21463 w 42544"/>
              <a:gd name="T5" fmla="*/ 49123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48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1" name="object 257">
            <a:extLst>
              <a:ext uri="{FF2B5EF4-FFF2-40B4-BE49-F238E27FC236}">
                <a16:creationId xmlns:a16="http://schemas.microsoft.com/office/drawing/2014/main" id="{B37CA354-0A01-4675-8A7D-9097B56B8555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42940 w 42544"/>
              <a:gd name="T1" fmla="*/ 0 h 48894"/>
              <a:gd name="T2" fmla="*/ 0 w 42544"/>
              <a:gd name="T3" fmla="*/ 0 h 48894"/>
              <a:gd name="T4" fmla="*/ 21464 w 42544"/>
              <a:gd name="T5" fmla="*/ 49133 h 48894"/>
              <a:gd name="T6" fmla="*/ 4294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2" name="object 258">
            <a:extLst>
              <a:ext uri="{FF2B5EF4-FFF2-40B4-BE49-F238E27FC236}">
                <a16:creationId xmlns:a16="http://schemas.microsoft.com/office/drawing/2014/main" id="{5B6830B9-9396-4FC8-BDEF-109BF5D0EFE5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38 w 42544"/>
              <a:gd name="T3" fmla="*/ 0 h 48894"/>
              <a:gd name="T4" fmla="*/ 21475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3" name="object 259">
            <a:extLst>
              <a:ext uri="{FF2B5EF4-FFF2-40B4-BE49-F238E27FC236}">
                <a16:creationId xmlns:a16="http://schemas.microsoft.com/office/drawing/2014/main" id="{CD9B55B5-C601-42B9-8C17-C9F45E6E88D1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42925 w 42544"/>
              <a:gd name="T1" fmla="*/ 0 h 48894"/>
              <a:gd name="T2" fmla="*/ 0 w 42544"/>
              <a:gd name="T3" fmla="*/ 0 h 48894"/>
              <a:gd name="T4" fmla="*/ 21462 w 42544"/>
              <a:gd name="T5" fmla="*/ 49133 h 48894"/>
              <a:gd name="T6" fmla="*/ 42925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4" name="object 260">
            <a:extLst>
              <a:ext uri="{FF2B5EF4-FFF2-40B4-BE49-F238E27FC236}">
                <a16:creationId xmlns:a16="http://schemas.microsoft.com/office/drawing/2014/main" id="{DFFC3BF4-3E84-4D88-B0BB-E97799E9C8C8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73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5" name="object 261">
            <a:extLst>
              <a:ext uri="{FF2B5EF4-FFF2-40B4-BE49-F238E27FC236}">
                <a16:creationId xmlns:a16="http://schemas.microsoft.com/office/drawing/2014/main" id="{25CD9466-6312-4257-8E12-AA9B0D115321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42923 w 42545"/>
              <a:gd name="T1" fmla="*/ 0 h 48894"/>
              <a:gd name="T2" fmla="*/ 0 w 42545"/>
              <a:gd name="T3" fmla="*/ 0 h 48894"/>
              <a:gd name="T4" fmla="*/ 21462 w 42545"/>
              <a:gd name="T5" fmla="*/ 49122 h 48894"/>
              <a:gd name="T6" fmla="*/ 42923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6" name="object 262">
            <a:extLst>
              <a:ext uri="{FF2B5EF4-FFF2-40B4-BE49-F238E27FC236}">
                <a16:creationId xmlns:a16="http://schemas.microsoft.com/office/drawing/2014/main" id="{246B322F-7903-49E9-AC6E-9B02E8377056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921 w 42545"/>
              <a:gd name="T3" fmla="*/ 0 h 48894"/>
              <a:gd name="T4" fmla="*/ 21461 w 42545"/>
              <a:gd name="T5" fmla="*/ 4913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7" name="object 263">
            <a:extLst>
              <a:ext uri="{FF2B5EF4-FFF2-40B4-BE49-F238E27FC236}">
                <a16:creationId xmlns:a16="http://schemas.microsoft.com/office/drawing/2014/main" id="{87E0198C-85C0-40C0-B13B-CC459F876C5B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925 w 42545"/>
              <a:gd name="T1" fmla="*/ 0 h 48895"/>
              <a:gd name="T2" fmla="*/ 0 w 42545"/>
              <a:gd name="T3" fmla="*/ 0 h 48895"/>
              <a:gd name="T4" fmla="*/ 21462 w 42545"/>
              <a:gd name="T5" fmla="*/ 49131 h 48895"/>
              <a:gd name="T6" fmla="*/ 4292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8" name="object 264">
            <a:extLst>
              <a:ext uri="{FF2B5EF4-FFF2-40B4-BE49-F238E27FC236}">
                <a16:creationId xmlns:a16="http://schemas.microsoft.com/office/drawing/2014/main" id="{8CB1B7D5-A859-4E39-B549-AE023963A39D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923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9" name="object 265">
            <a:extLst>
              <a:ext uri="{FF2B5EF4-FFF2-40B4-BE49-F238E27FC236}">
                <a16:creationId xmlns:a16="http://schemas.microsoft.com/office/drawing/2014/main" id="{6FD77C9D-A033-4058-BFC1-9450675708B8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39815 w 42545"/>
              <a:gd name="T1" fmla="*/ 0 h 48895"/>
              <a:gd name="T2" fmla="*/ 0 w 42545"/>
              <a:gd name="T3" fmla="*/ 0 h 48895"/>
              <a:gd name="T4" fmla="*/ 19913 w 42545"/>
              <a:gd name="T5" fmla="*/ 49118 h 48895"/>
              <a:gd name="T6" fmla="*/ 3981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303" y="0"/>
                </a:moveTo>
                <a:lnTo>
                  <a:pt x="0" y="0"/>
                </a:lnTo>
                <a:lnTo>
                  <a:pt x="21158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0" name="object 266">
            <a:extLst>
              <a:ext uri="{FF2B5EF4-FFF2-40B4-BE49-F238E27FC236}">
                <a16:creationId xmlns:a16="http://schemas.microsoft.com/office/drawing/2014/main" id="{B22BEAD7-3753-4F30-92A1-D26F95B26D07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0 w 42545"/>
              <a:gd name="T1" fmla="*/ 0 h 48895"/>
              <a:gd name="T2" fmla="*/ 39802 w 42545"/>
              <a:gd name="T3" fmla="*/ 0 h 48895"/>
              <a:gd name="T4" fmla="*/ 1990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1" name="object 267">
            <a:extLst>
              <a:ext uri="{FF2B5EF4-FFF2-40B4-BE49-F238E27FC236}">
                <a16:creationId xmlns:a16="http://schemas.microsoft.com/office/drawing/2014/main" id="{0877F469-10C2-47A1-8C96-F231936A307F}"/>
              </a:ext>
            </a:extLst>
          </p:cNvPr>
          <p:cNvSpPr>
            <a:spLocks/>
          </p:cNvSpPr>
          <p:nvPr/>
        </p:nvSpPr>
        <p:spPr bwMode="auto">
          <a:xfrm>
            <a:off x="858838" y="2066925"/>
            <a:ext cx="4621212" cy="1423988"/>
          </a:xfrm>
          <a:custGeom>
            <a:avLst/>
            <a:gdLst>
              <a:gd name="T0" fmla="*/ 3733473 w 4620895"/>
              <a:gd name="T1" fmla="*/ 1412450 h 1423670"/>
              <a:gd name="T2" fmla="*/ 2380212 w 4620895"/>
              <a:gd name="T3" fmla="*/ 993393 h 1423670"/>
              <a:gd name="T4" fmla="*/ 3129579 w 4620895"/>
              <a:gd name="T5" fmla="*/ 1404260 h 1423670"/>
              <a:gd name="T6" fmla="*/ 2394000 w 4620895"/>
              <a:gd name="T7" fmla="*/ 983623 h 1423670"/>
              <a:gd name="T8" fmla="*/ 2083284 w 4620895"/>
              <a:gd name="T9" fmla="*/ 366762 h 1423670"/>
              <a:gd name="T10" fmla="*/ 4164642 w 4620895"/>
              <a:gd name="T11" fmla="*/ 1108200 h 1423670"/>
              <a:gd name="T12" fmla="*/ 4175437 w 4620895"/>
              <a:gd name="T13" fmla="*/ 1094478 h 1423670"/>
              <a:gd name="T14" fmla="*/ 14269 w 4620895"/>
              <a:gd name="T15" fmla="*/ 1417521 h 1423670"/>
              <a:gd name="T16" fmla="*/ 3718481 w 4620895"/>
              <a:gd name="T17" fmla="*/ 1403419 h 1423670"/>
              <a:gd name="T18" fmla="*/ 3866544 w 4620895"/>
              <a:gd name="T19" fmla="*/ 1270 h 1423670"/>
              <a:gd name="T20" fmla="*/ 3876883 w 4620895"/>
              <a:gd name="T21" fmla="*/ 54504 h 1423670"/>
              <a:gd name="T22" fmla="*/ 3129579 w 4620895"/>
              <a:gd name="T23" fmla="*/ 1404260 h 1423670"/>
              <a:gd name="T24" fmla="*/ 3129579 w 4620895"/>
              <a:gd name="T25" fmla="*/ 1404260 h 1423670"/>
              <a:gd name="T26" fmla="*/ 3277616 w 4620895"/>
              <a:gd name="T27" fmla="*/ 1359914 h 1423670"/>
              <a:gd name="T28" fmla="*/ 3277616 w 4620895"/>
              <a:gd name="T29" fmla="*/ 1359914 h 1423670"/>
              <a:gd name="T30" fmla="*/ 1194708 w 4620895"/>
              <a:gd name="T31" fmla="*/ 1359977 h 1423670"/>
              <a:gd name="T32" fmla="*/ 1201020 w 4620895"/>
              <a:gd name="T33" fmla="*/ 1343078 h 1423670"/>
              <a:gd name="T34" fmla="*/ 903139 w 4620895"/>
              <a:gd name="T35" fmla="*/ 1136878 h 1423670"/>
              <a:gd name="T36" fmla="*/ 1635276 w 4620895"/>
              <a:gd name="T37" fmla="*/ 888241 h 1423670"/>
              <a:gd name="T38" fmla="*/ 1651379 w 4620895"/>
              <a:gd name="T39" fmla="*/ 888939 h 1423670"/>
              <a:gd name="T40" fmla="*/ 1486492 w 4620895"/>
              <a:gd name="T41" fmla="*/ 1347703 h 1423670"/>
              <a:gd name="T42" fmla="*/ 2687505 w 4620895"/>
              <a:gd name="T43" fmla="*/ 1342249 h 1423670"/>
              <a:gd name="T44" fmla="*/ 2687505 w 4620895"/>
              <a:gd name="T45" fmla="*/ 1342249 h 1423670"/>
              <a:gd name="T46" fmla="*/ 1488409 w 4620895"/>
              <a:gd name="T47" fmla="*/ 1341783 h 1423670"/>
              <a:gd name="T48" fmla="*/ 2687175 w 4620895"/>
              <a:gd name="T49" fmla="*/ 1341847 h 1423670"/>
              <a:gd name="T50" fmla="*/ 905997 w 4620895"/>
              <a:gd name="T51" fmla="*/ 1140360 h 1423670"/>
              <a:gd name="T52" fmla="*/ 908168 w 4620895"/>
              <a:gd name="T53" fmla="*/ 1140360 h 1423670"/>
              <a:gd name="T54" fmla="*/ 904363 w 4620895"/>
              <a:gd name="T55" fmla="*/ 1136878 h 1423670"/>
              <a:gd name="T56" fmla="*/ 4178001 w 4620895"/>
              <a:gd name="T57" fmla="*/ 1096268 h 1423670"/>
              <a:gd name="T58" fmla="*/ 4175437 w 4620895"/>
              <a:gd name="T59" fmla="*/ 1094478 h 1423670"/>
              <a:gd name="T60" fmla="*/ 148372 w 4620895"/>
              <a:gd name="T61" fmla="*/ 1059603 h 1423670"/>
              <a:gd name="T62" fmla="*/ 164709 w 4620895"/>
              <a:gd name="T63" fmla="*/ 1059603 h 1423670"/>
              <a:gd name="T64" fmla="*/ 148942 w 4620895"/>
              <a:gd name="T65" fmla="*/ 1057835 h 1423670"/>
              <a:gd name="T66" fmla="*/ 467109 w 4620895"/>
              <a:gd name="T67" fmla="*/ 362378 h 1423670"/>
              <a:gd name="T68" fmla="*/ 2392482 w 4620895"/>
              <a:gd name="T69" fmla="*/ 981767 h 1423670"/>
              <a:gd name="T70" fmla="*/ 2392770 w 4620895"/>
              <a:gd name="T71" fmla="*/ 981767 h 1423670"/>
              <a:gd name="T72" fmla="*/ 1635276 w 4620895"/>
              <a:gd name="T73" fmla="*/ 888241 h 1423670"/>
              <a:gd name="T74" fmla="*/ 1635140 w 4620895"/>
              <a:gd name="T75" fmla="*/ 888939 h 1423670"/>
              <a:gd name="T76" fmla="*/ 1635276 w 4620895"/>
              <a:gd name="T77" fmla="*/ 888241 h 1423670"/>
              <a:gd name="T78" fmla="*/ 1799500 w 4620895"/>
              <a:gd name="T79" fmla="*/ 125684 h 1423670"/>
              <a:gd name="T80" fmla="*/ 596735 w 4620895"/>
              <a:gd name="T81" fmla="*/ 518722 h 1423670"/>
              <a:gd name="T82" fmla="*/ 614236 w 4620895"/>
              <a:gd name="T83" fmla="*/ 518722 h 1423670"/>
              <a:gd name="T84" fmla="*/ 613049 w 4620895"/>
              <a:gd name="T85" fmla="*/ 516192 h 1423670"/>
              <a:gd name="T86" fmla="*/ 311852 w 4620895"/>
              <a:gd name="T87" fmla="*/ 362378 h 1423670"/>
              <a:gd name="T88" fmla="*/ 311852 w 4620895"/>
              <a:gd name="T89" fmla="*/ 362378 h 1423670"/>
              <a:gd name="T90" fmla="*/ 467109 w 4620895"/>
              <a:gd name="T91" fmla="*/ 362378 h 1423670"/>
              <a:gd name="T92" fmla="*/ 471750 w 4620895"/>
              <a:gd name="T93" fmla="*/ 367105 h 1423670"/>
              <a:gd name="T94" fmla="*/ 2099864 w 4620895"/>
              <a:gd name="T95" fmla="*/ 364575 h 1423670"/>
              <a:gd name="T96" fmla="*/ 1936394 w 4620895"/>
              <a:gd name="T97" fmla="*/ 202290 h 1423670"/>
              <a:gd name="T98" fmla="*/ 1959656 w 4620895"/>
              <a:gd name="T99" fmla="*/ 202921 h 1423670"/>
              <a:gd name="T100" fmla="*/ 1937722 w 4620895"/>
              <a:gd name="T101" fmla="*/ 202921 h 1423670"/>
              <a:gd name="T102" fmla="*/ 1959656 w 4620895"/>
              <a:gd name="T103" fmla="*/ 202921 h 1423670"/>
              <a:gd name="T104" fmla="*/ 1936394 w 4620895"/>
              <a:gd name="T105" fmla="*/ 202290 h 1423670"/>
              <a:gd name="T106" fmla="*/ 1799500 w 4620895"/>
              <a:gd name="T107" fmla="*/ 125684 h 1423670"/>
              <a:gd name="T108" fmla="*/ 3865884 w 4620895"/>
              <a:gd name="T109" fmla="*/ 14230 h 14236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620895" h="1423670">
                <a:moveTo>
                  <a:pt x="3404321" y="1358811"/>
                </a:moveTo>
                <a:lnTo>
                  <a:pt x="3280836" y="1358811"/>
                </a:lnTo>
                <a:lnTo>
                  <a:pt x="3279044" y="1359569"/>
                </a:lnTo>
                <a:lnTo>
                  <a:pt x="3731775" y="1423047"/>
                </a:lnTo>
                <a:lnTo>
                  <a:pt x="3732961" y="1411820"/>
                </a:lnTo>
                <a:lnTo>
                  <a:pt x="3717018" y="1411820"/>
                </a:lnTo>
                <a:lnTo>
                  <a:pt x="3717971" y="1402793"/>
                </a:lnTo>
                <a:lnTo>
                  <a:pt x="3404321" y="1358811"/>
                </a:lnTo>
                <a:close/>
              </a:path>
              <a:path w="4620895" h="1423670">
                <a:moveTo>
                  <a:pt x="2082094" y="365586"/>
                </a:moveTo>
                <a:lnTo>
                  <a:pt x="2379886" y="992949"/>
                </a:lnTo>
                <a:lnTo>
                  <a:pt x="2679491" y="1358900"/>
                </a:lnTo>
                <a:lnTo>
                  <a:pt x="3131027" y="1422209"/>
                </a:lnTo>
                <a:lnTo>
                  <a:pt x="3173131" y="1404391"/>
                </a:lnTo>
                <a:lnTo>
                  <a:pt x="3127357" y="1404391"/>
                </a:lnTo>
                <a:lnTo>
                  <a:pt x="3129149" y="1403632"/>
                </a:lnTo>
                <a:lnTo>
                  <a:pt x="2704281" y="1344053"/>
                </a:lnTo>
                <a:lnTo>
                  <a:pt x="2689105" y="1344053"/>
                </a:lnTo>
                <a:lnTo>
                  <a:pt x="2684266" y="1341247"/>
                </a:lnTo>
                <a:lnTo>
                  <a:pt x="2686807" y="1341247"/>
                </a:lnTo>
                <a:lnTo>
                  <a:pt x="2393672" y="983183"/>
                </a:lnTo>
                <a:lnTo>
                  <a:pt x="2393322" y="983183"/>
                </a:lnTo>
                <a:lnTo>
                  <a:pt x="2392154" y="981329"/>
                </a:lnTo>
                <a:lnTo>
                  <a:pt x="2392442" y="981329"/>
                </a:lnTo>
                <a:lnTo>
                  <a:pt x="2100613" y="366598"/>
                </a:lnTo>
                <a:lnTo>
                  <a:pt x="2082998" y="366598"/>
                </a:lnTo>
                <a:lnTo>
                  <a:pt x="2082094" y="365586"/>
                </a:lnTo>
                <a:close/>
              </a:path>
              <a:path w="4620895" h="1423670">
                <a:moveTo>
                  <a:pt x="3881506" y="12636"/>
                </a:moveTo>
                <a:lnTo>
                  <a:pt x="3880772" y="12636"/>
                </a:lnTo>
                <a:lnTo>
                  <a:pt x="3876351" y="54480"/>
                </a:lnTo>
                <a:lnTo>
                  <a:pt x="4164070" y="1107706"/>
                </a:lnTo>
                <a:lnTo>
                  <a:pt x="4612533" y="1420685"/>
                </a:lnTo>
                <a:lnTo>
                  <a:pt x="4620750" y="1405140"/>
                </a:lnTo>
                <a:lnTo>
                  <a:pt x="4182109" y="1099045"/>
                </a:lnTo>
                <a:lnTo>
                  <a:pt x="4178320" y="1099045"/>
                </a:lnTo>
                <a:lnTo>
                  <a:pt x="4174865" y="1093990"/>
                </a:lnTo>
                <a:lnTo>
                  <a:pt x="4176939" y="1093990"/>
                </a:lnTo>
                <a:lnTo>
                  <a:pt x="3881506" y="12636"/>
                </a:lnTo>
                <a:close/>
              </a:path>
              <a:path w="4620895" h="1423670">
                <a:moveTo>
                  <a:pt x="148528" y="1058293"/>
                </a:moveTo>
                <a:lnTo>
                  <a:pt x="0" y="1408950"/>
                </a:lnTo>
                <a:lnTo>
                  <a:pt x="14267" y="1416888"/>
                </a:lnTo>
                <a:lnTo>
                  <a:pt x="163567" y="1064437"/>
                </a:lnTo>
                <a:lnTo>
                  <a:pt x="164687" y="1059129"/>
                </a:lnTo>
                <a:lnTo>
                  <a:pt x="148352" y="1059129"/>
                </a:lnTo>
                <a:lnTo>
                  <a:pt x="148528" y="1058293"/>
                </a:lnTo>
                <a:close/>
              </a:path>
              <a:path w="4620895" h="1423670">
                <a:moveTo>
                  <a:pt x="3717971" y="1402793"/>
                </a:moveTo>
                <a:lnTo>
                  <a:pt x="3717018" y="1411820"/>
                </a:lnTo>
                <a:lnTo>
                  <a:pt x="3725832" y="1403896"/>
                </a:lnTo>
                <a:lnTo>
                  <a:pt x="3717971" y="1402793"/>
                </a:lnTo>
                <a:close/>
              </a:path>
              <a:path w="4620895" h="1423670">
                <a:moveTo>
                  <a:pt x="3878054" y="0"/>
                </a:moveTo>
                <a:lnTo>
                  <a:pt x="3866014" y="1270"/>
                </a:lnTo>
                <a:lnTo>
                  <a:pt x="3717971" y="1402793"/>
                </a:lnTo>
                <a:lnTo>
                  <a:pt x="3725832" y="1403896"/>
                </a:lnTo>
                <a:lnTo>
                  <a:pt x="3717018" y="1411820"/>
                </a:lnTo>
                <a:lnTo>
                  <a:pt x="3732961" y="1411820"/>
                </a:lnTo>
                <a:lnTo>
                  <a:pt x="3876351" y="54480"/>
                </a:lnTo>
                <a:lnTo>
                  <a:pt x="3865354" y="14224"/>
                </a:lnTo>
                <a:lnTo>
                  <a:pt x="3880772" y="12636"/>
                </a:lnTo>
                <a:lnTo>
                  <a:pt x="3881506" y="12636"/>
                </a:lnTo>
                <a:lnTo>
                  <a:pt x="3878054" y="0"/>
                </a:lnTo>
                <a:close/>
              </a:path>
              <a:path w="4620895" h="1423670">
                <a:moveTo>
                  <a:pt x="3129149" y="1403632"/>
                </a:moveTo>
                <a:lnTo>
                  <a:pt x="3127357" y="1404391"/>
                </a:lnTo>
                <a:lnTo>
                  <a:pt x="3131027" y="1403896"/>
                </a:lnTo>
                <a:lnTo>
                  <a:pt x="3129149" y="1403632"/>
                </a:lnTo>
                <a:close/>
              </a:path>
              <a:path w="4620895" h="1423670">
                <a:moveTo>
                  <a:pt x="3277166" y="1340980"/>
                </a:moveTo>
                <a:lnTo>
                  <a:pt x="3129149" y="1403632"/>
                </a:lnTo>
                <a:lnTo>
                  <a:pt x="3131027" y="1403896"/>
                </a:lnTo>
                <a:lnTo>
                  <a:pt x="3127357" y="1404391"/>
                </a:lnTo>
                <a:lnTo>
                  <a:pt x="3173131" y="1404391"/>
                </a:lnTo>
                <a:lnTo>
                  <a:pt x="3279044" y="1359569"/>
                </a:lnTo>
                <a:lnTo>
                  <a:pt x="3277166" y="1359306"/>
                </a:lnTo>
                <a:lnTo>
                  <a:pt x="3280836" y="1358811"/>
                </a:lnTo>
                <a:lnTo>
                  <a:pt x="3404321" y="1358811"/>
                </a:lnTo>
                <a:lnTo>
                  <a:pt x="3277166" y="1340980"/>
                </a:lnTo>
                <a:close/>
              </a:path>
              <a:path w="4620895" h="1423670">
                <a:moveTo>
                  <a:pt x="3280836" y="1358811"/>
                </a:moveTo>
                <a:lnTo>
                  <a:pt x="3277166" y="1359306"/>
                </a:lnTo>
                <a:lnTo>
                  <a:pt x="3279044" y="1359569"/>
                </a:lnTo>
                <a:lnTo>
                  <a:pt x="3280836" y="1358811"/>
                </a:lnTo>
                <a:close/>
              </a:path>
              <a:path w="4620895" h="1423670">
                <a:moveTo>
                  <a:pt x="595691" y="517510"/>
                </a:moveTo>
                <a:lnTo>
                  <a:pt x="892957" y="1150658"/>
                </a:lnTo>
                <a:lnTo>
                  <a:pt x="1194544" y="1359369"/>
                </a:lnTo>
                <a:lnTo>
                  <a:pt x="1499217" y="1359369"/>
                </a:lnTo>
                <a:lnTo>
                  <a:pt x="1503191" y="1347101"/>
                </a:lnTo>
                <a:lnTo>
                  <a:pt x="1486288" y="1347101"/>
                </a:lnTo>
                <a:lnTo>
                  <a:pt x="1487786" y="1342478"/>
                </a:lnTo>
                <a:lnTo>
                  <a:pt x="1200856" y="1342478"/>
                </a:lnTo>
                <a:lnTo>
                  <a:pt x="1196741" y="1341183"/>
                </a:lnTo>
                <a:lnTo>
                  <a:pt x="1198984" y="1341183"/>
                </a:lnTo>
                <a:lnTo>
                  <a:pt x="908044" y="1139850"/>
                </a:lnTo>
                <a:lnTo>
                  <a:pt x="905873" y="1139850"/>
                </a:lnTo>
                <a:lnTo>
                  <a:pt x="903015" y="1136370"/>
                </a:lnTo>
                <a:lnTo>
                  <a:pt x="904239" y="1136370"/>
                </a:lnTo>
                <a:lnTo>
                  <a:pt x="614152" y="518490"/>
                </a:lnTo>
                <a:lnTo>
                  <a:pt x="596653" y="518490"/>
                </a:lnTo>
                <a:lnTo>
                  <a:pt x="595691" y="517510"/>
                </a:lnTo>
                <a:close/>
              </a:path>
              <a:path w="4620895" h="1423670">
                <a:moveTo>
                  <a:pt x="1635052" y="887845"/>
                </a:moveTo>
                <a:lnTo>
                  <a:pt x="1486288" y="1347101"/>
                </a:lnTo>
                <a:lnTo>
                  <a:pt x="1493705" y="1341183"/>
                </a:lnTo>
                <a:lnTo>
                  <a:pt x="1505108" y="1341183"/>
                </a:lnTo>
                <a:lnTo>
                  <a:pt x="1650271" y="893089"/>
                </a:lnTo>
                <a:lnTo>
                  <a:pt x="1651153" y="888542"/>
                </a:lnTo>
                <a:lnTo>
                  <a:pt x="1634916" y="888542"/>
                </a:lnTo>
                <a:lnTo>
                  <a:pt x="1635052" y="887845"/>
                </a:lnTo>
                <a:close/>
              </a:path>
              <a:path w="4620895" h="1423670">
                <a:moveTo>
                  <a:pt x="1505108" y="1341183"/>
                </a:moveTo>
                <a:lnTo>
                  <a:pt x="1493705" y="1341183"/>
                </a:lnTo>
                <a:lnTo>
                  <a:pt x="1486288" y="1347101"/>
                </a:lnTo>
                <a:lnTo>
                  <a:pt x="1503191" y="1347101"/>
                </a:lnTo>
                <a:lnTo>
                  <a:pt x="1505108" y="1341183"/>
                </a:lnTo>
                <a:close/>
              </a:path>
              <a:path w="4620895" h="1423670">
                <a:moveTo>
                  <a:pt x="2684266" y="1341247"/>
                </a:moveTo>
                <a:lnTo>
                  <a:pt x="2689105" y="1344053"/>
                </a:lnTo>
                <a:lnTo>
                  <a:pt x="2687137" y="1341649"/>
                </a:lnTo>
                <a:lnTo>
                  <a:pt x="2684266" y="1341247"/>
                </a:lnTo>
                <a:close/>
              </a:path>
              <a:path w="4620895" h="1423670">
                <a:moveTo>
                  <a:pt x="2687137" y="1341649"/>
                </a:moveTo>
                <a:lnTo>
                  <a:pt x="2689105" y="1344053"/>
                </a:lnTo>
                <a:lnTo>
                  <a:pt x="2704281" y="1344053"/>
                </a:lnTo>
                <a:lnTo>
                  <a:pt x="2687137" y="1341649"/>
                </a:lnTo>
                <a:close/>
              </a:path>
              <a:path w="4620895" h="1423670">
                <a:moveTo>
                  <a:pt x="1198984" y="1341183"/>
                </a:moveTo>
                <a:lnTo>
                  <a:pt x="1196741" y="1341183"/>
                </a:lnTo>
                <a:lnTo>
                  <a:pt x="1200856" y="1342478"/>
                </a:lnTo>
                <a:lnTo>
                  <a:pt x="1198984" y="1341183"/>
                </a:lnTo>
                <a:close/>
              </a:path>
              <a:path w="4620895" h="1423670">
                <a:moveTo>
                  <a:pt x="1488205" y="1341183"/>
                </a:moveTo>
                <a:lnTo>
                  <a:pt x="1198984" y="1341183"/>
                </a:lnTo>
                <a:lnTo>
                  <a:pt x="1200856" y="1342478"/>
                </a:lnTo>
                <a:lnTo>
                  <a:pt x="1487786" y="1342478"/>
                </a:lnTo>
                <a:lnTo>
                  <a:pt x="1488205" y="1341183"/>
                </a:lnTo>
                <a:close/>
              </a:path>
              <a:path w="4620895" h="1423670">
                <a:moveTo>
                  <a:pt x="2686807" y="1341247"/>
                </a:moveTo>
                <a:lnTo>
                  <a:pt x="2684266" y="1341247"/>
                </a:lnTo>
                <a:lnTo>
                  <a:pt x="2687137" y="1341649"/>
                </a:lnTo>
                <a:lnTo>
                  <a:pt x="2686807" y="1341247"/>
                </a:lnTo>
                <a:close/>
              </a:path>
              <a:path w="4620895" h="1423670">
                <a:moveTo>
                  <a:pt x="903015" y="1136370"/>
                </a:moveTo>
                <a:lnTo>
                  <a:pt x="905873" y="1139850"/>
                </a:lnTo>
                <a:lnTo>
                  <a:pt x="904828" y="1137625"/>
                </a:lnTo>
                <a:lnTo>
                  <a:pt x="903015" y="1136370"/>
                </a:lnTo>
                <a:close/>
              </a:path>
              <a:path w="4620895" h="1423670">
                <a:moveTo>
                  <a:pt x="904828" y="1137625"/>
                </a:moveTo>
                <a:lnTo>
                  <a:pt x="905873" y="1139850"/>
                </a:lnTo>
                <a:lnTo>
                  <a:pt x="908044" y="1139850"/>
                </a:lnTo>
                <a:lnTo>
                  <a:pt x="904828" y="1137625"/>
                </a:lnTo>
                <a:close/>
              </a:path>
              <a:path w="4620895" h="1423670">
                <a:moveTo>
                  <a:pt x="904239" y="1136370"/>
                </a:moveTo>
                <a:lnTo>
                  <a:pt x="903015" y="1136370"/>
                </a:lnTo>
                <a:lnTo>
                  <a:pt x="904828" y="1137625"/>
                </a:lnTo>
                <a:lnTo>
                  <a:pt x="904239" y="1136370"/>
                </a:lnTo>
                <a:close/>
              </a:path>
              <a:path w="4620895" h="1423670">
                <a:moveTo>
                  <a:pt x="4174865" y="1093990"/>
                </a:moveTo>
                <a:lnTo>
                  <a:pt x="4178320" y="1099045"/>
                </a:lnTo>
                <a:lnTo>
                  <a:pt x="4177427" y="1095778"/>
                </a:lnTo>
                <a:lnTo>
                  <a:pt x="4174865" y="1093990"/>
                </a:lnTo>
                <a:close/>
              </a:path>
              <a:path w="4620895" h="1423670">
                <a:moveTo>
                  <a:pt x="4177427" y="1095778"/>
                </a:moveTo>
                <a:lnTo>
                  <a:pt x="4178320" y="1099045"/>
                </a:lnTo>
                <a:lnTo>
                  <a:pt x="4182109" y="1099045"/>
                </a:lnTo>
                <a:lnTo>
                  <a:pt x="4177427" y="1095778"/>
                </a:lnTo>
                <a:close/>
              </a:path>
              <a:path w="4620895" h="1423670">
                <a:moveTo>
                  <a:pt x="4176939" y="1093990"/>
                </a:moveTo>
                <a:lnTo>
                  <a:pt x="4174865" y="1093990"/>
                </a:lnTo>
                <a:lnTo>
                  <a:pt x="4177427" y="1095778"/>
                </a:lnTo>
                <a:lnTo>
                  <a:pt x="4176939" y="1093990"/>
                </a:lnTo>
                <a:close/>
              </a:path>
              <a:path w="4620895" h="1423670">
                <a:moveTo>
                  <a:pt x="148922" y="1057363"/>
                </a:moveTo>
                <a:lnTo>
                  <a:pt x="148528" y="1058293"/>
                </a:lnTo>
                <a:lnTo>
                  <a:pt x="148352" y="1059129"/>
                </a:lnTo>
                <a:lnTo>
                  <a:pt x="148922" y="1057363"/>
                </a:lnTo>
                <a:close/>
              </a:path>
              <a:path w="4620895" h="1423670">
                <a:moveTo>
                  <a:pt x="165060" y="1057363"/>
                </a:moveTo>
                <a:lnTo>
                  <a:pt x="148922" y="1057363"/>
                </a:lnTo>
                <a:lnTo>
                  <a:pt x="148352" y="1059129"/>
                </a:lnTo>
                <a:lnTo>
                  <a:pt x="164687" y="1059129"/>
                </a:lnTo>
                <a:lnTo>
                  <a:pt x="165060" y="1057363"/>
                </a:lnTo>
                <a:close/>
              </a:path>
              <a:path w="4620895" h="1423670">
                <a:moveTo>
                  <a:pt x="456039" y="351015"/>
                </a:moveTo>
                <a:lnTo>
                  <a:pt x="297859" y="351015"/>
                </a:lnTo>
                <a:lnTo>
                  <a:pt x="148528" y="1058293"/>
                </a:lnTo>
                <a:lnTo>
                  <a:pt x="148922" y="1057363"/>
                </a:lnTo>
                <a:lnTo>
                  <a:pt x="165060" y="1057363"/>
                </a:lnTo>
                <a:lnTo>
                  <a:pt x="310335" y="369201"/>
                </a:lnTo>
                <a:lnTo>
                  <a:pt x="304100" y="369201"/>
                </a:lnTo>
                <a:lnTo>
                  <a:pt x="311810" y="362216"/>
                </a:lnTo>
                <a:lnTo>
                  <a:pt x="467045" y="362216"/>
                </a:lnTo>
                <a:lnTo>
                  <a:pt x="456039" y="351015"/>
                </a:lnTo>
                <a:close/>
              </a:path>
              <a:path w="4620895" h="1423670">
                <a:moveTo>
                  <a:pt x="2392154" y="981329"/>
                </a:moveTo>
                <a:lnTo>
                  <a:pt x="2393322" y="983183"/>
                </a:lnTo>
                <a:lnTo>
                  <a:pt x="2392840" y="982166"/>
                </a:lnTo>
                <a:lnTo>
                  <a:pt x="2392154" y="981329"/>
                </a:lnTo>
                <a:close/>
              </a:path>
              <a:path w="4620895" h="1423670">
                <a:moveTo>
                  <a:pt x="2392840" y="982166"/>
                </a:moveTo>
                <a:lnTo>
                  <a:pt x="2393322" y="983183"/>
                </a:lnTo>
                <a:lnTo>
                  <a:pt x="2393672" y="983183"/>
                </a:lnTo>
                <a:lnTo>
                  <a:pt x="2392840" y="982166"/>
                </a:lnTo>
                <a:close/>
              </a:path>
              <a:path w="4620895" h="1423670">
                <a:moveTo>
                  <a:pt x="2392442" y="981329"/>
                </a:moveTo>
                <a:lnTo>
                  <a:pt x="2392154" y="981329"/>
                </a:lnTo>
                <a:lnTo>
                  <a:pt x="2392840" y="982166"/>
                </a:lnTo>
                <a:lnTo>
                  <a:pt x="2392442" y="981329"/>
                </a:lnTo>
                <a:close/>
              </a:path>
              <a:path w="4620895" h="1423670">
                <a:moveTo>
                  <a:pt x="1635208" y="887361"/>
                </a:moveTo>
                <a:lnTo>
                  <a:pt x="1635052" y="887845"/>
                </a:lnTo>
                <a:lnTo>
                  <a:pt x="1634916" y="888542"/>
                </a:lnTo>
                <a:lnTo>
                  <a:pt x="1635208" y="887361"/>
                </a:lnTo>
                <a:close/>
              </a:path>
              <a:path w="4620895" h="1423670">
                <a:moveTo>
                  <a:pt x="1651382" y="887361"/>
                </a:moveTo>
                <a:lnTo>
                  <a:pt x="1635208" y="887361"/>
                </a:lnTo>
                <a:lnTo>
                  <a:pt x="1634916" y="888542"/>
                </a:lnTo>
                <a:lnTo>
                  <a:pt x="1651153" y="888542"/>
                </a:lnTo>
                <a:lnTo>
                  <a:pt x="1651382" y="887361"/>
                </a:lnTo>
                <a:close/>
              </a:path>
              <a:path w="4620895" h="1423670">
                <a:moveTo>
                  <a:pt x="1787138" y="111734"/>
                </a:moveTo>
                <a:lnTo>
                  <a:pt x="1785526" y="112661"/>
                </a:lnTo>
                <a:lnTo>
                  <a:pt x="1635052" y="887845"/>
                </a:lnTo>
                <a:lnTo>
                  <a:pt x="1635208" y="887361"/>
                </a:lnTo>
                <a:lnTo>
                  <a:pt x="1651382" y="887361"/>
                </a:lnTo>
                <a:lnTo>
                  <a:pt x="1797198" y="136219"/>
                </a:lnTo>
                <a:lnTo>
                  <a:pt x="1788535" y="132105"/>
                </a:lnTo>
                <a:lnTo>
                  <a:pt x="1799254" y="125628"/>
                </a:lnTo>
                <a:lnTo>
                  <a:pt x="1816400" y="125628"/>
                </a:lnTo>
                <a:lnTo>
                  <a:pt x="1787138" y="111734"/>
                </a:lnTo>
                <a:close/>
              </a:path>
              <a:path w="4620895" h="1423670">
                <a:moveTo>
                  <a:pt x="594964" y="515962"/>
                </a:moveTo>
                <a:lnTo>
                  <a:pt x="595691" y="517510"/>
                </a:lnTo>
                <a:lnTo>
                  <a:pt x="596653" y="518490"/>
                </a:lnTo>
                <a:lnTo>
                  <a:pt x="594964" y="515962"/>
                </a:lnTo>
                <a:close/>
              </a:path>
              <a:path w="4620895" h="1423670">
                <a:moveTo>
                  <a:pt x="612965" y="515962"/>
                </a:moveTo>
                <a:lnTo>
                  <a:pt x="594964" y="515962"/>
                </a:lnTo>
                <a:lnTo>
                  <a:pt x="596653" y="518490"/>
                </a:lnTo>
                <a:lnTo>
                  <a:pt x="614152" y="518490"/>
                </a:lnTo>
                <a:lnTo>
                  <a:pt x="612965" y="515962"/>
                </a:lnTo>
                <a:close/>
              </a:path>
              <a:path w="4620895" h="1423670">
                <a:moveTo>
                  <a:pt x="447733" y="366941"/>
                </a:moveTo>
                <a:lnTo>
                  <a:pt x="595691" y="517510"/>
                </a:lnTo>
                <a:lnTo>
                  <a:pt x="594964" y="515962"/>
                </a:lnTo>
                <a:lnTo>
                  <a:pt x="612965" y="515962"/>
                </a:lnTo>
                <a:lnTo>
                  <a:pt x="608261" y="505942"/>
                </a:lnTo>
                <a:lnTo>
                  <a:pt x="473908" y="369201"/>
                </a:lnTo>
                <a:lnTo>
                  <a:pt x="453029" y="369201"/>
                </a:lnTo>
                <a:lnTo>
                  <a:pt x="447733" y="366941"/>
                </a:lnTo>
                <a:close/>
              </a:path>
              <a:path w="4620895" h="1423670">
                <a:moveTo>
                  <a:pt x="311810" y="362216"/>
                </a:moveTo>
                <a:lnTo>
                  <a:pt x="304100" y="369201"/>
                </a:lnTo>
                <a:lnTo>
                  <a:pt x="310335" y="369201"/>
                </a:lnTo>
                <a:lnTo>
                  <a:pt x="311810" y="362216"/>
                </a:lnTo>
                <a:close/>
              </a:path>
              <a:path w="4620895" h="1423670">
                <a:moveTo>
                  <a:pt x="467045" y="362216"/>
                </a:moveTo>
                <a:lnTo>
                  <a:pt x="311810" y="362216"/>
                </a:lnTo>
                <a:lnTo>
                  <a:pt x="310335" y="369201"/>
                </a:lnTo>
                <a:lnTo>
                  <a:pt x="449954" y="369201"/>
                </a:lnTo>
                <a:lnTo>
                  <a:pt x="447733" y="366941"/>
                </a:lnTo>
                <a:lnTo>
                  <a:pt x="471686" y="366941"/>
                </a:lnTo>
                <a:lnTo>
                  <a:pt x="467045" y="362216"/>
                </a:lnTo>
                <a:close/>
              </a:path>
              <a:path w="4620895" h="1423670">
                <a:moveTo>
                  <a:pt x="471686" y="366941"/>
                </a:moveTo>
                <a:lnTo>
                  <a:pt x="447733" y="366941"/>
                </a:lnTo>
                <a:lnTo>
                  <a:pt x="453029" y="369201"/>
                </a:lnTo>
                <a:lnTo>
                  <a:pt x="473908" y="369201"/>
                </a:lnTo>
                <a:lnTo>
                  <a:pt x="471686" y="366941"/>
                </a:lnTo>
                <a:close/>
              </a:path>
              <a:path w="4620895" h="1423670">
                <a:moveTo>
                  <a:pt x="2081537" y="364413"/>
                </a:moveTo>
                <a:lnTo>
                  <a:pt x="2082094" y="365586"/>
                </a:lnTo>
                <a:lnTo>
                  <a:pt x="2082998" y="366598"/>
                </a:lnTo>
                <a:lnTo>
                  <a:pt x="2081537" y="364413"/>
                </a:lnTo>
                <a:close/>
              </a:path>
              <a:path w="4620895" h="1423670">
                <a:moveTo>
                  <a:pt x="2099576" y="364413"/>
                </a:moveTo>
                <a:lnTo>
                  <a:pt x="2081537" y="364413"/>
                </a:lnTo>
                <a:lnTo>
                  <a:pt x="2082998" y="366598"/>
                </a:lnTo>
                <a:lnTo>
                  <a:pt x="2100613" y="366598"/>
                </a:lnTo>
                <a:lnTo>
                  <a:pt x="2099576" y="364413"/>
                </a:lnTo>
                <a:close/>
              </a:path>
              <a:path w="4620895" h="1423670">
                <a:moveTo>
                  <a:pt x="1936128" y="202200"/>
                </a:moveTo>
                <a:lnTo>
                  <a:pt x="2082094" y="365586"/>
                </a:lnTo>
                <a:lnTo>
                  <a:pt x="2081537" y="364413"/>
                </a:lnTo>
                <a:lnTo>
                  <a:pt x="2099576" y="364413"/>
                </a:lnTo>
                <a:lnTo>
                  <a:pt x="2094898" y="354558"/>
                </a:lnTo>
                <a:lnTo>
                  <a:pt x="1959388" y="202831"/>
                </a:lnTo>
                <a:lnTo>
                  <a:pt x="1937456" y="202831"/>
                </a:lnTo>
                <a:lnTo>
                  <a:pt x="1936128" y="202200"/>
                </a:lnTo>
                <a:close/>
              </a:path>
              <a:path w="4620895" h="1423670">
                <a:moveTo>
                  <a:pt x="1934966" y="200901"/>
                </a:moveTo>
                <a:lnTo>
                  <a:pt x="1936128" y="202200"/>
                </a:lnTo>
                <a:lnTo>
                  <a:pt x="1937456" y="202831"/>
                </a:lnTo>
                <a:lnTo>
                  <a:pt x="1934966" y="200901"/>
                </a:lnTo>
                <a:close/>
              </a:path>
              <a:path w="4620895" h="1423670">
                <a:moveTo>
                  <a:pt x="1957664" y="200901"/>
                </a:moveTo>
                <a:lnTo>
                  <a:pt x="1934966" y="200901"/>
                </a:lnTo>
                <a:lnTo>
                  <a:pt x="1937456" y="202831"/>
                </a:lnTo>
                <a:lnTo>
                  <a:pt x="1959388" y="202831"/>
                </a:lnTo>
                <a:lnTo>
                  <a:pt x="1957664" y="200901"/>
                </a:lnTo>
                <a:close/>
              </a:path>
              <a:path w="4620895" h="1423670">
                <a:moveTo>
                  <a:pt x="1816400" y="125628"/>
                </a:moveTo>
                <a:lnTo>
                  <a:pt x="1799254" y="125628"/>
                </a:lnTo>
                <a:lnTo>
                  <a:pt x="1797198" y="136219"/>
                </a:lnTo>
                <a:lnTo>
                  <a:pt x="1936128" y="202200"/>
                </a:lnTo>
                <a:lnTo>
                  <a:pt x="1934966" y="200901"/>
                </a:lnTo>
                <a:lnTo>
                  <a:pt x="1957664" y="200901"/>
                </a:lnTo>
                <a:lnTo>
                  <a:pt x="1944949" y="186664"/>
                </a:lnTo>
                <a:lnTo>
                  <a:pt x="1816400" y="125628"/>
                </a:lnTo>
                <a:close/>
              </a:path>
              <a:path w="4620895" h="1423670">
                <a:moveTo>
                  <a:pt x="1799254" y="125628"/>
                </a:moveTo>
                <a:lnTo>
                  <a:pt x="1788535" y="132105"/>
                </a:lnTo>
                <a:lnTo>
                  <a:pt x="1797198" y="136219"/>
                </a:lnTo>
                <a:lnTo>
                  <a:pt x="1799254" y="125628"/>
                </a:lnTo>
                <a:close/>
              </a:path>
              <a:path w="4620895" h="1423670">
                <a:moveTo>
                  <a:pt x="3880772" y="12636"/>
                </a:moveTo>
                <a:lnTo>
                  <a:pt x="3865354" y="14224"/>
                </a:lnTo>
                <a:lnTo>
                  <a:pt x="3876351" y="54480"/>
                </a:lnTo>
                <a:lnTo>
                  <a:pt x="3880772" y="12636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2" name="object 268">
            <a:extLst>
              <a:ext uri="{FF2B5EF4-FFF2-40B4-BE49-F238E27FC236}">
                <a16:creationId xmlns:a16="http://schemas.microsoft.com/office/drawing/2014/main" id="{0D735E48-909D-44F2-8533-B1DBE08F657F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57163"/>
          </a:xfrm>
          <a:custGeom>
            <a:avLst/>
            <a:gdLst>
              <a:gd name="T0" fmla="*/ 0 h 156844"/>
              <a:gd name="T1" fmla="*/ 157232 h 1568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3" name="object 269">
            <a:extLst>
              <a:ext uri="{FF2B5EF4-FFF2-40B4-BE49-F238E27FC236}">
                <a16:creationId xmlns:a16="http://schemas.microsoft.com/office/drawing/2014/main" id="{56DC60A2-F93D-4FC5-9025-BBB8C9728E1F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4" name="object 270">
            <a:extLst>
              <a:ext uri="{FF2B5EF4-FFF2-40B4-BE49-F238E27FC236}">
                <a16:creationId xmlns:a16="http://schemas.microsoft.com/office/drawing/2014/main" id="{968D0F11-1275-4F2D-89FF-0115AF0538A0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5" name="object 271">
            <a:extLst>
              <a:ext uri="{FF2B5EF4-FFF2-40B4-BE49-F238E27FC236}">
                <a16:creationId xmlns:a16="http://schemas.microsoft.com/office/drawing/2014/main" id="{8A39768E-FA49-47AF-A348-2C5D6BF72A9A}"/>
              </a:ext>
            </a:extLst>
          </p:cNvPr>
          <p:cNvSpPr>
            <a:spLocks/>
          </p:cNvSpPr>
          <p:nvPr/>
        </p:nvSpPr>
        <p:spPr bwMode="auto">
          <a:xfrm>
            <a:off x="1162050" y="2209800"/>
            <a:ext cx="0" cy="336550"/>
          </a:xfrm>
          <a:custGeom>
            <a:avLst/>
            <a:gdLst>
              <a:gd name="T0" fmla="*/ 0 h 335914"/>
              <a:gd name="T1" fmla="*/ 336725 h 335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5914">
                <a:moveTo>
                  <a:pt x="0" y="0"/>
                </a:moveTo>
                <a:lnTo>
                  <a:pt x="0" y="33545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6" name="object 272">
            <a:extLst>
              <a:ext uri="{FF2B5EF4-FFF2-40B4-BE49-F238E27FC236}">
                <a16:creationId xmlns:a16="http://schemas.microsoft.com/office/drawing/2014/main" id="{02B820BB-2F53-4F3E-B7B7-15A7068F0495}"/>
              </a:ext>
            </a:extLst>
          </p:cNvPr>
          <p:cNvSpPr>
            <a:spLocks/>
          </p:cNvSpPr>
          <p:nvPr/>
        </p:nvSpPr>
        <p:spPr bwMode="auto">
          <a:xfrm>
            <a:off x="1141413" y="22098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7" name="object 273">
            <a:extLst>
              <a:ext uri="{FF2B5EF4-FFF2-40B4-BE49-F238E27FC236}">
                <a16:creationId xmlns:a16="http://schemas.microsoft.com/office/drawing/2014/main" id="{0363E134-962D-456F-B693-E18E657FA1D6}"/>
              </a:ext>
            </a:extLst>
          </p:cNvPr>
          <p:cNvSpPr>
            <a:spLocks/>
          </p:cNvSpPr>
          <p:nvPr/>
        </p:nvSpPr>
        <p:spPr bwMode="auto">
          <a:xfrm>
            <a:off x="1141413" y="254635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8" name="object 274">
            <a:extLst>
              <a:ext uri="{FF2B5EF4-FFF2-40B4-BE49-F238E27FC236}">
                <a16:creationId xmlns:a16="http://schemas.microsoft.com/office/drawing/2014/main" id="{619B8408-3F87-40EE-87D0-18581BCEEADC}"/>
              </a:ext>
            </a:extLst>
          </p:cNvPr>
          <p:cNvSpPr>
            <a:spLocks/>
          </p:cNvSpPr>
          <p:nvPr/>
        </p:nvSpPr>
        <p:spPr bwMode="auto">
          <a:xfrm>
            <a:off x="1311275" y="2220913"/>
            <a:ext cx="0" cy="325437"/>
          </a:xfrm>
          <a:custGeom>
            <a:avLst/>
            <a:gdLst>
              <a:gd name="T0" fmla="*/ 0 h 325755"/>
              <a:gd name="T1" fmla="*/ 324711 h 3257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5755">
                <a:moveTo>
                  <a:pt x="0" y="0"/>
                </a:moveTo>
                <a:lnTo>
                  <a:pt x="0" y="32534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9" name="object 275">
            <a:extLst>
              <a:ext uri="{FF2B5EF4-FFF2-40B4-BE49-F238E27FC236}">
                <a16:creationId xmlns:a16="http://schemas.microsoft.com/office/drawing/2014/main" id="{DFB713C8-A569-479F-9D47-55CD8C41E35C}"/>
              </a:ext>
            </a:extLst>
          </p:cNvPr>
          <p:cNvSpPr>
            <a:spLocks/>
          </p:cNvSpPr>
          <p:nvPr/>
        </p:nvSpPr>
        <p:spPr bwMode="auto">
          <a:xfrm>
            <a:off x="1290638" y="2220913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0" name="object 276">
            <a:extLst>
              <a:ext uri="{FF2B5EF4-FFF2-40B4-BE49-F238E27FC236}">
                <a16:creationId xmlns:a16="http://schemas.microsoft.com/office/drawing/2014/main" id="{33B6DB8D-3768-4524-9E4C-17BAD24672ED}"/>
              </a:ext>
            </a:extLst>
          </p:cNvPr>
          <p:cNvSpPr>
            <a:spLocks/>
          </p:cNvSpPr>
          <p:nvPr/>
        </p:nvSpPr>
        <p:spPr bwMode="auto">
          <a:xfrm>
            <a:off x="1290638" y="254635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1" name="object 277">
            <a:extLst>
              <a:ext uri="{FF2B5EF4-FFF2-40B4-BE49-F238E27FC236}">
                <a16:creationId xmlns:a16="http://schemas.microsoft.com/office/drawing/2014/main" id="{0DBA654D-F04B-43BE-BADF-61BBD4267AB9}"/>
              </a:ext>
            </a:extLst>
          </p:cNvPr>
          <p:cNvSpPr>
            <a:spLocks/>
          </p:cNvSpPr>
          <p:nvPr/>
        </p:nvSpPr>
        <p:spPr bwMode="auto">
          <a:xfrm>
            <a:off x="1460500" y="2528888"/>
            <a:ext cx="0" cy="201612"/>
          </a:xfrm>
          <a:custGeom>
            <a:avLst/>
            <a:gdLst>
              <a:gd name="T0" fmla="*/ 0 h 201294"/>
              <a:gd name="T1" fmla="*/ 201705 h 2012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294">
                <a:moveTo>
                  <a:pt x="0" y="0"/>
                </a:moveTo>
                <a:lnTo>
                  <a:pt x="0" y="20106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2" name="object 278">
            <a:extLst>
              <a:ext uri="{FF2B5EF4-FFF2-40B4-BE49-F238E27FC236}">
                <a16:creationId xmlns:a16="http://schemas.microsoft.com/office/drawing/2014/main" id="{A6FEE682-F27D-4BC9-85BE-CE1BF24F485F}"/>
              </a:ext>
            </a:extLst>
          </p:cNvPr>
          <p:cNvSpPr>
            <a:spLocks/>
          </p:cNvSpPr>
          <p:nvPr/>
        </p:nvSpPr>
        <p:spPr bwMode="auto">
          <a:xfrm>
            <a:off x="1439863" y="2528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3" name="object 279">
            <a:extLst>
              <a:ext uri="{FF2B5EF4-FFF2-40B4-BE49-F238E27FC236}">
                <a16:creationId xmlns:a16="http://schemas.microsoft.com/office/drawing/2014/main" id="{71C5B773-1FD9-4F5E-B452-DB6B95E78F12}"/>
              </a:ext>
            </a:extLst>
          </p:cNvPr>
          <p:cNvSpPr>
            <a:spLocks/>
          </p:cNvSpPr>
          <p:nvPr/>
        </p:nvSpPr>
        <p:spPr bwMode="auto">
          <a:xfrm>
            <a:off x="1439863" y="27305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4" name="object 280">
            <a:extLst>
              <a:ext uri="{FF2B5EF4-FFF2-40B4-BE49-F238E27FC236}">
                <a16:creationId xmlns:a16="http://schemas.microsoft.com/office/drawing/2014/main" id="{F94D778C-6ED7-43AB-BAE9-0FFFB56DF976}"/>
              </a:ext>
            </a:extLst>
          </p:cNvPr>
          <p:cNvSpPr>
            <a:spLocks/>
          </p:cNvSpPr>
          <p:nvPr/>
        </p:nvSpPr>
        <p:spPr bwMode="auto">
          <a:xfrm>
            <a:off x="1757363" y="3054350"/>
            <a:ext cx="0" cy="252413"/>
          </a:xfrm>
          <a:custGeom>
            <a:avLst/>
            <a:gdLst>
              <a:gd name="T0" fmla="*/ 0 h 252095"/>
              <a:gd name="T1" fmla="*/ 252215 h 2520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2095">
                <a:moveTo>
                  <a:pt x="0" y="0"/>
                </a:moveTo>
                <a:lnTo>
                  <a:pt x="0" y="25158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5" name="object 281">
            <a:extLst>
              <a:ext uri="{FF2B5EF4-FFF2-40B4-BE49-F238E27FC236}">
                <a16:creationId xmlns:a16="http://schemas.microsoft.com/office/drawing/2014/main" id="{56E93EAE-6B94-499C-8428-F20196672A70}"/>
              </a:ext>
            </a:extLst>
          </p:cNvPr>
          <p:cNvSpPr>
            <a:spLocks/>
          </p:cNvSpPr>
          <p:nvPr/>
        </p:nvSpPr>
        <p:spPr bwMode="auto">
          <a:xfrm>
            <a:off x="1736725" y="305435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6" name="object 282">
            <a:extLst>
              <a:ext uri="{FF2B5EF4-FFF2-40B4-BE49-F238E27FC236}">
                <a16:creationId xmlns:a16="http://schemas.microsoft.com/office/drawing/2014/main" id="{6FC192E9-F3DD-4D47-9577-DE5A089DB367}"/>
              </a:ext>
            </a:extLst>
          </p:cNvPr>
          <p:cNvSpPr>
            <a:spLocks/>
          </p:cNvSpPr>
          <p:nvPr/>
        </p:nvSpPr>
        <p:spPr bwMode="auto">
          <a:xfrm>
            <a:off x="1736725" y="330676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7" name="object 283">
            <a:extLst>
              <a:ext uri="{FF2B5EF4-FFF2-40B4-BE49-F238E27FC236}">
                <a16:creationId xmlns:a16="http://schemas.microsoft.com/office/drawing/2014/main" id="{E7F9DB5D-D257-43B9-B33A-EFD761C57C86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190500"/>
          </a:xfrm>
          <a:custGeom>
            <a:avLst/>
            <a:gdLst>
              <a:gd name="T0" fmla="*/ 0 h 190500"/>
              <a:gd name="T1" fmla="*/ 189957 h 1905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8" name="object 284">
            <a:extLst>
              <a:ext uri="{FF2B5EF4-FFF2-40B4-BE49-F238E27FC236}">
                <a16:creationId xmlns:a16="http://schemas.microsoft.com/office/drawing/2014/main" id="{0B54F740-2FBD-438E-B491-DC6466AEE807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9" name="object 285">
            <a:extLst>
              <a:ext uri="{FF2B5EF4-FFF2-40B4-BE49-F238E27FC236}">
                <a16:creationId xmlns:a16="http://schemas.microsoft.com/office/drawing/2014/main" id="{AC43CB52-D3E2-4CDB-BFDC-6B5A87BDEEA0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0" name="object 286">
            <a:extLst>
              <a:ext uri="{FF2B5EF4-FFF2-40B4-BE49-F238E27FC236}">
                <a16:creationId xmlns:a16="http://schemas.microsoft.com/office/drawing/2014/main" id="{9D7911E3-390F-420F-83B4-DB4BDC4B267E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1" name="object 287">
            <a:extLst>
              <a:ext uri="{FF2B5EF4-FFF2-40B4-BE49-F238E27FC236}">
                <a16:creationId xmlns:a16="http://schemas.microsoft.com/office/drawing/2014/main" id="{EBF25589-FF4C-4E47-BBBF-DD6985658489}"/>
              </a:ext>
            </a:extLst>
          </p:cNvPr>
          <p:cNvSpPr>
            <a:spLocks/>
          </p:cNvSpPr>
          <p:nvPr/>
        </p:nvSpPr>
        <p:spPr bwMode="auto">
          <a:xfrm>
            <a:off x="2332038" y="336073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2" name="object 288">
            <a:extLst>
              <a:ext uri="{FF2B5EF4-FFF2-40B4-BE49-F238E27FC236}">
                <a16:creationId xmlns:a16="http://schemas.microsoft.com/office/drawing/2014/main" id="{7BBFBEFE-A071-4CFA-AE5D-5FBE62B5D8AE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3" name="object 289">
            <a:extLst>
              <a:ext uri="{FF2B5EF4-FFF2-40B4-BE49-F238E27FC236}">
                <a16:creationId xmlns:a16="http://schemas.microsoft.com/office/drawing/2014/main" id="{E44BCDDC-AF40-466B-AA3B-F2D2A5F2BA99}"/>
              </a:ext>
            </a:extLst>
          </p:cNvPr>
          <p:cNvSpPr>
            <a:spLocks/>
          </p:cNvSpPr>
          <p:nvPr/>
        </p:nvSpPr>
        <p:spPr bwMode="auto">
          <a:xfrm>
            <a:off x="2501900" y="2822575"/>
            <a:ext cx="0" cy="269875"/>
          </a:xfrm>
          <a:custGeom>
            <a:avLst/>
            <a:gdLst>
              <a:gd name="T0" fmla="*/ 0 h 269239"/>
              <a:gd name="T1" fmla="*/ 270027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5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4" name="object 290">
            <a:extLst>
              <a:ext uri="{FF2B5EF4-FFF2-40B4-BE49-F238E27FC236}">
                <a16:creationId xmlns:a16="http://schemas.microsoft.com/office/drawing/2014/main" id="{3648577C-7239-4CB6-B636-BCBC9D2C9D26}"/>
              </a:ext>
            </a:extLst>
          </p:cNvPr>
          <p:cNvSpPr>
            <a:spLocks/>
          </p:cNvSpPr>
          <p:nvPr/>
        </p:nvSpPr>
        <p:spPr bwMode="auto">
          <a:xfrm>
            <a:off x="2479675" y="282257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5" name="object 291">
            <a:extLst>
              <a:ext uri="{FF2B5EF4-FFF2-40B4-BE49-F238E27FC236}">
                <a16:creationId xmlns:a16="http://schemas.microsoft.com/office/drawing/2014/main" id="{7E03D40A-328D-43E0-A98C-170CF8C690C2}"/>
              </a:ext>
            </a:extLst>
          </p:cNvPr>
          <p:cNvSpPr>
            <a:spLocks/>
          </p:cNvSpPr>
          <p:nvPr/>
        </p:nvSpPr>
        <p:spPr bwMode="auto">
          <a:xfrm>
            <a:off x="2479675" y="3090863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6" name="object 292">
            <a:extLst>
              <a:ext uri="{FF2B5EF4-FFF2-40B4-BE49-F238E27FC236}">
                <a16:creationId xmlns:a16="http://schemas.microsoft.com/office/drawing/2014/main" id="{99E2DF52-AFD6-4C9C-82A5-7361F5DA0666}"/>
              </a:ext>
            </a:extLst>
          </p:cNvPr>
          <p:cNvSpPr>
            <a:spLocks/>
          </p:cNvSpPr>
          <p:nvPr/>
        </p:nvSpPr>
        <p:spPr bwMode="auto">
          <a:xfrm>
            <a:off x="2649538" y="2032000"/>
            <a:ext cx="0" cy="468313"/>
          </a:xfrm>
          <a:custGeom>
            <a:avLst/>
            <a:gdLst>
              <a:gd name="T0" fmla="*/ 0 h 467360"/>
              <a:gd name="T1" fmla="*/ 468706 h 4673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7360">
                <a:moveTo>
                  <a:pt x="0" y="0"/>
                </a:moveTo>
                <a:lnTo>
                  <a:pt x="0" y="46680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7" name="object 293">
            <a:extLst>
              <a:ext uri="{FF2B5EF4-FFF2-40B4-BE49-F238E27FC236}">
                <a16:creationId xmlns:a16="http://schemas.microsoft.com/office/drawing/2014/main" id="{ACB52F4C-DD69-4979-9832-B9C1FCE9239D}"/>
              </a:ext>
            </a:extLst>
          </p:cNvPr>
          <p:cNvSpPr>
            <a:spLocks/>
          </p:cNvSpPr>
          <p:nvPr/>
        </p:nvSpPr>
        <p:spPr bwMode="auto">
          <a:xfrm>
            <a:off x="2628900" y="20320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8" name="object 294">
            <a:extLst>
              <a:ext uri="{FF2B5EF4-FFF2-40B4-BE49-F238E27FC236}">
                <a16:creationId xmlns:a16="http://schemas.microsoft.com/office/drawing/2014/main" id="{1D61F854-7566-4A11-8EDB-0490FDBEFCE4}"/>
              </a:ext>
            </a:extLst>
          </p:cNvPr>
          <p:cNvSpPr>
            <a:spLocks/>
          </p:cNvSpPr>
          <p:nvPr/>
        </p:nvSpPr>
        <p:spPr bwMode="auto">
          <a:xfrm>
            <a:off x="2628900" y="249872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9" name="object 295">
            <a:extLst>
              <a:ext uri="{FF2B5EF4-FFF2-40B4-BE49-F238E27FC236}">
                <a16:creationId xmlns:a16="http://schemas.microsoft.com/office/drawing/2014/main" id="{E1527AEA-1CFA-496D-B2DB-91B2A354D798}"/>
              </a:ext>
            </a:extLst>
          </p:cNvPr>
          <p:cNvSpPr>
            <a:spLocks/>
          </p:cNvSpPr>
          <p:nvPr/>
        </p:nvSpPr>
        <p:spPr bwMode="auto">
          <a:xfrm>
            <a:off x="2798763" y="2079625"/>
            <a:ext cx="0" cy="322263"/>
          </a:xfrm>
          <a:custGeom>
            <a:avLst/>
            <a:gdLst>
              <a:gd name="T0" fmla="*/ 0 h 322580"/>
              <a:gd name="T1" fmla="*/ 321674 h 3225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2580">
                <a:moveTo>
                  <a:pt x="0" y="0"/>
                </a:moveTo>
                <a:lnTo>
                  <a:pt x="0" y="32230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0" name="object 296">
            <a:extLst>
              <a:ext uri="{FF2B5EF4-FFF2-40B4-BE49-F238E27FC236}">
                <a16:creationId xmlns:a16="http://schemas.microsoft.com/office/drawing/2014/main" id="{C4F6A969-DE96-440B-B8A4-FCE214508FF2}"/>
              </a:ext>
            </a:extLst>
          </p:cNvPr>
          <p:cNvSpPr>
            <a:spLocks/>
          </p:cNvSpPr>
          <p:nvPr/>
        </p:nvSpPr>
        <p:spPr bwMode="auto">
          <a:xfrm>
            <a:off x="2778125" y="20796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1" name="object 297">
            <a:extLst>
              <a:ext uri="{FF2B5EF4-FFF2-40B4-BE49-F238E27FC236}">
                <a16:creationId xmlns:a16="http://schemas.microsoft.com/office/drawing/2014/main" id="{A3928284-6746-4A62-BF2A-701CDD44EED2}"/>
              </a:ext>
            </a:extLst>
          </p:cNvPr>
          <p:cNvSpPr>
            <a:spLocks/>
          </p:cNvSpPr>
          <p:nvPr/>
        </p:nvSpPr>
        <p:spPr bwMode="auto">
          <a:xfrm>
            <a:off x="2778125" y="240188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2" name="object 298">
            <a:extLst>
              <a:ext uri="{FF2B5EF4-FFF2-40B4-BE49-F238E27FC236}">
                <a16:creationId xmlns:a16="http://schemas.microsoft.com/office/drawing/2014/main" id="{166B0B28-2DBF-43FE-926F-74B480F0DD6E}"/>
              </a:ext>
            </a:extLst>
          </p:cNvPr>
          <p:cNvSpPr>
            <a:spLocks/>
          </p:cNvSpPr>
          <p:nvPr/>
        </p:nvSpPr>
        <p:spPr bwMode="auto">
          <a:xfrm>
            <a:off x="2947988" y="2339975"/>
            <a:ext cx="0" cy="274638"/>
          </a:xfrm>
          <a:custGeom>
            <a:avLst/>
            <a:gdLst>
              <a:gd name="T0" fmla="*/ 0 h 274319"/>
              <a:gd name="T1" fmla="*/ 274440 h 27431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4319">
                <a:moveTo>
                  <a:pt x="0" y="0"/>
                </a:moveTo>
                <a:lnTo>
                  <a:pt x="0" y="27380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3" name="object 299">
            <a:extLst>
              <a:ext uri="{FF2B5EF4-FFF2-40B4-BE49-F238E27FC236}">
                <a16:creationId xmlns:a16="http://schemas.microsoft.com/office/drawing/2014/main" id="{B6CEA53F-66A7-434E-ACAD-CA6B074E9868}"/>
              </a:ext>
            </a:extLst>
          </p:cNvPr>
          <p:cNvSpPr>
            <a:spLocks/>
          </p:cNvSpPr>
          <p:nvPr/>
        </p:nvSpPr>
        <p:spPr bwMode="auto">
          <a:xfrm>
            <a:off x="2925763" y="233997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4" name="object 300">
            <a:extLst>
              <a:ext uri="{FF2B5EF4-FFF2-40B4-BE49-F238E27FC236}">
                <a16:creationId xmlns:a16="http://schemas.microsoft.com/office/drawing/2014/main" id="{8C25C291-F776-40F8-AB02-21298117EC2E}"/>
              </a:ext>
            </a:extLst>
          </p:cNvPr>
          <p:cNvSpPr>
            <a:spLocks/>
          </p:cNvSpPr>
          <p:nvPr/>
        </p:nvSpPr>
        <p:spPr bwMode="auto">
          <a:xfrm>
            <a:off x="2925763" y="261302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5" name="object 301">
            <a:extLst>
              <a:ext uri="{FF2B5EF4-FFF2-40B4-BE49-F238E27FC236}">
                <a16:creationId xmlns:a16="http://schemas.microsoft.com/office/drawing/2014/main" id="{444ED1EB-CBAC-4E87-9310-A073DD29DEBD}"/>
              </a:ext>
            </a:extLst>
          </p:cNvPr>
          <p:cNvSpPr>
            <a:spLocks/>
          </p:cNvSpPr>
          <p:nvPr/>
        </p:nvSpPr>
        <p:spPr bwMode="auto">
          <a:xfrm>
            <a:off x="3244850" y="2989263"/>
            <a:ext cx="0" cy="269875"/>
          </a:xfrm>
          <a:custGeom>
            <a:avLst/>
            <a:gdLst>
              <a:gd name="T0" fmla="*/ 0 h 269239"/>
              <a:gd name="T1" fmla="*/ 270014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6" name="object 302">
            <a:extLst>
              <a:ext uri="{FF2B5EF4-FFF2-40B4-BE49-F238E27FC236}">
                <a16:creationId xmlns:a16="http://schemas.microsoft.com/office/drawing/2014/main" id="{874DA11C-852E-41E4-B669-3C48856C1084}"/>
              </a:ext>
            </a:extLst>
          </p:cNvPr>
          <p:cNvSpPr>
            <a:spLocks/>
          </p:cNvSpPr>
          <p:nvPr/>
        </p:nvSpPr>
        <p:spPr bwMode="auto">
          <a:xfrm>
            <a:off x="3224213" y="2989263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7" name="object 303">
            <a:extLst>
              <a:ext uri="{FF2B5EF4-FFF2-40B4-BE49-F238E27FC236}">
                <a16:creationId xmlns:a16="http://schemas.microsoft.com/office/drawing/2014/main" id="{D6F4F3F8-099E-46E6-9571-0D86679D02B0}"/>
              </a:ext>
            </a:extLst>
          </p:cNvPr>
          <p:cNvSpPr>
            <a:spLocks/>
          </p:cNvSpPr>
          <p:nvPr/>
        </p:nvSpPr>
        <p:spPr bwMode="auto">
          <a:xfrm>
            <a:off x="3224213" y="325755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8" name="object 304">
            <a:extLst>
              <a:ext uri="{FF2B5EF4-FFF2-40B4-BE49-F238E27FC236}">
                <a16:creationId xmlns:a16="http://schemas.microsoft.com/office/drawing/2014/main" id="{0FEDE44B-484F-44A9-9CB4-555C1B4676E6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9" name="object 305">
            <a:extLst>
              <a:ext uri="{FF2B5EF4-FFF2-40B4-BE49-F238E27FC236}">
                <a16:creationId xmlns:a16="http://schemas.microsoft.com/office/drawing/2014/main" id="{C917034B-C4BA-4599-A05C-7E9F48154249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0" name="object 306">
            <a:extLst>
              <a:ext uri="{FF2B5EF4-FFF2-40B4-BE49-F238E27FC236}">
                <a16:creationId xmlns:a16="http://schemas.microsoft.com/office/drawing/2014/main" id="{0EEDC142-9EBA-4DA8-8C7D-2A4CFCD09E20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1" name="object 307">
            <a:extLst>
              <a:ext uri="{FF2B5EF4-FFF2-40B4-BE49-F238E27FC236}">
                <a16:creationId xmlns:a16="http://schemas.microsoft.com/office/drawing/2014/main" id="{031335FE-683A-4E1D-B1CB-A7BF5C4EBFB3}"/>
              </a:ext>
            </a:extLst>
          </p:cNvPr>
          <p:cNvSpPr>
            <a:spLocks/>
          </p:cNvSpPr>
          <p:nvPr/>
        </p:nvSpPr>
        <p:spPr bwMode="auto">
          <a:xfrm>
            <a:off x="3989388" y="3479800"/>
            <a:ext cx="0" cy="149225"/>
          </a:xfrm>
          <a:custGeom>
            <a:avLst/>
            <a:gdLst>
              <a:gd name="T0" fmla="*/ 0 h 147954"/>
              <a:gd name="T1" fmla="*/ 150049 h 147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50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2" name="object 308">
            <a:extLst>
              <a:ext uri="{FF2B5EF4-FFF2-40B4-BE49-F238E27FC236}">
                <a16:creationId xmlns:a16="http://schemas.microsoft.com/office/drawing/2014/main" id="{E98D0E02-67A1-4A4C-A64A-D2B9F806C2A6}"/>
              </a:ext>
            </a:extLst>
          </p:cNvPr>
          <p:cNvSpPr>
            <a:spLocks/>
          </p:cNvSpPr>
          <p:nvPr/>
        </p:nvSpPr>
        <p:spPr bwMode="auto">
          <a:xfrm>
            <a:off x="3967163" y="3627438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3" name="object 309">
            <a:extLst>
              <a:ext uri="{FF2B5EF4-FFF2-40B4-BE49-F238E27FC236}">
                <a16:creationId xmlns:a16="http://schemas.microsoft.com/office/drawing/2014/main" id="{F12C9FC6-AC1C-4F98-8133-C8B684AB8241}"/>
              </a:ext>
            </a:extLst>
          </p:cNvPr>
          <p:cNvSpPr>
            <a:spLocks/>
          </p:cNvSpPr>
          <p:nvPr/>
        </p:nvSpPr>
        <p:spPr bwMode="auto">
          <a:xfrm>
            <a:off x="4583113" y="3360738"/>
            <a:ext cx="0" cy="190500"/>
          </a:xfrm>
          <a:custGeom>
            <a:avLst/>
            <a:gdLst>
              <a:gd name="T0" fmla="*/ 0 h 190500"/>
              <a:gd name="T1" fmla="*/ 189957 h 1905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4" name="object 310">
            <a:extLst>
              <a:ext uri="{FF2B5EF4-FFF2-40B4-BE49-F238E27FC236}">
                <a16:creationId xmlns:a16="http://schemas.microsoft.com/office/drawing/2014/main" id="{EC8B9227-1B1B-451C-8E75-CC414D503EBD}"/>
              </a:ext>
            </a:extLst>
          </p:cNvPr>
          <p:cNvSpPr>
            <a:spLocks/>
          </p:cNvSpPr>
          <p:nvPr/>
        </p:nvSpPr>
        <p:spPr bwMode="auto">
          <a:xfrm>
            <a:off x="4562475" y="3360738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5" name="object 311">
            <a:extLst>
              <a:ext uri="{FF2B5EF4-FFF2-40B4-BE49-F238E27FC236}">
                <a16:creationId xmlns:a16="http://schemas.microsoft.com/office/drawing/2014/main" id="{8DD8542E-4072-4BCC-B1AF-2AC0E7A52067}"/>
              </a:ext>
            </a:extLst>
          </p:cNvPr>
          <p:cNvSpPr>
            <a:spLocks/>
          </p:cNvSpPr>
          <p:nvPr/>
        </p:nvSpPr>
        <p:spPr bwMode="auto">
          <a:xfrm>
            <a:off x="4562475" y="3549650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6" name="object 312">
            <a:extLst>
              <a:ext uri="{FF2B5EF4-FFF2-40B4-BE49-F238E27FC236}">
                <a16:creationId xmlns:a16="http://schemas.microsoft.com/office/drawing/2014/main" id="{3DB2D8BE-59EE-4D50-A20C-FC8E3458CC8C}"/>
              </a:ext>
            </a:extLst>
          </p:cNvPr>
          <p:cNvSpPr>
            <a:spLocks/>
          </p:cNvSpPr>
          <p:nvPr/>
        </p:nvSpPr>
        <p:spPr bwMode="auto">
          <a:xfrm>
            <a:off x="4732338" y="1857375"/>
            <a:ext cx="0" cy="612775"/>
          </a:xfrm>
          <a:custGeom>
            <a:avLst/>
            <a:gdLst>
              <a:gd name="T0" fmla="*/ 0 h 613410"/>
              <a:gd name="T1" fmla="*/ 612032 h 6134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13410">
                <a:moveTo>
                  <a:pt x="0" y="0"/>
                </a:moveTo>
                <a:lnTo>
                  <a:pt x="0" y="61330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7" name="object 313">
            <a:extLst>
              <a:ext uri="{FF2B5EF4-FFF2-40B4-BE49-F238E27FC236}">
                <a16:creationId xmlns:a16="http://schemas.microsoft.com/office/drawing/2014/main" id="{AE171683-2AFE-4579-8DDE-9EE6D9B8B0B7}"/>
              </a:ext>
            </a:extLst>
          </p:cNvPr>
          <p:cNvSpPr>
            <a:spLocks/>
          </p:cNvSpPr>
          <p:nvPr/>
        </p:nvSpPr>
        <p:spPr bwMode="auto">
          <a:xfrm>
            <a:off x="4710113" y="1857375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8" name="object 314">
            <a:extLst>
              <a:ext uri="{FF2B5EF4-FFF2-40B4-BE49-F238E27FC236}">
                <a16:creationId xmlns:a16="http://schemas.microsoft.com/office/drawing/2014/main" id="{D895196B-7B3D-4B1E-80B6-317BFB93A1A6}"/>
              </a:ext>
            </a:extLst>
          </p:cNvPr>
          <p:cNvSpPr>
            <a:spLocks/>
          </p:cNvSpPr>
          <p:nvPr/>
        </p:nvSpPr>
        <p:spPr bwMode="auto">
          <a:xfrm>
            <a:off x="4710113" y="2470150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9" name="object 315">
            <a:extLst>
              <a:ext uri="{FF2B5EF4-FFF2-40B4-BE49-F238E27FC236}">
                <a16:creationId xmlns:a16="http://schemas.microsoft.com/office/drawing/2014/main" id="{7297B208-C5DD-47A1-948E-2819E6A295CA}"/>
              </a:ext>
            </a:extLst>
          </p:cNvPr>
          <p:cNvSpPr>
            <a:spLocks/>
          </p:cNvSpPr>
          <p:nvPr/>
        </p:nvSpPr>
        <p:spPr bwMode="auto">
          <a:xfrm>
            <a:off x="5029200" y="3090863"/>
            <a:ext cx="0" cy="215900"/>
          </a:xfrm>
          <a:custGeom>
            <a:avLst/>
            <a:gdLst>
              <a:gd name="T0" fmla="*/ 0 h 215264"/>
              <a:gd name="T1" fmla="*/ 216480 h 2152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264">
                <a:moveTo>
                  <a:pt x="0" y="0"/>
                </a:moveTo>
                <a:lnTo>
                  <a:pt x="0" y="21520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0" name="object 316">
            <a:extLst>
              <a:ext uri="{FF2B5EF4-FFF2-40B4-BE49-F238E27FC236}">
                <a16:creationId xmlns:a16="http://schemas.microsoft.com/office/drawing/2014/main" id="{90667AE9-5664-43F7-A840-B322F2647261}"/>
              </a:ext>
            </a:extLst>
          </p:cNvPr>
          <p:cNvSpPr>
            <a:spLocks/>
          </p:cNvSpPr>
          <p:nvPr/>
        </p:nvSpPr>
        <p:spPr bwMode="auto">
          <a:xfrm>
            <a:off x="5008563" y="3090863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1" name="object 317">
            <a:extLst>
              <a:ext uri="{FF2B5EF4-FFF2-40B4-BE49-F238E27FC236}">
                <a16:creationId xmlns:a16="http://schemas.microsoft.com/office/drawing/2014/main" id="{ED50C136-A804-491F-AC02-B930714FB0E6}"/>
              </a:ext>
            </a:extLst>
          </p:cNvPr>
          <p:cNvSpPr>
            <a:spLocks/>
          </p:cNvSpPr>
          <p:nvPr/>
        </p:nvSpPr>
        <p:spPr bwMode="auto">
          <a:xfrm>
            <a:off x="5008563" y="3306763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2" name="object 318">
            <a:extLst>
              <a:ext uri="{FF2B5EF4-FFF2-40B4-BE49-F238E27FC236}">
                <a16:creationId xmlns:a16="http://schemas.microsoft.com/office/drawing/2014/main" id="{565F977B-2A3B-4894-B540-26570BAE0E1D}"/>
              </a:ext>
            </a:extLst>
          </p:cNvPr>
          <p:cNvSpPr>
            <a:spLocks/>
          </p:cNvSpPr>
          <p:nvPr/>
        </p:nvSpPr>
        <p:spPr bwMode="auto">
          <a:xfrm>
            <a:off x="5475288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3" name="object 319">
            <a:extLst>
              <a:ext uri="{FF2B5EF4-FFF2-40B4-BE49-F238E27FC236}">
                <a16:creationId xmlns:a16="http://schemas.microsoft.com/office/drawing/2014/main" id="{FA69797E-4746-4F31-B26D-6436FE1F6724}"/>
              </a:ext>
            </a:extLst>
          </p:cNvPr>
          <p:cNvSpPr>
            <a:spLocks/>
          </p:cNvSpPr>
          <p:nvPr/>
        </p:nvSpPr>
        <p:spPr bwMode="auto">
          <a:xfrm>
            <a:off x="5454650" y="3417888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4" name="object 320">
            <a:extLst>
              <a:ext uri="{FF2B5EF4-FFF2-40B4-BE49-F238E27FC236}">
                <a16:creationId xmlns:a16="http://schemas.microsoft.com/office/drawing/2014/main" id="{61FB0235-C0A2-41AF-9499-3A2EE25C9308}"/>
              </a:ext>
            </a:extLst>
          </p:cNvPr>
          <p:cNvSpPr>
            <a:spLocks/>
          </p:cNvSpPr>
          <p:nvPr/>
        </p:nvSpPr>
        <p:spPr bwMode="auto">
          <a:xfrm>
            <a:off x="5454650" y="3549650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5" name="object 321">
            <a:extLst>
              <a:ext uri="{FF2B5EF4-FFF2-40B4-BE49-F238E27FC236}">
                <a16:creationId xmlns:a16="http://schemas.microsoft.com/office/drawing/2014/main" id="{55B00DBD-97FB-45D0-AAE7-CD8995904641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6" name="object 322">
            <a:extLst>
              <a:ext uri="{FF2B5EF4-FFF2-40B4-BE49-F238E27FC236}">
                <a16:creationId xmlns:a16="http://schemas.microsoft.com/office/drawing/2014/main" id="{BA55F383-59F4-4E5F-848B-4CEEB6592DFA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7" name="object 323">
            <a:extLst>
              <a:ext uri="{FF2B5EF4-FFF2-40B4-BE49-F238E27FC236}">
                <a16:creationId xmlns:a16="http://schemas.microsoft.com/office/drawing/2014/main" id="{55BDDAAE-B810-4215-93B5-2DB14A6FB30D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23007 h 48894"/>
              <a:gd name="T2" fmla="*/ 42933 w 42544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8" name="object 324">
            <a:extLst>
              <a:ext uri="{FF2B5EF4-FFF2-40B4-BE49-F238E27FC236}">
                <a16:creationId xmlns:a16="http://schemas.microsoft.com/office/drawing/2014/main" id="{9DB13C2F-F31A-40A3-964C-6F88A4944517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6005 h 48894"/>
              <a:gd name="T2" fmla="*/ 42933 w 42544"/>
              <a:gd name="T3" fmla="*/ 46005 h 48894"/>
              <a:gd name="T4" fmla="*/ 42933 w 42544"/>
              <a:gd name="T5" fmla="*/ 0 h 48894"/>
              <a:gd name="T6" fmla="*/ 0 w 42544"/>
              <a:gd name="T7" fmla="*/ 0 h 48894"/>
              <a:gd name="T8" fmla="*/ 0 w 42544"/>
              <a:gd name="T9" fmla="*/ 46005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489"/>
                </a:moveTo>
                <a:lnTo>
                  <a:pt x="42296" y="48489"/>
                </a:lnTo>
                <a:lnTo>
                  <a:pt x="42296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9" name="object 325">
            <a:extLst>
              <a:ext uri="{FF2B5EF4-FFF2-40B4-BE49-F238E27FC236}">
                <a16:creationId xmlns:a16="http://schemas.microsoft.com/office/drawing/2014/main" id="{B63CA442-AEA0-450D-B66A-8706846C8D8D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0" name="object 326">
            <a:extLst>
              <a:ext uri="{FF2B5EF4-FFF2-40B4-BE49-F238E27FC236}">
                <a16:creationId xmlns:a16="http://schemas.microsoft.com/office/drawing/2014/main" id="{0998737C-4E3A-4641-97ED-61E2BEC88803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36 w 42544"/>
              <a:gd name="T3" fmla="*/ 49138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1" name="object 327">
            <a:extLst>
              <a:ext uri="{FF2B5EF4-FFF2-40B4-BE49-F238E27FC236}">
                <a16:creationId xmlns:a16="http://schemas.microsoft.com/office/drawing/2014/main" id="{AC579C38-0327-4F7E-B111-0CE7DC09EC4D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2" name="object 328">
            <a:extLst>
              <a:ext uri="{FF2B5EF4-FFF2-40B4-BE49-F238E27FC236}">
                <a16:creationId xmlns:a16="http://schemas.microsoft.com/office/drawing/2014/main" id="{A96BE160-B7F0-4174-AD08-8D6A9C7F18F9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23 w 42544"/>
              <a:gd name="T3" fmla="*/ 49138 h 48894"/>
              <a:gd name="T4" fmla="*/ 42923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3" name="object 329">
            <a:extLst>
              <a:ext uri="{FF2B5EF4-FFF2-40B4-BE49-F238E27FC236}">
                <a16:creationId xmlns:a16="http://schemas.microsoft.com/office/drawing/2014/main" id="{B5E99C02-7504-4379-80C6-15EE4AB6CAE3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4" name="object 330">
            <a:extLst>
              <a:ext uri="{FF2B5EF4-FFF2-40B4-BE49-F238E27FC236}">
                <a16:creationId xmlns:a16="http://schemas.microsoft.com/office/drawing/2014/main" id="{69EFAE74-EA0C-41D5-9B80-300B41860B69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9136 h 48894"/>
              <a:gd name="T2" fmla="*/ 42936 w 42544"/>
              <a:gd name="T3" fmla="*/ 49136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5" name="object 331">
            <a:extLst>
              <a:ext uri="{FF2B5EF4-FFF2-40B4-BE49-F238E27FC236}">
                <a16:creationId xmlns:a16="http://schemas.microsoft.com/office/drawing/2014/main" id="{BC68AAE3-67CE-40DA-BA31-E7E57E6D8B06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6" name="object 332">
            <a:extLst>
              <a:ext uri="{FF2B5EF4-FFF2-40B4-BE49-F238E27FC236}">
                <a16:creationId xmlns:a16="http://schemas.microsoft.com/office/drawing/2014/main" id="{7D93FCF3-9CD3-472F-9809-86A3DB95F6C5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9138 h 48894"/>
              <a:gd name="T2" fmla="*/ 42938 w 42544"/>
              <a:gd name="T3" fmla="*/ 49138 h 48894"/>
              <a:gd name="T4" fmla="*/ 42938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7" name="object 333">
            <a:extLst>
              <a:ext uri="{FF2B5EF4-FFF2-40B4-BE49-F238E27FC236}">
                <a16:creationId xmlns:a16="http://schemas.microsoft.com/office/drawing/2014/main" id="{EB293EC8-8012-4186-8488-3D53FA0DDCBD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23006 h 48895"/>
              <a:gd name="T2" fmla="*/ 42931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8" name="object 334">
            <a:extLst>
              <a:ext uri="{FF2B5EF4-FFF2-40B4-BE49-F238E27FC236}">
                <a16:creationId xmlns:a16="http://schemas.microsoft.com/office/drawing/2014/main" id="{CE47ACA2-4348-4753-87D3-FE2C14106C40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6016 h 48895"/>
              <a:gd name="T2" fmla="*/ 42923 w 42544"/>
              <a:gd name="T3" fmla="*/ 46016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9" name="object 335">
            <a:extLst>
              <a:ext uri="{FF2B5EF4-FFF2-40B4-BE49-F238E27FC236}">
                <a16:creationId xmlns:a16="http://schemas.microsoft.com/office/drawing/2014/main" id="{28713985-F43B-4711-B37E-A49C97D6DDCF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23006 h 48895"/>
              <a:gd name="T2" fmla="*/ 39810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0" name="object 336">
            <a:extLst>
              <a:ext uri="{FF2B5EF4-FFF2-40B4-BE49-F238E27FC236}">
                <a16:creationId xmlns:a16="http://schemas.microsoft.com/office/drawing/2014/main" id="{B262E04F-28D8-4D6C-8D28-F41D9E28DCBE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6016 h 48895"/>
              <a:gd name="T2" fmla="*/ 39815 w 42544"/>
              <a:gd name="T3" fmla="*/ 46016 h 48895"/>
              <a:gd name="T4" fmla="*/ 39815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1" name="object 337">
            <a:extLst>
              <a:ext uri="{FF2B5EF4-FFF2-40B4-BE49-F238E27FC236}">
                <a16:creationId xmlns:a16="http://schemas.microsoft.com/office/drawing/2014/main" id="{2E763F75-CA06-4B9A-8896-19B9FA649D88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2" name="object 338">
            <a:extLst>
              <a:ext uri="{FF2B5EF4-FFF2-40B4-BE49-F238E27FC236}">
                <a16:creationId xmlns:a16="http://schemas.microsoft.com/office/drawing/2014/main" id="{D7A768F5-A073-4A31-B6FB-E0F2297230F4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9138 h 48894"/>
              <a:gd name="T2" fmla="*/ 42925 w 42544"/>
              <a:gd name="T3" fmla="*/ 49138 h 48894"/>
              <a:gd name="T4" fmla="*/ 42925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3" name="object 339">
            <a:extLst>
              <a:ext uri="{FF2B5EF4-FFF2-40B4-BE49-F238E27FC236}">
                <a16:creationId xmlns:a16="http://schemas.microsoft.com/office/drawing/2014/main" id="{77EBCC79-333F-4C34-B9BE-243464BF58F4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4" name="object 340">
            <a:extLst>
              <a:ext uri="{FF2B5EF4-FFF2-40B4-BE49-F238E27FC236}">
                <a16:creationId xmlns:a16="http://schemas.microsoft.com/office/drawing/2014/main" id="{347F3C76-628F-4417-954A-DC2126046B37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9136 h 48894"/>
              <a:gd name="T2" fmla="*/ 42925 w 42544"/>
              <a:gd name="T3" fmla="*/ 49136 h 48894"/>
              <a:gd name="T4" fmla="*/ 42925 w 42544"/>
              <a:gd name="T5" fmla="*/ 0 h 48894"/>
              <a:gd name="T6" fmla="*/ 0 w 42544"/>
              <a:gd name="T7" fmla="*/ 0 h 48894"/>
              <a:gd name="T8" fmla="*/ 0 w 42544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5" name="object 341">
            <a:extLst>
              <a:ext uri="{FF2B5EF4-FFF2-40B4-BE49-F238E27FC236}">
                <a16:creationId xmlns:a16="http://schemas.microsoft.com/office/drawing/2014/main" id="{FF850128-5D79-44BF-8DE1-11F3461B1694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23007 h 48894"/>
              <a:gd name="T2" fmla="*/ 42933 w 42544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6" name="object 342">
            <a:extLst>
              <a:ext uri="{FF2B5EF4-FFF2-40B4-BE49-F238E27FC236}">
                <a16:creationId xmlns:a16="http://schemas.microsoft.com/office/drawing/2014/main" id="{E7FEB77D-EF05-4FE5-9DD5-A409C216E144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6018 h 48894"/>
              <a:gd name="T2" fmla="*/ 42938 w 42544"/>
              <a:gd name="T3" fmla="*/ 46018 h 48894"/>
              <a:gd name="T4" fmla="*/ 42938 w 42544"/>
              <a:gd name="T5" fmla="*/ 0 h 48894"/>
              <a:gd name="T6" fmla="*/ 0 w 42544"/>
              <a:gd name="T7" fmla="*/ 0 h 48894"/>
              <a:gd name="T8" fmla="*/ 0 w 42544"/>
              <a:gd name="T9" fmla="*/ 4601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7" name="object 343">
            <a:extLst>
              <a:ext uri="{FF2B5EF4-FFF2-40B4-BE49-F238E27FC236}">
                <a16:creationId xmlns:a16="http://schemas.microsoft.com/office/drawing/2014/main" id="{09AEBE71-BD12-4D5E-A0A8-6F2D908AE16D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8" name="object 344">
            <a:extLst>
              <a:ext uri="{FF2B5EF4-FFF2-40B4-BE49-F238E27FC236}">
                <a16:creationId xmlns:a16="http://schemas.microsoft.com/office/drawing/2014/main" id="{02B0DBFA-6776-42DF-8708-895AEF933159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36 w 42544"/>
              <a:gd name="T3" fmla="*/ 49138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9" name="object 345">
            <a:extLst>
              <a:ext uri="{FF2B5EF4-FFF2-40B4-BE49-F238E27FC236}">
                <a16:creationId xmlns:a16="http://schemas.microsoft.com/office/drawing/2014/main" id="{7FB1E169-1A7C-4C32-880D-EFFF094B3290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0" name="object 346">
            <a:extLst>
              <a:ext uri="{FF2B5EF4-FFF2-40B4-BE49-F238E27FC236}">
                <a16:creationId xmlns:a16="http://schemas.microsoft.com/office/drawing/2014/main" id="{BB6F8D2F-06B4-47DA-A596-02D802BCEFA9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9136 h 48894"/>
              <a:gd name="T2" fmla="*/ 42921 w 42545"/>
              <a:gd name="T3" fmla="*/ 49136 h 48894"/>
              <a:gd name="T4" fmla="*/ 42921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1" name="object 347">
            <a:extLst>
              <a:ext uri="{FF2B5EF4-FFF2-40B4-BE49-F238E27FC236}">
                <a16:creationId xmlns:a16="http://schemas.microsoft.com/office/drawing/2014/main" id="{ACF253BC-FCD9-4ADC-B0F3-77D272AC9F54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23006 h 48895"/>
              <a:gd name="T2" fmla="*/ 42931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2" name="object 348">
            <a:extLst>
              <a:ext uri="{FF2B5EF4-FFF2-40B4-BE49-F238E27FC236}">
                <a16:creationId xmlns:a16="http://schemas.microsoft.com/office/drawing/2014/main" id="{9383D4CB-5D4E-460D-8418-220A3B0E90D4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6016 h 48895"/>
              <a:gd name="T2" fmla="*/ 42923 w 42545"/>
              <a:gd name="T3" fmla="*/ 46016 h 48895"/>
              <a:gd name="T4" fmla="*/ 42923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3" name="object 349">
            <a:extLst>
              <a:ext uri="{FF2B5EF4-FFF2-40B4-BE49-F238E27FC236}">
                <a16:creationId xmlns:a16="http://schemas.microsoft.com/office/drawing/2014/main" id="{0CC96A83-4E5D-47CE-BD70-65BD6C7BBB22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24564 h 48895"/>
              <a:gd name="T2" fmla="*/ 42928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4" name="object 350">
            <a:extLst>
              <a:ext uri="{FF2B5EF4-FFF2-40B4-BE49-F238E27FC236}">
                <a16:creationId xmlns:a16="http://schemas.microsoft.com/office/drawing/2014/main" id="{4319E498-0262-400D-ACB3-2E77A9242373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9133 h 48895"/>
              <a:gd name="T2" fmla="*/ 42934 w 42545"/>
              <a:gd name="T3" fmla="*/ 49133 h 48895"/>
              <a:gd name="T4" fmla="*/ 42934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5" name="object 351">
            <a:extLst>
              <a:ext uri="{FF2B5EF4-FFF2-40B4-BE49-F238E27FC236}">
                <a16:creationId xmlns:a16="http://schemas.microsoft.com/office/drawing/2014/main" id="{FBF0C2F5-9E5C-4A92-AFAB-B37EFD6E9B23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23006 h 48895"/>
              <a:gd name="T2" fmla="*/ 3980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6" name="object 352">
            <a:extLst>
              <a:ext uri="{FF2B5EF4-FFF2-40B4-BE49-F238E27FC236}">
                <a16:creationId xmlns:a16="http://schemas.microsoft.com/office/drawing/2014/main" id="{0D799736-D83F-46C1-AB6E-2D87827A8B70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6016 h 48895"/>
              <a:gd name="T2" fmla="*/ 39802 w 42545"/>
              <a:gd name="T3" fmla="*/ 46016 h 48895"/>
              <a:gd name="T4" fmla="*/ 39802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7" name="object 353">
            <a:extLst>
              <a:ext uri="{FF2B5EF4-FFF2-40B4-BE49-F238E27FC236}">
                <a16:creationId xmlns:a16="http://schemas.microsoft.com/office/drawing/2014/main" id="{1FE15FF7-1B6E-4F7F-8572-FD6A64FE59DD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8" name="object 354">
            <a:extLst>
              <a:ext uri="{FF2B5EF4-FFF2-40B4-BE49-F238E27FC236}">
                <a16:creationId xmlns:a16="http://schemas.microsoft.com/office/drawing/2014/main" id="{5BD9FE65-A4CC-4CFB-80B7-8768BFEDB31E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36 w 42545"/>
              <a:gd name="T3" fmla="*/ 49133 h 48895"/>
              <a:gd name="T4" fmla="*/ 42936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9" name="object 355">
            <a:extLst>
              <a:ext uri="{FF2B5EF4-FFF2-40B4-BE49-F238E27FC236}">
                <a16:creationId xmlns:a16="http://schemas.microsoft.com/office/drawing/2014/main" id="{EB2174C8-73D4-4B4A-8508-9BECEECE0BB6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24566 h 48894"/>
              <a:gd name="T2" fmla="*/ 42924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2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0" name="object 356">
            <a:extLst>
              <a:ext uri="{FF2B5EF4-FFF2-40B4-BE49-F238E27FC236}">
                <a16:creationId xmlns:a16="http://schemas.microsoft.com/office/drawing/2014/main" id="{B9052457-CFE3-43C3-8A5E-597864545CEE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9123 h 48894"/>
              <a:gd name="T2" fmla="*/ 42921 w 42545"/>
              <a:gd name="T3" fmla="*/ 49123 h 48894"/>
              <a:gd name="T4" fmla="*/ 42921 w 42545"/>
              <a:gd name="T5" fmla="*/ 0 h 48894"/>
              <a:gd name="T6" fmla="*/ 0 w 42545"/>
              <a:gd name="T7" fmla="*/ 0 h 48894"/>
              <a:gd name="T8" fmla="*/ 0 w 42545"/>
              <a:gd name="T9" fmla="*/ 49123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489"/>
                </a:moveTo>
                <a:lnTo>
                  <a:pt x="42289" y="48489"/>
                </a:lnTo>
                <a:lnTo>
                  <a:pt x="42289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1" name="object 357">
            <a:extLst>
              <a:ext uri="{FF2B5EF4-FFF2-40B4-BE49-F238E27FC236}">
                <a16:creationId xmlns:a16="http://schemas.microsoft.com/office/drawing/2014/main" id="{9C8606E8-F5B0-4DAE-B974-ECD58974828C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2" name="object 358">
            <a:extLst>
              <a:ext uri="{FF2B5EF4-FFF2-40B4-BE49-F238E27FC236}">
                <a16:creationId xmlns:a16="http://schemas.microsoft.com/office/drawing/2014/main" id="{DB87367A-1C3C-43E3-A1E6-C99FB5C6E364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9136 h 48894"/>
              <a:gd name="T2" fmla="*/ 42934 w 42545"/>
              <a:gd name="T3" fmla="*/ 49136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3" name="object 359">
            <a:extLst>
              <a:ext uri="{FF2B5EF4-FFF2-40B4-BE49-F238E27FC236}">
                <a16:creationId xmlns:a16="http://schemas.microsoft.com/office/drawing/2014/main" id="{246946AB-DDDB-4E1D-94F6-A547665C2E20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4" name="object 360">
            <a:extLst>
              <a:ext uri="{FF2B5EF4-FFF2-40B4-BE49-F238E27FC236}">
                <a16:creationId xmlns:a16="http://schemas.microsoft.com/office/drawing/2014/main" id="{526B7655-4C03-42E2-ACED-7F2074642E42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36 w 42545"/>
              <a:gd name="T3" fmla="*/ 49133 h 48895"/>
              <a:gd name="T4" fmla="*/ 42936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5" name="object 361">
            <a:extLst>
              <a:ext uri="{FF2B5EF4-FFF2-40B4-BE49-F238E27FC236}">
                <a16:creationId xmlns:a16="http://schemas.microsoft.com/office/drawing/2014/main" id="{12A5F97F-3286-4129-B9C5-893682790274}"/>
              </a:ext>
            </a:extLst>
          </p:cNvPr>
          <p:cNvSpPr>
            <a:spLocks/>
          </p:cNvSpPr>
          <p:nvPr/>
        </p:nvSpPr>
        <p:spPr bwMode="auto">
          <a:xfrm>
            <a:off x="858838" y="2117725"/>
            <a:ext cx="3279775" cy="1373188"/>
          </a:xfrm>
          <a:custGeom>
            <a:avLst/>
            <a:gdLst>
              <a:gd name="T0" fmla="*/ 1195489 w 3279775"/>
              <a:gd name="T1" fmla="*/ 1372883 h 1372870"/>
              <a:gd name="T2" fmla="*/ 1195717 w 3279775"/>
              <a:gd name="T3" fmla="*/ 1354333 h 1372870"/>
              <a:gd name="T4" fmla="*/ 906094 w 3279775"/>
              <a:gd name="T5" fmla="*/ 1136096 h 1372870"/>
              <a:gd name="T6" fmla="*/ 614562 w 3279775"/>
              <a:gd name="T7" fmla="*/ 598257 h 1372870"/>
              <a:gd name="T8" fmla="*/ 2082028 w 3279775"/>
              <a:gd name="T9" fmla="*/ 288215 h 1372870"/>
              <a:gd name="T10" fmla="*/ 2824438 w 3279775"/>
              <a:gd name="T11" fmla="*/ 1357597 h 1372870"/>
              <a:gd name="T12" fmla="*/ 2687250 w 3279775"/>
              <a:gd name="T13" fmla="*/ 1353785 h 1372870"/>
              <a:gd name="T14" fmla="*/ 2392959 w 3279775"/>
              <a:gd name="T15" fmla="*/ 932002 h 1372870"/>
              <a:gd name="T16" fmla="*/ 2082190 w 3279775"/>
              <a:gd name="T17" fmla="*/ 288512 h 1372870"/>
              <a:gd name="T18" fmla="*/ 148917 w 3279775"/>
              <a:gd name="T19" fmla="*/ 808678 h 1372870"/>
              <a:gd name="T20" fmla="*/ 164113 w 3279775"/>
              <a:gd name="T21" fmla="*/ 813899 h 1372870"/>
              <a:gd name="T22" fmla="*/ 2683014 w 3279775"/>
              <a:gd name="T23" fmla="*/ 1354232 h 1372870"/>
              <a:gd name="T24" fmla="*/ 3277819 w 3279775"/>
              <a:gd name="T25" fmla="*/ 1291553 h 1372870"/>
              <a:gd name="T26" fmla="*/ 2824438 w 3279775"/>
              <a:gd name="T27" fmla="*/ 1357597 h 1372870"/>
              <a:gd name="T28" fmla="*/ 1198839 w 3279775"/>
              <a:gd name="T29" fmla="*/ 1353673 h 1372870"/>
              <a:gd name="T30" fmla="*/ 1198839 w 3279775"/>
              <a:gd name="T31" fmla="*/ 1353673 h 1372870"/>
              <a:gd name="T32" fmla="*/ 1201508 w 3279775"/>
              <a:gd name="T33" fmla="*/ 1355667 h 1372870"/>
              <a:gd name="T34" fmla="*/ 1503227 w 3279775"/>
              <a:gd name="T35" fmla="*/ 1297893 h 1372870"/>
              <a:gd name="T36" fmla="*/ 1492669 w 3279775"/>
              <a:gd name="T37" fmla="*/ 1291667 h 1372870"/>
              <a:gd name="T38" fmla="*/ 1492669 w 3279775"/>
              <a:gd name="T39" fmla="*/ 1291667 h 1372870"/>
              <a:gd name="T40" fmla="*/ 1486585 w 3279775"/>
              <a:gd name="T41" fmla="*/ 1297893 h 1372870"/>
              <a:gd name="T42" fmla="*/ 1651832 w 3279775"/>
              <a:gd name="T43" fmla="*/ 753000 h 1372870"/>
              <a:gd name="T44" fmla="*/ 1488019 w 3279775"/>
              <a:gd name="T45" fmla="*/ 1292648 h 1372870"/>
              <a:gd name="T46" fmla="*/ 1650707 w 3279775"/>
              <a:gd name="T47" fmla="*/ 758224 h 1372870"/>
              <a:gd name="T48" fmla="*/ 906094 w 3279775"/>
              <a:gd name="T49" fmla="*/ 1136096 h 1372870"/>
              <a:gd name="T50" fmla="*/ 905166 w 3279775"/>
              <a:gd name="T51" fmla="*/ 1134385 h 1372870"/>
              <a:gd name="T52" fmla="*/ 905166 w 3279775"/>
              <a:gd name="T53" fmla="*/ 1134385 h 1372870"/>
              <a:gd name="T54" fmla="*/ 905166 w 3279775"/>
              <a:gd name="T55" fmla="*/ 1134385 h 1372870"/>
              <a:gd name="T56" fmla="*/ 2393835 w 3279775"/>
              <a:gd name="T57" fmla="*/ 933513 h 1372870"/>
              <a:gd name="T58" fmla="*/ 2393499 w 3279775"/>
              <a:gd name="T59" fmla="*/ 932776 h 1372870"/>
              <a:gd name="T60" fmla="*/ 2393499 w 3279775"/>
              <a:gd name="T61" fmla="*/ 932776 h 1372870"/>
              <a:gd name="T62" fmla="*/ 2393499 w 3279775"/>
              <a:gd name="T63" fmla="*/ 932776 h 1372870"/>
              <a:gd name="T64" fmla="*/ 299006 w 3279775"/>
              <a:gd name="T65" fmla="*/ 176307 h 1372870"/>
              <a:gd name="T66" fmla="*/ 165352 w 3279775"/>
              <a:gd name="T67" fmla="*/ 808678 h 1372870"/>
              <a:gd name="T68" fmla="*/ 312187 w 3279775"/>
              <a:gd name="T69" fmla="*/ 190041 h 1372870"/>
              <a:gd name="T70" fmla="*/ 1635380 w 3279775"/>
              <a:gd name="T71" fmla="*/ 753458 h 1372870"/>
              <a:gd name="T72" fmla="*/ 1635506 w 3279775"/>
              <a:gd name="T73" fmla="*/ 753000 h 1372870"/>
              <a:gd name="T74" fmla="*/ 1635380 w 3279775"/>
              <a:gd name="T75" fmla="*/ 753458 h 1372870"/>
              <a:gd name="T76" fmla="*/ 1798295 w 3279775"/>
              <a:gd name="T77" fmla="*/ 73033 h 1372870"/>
              <a:gd name="T78" fmla="*/ 1812342 w 3279775"/>
              <a:gd name="T79" fmla="*/ 66552 h 1372870"/>
              <a:gd name="T80" fmla="*/ 1952810 w 3279775"/>
              <a:gd name="T81" fmla="*/ 15578 h 1372870"/>
              <a:gd name="T82" fmla="*/ 595922 w 3279775"/>
              <a:gd name="T83" fmla="*/ 598257 h 1372870"/>
              <a:gd name="T84" fmla="*/ 467256 w 3279775"/>
              <a:gd name="T85" fmla="*/ 359017 h 1372870"/>
              <a:gd name="T86" fmla="*/ 447001 w 3279775"/>
              <a:gd name="T87" fmla="*/ 357671 h 1372870"/>
              <a:gd name="T88" fmla="*/ 447001 w 3279775"/>
              <a:gd name="T89" fmla="*/ 357671 h 1372870"/>
              <a:gd name="T90" fmla="*/ 447954 w 3279775"/>
              <a:gd name="T91" fmla="*/ 359017 h 1372870"/>
              <a:gd name="T92" fmla="*/ 318096 w 3279775"/>
              <a:gd name="T93" fmla="*/ 190041 h 1372870"/>
              <a:gd name="T94" fmla="*/ 447577 w 3279775"/>
              <a:gd name="T95" fmla="*/ 358600 h 1372870"/>
              <a:gd name="T96" fmla="*/ 459486 w 3279775"/>
              <a:gd name="T97" fmla="*/ 346463 h 1372870"/>
              <a:gd name="T98" fmla="*/ 2082028 w 3279775"/>
              <a:gd name="T99" fmla="*/ 288215 h 1372870"/>
              <a:gd name="T100" fmla="*/ 2099835 w 3279775"/>
              <a:gd name="T101" fmla="*/ 287928 h 1372870"/>
              <a:gd name="T102" fmla="*/ 2100101 w 3279775"/>
              <a:gd name="T103" fmla="*/ 288512 h 1372870"/>
              <a:gd name="T104" fmla="*/ 1934146 w 3279775"/>
              <a:gd name="T105" fmla="*/ 15578 h 1372870"/>
              <a:gd name="T106" fmla="*/ 2082028 w 3279775"/>
              <a:gd name="T107" fmla="*/ 288215 h 1372870"/>
              <a:gd name="T108" fmla="*/ 2095842 w 3279775"/>
              <a:gd name="T109" fmla="*/ 279161 h 1372870"/>
              <a:gd name="T110" fmla="*/ 299030 w 3279775"/>
              <a:gd name="T111" fmla="*/ 194247 h 1372870"/>
              <a:gd name="T112" fmla="*/ 1799691 w 3279775"/>
              <a:gd name="T113" fmla="*/ 66552 h 1372870"/>
              <a:gd name="T114" fmla="*/ 1799691 w 3279775"/>
              <a:gd name="T115" fmla="*/ 66552 h 1372870"/>
              <a:gd name="T116" fmla="*/ 1798295 w 3279775"/>
              <a:gd name="T117" fmla="*/ 73033 h 1372870"/>
              <a:gd name="T118" fmla="*/ 1799691 w 3279775"/>
              <a:gd name="T119" fmla="*/ 66552 h 1372870"/>
              <a:gd name="T120" fmla="*/ 1934146 w 3279775"/>
              <a:gd name="T121" fmla="*/ 15578 h 1372870"/>
              <a:gd name="T122" fmla="*/ 1934146 w 3279775"/>
              <a:gd name="T123" fmla="*/ 15578 h 13728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279775" h="1372870">
                <a:moveTo>
                  <a:pt x="595630" y="597560"/>
                </a:moveTo>
                <a:lnTo>
                  <a:pt x="893533" y="1146886"/>
                </a:lnTo>
                <a:lnTo>
                  <a:pt x="1195489" y="1372247"/>
                </a:lnTo>
                <a:lnTo>
                  <a:pt x="1277068" y="1355039"/>
                </a:lnTo>
                <a:lnTo>
                  <a:pt x="1201508" y="1355039"/>
                </a:lnTo>
                <a:lnTo>
                  <a:pt x="1195717" y="1353705"/>
                </a:lnTo>
                <a:lnTo>
                  <a:pt x="1198839" y="1353047"/>
                </a:lnTo>
                <a:lnTo>
                  <a:pt x="907458" y="1135570"/>
                </a:lnTo>
                <a:lnTo>
                  <a:pt x="906094" y="1135570"/>
                </a:lnTo>
                <a:lnTo>
                  <a:pt x="903681" y="1132751"/>
                </a:lnTo>
                <a:lnTo>
                  <a:pt x="904565" y="1132751"/>
                </a:lnTo>
                <a:lnTo>
                  <a:pt x="614562" y="597979"/>
                </a:lnTo>
                <a:lnTo>
                  <a:pt x="595922" y="597979"/>
                </a:lnTo>
                <a:lnTo>
                  <a:pt x="595630" y="597560"/>
                </a:lnTo>
                <a:close/>
              </a:path>
              <a:path w="3279775" h="1372870">
                <a:moveTo>
                  <a:pt x="2082028" y="288081"/>
                </a:moveTo>
                <a:lnTo>
                  <a:pt x="2380107" y="942263"/>
                </a:lnTo>
                <a:lnTo>
                  <a:pt x="2680220" y="1372158"/>
                </a:lnTo>
                <a:lnTo>
                  <a:pt x="2824438" y="1356969"/>
                </a:lnTo>
                <a:lnTo>
                  <a:pt x="2689910" y="1356969"/>
                </a:lnTo>
                <a:lnTo>
                  <a:pt x="2683014" y="1353604"/>
                </a:lnTo>
                <a:lnTo>
                  <a:pt x="2687250" y="1353158"/>
                </a:lnTo>
                <a:lnTo>
                  <a:pt x="2394014" y="933081"/>
                </a:lnTo>
                <a:lnTo>
                  <a:pt x="2393835" y="933081"/>
                </a:lnTo>
                <a:lnTo>
                  <a:pt x="2392959" y="931570"/>
                </a:lnTo>
                <a:lnTo>
                  <a:pt x="2393147" y="931570"/>
                </a:lnTo>
                <a:lnTo>
                  <a:pt x="2100101" y="288378"/>
                </a:lnTo>
                <a:lnTo>
                  <a:pt x="2082190" y="288378"/>
                </a:lnTo>
                <a:lnTo>
                  <a:pt x="2082028" y="288081"/>
                </a:lnTo>
                <a:close/>
              </a:path>
              <a:path w="3279775" h="1372870">
                <a:moveTo>
                  <a:pt x="165352" y="808304"/>
                </a:moveTo>
                <a:lnTo>
                  <a:pt x="148917" y="808304"/>
                </a:lnTo>
                <a:lnTo>
                  <a:pt x="0" y="1359966"/>
                </a:lnTo>
                <a:lnTo>
                  <a:pt x="15156" y="1365338"/>
                </a:lnTo>
                <a:lnTo>
                  <a:pt x="164113" y="813523"/>
                </a:lnTo>
                <a:lnTo>
                  <a:pt x="165352" y="808304"/>
                </a:lnTo>
                <a:close/>
              </a:path>
              <a:path w="3279775" h="1372870">
                <a:moveTo>
                  <a:pt x="2687250" y="1353158"/>
                </a:moveTo>
                <a:lnTo>
                  <a:pt x="2683014" y="1353604"/>
                </a:lnTo>
                <a:lnTo>
                  <a:pt x="2689910" y="1356969"/>
                </a:lnTo>
                <a:lnTo>
                  <a:pt x="2687250" y="1353158"/>
                </a:lnTo>
                <a:close/>
              </a:path>
              <a:path w="3279775" h="1372870">
                <a:moveTo>
                  <a:pt x="3277819" y="1290955"/>
                </a:moveTo>
                <a:lnTo>
                  <a:pt x="2687250" y="1353158"/>
                </a:lnTo>
                <a:lnTo>
                  <a:pt x="2689910" y="1356969"/>
                </a:lnTo>
                <a:lnTo>
                  <a:pt x="2824438" y="1356969"/>
                </a:lnTo>
                <a:lnTo>
                  <a:pt x="3279279" y="1309065"/>
                </a:lnTo>
                <a:lnTo>
                  <a:pt x="3277819" y="1290955"/>
                </a:lnTo>
                <a:close/>
              </a:path>
              <a:path w="3279775" h="1372870">
                <a:moveTo>
                  <a:pt x="1198839" y="1353047"/>
                </a:moveTo>
                <a:lnTo>
                  <a:pt x="1195717" y="1353705"/>
                </a:lnTo>
                <a:lnTo>
                  <a:pt x="1201508" y="1355039"/>
                </a:lnTo>
                <a:lnTo>
                  <a:pt x="1198839" y="1353047"/>
                </a:lnTo>
                <a:close/>
              </a:path>
              <a:path w="3279775" h="1372870">
                <a:moveTo>
                  <a:pt x="1488019" y="1292050"/>
                </a:moveTo>
                <a:lnTo>
                  <a:pt x="1198839" y="1353047"/>
                </a:lnTo>
                <a:lnTo>
                  <a:pt x="1201508" y="1355039"/>
                </a:lnTo>
                <a:lnTo>
                  <a:pt x="1277068" y="1355039"/>
                </a:lnTo>
                <a:lnTo>
                  <a:pt x="1500314" y="1307947"/>
                </a:lnTo>
                <a:lnTo>
                  <a:pt x="1503227" y="1297292"/>
                </a:lnTo>
                <a:lnTo>
                  <a:pt x="1486585" y="1297292"/>
                </a:lnTo>
                <a:lnTo>
                  <a:pt x="1488019" y="1292050"/>
                </a:lnTo>
                <a:close/>
              </a:path>
              <a:path w="3279775" h="1372870">
                <a:moveTo>
                  <a:pt x="1492669" y="1291069"/>
                </a:moveTo>
                <a:lnTo>
                  <a:pt x="1488019" y="1292050"/>
                </a:lnTo>
                <a:lnTo>
                  <a:pt x="1486585" y="1297292"/>
                </a:lnTo>
                <a:lnTo>
                  <a:pt x="1492669" y="1291069"/>
                </a:lnTo>
                <a:close/>
              </a:path>
              <a:path w="3279775" h="1372870">
                <a:moveTo>
                  <a:pt x="1504929" y="1291069"/>
                </a:moveTo>
                <a:lnTo>
                  <a:pt x="1492669" y="1291069"/>
                </a:lnTo>
                <a:lnTo>
                  <a:pt x="1486585" y="1297292"/>
                </a:lnTo>
                <a:lnTo>
                  <a:pt x="1503227" y="1297292"/>
                </a:lnTo>
                <a:lnTo>
                  <a:pt x="1504929" y="1291069"/>
                </a:lnTo>
                <a:close/>
              </a:path>
              <a:path w="3279775" h="1372870">
                <a:moveTo>
                  <a:pt x="1651832" y="752652"/>
                </a:moveTo>
                <a:lnTo>
                  <a:pt x="1635506" y="752652"/>
                </a:lnTo>
                <a:lnTo>
                  <a:pt x="1635353" y="753237"/>
                </a:lnTo>
                <a:lnTo>
                  <a:pt x="1488019" y="1292050"/>
                </a:lnTo>
                <a:lnTo>
                  <a:pt x="1492669" y="1291069"/>
                </a:lnTo>
                <a:lnTo>
                  <a:pt x="1504929" y="1291069"/>
                </a:lnTo>
                <a:lnTo>
                  <a:pt x="1650707" y="757872"/>
                </a:lnTo>
                <a:lnTo>
                  <a:pt x="1651832" y="752652"/>
                </a:lnTo>
                <a:close/>
              </a:path>
              <a:path w="3279775" h="1372870">
                <a:moveTo>
                  <a:pt x="903681" y="1132751"/>
                </a:moveTo>
                <a:lnTo>
                  <a:pt x="906094" y="1135570"/>
                </a:lnTo>
                <a:lnTo>
                  <a:pt x="905166" y="1133859"/>
                </a:lnTo>
                <a:lnTo>
                  <a:pt x="903681" y="1132751"/>
                </a:lnTo>
                <a:close/>
              </a:path>
              <a:path w="3279775" h="1372870">
                <a:moveTo>
                  <a:pt x="905166" y="1133859"/>
                </a:moveTo>
                <a:lnTo>
                  <a:pt x="906094" y="1135570"/>
                </a:lnTo>
                <a:lnTo>
                  <a:pt x="907458" y="1135570"/>
                </a:lnTo>
                <a:lnTo>
                  <a:pt x="905166" y="1133859"/>
                </a:lnTo>
                <a:close/>
              </a:path>
              <a:path w="3279775" h="1372870">
                <a:moveTo>
                  <a:pt x="904565" y="1132751"/>
                </a:moveTo>
                <a:lnTo>
                  <a:pt x="903681" y="1132751"/>
                </a:lnTo>
                <a:lnTo>
                  <a:pt x="905166" y="1133859"/>
                </a:lnTo>
                <a:lnTo>
                  <a:pt x="904565" y="1132751"/>
                </a:lnTo>
                <a:close/>
              </a:path>
              <a:path w="3279775" h="1372870">
                <a:moveTo>
                  <a:pt x="2392959" y="931570"/>
                </a:moveTo>
                <a:lnTo>
                  <a:pt x="2393835" y="933081"/>
                </a:lnTo>
                <a:lnTo>
                  <a:pt x="2393499" y="932344"/>
                </a:lnTo>
                <a:lnTo>
                  <a:pt x="2392959" y="931570"/>
                </a:lnTo>
                <a:close/>
              </a:path>
              <a:path w="3279775" h="1372870">
                <a:moveTo>
                  <a:pt x="2393499" y="932344"/>
                </a:moveTo>
                <a:lnTo>
                  <a:pt x="2393835" y="933081"/>
                </a:lnTo>
                <a:lnTo>
                  <a:pt x="2394014" y="933081"/>
                </a:lnTo>
                <a:lnTo>
                  <a:pt x="2393499" y="932344"/>
                </a:lnTo>
                <a:close/>
              </a:path>
              <a:path w="3279775" h="1372870">
                <a:moveTo>
                  <a:pt x="2393147" y="931570"/>
                </a:moveTo>
                <a:lnTo>
                  <a:pt x="2392959" y="931570"/>
                </a:lnTo>
                <a:lnTo>
                  <a:pt x="2393499" y="932344"/>
                </a:lnTo>
                <a:lnTo>
                  <a:pt x="2393147" y="931570"/>
                </a:lnTo>
                <a:close/>
              </a:path>
              <a:path w="3279775" h="1372870">
                <a:moveTo>
                  <a:pt x="304234" y="174625"/>
                </a:moveTo>
                <a:lnTo>
                  <a:pt x="299006" y="176225"/>
                </a:lnTo>
                <a:lnTo>
                  <a:pt x="148847" y="808558"/>
                </a:lnTo>
                <a:lnTo>
                  <a:pt x="148917" y="808304"/>
                </a:lnTo>
                <a:lnTo>
                  <a:pt x="165352" y="808304"/>
                </a:lnTo>
                <a:lnTo>
                  <a:pt x="308660" y="204807"/>
                </a:lnTo>
                <a:lnTo>
                  <a:pt x="299030" y="194157"/>
                </a:lnTo>
                <a:lnTo>
                  <a:pt x="312187" y="189953"/>
                </a:lnTo>
                <a:lnTo>
                  <a:pt x="318096" y="189953"/>
                </a:lnTo>
                <a:lnTo>
                  <a:pt x="304234" y="174625"/>
                </a:lnTo>
                <a:close/>
              </a:path>
              <a:path w="3279775" h="1372870">
                <a:moveTo>
                  <a:pt x="1635380" y="753110"/>
                </a:moveTo>
                <a:close/>
              </a:path>
              <a:path w="3279775" h="1372870">
                <a:moveTo>
                  <a:pt x="1635506" y="752652"/>
                </a:moveTo>
                <a:lnTo>
                  <a:pt x="1635380" y="753110"/>
                </a:lnTo>
                <a:lnTo>
                  <a:pt x="1635506" y="752652"/>
                </a:lnTo>
                <a:close/>
              </a:path>
              <a:path w="3279775" h="1372870">
                <a:moveTo>
                  <a:pt x="1944357" y="0"/>
                </a:moveTo>
                <a:lnTo>
                  <a:pt x="1785378" y="57175"/>
                </a:lnTo>
                <a:lnTo>
                  <a:pt x="1635380" y="753110"/>
                </a:lnTo>
                <a:lnTo>
                  <a:pt x="1635506" y="752652"/>
                </a:lnTo>
                <a:lnTo>
                  <a:pt x="1651832" y="752652"/>
                </a:lnTo>
                <a:lnTo>
                  <a:pt x="1798295" y="72999"/>
                </a:lnTo>
                <a:lnTo>
                  <a:pt x="1794332" y="72999"/>
                </a:lnTo>
                <a:lnTo>
                  <a:pt x="1799691" y="66522"/>
                </a:lnTo>
                <a:lnTo>
                  <a:pt x="1812342" y="66522"/>
                </a:lnTo>
                <a:lnTo>
                  <a:pt x="1937392" y="21551"/>
                </a:lnTo>
                <a:lnTo>
                  <a:pt x="1934146" y="15570"/>
                </a:lnTo>
                <a:lnTo>
                  <a:pt x="1952810" y="15570"/>
                </a:lnTo>
                <a:lnTo>
                  <a:pt x="1944357" y="0"/>
                </a:lnTo>
                <a:close/>
              </a:path>
              <a:path w="3279775" h="1372870">
                <a:moveTo>
                  <a:pt x="447577" y="358434"/>
                </a:moveTo>
                <a:lnTo>
                  <a:pt x="595922" y="597979"/>
                </a:lnTo>
                <a:lnTo>
                  <a:pt x="614562" y="597979"/>
                </a:lnTo>
                <a:lnTo>
                  <a:pt x="608990" y="587705"/>
                </a:lnTo>
                <a:lnTo>
                  <a:pt x="467256" y="358851"/>
                </a:lnTo>
                <a:lnTo>
                  <a:pt x="447954" y="358851"/>
                </a:lnTo>
                <a:lnTo>
                  <a:pt x="447577" y="358434"/>
                </a:lnTo>
                <a:close/>
              </a:path>
              <a:path w="3279775" h="1372870">
                <a:moveTo>
                  <a:pt x="447001" y="357505"/>
                </a:moveTo>
                <a:lnTo>
                  <a:pt x="447577" y="358434"/>
                </a:lnTo>
                <a:lnTo>
                  <a:pt x="447954" y="358851"/>
                </a:lnTo>
                <a:lnTo>
                  <a:pt x="447001" y="357505"/>
                </a:lnTo>
                <a:close/>
              </a:path>
              <a:path w="3279775" h="1372870">
                <a:moveTo>
                  <a:pt x="466423" y="357505"/>
                </a:moveTo>
                <a:lnTo>
                  <a:pt x="447001" y="357505"/>
                </a:lnTo>
                <a:lnTo>
                  <a:pt x="447954" y="358851"/>
                </a:lnTo>
                <a:lnTo>
                  <a:pt x="467256" y="358851"/>
                </a:lnTo>
                <a:lnTo>
                  <a:pt x="466423" y="357505"/>
                </a:lnTo>
                <a:close/>
              </a:path>
              <a:path w="3279775" h="1372870">
                <a:moveTo>
                  <a:pt x="318096" y="189953"/>
                </a:moveTo>
                <a:lnTo>
                  <a:pt x="312187" y="189953"/>
                </a:lnTo>
                <a:lnTo>
                  <a:pt x="308660" y="204807"/>
                </a:lnTo>
                <a:lnTo>
                  <a:pt x="447577" y="358434"/>
                </a:lnTo>
                <a:lnTo>
                  <a:pt x="447001" y="357505"/>
                </a:lnTo>
                <a:lnTo>
                  <a:pt x="466423" y="357505"/>
                </a:lnTo>
                <a:lnTo>
                  <a:pt x="459486" y="346303"/>
                </a:lnTo>
                <a:lnTo>
                  <a:pt x="318096" y="189953"/>
                </a:lnTo>
                <a:close/>
              </a:path>
              <a:path w="3279775" h="1372870">
                <a:moveTo>
                  <a:pt x="2081898" y="287794"/>
                </a:moveTo>
                <a:lnTo>
                  <a:pt x="2082028" y="288081"/>
                </a:lnTo>
                <a:lnTo>
                  <a:pt x="2082190" y="288378"/>
                </a:lnTo>
                <a:lnTo>
                  <a:pt x="2081898" y="287794"/>
                </a:lnTo>
                <a:close/>
              </a:path>
              <a:path w="3279775" h="1372870">
                <a:moveTo>
                  <a:pt x="2099835" y="287794"/>
                </a:moveTo>
                <a:lnTo>
                  <a:pt x="2081898" y="287794"/>
                </a:lnTo>
                <a:lnTo>
                  <a:pt x="2082190" y="288378"/>
                </a:lnTo>
                <a:lnTo>
                  <a:pt x="2100101" y="288378"/>
                </a:lnTo>
                <a:lnTo>
                  <a:pt x="2099835" y="287794"/>
                </a:lnTo>
                <a:close/>
              </a:path>
              <a:path w="3279775" h="1372870">
                <a:moveTo>
                  <a:pt x="1952810" y="15570"/>
                </a:moveTo>
                <a:lnTo>
                  <a:pt x="1934146" y="15570"/>
                </a:lnTo>
                <a:lnTo>
                  <a:pt x="1943252" y="19443"/>
                </a:lnTo>
                <a:lnTo>
                  <a:pt x="1937392" y="21551"/>
                </a:lnTo>
                <a:lnTo>
                  <a:pt x="2082028" y="288081"/>
                </a:lnTo>
                <a:lnTo>
                  <a:pt x="2081898" y="287794"/>
                </a:lnTo>
                <a:lnTo>
                  <a:pt x="2099835" y="287794"/>
                </a:lnTo>
                <a:lnTo>
                  <a:pt x="2095842" y="279031"/>
                </a:lnTo>
                <a:lnTo>
                  <a:pt x="1952810" y="15570"/>
                </a:lnTo>
                <a:close/>
              </a:path>
              <a:path w="3279775" h="1372870">
                <a:moveTo>
                  <a:pt x="312187" y="189953"/>
                </a:moveTo>
                <a:lnTo>
                  <a:pt x="299030" y="194157"/>
                </a:lnTo>
                <a:lnTo>
                  <a:pt x="308660" y="204807"/>
                </a:lnTo>
                <a:lnTo>
                  <a:pt x="312187" y="189953"/>
                </a:lnTo>
                <a:close/>
              </a:path>
              <a:path w="3279775" h="1372870">
                <a:moveTo>
                  <a:pt x="1799691" y="66522"/>
                </a:moveTo>
                <a:lnTo>
                  <a:pt x="1794332" y="72999"/>
                </a:lnTo>
                <a:lnTo>
                  <a:pt x="1798628" y="71454"/>
                </a:lnTo>
                <a:lnTo>
                  <a:pt x="1799691" y="66522"/>
                </a:lnTo>
                <a:close/>
              </a:path>
              <a:path w="3279775" h="1372870">
                <a:moveTo>
                  <a:pt x="1798628" y="71454"/>
                </a:moveTo>
                <a:lnTo>
                  <a:pt x="1794332" y="72999"/>
                </a:lnTo>
                <a:lnTo>
                  <a:pt x="1798295" y="72999"/>
                </a:lnTo>
                <a:lnTo>
                  <a:pt x="1798628" y="71454"/>
                </a:lnTo>
                <a:close/>
              </a:path>
              <a:path w="3279775" h="1372870">
                <a:moveTo>
                  <a:pt x="1812342" y="66522"/>
                </a:moveTo>
                <a:lnTo>
                  <a:pt x="1799691" y="66522"/>
                </a:lnTo>
                <a:lnTo>
                  <a:pt x="1798628" y="71454"/>
                </a:lnTo>
                <a:lnTo>
                  <a:pt x="1812342" y="66522"/>
                </a:lnTo>
                <a:close/>
              </a:path>
              <a:path w="3279775" h="1372870">
                <a:moveTo>
                  <a:pt x="1934146" y="15570"/>
                </a:moveTo>
                <a:lnTo>
                  <a:pt x="1937392" y="21551"/>
                </a:lnTo>
                <a:lnTo>
                  <a:pt x="1943252" y="19443"/>
                </a:lnTo>
                <a:lnTo>
                  <a:pt x="1934146" y="1557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6" name="object 362">
            <a:extLst>
              <a:ext uri="{FF2B5EF4-FFF2-40B4-BE49-F238E27FC236}">
                <a16:creationId xmlns:a16="http://schemas.microsoft.com/office/drawing/2014/main" id="{AE11972D-2F8C-4083-BF52-914557C49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2206625"/>
            <a:ext cx="3313113" cy="1346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347" name="object 363">
            <a:extLst>
              <a:ext uri="{FF2B5EF4-FFF2-40B4-BE49-F238E27FC236}">
                <a16:creationId xmlns:a16="http://schemas.microsoft.com/office/drawing/2014/main" id="{595AB7C5-EE97-4736-96CC-8A5243EC9B29}"/>
              </a:ext>
            </a:extLst>
          </p:cNvPr>
          <p:cNvSpPr>
            <a:spLocks/>
          </p:cNvSpPr>
          <p:nvPr/>
        </p:nvSpPr>
        <p:spPr bwMode="auto">
          <a:xfrm>
            <a:off x="1141413" y="20701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8" name="object 364">
            <a:extLst>
              <a:ext uri="{FF2B5EF4-FFF2-40B4-BE49-F238E27FC236}">
                <a16:creationId xmlns:a16="http://schemas.microsoft.com/office/drawing/2014/main" id="{075B699D-6DD0-449A-BF13-C72AE3FC8307}"/>
              </a:ext>
            </a:extLst>
          </p:cNvPr>
          <p:cNvSpPr>
            <a:spLocks/>
          </p:cNvSpPr>
          <p:nvPr/>
        </p:nvSpPr>
        <p:spPr bwMode="auto">
          <a:xfrm>
            <a:off x="1290638" y="19764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9" name="object 365">
            <a:extLst>
              <a:ext uri="{FF2B5EF4-FFF2-40B4-BE49-F238E27FC236}">
                <a16:creationId xmlns:a16="http://schemas.microsoft.com/office/drawing/2014/main" id="{E0B91195-5BD3-407A-A136-26B025445606}"/>
              </a:ext>
            </a:extLst>
          </p:cNvPr>
          <p:cNvSpPr>
            <a:spLocks/>
          </p:cNvSpPr>
          <p:nvPr/>
        </p:nvSpPr>
        <p:spPr bwMode="auto">
          <a:xfrm>
            <a:off x="1439863" y="24558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0" name="object 366">
            <a:extLst>
              <a:ext uri="{FF2B5EF4-FFF2-40B4-BE49-F238E27FC236}">
                <a16:creationId xmlns:a16="http://schemas.microsoft.com/office/drawing/2014/main" id="{566DFB9E-2C8A-4DD8-97FC-7D699D326C15}"/>
              </a:ext>
            </a:extLst>
          </p:cNvPr>
          <p:cNvSpPr>
            <a:spLocks/>
          </p:cNvSpPr>
          <p:nvPr/>
        </p:nvSpPr>
        <p:spPr bwMode="auto">
          <a:xfrm>
            <a:off x="2628900" y="202565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1" name="object 367">
            <a:extLst>
              <a:ext uri="{FF2B5EF4-FFF2-40B4-BE49-F238E27FC236}">
                <a16:creationId xmlns:a16="http://schemas.microsoft.com/office/drawing/2014/main" id="{B606FDF5-52AA-4AD7-9734-2B9D9BD8CC82}"/>
              </a:ext>
            </a:extLst>
          </p:cNvPr>
          <p:cNvSpPr>
            <a:spLocks/>
          </p:cNvSpPr>
          <p:nvPr/>
        </p:nvSpPr>
        <p:spPr bwMode="auto">
          <a:xfrm>
            <a:off x="2628900" y="23510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2" name="object 368">
            <a:extLst>
              <a:ext uri="{FF2B5EF4-FFF2-40B4-BE49-F238E27FC236}">
                <a16:creationId xmlns:a16="http://schemas.microsoft.com/office/drawing/2014/main" id="{440CA685-8A45-456E-95CF-3C5FCF2B1BBD}"/>
              </a:ext>
            </a:extLst>
          </p:cNvPr>
          <p:cNvSpPr>
            <a:spLocks/>
          </p:cNvSpPr>
          <p:nvPr/>
        </p:nvSpPr>
        <p:spPr bwMode="auto">
          <a:xfrm>
            <a:off x="2798763" y="1828800"/>
            <a:ext cx="0" cy="373063"/>
          </a:xfrm>
          <a:custGeom>
            <a:avLst/>
            <a:gdLst>
              <a:gd name="T0" fmla="*/ 0 h 372110"/>
              <a:gd name="T1" fmla="*/ 373721 h 3721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2110">
                <a:moveTo>
                  <a:pt x="0" y="0"/>
                </a:moveTo>
                <a:lnTo>
                  <a:pt x="0" y="37181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3" name="object 369">
            <a:extLst>
              <a:ext uri="{FF2B5EF4-FFF2-40B4-BE49-F238E27FC236}">
                <a16:creationId xmlns:a16="http://schemas.microsoft.com/office/drawing/2014/main" id="{5DB24B65-DB9D-4615-9E84-B74B2D03E981}"/>
              </a:ext>
            </a:extLst>
          </p:cNvPr>
          <p:cNvSpPr>
            <a:spLocks/>
          </p:cNvSpPr>
          <p:nvPr/>
        </p:nvSpPr>
        <p:spPr bwMode="auto">
          <a:xfrm>
            <a:off x="2778125" y="182880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4" name="object 370">
            <a:extLst>
              <a:ext uri="{FF2B5EF4-FFF2-40B4-BE49-F238E27FC236}">
                <a16:creationId xmlns:a16="http://schemas.microsoft.com/office/drawing/2014/main" id="{ECB92DF4-A448-4E29-9B95-4AAAA468445C}"/>
              </a:ext>
            </a:extLst>
          </p:cNvPr>
          <p:cNvSpPr>
            <a:spLocks/>
          </p:cNvSpPr>
          <p:nvPr/>
        </p:nvSpPr>
        <p:spPr bwMode="auto">
          <a:xfrm>
            <a:off x="2778125" y="220186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5" name="object 371">
            <a:extLst>
              <a:ext uri="{FF2B5EF4-FFF2-40B4-BE49-F238E27FC236}">
                <a16:creationId xmlns:a16="http://schemas.microsoft.com/office/drawing/2014/main" id="{3BE4BA7A-2D1F-4592-9022-777AF0E52170}"/>
              </a:ext>
            </a:extLst>
          </p:cNvPr>
          <p:cNvSpPr>
            <a:spLocks/>
          </p:cNvSpPr>
          <p:nvPr/>
        </p:nvSpPr>
        <p:spPr bwMode="auto">
          <a:xfrm>
            <a:off x="1144588" y="2281238"/>
            <a:ext cx="39687" cy="47625"/>
          </a:xfrm>
          <a:custGeom>
            <a:avLst/>
            <a:gdLst>
              <a:gd name="T0" fmla="*/ 13815 w 39369"/>
              <a:gd name="T1" fmla="*/ 0 h 46989"/>
              <a:gd name="T2" fmla="*/ 5318 w 39369"/>
              <a:gd name="T3" fmla="*/ 5618 h 46989"/>
              <a:gd name="T4" fmla="*/ 199 w 39369"/>
              <a:gd name="T5" fmla="*/ 17705 h 46989"/>
              <a:gd name="T6" fmla="*/ 0 w 39369"/>
              <a:gd name="T7" fmla="*/ 36843 h 46989"/>
              <a:gd name="T8" fmla="*/ 9560 w 39369"/>
              <a:gd name="T9" fmla="*/ 45428 h 46989"/>
              <a:gd name="T10" fmla="*/ 25436 w 39369"/>
              <a:gd name="T11" fmla="*/ 47843 h 46989"/>
              <a:gd name="T12" fmla="*/ 35749 w 39369"/>
              <a:gd name="T13" fmla="*/ 38877 h 46989"/>
              <a:gd name="T14" fmla="*/ 39790 w 39369"/>
              <a:gd name="T15" fmla="*/ 24333 h 46989"/>
              <a:gd name="T16" fmla="*/ 37484 w 39369"/>
              <a:gd name="T17" fmla="*/ 13357 h 46989"/>
              <a:gd name="T18" fmla="*/ 28611 w 39369"/>
              <a:gd name="T19" fmla="*/ 3447 h 46989"/>
              <a:gd name="T20" fmla="*/ 13815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4" y="0"/>
                </a:moveTo>
                <a:lnTo>
                  <a:pt x="5233" y="5469"/>
                </a:lnTo>
                <a:lnTo>
                  <a:pt x="195" y="17236"/>
                </a:lnTo>
                <a:lnTo>
                  <a:pt x="0" y="35866"/>
                </a:lnTo>
                <a:lnTo>
                  <a:pt x="9407" y="44222"/>
                </a:lnTo>
                <a:lnTo>
                  <a:pt x="25030" y="46574"/>
                </a:lnTo>
                <a:lnTo>
                  <a:pt x="35179" y="37846"/>
                </a:lnTo>
                <a:lnTo>
                  <a:pt x="39155" y="23687"/>
                </a:lnTo>
                <a:lnTo>
                  <a:pt x="36886" y="13003"/>
                </a:lnTo>
                <a:lnTo>
                  <a:pt x="28155" y="3356"/>
                </a:lnTo>
                <a:lnTo>
                  <a:pt x="13594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6" name="object 372">
            <a:extLst>
              <a:ext uri="{FF2B5EF4-FFF2-40B4-BE49-F238E27FC236}">
                <a16:creationId xmlns:a16="http://schemas.microsoft.com/office/drawing/2014/main" id="{D53D1F25-524F-4B29-AE56-F0BE259A09F8}"/>
              </a:ext>
            </a:extLst>
          </p:cNvPr>
          <p:cNvSpPr>
            <a:spLocks/>
          </p:cNvSpPr>
          <p:nvPr/>
        </p:nvSpPr>
        <p:spPr bwMode="auto">
          <a:xfrm>
            <a:off x="1144588" y="2281238"/>
            <a:ext cx="39687" cy="47625"/>
          </a:xfrm>
          <a:custGeom>
            <a:avLst/>
            <a:gdLst>
              <a:gd name="T0" fmla="*/ 39799 w 39369"/>
              <a:gd name="T1" fmla="*/ 24336 h 46989"/>
              <a:gd name="T2" fmla="*/ 35754 w 39369"/>
              <a:gd name="T3" fmla="*/ 38875 h 46989"/>
              <a:gd name="T4" fmla="*/ 25436 w 39369"/>
              <a:gd name="T5" fmla="*/ 47837 h 46989"/>
              <a:gd name="T6" fmla="*/ 9558 w 39369"/>
              <a:gd name="T7" fmla="*/ 45418 h 46989"/>
              <a:gd name="T8" fmla="*/ 0 w 39369"/>
              <a:gd name="T9" fmla="*/ 36832 h 46989"/>
              <a:gd name="T10" fmla="*/ 202 w 39369"/>
              <a:gd name="T11" fmla="*/ 17696 h 46989"/>
              <a:gd name="T12" fmla="*/ 5327 w 39369"/>
              <a:gd name="T13" fmla="*/ 5613 h 46989"/>
              <a:gd name="T14" fmla="*/ 13829 w 39369"/>
              <a:gd name="T15" fmla="*/ 0 h 46989"/>
              <a:gd name="T16" fmla="*/ 28622 w 39369"/>
              <a:gd name="T17" fmla="*/ 3448 h 46989"/>
              <a:gd name="T18" fmla="*/ 37494 w 39369"/>
              <a:gd name="T19" fmla="*/ 13360 h 46989"/>
              <a:gd name="T20" fmla="*/ 39799 w 39369"/>
              <a:gd name="T21" fmla="*/ 2433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4" y="23690"/>
                </a:moveTo>
                <a:lnTo>
                  <a:pt x="35184" y="37844"/>
                </a:lnTo>
                <a:lnTo>
                  <a:pt x="25030" y="46568"/>
                </a:lnTo>
                <a:lnTo>
                  <a:pt x="9405" y="44213"/>
                </a:lnTo>
                <a:lnTo>
                  <a:pt x="0" y="35855"/>
                </a:lnTo>
                <a:lnTo>
                  <a:pt x="198" y="17227"/>
                </a:lnTo>
                <a:lnTo>
                  <a:pt x="5242" y="5464"/>
                </a:lnTo>
                <a:lnTo>
                  <a:pt x="13608" y="0"/>
                </a:lnTo>
                <a:lnTo>
                  <a:pt x="28165" y="3357"/>
                </a:lnTo>
                <a:lnTo>
                  <a:pt x="36896" y="13006"/>
                </a:lnTo>
                <a:lnTo>
                  <a:pt x="39164" y="2369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7" name="object 373">
            <a:extLst>
              <a:ext uri="{FF2B5EF4-FFF2-40B4-BE49-F238E27FC236}">
                <a16:creationId xmlns:a16="http://schemas.microsoft.com/office/drawing/2014/main" id="{DDDE3902-09CC-441C-A7A3-FF1D03BDB839}"/>
              </a:ext>
            </a:extLst>
          </p:cNvPr>
          <p:cNvSpPr>
            <a:spLocks/>
          </p:cNvSpPr>
          <p:nvPr/>
        </p:nvSpPr>
        <p:spPr bwMode="auto">
          <a:xfrm>
            <a:off x="2632075" y="2159000"/>
            <a:ext cx="39688" cy="46038"/>
          </a:xfrm>
          <a:custGeom>
            <a:avLst/>
            <a:gdLst>
              <a:gd name="T0" fmla="*/ 13833 w 39369"/>
              <a:gd name="T1" fmla="*/ 0 h 46989"/>
              <a:gd name="T2" fmla="*/ 5333 w 39369"/>
              <a:gd name="T3" fmla="*/ 5245 h 46989"/>
              <a:gd name="T4" fmla="*/ 205 w 39369"/>
              <a:gd name="T5" fmla="*/ 16537 h 46989"/>
              <a:gd name="T6" fmla="*/ 0 w 39369"/>
              <a:gd name="T7" fmla="*/ 34417 h 46989"/>
              <a:gd name="T8" fmla="*/ 9559 w 39369"/>
              <a:gd name="T9" fmla="*/ 42442 h 46989"/>
              <a:gd name="T10" fmla="*/ 25430 w 39369"/>
              <a:gd name="T11" fmla="*/ 44704 h 46989"/>
              <a:gd name="T12" fmla="*/ 35748 w 39369"/>
              <a:gd name="T13" fmla="*/ 36332 h 46989"/>
              <a:gd name="T14" fmla="*/ 39791 w 39369"/>
              <a:gd name="T15" fmla="*/ 22741 h 46989"/>
              <a:gd name="T16" fmla="*/ 37491 w 39369"/>
              <a:gd name="T17" fmla="*/ 12495 h 46989"/>
              <a:gd name="T18" fmla="*/ 28624 w 39369"/>
              <a:gd name="T19" fmla="*/ 3226 h 46989"/>
              <a:gd name="T20" fmla="*/ 1383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12" y="0"/>
                </a:moveTo>
                <a:lnTo>
                  <a:pt x="5247" y="5464"/>
                </a:lnTo>
                <a:lnTo>
                  <a:pt x="201" y="17228"/>
                </a:lnTo>
                <a:lnTo>
                  <a:pt x="0" y="35854"/>
                </a:lnTo>
                <a:lnTo>
                  <a:pt x="9406" y="44214"/>
                </a:lnTo>
                <a:lnTo>
                  <a:pt x="25023" y="46569"/>
                </a:lnTo>
                <a:lnTo>
                  <a:pt x="35176" y="37849"/>
                </a:lnTo>
                <a:lnTo>
                  <a:pt x="39154" y="23690"/>
                </a:lnTo>
                <a:lnTo>
                  <a:pt x="36891" y="13016"/>
                </a:lnTo>
                <a:lnTo>
                  <a:pt x="28166" y="3361"/>
                </a:lnTo>
                <a:lnTo>
                  <a:pt x="1361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8" name="object 374">
            <a:extLst>
              <a:ext uri="{FF2B5EF4-FFF2-40B4-BE49-F238E27FC236}">
                <a16:creationId xmlns:a16="http://schemas.microsoft.com/office/drawing/2014/main" id="{92F24654-90C5-4F06-84BA-8D1EA2B498BA}"/>
              </a:ext>
            </a:extLst>
          </p:cNvPr>
          <p:cNvSpPr>
            <a:spLocks/>
          </p:cNvSpPr>
          <p:nvPr/>
        </p:nvSpPr>
        <p:spPr bwMode="auto">
          <a:xfrm>
            <a:off x="2632075" y="2159000"/>
            <a:ext cx="39688" cy="46038"/>
          </a:xfrm>
          <a:custGeom>
            <a:avLst/>
            <a:gdLst>
              <a:gd name="T0" fmla="*/ 39793 w 39369"/>
              <a:gd name="T1" fmla="*/ 22741 h 46989"/>
              <a:gd name="T2" fmla="*/ 35748 w 39369"/>
              <a:gd name="T3" fmla="*/ 36335 h 46989"/>
              <a:gd name="T4" fmla="*/ 25430 w 39369"/>
              <a:gd name="T5" fmla="*/ 44705 h 46989"/>
              <a:gd name="T6" fmla="*/ 9556 w 39369"/>
              <a:gd name="T7" fmla="*/ 42443 h 46989"/>
              <a:gd name="T8" fmla="*/ 0 w 39369"/>
              <a:gd name="T9" fmla="*/ 34418 h 46989"/>
              <a:gd name="T10" fmla="*/ 205 w 39369"/>
              <a:gd name="T11" fmla="*/ 16541 h 46989"/>
              <a:gd name="T12" fmla="*/ 5332 w 39369"/>
              <a:gd name="T13" fmla="*/ 5248 h 46989"/>
              <a:gd name="T14" fmla="*/ 13832 w 39369"/>
              <a:gd name="T15" fmla="*/ 0 h 46989"/>
              <a:gd name="T16" fmla="*/ 28622 w 39369"/>
              <a:gd name="T17" fmla="*/ 3227 h 46989"/>
              <a:gd name="T18" fmla="*/ 37491 w 39369"/>
              <a:gd name="T19" fmla="*/ 12497 h 46989"/>
              <a:gd name="T20" fmla="*/ 39793 w 39369"/>
              <a:gd name="T21" fmla="*/ 22741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6" y="23690"/>
                </a:moveTo>
                <a:lnTo>
                  <a:pt x="35176" y="37852"/>
                </a:lnTo>
                <a:lnTo>
                  <a:pt x="25023" y="46571"/>
                </a:lnTo>
                <a:lnTo>
                  <a:pt x="9403" y="44215"/>
                </a:lnTo>
                <a:lnTo>
                  <a:pt x="0" y="35855"/>
                </a:lnTo>
                <a:lnTo>
                  <a:pt x="201" y="17232"/>
                </a:lnTo>
                <a:lnTo>
                  <a:pt x="5246" y="5467"/>
                </a:lnTo>
                <a:lnTo>
                  <a:pt x="13611" y="0"/>
                </a:lnTo>
                <a:lnTo>
                  <a:pt x="28164" y="3362"/>
                </a:lnTo>
                <a:lnTo>
                  <a:pt x="36891" y="13018"/>
                </a:lnTo>
                <a:lnTo>
                  <a:pt x="39156" y="2369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9" name="object 375">
            <a:extLst>
              <a:ext uri="{FF2B5EF4-FFF2-40B4-BE49-F238E27FC236}">
                <a16:creationId xmlns:a16="http://schemas.microsoft.com/office/drawing/2014/main" id="{396A8893-C2F6-4D0D-9243-1F0F65CCCB99}"/>
              </a:ext>
            </a:extLst>
          </p:cNvPr>
          <p:cNvSpPr>
            <a:spLocks/>
          </p:cNvSpPr>
          <p:nvPr/>
        </p:nvSpPr>
        <p:spPr bwMode="auto">
          <a:xfrm>
            <a:off x="2781300" y="2105025"/>
            <a:ext cx="39688" cy="46038"/>
          </a:xfrm>
          <a:custGeom>
            <a:avLst/>
            <a:gdLst>
              <a:gd name="T0" fmla="*/ 13820 w 39369"/>
              <a:gd name="T1" fmla="*/ 0 h 46989"/>
              <a:gd name="T2" fmla="*/ 5325 w 39369"/>
              <a:gd name="T3" fmla="*/ 5250 h 46989"/>
              <a:gd name="T4" fmla="*/ 202 w 39369"/>
              <a:gd name="T5" fmla="*/ 16546 h 46989"/>
              <a:gd name="T6" fmla="*/ 0 w 39369"/>
              <a:gd name="T7" fmla="*/ 34431 h 46989"/>
              <a:gd name="T8" fmla="*/ 9561 w 39369"/>
              <a:gd name="T9" fmla="*/ 42452 h 46989"/>
              <a:gd name="T10" fmla="*/ 25435 w 39369"/>
              <a:gd name="T11" fmla="*/ 44710 h 46989"/>
              <a:gd name="T12" fmla="*/ 35756 w 39369"/>
              <a:gd name="T13" fmla="*/ 36339 h 46989"/>
              <a:gd name="T14" fmla="*/ 39801 w 39369"/>
              <a:gd name="T15" fmla="*/ 22750 h 46989"/>
              <a:gd name="T16" fmla="*/ 37490 w 39369"/>
              <a:gd name="T17" fmla="*/ 12478 h 46989"/>
              <a:gd name="T18" fmla="*/ 28613 w 39369"/>
              <a:gd name="T19" fmla="*/ 3219 h 46989"/>
              <a:gd name="T20" fmla="*/ 13820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9" y="0"/>
                </a:moveTo>
                <a:lnTo>
                  <a:pt x="5240" y="5469"/>
                </a:lnTo>
                <a:lnTo>
                  <a:pt x="198" y="17237"/>
                </a:lnTo>
                <a:lnTo>
                  <a:pt x="0" y="35868"/>
                </a:lnTo>
                <a:lnTo>
                  <a:pt x="9408" y="44224"/>
                </a:lnTo>
                <a:lnTo>
                  <a:pt x="25028" y="46577"/>
                </a:lnTo>
                <a:lnTo>
                  <a:pt x="35184" y="37856"/>
                </a:lnTo>
                <a:lnTo>
                  <a:pt x="39164" y="23700"/>
                </a:lnTo>
                <a:lnTo>
                  <a:pt x="36890" y="12999"/>
                </a:lnTo>
                <a:lnTo>
                  <a:pt x="28155" y="3354"/>
                </a:lnTo>
                <a:lnTo>
                  <a:pt x="13599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0" name="object 376">
            <a:extLst>
              <a:ext uri="{FF2B5EF4-FFF2-40B4-BE49-F238E27FC236}">
                <a16:creationId xmlns:a16="http://schemas.microsoft.com/office/drawing/2014/main" id="{2E206A7F-1383-4E54-9D1C-ABFE09403B6A}"/>
              </a:ext>
            </a:extLst>
          </p:cNvPr>
          <p:cNvSpPr>
            <a:spLocks/>
          </p:cNvSpPr>
          <p:nvPr/>
        </p:nvSpPr>
        <p:spPr bwMode="auto">
          <a:xfrm>
            <a:off x="2781300" y="2105025"/>
            <a:ext cx="39688" cy="46038"/>
          </a:xfrm>
          <a:custGeom>
            <a:avLst/>
            <a:gdLst>
              <a:gd name="T0" fmla="*/ 39794 w 39369"/>
              <a:gd name="T1" fmla="*/ 22737 h 46989"/>
              <a:gd name="T2" fmla="*/ 35748 w 39369"/>
              <a:gd name="T3" fmla="*/ 36332 h 46989"/>
              <a:gd name="T4" fmla="*/ 25434 w 39369"/>
              <a:gd name="T5" fmla="*/ 44709 h 46989"/>
              <a:gd name="T6" fmla="*/ 9562 w 39369"/>
              <a:gd name="T7" fmla="*/ 42451 h 46989"/>
              <a:gd name="T8" fmla="*/ 0 w 39369"/>
              <a:gd name="T9" fmla="*/ 34431 h 46989"/>
              <a:gd name="T10" fmla="*/ 199 w 39369"/>
              <a:gd name="T11" fmla="*/ 16547 h 46989"/>
              <a:gd name="T12" fmla="*/ 5320 w 39369"/>
              <a:gd name="T13" fmla="*/ 5251 h 46989"/>
              <a:gd name="T14" fmla="*/ 13815 w 39369"/>
              <a:gd name="T15" fmla="*/ 0 h 46989"/>
              <a:gd name="T16" fmla="*/ 28608 w 39369"/>
              <a:gd name="T17" fmla="*/ 3219 h 46989"/>
              <a:gd name="T18" fmla="*/ 37484 w 39369"/>
              <a:gd name="T19" fmla="*/ 12477 h 46989"/>
              <a:gd name="T20" fmla="*/ 39794 w 39369"/>
              <a:gd name="T21" fmla="*/ 2273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49"/>
                </a:lnTo>
                <a:lnTo>
                  <a:pt x="25027" y="46576"/>
                </a:lnTo>
                <a:lnTo>
                  <a:pt x="9409" y="44223"/>
                </a:lnTo>
                <a:lnTo>
                  <a:pt x="0" y="35868"/>
                </a:lnTo>
                <a:lnTo>
                  <a:pt x="195" y="17238"/>
                </a:lnTo>
                <a:lnTo>
                  <a:pt x="5235" y="5470"/>
                </a:lnTo>
                <a:lnTo>
                  <a:pt x="13594" y="0"/>
                </a:lnTo>
                <a:lnTo>
                  <a:pt x="28150" y="3353"/>
                </a:lnTo>
                <a:lnTo>
                  <a:pt x="36884" y="12998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1" name="object 377">
            <a:extLst>
              <a:ext uri="{FF2B5EF4-FFF2-40B4-BE49-F238E27FC236}">
                <a16:creationId xmlns:a16="http://schemas.microsoft.com/office/drawing/2014/main" id="{B721247D-F93A-4E86-85AC-4A197FACD4EF}"/>
              </a:ext>
            </a:extLst>
          </p:cNvPr>
          <p:cNvSpPr>
            <a:spLocks/>
          </p:cNvSpPr>
          <p:nvPr/>
        </p:nvSpPr>
        <p:spPr bwMode="auto">
          <a:xfrm>
            <a:off x="4970463" y="1714500"/>
            <a:ext cx="39687" cy="47625"/>
          </a:xfrm>
          <a:custGeom>
            <a:avLst/>
            <a:gdLst>
              <a:gd name="T0" fmla="*/ 13812 w 39370"/>
              <a:gd name="T1" fmla="*/ 0 h 46989"/>
              <a:gd name="T2" fmla="*/ 5317 w 39370"/>
              <a:gd name="T3" fmla="*/ 5621 h 46989"/>
              <a:gd name="T4" fmla="*/ 198 w 39370"/>
              <a:gd name="T5" fmla="*/ 17711 h 46989"/>
              <a:gd name="T6" fmla="*/ 0 w 39370"/>
              <a:gd name="T7" fmla="*/ 36848 h 46989"/>
              <a:gd name="T8" fmla="*/ 9561 w 39370"/>
              <a:gd name="T9" fmla="*/ 45429 h 46989"/>
              <a:gd name="T10" fmla="*/ 25435 w 39370"/>
              <a:gd name="T11" fmla="*/ 47843 h 46989"/>
              <a:gd name="T12" fmla="*/ 35749 w 39370"/>
              <a:gd name="T13" fmla="*/ 38881 h 46989"/>
              <a:gd name="T14" fmla="*/ 39792 w 39370"/>
              <a:gd name="T15" fmla="*/ 24331 h 46989"/>
              <a:gd name="T16" fmla="*/ 37483 w 39370"/>
              <a:gd name="T17" fmla="*/ 13351 h 46989"/>
              <a:gd name="T18" fmla="*/ 28608 w 39370"/>
              <a:gd name="T19" fmla="*/ 3444 h 46989"/>
              <a:gd name="T20" fmla="*/ 13812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593" y="0"/>
                </a:moveTo>
                <a:lnTo>
                  <a:pt x="5233" y="5472"/>
                </a:lnTo>
                <a:lnTo>
                  <a:pt x="194" y="17241"/>
                </a:lnTo>
                <a:lnTo>
                  <a:pt x="0" y="35870"/>
                </a:lnTo>
                <a:lnTo>
                  <a:pt x="9409" y="44223"/>
                </a:lnTo>
                <a:lnTo>
                  <a:pt x="25030" y="46574"/>
                </a:lnTo>
                <a:lnTo>
                  <a:pt x="35180" y="37850"/>
                </a:lnTo>
                <a:lnTo>
                  <a:pt x="39159" y="23685"/>
                </a:lnTo>
                <a:lnTo>
                  <a:pt x="36887" y="12997"/>
                </a:lnTo>
                <a:lnTo>
                  <a:pt x="28152" y="3353"/>
                </a:lnTo>
                <a:lnTo>
                  <a:pt x="13593" y="0"/>
                </a:lnTo>
                <a:close/>
              </a:path>
            </a:pathLst>
          </a:custGeom>
          <a:solidFill>
            <a:srgbClr val="0CA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2" name="object 378">
            <a:extLst>
              <a:ext uri="{FF2B5EF4-FFF2-40B4-BE49-F238E27FC236}">
                <a16:creationId xmlns:a16="http://schemas.microsoft.com/office/drawing/2014/main" id="{64779040-8066-43B7-B26F-77D4406656E1}"/>
              </a:ext>
            </a:extLst>
          </p:cNvPr>
          <p:cNvSpPr>
            <a:spLocks/>
          </p:cNvSpPr>
          <p:nvPr/>
        </p:nvSpPr>
        <p:spPr bwMode="auto">
          <a:xfrm>
            <a:off x="4970463" y="1714500"/>
            <a:ext cx="39687" cy="47625"/>
          </a:xfrm>
          <a:custGeom>
            <a:avLst/>
            <a:gdLst>
              <a:gd name="T0" fmla="*/ 39792 w 39370"/>
              <a:gd name="T1" fmla="*/ 24333 h 46989"/>
              <a:gd name="T2" fmla="*/ 35748 w 39370"/>
              <a:gd name="T3" fmla="*/ 38877 h 46989"/>
              <a:gd name="T4" fmla="*/ 25434 w 39370"/>
              <a:gd name="T5" fmla="*/ 47843 h 46989"/>
              <a:gd name="T6" fmla="*/ 9559 w 39370"/>
              <a:gd name="T7" fmla="*/ 45430 h 46989"/>
              <a:gd name="T8" fmla="*/ 0 w 39370"/>
              <a:gd name="T9" fmla="*/ 36846 h 46989"/>
              <a:gd name="T10" fmla="*/ 198 w 39370"/>
              <a:gd name="T11" fmla="*/ 17712 h 46989"/>
              <a:gd name="T12" fmla="*/ 5316 w 39370"/>
              <a:gd name="T13" fmla="*/ 5621 h 46989"/>
              <a:gd name="T14" fmla="*/ 13809 w 39370"/>
              <a:gd name="T15" fmla="*/ 0 h 46989"/>
              <a:gd name="T16" fmla="*/ 28604 w 39370"/>
              <a:gd name="T17" fmla="*/ 3447 h 46989"/>
              <a:gd name="T18" fmla="*/ 37481 w 39370"/>
              <a:gd name="T19" fmla="*/ 13356 h 46989"/>
              <a:gd name="T20" fmla="*/ 39792 w 39370"/>
              <a:gd name="T21" fmla="*/ 24333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9" y="23687"/>
                </a:moveTo>
                <a:lnTo>
                  <a:pt x="35179" y="37846"/>
                </a:lnTo>
                <a:lnTo>
                  <a:pt x="25029" y="46574"/>
                </a:lnTo>
                <a:lnTo>
                  <a:pt x="9407" y="44224"/>
                </a:lnTo>
                <a:lnTo>
                  <a:pt x="0" y="35869"/>
                </a:lnTo>
                <a:lnTo>
                  <a:pt x="194" y="17242"/>
                </a:lnTo>
                <a:lnTo>
                  <a:pt x="5232" y="5472"/>
                </a:lnTo>
                <a:lnTo>
                  <a:pt x="13590" y="0"/>
                </a:lnTo>
                <a:lnTo>
                  <a:pt x="28149" y="3356"/>
                </a:lnTo>
                <a:lnTo>
                  <a:pt x="36885" y="13002"/>
                </a:lnTo>
                <a:lnTo>
                  <a:pt x="39159" y="23687"/>
                </a:lnTo>
                <a:close/>
              </a:path>
            </a:pathLst>
          </a:custGeom>
          <a:noFill/>
          <a:ln w="3175">
            <a:solidFill>
              <a:srgbClr val="0CA8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3" name="object 379">
            <a:extLst>
              <a:ext uri="{FF2B5EF4-FFF2-40B4-BE49-F238E27FC236}">
                <a16:creationId xmlns:a16="http://schemas.microsoft.com/office/drawing/2014/main" id="{E74F8274-413D-4412-B5CA-E47CB1A4369D}"/>
              </a:ext>
            </a:extLst>
          </p:cNvPr>
          <p:cNvSpPr>
            <a:spLocks/>
          </p:cNvSpPr>
          <p:nvPr/>
        </p:nvSpPr>
        <p:spPr bwMode="auto">
          <a:xfrm>
            <a:off x="4932363" y="1870075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4" name="object 380">
            <a:extLst>
              <a:ext uri="{FF2B5EF4-FFF2-40B4-BE49-F238E27FC236}">
                <a16:creationId xmlns:a16="http://schemas.microsoft.com/office/drawing/2014/main" id="{48768DEE-A7EA-4983-A320-EDBFCC1A2B63}"/>
              </a:ext>
            </a:extLst>
          </p:cNvPr>
          <p:cNvSpPr>
            <a:spLocks/>
          </p:cNvSpPr>
          <p:nvPr/>
        </p:nvSpPr>
        <p:spPr bwMode="auto">
          <a:xfrm>
            <a:off x="4970463" y="1846263"/>
            <a:ext cx="39687" cy="47625"/>
          </a:xfrm>
          <a:custGeom>
            <a:avLst/>
            <a:gdLst>
              <a:gd name="T0" fmla="*/ 13824 w 39370"/>
              <a:gd name="T1" fmla="*/ 0 h 46989"/>
              <a:gd name="T2" fmla="*/ 5326 w 39370"/>
              <a:gd name="T3" fmla="*/ 5622 h 46989"/>
              <a:gd name="T4" fmla="*/ 202 w 39370"/>
              <a:gd name="T5" fmla="*/ 17713 h 46989"/>
              <a:gd name="T6" fmla="*/ 0 w 39370"/>
              <a:gd name="T7" fmla="*/ 36842 h 46989"/>
              <a:gd name="T8" fmla="*/ 9559 w 39370"/>
              <a:gd name="T9" fmla="*/ 45429 h 46989"/>
              <a:gd name="T10" fmla="*/ 25433 w 39370"/>
              <a:gd name="T11" fmla="*/ 47847 h 46989"/>
              <a:gd name="T12" fmla="*/ 35752 w 39370"/>
              <a:gd name="T13" fmla="*/ 38889 h 46989"/>
              <a:gd name="T14" fmla="*/ 39798 w 39370"/>
              <a:gd name="T15" fmla="*/ 24345 h 46989"/>
              <a:gd name="T16" fmla="*/ 37487 w 39370"/>
              <a:gd name="T17" fmla="*/ 13359 h 46989"/>
              <a:gd name="T18" fmla="*/ 28613 w 39370"/>
              <a:gd name="T19" fmla="*/ 3447 h 46989"/>
              <a:gd name="T20" fmla="*/ 13824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4" y="0"/>
                </a:moveTo>
                <a:lnTo>
                  <a:pt x="5241" y="5473"/>
                </a:lnTo>
                <a:lnTo>
                  <a:pt x="198" y="17243"/>
                </a:lnTo>
                <a:lnTo>
                  <a:pt x="0" y="35865"/>
                </a:lnTo>
                <a:lnTo>
                  <a:pt x="9407" y="44223"/>
                </a:lnTo>
                <a:lnTo>
                  <a:pt x="25028" y="46578"/>
                </a:lnTo>
                <a:lnTo>
                  <a:pt x="35183" y="37858"/>
                </a:lnTo>
                <a:lnTo>
                  <a:pt x="39165" y="23699"/>
                </a:lnTo>
                <a:lnTo>
                  <a:pt x="36891" y="13005"/>
                </a:lnTo>
                <a:lnTo>
                  <a:pt x="28157" y="3356"/>
                </a:lnTo>
                <a:lnTo>
                  <a:pt x="13604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5" name="object 381">
            <a:extLst>
              <a:ext uri="{FF2B5EF4-FFF2-40B4-BE49-F238E27FC236}">
                <a16:creationId xmlns:a16="http://schemas.microsoft.com/office/drawing/2014/main" id="{9DF768FA-CF71-4598-8A89-99FD8E65A9A7}"/>
              </a:ext>
            </a:extLst>
          </p:cNvPr>
          <p:cNvSpPr>
            <a:spLocks/>
          </p:cNvSpPr>
          <p:nvPr/>
        </p:nvSpPr>
        <p:spPr bwMode="auto">
          <a:xfrm>
            <a:off x="4970463" y="1846263"/>
            <a:ext cx="39687" cy="47625"/>
          </a:xfrm>
          <a:custGeom>
            <a:avLst/>
            <a:gdLst>
              <a:gd name="T0" fmla="*/ 39798 w 39370"/>
              <a:gd name="T1" fmla="*/ 24348 h 46989"/>
              <a:gd name="T2" fmla="*/ 35752 w 39370"/>
              <a:gd name="T3" fmla="*/ 38886 h 46989"/>
              <a:gd name="T4" fmla="*/ 25432 w 39370"/>
              <a:gd name="T5" fmla="*/ 47848 h 46989"/>
              <a:gd name="T6" fmla="*/ 9557 w 39370"/>
              <a:gd name="T7" fmla="*/ 45430 h 46989"/>
              <a:gd name="T8" fmla="*/ 0 w 39370"/>
              <a:gd name="T9" fmla="*/ 36842 h 46989"/>
              <a:gd name="T10" fmla="*/ 202 w 39370"/>
              <a:gd name="T11" fmla="*/ 17708 h 46989"/>
              <a:gd name="T12" fmla="*/ 5324 w 39370"/>
              <a:gd name="T13" fmla="*/ 5619 h 46989"/>
              <a:gd name="T14" fmla="*/ 13821 w 39370"/>
              <a:gd name="T15" fmla="*/ 0 h 46989"/>
              <a:gd name="T16" fmla="*/ 28610 w 39370"/>
              <a:gd name="T17" fmla="*/ 3448 h 46989"/>
              <a:gd name="T18" fmla="*/ 37486 w 39370"/>
              <a:gd name="T19" fmla="*/ 13358 h 46989"/>
              <a:gd name="T20" fmla="*/ 39798 w 39370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65" y="23702"/>
                </a:moveTo>
                <a:lnTo>
                  <a:pt x="35183" y="37855"/>
                </a:lnTo>
                <a:lnTo>
                  <a:pt x="25027" y="46579"/>
                </a:lnTo>
                <a:lnTo>
                  <a:pt x="9405" y="44224"/>
                </a:lnTo>
                <a:lnTo>
                  <a:pt x="0" y="35865"/>
                </a:lnTo>
                <a:lnTo>
                  <a:pt x="198" y="17239"/>
                </a:lnTo>
                <a:lnTo>
                  <a:pt x="5239" y="5470"/>
                </a:lnTo>
                <a:lnTo>
                  <a:pt x="13601" y="0"/>
                </a:lnTo>
                <a:lnTo>
                  <a:pt x="28154" y="3357"/>
                </a:lnTo>
                <a:lnTo>
                  <a:pt x="36890" y="13004"/>
                </a:lnTo>
                <a:lnTo>
                  <a:pt x="39165" y="23702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6" name="object 382">
            <a:extLst>
              <a:ext uri="{FF2B5EF4-FFF2-40B4-BE49-F238E27FC236}">
                <a16:creationId xmlns:a16="http://schemas.microsoft.com/office/drawing/2014/main" id="{3716EFAA-C382-4660-B9F9-18D7B16CF705}"/>
              </a:ext>
            </a:extLst>
          </p:cNvPr>
          <p:cNvSpPr>
            <a:spLocks/>
          </p:cNvSpPr>
          <p:nvPr/>
        </p:nvSpPr>
        <p:spPr bwMode="auto">
          <a:xfrm>
            <a:off x="4932363" y="2001838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7" name="object 383">
            <a:extLst>
              <a:ext uri="{FF2B5EF4-FFF2-40B4-BE49-F238E27FC236}">
                <a16:creationId xmlns:a16="http://schemas.microsoft.com/office/drawing/2014/main" id="{84EBD1D9-2648-4B03-B250-3C6646991A3E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8" name="object 384">
            <a:extLst>
              <a:ext uri="{FF2B5EF4-FFF2-40B4-BE49-F238E27FC236}">
                <a16:creationId xmlns:a16="http://schemas.microsoft.com/office/drawing/2014/main" id="{710BF77A-DE7E-4925-A6D5-C2FB57C4DF2B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9121 h 48894"/>
              <a:gd name="T2" fmla="*/ 42934 w 42545"/>
              <a:gd name="T3" fmla="*/ 49121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21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489"/>
                </a:moveTo>
                <a:lnTo>
                  <a:pt x="42301" y="48489"/>
                </a:lnTo>
                <a:lnTo>
                  <a:pt x="42301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9" name="object 385">
            <a:extLst>
              <a:ext uri="{FF2B5EF4-FFF2-40B4-BE49-F238E27FC236}">
                <a16:creationId xmlns:a16="http://schemas.microsoft.com/office/drawing/2014/main" id="{32BB677E-1D49-4D73-B32E-9728225027B7}"/>
              </a:ext>
            </a:extLst>
          </p:cNvPr>
          <p:cNvSpPr>
            <a:spLocks/>
          </p:cNvSpPr>
          <p:nvPr/>
        </p:nvSpPr>
        <p:spPr bwMode="auto">
          <a:xfrm>
            <a:off x="4932363" y="2132013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0" name="object 386">
            <a:extLst>
              <a:ext uri="{FF2B5EF4-FFF2-40B4-BE49-F238E27FC236}">
                <a16:creationId xmlns:a16="http://schemas.microsoft.com/office/drawing/2014/main" id="{B23B23CF-BC4C-4ACD-BF0E-C506CD9CCED1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42936 w 42545"/>
              <a:gd name="T1" fmla="*/ 0 h 48894"/>
              <a:gd name="T2" fmla="*/ 0 w 42545"/>
              <a:gd name="T3" fmla="*/ 0 h 48894"/>
              <a:gd name="T4" fmla="*/ 21475 w 42545"/>
              <a:gd name="T5" fmla="*/ 49122 h 48894"/>
              <a:gd name="T6" fmla="*/ 42936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303" y="0"/>
                </a:moveTo>
                <a:lnTo>
                  <a:pt x="0" y="0"/>
                </a:lnTo>
                <a:lnTo>
                  <a:pt x="21158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1" name="object 387">
            <a:extLst>
              <a:ext uri="{FF2B5EF4-FFF2-40B4-BE49-F238E27FC236}">
                <a16:creationId xmlns:a16="http://schemas.microsoft.com/office/drawing/2014/main" id="{2D343AFC-BCD1-4A63-939B-854C3A522B20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934 w 42545"/>
              <a:gd name="T3" fmla="*/ 0 h 48894"/>
              <a:gd name="T4" fmla="*/ 21461 w 42545"/>
              <a:gd name="T5" fmla="*/ 4913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2" name="object 388">
            <a:extLst>
              <a:ext uri="{FF2B5EF4-FFF2-40B4-BE49-F238E27FC236}">
                <a16:creationId xmlns:a16="http://schemas.microsoft.com/office/drawing/2014/main" id="{9E4DA7B7-157A-4F66-80BE-C9AFEE82C50E}"/>
              </a:ext>
            </a:extLst>
          </p:cNvPr>
          <p:cNvSpPr>
            <a:spLocks/>
          </p:cNvSpPr>
          <p:nvPr/>
        </p:nvSpPr>
        <p:spPr bwMode="auto">
          <a:xfrm>
            <a:off x="4932363" y="2263775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3" name="object 389">
            <a:extLst>
              <a:ext uri="{FF2B5EF4-FFF2-40B4-BE49-F238E27FC236}">
                <a16:creationId xmlns:a16="http://schemas.microsoft.com/office/drawing/2014/main" id="{18A81690-5E91-4EC5-83D8-4EE7BEB9A00D}"/>
              </a:ext>
            </a:extLst>
          </p:cNvPr>
          <p:cNvSpPr>
            <a:spLocks/>
          </p:cNvSpPr>
          <p:nvPr/>
        </p:nvSpPr>
        <p:spPr bwMode="auto">
          <a:xfrm>
            <a:off x="4970463" y="2239963"/>
            <a:ext cx="39687" cy="47625"/>
          </a:xfrm>
          <a:custGeom>
            <a:avLst/>
            <a:gdLst>
              <a:gd name="T0" fmla="*/ 13815 w 39370"/>
              <a:gd name="T1" fmla="*/ 0 h 46989"/>
              <a:gd name="T2" fmla="*/ 5318 w 39370"/>
              <a:gd name="T3" fmla="*/ 5620 h 46989"/>
              <a:gd name="T4" fmla="*/ 198 w 39370"/>
              <a:gd name="T5" fmla="*/ 17707 h 46989"/>
              <a:gd name="T6" fmla="*/ 0 w 39370"/>
              <a:gd name="T7" fmla="*/ 36842 h 46989"/>
              <a:gd name="T8" fmla="*/ 9561 w 39370"/>
              <a:gd name="T9" fmla="*/ 45427 h 46989"/>
              <a:gd name="T10" fmla="*/ 25435 w 39370"/>
              <a:gd name="T11" fmla="*/ 47842 h 46989"/>
              <a:gd name="T12" fmla="*/ 35748 w 39370"/>
              <a:gd name="T13" fmla="*/ 38877 h 46989"/>
              <a:gd name="T14" fmla="*/ 39792 w 39370"/>
              <a:gd name="T15" fmla="*/ 24332 h 46989"/>
              <a:gd name="T16" fmla="*/ 37483 w 39370"/>
              <a:gd name="T17" fmla="*/ 13354 h 46989"/>
              <a:gd name="T18" fmla="*/ 28610 w 39370"/>
              <a:gd name="T19" fmla="*/ 3445 h 46989"/>
              <a:gd name="T20" fmla="*/ 13815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596" y="0"/>
                </a:moveTo>
                <a:lnTo>
                  <a:pt x="5234" y="5471"/>
                </a:lnTo>
                <a:lnTo>
                  <a:pt x="194" y="17238"/>
                </a:lnTo>
                <a:lnTo>
                  <a:pt x="0" y="35865"/>
                </a:lnTo>
                <a:lnTo>
                  <a:pt x="9409" y="44221"/>
                </a:lnTo>
                <a:lnTo>
                  <a:pt x="25030" y="46573"/>
                </a:lnTo>
                <a:lnTo>
                  <a:pt x="35179" y="37846"/>
                </a:lnTo>
                <a:lnTo>
                  <a:pt x="39159" y="23686"/>
                </a:lnTo>
                <a:lnTo>
                  <a:pt x="36887" y="13000"/>
                </a:lnTo>
                <a:lnTo>
                  <a:pt x="28154" y="3354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4" name="object 390">
            <a:extLst>
              <a:ext uri="{FF2B5EF4-FFF2-40B4-BE49-F238E27FC236}">
                <a16:creationId xmlns:a16="http://schemas.microsoft.com/office/drawing/2014/main" id="{5C7E8CB1-6BB8-43D8-ABF4-668362CD79A1}"/>
              </a:ext>
            </a:extLst>
          </p:cNvPr>
          <p:cNvSpPr>
            <a:spLocks/>
          </p:cNvSpPr>
          <p:nvPr/>
        </p:nvSpPr>
        <p:spPr bwMode="auto">
          <a:xfrm>
            <a:off x="4970463" y="2239963"/>
            <a:ext cx="39687" cy="47625"/>
          </a:xfrm>
          <a:custGeom>
            <a:avLst/>
            <a:gdLst>
              <a:gd name="T0" fmla="*/ 39792 w 39370"/>
              <a:gd name="T1" fmla="*/ 24333 h 46989"/>
              <a:gd name="T2" fmla="*/ 35748 w 39370"/>
              <a:gd name="T3" fmla="*/ 38877 h 46989"/>
              <a:gd name="T4" fmla="*/ 25434 w 39370"/>
              <a:gd name="T5" fmla="*/ 47843 h 46989"/>
              <a:gd name="T6" fmla="*/ 9559 w 39370"/>
              <a:gd name="T7" fmla="*/ 45430 h 46989"/>
              <a:gd name="T8" fmla="*/ 0 w 39370"/>
              <a:gd name="T9" fmla="*/ 36846 h 46989"/>
              <a:gd name="T10" fmla="*/ 198 w 39370"/>
              <a:gd name="T11" fmla="*/ 17712 h 46989"/>
              <a:gd name="T12" fmla="*/ 5316 w 39370"/>
              <a:gd name="T13" fmla="*/ 5621 h 46989"/>
              <a:gd name="T14" fmla="*/ 13809 w 39370"/>
              <a:gd name="T15" fmla="*/ 0 h 46989"/>
              <a:gd name="T16" fmla="*/ 28604 w 39370"/>
              <a:gd name="T17" fmla="*/ 3447 h 46989"/>
              <a:gd name="T18" fmla="*/ 37481 w 39370"/>
              <a:gd name="T19" fmla="*/ 13356 h 46989"/>
              <a:gd name="T20" fmla="*/ 39792 w 39370"/>
              <a:gd name="T21" fmla="*/ 24333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9" y="23687"/>
                </a:moveTo>
                <a:lnTo>
                  <a:pt x="35179" y="37846"/>
                </a:lnTo>
                <a:lnTo>
                  <a:pt x="25029" y="46574"/>
                </a:lnTo>
                <a:lnTo>
                  <a:pt x="9407" y="44224"/>
                </a:lnTo>
                <a:lnTo>
                  <a:pt x="0" y="35869"/>
                </a:lnTo>
                <a:lnTo>
                  <a:pt x="194" y="17242"/>
                </a:lnTo>
                <a:lnTo>
                  <a:pt x="5232" y="5472"/>
                </a:lnTo>
                <a:lnTo>
                  <a:pt x="13590" y="0"/>
                </a:lnTo>
                <a:lnTo>
                  <a:pt x="28149" y="3356"/>
                </a:lnTo>
                <a:lnTo>
                  <a:pt x="36885" y="13002"/>
                </a:lnTo>
                <a:lnTo>
                  <a:pt x="39159" y="2368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5" name="object 391">
            <a:extLst>
              <a:ext uri="{FF2B5EF4-FFF2-40B4-BE49-F238E27FC236}">
                <a16:creationId xmlns:a16="http://schemas.microsoft.com/office/drawing/2014/main" id="{FD0383EC-1126-4881-8F86-7CF97E44552D}"/>
              </a:ext>
            </a:extLst>
          </p:cNvPr>
          <p:cNvSpPr>
            <a:spLocks/>
          </p:cNvSpPr>
          <p:nvPr/>
        </p:nvSpPr>
        <p:spPr bwMode="auto">
          <a:xfrm>
            <a:off x="4932363" y="2389188"/>
            <a:ext cx="112712" cy="12700"/>
          </a:xfrm>
          <a:custGeom>
            <a:avLst/>
            <a:gdLst>
              <a:gd name="T0" fmla="*/ 23956 w 113029"/>
              <a:gd name="T1" fmla="*/ 0 h 12700"/>
              <a:gd name="T2" fmla="*/ 0 w 113029"/>
              <a:gd name="T3" fmla="*/ 0 h 12700"/>
              <a:gd name="T4" fmla="*/ 0 w 113029"/>
              <a:gd name="T5" fmla="*/ 12128 h 12700"/>
              <a:gd name="T6" fmla="*/ 23956 w 113029"/>
              <a:gd name="T7" fmla="*/ 12128 h 12700"/>
              <a:gd name="T8" fmla="*/ 26280 w 113029"/>
              <a:gd name="T9" fmla="*/ 9436 h 12700"/>
              <a:gd name="T10" fmla="*/ 26280 w 113029"/>
              <a:gd name="T11" fmla="*/ 2705 h 12700"/>
              <a:gd name="T12" fmla="*/ 23956 w 113029"/>
              <a:gd name="T13" fmla="*/ 0 h 12700"/>
              <a:gd name="T14" fmla="*/ 76518 w 113029"/>
              <a:gd name="T15" fmla="*/ 0 h 12700"/>
              <a:gd name="T16" fmla="*/ 49656 w 113029"/>
              <a:gd name="T17" fmla="*/ 0 h 12700"/>
              <a:gd name="T18" fmla="*/ 47320 w 113029"/>
              <a:gd name="T19" fmla="*/ 2705 h 12700"/>
              <a:gd name="T20" fmla="*/ 47320 w 113029"/>
              <a:gd name="T21" fmla="*/ 9436 h 12700"/>
              <a:gd name="T22" fmla="*/ 49656 w 113029"/>
              <a:gd name="T23" fmla="*/ 12128 h 12700"/>
              <a:gd name="T24" fmla="*/ 76518 w 113029"/>
              <a:gd name="T25" fmla="*/ 12128 h 12700"/>
              <a:gd name="T26" fmla="*/ 78867 w 113029"/>
              <a:gd name="T27" fmla="*/ 9436 h 12700"/>
              <a:gd name="T28" fmla="*/ 78867 w 113029"/>
              <a:gd name="T29" fmla="*/ 2705 h 12700"/>
              <a:gd name="T30" fmla="*/ 76518 w 113029"/>
              <a:gd name="T31" fmla="*/ 0 h 12700"/>
              <a:gd name="T32" fmla="*/ 112157 w 113029"/>
              <a:gd name="T33" fmla="*/ 0 h 12700"/>
              <a:gd name="T34" fmla="*/ 102230 w 113029"/>
              <a:gd name="T35" fmla="*/ 0 h 12700"/>
              <a:gd name="T36" fmla="*/ 99894 w 113029"/>
              <a:gd name="T37" fmla="*/ 2705 h 12700"/>
              <a:gd name="T38" fmla="*/ 99894 w 113029"/>
              <a:gd name="T39" fmla="*/ 9436 h 12700"/>
              <a:gd name="T40" fmla="*/ 102230 w 113029"/>
              <a:gd name="T41" fmla="*/ 12128 h 12700"/>
              <a:gd name="T42" fmla="*/ 112157 w 113029"/>
              <a:gd name="T43" fmla="*/ 12128 h 12700"/>
              <a:gd name="T44" fmla="*/ 112157 w 113029"/>
              <a:gd name="T45" fmla="*/ 0 h 127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3029" h="12700">
                <a:moveTo>
                  <a:pt x="24091" y="0"/>
                </a:moveTo>
                <a:lnTo>
                  <a:pt x="0" y="0"/>
                </a:lnTo>
                <a:lnTo>
                  <a:pt x="0" y="12128"/>
                </a:lnTo>
                <a:lnTo>
                  <a:pt x="24091" y="12128"/>
                </a:lnTo>
                <a:lnTo>
                  <a:pt x="26428" y="9436"/>
                </a:lnTo>
                <a:lnTo>
                  <a:pt x="26428" y="2705"/>
                </a:lnTo>
                <a:lnTo>
                  <a:pt x="24091" y="0"/>
                </a:lnTo>
                <a:close/>
              </a:path>
              <a:path w="113029" h="12700">
                <a:moveTo>
                  <a:pt x="76949" y="0"/>
                </a:moveTo>
                <a:lnTo>
                  <a:pt x="49936" y="0"/>
                </a:lnTo>
                <a:lnTo>
                  <a:pt x="47586" y="2705"/>
                </a:lnTo>
                <a:lnTo>
                  <a:pt x="47586" y="9436"/>
                </a:lnTo>
                <a:lnTo>
                  <a:pt x="49936" y="12128"/>
                </a:lnTo>
                <a:lnTo>
                  <a:pt x="76949" y="12128"/>
                </a:lnTo>
                <a:lnTo>
                  <a:pt x="79311" y="9436"/>
                </a:lnTo>
                <a:lnTo>
                  <a:pt x="79311" y="2705"/>
                </a:lnTo>
                <a:lnTo>
                  <a:pt x="76949" y="0"/>
                </a:lnTo>
                <a:close/>
              </a:path>
              <a:path w="113029" h="12700">
                <a:moveTo>
                  <a:pt x="112788" y="0"/>
                </a:moveTo>
                <a:lnTo>
                  <a:pt x="102806" y="0"/>
                </a:lnTo>
                <a:lnTo>
                  <a:pt x="100457" y="2705"/>
                </a:lnTo>
                <a:lnTo>
                  <a:pt x="100457" y="9436"/>
                </a:lnTo>
                <a:lnTo>
                  <a:pt x="102806" y="12128"/>
                </a:lnTo>
                <a:lnTo>
                  <a:pt x="112788" y="12128"/>
                </a:lnTo>
                <a:lnTo>
                  <a:pt x="11278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6" name="object 392">
            <a:extLst>
              <a:ext uri="{FF2B5EF4-FFF2-40B4-BE49-F238E27FC236}">
                <a16:creationId xmlns:a16="http://schemas.microsoft.com/office/drawing/2014/main" id="{6FAC6C4D-6CF7-46C9-A6F8-BD86953C26E7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23007 h 48894"/>
              <a:gd name="T2" fmla="*/ 42928 w 42545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7" name="object 393">
            <a:extLst>
              <a:ext uri="{FF2B5EF4-FFF2-40B4-BE49-F238E27FC236}">
                <a16:creationId xmlns:a16="http://schemas.microsoft.com/office/drawing/2014/main" id="{72585EF9-AE6A-40CC-B19F-03DAC5065603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6018 h 48894"/>
              <a:gd name="T2" fmla="*/ 42934 w 42545"/>
              <a:gd name="T3" fmla="*/ 46018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601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4" name="object 394">
            <a:extLst>
              <a:ext uri="{FF2B5EF4-FFF2-40B4-BE49-F238E27FC236}">
                <a16:creationId xmlns:a16="http://schemas.microsoft.com/office/drawing/2014/main" id="{7F1E3404-D7CE-48F2-B096-03F4EB1F0D66}"/>
              </a:ext>
            </a:extLst>
          </p:cNvPr>
          <p:cNvSpPr txBox="1"/>
          <p:nvPr/>
        </p:nvSpPr>
        <p:spPr>
          <a:xfrm>
            <a:off x="5095875" y="1687513"/>
            <a:ext cx="733425" cy="896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</a:t>
            </a:r>
            <a:r>
              <a:rPr sz="650" spc="-35" dirty="0">
                <a:latin typeface="Arial"/>
                <a:cs typeface="Arial"/>
              </a:rPr>
              <a:t>h</a:t>
            </a:r>
            <a:r>
              <a:rPr sz="650" spc="-30" dirty="0">
                <a:latin typeface="Arial"/>
                <a:cs typeface="Arial"/>
              </a:rPr>
              <a:t>or</a:t>
            </a:r>
            <a:r>
              <a:rPr sz="650" spc="-25" dirty="0">
                <a:latin typeface="Arial"/>
                <a:cs typeface="Arial"/>
              </a:rPr>
              <a:t>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1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(1.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4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4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0" dirty="0">
                <a:latin typeface="Arial"/>
                <a:cs typeface="Arial"/>
              </a:rPr>
              <a:t>rt</a:t>
            </a:r>
            <a:r>
              <a:rPr sz="650" spc="-40" dirty="0">
                <a:latin typeface="Arial"/>
                <a:cs typeface="Arial"/>
              </a:rPr>
              <a:t>s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1</a:t>
            </a:r>
            <a:r>
              <a:rPr sz="650" spc="-25" dirty="0">
                <a:latin typeface="Arial"/>
                <a:cs typeface="Arial"/>
              </a:rPr>
              <a:t>-</a:t>
            </a:r>
            <a:r>
              <a:rPr sz="650" spc="-45" dirty="0">
                <a:latin typeface="Arial"/>
                <a:cs typeface="Arial"/>
              </a:rPr>
              <a:t>2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0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spc="1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45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4</a:t>
            </a:r>
            <a:r>
              <a:rPr sz="650" spc="1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sp>
        <p:nvSpPr>
          <p:cNvPr id="42379" name="object 395">
            <a:extLst>
              <a:ext uri="{FF2B5EF4-FFF2-40B4-BE49-F238E27FC236}">
                <a16:creationId xmlns:a16="http://schemas.microsoft.com/office/drawing/2014/main" id="{3518C877-8CF7-43B0-8F19-E2E93CB2F825}"/>
              </a:ext>
            </a:extLst>
          </p:cNvPr>
          <p:cNvSpPr>
            <a:spLocks/>
          </p:cNvSpPr>
          <p:nvPr/>
        </p:nvSpPr>
        <p:spPr bwMode="auto">
          <a:xfrm>
            <a:off x="4932363" y="2519363"/>
            <a:ext cx="100012" cy="12700"/>
          </a:xfrm>
          <a:custGeom>
            <a:avLst/>
            <a:gdLst>
              <a:gd name="T0" fmla="*/ 2878 w 100964"/>
              <a:gd name="T1" fmla="*/ 0 h 12700"/>
              <a:gd name="T2" fmla="*/ 0 w 100964"/>
              <a:gd name="T3" fmla="*/ 0 h 12700"/>
              <a:gd name="T4" fmla="*/ 0 w 100964"/>
              <a:gd name="T5" fmla="*/ 12128 h 12700"/>
              <a:gd name="T6" fmla="*/ 2878 w 100964"/>
              <a:gd name="T7" fmla="*/ 12128 h 12700"/>
              <a:gd name="T8" fmla="*/ 5184 w 100964"/>
              <a:gd name="T9" fmla="*/ 9436 h 12700"/>
              <a:gd name="T10" fmla="*/ 5184 w 100964"/>
              <a:gd name="T11" fmla="*/ 2692 h 12700"/>
              <a:gd name="T12" fmla="*/ 2878 w 100964"/>
              <a:gd name="T13" fmla="*/ 0 h 12700"/>
              <a:gd name="T14" fmla="*/ 34007 w 100964"/>
              <a:gd name="T15" fmla="*/ 0 h 12700"/>
              <a:gd name="T16" fmla="*/ 28250 w 100964"/>
              <a:gd name="T17" fmla="*/ 0 h 12700"/>
              <a:gd name="T18" fmla="*/ 25932 w 100964"/>
              <a:gd name="T19" fmla="*/ 2692 h 12700"/>
              <a:gd name="T20" fmla="*/ 25932 w 100964"/>
              <a:gd name="T21" fmla="*/ 9436 h 12700"/>
              <a:gd name="T22" fmla="*/ 28250 w 100964"/>
              <a:gd name="T23" fmla="*/ 12128 h 12700"/>
              <a:gd name="T24" fmla="*/ 34007 w 100964"/>
              <a:gd name="T25" fmla="*/ 12128 h 12700"/>
              <a:gd name="T26" fmla="*/ 36312 w 100964"/>
              <a:gd name="T27" fmla="*/ 9436 h 12700"/>
              <a:gd name="T28" fmla="*/ 36312 w 100964"/>
              <a:gd name="T29" fmla="*/ 2692 h 12700"/>
              <a:gd name="T30" fmla="*/ 34007 w 100964"/>
              <a:gd name="T31" fmla="*/ 0 h 12700"/>
              <a:gd name="T32" fmla="*/ 65136 w 100964"/>
              <a:gd name="T33" fmla="*/ 0 h 12700"/>
              <a:gd name="T34" fmla="*/ 59442 w 100964"/>
              <a:gd name="T35" fmla="*/ 0 h 12700"/>
              <a:gd name="T36" fmla="*/ 57062 w 100964"/>
              <a:gd name="T37" fmla="*/ 2692 h 12700"/>
              <a:gd name="T38" fmla="*/ 57062 w 100964"/>
              <a:gd name="T39" fmla="*/ 9436 h 12700"/>
              <a:gd name="T40" fmla="*/ 59442 w 100964"/>
              <a:gd name="T41" fmla="*/ 12128 h 12700"/>
              <a:gd name="T42" fmla="*/ 65136 w 100964"/>
              <a:gd name="T43" fmla="*/ 12128 h 12700"/>
              <a:gd name="T44" fmla="*/ 67442 w 100964"/>
              <a:gd name="T45" fmla="*/ 9436 h 12700"/>
              <a:gd name="T46" fmla="*/ 67442 w 100964"/>
              <a:gd name="T47" fmla="*/ 2692 h 12700"/>
              <a:gd name="T48" fmla="*/ 65136 w 100964"/>
              <a:gd name="T49" fmla="*/ 0 h 12700"/>
              <a:gd name="T50" fmla="*/ 96266 w 100964"/>
              <a:gd name="T51" fmla="*/ 0 h 12700"/>
              <a:gd name="T52" fmla="*/ 90571 w 100964"/>
              <a:gd name="T53" fmla="*/ 0 h 12700"/>
              <a:gd name="T54" fmla="*/ 88191 w 100964"/>
              <a:gd name="T55" fmla="*/ 2692 h 12700"/>
              <a:gd name="T56" fmla="*/ 88191 w 100964"/>
              <a:gd name="T57" fmla="*/ 9436 h 12700"/>
              <a:gd name="T58" fmla="*/ 90571 w 100964"/>
              <a:gd name="T59" fmla="*/ 12128 h 12700"/>
              <a:gd name="T60" fmla="*/ 96266 w 100964"/>
              <a:gd name="T61" fmla="*/ 12128 h 12700"/>
              <a:gd name="T62" fmla="*/ 98646 w 100964"/>
              <a:gd name="T63" fmla="*/ 9436 h 12700"/>
              <a:gd name="T64" fmla="*/ 98646 w 100964"/>
              <a:gd name="T65" fmla="*/ 2692 h 12700"/>
              <a:gd name="T66" fmla="*/ 96266 w 100964"/>
              <a:gd name="T67" fmla="*/ 0 h 12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964" h="12700">
                <a:moveTo>
                  <a:pt x="2933" y="0"/>
                </a:moveTo>
                <a:lnTo>
                  <a:pt x="0" y="0"/>
                </a:lnTo>
                <a:lnTo>
                  <a:pt x="0" y="12128"/>
                </a:lnTo>
                <a:lnTo>
                  <a:pt x="2933" y="12128"/>
                </a:lnTo>
                <a:lnTo>
                  <a:pt x="5283" y="9436"/>
                </a:lnTo>
                <a:lnTo>
                  <a:pt x="5283" y="2692"/>
                </a:lnTo>
                <a:lnTo>
                  <a:pt x="2933" y="0"/>
                </a:lnTo>
                <a:close/>
              </a:path>
              <a:path w="100964" h="12700">
                <a:moveTo>
                  <a:pt x="34658" y="0"/>
                </a:moveTo>
                <a:lnTo>
                  <a:pt x="28790" y="0"/>
                </a:lnTo>
                <a:lnTo>
                  <a:pt x="26428" y="2692"/>
                </a:lnTo>
                <a:lnTo>
                  <a:pt x="26428" y="9436"/>
                </a:lnTo>
                <a:lnTo>
                  <a:pt x="28790" y="12128"/>
                </a:lnTo>
                <a:lnTo>
                  <a:pt x="34658" y="12128"/>
                </a:lnTo>
                <a:lnTo>
                  <a:pt x="37007" y="9436"/>
                </a:lnTo>
                <a:lnTo>
                  <a:pt x="37007" y="2692"/>
                </a:lnTo>
                <a:lnTo>
                  <a:pt x="34658" y="0"/>
                </a:lnTo>
                <a:close/>
              </a:path>
              <a:path w="100964" h="12700">
                <a:moveTo>
                  <a:pt x="66382" y="0"/>
                </a:moveTo>
                <a:lnTo>
                  <a:pt x="60579" y="0"/>
                </a:lnTo>
                <a:lnTo>
                  <a:pt x="58153" y="2692"/>
                </a:lnTo>
                <a:lnTo>
                  <a:pt x="58153" y="9436"/>
                </a:lnTo>
                <a:lnTo>
                  <a:pt x="60579" y="12128"/>
                </a:lnTo>
                <a:lnTo>
                  <a:pt x="66382" y="12128"/>
                </a:lnTo>
                <a:lnTo>
                  <a:pt x="68732" y="9436"/>
                </a:lnTo>
                <a:lnTo>
                  <a:pt x="68732" y="2692"/>
                </a:lnTo>
                <a:lnTo>
                  <a:pt x="66382" y="0"/>
                </a:lnTo>
                <a:close/>
              </a:path>
              <a:path w="100964" h="12700">
                <a:moveTo>
                  <a:pt x="98107" y="0"/>
                </a:moveTo>
                <a:lnTo>
                  <a:pt x="92303" y="0"/>
                </a:lnTo>
                <a:lnTo>
                  <a:pt x="89877" y="2692"/>
                </a:lnTo>
                <a:lnTo>
                  <a:pt x="89877" y="9436"/>
                </a:lnTo>
                <a:lnTo>
                  <a:pt x="92303" y="12128"/>
                </a:lnTo>
                <a:lnTo>
                  <a:pt x="98107" y="12128"/>
                </a:lnTo>
                <a:lnTo>
                  <a:pt x="100533" y="9436"/>
                </a:lnTo>
                <a:lnTo>
                  <a:pt x="100533" y="2692"/>
                </a:lnTo>
                <a:lnTo>
                  <a:pt x="9810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0" name="object 396">
            <a:extLst>
              <a:ext uri="{FF2B5EF4-FFF2-40B4-BE49-F238E27FC236}">
                <a16:creationId xmlns:a16="http://schemas.microsoft.com/office/drawing/2014/main" id="{C86EC738-4FCA-471F-9765-7F2C2B7E3872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42936 w 42545"/>
              <a:gd name="T1" fmla="*/ 0 h 48894"/>
              <a:gd name="T2" fmla="*/ 0 w 42545"/>
              <a:gd name="T3" fmla="*/ 0 h 48894"/>
              <a:gd name="T4" fmla="*/ 21475 w 42545"/>
              <a:gd name="T5" fmla="*/ 46016 h 48894"/>
              <a:gd name="T6" fmla="*/ 42936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1" name="object 397">
            <a:extLst>
              <a:ext uri="{FF2B5EF4-FFF2-40B4-BE49-F238E27FC236}">
                <a16:creationId xmlns:a16="http://schemas.microsoft.com/office/drawing/2014/main" id="{8CD64A46-0F46-47E5-8DBA-273C49F2EB77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0 w 42545"/>
              <a:gd name="T1" fmla="*/ 0 h 48894"/>
              <a:gd name="T2" fmla="*/ 42934 w 42545"/>
              <a:gd name="T3" fmla="*/ 0 h 48894"/>
              <a:gd name="T4" fmla="*/ 21461 w 42545"/>
              <a:gd name="T5" fmla="*/ 4601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8" name="object 398">
            <a:extLst>
              <a:ext uri="{FF2B5EF4-FFF2-40B4-BE49-F238E27FC236}">
                <a16:creationId xmlns:a16="http://schemas.microsoft.com/office/drawing/2014/main" id="{39666517-74D9-4F1F-9F78-DCA92D9DCC0F}"/>
              </a:ext>
            </a:extLst>
          </p:cNvPr>
          <p:cNvSpPr txBox="1"/>
          <p:nvPr/>
        </p:nvSpPr>
        <p:spPr>
          <a:xfrm>
            <a:off x="792163" y="3813175"/>
            <a:ext cx="7556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8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60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399" name="object 399">
            <a:extLst>
              <a:ext uri="{FF2B5EF4-FFF2-40B4-BE49-F238E27FC236}">
                <a16:creationId xmlns:a16="http://schemas.microsoft.com/office/drawing/2014/main" id="{D88130EB-A70D-4428-B780-08E92A55BAE4}"/>
              </a:ext>
            </a:extLst>
          </p:cNvPr>
          <p:cNvSpPr txBox="1"/>
          <p:nvPr/>
        </p:nvSpPr>
        <p:spPr>
          <a:xfrm>
            <a:off x="2279650" y="3813175"/>
            <a:ext cx="7556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8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60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00" name="object 400">
            <a:extLst>
              <a:ext uri="{FF2B5EF4-FFF2-40B4-BE49-F238E27FC236}">
                <a16:creationId xmlns:a16="http://schemas.microsoft.com/office/drawing/2014/main" id="{1111D3F1-4A75-4BF5-A3FE-44160AE03264}"/>
              </a:ext>
            </a:extLst>
          </p:cNvPr>
          <p:cNvSpPr txBox="1"/>
          <p:nvPr/>
        </p:nvSpPr>
        <p:spPr>
          <a:xfrm>
            <a:off x="4510088" y="3813175"/>
            <a:ext cx="287337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01" name="object 401">
            <a:extLst>
              <a:ext uri="{FF2B5EF4-FFF2-40B4-BE49-F238E27FC236}">
                <a16:creationId xmlns:a16="http://schemas.microsoft.com/office/drawing/2014/main" id="{03747ED3-87E4-4CAF-B3E4-CC73DFA6637B}"/>
              </a:ext>
            </a:extLst>
          </p:cNvPr>
          <p:cNvSpPr txBox="1"/>
          <p:nvPr/>
        </p:nvSpPr>
        <p:spPr>
          <a:xfrm>
            <a:off x="3914775" y="3813175"/>
            <a:ext cx="1492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402" name="object 402">
            <a:extLst>
              <a:ext uri="{FF2B5EF4-FFF2-40B4-BE49-F238E27FC236}">
                <a16:creationId xmlns:a16="http://schemas.microsoft.com/office/drawing/2014/main" id="{1DABB50E-E313-436A-9CB0-B7E0EDE29A6D}"/>
              </a:ext>
            </a:extLst>
          </p:cNvPr>
          <p:cNvSpPr txBox="1"/>
          <p:nvPr/>
        </p:nvSpPr>
        <p:spPr>
          <a:xfrm>
            <a:off x="460960" y="1732112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latin typeface="Calibri"/>
                <a:cs typeface="Calibri"/>
              </a:rPr>
              <a:t>Me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(</a:t>
            </a:r>
            <a:r>
              <a:rPr sz="1200" spc="-10" dirty="0">
                <a:latin typeface="Calibri"/>
                <a:cs typeface="Calibri"/>
              </a:rPr>
              <a:t>Q</a:t>
            </a:r>
            <a:r>
              <a:rPr sz="1200" dirty="0">
                <a:latin typeface="Calibri"/>
                <a:cs typeface="Calibri"/>
              </a:rPr>
              <a:t>1,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387" name="object 403">
            <a:extLst>
              <a:ext uri="{FF2B5EF4-FFF2-40B4-BE49-F238E27FC236}">
                <a16:creationId xmlns:a16="http://schemas.microsoft.com/office/drawing/2014/main" id="{410252CE-BD5C-471A-95A4-4F8A4B885B7F}"/>
              </a:ext>
            </a:extLst>
          </p:cNvPr>
          <p:cNvSpPr>
            <a:spLocks/>
          </p:cNvSpPr>
          <p:nvPr/>
        </p:nvSpPr>
        <p:spPr bwMode="auto">
          <a:xfrm>
            <a:off x="779463" y="3924300"/>
            <a:ext cx="782637" cy="25400"/>
          </a:xfrm>
          <a:custGeom>
            <a:avLst/>
            <a:gdLst>
              <a:gd name="T0" fmla="*/ 781432 w 783590"/>
              <a:gd name="T1" fmla="*/ 0 h 26035"/>
              <a:gd name="T2" fmla="*/ 781432 w 783590"/>
              <a:gd name="T3" fmla="*/ 24660 h 26035"/>
              <a:gd name="T4" fmla="*/ 0 w 783590"/>
              <a:gd name="T5" fmla="*/ 24660 h 26035"/>
              <a:gd name="T6" fmla="*/ 0 w 78359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3590" h="26035">
                <a:moveTo>
                  <a:pt x="783337" y="0"/>
                </a:moveTo>
                <a:lnTo>
                  <a:pt x="783337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8" name="object 404">
            <a:extLst>
              <a:ext uri="{FF2B5EF4-FFF2-40B4-BE49-F238E27FC236}">
                <a16:creationId xmlns:a16="http://schemas.microsoft.com/office/drawing/2014/main" id="{B5F2A2C4-816D-4B5C-8361-DD33145A0498}"/>
              </a:ext>
            </a:extLst>
          </p:cNvPr>
          <p:cNvSpPr>
            <a:spLocks/>
          </p:cNvSpPr>
          <p:nvPr/>
        </p:nvSpPr>
        <p:spPr bwMode="auto">
          <a:xfrm>
            <a:off x="2266950" y="3924300"/>
            <a:ext cx="784225" cy="25400"/>
          </a:xfrm>
          <a:custGeom>
            <a:avLst/>
            <a:gdLst>
              <a:gd name="T0" fmla="*/ 784608 w 783589"/>
              <a:gd name="T1" fmla="*/ 0 h 26035"/>
              <a:gd name="T2" fmla="*/ 784608 w 783589"/>
              <a:gd name="T3" fmla="*/ 24660 h 26035"/>
              <a:gd name="T4" fmla="*/ 0 w 783589"/>
              <a:gd name="T5" fmla="*/ 24660 h 26035"/>
              <a:gd name="T6" fmla="*/ 0 w 783589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3589" h="26035">
                <a:moveTo>
                  <a:pt x="783336" y="0"/>
                </a:moveTo>
                <a:lnTo>
                  <a:pt x="78333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9" name="object 405">
            <a:extLst>
              <a:ext uri="{FF2B5EF4-FFF2-40B4-BE49-F238E27FC236}">
                <a16:creationId xmlns:a16="http://schemas.microsoft.com/office/drawing/2014/main" id="{3F1D24BE-DD0F-402B-9B69-9FC9AF734DC8}"/>
              </a:ext>
            </a:extLst>
          </p:cNvPr>
          <p:cNvSpPr>
            <a:spLocks/>
          </p:cNvSpPr>
          <p:nvPr/>
        </p:nvSpPr>
        <p:spPr bwMode="auto">
          <a:xfrm>
            <a:off x="3914775" y="3924300"/>
            <a:ext cx="319088" cy="25400"/>
          </a:xfrm>
          <a:custGeom>
            <a:avLst/>
            <a:gdLst>
              <a:gd name="T0" fmla="*/ 319152 w 318770"/>
              <a:gd name="T1" fmla="*/ 0 h 26035"/>
              <a:gd name="T2" fmla="*/ 319152 w 318770"/>
              <a:gd name="T3" fmla="*/ 24660 h 26035"/>
              <a:gd name="T4" fmla="*/ 0 w 318770"/>
              <a:gd name="T5" fmla="*/ 24660 h 26035"/>
              <a:gd name="T6" fmla="*/ 0 w 31877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0" name="object 406">
            <a:extLst>
              <a:ext uri="{FF2B5EF4-FFF2-40B4-BE49-F238E27FC236}">
                <a16:creationId xmlns:a16="http://schemas.microsoft.com/office/drawing/2014/main" id="{87B79572-322C-4242-A845-D55DC12BD253}"/>
              </a:ext>
            </a:extLst>
          </p:cNvPr>
          <p:cNvSpPr>
            <a:spLocks/>
          </p:cNvSpPr>
          <p:nvPr/>
        </p:nvSpPr>
        <p:spPr bwMode="auto">
          <a:xfrm>
            <a:off x="4514850" y="3924300"/>
            <a:ext cx="319088" cy="25400"/>
          </a:xfrm>
          <a:custGeom>
            <a:avLst/>
            <a:gdLst>
              <a:gd name="T0" fmla="*/ 319152 w 318770"/>
              <a:gd name="T1" fmla="*/ 0 h 26035"/>
              <a:gd name="T2" fmla="*/ 319152 w 318770"/>
              <a:gd name="T3" fmla="*/ 24660 h 26035"/>
              <a:gd name="T4" fmla="*/ 0 w 318770"/>
              <a:gd name="T5" fmla="*/ 24660 h 26035"/>
              <a:gd name="T6" fmla="*/ 0 w 31877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1" name="object 407">
            <a:extLst>
              <a:ext uri="{FF2B5EF4-FFF2-40B4-BE49-F238E27FC236}">
                <a16:creationId xmlns:a16="http://schemas.microsoft.com/office/drawing/2014/main" id="{88EAC104-496B-4A10-BDD6-DB2CE7E20B80}"/>
              </a:ext>
            </a:extLst>
          </p:cNvPr>
          <p:cNvSpPr>
            <a:spLocks/>
          </p:cNvSpPr>
          <p:nvPr/>
        </p:nvSpPr>
        <p:spPr bwMode="auto">
          <a:xfrm>
            <a:off x="6184900" y="3294063"/>
            <a:ext cx="4530725" cy="0"/>
          </a:xfrm>
          <a:custGeom>
            <a:avLst/>
            <a:gdLst>
              <a:gd name="T0" fmla="*/ 0 w 4530725"/>
              <a:gd name="T1" fmla="*/ 4530432 w 4530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30725">
                <a:moveTo>
                  <a:pt x="0" y="0"/>
                </a:moveTo>
                <a:lnTo>
                  <a:pt x="4530432" y="0"/>
                </a:lnTo>
              </a:path>
            </a:pathLst>
          </a:custGeom>
          <a:noFill/>
          <a:ln w="13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2" name="object 408">
            <a:extLst>
              <a:ext uri="{FF2B5EF4-FFF2-40B4-BE49-F238E27FC236}">
                <a16:creationId xmlns:a16="http://schemas.microsoft.com/office/drawing/2014/main" id="{A78D8756-0DA5-4101-98FA-C8E8C1A01A2F}"/>
              </a:ext>
            </a:extLst>
          </p:cNvPr>
          <p:cNvSpPr>
            <a:spLocks/>
          </p:cNvSpPr>
          <p:nvPr/>
        </p:nvSpPr>
        <p:spPr bwMode="auto">
          <a:xfrm>
            <a:off x="6157913" y="3765550"/>
            <a:ext cx="4584700" cy="0"/>
          </a:xfrm>
          <a:custGeom>
            <a:avLst/>
            <a:gdLst>
              <a:gd name="T0" fmla="*/ 0 w 4584700"/>
              <a:gd name="T1" fmla="*/ 4584558 w 45847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84700">
                <a:moveTo>
                  <a:pt x="0" y="0"/>
                </a:moveTo>
                <a:lnTo>
                  <a:pt x="4584558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3" name="object 409">
            <a:extLst>
              <a:ext uri="{FF2B5EF4-FFF2-40B4-BE49-F238E27FC236}">
                <a16:creationId xmlns:a16="http://schemas.microsoft.com/office/drawing/2014/main" id="{391FA843-FB77-4AEB-B3A7-46BC34C60A38}"/>
              </a:ext>
            </a:extLst>
          </p:cNvPr>
          <p:cNvSpPr>
            <a:spLocks/>
          </p:cNvSpPr>
          <p:nvPr/>
        </p:nvSpPr>
        <p:spPr bwMode="auto">
          <a:xfrm>
            <a:off x="625633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4" name="object 410">
            <a:extLst>
              <a:ext uri="{FF2B5EF4-FFF2-40B4-BE49-F238E27FC236}">
                <a16:creationId xmlns:a16="http://schemas.microsoft.com/office/drawing/2014/main" id="{B0B6B445-EB2C-4FDB-ABB1-33F1BF7B2D73}"/>
              </a:ext>
            </a:extLst>
          </p:cNvPr>
          <p:cNvSpPr>
            <a:spLocks/>
          </p:cNvSpPr>
          <p:nvPr/>
        </p:nvSpPr>
        <p:spPr bwMode="auto">
          <a:xfrm>
            <a:off x="63992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5" name="object 411">
            <a:extLst>
              <a:ext uri="{FF2B5EF4-FFF2-40B4-BE49-F238E27FC236}">
                <a16:creationId xmlns:a16="http://schemas.microsoft.com/office/drawing/2014/main" id="{ACB18BED-96DC-4FD8-8562-BAF1669045FE}"/>
              </a:ext>
            </a:extLst>
          </p:cNvPr>
          <p:cNvSpPr>
            <a:spLocks/>
          </p:cNvSpPr>
          <p:nvPr/>
        </p:nvSpPr>
        <p:spPr bwMode="auto">
          <a:xfrm>
            <a:off x="65405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6" name="object 412">
            <a:extLst>
              <a:ext uri="{FF2B5EF4-FFF2-40B4-BE49-F238E27FC236}">
                <a16:creationId xmlns:a16="http://schemas.microsoft.com/office/drawing/2014/main" id="{7A8ADA66-23AE-4CCC-AC69-1699B7D39EDA}"/>
              </a:ext>
            </a:extLst>
          </p:cNvPr>
          <p:cNvSpPr>
            <a:spLocks/>
          </p:cNvSpPr>
          <p:nvPr/>
        </p:nvSpPr>
        <p:spPr bwMode="auto">
          <a:xfrm>
            <a:off x="66833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7" name="object 413">
            <a:extLst>
              <a:ext uri="{FF2B5EF4-FFF2-40B4-BE49-F238E27FC236}">
                <a16:creationId xmlns:a16="http://schemas.microsoft.com/office/drawing/2014/main" id="{5DF4D01A-2D67-4E26-BAF8-77BDEB75A0E0}"/>
              </a:ext>
            </a:extLst>
          </p:cNvPr>
          <p:cNvSpPr>
            <a:spLocks/>
          </p:cNvSpPr>
          <p:nvPr/>
        </p:nvSpPr>
        <p:spPr bwMode="auto">
          <a:xfrm>
            <a:off x="682625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8" name="object 414">
            <a:extLst>
              <a:ext uri="{FF2B5EF4-FFF2-40B4-BE49-F238E27FC236}">
                <a16:creationId xmlns:a16="http://schemas.microsoft.com/office/drawing/2014/main" id="{6282F2CE-822C-477F-80DB-AE64F04901DB}"/>
              </a:ext>
            </a:extLst>
          </p:cNvPr>
          <p:cNvSpPr>
            <a:spLocks/>
          </p:cNvSpPr>
          <p:nvPr/>
        </p:nvSpPr>
        <p:spPr bwMode="auto">
          <a:xfrm>
            <a:off x="71104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9" name="object 415">
            <a:extLst>
              <a:ext uri="{FF2B5EF4-FFF2-40B4-BE49-F238E27FC236}">
                <a16:creationId xmlns:a16="http://schemas.microsoft.com/office/drawing/2014/main" id="{2CEBE566-3C83-48A7-83A0-7B8854202BA7}"/>
              </a:ext>
            </a:extLst>
          </p:cNvPr>
          <p:cNvSpPr>
            <a:spLocks/>
          </p:cNvSpPr>
          <p:nvPr/>
        </p:nvSpPr>
        <p:spPr bwMode="auto">
          <a:xfrm>
            <a:off x="73945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0" name="object 416">
            <a:extLst>
              <a:ext uri="{FF2B5EF4-FFF2-40B4-BE49-F238E27FC236}">
                <a16:creationId xmlns:a16="http://schemas.microsoft.com/office/drawing/2014/main" id="{D920C89E-AFDA-4426-BC82-1A7296752123}"/>
              </a:ext>
            </a:extLst>
          </p:cNvPr>
          <p:cNvSpPr>
            <a:spLocks/>
          </p:cNvSpPr>
          <p:nvPr/>
        </p:nvSpPr>
        <p:spPr bwMode="auto">
          <a:xfrm>
            <a:off x="767873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1" name="object 417">
            <a:extLst>
              <a:ext uri="{FF2B5EF4-FFF2-40B4-BE49-F238E27FC236}">
                <a16:creationId xmlns:a16="http://schemas.microsoft.com/office/drawing/2014/main" id="{C82B2CB5-C43F-4E9B-94CA-17BBC2102A80}"/>
              </a:ext>
            </a:extLst>
          </p:cNvPr>
          <p:cNvSpPr>
            <a:spLocks/>
          </p:cNvSpPr>
          <p:nvPr/>
        </p:nvSpPr>
        <p:spPr bwMode="auto">
          <a:xfrm>
            <a:off x="78216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2" name="object 418">
            <a:extLst>
              <a:ext uri="{FF2B5EF4-FFF2-40B4-BE49-F238E27FC236}">
                <a16:creationId xmlns:a16="http://schemas.microsoft.com/office/drawing/2014/main" id="{817C21C1-7DAF-40CF-A4BF-41F610A00786}"/>
              </a:ext>
            </a:extLst>
          </p:cNvPr>
          <p:cNvSpPr>
            <a:spLocks/>
          </p:cNvSpPr>
          <p:nvPr/>
        </p:nvSpPr>
        <p:spPr bwMode="auto">
          <a:xfrm>
            <a:off x="796448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3" name="object 419">
            <a:extLst>
              <a:ext uri="{FF2B5EF4-FFF2-40B4-BE49-F238E27FC236}">
                <a16:creationId xmlns:a16="http://schemas.microsoft.com/office/drawing/2014/main" id="{E7EFA476-4ED4-4F7E-8056-3150EA35FBA2}"/>
              </a:ext>
            </a:extLst>
          </p:cNvPr>
          <p:cNvSpPr>
            <a:spLocks/>
          </p:cNvSpPr>
          <p:nvPr/>
        </p:nvSpPr>
        <p:spPr bwMode="auto">
          <a:xfrm>
            <a:off x="810736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4" name="object 420">
            <a:extLst>
              <a:ext uri="{FF2B5EF4-FFF2-40B4-BE49-F238E27FC236}">
                <a16:creationId xmlns:a16="http://schemas.microsoft.com/office/drawing/2014/main" id="{6FB682F5-5DEB-4BB1-8F78-1FAF4A47345C}"/>
              </a:ext>
            </a:extLst>
          </p:cNvPr>
          <p:cNvSpPr>
            <a:spLocks/>
          </p:cNvSpPr>
          <p:nvPr/>
        </p:nvSpPr>
        <p:spPr bwMode="auto">
          <a:xfrm>
            <a:off x="824865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5" name="object 421">
            <a:extLst>
              <a:ext uri="{FF2B5EF4-FFF2-40B4-BE49-F238E27FC236}">
                <a16:creationId xmlns:a16="http://schemas.microsoft.com/office/drawing/2014/main" id="{8643B4E2-409B-4C34-902C-67F765C042D8}"/>
              </a:ext>
            </a:extLst>
          </p:cNvPr>
          <p:cNvSpPr>
            <a:spLocks/>
          </p:cNvSpPr>
          <p:nvPr/>
        </p:nvSpPr>
        <p:spPr bwMode="auto">
          <a:xfrm>
            <a:off x="85328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6" name="object 422">
            <a:extLst>
              <a:ext uri="{FF2B5EF4-FFF2-40B4-BE49-F238E27FC236}">
                <a16:creationId xmlns:a16="http://schemas.microsoft.com/office/drawing/2014/main" id="{CFBA3CB6-BB4F-4274-A92C-F195F52442FC}"/>
              </a:ext>
            </a:extLst>
          </p:cNvPr>
          <p:cNvSpPr>
            <a:spLocks/>
          </p:cNvSpPr>
          <p:nvPr/>
        </p:nvSpPr>
        <p:spPr bwMode="auto">
          <a:xfrm>
            <a:off x="88169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7" name="object 423">
            <a:extLst>
              <a:ext uri="{FF2B5EF4-FFF2-40B4-BE49-F238E27FC236}">
                <a16:creationId xmlns:a16="http://schemas.microsoft.com/office/drawing/2014/main" id="{044AD41E-8E37-4E79-AA1A-F3B729FED207}"/>
              </a:ext>
            </a:extLst>
          </p:cNvPr>
          <p:cNvSpPr>
            <a:spLocks/>
          </p:cNvSpPr>
          <p:nvPr/>
        </p:nvSpPr>
        <p:spPr bwMode="auto">
          <a:xfrm>
            <a:off x="92456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8" name="object 424">
            <a:extLst>
              <a:ext uri="{FF2B5EF4-FFF2-40B4-BE49-F238E27FC236}">
                <a16:creationId xmlns:a16="http://schemas.microsoft.com/office/drawing/2014/main" id="{033C724F-B534-4069-8882-2300B2648DB0}"/>
              </a:ext>
            </a:extLst>
          </p:cNvPr>
          <p:cNvSpPr>
            <a:spLocks/>
          </p:cNvSpPr>
          <p:nvPr/>
        </p:nvSpPr>
        <p:spPr bwMode="auto">
          <a:xfrm>
            <a:off x="938688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9" name="object 425">
            <a:extLst>
              <a:ext uri="{FF2B5EF4-FFF2-40B4-BE49-F238E27FC236}">
                <a16:creationId xmlns:a16="http://schemas.microsoft.com/office/drawing/2014/main" id="{C16D41D5-53F2-4624-B5BC-917389C79077}"/>
              </a:ext>
            </a:extLst>
          </p:cNvPr>
          <p:cNvSpPr>
            <a:spLocks/>
          </p:cNvSpPr>
          <p:nvPr/>
        </p:nvSpPr>
        <p:spPr bwMode="auto">
          <a:xfrm>
            <a:off x="981392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0" name="object 426">
            <a:extLst>
              <a:ext uri="{FF2B5EF4-FFF2-40B4-BE49-F238E27FC236}">
                <a16:creationId xmlns:a16="http://schemas.microsoft.com/office/drawing/2014/main" id="{CD11478B-35D5-4192-80B8-B66DE3A25F63}"/>
              </a:ext>
            </a:extLst>
          </p:cNvPr>
          <p:cNvSpPr>
            <a:spLocks/>
          </p:cNvSpPr>
          <p:nvPr/>
        </p:nvSpPr>
        <p:spPr bwMode="auto">
          <a:xfrm>
            <a:off x="99568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1" name="object 427">
            <a:extLst>
              <a:ext uri="{FF2B5EF4-FFF2-40B4-BE49-F238E27FC236}">
                <a16:creationId xmlns:a16="http://schemas.microsoft.com/office/drawing/2014/main" id="{C0E93D50-CD9E-47F0-AFBC-A8687140895E}"/>
              </a:ext>
            </a:extLst>
          </p:cNvPr>
          <p:cNvSpPr>
            <a:spLocks/>
          </p:cNvSpPr>
          <p:nvPr/>
        </p:nvSpPr>
        <p:spPr bwMode="auto">
          <a:xfrm>
            <a:off x="1024096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2" name="object 428">
            <a:extLst>
              <a:ext uri="{FF2B5EF4-FFF2-40B4-BE49-F238E27FC236}">
                <a16:creationId xmlns:a16="http://schemas.microsoft.com/office/drawing/2014/main" id="{0CB7D14C-600B-4A4F-86DC-D5FB081979DF}"/>
              </a:ext>
            </a:extLst>
          </p:cNvPr>
          <p:cNvSpPr>
            <a:spLocks/>
          </p:cNvSpPr>
          <p:nvPr/>
        </p:nvSpPr>
        <p:spPr bwMode="auto">
          <a:xfrm>
            <a:off x="106680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3" name="object 429">
            <a:extLst>
              <a:ext uri="{FF2B5EF4-FFF2-40B4-BE49-F238E27FC236}">
                <a16:creationId xmlns:a16="http://schemas.microsoft.com/office/drawing/2014/main" id="{D787793D-5509-4112-979A-3BFDEFA8EEBC}"/>
              </a:ext>
            </a:extLst>
          </p:cNvPr>
          <p:cNvSpPr>
            <a:spLocks/>
          </p:cNvSpPr>
          <p:nvPr/>
        </p:nvSpPr>
        <p:spPr bwMode="auto">
          <a:xfrm>
            <a:off x="6184900" y="1639888"/>
            <a:ext cx="0" cy="2128837"/>
          </a:xfrm>
          <a:custGeom>
            <a:avLst/>
            <a:gdLst>
              <a:gd name="T0" fmla="*/ 2129748 h 2127885"/>
              <a:gd name="T1" fmla="*/ 0 h 2127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885">
                <a:moveTo>
                  <a:pt x="0" y="2127844"/>
                </a:moveTo>
                <a:lnTo>
                  <a:pt x="0" y="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4" name="object 430">
            <a:extLst>
              <a:ext uri="{FF2B5EF4-FFF2-40B4-BE49-F238E27FC236}">
                <a16:creationId xmlns:a16="http://schemas.microsoft.com/office/drawing/2014/main" id="{F4FF767E-29AE-4115-BB9C-33F720FAAB3F}"/>
              </a:ext>
            </a:extLst>
          </p:cNvPr>
          <p:cNvSpPr>
            <a:spLocks/>
          </p:cNvSpPr>
          <p:nvPr/>
        </p:nvSpPr>
        <p:spPr bwMode="auto">
          <a:xfrm>
            <a:off x="6157913" y="3530600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5" name="object 431">
            <a:extLst>
              <a:ext uri="{FF2B5EF4-FFF2-40B4-BE49-F238E27FC236}">
                <a16:creationId xmlns:a16="http://schemas.microsoft.com/office/drawing/2014/main" id="{D7CD9EBC-1842-433D-A356-BC22A525C1BD}"/>
              </a:ext>
            </a:extLst>
          </p:cNvPr>
          <p:cNvSpPr>
            <a:spLocks/>
          </p:cNvSpPr>
          <p:nvPr/>
        </p:nvSpPr>
        <p:spPr bwMode="auto">
          <a:xfrm>
            <a:off x="6157913" y="3294063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6" name="object 432">
            <a:extLst>
              <a:ext uri="{FF2B5EF4-FFF2-40B4-BE49-F238E27FC236}">
                <a16:creationId xmlns:a16="http://schemas.microsoft.com/office/drawing/2014/main" id="{1B0F45A8-8CF7-4991-B30C-48B891B49954}"/>
              </a:ext>
            </a:extLst>
          </p:cNvPr>
          <p:cNvSpPr>
            <a:spLocks/>
          </p:cNvSpPr>
          <p:nvPr/>
        </p:nvSpPr>
        <p:spPr bwMode="auto">
          <a:xfrm>
            <a:off x="6157913" y="305752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7" name="object 433">
            <a:extLst>
              <a:ext uri="{FF2B5EF4-FFF2-40B4-BE49-F238E27FC236}">
                <a16:creationId xmlns:a16="http://schemas.microsoft.com/office/drawing/2014/main" id="{D324F5C7-BA46-4E9E-8806-F05BDC15800C}"/>
              </a:ext>
            </a:extLst>
          </p:cNvPr>
          <p:cNvSpPr>
            <a:spLocks/>
          </p:cNvSpPr>
          <p:nvPr/>
        </p:nvSpPr>
        <p:spPr bwMode="auto">
          <a:xfrm>
            <a:off x="6157913" y="282257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8" name="object 434">
            <a:extLst>
              <a:ext uri="{FF2B5EF4-FFF2-40B4-BE49-F238E27FC236}">
                <a16:creationId xmlns:a16="http://schemas.microsoft.com/office/drawing/2014/main" id="{23B5202A-B563-4F3F-B539-67C1B047D121}"/>
              </a:ext>
            </a:extLst>
          </p:cNvPr>
          <p:cNvSpPr>
            <a:spLocks/>
          </p:cNvSpPr>
          <p:nvPr/>
        </p:nvSpPr>
        <p:spPr bwMode="auto">
          <a:xfrm>
            <a:off x="6157913" y="258762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9" name="object 435">
            <a:extLst>
              <a:ext uri="{FF2B5EF4-FFF2-40B4-BE49-F238E27FC236}">
                <a16:creationId xmlns:a16="http://schemas.microsoft.com/office/drawing/2014/main" id="{75E80BE0-8D88-48FF-AEC2-83DEE002A9D9}"/>
              </a:ext>
            </a:extLst>
          </p:cNvPr>
          <p:cNvSpPr>
            <a:spLocks/>
          </p:cNvSpPr>
          <p:nvPr/>
        </p:nvSpPr>
        <p:spPr bwMode="auto">
          <a:xfrm>
            <a:off x="6157913" y="2351088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0" name="object 436">
            <a:extLst>
              <a:ext uri="{FF2B5EF4-FFF2-40B4-BE49-F238E27FC236}">
                <a16:creationId xmlns:a16="http://schemas.microsoft.com/office/drawing/2014/main" id="{4F52B4C0-0D9E-4EEC-9339-3D2429D43311}"/>
              </a:ext>
            </a:extLst>
          </p:cNvPr>
          <p:cNvSpPr>
            <a:spLocks/>
          </p:cNvSpPr>
          <p:nvPr/>
        </p:nvSpPr>
        <p:spPr bwMode="auto">
          <a:xfrm>
            <a:off x="6157913" y="2116138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1" name="object 437">
            <a:extLst>
              <a:ext uri="{FF2B5EF4-FFF2-40B4-BE49-F238E27FC236}">
                <a16:creationId xmlns:a16="http://schemas.microsoft.com/office/drawing/2014/main" id="{DFBAEADE-856B-4ECA-82AB-53A6BDB4BD11}"/>
              </a:ext>
            </a:extLst>
          </p:cNvPr>
          <p:cNvSpPr>
            <a:spLocks/>
          </p:cNvSpPr>
          <p:nvPr/>
        </p:nvSpPr>
        <p:spPr bwMode="auto">
          <a:xfrm>
            <a:off x="6157913" y="1879600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2" name="object 438">
            <a:extLst>
              <a:ext uri="{FF2B5EF4-FFF2-40B4-BE49-F238E27FC236}">
                <a16:creationId xmlns:a16="http://schemas.microsoft.com/office/drawing/2014/main" id="{CB523BCF-DA12-4D0D-B76D-6D58354CCBC4}"/>
              </a:ext>
            </a:extLst>
          </p:cNvPr>
          <p:cNvSpPr>
            <a:spLocks/>
          </p:cNvSpPr>
          <p:nvPr/>
        </p:nvSpPr>
        <p:spPr bwMode="auto">
          <a:xfrm>
            <a:off x="6157913" y="1643063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3" name="object 439">
            <a:extLst>
              <a:ext uri="{FF2B5EF4-FFF2-40B4-BE49-F238E27FC236}">
                <a16:creationId xmlns:a16="http://schemas.microsoft.com/office/drawing/2014/main" id="{F48102E3-BE9B-4348-9BB5-5F494D440866}"/>
              </a:ext>
            </a:extLst>
          </p:cNvPr>
          <p:cNvSpPr>
            <a:spLocks/>
          </p:cNvSpPr>
          <p:nvPr/>
        </p:nvSpPr>
        <p:spPr bwMode="auto">
          <a:xfrm>
            <a:off x="6253163" y="3203575"/>
            <a:ext cx="2989262" cy="331788"/>
          </a:xfrm>
          <a:custGeom>
            <a:avLst/>
            <a:gdLst>
              <a:gd name="T0" fmla="*/ 44617 w 2989579"/>
              <a:gd name="T1" fmla="*/ 135428 h 332104"/>
              <a:gd name="T2" fmla="*/ 71078 w 2989579"/>
              <a:gd name="T3" fmla="*/ 163759 h 332104"/>
              <a:gd name="T4" fmla="*/ 108359 w 2989579"/>
              <a:gd name="T5" fmla="*/ 226428 h 332104"/>
              <a:gd name="T6" fmla="*/ 149091 w 2989579"/>
              <a:gd name="T7" fmla="*/ 268677 h 332104"/>
              <a:gd name="T8" fmla="*/ 182359 w 2989579"/>
              <a:gd name="T9" fmla="*/ 273088 h 332104"/>
              <a:gd name="T10" fmla="*/ 241400 w 2989579"/>
              <a:gd name="T11" fmla="*/ 311495 h 332104"/>
              <a:gd name="T12" fmla="*/ 295822 w 2989579"/>
              <a:gd name="T13" fmla="*/ 311470 h 332104"/>
              <a:gd name="T14" fmla="*/ 324213 w 2989579"/>
              <a:gd name="T15" fmla="*/ 291988 h 332104"/>
              <a:gd name="T16" fmla="*/ 374963 w 2989579"/>
              <a:gd name="T17" fmla="*/ 262795 h 332104"/>
              <a:gd name="T18" fmla="*/ 416840 w 2989579"/>
              <a:gd name="T19" fmla="*/ 218100 h 332104"/>
              <a:gd name="T20" fmla="*/ 451897 w 2989579"/>
              <a:gd name="T21" fmla="*/ 212928 h 332104"/>
              <a:gd name="T22" fmla="*/ 512540 w 2989579"/>
              <a:gd name="T23" fmla="*/ 245024 h 332104"/>
              <a:gd name="T24" fmla="*/ 561728 w 2989579"/>
              <a:gd name="T25" fmla="*/ 259689 h 332104"/>
              <a:gd name="T26" fmla="*/ 599820 w 2989579"/>
              <a:gd name="T27" fmla="*/ 263391 h 332104"/>
              <a:gd name="T28" fmla="*/ 661022 w 2989579"/>
              <a:gd name="T29" fmla="*/ 282747 h 332104"/>
              <a:gd name="T30" fmla="*/ 712165 w 2989579"/>
              <a:gd name="T31" fmla="*/ 300100 h 332104"/>
              <a:gd name="T32" fmla="*/ 773583 w 2989579"/>
              <a:gd name="T33" fmla="*/ 301101 h 332104"/>
              <a:gd name="T34" fmla="*/ 810824 w 2989579"/>
              <a:gd name="T35" fmla="*/ 311787 h 332104"/>
              <a:gd name="T36" fmla="*/ 860776 w 2989579"/>
              <a:gd name="T37" fmla="*/ 327974 h 332104"/>
              <a:gd name="T38" fmla="*/ 920503 w 2989579"/>
              <a:gd name="T39" fmla="*/ 315071 h 332104"/>
              <a:gd name="T40" fmla="*/ 986414 w 2989579"/>
              <a:gd name="T41" fmla="*/ 291063 h 332104"/>
              <a:gd name="T42" fmla="*/ 1019517 w 2989579"/>
              <a:gd name="T43" fmla="*/ 289985 h 332104"/>
              <a:gd name="T44" fmla="*/ 1072629 w 2989579"/>
              <a:gd name="T45" fmla="*/ 284927 h 332104"/>
              <a:gd name="T46" fmla="*/ 1130390 w 2989579"/>
              <a:gd name="T47" fmla="*/ 260082 h 332104"/>
              <a:gd name="T48" fmla="*/ 1162007 w 2989579"/>
              <a:gd name="T49" fmla="*/ 244631 h 332104"/>
              <a:gd name="T50" fmla="*/ 1215830 w 2989579"/>
              <a:gd name="T51" fmla="*/ 225426 h 332104"/>
              <a:gd name="T52" fmla="*/ 1270149 w 2989579"/>
              <a:gd name="T53" fmla="*/ 178577 h 332104"/>
              <a:gd name="T54" fmla="*/ 1301562 w 2989579"/>
              <a:gd name="T55" fmla="*/ 166168 h 332104"/>
              <a:gd name="T56" fmla="*/ 1351095 w 2989579"/>
              <a:gd name="T57" fmla="*/ 142882 h 332104"/>
              <a:gd name="T58" fmla="*/ 1402950 w 2989579"/>
              <a:gd name="T59" fmla="*/ 97604 h 332104"/>
              <a:gd name="T60" fmla="*/ 1432675 w 2989579"/>
              <a:gd name="T61" fmla="*/ 89669 h 332104"/>
              <a:gd name="T62" fmla="*/ 1471884 w 2989579"/>
              <a:gd name="T63" fmla="*/ 154709 h 332104"/>
              <a:gd name="T64" fmla="*/ 1493318 w 2989579"/>
              <a:gd name="T65" fmla="*/ 167333 h 332104"/>
              <a:gd name="T66" fmla="*/ 1540958 w 2989579"/>
              <a:gd name="T67" fmla="*/ 230155 h 332104"/>
              <a:gd name="T68" fmla="*/ 1579607 w 2989579"/>
              <a:gd name="T69" fmla="*/ 274951 h 332104"/>
              <a:gd name="T70" fmla="*/ 1640034 w 2989579"/>
              <a:gd name="T71" fmla="*/ 288185 h 332104"/>
              <a:gd name="T72" fmla="*/ 1673897 w 2989579"/>
              <a:gd name="T73" fmla="*/ 302711 h 332104"/>
              <a:gd name="T74" fmla="*/ 1732712 w 2989579"/>
              <a:gd name="T75" fmla="*/ 321902 h 332104"/>
              <a:gd name="T76" fmla="*/ 1821594 w 2989579"/>
              <a:gd name="T77" fmla="*/ 319190 h 332104"/>
              <a:gd name="T78" fmla="*/ 1864675 w 2989579"/>
              <a:gd name="T79" fmla="*/ 300367 h 332104"/>
              <a:gd name="T80" fmla="*/ 1893193 w 2989579"/>
              <a:gd name="T81" fmla="*/ 269209 h 332104"/>
              <a:gd name="T82" fmla="*/ 1928263 w 2989579"/>
              <a:gd name="T83" fmla="*/ 225325 h 332104"/>
              <a:gd name="T84" fmla="*/ 1966418 w 2989579"/>
              <a:gd name="T85" fmla="*/ 156712 h 332104"/>
              <a:gd name="T86" fmla="*/ 2012587 w 2989579"/>
              <a:gd name="T87" fmla="*/ 124615 h 332104"/>
              <a:gd name="T88" fmla="*/ 2047504 w 2989579"/>
              <a:gd name="T89" fmla="*/ 134997 h 332104"/>
              <a:gd name="T90" fmla="*/ 2104071 w 2989579"/>
              <a:gd name="T91" fmla="*/ 164493 h 332104"/>
              <a:gd name="T92" fmla="*/ 2163025 w 2989579"/>
              <a:gd name="T93" fmla="*/ 182214 h 332104"/>
              <a:gd name="T94" fmla="*/ 2215362 w 2989579"/>
              <a:gd name="T95" fmla="*/ 191886 h 332104"/>
              <a:gd name="T96" fmla="*/ 2274888 w 2989579"/>
              <a:gd name="T97" fmla="*/ 206349 h 332104"/>
              <a:gd name="T98" fmla="*/ 2337142 w 2989579"/>
              <a:gd name="T99" fmla="*/ 215704 h 332104"/>
              <a:gd name="T100" fmla="*/ 2372694 w 2989579"/>
              <a:gd name="T101" fmla="*/ 222207 h 332104"/>
              <a:gd name="T102" fmla="*/ 2433820 w 2989579"/>
              <a:gd name="T103" fmla="*/ 242970 h 332104"/>
              <a:gd name="T104" fmla="*/ 2485751 w 2989579"/>
              <a:gd name="T105" fmla="*/ 255368 h 332104"/>
              <a:gd name="T106" fmla="*/ 2519971 w 2989579"/>
              <a:gd name="T107" fmla="*/ 249421 h 332104"/>
              <a:gd name="T108" fmla="*/ 2577731 w 2989579"/>
              <a:gd name="T109" fmla="*/ 262415 h 332104"/>
              <a:gd name="T110" fmla="*/ 2629446 w 2989579"/>
              <a:gd name="T111" fmla="*/ 217010 h 332104"/>
              <a:gd name="T112" fmla="*/ 2661978 w 2989579"/>
              <a:gd name="T113" fmla="*/ 199974 h 332104"/>
              <a:gd name="T114" fmla="*/ 2712779 w 2989579"/>
              <a:gd name="T115" fmla="*/ 179540 h 332104"/>
              <a:gd name="T116" fmla="*/ 2762108 w 2989579"/>
              <a:gd name="T117" fmla="*/ 135746 h 332104"/>
              <a:gd name="T118" fmla="*/ 2794004 w 2989579"/>
              <a:gd name="T119" fmla="*/ 116009 h 332104"/>
              <a:gd name="T120" fmla="*/ 2848044 w 2989579"/>
              <a:gd name="T121" fmla="*/ 82861 h 332104"/>
              <a:gd name="T122" fmla="*/ 2905169 w 2989579"/>
              <a:gd name="T123" fmla="*/ 50831 h 332104"/>
              <a:gd name="T124" fmla="*/ 2960885 w 2989579"/>
              <a:gd name="T125" fmla="*/ 27253 h 332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89579" h="332104">
                <a:moveTo>
                  <a:pt x="7226" y="86194"/>
                </a:moveTo>
                <a:lnTo>
                  <a:pt x="0" y="94703"/>
                </a:lnTo>
                <a:lnTo>
                  <a:pt x="1968" y="97091"/>
                </a:lnTo>
                <a:lnTo>
                  <a:pt x="5168" y="97129"/>
                </a:lnTo>
                <a:lnTo>
                  <a:pt x="9156" y="92430"/>
                </a:lnTo>
                <a:lnTo>
                  <a:pt x="9182" y="88595"/>
                </a:lnTo>
                <a:lnTo>
                  <a:pt x="7226" y="86207"/>
                </a:lnTo>
                <a:lnTo>
                  <a:pt x="7226" y="86194"/>
                </a:lnTo>
                <a:close/>
              </a:path>
              <a:path w="2989579" h="332104">
                <a:moveTo>
                  <a:pt x="23342" y="109728"/>
                </a:moveTo>
                <a:lnTo>
                  <a:pt x="21272" y="112166"/>
                </a:lnTo>
                <a:lnTo>
                  <a:pt x="19354" y="114414"/>
                </a:lnTo>
                <a:lnTo>
                  <a:pt x="19329" y="118262"/>
                </a:lnTo>
                <a:lnTo>
                  <a:pt x="23253" y="123050"/>
                </a:lnTo>
                <a:lnTo>
                  <a:pt x="26454" y="123075"/>
                </a:lnTo>
                <a:lnTo>
                  <a:pt x="30441" y="118389"/>
                </a:lnTo>
                <a:lnTo>
                  <a:pt x="30467" y="114554"/>
                </a:lnTo>
                <a:lnTo>
                  <a:pt x="28511" y="112166"/>
                </a:lnTo>
                <a:lnTo>
                  <a:pt x="26543" y="109766"/>
                </a:lnTo>
                <a:lnTo>
                  <a:pt x="23342" y="109728"/>
                </a:lnTo>
                <a:close/>
              </a:path>
              <a:path w="2989579" h="332104">
                <a:moveTo>
                  <a:pt x="44627" y="135686"/>
                </a:moveTo>
                <a:lnTo>
                  <a:pt x="40640" y="140373"/>
                </a:lnTo>
                <a:lnTo>
                  <a:pt x="40614" y="144208"/>
                </a:lnTo>
                <a:lnTo>
                  <a:pt x="42570" y="146596"/>
                </a:lnTo>
                <a:lnTo>
                  <a:pt x="44526" y="148996"/>
                </a:lnTo>
                <a:lnTo>
                  <a:pt x="47739" y="149034"/>
                </a:lnTo>
                <a:lnTo>
                  <a:pt x="51727" y="144348"/>
                </a:lnTo>
                <a:lnTo>
                  <a:pt x="51765" y="140500"/>
                </a:lnTo>
                <a:lnTo>
                  <a:pt x="49796" y="138125"/>
                </a:lnTo>
                <a:lnTo>
                  <a:pt x="47828" y="135724"/>
                </a:lnTo>
                <a:lnTo>
                  <a:pt x="44627" y="135686"/>
                </a:lnTo>
                <a:close/>
              </a:path>
              <a:path w="2989579" h="332104">
                <a:moveTo>
                  <a:pt x="65913" y="161632"/>
                </a:moveTo>
                <a:lnTo>
                  <a:pt x="63843" y="164071"/>
                </a:lnTo>
                <a:lnTo>
                  <a:pt x="61925" y="166319"/>
                </a:lnTo>
                <a:lnTo>
                  <a:pt x="61899" y="170167"/>
                </a:lnTo>
                <a:lnTo>
                  <a:pt x="63855" y="172554"/>
                </a:lnTo>
                <a:lnTo>
                  <a:pt x="65824" y="174955"/>
                </a:lnTo>
                <a:lnTo>
                  <a:pt x="69024" y="174993"/>
                </a:lnTo>
                <a:lnTo>
                  <a:pt x="73012" y="170294"/>
                </a:lnTo>
                <a:lnTo>
                  <a:pt x="73037" y="166458"/>
                </a:lnTo>
                <a:lnTo>
                  <a:pt x="71094" y="164071"/>
                </a:lnTo>
                <a:lnTo>
                  <a:pt x="69113" y="161671"/>
                </a:lnTo>
                <a:lnTo>
                  <a:pt x="65913" y="161632"/>
                </a:lnTo>
                <a:close/>
              </a:path>
              <a:path w="2989579" h="332104">
                <a:moveTo>
                  <a:pt x="87210" y="187591"/>
                </a:moveTo>
                <a:lnTo>
                  <a:pt x="83223" y="192265"/>
                </a:lnTo>
                <a:lnTo>
                  <a:pt x="83185" y="196100"/>
                </a:lnTo>
                <a:lnTo>
                  <a:pt x="85140" y="198501"/>
                </a:lnTo>
                <a:lnTo>
                  <a:pt x="87096" y="200914"/>
                </a:lnTo>
                <a:lnTo>
                  <a:pt x="90297" y="200952"/>
                </a:lnTo>
                <a:lnTo>
                  <a:pt x="92377" y="198501"/>
                </a:lnTo>
                <a:lnTo>
                  <a:pt x="94297" y="196253"/>
                </a:lnTo>
                <a:lnTo>
                  <a:pt x="94335" y="192430"/>
                </a:lnTo>
                <a:lnTo>
                  <a:pt x="92379" y="190030"/>
                </a:lnTo>
                <a:lnTo>
                  <a:pt x="90411" y="187629"/>
                </a:lnTo>
                <a:lnTo>
                  <a:pt x="87210" y="187591"/>
                </a:lnTo>
                <a:close/>
              </a:path>
              <a:path w="2989579" h="332104">
                <a:moveTo>
                  <a:pt x="108496" y="213537"/>
                </a:moveTo>
                <a:lnTo>
                  <a:pt x="106415" y="215988"/>
                </a:lnTo>
                <a:lnTo>
                  <a:pt x="104508" y="218224"/>
                </a:lnTo>
                <a:lnTo>
                  <a:pt x="104470" y="222072"/>
                </a:lnTo>
                <a:lnTo>
                  <a:pt x="106426" y="224459"/>
                </a:lnTo>
                <a:lnTo>
                  <a:pt x="108381" y="226860"/>
                </a:lnTo>
                <a:lnTo>
                  <a:pt x="111594" y="226898"/>
                </a:lnTo>
                <a:lnTo>
                  <a:pt x="113675" y="224459"/>
                </a:lnTo>
                <a:lnTo>
                  <a:pt x="115582" y="222211"/>
                </a:lnTo>
                <a:lnTo>
                  <a:pt x="115620" y="218376"/>
                </a:lnTo>
                <a:lnTo>
                  <a:pt x="113665" y="215988"/>
                </a:lnTo>
                <a:lnTo>
                  <a:pt x="111709" y="213588"/>
                </a:lnTo>
                <a:lnTo>
                  <a:pt x="108496" y="213537"/>
                </a:lnTo>
                <a:close/>
              </a:path>
              <a:path w="2989579" h="332104">
                <a:moveTo>
                  <a:pt x="129781" y="239496"/>
                </a:moveTo>
                <a:lnTo>
                  <a:pt x="125793" y="244182"/>
                </a:lnTo>
                <a:lnTo>
                  <a:pt x="125755" y="248018"/>
                </a:lnTo>
                <a:lnTo>
                  <a:pt x="129667" y="252818"/>
                </a:lnTo>
                <a:lnTo>
                  <a:pt x="132880" y="252857"/>
                </a:lnTo>
                <a:lnTo>
                  <a:pt x="136867" y="248170"/>
                </a:lnTo>
                <a:lnTo>
                  <a:pt x="136906" y="244335"/>
                </a:lnTo>
                <a:lnTo>
                  <a:pt x="132994" y="239534"/>
                </a:lnTo>
                <a:lnTo>
                  <a:pt x="129781" y="239496"/>
                </a:lnTo>
                <a:close/>
              </a:path>
              <a:path w="2989579" h="332104">
                <a:moveTo>
                  <a:pt x="153847" y="261188"/>
                </a:moveTo>
                <a:lnTo>
                  <a:pt x="150964" y="262851"/>
                </a:lnTo>
                <a:lnTo>
                  <a:pt x="150037" y="266014"/>
                </a:lnTo>
                <a:lnTo>
                  <a:pt x="149123" y="269189"/>
                </a:lnTo>
                <a:lnTo>
                  <a:pt x="150520" y="272630"/>
                </a:lnTo>
                <a:lnTo>
                  <a:pt x="155816" y="274840"/>
                </a:lnTo>
                <a:lnTo>
                  <a:pt x="158699" y="273164"/>
                </a:lnTo>
                <a:lnTo>
                  <a:pt x="159613" y="270014"/>
                </a:lnTo>
                <a:lnTo>
                  <a:pt x="160528" y="266839"/>
                </a:lnTo>
                <a:lnTo>
                  <a:pt x="159131" y="263385"/>
                </a:lnTo>
                <a:lnTo>
                  <a:pt x="153847" y="261188"/>
                </a:lnTo>
                <a:close/>
              </a:path>
              <a:path w="2989579" h="332104">
                <a:moveTo>
                  <a:pt x="182397" y="273608"/>
                </a:moveTo>
                <a:lnTo>
                  <a:pt x="179514" y="275272"/>
                </a:lnTo>
                <a:lnTo>
                  <a:pt x="178587" y="278434"/>
                </a:lnTo>
                <a:lnTo>
                  <a:pt x="177673" y="281597"/>
                </a:lnTo>
                <a:lnTo>
                  <a:pt x="179070" y="285051"/>
                </a:lnTo>
                <a:lnTo>
                  <a:pt x="181711" y="286143"/>
                </a:lnTo>
                <a:lnTo>
                  <a:pt x="184353" y="287261"/>
                </a:lnTo>
                <a:lnTo>
                  <a:pt x="187236" y="285584"/>
                </a:lnTo>
                <a:lnTo>
                  <a:pt x="188163" y="282422"/>
                </a:lnTo>
                <a:lnTo>
                  <a:pt x="189077" y="279260"/>
                </a:lnTo>
                <a:lnTo>
                  <a:pt x="187680" y="275805"/>
                </a:lnTo>
                <a:lnTo>
                  <a:pt x="185039" y="274701"/>
                </a:lnTo>
                <a:lnTo>
                  <a:pt x="182397" y="273608"/>
                </a:lnTo>
                <a:close/>
              </a:path>
              <a:path w="2989579" h="332104">
                <a:moveTo>
                  <a:pt x="210934" y="286016"/>
                </a:moveTo>
                <a:lnTo>
                  <a:pt x="208051" y="287693"/>
                </a:lnTo>
                <a:lnTo>
                  <a:pt x="207137" y="290855"/>
                </a:lnTo>
                <a:lnTo>
                  <a:pt x="206209" y="294017"/>
                </a:lnTo>
                <a:lnTo>
                  <a:pt x="207619" y="297472"/>
                </a:lnTo>
                <a:lnTo>
                  <a:pt x="210261" y="298564"/>
                </a:lnTo>
                <a:lnTo>
                  <a:pt x="212902" y="299669"/>
                </a:lnTo>
                <a:lnTo>
                  <a:pt x="215785" y="298005"/>
                </a:lnTo>
                <a:lnTo>
                  <a:pt x="216712" y="294843"/>
                </a:lnTo>
                <a:lnTo>
                  <a:pt x="217614" y="291680"/>
                </a:lnTo>
                <a:lnTo>
                  <a:pt x="216230" y="288226"/>
                </a:lnTo>
                <a:lnTo>
                  <a:pt x="213588" y="287121"/>
                </a:lnTo>
                <a:lnTo>
                  <a:pt x="210934" y="286016"/>
                </a:lnTo>
                <a:close/>
              </a:path>
              <a:path w="2989579" h="332104">
                <a:moveTo>
                  <a:pt x="239483" y="298437"/>
                </a:moveTo>
                <a:lnTo>
                  <a:pt x="236601" y="300101"/>
                </a:lnTo>
                <a:lnTo>
                  <a:pt x="235686" y="303276"/>
                </a:lnTo>
                <a:lnTo>
                  <a:pt x="234759" y="306425"/>
                </a:lnTo>
                <a:lnTo>
                  <a:pt x="236169" y="309892"/>
                </a:lnTo>
                <a:lnTo>
                  <a:pt x="238798" y="310984"/>
                </a:lnTo>
                <a:lnTo>
                  <a:pt x="241452" y="312089"/>
                </a:lnTo>
                <a:lnTo>
                  <a:pt x="244335" y="310426"/>
                </a:lnTo>
                <a:lnTo>
                  <a:pt x="245262" y="307251"/>
                </a:lnTo>
                <a:lnTo>
                  <a:pt x="246164" y="304101"/>
                </a:lnTo>
                <a:lnTo>
                  <a:pt x="244779" y="300634"/>
                </a:lnTo>
                <a:lnTo>
                  <a:pt x="242138" y="299542"/>
                </a:lnTo>
                <a:lnTo>
                  <a:pt x="239483" y="298437"/>
                </a:lnTo>
                <a:close/>
              </a:path>
              <a:path w="2989579" h="332104">
                <a:moveTo>
                  <a:pt x="268033" y="310857"/>
                </a:moveTo>
                <a:lnTo>
                  <a:pt x="265150" y="312534"/>
                </a:lnTo>
                <a:lnTo>
                  <a:pt x="264236" y="315683"/>
                </a:lnTo>
                <a:lnTo>
                  <a:pt x="263309" y="318858"/>
                </a:lnTo>
                <a:lnTo>
                  <a:pt x="264706" y="322300"/>
                </a:lnTo>
                <a:lnTo>
                  <a:pt x="267347" y="323405"/>
                </a:lnTo>
                <a:lnTo>
                  <a:pt x="270002" y="324510"/>
                </a:lnTo>
                <a:lnTo>
                  <a:pt x="272884" y="322846"/>
                </a:lnTo>
                <a:lnTo>
                  <a:pt x="273799" y="319671"/>
                </a:lnTo>
                <a:lnTo>
                  <a:pt x="274713" y="316509"/>
                </a:lnTo>
                <a:lnTo>
                  <a:pt x="273329" y="313055"/>
                </a:lnTo>
                <a:lnTo>
                  <a:pt x="270687" y="311962"/>
                </a:lnTo>
                <a:lnTo>
                  <a:pt x="268033" y="310857"/>
                </a:lnTo>
                <a:close/>
              </a:path>
              <a:path w="2989579" h="332104">
                <a:moveTo>
                  <a:pt x="295884" y="312064"/>
                </a:moveTo>
                <a:lnTo>
                  <a:pt x="293573" y="313969"/>
                </a:lnTo>
                <a:lnTo>
                  <a:pt x="291261" y="315874"/>
                </a:lnTo>
                <a:lnTo>
                  <a:pt x="290677" y="319646"/>
                </a:lnTo>
                <a:lnTo>
                  <a:pt x="293852" y="325158"/>
                </a:lnTo>
                <a:lnTo>
                  <a:pt x="296989" y="325856"/>
                </a:lnTo>
                <a:lnTo>
                  <a:pt x="299300" y="323964"/>
                </a:lnTo>
                <a:lnTo>
                  <a:pt x="301612" y="322059"/>
                </a:lnTo>
                <a:lnTo>
                  <a:pt x="302196" y="318287"/>
                </a:lnTo>
                <a:lnTo>
                  <a:pt x="300621" y="315531"/>
                </a:lnTo>
                <a:lnTo>
                  <a:pt x="299034" y="312775"/>
                </a:lnTo>
                <a:lnTo>
                  <a:pt x="295884" y="312064"/>
                </a:lnTo>
                <a:close/>
              </a:path>
              <a:path w="2989579" h="332104">
                <a:moveTo>
                  <a:pt x="321132" y="291846"/>
                </a:moveTo>
                <a:lnTo>
                  <a:pt x="318833" y="293738"/>
                </a:lnTo>
                <a:lnTo>
                  <a:pt x="316522" y="295643"/>
                </a:lnTo>
                <a:lnTo>
                  <a:pt x="315925" y="299415"/>
                </a:lnTo>
                <a:lnTo>
                  <a:pt x="319100" y="304939"/>
                </a:lnTo>
                <a:lnTo>
                  <a:pt x="322237" y="305638"/>
                </a:lnTo>
                <a:lnTo>
                  <a:pt x="326859" y="301828"/>
                </a:lnTo>
                <a:lnTo>
                  <a:pt x="327444" y="298069"/>
                </a:lnTo>
                <a:lnTo>
                  <a:pt x="324281" y="292544"/>
                </a:lnTo>
                <a:lnTo>
                  <a:pt x="321132" y="291846"/>
                </a:lnTo>
                <a:close/>
              </a:path>
              <a:path w="2989579" h="332104">
                <a:moveTo>
                  <a:pt x="346379" y="271614"/>
                </a:moveTo>
                <a:lnTo>
                  <a:pt x="341757" y="275424"/>
                </a:lnTo>
                <a:lnTo>
                  <a:pt x="341172" y="279196"/>
                </a:lnTo>
                <a:lnTo>
                  <a:pt x="344347" y="284708"/>
                </a:lnTo>
                <a:lnTo>
                  <a:pt x="347497" y="285407"/>
                </a:lnTo>
                <a:lnTo>
                  <a:pt x="349796" y="283514"/>
                </a:lnTo>
                <a:lnTo>
                  <a:pt x="352107" y="281609"/>
                </a:lnTo>
                <a:lnTo>
                  <a:pt x="352691" y="277837"/>
                </a:lnTo>
                <a:lnTo>
                  <a:pt x="351104" y="275082"/>
                </a:lnTo>
                <a:lnTo>
                  <a:pt x="349529" y="272326"/>
                </a:lnTo>
                <a:lnTo>
                  <a:pt x="346379" y="271614"/>
                </a:lnTo>
                <a:close/>
              </a:path>
              <a:path w="2989579" h="332104">
                <a:moveTo>
                  <a:pt x="371627" y="251396"/>
                </a:moveTo>
                <a:lnTo>
                  <a:pt x="369328" y="253301"/>
                </a:lnTo>
                <a:lnTo>
                  <a:pt x="367004" y="255193"/>
                </a:lnTo>
                <a:lnTo>
                  <a:pt x="366433" y="258965"/>
                </a:lnTo>
                <a:lnTo>
                  <a:pt x="368900" y="263296"/>
                </a:lnTo>
                <a:lnTo>
                  <a:pt x="369582" y="264490"/>
                </a:lnTo>
                <a:lnTo>
                  <a:pt x="372732" y="265176"/>
                </a:lnTo>
                <a:lnTo>
                  <a:pt x="375043" y="263296"/>
                </a:lnTo>
                <a:lnTo>
                  <a:pt x="377355" y="261391"/>
                </a:lnTo>
                <a:lnTo>
                  <a:pt x="377939" y="257619"/>
                </a:lnTo>
                <a:lnTo>
                  <a:pt x="376364" y="254850"/>
                </a:lnTo>
                <a:lnTo>
                  <a:pt x="374777" y="252095"/>
                </a:lnTo>
                <a:lnTo>
                  <a:pt x="371627" y="251396"/>
                </a:lnTo>
                <a:close/>
              </a:path>
              <a:path w="2989579" h="332104">
                <a:moveTo>
                  <a:pt x="396900" y="231165"/>
                </a:moveTo>
                <a:lnTo>
                  <a:pt x="392252" y="234975"/>
                </a:lnTo>
                <a:lnTo>
                  <a:pt x="391668" y="238747"/>
                </a:lnTo>
                <a:lnTo>
                  <a:pt x="393255" y="241503"/>
                </a:lnTo>
                <a:lnTo>
                  <a:pt x="394830" y="244259"/>
                </a:lnTo>
                <a:lnTo>
                  <a:pt x="397954" y="244957"/>
                </a:lnTo>
                <a:lnTo>
                  <a:pt x="400278" y="243065"/>
                </a:lnTo>
                <a:lnTo>
                  <a:pt x="402590" y="241160"/>
                </a:lnTo>
                <a:lnTo>
                  <a:pt x="403148" y="237388"/>
                </a:lnTo>
                <a:lnTo>
                  <a:pt x="401612" y="234632"/>
                </a:lnTo>
                <a:lnTo>
                  <a:pt x="399999" y="231876"/>
                </a:lnTo>
                <a:lnTo>
                  <a:pt x="396900" y="231165"/>
                </a:lnTo>
                <a:close/>
              </a:path>
              <a:path w="2989579" h="332104">
                <a:moveTo>
                  <a:pt x="422135" y="210947"/>
                </a:moveTo>
                <a:lnTo>
                  <a:pt x="417499" y="214744"/>
                </a:lnTo>
                <a:lnTo>
                  <a:pt x="416928" y="218516"/>
                </a:lnTo>
                <a:lnTo>
                  <a:pt x="418477" y="221284"/>
                </a:lnTo>
                <a:lnTo>
                  <a:pt x="420090" y="224040"/>
                </a:lnTo>
                <a:lnTo>
                  <a:pt x="423252" y="224739"/>
                </a:lnTo>
                <a:lnTo>
                  <a:pt x="425513" y="222834"/>
                </a:lnTo>
                <a:lnTo>
                  <a:pt x="427824" y="220929"/>
                </a:lnTo>
                <a:lnTo>
                  <a:pt x="428459" y="217170"/>
                </a:lnTo>
                <a:lnTo>
                  <a:pt x="426847" y="214401"/>
                </a:lnTo>
                <a:lnTo>
                  <a:pt x="425297" y="211645"/>
                </a:lnTo>
                <a:lnTo>
                  <a:pt x="422135" y="210947"/>
                </a:lnTo>
                <a:close/>
              </a:path>
              <a:path w="2989579" h="332104">
                <a:moveTo>
                  <a:pt x="449326" y="212369"/>
                </a:moveTo>
                <a:lnTo>
                  <a:pt x="446519" y="214198"/>
                </a:lnTo>
                <a:lnTo>
                  <a:pt x="445668" y="217398"/>
                </a:lnTo>
                <a:lnTo>
                  <a:pt x="444906" y="220611"/>
                </a:lnTo>
                <a:lnTo>
                  <a:pt x="446443" y="223989"/>
                </a:lnTo>
                <a:lnTo>
                  <a:pt x="451789" y="225907"/>
                </a:lnTo>
                <a:lnTo>
                  <a:pt x="454609" y="224091"/>
                </a:lnTo>
                <a:lnTo>
                  <a:pt x="455371" y="220878"/>
                </a:lnTo>
                <a:lnTo>
                  <a:pt x="456222" y="217665"/>
                </a:lnTo>
                <a:lnTo>
                  <a:pt x="454672" y="214287"/>
                </a:lnTo>
                <a:lnTo>
                  <a:pt x="451993" y="213334"/>
                </a:lnTo>
                <a:lnTo>
                  <a:pt x="449326" y="212369"/>
                </a:lnTo>
                <a:close/>
              </a:path>
              <a:path w="2989579" h="332104">
                <a:moveTo>
                  <a:pt x="478358" y="223062"/>
                </a:moveTo>
                <a:lnTo>
                  <a:pt x="475538" y="224891"/>
                </a:lnTo>
                <a:lnTo>
                  <a:pt x="474700" y="228104"/>
                </a:lnTo>
                <a:lnTo>
                  <a:pt x="473925" y="231305"/>
                </a:lnTo>
                <a:lnTo>
                  <a:pt x="475475" y="234683"/>
                </a:lnTo>
                <a:lnTo>
                  <a:pt x="480822" y="236601"/>
                </a:lnTo>
                <a:lnTo>
                  <a:pt x="483628" y="234784"/>
                </a:lnTo>
                <a:lnTo>
                  <a:pt x="484403" y="231584"/>
                </a:lnTo>
                <a:lnTo>
                  <a:pt x="485241" y="228371"/>
                </a:lnTo>
                <a:lnTo>
                  <a:pt x="483704" y="224993"/>
                </a:lnTo>
                <a:lnTo>
                  <a:pt x="481025" y="224040"/>
                </a:lnTo>
                <a:lnTo>
                  <a:pt x="478358" y="223062"/>
                </a:lnTo>
                <a:close/>
              </a:path>
              <a:path w="2989579" h="332104">
                <a:moveTo>
                  <a:pt x="507377" y="233768"/>
                </a:moveTo>
                <a:lnTo>
                  <a:pt x="504571" y="235585"/>
                </a:lnTo>
                <a:lnTo>
                  <a:pt x="503732" y="238798"/>
                </a:lnTo>
                <a:lnTo>
                  <a:pt x="502958" y="241998"/>
                </a:lnTo>
                <a:lnTo>
                  <a:pt x="504494" y="245389"/>
                </a:lnTo>
                <a:lnTo>
                  <a:pt x="509841" y="247307"/>
                </a:lnTo>
                <a:lnTo>
                  <a:pt x="512648" y="245491"/>
                </a:lnTo>
                <a:lnTo>
                  <a:pt x="513499" y="242277"/>
                </a:lnTo>
                <a:lnTo>
                  <a:pt x="514273" y="239077"/>
                </a:lnTo>
                <a:lnTo>
                  <a:pt x="512724" y="235699"/>
                </a:lnTo>
                <a:lnTo>
                  <a:pt x="507377" y="233768"/>
                </a:lnTo>
                <a:close/>
              </a:path>
              <a:path w="2989579" h="332104">
                <a:moveTo>
                  <a:pt x="536409" y="244475"/>
                </a:moveTo>
                <a:lnTo>
                  <a:pt x="533590" y="246278"/>
                </a:lnTo>
                <a:lnTo>
                  <a:pt x="532828" y="249491"/>
                </a:lnTo>
                <a:lnTo>
                  <a:pt x="531977" y="252691"/>
                </a:lnTo>
                <a:lnTo>
                  <a:pt x="533527" y="256082"/>
                </a:lnTo>
                <a:lnTo>
                  <a:pt x="536194" y="257035"/>
                </a:lnTo>
                <a:lnTo>
                  <a:pt x="538873" y="258013"/>
                </a:lnTo>
                <a:lnTo>
                  <a:pt x="541680" y="256197"/>
                </a:lnTo>
                <a:lnTo>
                  <a:pt x="542518" y="252996"/>
                </a:lnTo>
                <a:lnTo>
                  <a:pt x="543293" y="249783"/>
                </a:lnTo>
                <a:lnTo>
                  <a:pt x="541743" y="246405"/>
                </a:lnTo>
                <a:lnTo>
                  <a:pt x="539076" y="245440"/>
                </a:lnTo>
                <a:lnTo>
                  <a:pt x="536409" y="244475"/>
                </a:lnTo>
                <a:close/>
              </a:path>
              <a:path w="2989579" h="332104">
                <a:moveTo>
                  <a:pt x="565442" y="255168"/>
                </a:moveTo>
                <a:lnTo>
                  <a:pt x="562622" y="256984"/>
                </a:lnTo>
                <a:lnTo>
                  <a:pt x="561848" y="260184"/>
                </a:lnTo>
                <a:lnTo>
                  <a:pt x="561009" y="263398"/>
                </a:lnTo>
                <a:lnTo>
                  <a:pt x="562559" y="266776"/>
                </a:lnTo>
                <a:lnTo>
                  <a:pt x="565226" y="267741"/>
                </a:lnTo>
                <a:lnTo>
                  <a:pt x="567893" y="268719"/>
                </a:lnTo>
                <a:lnTo>
                  <a:pt x="570699" y="266890"/>
                </a:lnTo>
                <a:lnTo>
                  <a:pt x="571550" y="263690"/>
                </a:lnTo>
                <a:lnTo>
                  <a:pt x="572325" y="260489"/>
                </a:lnTo>
                <a:lnTo>
                  <a:pt x="570776" y="257098"/>
                </a:lnTo>
                <a:lnTo>
                  <a:pt x="568109" y="256146"/>
                </a:lnTo>
                <a:lnTo>
                  <a:pt x="565442" y="255168"/>
                </a:lnTo>
                <a:close/>
              </a:path>
              <a:path w="2989579" h="332104">
                <a:moveTo>
                  <a:pt x="594461" y="262788"/>
                </a:moveTo>
                <a:lnTo>
                  <a:pt x="591858" y="265023"/>
                </a:lnTo>
                <a:lnTo>
                  <a:pt x="591362" y="268325"/>
                </a:lnTo>
                <a:lnTo>
                  <a:pt x="590943" y="271627"/>
                </a:lnTo>
                <a:lnTo>
                  <a:pt x="592772" y="274751"/>
                </a:lnTo>
                <a:lnTo>
                  <a:pt x="598322" y="275856"/>
                </a:lnTo>
                <a:lnTo>
                  <a:pt x="600925" y="273634"/>
                </a:lnTo>
                <a:lnTo>
                  <a:pt x="601345" y="270319"/>
                </a:lnTo>
                <a:lnTo>
                  <a:pt x="601840" y="267017"/>
                </a:lnTo>
                <a:lnTo>
                  <a:pt x="599948" y="263893"/>
                </a:lnTo>
                <a:lnTo>
                  <a:pt x="594461" y="262788"/>
                </a:lnTo>
                <a:close/>
              </a:path>
              <a:path w="2989579" h="332104">
                <a:moveTo>
                  <a:pt x="624332" y="269278"/>
                </a:moveTo>
                <a:lnTo>
                  <a:pt x="621728" y="271500"/>
                </a:lnTo>
                <a:lnTo>
                  <a:pt x="621233" y="274802"/>
                </a:lnTo>
                <a:lnTo>
                  <a:pt x="620814" y="278104"/>
                </a:lnTo>
                <a:lnTo>
                  <a:pt x="622642" y="281228"/>
                </a:lnTo>
                <a:lnTo>
                  <a:pt x="628192" y="282333"/>
                </a:lnTo>
                <a:lnTo>
                  <a:pt x="630796" y="280098"/>
                </a:lnTo>
                <a:lnTo>
                  <a:pt x="631291" y="276809"/>
                </a:lnTo>
                <a:lnTo>
                  <a:pt x="631710" y="273507"/>
                </a:lnTo>
                <a:lnTo>
                  <a:pt x="629881" y="270383"/>
                </a:lnTo>
                <a:lnTo>
                  <a:pt x="624332" y="269278"/>
                </a:lnTo>
                <a:close/>
              </a:path>
              <a:path w="2989579" h="332104">
                <a:moveTo>
                  <a:pt x="654202" y="275755"/>
                </a:moveTo>
                <a:lnTo>
                  <a:pt x="651598" y="277990"/>
                </a:lnTo>
                <a:lnTo>
                  <a:pt x="651179" y="281292"/>
                </a:lnTo>
                <a:lnTo>
                  <a:pt x="650684" y="284594"/>
                </a:lnTo>
                <a:lnTo>
                  <a:pt x="652589" y="287718"/>
                </a:lnTo>
                <a:lnTo>
                  <a:pt x="658063" y="288823"/>
                </a:lnTo>
                <a:lnTo>
                  <a:pt x="660666" y="286588"/>
                </a:lnTo>
                <a:lnTo>
                  <a:pt x="661162" y="283286"/>
                </a:lnTo>
                <a:lnTo>
                  <a:pt x="661581" y="279984"/>
                </a:lnTo>
                <a:lnTo>
                  <a:pt x="659752" y="276860"/>
                </a:lnTo>
                <a:lnTo>
                  <a:pt x="657009" y="276301"/>
                </a:lnTo>
                <a:lnTo>
                  <a:pt x="654202" y="275755"/>
                </a:lnTo>
                <a:close/>
              </a:path>
              <a:path w="2989579" h="332104">
                <a:moveTo>
                  <a:pt x="684072" y="282232"/>
                </a:moveTo>
                <a:lnTo>
                  <a:pt x="681469" y="284467"/>
                </a:lnTo>
                <a:lnTo>
                  <a:pt x="681050" y="287769"/>
                </a:lnTo>
                <a:lnTo>
                  <a:pt x="680554" y="291071"/>
                </a:lnTo>
                <a:lnTo>
                  <a:pt x="682447" y="294195"/>
                </a:lnTo>
                <a:lnTo>
                  <a:pt x="687933" y="295300"/>
                </a:lnTo>
                <a:lnTo>
                  <a:pt x="690537" y="293077"/>
                </a:lnTo>
                <a:lnTo>
                  <a:pt x="691032" y="289763"/>
                </a:lnTo>
                <a:lnTo>
                  <a:pt x="691515" y="286461"/>
                </a:lnTo>
                <a:lnTo>
                  <a:pt x="689622" y="283337"/>
                </a:lnTo>
                <a:lnTo>
                  <a:pt x="684072" y="282232"/>
                </a:lnTo>
                <a:close/>
              </a:path>
              <a:path w="2989579" h="332104">
                <a:moveTo>
                  <a:pt x="714006" y="288721"/>
                </a:moveTo>
                <a:lnTo>
                  <a:pt x="711403" y="290944"/>
                </a:lnTo>
                <a:lnTo>
                  <a:pt x="710920" y="294246"/>
                </a:lnTo>
                <a:lnTo>
                  <a:pt x="710425" y="297548"/>
                </a:lnTo>
                <a:lnTo>
                  <a:pt x="712317" y="300672"/>
                </a:lnTo>
                <a:lnTo>
                  <a:pt x="715060" y="301231"/>
                </a:lnTo>
                <a:lnTo>
                  <a:pt x="717880" y="301777"/>
                </a:lnTo>
                <a:lnTo>
                  <a:pt x="720471" y="299542"/>
                </a:lnTo>
                <a:lnTo>
                  <a:pt x="720902" y="296240"/>
                </a:lnTo>
                <a:lnTo>
                  <a:pt x="721385" y="292938"/>
                </a:lnTo>
                <a:lnTo>
                  <a:pt x="719493" y="289814"/>
                </a:lnTo>
                <a:lnTo>
                  <a:pt x="714006" y="288721"/>
                </a:lnTo>
                <a:close/>
              </a:path>
              <a:path w="2989579" h="332104">
                <a:moveTo>
                  <a:pt x="743877" y="295198"/>
                </a:moveTo>
                <a:lnTo>
                  <a:pt x="741273" y="297434"/>
                </a:lnTo>
                <a:lnTo>
                  <a:pt x="740791" y="300736"/>
                </a:lnTo>
                <a:lnTo>
                  <a:pt x="740359" y="304025"/>
                </a:lnTo>
                <a:lnTo>
                  <a:pt x="742188" y="307162"/>
                </a:lnTo>
                <a:lnTo>
                  <a:pt x="744931" y="307695"/>
                </a:lnTo>
                <a:lnTo>
                  <a:pt x="747737" y="308254"/>
                </a:lnTo>
                <a:lnTo>
                  <a:pt x="750341" y="306031"/>
                </a:lnTo>
                <a:lnTo>
                  <a:pt x="750760" y="302729"/>
                </a:lnTo>
                <a:lnTo>
                  <a:pt x="751255" y="299427"/>
                </a:lnTo>
                <a:lnTo>
                  <a:pt x="749363" y="296303"/>
                </a:lnTo>
                <a:lnTo>
                  <a:pt x="743877" y="295198"/>
                </a:lnTo>
                <a:close/>
              </a:path>
              <a:path w="2989579" h="332104">
                <a:moveTo>
                  <a:pt x="773747" y="301675"/>
                </a:moveTo>
                <a:lnTo>
                  <a:pt x="771144" y="303911"/>
                </a:lnTo>
                <a:lnTo>
                  <a:pt x="770648" y="307213"/>
                </a:lnTo>
                <a:lnTo>
                  <a:pt x="770229" y="310515"/>
                </a:lnTo>
                <a:lnTo>
                  <a:pt x="772058" y="313639"/>
                </a:lnTo>
                <a:lnTo>
                  <a:pt x="774877" y="314185"/>
                </a:lnTo>
                <a:lnTo>
                  <a:pt x="777608" y="314744"/>
                </a:lnTo>
                <a:lnTo>
                  <a:pt x="780211" y="312508"/>
                </a:lnTo>
                <a:lnTo>
                  <a:pt x="780707" y="309206"/>
                </a:lnTo>
                <a:lnTo>
                  <a:pt x="781126" y="305904"/>
                </a:lnTo>
                <a:lnTo>
                  <a:pt x="779297" y="302780"/>
                </a:lnTo>
                <a:lnTo>
                  <a:pt x="773747" y="301675"/>
                </a:lnTo>
                <a:close/>
              </a:path>
              <a:path w="2989579" h="332104">
                <a:moveTo>
                  <a:pt x="803617" y="308152"/>
                </a:moveTo>
                <a:lnTo>
                  <a:pt x="801014" y="310388"/>
                </a:lnTo>
                <a:lnTo>
                  <a:pt x="800595" y="313690"/>
                </a:lnTo>
                <a:lnTo>
                  <a:pt x="800100" y="317004"/>
                </a:lnTo>
                <a:lnTo>
                  <a:pt x="801992" y="320116"/>
                </a:lnTo>
                <a:lnTo>
                  <a:pt x="807478" y="321221"/>
                </a:lnTo>
                <a:lnTo>
                  <a:pt x="810082" y="318985"/>
                </a:lnTo>
                <a:lnTo>
                  <a:pt x="810577" y="315683"/>
                </a:lnTo>
                <a:lnTo>
                  <a:pt x="810996" y="312381"/>
                </a:lnTo>
                <a:lnTo>
                  <a:pt x="809167" y="309257"/>
                </a:lnTo>
                <a:lnTo>
                  <a:pt x="806424" y="308711"/>
                </a:lnTo>
                <a:lnTo>
                  <a:pt x="803617" y="308152"/>
                </a:lnTo>
                <a:close/>
              </a:path>
              <a:path w="2989579" h="332104">
                <a:moveTo>
                  <a:pt x="833551" y="314642"/>
                </a:moveTo>
                <a:lnTo>
                  <a:pt x="830884" y="316877"/>
                </a:lnTo>
                <a:lnTo>
                  <a:pt x="830465" y="320179"/>
                </a:lnTo>
                <a:lnTo>
                  <a:pt x="829970" y="323469"/>
                </a:lnTo>
                <a:lnTo>
                  <a:pt x="831862" y="326593"/>
                </a:lnTo>
                <a:lnTo>
                  <a:pt x="834605" y="327152"/>
                </a:lnTo>
                <a:lnTo>
                  <a:pt x="837425" y="327698"/>
                </a:lnTo>
                <a:lnTo>
                  <a:pt x="840016" y="325475"/>
                </a:lnTo>
                <a:lnTo>
                  <a:pt x="840447" y="322173"/>
                </a:lnTo>
                <a:lnTo>
                  <a:pt x="840930" y="318871"/>
                </a:lnTo>
                <a:lnTo>
                  <a:pt x="839038" y="315747"/>
                </a:lnTo>
                <a:lnTo>
                  <a:pt x="833551" y="314642"/>
                </a:lnTo>
                <a:close/>
              </a:path>
              <a:path w="2989579" h="332104">
                <a:moveTo>
                  <a:pt x="867079" y="317461"/>
                </a:moveTo>
                <a:lnTo>
                  <a:pt x="864336" y="318147"/>
                </a:lnTo>
                <a:lnTo>
                  <a:pt x="861593" y="318833"/>
                </a:lnTo>
                <a:lnTo>
                  <a:pt x="859840" y="322046"/>
                </a:lnTo>
                <a:lnTo>
                  <a:pt x="860958" y="328599"/>
                </a:lnTo>
                <a:lnTo>
                  <a:pt x="863638" y="330695"/>
                </a:lnTo>
                <a:lnTo>
                  <a:pt x="869124" y="329336"/>
                </a:lnTo>
                <a:lnTo>
                  <a:pt x="870877" y="326123"/>
                </a:lnTo>
                <a:lnTo>
                  <a:pt x="870305" y="322846"/>
                </a:lnTo>
                <a:lnTo>
                  <a:pt x="869746" y="319570"/>
                </a:lnTo>
                <a:lnTo>
                  <a:pt x="867079" y="317461"/>
                </a:lnTo>
                <a:close/>
              </a:path>
              <a:path w="2989579" h="332104">
                <a:moveTo>
                  <a:pt x="896950" y="311010"/>
                </a:moveTo>
                <a:lnTo>
                  <a:pt x="891463" y="312369"/>
                </a:lnTo>
                <a:lnTo>
                  <a:pt x="889711" y="315569"/>
                </a:lnTo>
                <a:lnTo>
                  <a:pt x="890828" y="322135"/>
                </a:lnTo>
                <a:lnTo>
                  <a:pt x="893508" y="324243"/>
                </a:lnTo>
                <a:lnTo>
                  <a:pt x="898982" y="322872"/>
                </a:lnTo>
                <a:lnTo>
                  <a:pt x="900747" y="319659"/>
                </a:lnTo>
                <a:lnTo>
                  <a:pt x="900176" y="316382"/>
                </a:lnTo>
                <a:lnTo>
                  <a:pt x="899617" y="313093"/>
                </a:lnTo>
                <a:lnTo>
                  <a:pt x="896950" y="311010"/>
                </a:lnTo>
                <a:close/>
              </a:path>
              <a:path w="2989579" h="332104">
                <a:moveTo>
                  <a:pt x="926820" y="304533"/>
                </a:moveTo>
                <a:lnTo>
                  <a:pt x="921334" y="305904"/>
                </a:lnTo>
                <a:lnTo>
                  <a:pt x="919581" y="309118"/>
                </a:lnTo>
                <a:lnTo>
                  <a:pt x="920699" y="315671"/>
                </a:lnTo>
                <a:lnTo>
                  <a:pt x="923442" y="317766"/>
                </a:lnTo>
                <a:lnTo>
                  <a:pt x="926122" y="317093"/>
                </a:lnTo>
                <a:lnTo>
                  <a:pt x="928928" y="316407"/>
                </a:lnTo>
                <a:lnTo>
                  <a:pt x="930681" y="313194"/>
                </a:lnTo>
                <a:lnTo>
                  <a:pt x="930046" y="309918"/>
                </a:lnTo>
                <a:lnTo>
                  <a:pt x="929487" y="306641"/>
                </a:lnTo>
                <a:lnTo>
                  <a:pt x="926820" y="304533"/>
                </a:lnTo>
                <a:close/>
              </a:path>
              <a:path w="2989579" h="332104">
                <a:moveTo>
                  <a:pt x="956691" y="298069"/>
                </a:moveTo>
                <a:lnTo>
                  <a:pt x="954011" y="298767"/>
                </a:lnTo>
                <a:lnTo>
                  <a:pt x="951204" y="299440"/>
                </a:lnTo>
                <a:lnTo>
                  <a:pt x="949452" y="302653"/>
                </a:lnTo>
                <a:lnTo>
                  <a:pt x="950087" y="305930"/>
                </a:lnTo>
                <a:lnTo>
                  <a:pt x="950645" y="309206"/>
                </a:lnTo>
                <a:lnTo>
                  <a:pt x="953312" y="311315"/>
                </a:lnTo>
                <a:lnTo>
                  <a:pt x="958799" y="309943"/>
                </a:lnTo>
                <a:lnTo>
                  <a:pt x="960551" y="306730"/>
                </a:lnTo>
                <a:lnTo>
                  <a:pt x="959993" y="303466"/>
                </a:lnTo>
                <a:lnTo>
                  <a:pt x="959434" y="300177"/>
                </a:lnTo>
                <a:lnTo>
                  <a:pt x="956691" y="298069"/>
                </a:lnTo>
                <a:close/>
              </a:path>
              <a:path w="2989579" h="332104">
                <a:moveTo>
                  <a:pt x="986624" y="291617"/>
                </a:moveTo>
                <a:lnTo>
                  <a:pt x="981138" y="292976"/>
                </a:lnTo>
                <a:lnTo>
                  <a:pt x="979385" y="296189"/>
                </a:lnTo>
                <a:lnTo>
                  <a:pt x="979957" y="299466"/>
                </a:lnTo>
                <a:lnTo>
                  <a:pt x="980516" y="302742"/>
                </a:lnTo>
                <a:lnTo>
                  <a:pt x="983183" y="304850"/>
                </a:lnTo>
                <a:lnTo>
                  <a:pt x="988669" y="303479"/>
                </a:lnTo>
                <a:lnTo>
                  <a:pt x="990422" y="300266"/>
                </a:lnTo>
                <a:lnTo>
                  <a:pt x="989863" y="297002"/>
                </a:lnTo>
                <a:lnTo>
                  <a:pt x="989304" y="293712"/>
                </a:lnTo>
                <a:lnTo>
                  <a:pt x="986624" y="291617"/>
                </a:lnTo>
                <a:close/>
              </a:path>
              <a:path w="2989579" h="332104">
                <a:moveTo>
                  <a:pt x="1016495" y="285153"/>
                </a:moveTo>
                <a:lnTo>
                  <a:pt x="1011008" y="286524"/>
                </a:lnTo>
                <a:lnTo>
                  <a:pt x="1009256" y="289725"/>
                </a:lnTo>
                <a:lnTo>
                  <a:pt x="1009827" y="293014"/>
                </a:lnTo>
                <a:lnTo>
                  <a:pt x="1010386" y="296291"/>
                </a:lnTo>
                <a:lnTo>
                  <a:pt x="1013053" y="298386"/>
                </a:lnTo>
                <a:lnTo>
                  <a:pt x="1015796" y="297713"/>
                </a:lnTo>
                <a:lnTo>
                  <a:pt x="1018527" y="297014"/>
                </a:lnTo>
                <a:lnTo>
                  <a:pt x="1020292" y="293814"/>
                </a:lnTo>
                <a:lnTo>
                  <a:pt x="1019733" y="290537"/>
                </a:lnTo>
                <a:lnTo>
                  <a:pt x="1019162" y="287248"/>
                </a:lnTo>
                <a:lnTo>
                  <a:pt x="1016495" y="285153"/>
                </a:lnTo>
                <a:close/>
              </a:path>
              <a:path w="2989579" h="332104">
                <a:moveTo>
                  <a:pt x="1046365" y="278688"/>
                </a:moveTo>
                <a:lnTo>
                  <a:pt x="1040879" y="280060"/>
                </a:lnTo>
                <a:lnTo>
                  <a:pt x="1039126" y="283273"/>
                </a:lnTo>
                <a:lnTo>
                  <a:pt x="1039685" y="286537"/>
                </a:lnTo>
                <a:lnTo>
                  <a:pt x="1040257" y="289814"/>
                </a:lnTo>
                <a:lnTo>
                  <a:pt x="1042987" y="291922"/>
                </a:lnTo>
                <a:lnTo>
                  <a:pt x="1048473" y="290563"/>
                </a:lnTo>
                <a:lnTo>
                  <a:pt x="1050226" y="287337"/>
                </a:lnTo>
                <a:lnTo>
                  <a:pt x="1049604" y="284073"/>
                </a:lnTo>
                <a:lnTo>
                  <a:pt x="1049032" y="280797"/>
                </a:lnTo>
                <a:lnTo>
                  <a:pt x="1046365" y="278688"/>
                </a:lnTo>
                <a:close/>
              </a:path>
              <a:path w="2989579" h="332104">
                <a:moveTo>
                  <a:pt x="1076299" y="272224"/>
                </a:moveTo>
                <a:lnTo>
                  <a:pt x="1073569" y="272910"/>
                </a:lnTo>
                <a:lnTo>
                  <a:pt x="1070825" y="273596"/>
                </a:lnTo>
                <a:lnTo>
                  <a:pt x="1069060" y="276809"/>
                </a:lnTo>
                <a:lnTo>
                  <a:pt x="1069632" y="280085"/>
                </a:lnTo>
                <a:lnTo>
                  <a:pt x="1070190" y="283362"/>
                </a:lnTo>
                <a:lnTo>
                  <a:pt x="1072857" y="285470"/>
                </a:lnTo>
                <a:lnTo>
                  <a:pt x="1075601" y="284784"/>
                </a:lnTo>
                <a:lnTo>
                  <a:pt x="1078344" y="284099"/>
                </a:lnTo>
                <a:lnTo>
                  <a:pt x="1080096" y="280885"/>
                </a:lnTo>
                <a:lnTo>
                  <a:pt x="1078979" y="274332"/>
                </a:lnTo>
                <a:lnTo>
                  <a:pt x="1076299" y="272224"/>
                </a:lnTo>
                <a:close/>
              </a:path>
              <a:path w="2989579" h="332104">
                <a:moveTo>
                  <a:pt x="1106246" y="265811"/>
                </a:moveTo>
                <a:lnTo>
                  <a:pt x="1103503" y="266420"/>
                </a:lnTo>
                <a:lnTo>
                  <a:pt x="1100759" y="267042"/>
                </a:lnTo>
                <a:lnTo>
                  <a:pt x="1098931" y="270217"/>
                </a:lnTo>
                <a:lnTo>
                  <a:pt x="1099489" y="273507"/>
                </a:lnTo>
                <a:lnTo>
                  <a:pt x="1099997" y="276796"/>
                </a:lnTo>
                <a:lnTo>
                  <a:pt x="1102664" y="278955"/>
                </a:lnTo>
                <a:lnTo>
                  <a:pt x="1108138" y="277723"/>
                </a:lnTo>
                <a:lnTo>
                  <a:pt x="1109967" y="274548"/>
                </a:lnTo>
                <a:lnTo>
                  <a:pt x="1109408" y="271259"/>
                </a:lnTo>
                <a:lnTo>
                  <a:pt x="1108913" y="267970"/>
                </a:lnTo>
                <a:lnTo>
                  <a:pt x="1106246" y="265811"/>
                </a:lnTo>
                <a:close/>
              </a:path>
              <a:path w="2989579" h="332104">
                <a:moveTo>
                  <a:pt x="1136192" y="259346"/>
                </a:moveTo>
                <a:lnTo>
                  <a:pt x="1133449" y="259969"/>
                </a:lnTo>
                <a:lnTo>
                  <a:pt x="1130630" y="260578"/>
                </a:lnTo>
                <a:lnTo>
                  <a:pt x="1128877" y="263753"/>
                </a:lnTo>
                <a:lnTo>
                  <a:pt x="1129360" y="267042"/>
                </a:lnTo>
                <a:lnTo>
                  <a:pt x="1129855" y="270332"/>
                </a:lnTo>
                <a:lnTo>
                  <a:pt x="1132535" y="272503"/>
                </a:lnTo>
                <a:lnTo>
                  <a:pt x="1138008" y="271259"/>
                </a:lnTo>
                <a:lnTo>
                  <a:pt x="1139837" y="268097"/>
                </a:lnTo>
                <a:lnTo>
                  <a:pt x="1139342" y="264807"/>
                </a:lnTo>
                <a:lnTo>
                  <a:pt x="1138783" y="261505"/>
                </a:lnTo>
                <a:lnTo>
                  <a:pt x="1136192" y="259346"/>
                </a:lnTo>
                <a:close/>
              </a:path>
              <a:path w="2989579" h="332104">
                <a:moveTo>
                  <a:pt x="1162253" y="245097"/>
                </a:moveTo>
                <a:lnTo>
                  <a:pt x="1159802" y="246646"/>
                </a:lnTo>
                <a:lnTo>
                  <a:pt x="1157274" y="248221"/>
                </a:lnTo>
                <a:lnTo>
                  <a:pt x="1156347" y="251891"/>
                </a:lnTo>
                <a:lnTo>
                  <a:pt x="1157693" y="254850"/>
                </a:lnTo>
                <a:lnTo>
                  <a:pt x="1158951" y="257810"/>
                </a:lnTo>
                <a:lnTo>
                  <a:pt x="1162050" y="258940"/>
                </a:lnTo>
                <a:lnTo>
                  <a:pt x="1166964" y="255816"/>
                </a:lnTo>
                <a:lnTo>
                  <a:pt x="1167955" y="252133"/>
                </a:lnTo>
                <a:lnTo>
                  <a:pt x="1165288" y="246214"/>
                </a:lnTo>
                <a:lnTo>
                  <a:pt x="1162253" y="245097"/>
                </a:lnTo>
                <a:close/>
              </a:path>
              <a:path w="2989579" h="332104">
                <a:moveTo>
                  <a:pt x="1189316" y="228549"/>
                </a:moveTo>
                <a:lnTo>
                  <a:pt x="1186853" y="230111"/>
                </a:lnTo>
                <a:lnTo>
                  <a:pt x="1184325" y="231686"/>
                </a:lnTo>
                <a:lnTo>
                  <a:pt x="1183411" y="235356"/>
                </a:lnTo>
                <a:lnTo>
                  <a:pt x="1184681" y="238315"/>
                </a:lnTo>
                <a:lnTo>
                  <a:pt x="1186014" y="241274"/>
                </a:lnTo>
                <a:lnTo>
                  <a:pt x="1189101" y="242404"/>
                </a:lnTo>
                <a:lnTo>
                  <a:pt x="1191564" y="240842"/>
                </a:lnTo>
                <a:lnTo>
                  <a:pt x="1194028" y="239268"/>
                </a:lnTo>
                <a:lnTo>
                  <a:pt x="1194943" y="235597"/>
                </a:lnTo>
                <a:lnTo>
                  <a:pt x="1193673" y="232638"/>
                </a:lnTo>
                <a:lnTo>
                  <a:pt x="1192339" y="229679"/>
                </a:lnTo>
                <a:lnTo>
                  <a:pt x="1189316" y="228549"/>
                </a:lnTo>
                <a:close/>
              </a:path>
              <a:path w="2989579" h="332104">
                <a:moveTo>
                  <a:pt x="1216380" y="212001"/>
                </a:moveTo>
                <a:lnTo>
                  <a:pt x="1213840" y="213563"/>
                </a:lnTo>
                <a:lnTo>
                  <a:pt x="1211389" y="215150"/>
                </a:lnTo>
                <a:lnTo>
                  <a:pt x="1210475" y="218821"/>
                </a:lnTo>
                <a:lnTo>
                  <a:pt x="1211732" y="221767"/>
                </a:lnTo>
                <a:lnTo>
                  <a:pt x="1213065" y="224739"/>
                </a:lnTo>
                <a:lnTo>
                  <a:pt x="1216088" y="225856"/>
                </a:lnTo>
                <a:lnTo>
                  <a:pt x="1218628" y="224294"/>
                </a:lnTo>
                <a:lnTo>
                  <a:pt x="1221079" y="222719"/>
                </a:lnTo>
                <a:lnTo>
                  <a:pt x="1221994" y="219062"/>
                </a:lnTo>
                <a:lnTo>
                  <a:pt x="1220736" y="216103"/>
                </a:lnTo>
                <a:lnTo>
                  <a:pt x="1219390" y="213144"/>
                </a:lnTo>
                <a:lnTo>
                  <a:pt x="1216380" y="212001"/>
                </a:lnTo>
                <a:close/>
              </a:path>
              <a:path w="2989579" h="332104">
                <a:moveTo>
                  <a:pt x="1243431" y="195465"/>
                </a:moveTo>
                <a:lnTo>
                  <a:pt x="1240904" y="197027"/>
                </a:lnTo>
                <a:lnTo>
                  <a:pt x="1238440" y="198602"/>
                </a:lnTo>
                <a:lnTo>
                  <a:pt x="1237526" y="202272"/>
                </a:lnTo>
                <a:lnTo>
                  <a:pt x="1238796" y="205232"/>
                </a:lnTo>
                <a:lnTo>
                  <a:pt x="1240129" y="208191"/>
                </a:lnTo>
                <a:lnTo>
                  <a:pt x="1243152" y="209321"/>
                </a:lnTo>
                <a:lnTo>
                  <a:pt x="1245679" y="207759"/>
                </a:lnTo>
                <a:lnTo>
                  <a:pt x="1248143" y="206184"/>
                </a:lnTo>
                <a:lnTo>
                  <a:pt x="1249057" y="202514"/>
                </a:lnTo>
                <a:lnTo>
                  <a:pt x="1247787" y="199555"/>
                </a:lnTo>
                <a:lnTo>
                  <a:pt x="1246454" y="196596"/>
                </a:lnTo>
                <a:lnTo>
                  <a:pt x="1243431" y="195465"/>
                </a:lnTo>
                <a:close/>
              </a:path>
              <a:path w="2989579" h="332104">
                <a:moveTo>
                  <a:pt x="1270419" y="178917"/>
                </a:moveTo>
                <a:lnTo>
                  <a:pt x="1265504" y="182067"/>
                </a:lnTo>
                <a:lnTo>
                  <a:pt x="1264589" y="185724"/>
                </a:lnTo>
                <a:lnTo>
                  <a:pt x="1265847" y="188683"/>
                </a:lnTo>
                <a:lnTo>
                  <a:pt x="1267193" y="191655"/>
                </a:lnTo>
                <a:lnTo>
                  <a:pt x="1270215" y="192786"/>
                </a:lnTo>
                <a:lnTo>
                  <a:pt x="1272667" y="191211"/>
                </a:lnTo>
                <a:lnTo>
                  <a:pt x="1275207" y="189636"/>
                </a:lnTo>
                <a:lnTo>
                  <a:pt x="1276108" y="185978"/>
                </a:lnTo>
                <a:lnTo>
                  <a:pt x="1274851" y="183019"/>
                </a:lnTo>
                <a:lnTo>
                  <a:pt x="1273517" y="180060"/>
                </a:lnTo>
                <a:lnTo>
                  <a:pt x="1270419" y="178917"/>
                </a:lnTo>
                <a:close/>
              </a:path>
              <a:path w="2989579" h="332104">
                <a:moveTo>
                  <a:pt x="1297482" y="162382"/>
                </a:moveTo>
                <a:lnTo>
                  <a:pt x="1292555" y="165519"/>
                </a:lnTo>
                <a:lnTo>
                  <a:pt x="1291577" y="169189"/>
                </a:lnTo>
                <a:lnTo>
                  <a:pt x="1294244" y="175107"/>
                </a:lnTo>
                <a:lnTo>
                  <a:pt x="1297266" y="176237"/>
                </a:lnTo>
                <a:lnTo>
                  <a:pt x="1299730" y="174663"/>
                </a:lnTo>
                <a:lnTo>
                  <a:pt x="1302258" y="173101"/>
                </a:lnTo>
                <a:lnTo>
                  <a:pt x="1303172" y="169430"/>
                </a:lnTo>
                <a:lnTo>
                  <a:pt x="1301838" y="166484"/>
                </a:lnTo>
                <a:lnTo>
                  <a:pt x="1300568" y="163512"/>
                </a:lnTo>
                <a:lnTo>
                  <a:pt x="1297482" y="162382"/>
                </a:lnTo>
                <a:close/>
              </a:path>
              <a:path w="2989579" h="332104">
                <a:moveTo>
                  <a:pt x="1324533" y="145846"/>
                </a:moveTo>
                <a:lnTo>
                  <a:pt x="1319618" y="148983"/>
                </a:lnTo>
                <a:lnTo>
                  <a:pt x="1318641" y="152641"/>
                </a:lnTo>
                <a:lnTo>
                  <a:pt x="1319974" y="155613"/>
                </a:lnTo>
                <a:lnTo>
                  <a:pt x="1321308" y="158559"/>
                </a:lnTo>
                <a:lnTo>
                  <a:pt x="1324330" y="159702"/>
                </a:lnTo>
                <a:lnTo>
                  <a:pt x="1326781" y="158140"/>
                </a:lnTo>
                <a:lnTo>
                  <a:pt x="1329321" y="156552"/>
                </a:lnTo>
                <a:lnTo>
                  <a:pt x="1330223" y="152895"/>
                </a:lnTo>
                <a:lnTo>
                  <a:pt x="1328889" y="149936"/>
                </a:lnTo>
                <a:lnTo>
                  <a:pt x="1327632" y="146977"/>
                </a:lnTo>
                <a:lnTo>
                  <a:pt x="1324533" y="145846"/>
                </a:lnTo>
                <a:close/>
              </a:path>
              <a:path w="2989579" h="332104">
                <a:moveTo>
                  <a:pt x="1351597" y="129298"/>
                </a:moveTo>
                <a:lnTo>
                  <a:pt x="1346669" y="132435"/>
                </a:lnTo>
                <a:lnTo>
                  <a:pt x="1345692" y="136105"/>
                </a:lnTo>
                <a:lnTo>
                  <a:pt x="1347025" y="139065"/>
                </a:lnTo>
                <a:lnTo>
                  <a:pt x="1348295" y="142024"/>
                </a:lnTo>
                <a:lnTo>
                  <a:pt x="1351381" y="143154"/>
                </a:lnTo>
                <a:lnTo>
                  <a:pt x="1356309" y="140017"/>
                </a:lnTo>
                <a:lnTo>
                  <a:pt x="1357287" y="136347"/>
                </a:lnTo>
                <a:lnTo>
                  <a:pt x="1355953" y="133388"/>
                </a:lnTo>
                <a:lnTo>
                  <a:pt x="1354683" y="130429"/>
                </a:lnTo>
                <a:lnTo>
                  <a:pt x="1351597" y="129298"/>
                </a:lnTo>
                <a:close/>
              </a:path>
              <a:path w="2989579" h="332104">
                <a:moveTo>
                  <a:pt x="1378648" y="112750"/>
                </a:moveTo>
                <a:lnTo>
                  <a:pt x="1376197" y="114338"/>
                </a:lnTo>
                <a:lnTo>
                  <a:pt x="1373657" y="115925"/>
                </a:lnTo>
                <a:lnTo>
                  <a:pt x="1372743" y="119595"/>
                </a:lnTo>
                <a:lnTo>
                  <a:pt x="1374089" y="122555"/>
                </a:lnTo>
                <a:lnTo>
                  <a:pt x="1375422" y="125501"/>
                </a:lnTo>
                <a:lnTo>
                  <a:pt x="1378445" y="126619"/>
                </a:lnTo>
                <a:lnTo>
                  <a:pt x="1380896" y="125031"/>
                </a:lnTo>
                <a:lnTo>
                  <a:pt x="1383423" y="123456"/>
                </a:lnTo>
                <a:lnTo>
                  <a:pt x="1384350" y="119786"/>
                </a:lnTo>
                <a:lnTo>
                  <a:pt x="1383004" y="116827"/>
                </a:lnTo>
                <a:lnTo>
                  <a:pt x="1381671" y="113868"/>
                </a:lnTo>
                <a:lnTo>
                  <a:pt x="1378648" y="112750"/>
                </a:lnTo>
                <a:close/>
              </a:path>
              <a:path w="2989579" h="332104">
                <a:moveTo>
                  <a:pt x="1405712" y="96227"/>
                </a:moveTo>
                <a:lnTo>
                  <a:pt x="1403248" y="97790"/>
                </a:lnTo>
                <a:lnTo>
                  <a:pt x="1400721" y="99390"/>
                </a:lnTo>
                <a:lnTo>
                  <a:pt x="1399806" y="103060"/>
                </a:lnTo>
                <a:lnTo>
                  <a:pt x="1402473" y="108966"/>
                </a:lnTo>
                <a:lnTo>
                  <a:pt x="1405496" y="110070"/>
                </a:lnTo>
                <a:lnTo>
                  <a:pt x="1410423" y="106921"/>
                </a:lnTo>
                <a:lnTo>
                  <a:pt x="1411401" y="103238"/>
                </a:lnTo>
                <a:lnTo>
                  <a:pt x="1408734" y="97332"/>
                </a:lnTo>
                <a:lnTo>
                  <a:pt x="1405712" y="96227"/>
                </a:lnTo>
                <a:close/>
              </a:path>
              <a:path w="2989579" h="332104">
                <a:moveTo>
                  <a:pt x="1429816" y="89789"/>
                </a:moveTo>
                <a:lnTo>
                  <a:pt x="1427784" y="92113"/>
                </a:lnTo>
                <a:lnTo>
                  <a:pt x="1425816" y="94449"/>
                </a:lnTo>
                <a:lnTo>
                  <a:pt x="1425740" y="98285"/>
                </a:lnTo>
                <a:lnTo>
                  <a:pt x="1427708" y="100685"/>
                </a:lnTo>
                <a:lnTo>
                  <a:pt x="1429600" y="103098"/>
                </a:lnTo>
                <a:lnTo>
                  <a:pt x="1432839" y="103149"/>
                </a:lnTo>
                <a:lnTo>
                  <a:pt x="1434884" y="100825"/>
                </a:lnTo>
                <a:lnTo>
                  <a:pt x="1436839" y="98488"/>
                </a:lnTo>
                <a:lnTo>
                  <a:pt x="1436916" y="94653"/>
                </a:lnTo>
                <a:lnTo>
                  <a:pt x="1434947" y="92252"/>
                </a:lnTo>
                <a:lnTo>
                  <a:pt x="1432979" y="89839"/>
                </a:lnTo>
                <a:lnTo>
                  <a:pt x="1429816" y="89789"/>
                </a:lnTo>
                <a:close/>
              </a:path>
              <a:path w="2989579" h="332104">
                <a:moveTo>
                  <a:pt x="1451038" y="115735"/>
                </a:moveTo>
                <a:lnTo>
                  <a:pt x="1449070" y="118071"/>
                </a:lnTo>
                <a:lnTo>
                  <a:pt x="1447038" y="120408"/>
                </a:lnTo>
                <a:lnTo>
                  <a:pt x="1447038" y="124244"/>
                </a:lnTo>
                <a:lnTo>
                  <a:pt x="1448930" y="126644"/>
                </a:lnTo>
                <a:lnTo>
                  <a:pt x="1450898" y="129057"/>
                </a:lnTo>
                <a:lnTo>
                  <a:pt x="1454137" y="129108"/>
                </a:lnTo>
                <a:lnTo>
                  <a:pt x="1456105" y="126771"/>
                </a:lnTo>
                <a:lnTo>
                  <a:pt x="1458137" y="124447"/>
                </a:lnTo>
                <a:lnTo>
                  <a:pt x="1458214" y="120599"/>
                </a:lnTo>
                <a:lnTo>
                  <a:pt x="1456245" y="118211"/>
                </a:lnTo>
                <a:lnTo>
                  <a:pt x="1454277" y="115798"/>
                </a:lnTo>
                <a:lnTo>
                  <a:pt x="1451038" y="115735"/>
                </a:lnTo>
                <a:close/>
              </a:path>
              <a:path w="2989579" h="332104">
                <a:moveTo>
                  <a:pt x="1472336" y="141693"/>
                </a:moveTo>
                <a:lnTo>
                  <a:pt x="1470367" y="144018"/>
                </a:lnTo>
                <a:lnTo>
                  <a:pt x="1468335" y="146354"/>
                </a:lnTo>
                <a:lnTo>
                  <a:pt x="1468335" y="150190"/>
                </a:lnTo>
                <a:lnTo>
                  <a:pt x="1470228" y="152603"/>
                </a:lnTo>
                <a:lnTo>
                  <a:pt x="1472196" y="155003"/>
                </a:lnTo>
                <a:lnTo>
                  <a:pt x="1475435" y="155054"/>
                </a:lnTo>
                <a:lnTo>
                  <a:pt x="1477391" y="152730"/>
                </a:lnTo>
                <a:lnTo>
                  <a:pt x="1479435" y="150393"/>
                </a:lnTo>
                <a:lnTo>
                  <a:pt x="1479435" y="146558"/>
                </a:lnTo>
                <a:lnTo>
                  <a:pt x="1477543" y="144157"/>
                </a:lnTo>
                <a:lnTo>
                  <a:pt x="1475574" y="141744"/>
                </a:lnTo>
                <a:lnTo>
                  <a:pt x="1472336" y="141693"/>
                </a:lnTo>
                <a:close/>
              </a:path>
              <a:path w="2989579" h="332104">
                <a:moveTo>
                  <a:pt x="1493634" y="167652"/>
                </a:moveTo>
                <a:lnTo>
                  <a:pt x="1491665" y="169976"/>
                </a:lnTo>
                <a:lnTo>
                  <a:pt x="1489633" y="172313"/>
                </a:lnTo>
                <a:lnTo>
                  <a:pt x="1489557" y="176149"/>
                </a:lnTo>
                <a:lnTo>
                  <a:pt x="1491526" y="178549"/>
                </a:lnTo>
                <a:lnTo>
                  <a:pt x="1493494" y="180962"/>
                </a:lnTo>
                <a:lnTo>
                  <a:pt x="1496720" y="181013"/>
                </a:lnTo>
                <a:lnTo>
                  <a:pt x="1498688" y="178689"/>
                </a:lnTo>
                <a:lnTo>
                  <a:pt x="1500733" y="176352"/>
                </a:lnTo>
                <a:lnTo>
                  <a:pt x="1500733" y="172516"/>
                </a:lnTo>
                <a:lnTo>
                  <a:pt x="1498828" y="170116"/>
                </a:lnTo>
                <a:lnTo>
                  <a:pt x="1496872" y="167703"/>
                </a:lnTo>
                <a:lnTo>
                  <a:pt x="1493634" y="167652"/>
                </a:lnTo>
                <a:close/>
              </a:path>
              <a:path w="2989579" h="332104">
                <a:moveTo>
                  <a:pt x="1514932" y="193598"/>
                </a:moveTo>
                <a:lnTo>
                  <a:pt x="1512963" y="195935"/>
                </a:lnTo>
                <a:lnTo>
                  <a:pt x="1510919" y="198259"/>
                </a:lnTo>
                <a:lnTo>
                  <a:pt x="1510855" y="202107"/>
                </a:lnTo>
                <a:lnTo>
                  <a:pt x="1512824" y="204495"/>
                </a:lnTo>
                <a:lnTo>
                  <a:pt x="1514779" y="206921"/>
                </a:lnTo>
                <a:lnTo>
                  <a:pt x="1517954" y="206971"/>
                </a:lnTo>
                <a:lnTo>
                  <a:pt x="1522018" y="202298"/>
                </a:lnTo>
                <a:lnTo>
                  <a:pt x="1522018" y="198462"/>
                </a:lnTo>
                <a:lnTo>
                  <a:pt x="1520063" y="196062"/>
                </a:lnTo>
                <a:lnTo>
                  <a:pt x="1518158" y="193649"/>
                </a:lnTo>
                <a:lnTo>
                  <a:pt x="1514932" y="193598"/>
                </a:lnTo>
                <a:close/>
              </a:path>
              <a:path w="2989579" h="332104">
                <a:moveTo>
                  <a:pt x="1536217" y="219557"/>
                </a:moveTo>
                <a:lnTo>
                  <a:pt x="1534185" y="221881"/>
                </a:lnTo>
                <a:lnTo>
                  <a:pt x="1532216" y="224218"/>
                </a:lnTo>
                <a:lnTo>
                  <a:pt x="1532140" y="228053"/>
                </a:lnTo>
                <a:lnTo>
                  <a:pt x="1534109" y="230454"/>
                </a:lnTo>
                <a:lnTo>
                  <a:pt x="1536077" y="232867"/>
                </a:lnTo>
                <a:lnTo>
                  <a:pt x="1539240" y="232930"/>
                </a:lnTo>
                <a:lnTo>
                  <a:pt x="1541284" y="230593"/>
                </a:lnTo>
                <a:lnTo>
                  <a:pt x="1543253" y="228257"/>
                </a:lnTo>
                <a:lnTo>
                  <a:pt x="1543316" y="224421"/>
                </a:lnTo>
                <a:lnTo>
                  <a:pt x="1541348" y="222021"/>
                </a:lnTo>
                <a:lnTo>
                  <a:pt x="1539455" y="219608"/>
                </a:lnTo>
                <a:lnTo>
                  <a:pt x="1536217" y="219557"/>
                </a:lnTo>
                <a:close/>
              </a:path>
              <a:path w="2989579" h="332104">
                <a:moveTo>
                  <a:pt x="1557515" y="245503"/>
                </a:moveTo>
                <a:lnTo>
                  <a:pt x="1555483" y="247840"/>
                </a:lnTo>
                <a:lnTo>
                  <a:pt x="1553514" y="250164"/>
                </a:lnTo>
                <a:lnTo>
                  <a:pt x="1553438" y="254012"/>
                </a:lnTo>
                <a:lnTo>
                  <a:pt x="1557375" y="258826"/>
                </a:lnTo>
                <a:lnTo>
                  <a:pt x="1560537" y="258876"/>
                </a:lnTo>
                <a:lnTo>
                  <a:pt x="1562582" y="256540"/>
                </a:lnTo>
                <a:lnTo>
                  <a:pt x="1564538" y="254215"/>
                </a:lnTo>
                <a:lnTo>
                  <a:pt x="1564614" y="250367"/>
                </a:lnTo>
                <a:lnTo>
                  <a:pt x="1560677" y="245567"/>
                </a:lnTo>
                <a:lnTo>
                  <a:pt x="1557515" y="245503"/>
                </a:lnTo>
                <a:close/>
              </a:path>
              <a:path w="2989579" h="332104">
                <a:moveTo>
                  <a:pt x="1583245" y="264033"/>
                </a:moveTo>
                <a:lnTo>
                  <a:pt x="1580362" y="265696"/>
                </a:lnTo>
                <a:lnTo>
                  <a:pt x="1578533" y="272021"/>
                </a:lnTo>
                <a:lnTo>
                  <a:pt x="1579943" y="275475"/>
                </a:lnTo>
                <a:lnTo>
                  <a:pt x="1582534" y="276580"/>
                </a:lnTo>
                <a:lnTo>
                  <a:pt x="1585201" y="277685"/>
                </a:lnTo>
                <a:lnTo>
                  <a:pt x="1588084" y="276009"/>
                </a:lnTo>
                <a:lnTo>
                  <a:pt x="1589913" y="269684"/>
                </a:lnTo>
                <a:lnTo>
                  <a:pt x="1588516" y="266242"/>
                </a:lnTo>
                <a:lnTo>
                  <a:pt x="1585912" y="265137"/>
                </a:lnTo>
                <a:lnTo>
                  <a:pt x="1583245" y="264033"/>
                </a:lnTo>
                <a:close/>
              </a:path>
              <a:path w="2989579" h="332104">
                <a:moveTo>
                  <a:pt x="1611769" y="276377"/>
                </a:moveTo>
                <a:lnTo>
                  <a:pt x="1608899" y="278053"/>
                </a:lnTo>
                <a:lnTo>
                  <a:pt x="1607972" y="281216"/>
                </a:lnTo>
                <a:lnTo>
                  <a:pt x="1607058" y="284378"/>
                </a:lnTo>
                <a:lnTo>
                  <a:pt x="1608467" y="287832"/>
                </a:lnTo>
                <a:lnTo>
                  <a:pt x="1611147" y="288937"/>
                </a:lnTo>
                <a:lnTo>
                  <a:pt x="1613738" y="290042"/>
                </a:lnTo>
                <a:lnTo>
                  <a:pt x="1616621" y="288366"/>
                </a:lnTo>
                <a:lnTo>
                  <a:pt x="1617535" y="285203"/>
                </a:lnTo>
                <a:lnTo>
                  <a:pt x="1618513" y="282041"/>
                </a:lnTo>
                <a:lnTo>
                  <a:pt x="1617116" y="278587"/>
                </a:lnTo>
                <a:lnTo>
                  <a:pt x="1611769" y="276377"/>
                </a:lnTo>
                <a:close/>
              </a:path>
              <a:path w="2989579" h="332104">
                <a:moveTo>
                  <a:pt x="1640382" y="288734"/>
                </a:moveTo>
                <a:lnTo>
                  <a:pt x="1637499" y="290410"/>
                </a:lnTo>
                <a:lnTo>
                  <a:pt x="1635671" y="296735"/>
                </a:lnTo>
                <a:lnTo>
                  <a:pt x="1637080" y="300189"/>
                </a:lnTo>
                <a:lnTo>
                  <a:pt x="1642351" y="302387"/>
                </a:lnTo>
                <a:lnTo>
                  <a:pt x="1645234" y="300710"/>
                </a:lnTo>
                <a:lnTo>
                  <a:pt x="1646135" y="297561"/>
                </a:lnTo>
                <a:lnTo>
                  <a:pt x="1647050" y="294386"/>
                </a:lnTo>
                <a:lnTo>
                  <a:pt x="1645653" y="290944"/>
                </a:lnTo>
                <a:lnTo>
                  <a:pt x="1643049" y="289839"/>
                </a:lnTo>
                <a:lnTo>
                  <a:pt x="1640382" y="288734"/>
                </a:lnTo>
                <a:close/>
              </a:path>
              <a:path w="2989579" h="332104">
                <a:moveTo>
                  <a:pt x="1668907" y="301078"/>
                </a:moveTo>
                <a:lnTo>
                  <a:pt x="1666024" y="302755"/>
                </a:lnTo>
                <a:lnTo>
                  <a:pt x="1665122" y="305917"/>
                </a:lnTo>
                <a:lnTo>
                  <a:pt x="1664208" y="309079"/>
                </a:lnTo>
                <a:lnTo>
                  <a:pt x="1665605" y="312534"/>
                </a:lnTo>
                <a:lnTo>
                  <a:pt x="1668284" y="313639"/>
                </a:lnTo>
                <a:lnTo>
                  <a:pt x="1670875" y="314744"/>
                </a:lnTo>
                <a:lnTo>
                  <a:pt x="1673758" y="313067"/>
                </a:lnTo>
                <a:lnTo>
                  <a:pt x="1675587" y="306743"/>
                </a:lnTo>
                <a:lnTo>
                  <a:pt x="1674253" y="303288"/>
                </a:lnTo>
                <a:lnTo>
                  <a:pt x="1668907" y="301078"/>
                </a:lnTo>
                <a:close/>
              </a:path>
              <a:path w="2989579" h="332104">
                <a:moveTo>
                  <a:pt x="1697520" y="313436"/>
                </a:moveTo>
                <a:lnTo>
                  <a:pt x="1694637" y="315112"/>
                </a:lnTo>
                <a:lnTo>
                  <a:pt x="1692808" y="321437"/>
                </a:lnTo>
                <a:lnTo>
                  <a:pt x="1694218" y="324891"/>
                </a:lnTo>
                <a:lnTo>
                  <a:pt x="1696808" y="325996"/>
                </a:lnTo>
                <a:lnTo>
                  <a:pt x="1699488" y="327088"/>
                </a:lnTo>
                <a:lnTo>
                  <a:pt x="1702371" y="325424"/>
                </a:lnTo>
                <a:lnTo>
                  <a:pt x="1704200" y="319100"/>
                </a:lnTo>
                <a:lnTo>
                  <a:pt x="1702790" y="315645"/>
                </a:lnTo>
                <a:lnTo>
                  <a:pt x="1700187" y="314540"/>
                </a:lnTo>
                <a:lnTo>
                  <a:pt x="1697520" y="313436"/>
                </a:lnTo>
                <a:close/>
              </a:path>
              <a:path w="2989579" h="332104">
                <a:moveTo>
                  <a:pt x="1730832" y="319798"/>
                </a:moveTo>
                <a:lnTo>
                  <a:pt x="1725282" y="319798"/>
                </a:lnTo>
                <a:lnTo>
                  <a:pt x="1722958" y="322516"/>
                </a:lnTo>
                <a:lnTo>
                  <a:pt x="1722958" y="329222"/>
                </a:lnTo>
                <a:lnTo>
                  <a:pt x="1725282" y="331927"/>
                </a:lnTo>
                <a:lnTo>
                  <a:pt x="1730832" y="331927"/>
                </a:lnTo>
                <a:lnTo>
                  <a:pt x="1733080" y="329222"/>
                </a:lnTo>
                <a:lnTo>
                  <a:pt x="1733080" y="322516"/>
                </a:lnTo>
                <a:lnTo>
                  <a:pt x="1730832" y="319798"/>
                </a:lnTo>
                <a:close/>
              </a:path>
              <a:path w="2989579" h="332104">
                <a:moveTo>
                  <a:pt x="1761185" y="319798"/>
                </a:moveTo>
                <a:lnTo>
                  <a:pt x="1755635" y="319798"/>
                </a:lnTo>
                <a:lnTo>
                  <a:pt x="1753311" y="322516"/>
                </a:lnTo>
                <a:lnTo>
                  <a:pt x="1753311" y="329222"/>
                </a:lnTo>
                <a:lnTo>
                  <a:pt x="1755635" y="331927"/>
                </a:lnTo>
                <a:lnTo>
                  <a:pt x="1761185" y="331927"/>
                </a:lnTo>
                <a:lnTo>
                  <a:pt x="1763509" y="329222"/>
                </a:lnTo>
                <a:lnTo>
                  <a:pt x="1763509" y="322516"/>
                </a:lnTo>
                <a:lnTo>
                  <a:pt x="1761185" y="319798"/>
                </a:lnTo>
                <a:close/>
              </a:path>
              <a:path w="2989579" h="332104">
                <a:moveTo>
                  <a:pt x="1791550" y="319798"/>
                </a:moveTo>
                <a:lnTo>
                  <a:pt x="1786001" y="319798"/>
                </a:lnTo>
                <a:lnTo>
                  <a:pt x="1783753" y="322516"/>
                </a:lnTo>
                <a:lnTo>
                  <a:pt x="1783753" y="329222"/>
                </a:lnTo>
                <a:lnTo>
                  <a:pt x="1786001" y="331927"/>
                </a:lnTo>
                <a:lnTo>
                  <a:pt x="1791550" y="331927"/>
                </a:lnTo>
                <a:lnTo>
                  <a:pt x="1793875" y="329222"/>
                </a:lnTo>
                <a:lnTo>
                  <a:pt x="1793875" y="322516"/>
                </a:lnTo>
                <a:lnTo>
                  <a:pt x="1791550" y="319798"/>
                </a:lnTo>
                <a:close/>
              </a:path>
              <a:path w="2989579" h="332104">
                <a:moveTo>
                  <a:pt x="1821980" y="319798"/>
                </a:moveTo>
                <a:lnTo>
                  <a:pt x="1816366" y="319798"/>
                </a:lnTo>
                <a:lnTo>
                  <a:pt x="1814118" y="322516"/>
                </a:lnTo>
                <a:lnTo>
                  <a:pt x="1814118" y="329222"/>
                </a:lnTo>
                <a:lnTo>
                  <a:pt x="1816366" y="331927"/>
                </a:lnTo>
                <a:lnTo>
                  <a:pt x="1821980" y="331927"/>
                </a:lnTo>
                <a:lnTo>
                  <a:pt x="1824228" y="329222"/>
                </a:lnTo>
                <a:lnTo>
                  <a:pt x="1824228" y="322516"/>
                </a:lnTo>
                <a:lnTo>
                  <a:pt x="1821980" y="319798"/>
                </a:lnTo>
                <a:close/>
              </a:path>
              <a:path w="2989579" h="332104">
                <a:moveTo>
                  <a:pt x="1852345" y="319798"/>
                </a:moveTo>
                <a:lnTo>
                  <a:pt x="1846719" y="319798"/>
                </a:lnTo>
                <a:lnTo>
                  <a:pt x="1844471" y="322516"/>
                </a:lnTo>
                <a:lnTo>
                  <a:pt x="1844471" y="329222"/>
                </a:lnTo>
                <a:lnTo>
                  <a:pt x="1846719" y="331927"/>
                </a:lnTo>
                <a:lnTo>
                  <a:pt x="1852345" y="331927"/>
                </a:lnTo>
                <a:lnTo>
                  <a:pt x="1854593" y="329222"/>
                </a:lnTo>
                <a:lnTo>
                  <a:pt x="1854593" y="322516"/>
                </a:lnTo>
                <a:lnTo>
                  <a:pt x="1852345" y="319798"/>
                </a:lnTo>
                <a:close/>
              </a:path>
              <a:path w="2989579" h="332104">
                <a:moveTo>
                  <a:pt x="1871814" y="295351"/>
                </a:moveTo>
                <a:lnTo>
                  <a:pt x="1868576" y="295744"/>
                </a:lnTo>
                <a:lnTo>
                  <a:pt x="1865071" y="300939"/>
                </a:lnTo>
                <a:lnTo>
                  <a:pt x="1865350" y="304749"/>
                </a:lnTo>
                <a:lnTo>
                  <a:pt x="1867522" y="306870"/>
                </a:lnTo>
                <a:lnTo>
                  <a:pt x="1869706" y="308978"/>
                </a:lnTo>
                <a:lnTo>
                  <a:pt x="1872869" y="308597"/>
                </a:lnTo>
                <a:lnTo>
                  <a:pt x="1874697" y="306006"/>
                </a:lnTo>
                <a:lnTo>
                  <a:pt x="1876450" y="303403"/>
                </a:lnTo>
                <a:lnTo>
                  <a:pt x="1876094" y="299580"/>
                </a:lnTo>
                <a:lnTo>
                  <a:pt x="1873923" y="297472"/>
                </a:lnTo>
                <a:lnTo>
                  <a:pt x="1871814" y="295351"/>
                </a:lnTo>
                <a:close/>
              </a:path>
              <a:path w="2989579" h="332104">
                <a:moveTo>
                  <a:pt x="1891423" y="267601"/>
                </a:moveTo>
                <a:lnTo>
                  <a:pt x="1888261" y="267995"/>
                </a:lnTo>
                <a:lnTo>
                  <a:pt x="1886508" y="270586"/>
                </a:lnTo>
                <a:lnTo>
                  <a:pt x="1884667" y="273189"/>
                </a:lnTo>
                <a:lnTo>
                  <a:pt x="1885022" y="276999"/>
                </a:lnTo>
                <a:lnTo>
                  <a:pt x="1889379" y="281241"/>
                </a:lnTo>
                <a:lnTo>
                  <a:pt x="1892541" y="280847"/>
                </a:lnTo>
                <a:lnTo>
                  <a:pt x="1894306" y="278257"/>
                </a:lnTo>
                <a:lnTo>
                  <a:pt x="1896059" y="275653"/>
                </a:lnTo>
                <a:lnTo>
                  <a:pt x="1895779" y="271830"/>
                </a:lnTo>
                <a:lnTo>
                  <a:pt x="1893595" y="269722"/>
                </a:lnTo>
                <a:lnTo>
                  <a:pt x="1891423" y="267601"/>
                </a:lnTo>
                <a:close/>
              </a:path>
              <a:path w="2989579" h="332104">
                <a:moveTo>
                  <a:pt x="1911096" y="239852"/>
                </a:moveTo>
                <a:lnTo>
                  <a:pt x="1907870" y="240245"/>
                </a:lnTo>
                <a:lnTo>
                  <a:pt x="1906104" y="242849"/>
                </a:lnTo>
                <a:lnTo>
                  <a:pt x="1904352" y="245452"/>
                </a:lnTo>
                <a:lnTo>
                  <a:pt x="1904707" y="249262"/>
                </a:lnTo>
                <a:lnTo>
                  <a:pt x="1906816" y="251383"/>
                </a:lnTo>
                <a:lnTo>
                  <a:pt x="1908987" y="253504"/>
                </a:lnTo>
                <a:lnTo>
                  <a:pt x="1912226" y="253111"/>
                </a:lnTo>
                <a:lnTo>
                  <a:pt x="1913978" y="250520"/>
                </a:lnTo>
                <a:lnTo>
                  <a:pt x="1915744" y="247916"/>
                </a:lnTo>
                <a:lnTo>
                  <a:pt x="1915388" y="244094"/>
                </a:lnTo>
                <a:lnTo>
                  <a:pt x="1913280" y="241973"/>
                </a:lnTo>
                <a:lnTo>
                  <a:pt x="1911096" y="239852"/>
                </a:lnTo>
                <a:close/>
              </a:path>
              <a:path w="2989579" h="332104">
                <a:moveTo>
                  <a:pt x="1930704" y="212115"/>
                </a:moveTo>
                <a:lnTo>
                  <a:pt x="1927542" y="212496"/>
                </a:lnTo>
                <a:lnTo>
                  <a:pt x="1925789" y="215099"/>
                </a:lnTo>
                <a:lnTo>
                  <a:pt x="1924037" y="217703"/>
                </a:lnTo>
                <a:lnTo>
                  <a:pt x="1924316" y="221526"/>
                </a:lnTo>
                <a:lnTo>
                  <a:pt x="1928672" y="225755"/>
                </a:lnTo>
                <a:lnTo>
                  <a:pt x="1931835" y="225361"/>
                </a:lnTo>
                <a:lnTo>
                  <a:pt x="1933587" y="222770"/>
                </a:lnTo>
                <a:lnTo>
                  <a:pt x="1935416" y="220167"/>
                </a:lnTo>
                <a:lnTo>
                  <a:pt x="1935060" y="216344"/>
                </a:lnTo>
                <a:lnTo>
                  <a:pt x="1930704" y="212115"/>
                </a:lnTo>
                <a:close/>
              </a:path>
              <a:path w="2989579" h="332104">
                <a:moveTo>
                  <a:pt x="1950389" y="184365"/>
                </a:moveTo>
                <a:lnTo>
                  <a:pt x="1947227" y="184759"/>
                </a:lnTo>
                <a:lnTo>
                  <a:pt x="1945398" y="187350"/>
                </a:lnTo>
                <a:lnTo>
                  <a:pt x="1943633" y="189953"/>
                </a:lnTo>
                <a:lnTo>
                  <a:pt x="1943989" y="193776"/>
                </a:lnTo>
                <a:lnTo>
                  <a:pt x="1946173" y="195884"/>
                </a:lnTo>
                <a:lnTo>
                  <a:pt x="1948281" y="198005"/>
                </a:lnTo>
                <a:lnTo>
                  <a:pt x="1951507" y="197624"/>
                </a:lnTo>
                <a:lnTo>
                  <a:pt x="1953272" y="195033"/>
                </a:lnTo>
                <a:lnTo>
                  <a:pt x="1955025" y="192417"/>
                </a:lnTo>
                <a:lnTo>
                  <a:pt x="1954669" y="188607"/>
                </a:lnTo>
                <a:lnTo>
                  <a:pt x="1952561" y="186486"/>
                </a:lnTo>
                <a:lnTo>
                  <a:pt x="1950389" y="184365"/>
                </a:lnTo>
                <a:close/>
              </a:path>
              <a:path w="2989579" h="332104">
                <a:moveTo>
                  <a:pt x="1969998" y="156629"/>
                </a:moveTo>
                <a:lnTo>
                  <a:pt x="1966836" y="157010"/>
                </a:lnTo>
                <a:lnTo>
                  <a:pt x="1963318" y="162204"/>
                </a:lnTo>
                <a:lnTo>
                  <a:pt x="1963597" y="166027"/>
                </a:lnTo>
                <a:lnTo>
                  <a:pt x="1967953" y="170268"/>
                </a:lnTo>
                <a:lnTo>
                  <a:pt x="1971116" y="169875"/>
                </a:lnTo>
                <a:lnTo>
                  <a:pt x="1972881" y="167284"/>
                </a:lnTo>
                <a:lnTo>
                  <a:pt x="1974710" y="164680"/>
                </a:lnTo>
                <a:lnTo>
                  <a:pt x="1974354" y="160858"/>
                </a:lnTo>
                <a:lnTo>
                  <a:pt x="1969998" y="156629"/>
                </a:lnTo>
                <a:close/>
              </a:path>
              <a:path w="2989579" h="332104">
                <a:moveTo>
                  <a:pt x="1989670" y="128879"/>
                </a:moveTo>
                <a:lnTo>
                  <a:pt x="1986508" y="129273"/>
                </a:lnTo>
                <a:lnTo>
                  <a:pt x="1984756" y="131864"/>
                </a:lnTo>
                <a:lnTo>
                  <a:pt x="1982927" y="134467"/>
                </a:lnTo>
                <a:lnTo>
                  <a:pt x="1983282" y="138290"/>
                </a:lnTo>
                <a:lnTo>
                  <a:pt x="1987638" y="142519"/>
                </a:lnTo>
                <a:lnTo>
                  <a:pt x="1990801" y="142138"/>
                </a:lnTo>
                <a:lnTo>
                  <a:pt x="1992553" y="139534"/>
                </a:lnTo>
                <a:lnTo>
                  <a:pt x="1994319" y="136931"/>
                </a:lnTo>
                <a:lnTo>
                  <a:pt x="1994027" y="133121"/>
                </a:lnTo>
                <a:lnTo>
                  <a:pt x="1989670" y="128879"/>
                </a:lnTo>
                <a:close/>
              </a:path>
              <a:path w="2989579" h="332104">
                <a:moveTo>
                  <a:pt x="2013013" y="124853"/>
                </a:moveTo>
                <a:lnTo>
                  <a:pt x="2010333" y="126885"/>
                </a:lnTo>
                <a:lnTo>
                  <a:pt x="2009635" y="130136"/>
                </a:lnTo>
                <a:lnTo>
                  <a:pt x="2009000" y="133388"/>
                </a:lnTo>
                <a:lnTo>
                  <a:pt x="2010689" y="136652"/>
                </a:lnTo>
                <a:lnTo>
                  <a:pt x="2016163" y="138188"/>
                </a:lnTo>
                <a:lnTo>
                  <a:pt x="2018906" y="136169"/>
                </a:lnTo>
                <a:lnTo>
                  <a:pt x="2019541" y="132892"/>
                </a:lnTo>
                <a:lnTo>
                  <a:pt x="2020176" y="129641"/>
                </a:lnTo>
                <a:lnTo>
                  <a:pt x="2018487" y="126390"/>
                </a:lnTo>
                <a:lnTo>
                  <a:pt x="2013013" y="124853"/>
                </a:lnTo>
                <a:close/>
              </a:path>
              <a:path w="2989579" h="332104">
                <a:moveTo>
                  <a:pt x="2042452" y="133731"/>
                </a:moveTo>
                <a:lnTo>
                  <a:pt x="2039785" y="135750"/>
                </a:lnTo>
                <a:lnTo>
                  <a:pt x="2038515" y="142265"/>
                </a:lnTo>
                <a:lnTo>
                  <a:pt x="2040204" y="145529"/>
                </a:lnTo>
                <a:lnTo>
                  <a:pt x="2042871" y="146304"/>
                </a:lnTo>
                <a:lnTo>
                  <a:pt x="2045614" y="147066"/>
                </a:lnTo>
                <a:lnTo>
                  <a:pt x="2048357" y="145046"/>
                </a:lnTo>
                <a:lnTo>
                  <a:pt x="2048992" y="141770"/>
                </a:lnTo>
                <a:lnTo>
                  <a:pt x="2049627" y="138518"/>
                </a:lnTo>
                <a:lnTo>
                  <a:pt x="2047938" y="135255"/>
                </a:lnTo>
                <a:lnTo>
                  <a:pt x="2042452" y="133731"/>
                </a:lnTo>
                <a:close/>
              </a:path>
              <a:path w="2989579" h="332104">
                <a:moveTo>
                  <a:pt x="2071903" y="142595"/>
                </a:moveTo>
                <a:lnTo>
                  <a:pt x="2069223" y="144627"/>
                </a:lnTo>
                <a:lnTo>
                  <a:pt x="2068601" y="147891"/>
                </a:lnTo>
                <a:lnTo>
                  <a:pt x="2067966" y="151142"/>
                </a:lnTo>
                <a:lnTo>
                  <a:pt x="2069655" y="154406"/>
                </a:lnTo>
                <a:lnTo>
                  <a:pt x="2072322" y="155168"/>
                </a:lnTo>
                <a:lnTo>
                  <a:pt x="2075065" y="155930"/>
                </a:lnTo>
                <a:lnTo>
                  <a:pt x="2077808" y="153911"/>
                </a:lnTo>
                <a:lnTo>
                  <a:pt x="2078431" y="150647"/>
                </a:lnTo>
                <a:lnTo>
                  <a:pt x="2079066" y="147383"/>
                </a:lnTo>
                <a:lnTo>
                  <a:pt x="2077389" y="144132"/>
                </a:lnTo>
                <a:lnTo>
                  <a:pt x="2071903" y="142595"/>
                </a:lnTo>
                <a:close/>
              </a:path>
              <a:path w="2989579" h="332104">
                <a:moveTo>
                  <a:pt x="2101418" y="151472"/>
                </a:moveTo>
                <a:lnTo>
                  <a:pt x="2098675" y="153492"/>
                </a:lnTo>
                <a:lnTo>
                  <a:pt x="2098052" y="156756"/>
                </a:lnTo>
                <a:lnTo>
                  <a:pt x="2097417" y="160020"/>
                </a:lnTo>
                <a:lnTo>
                  <a:pt x="2099094" y="163283"/>
                </a:lnTo>
                <a:lnTo>
                  <a:pt x="2101773" y="164045"/>
                </a:lnTo>
                <a:lnTo>
                  <a:pt x="2104517" y="164807"/>
                </a:lnTo>
                <a:lnTo>
                  <a:pt x="2107260" y="162788"/>
                </a:lnTo>
                <a:lnTo>
                  <a:pt x="2107882" y="159524"/>
                </a:lnTo>
                <a:lnTo>
                  <a:pt x="2108517" y="156260"/>
                </a:lnTo>
                <a:lnTo>
                  <a:pt x="2106828" y="153009"/>
                </a:lnTo>
                <a:lnTo>
                  <a:pt x="2101418" y="151472"/>
                </a:lnTo>
                <a:close/>
              </a:path>
              <a:path w="2989579" h="332104">
                <a:moveTo>
                  <a:pt x="2130869" y="160350"/>
                </a:moveTo>
                <a:lnTo>
                  <a:pt x="2128126" y="162369"/>
                </a:lnTo>
                <a:lnTo>
                  <a:pt x="2126856" y="168897"/>
                </a:lnTo>
                <a:lnTo>
                  <a:pt x="2128545" y="172148"/>
                </a:lnTo>
                <a:lnTo>
                  <a:pt x="2133955" y="173685"/>
                </a:lnTo>
                <a:lnTo>
                  <a:pt x="2136698" y="171653"/>
                </a:lnTo>
                <a:lnTo>
                  <a:pt x="2137968" y="165138"/>
                </a:lnTo>
                <a:lnTo>
                  <a:pt x="2136279" y="161874"/>
                </a:lnTo>
                <a:lnTo>
                  <a:pt x="2133612" y="161112"/>
                </a:lnTo>
                <a:lnTo>
                  <a:pt x="2130869" y="160350"/>
                </a:lnTo>
                <a:close/>
              </a:path>
              <a:path w="2989579" h="332104">
                <a:moveTo>
                  <a:pt x="2160320" y="169227"/>
                </a:moveTo>
                <a:lnTo>
                  <a:pt x="2157577" y="171246"/>
                </a:lnTo>
                <a:lnTo>
                  <a:pt x="2156307" y="177774"/>
                </a:lnTo>
                <a:lnTo>
                  <a:pt x="2157996" y="181025"/>
                </a:lnTo>
                <a:lnTo>
                  <a:pt x="2163483" y="182562"/>
                </a:lnTo>
                <a:lnTo>
                  <a:pt x="2166150" y="180530"/>
                </a:lnTo>
                <a:lnTo>
                  <a:pt x="2166785" y="177279"/>
                </a:lnTo>
                <a:lnTo>
                  <a:pt x="2167407" y="174015"/>
                </a:lnTo>
                <a:lnTo>
                  <a:pt x="2165731" y="170751"/>
                </a:lnTo>
                <a:lnTo>
                  <a:pt x="2163051" y="169989"/>
                </a:lnTo>
                <a:lnTo>
                  <a:pt x="2160320" y="169227"/>
                </a:lnTo>
                <a:close/>
              </a:path>
              <a:path w="2989579" h="332104">
                <a:moveTo>
                  <a:pt x="2189759" y="178092"/>
                </a:moveTo>
                <a:lnTo>
                  <a:pt x="2187016" y="180111"/>
                </a:lnTo>
                <a:lnTo>
                  <a:pt x="2186381" y="183375"/>
                </a:lnTo>
                <a:lnTo>
                  <a:pt x="2185758" y="186639"/>
                </a:lnTo>
                <a:lnTo>
                  <a:pt x="2187448" y="189903"/>
                </a:lnTo>
                <a:lnTo>
                  <a:pt x="2192921" y="191427"/>
                </a:lnTo>
                <a:lnTo>
                  <a:pt x="2195588" y="189407"/>
                </a:lnTo>
                <a:lnTo>
                  <a:pt x="2196858" y="182892"/>
                </a:lnTo>
                <a:lnTo>
                  <a:pt x="2195169" y="179616"/>
                </a:lnTo>
                <a:lnTo>
                  <a:pt x="2192502" y="178866"/>
                </a:lnTo>
                <a:lnTo>
                  <a:pt x="2189759" y="178092"/>
                </a:lnTo>
                <a:close/>
              </a:path>
              <a:path w="2989579" h="332104">
                <a:moveTo>
                  <a:pt x="2219210" y="186969"/>
                </a:moveTo>
                <a:lnTo>
                  <a:pt x="2216467" y="188988"/>
                </a:lnTo>
                <a:lnTo>
                  <a:pt x="2215832" y="192252"/>
                </a:lnTo>
                <a:lnTo>
                  <a:pt x="2215210" y="195516"/>
                </a:lnTo>
                <a:lnTo>
                  <a:pt x="2216886" y="198780"/>
                </a:lnTo>
                <a:lnTo>
                  <a:pt x="2222373" y="200304"/>
                </a:lnTo>
                <a:lnTo>
                  <a:pt x="2225040" y="198272"/>
                </a:lnTo>
                <a:lnTo>
                  <a:pt x="2225675" y="195021"/>
                </a:lnTo>
                <a:lnTo>
                  <a:pt x="2226373" y="191770"/>
                </a:lnTo>
                <a:lnTo>
                  <a:pt x="2224697" y="188493"/>
                </a:lnTo>
                <a:lnTo>
                  <a:pt x="2219210" y="186969"/>
                </a:lnTo>
                <a:close/>
              </a:path>
              <a:path w="2989579" h="332104">
                <a:moveTo>
                  <a:pt x="2248662" y="195846"/>
                </a:moveTo>
                <a:lnTo>
                  <a:pt x="2245918" y="197866"/>
                </a:lnTo>
                <a:lnTo>
                  <a:pt x="2244648" y="204393"/>
                </a:lnTo>
                <a:lnTo>
                  <a:pt x="2246337" y="207645"/>
                </a:lnTo>
                <a:lnTo>
                  <a:pt x="2251824" y="209169"/>
                </a:lnTo>
                <a:lnTo>
                  <a:pt x="2254554" y="207149"/>
                </a:lnTo>
                <a:lnTo>
                  <a:pt x="2255824" y="200634"/>
                </a:lnTo>
                <a:lnTo>
                  <a:pt x="2254135" y="197370"/>
                </a:lnTo>
                <a:lnTo>
                  <a:pt x="2251405" y="196608"/>
                </a:lnTo>
                <a:lnTo>
                  <a:pt x="2248662" y="195846"/>
                </a:lnTo>
                <a:close/>
              </a:path>
              <a:path w="2989579" h="332104">
                <a:moveTo>
                  <a:pt x="2278100" y="204724"/>
                </a:moveTo>
                <a:lnTo>
                  <a:pt x="2275370" y="206743"/>
                </a:lnTo>
                <a:lnTo>
                  <a:pt x="2274100" y="213271"/>
                </a:lnTo>
                <a:lnTo>
                  <a:pt x="2275789" y="216522"/>
                </a:lnTo>
                <a:lnTo>
                  <a:pt x="2281275" y="218046"/>
                </a:lnTo>
                <a:lnTo>
                  <a:pt x="2284006" y="216027"/>
                </a:lnTo>
                <a:lnTo>
                  <a:pt x="2285276" y="209511"/>
                </a:lnTo>
                <a:lnTo>
                  <a:pt x="2283587" y="206248"/>
                </a:lnTo>
                <a:lnTo>
                  <a:pt x="2280843" y="205486"/>
                </a:lnTo>
                <a:lnTo>
                  <a:pt x="2278100" y="204724"/>
                </a:lnTo>
                <a:close/>
              </a:path>
              <a:path w="2989579" h="332104">
                <a:moveTo>
                  <a:pt x="2307628" y="210566"/>
                </a:moveTo>
                <a:lnTo>
                  <a:pt x="2305088" y="212864"/>
                </a:lnTo>
                <a:lnTo>
                  <a:pt x="2304669" y="216166"/>
                </a:lnTo>
                <a:lnTo>
                  <a:pt x="2304249" y="219494"/>
                </a:lnTo>
                <a:lnTo>
                  <a:pt x="2306218" y="222567"/>
                </a:lnTo>
                <a:lnTo>
                  <a:pt x="2311704" y="223532"/>
                </a:lnTo>
                <a:lnTo>
                  <a:pt x="2314295" y="221246"/>
                </a:lnTo>
                <a:lnTo>
                  <a:pt x="2314727" y="217919"/>
                </a:lnTo>
                <a:lnTo>
                  <a:pt x="2315070" y="214617"/>
                </a:lnTo>
                <a:lnTo>
                  <a:pt x="2313178" y="211531"/>
                </a:lnTo>
                <a:lnTo>
                  <a:pt x="2307628" y="210566"/>
                </a:lnTo>
                <a:close/>
              </a:path>
              <a:path w="2989579" h="332104">
                <a:moveTo>
                  <a:pt x="2337638" y="216115"/>
                </a:moveTo>
                <a:lnTo>
                  <a:pt x="2335110" y="218414"/>
                </a:lnTo>
                <a:lnTo>
                  <a:pt x="2334679" y="221716"/>
                </a:lnTo>
                <a:lnTo>
                  <a:pt x="2334260" y="225044"/>
                </a:lnTo>
                <a:lnTo>
                  <a:pt x="2336228" y="228104"/>
                </a:lnTo>
                <a:lnTo>
                  <a:pt x="2341714" y="229082"/>
                </a:lnTo>
                <a:lnTo>
                  <a:pt x="2344305" y="226783"/>
                </a:lnTo>
                <a:lnTo>
                  <a:pt x="2344724" y="223469"/>
                </a:lnTo>
                <a:lnTo>
                  <a:pt x="2345080" y="220167"/>
                </a:lnTo>
                <a:lnTo>
                  <a:pt x="2343188" y="217081"/>
                </a:lnTo>
                <a:lnTo>
                  <a:pt x="2337638" y="216115"/>
                </a:lnTo>
                <a:close/>
              </a:path>
              <a:path w="2989579" h="332104">
                <a:moveTo>
                  <a:pt x="2367648" y="221653"/>
                </a:moveTo>
                <a:lnTo>
                  <a:pt x="2365121" y="223964"/>
                </a:lnTo>
                <a:lnTo>
                  <a:pt x="2364689" y="227266"/>
                </a:lnTo>
                <a:lnTo>
                  <a:pt x="2364270" y="230581"/>
                </a:lnTo>
                <a:lnTo>
                  <a:pt x="2366238" y="233654"/>
                </a:lnTo>
                <a:lnTo>
                  <a:pt x="2371788" y="234632"/>
                </a:lnTo>
                <a:lnTo>
                  <a:pt x="2374328" y="232346"/>
                </a:lnTo>
                <a:lnTo>
                  <a:pt x="2374747" y="229019"/>
                </a:lnTo>
                <a:lnTo>
                  <a:pt x="2375166" y="225717"/>
                </a:lnTo>
                <a:lnTo>
                  <a:pt x="2373198" y="222631"/>
                </a:lnTo>
                <a:lnTo>
                  <a:pt x="2367648" y="221653"/>
                </a:lnTo>
                <a:close/>
              </a:path>
              <a:path w="2989579" h="332104">
                <a:moveTo>
                  <a:pt x="2397721" y="227215"/>
                </a:moveTo>
                <a:lnTo>
                  <a:pt x="2395118" y="229501"/>
                </a:lnTo>
                <a:lnTo>
                  <a:pt x="2394699" y="232816"/>
                </a:lnTo>
                <a:lnTo>
                  <a:pt x="2394343" y="236131"/>
                </a:lnTo>
                <a:lnTo>
                  <a:pt x="2396248" y="239204"/>
                </a:lnTo>
                <a:lnTo>
                  <a:pt x="2401798" y="240182"/>
                </a:lnTo>
                <a:lnTo>
                  <a:pt x="2404325" y="237883"/>
                </a:lnTo>
                <a:lnTo>
                  <a:pt x="2404757" y="234569"/>
                </a:lnTo>
                <a:lnTo>
                  <a:pt x="2405176" y="231254"/>
                </a:lnTo>
                <a:lnTo>
                  <a:pt x="2403208" y="228180"/>
                </a:lnTo>
                <a:lnTo>
                  <a:pt x="2397721" y="227215"/>
                </a:lnTo>
                <a:close/>
              </a:path>
              <a:path w="2989579" h="332104">
                <a:moveTo>
                  <a:pt x="2427732" y="232752"/>
                </a:moveTo>
                <a:lnTo>
                  <a:pt x="2425128" y="235064"/>
                </a:lnTo>
                <a:lnTo>
                  <a:pt x="2424709" y="238366"/>
                </a:lnTo>
                <a:lnTo>
                  <a:pt x="2424353" y="241681"/>
                </a:lnTo>
                <a:lnTo>
                  <a:pt x="2426258" y="244754"/>
                </a:lnTo>
                <a:lnTo>
                  <a:pt x="2429002" y="245249"/>
                </a:lnTo>
                <a:lnTo>
                  <a:pt x="2431808" y="245719"/>
                </a:lnTo>
                <a:lnTo>
                  <a:pt x="2434336" y="243433"/>
                </a:lnTo>
                <a:lnTo>
                  <a:pt x="2434767" y="240118"/>
                </a:lnTo>
                <a:lnTo>
                  <a:pt x="2435186" y="236804"/>
                </a:lnTo>
                <a:lnTo>
                  <a:pt x="2433218" y="233730"/>
                </a:lnTo>
                <a:lnTo>
                  <a:pt x="2427732" y="232752"/>
                </a:lnTo>
                <a:close/>
              </a:path>
              <a:path w="2989579" h="332104">
                <a:moveTo>
                  <a:pt x="2457742" y="238302"/>
                </a:moveTo>
                <a:lnTo>
                  <a:pt x="2455138" y="240601"/>
                </a:lnTo>
                <a:lnTo>
                  <a:pt x="2454719" y="243916"/>
                </a:lnTo>
                <a:lnTo>
                  <a:pt x="2454376" y="247230"/>
                </a:lnTo>
                <a:lnTo>
                  <a:pt x="2456268" y="250304"/>
                </a:lnTo>
                <a:lnTo>
                  <a:pt x="2461818" y="251282"/>
                </a:lnTo>
                <a:lnTo>
                  <a:pt x="2464346" y="248983"/>
                </a:lnTo>
                <a:lnTo>
                  <a:pt x="2464765" y="245668"/>
                </a:lnTo>
                <a:lnTo>
                  <a:pt x="2465197" y="242354"/>
                </a:lnTo>
                <a:lnTo>
                  <a:pt x="2463292" y="239280"/>
                </a:lnTo>
                <a:lnTo>
                  <a:pt x="2457742" y="238302"/>
                </a:lnTo>
                <a:close/>
              </a:path>
              <a:path w="2989579" h="332104">
                <a:moveTo>
                  <a:pt x="2487752" y="243852"/>
                </a:moveTo>
                <a:lnTo>
                  <a:pt x="2485148" y="246151"/>
                </a:lnTo>
                <a:lnTo>
                  <a:pt x="2484805" y="249466"/>
                </a:lnTo>
                <a:lnTo>
                  <a:pt x="2484386" y="252780"/>
                </a:lnTo>
                <a:lnTo>
                  <a:pt x="2486279" y="255854"/>
                </a:lnTo>
                <a:lnTo>
                  <a:pt x="2489022" y="256336"/>
                </a:lnTo>
                <a:lnTo>
                  <a:pt x="2491828" y="256819"/>
                </a:lnTo>
                <a:lnTo>
                  <a:pt x="2494356" y="254533"/>
                </a:lnTo>
                <a:lnTo>
                  <a:pt x="2494788" y="251218"/>
                </a:lnTo>
                <a:lnTo>
                  <a:pt x="2495207" y="247904"/>
                </a:lnTo>
                <a:lnTo>
                  <a:pt x="2493302" y="244817"/>
                </a:lnTo>
                <a:lnTo>
                  <a:pt x="2490495" y="244348"/>
                </a:lnTo>
                <a:lnTo>
                  <a:pt x="2487752" y="243852"/>
                </a:lnTo>
                <a:close/>
              </a:path>
              <a:path w="2989579" h="332104">
                <a:moveTo>
                  <a:pt x="2517762" y="249402"/>
                </a:moveTo>
                <a:lnTo>
                  <a:pt x="2515158" y="251701"/>
                </a:lnTo>
                <a:lnTo>
                  <a:pt x="2514815" y="255016"/>
                </a:lnTo>
                <a:lnTo>
                  <a:pt x="2514384" y="258330"/>
                </a:lnTo>
                <a:lnTo>
                  <a:pt x="2516289" y="261404"/>
                </a:lnTo>
                <a:lnTo>
                  <a:pt x="2519032" y="261886"/>
                </a:lnTo>
                <a:lnTo>
                  <a:pt x="2521839" y="262369"/>
                </a:lnTo>
                <a:lnTo>
                  <a:pt x="2524442" y="260083"/>
                </a:lnTo>
                <a:lnTo>
                  <a:pt x="2524798" y="256768"/>
                </a:lnTo>
                <a:lnTo>
                  <a:pt x="2525217" y="253453"/>
                </a:lnTo>
                <a:lnTo>
                  <a:pt x="2523312" y="250367"/>
                </a:lnTo>
                <a:lnTo>
                  <a:pt x="2520505" y="249897"/>
                </a:lnTo>
                <a:lnTo>
                  <a:pt x="2517762" y="249402"/>
                </a:lnTo>
                <a:close/>
              </a:path>
              <a:path w="2989579" h="332104">
                <a:moveTo>
                  <a:pt x="2547772" y="254952"/>
                </a:moveTo>
                <a:lnTo>
                  <a:pt x="2545168" y="257251"/>
                </a:lnTo>
                <a:lnTo>
                  <a:pt x="2544826" y="260565"/>
                </a:lnTo>
                <a:lnTo>
                  <a:pt x="2544394" y="263880"/>
                </a:lnTo>
                <a:lnTo>
                  <a:pt x="2546299" y="266954"/>
                </a:lnTo>
                <a:lnTo>
                  <a:pt x="2551849" y="267919"/>
                </a:lnTo>
                <a:lnTo>
                  <a:pt x="2554452" y="265633"/>
                </a:lnTo>
                <a:lnTo>
                  <a:pt x="2554795" y="262318"/>
                </a:lnTo>
                <a:lnTo>
                  <a:pt x="2555227" y="259003"/>
                </a:lnTo>
                <a:lnTo>
                  <a:pt x="2553322" y="255917"/>
                </a:lnTo>
                <a:lnTo>
                  <a:pt x="2550579" y="255447"/>
                </a:lnTo>
                <a:lnTo>
                  <a:pt x="2547772" y="254952"/>
                </a:lnTo>
                <a:close/>
              </a:path>
              <a:path w="2989579" h="332104">
                <a:moveTo>
                  <a:pt x="2578417" y="249059"/>
                </a:moveTo>
                <a:lnTo>
                  <a:pt x="2575953" y="250634"/>
                </a:lnTo>
                <a:lnTo>
                  <a:pt x="2573489" y="252222"/>
                </a:lnTo>
                <a:lnTo>
                  <a:pt x="2572575" y="255892"/>
                </a:lnTo>
                <a:lnTo>
                  <a:pt x="2573845" y="258838"/>
                </a:lnTo>
                <a:lnTo>
                  <a:pt x="2575179" y="261797"/>
                </a:lnTo>
                <a:lnTo>
                  <a:pt x="2578277" y="262915"/>
                </a:lnTo>
                <a:lnTo>
                  <a:pt x="2580741" y="261340"/>
                </a:lnTo>
                <a:lnTo>
                  <a:pt x="2583192" y="259740"/>
                </a:lnTo>
                <a:lnTo>
                  <a:pt x="2584107" y="256070"/>
                </a:lnTo>
                <a:lnTo>
                  <a:pt x="2582849" y="253123"/>
                </a:lnTo>
                <a:lnTo>
                  <a:pt x="2581503" y="250164"/>
                </a:lnTo>
                <a:lnTo>
                  <a:pt x="2578417" y="249059"/>
                </a:lnTo>
                <a:close/>
              </a:path>
              <a:path w="2989579" h="332104">
                <a:moveTo>
                  <a:pt x="2605468" y="232448"/>
                </a:moveTo>
                <a:lnTo>
                  <a:pt x="2603017" y="234035"/>
                </a:lnTo>
                <a:lnTo>
                  <a:pt x="2600477" y="235610"/>
                </a:lnTo>
                <a:lnTo>
                  <a:pt x="2599563" y="239293"/>
                </a:lnTo>
                <a:lnTo>
                  <a:pt x="2600909" y="242239"/>
                </a:lnTo>
                <a:lnTo>
                  <a:pt x="2602242" y="245198"/>
                </a:lnTo>
                <a:lnTo>
                  <a:pt x="2605265" y="246303"/>
                </a:lnTo>
                <a:lnTo>
                  <a:pt x="2607729" y="244729"/>
                </a:lnTo>
                <a:lnTo>
                  <a:pt x="2610256" y="243154"/>
                </a:lnTo>
                <a:lnTo>
                  <a:pt x="2611170" y="239471"/>
                </a:lnTo>
                <a:lnTo>
                  <a:pt x="2608503" y="233565"/>
                </a:lnTo>
                <a:lnTo>
                  <a:pt x="2605468" y="232448"/>
                </a:lnTo>
                <a:close/>
              </a:path>
              <a:path w="2989579" h="332104">
                <a:moveTo>
                  <a:pt x="2632456" y="215849"/>
                </a:moveTo>
                <a:lnTo>
                  <a:pt x="2630004" y="217424"/>
                </a:lnTo>
                <a:lnTo>
                  <a:pt x="2627541" y="219011"/>
                </a:lnTo>
                <a:lnTo>
                  <a:pt x="2626626" y="222681"/>
                </a:lnTo>
                <a:lnTo>
                  <a:pt x="2627960" y="225640"/>
                </a:lnTo>
                <a:lnTo>
                  <a:pt x="2629230" y="228587"/>
                </a:lnTo>
                <a:lnTo>
                  <a:pt x="2632316" y="229704"/>
                </a:lnTo>
                <a:lnTo>
                  <a:pt x="2634780" y="228130"/>
                </a:lnTo>
                <a:lnTo>
                  <a:pt x="2637243" y="226542"/>
                </a:lnTo>
                <a:lnTo>
                  <a:pt x="2638158" y="222859"/>
                </a:lnTo>
                <a:lnTo>
                  <a:pt x="2636888" y="219913"/>
                </a:lnTo>
                <a:lnTo>
                  <a:pt x="2635554" y="216966"/>
                </a:lnTo>
                <a:lnTo>
                  <a:pt x="2632456" y="215849"/>
                </a:lnTo>
                <a:close/>
              </a:path>
              <a:path w="2989579" h="332104">
                <a:moveTo>
                  <a:pt x="2659519" y="199250"/>
                </a:moveTo>
                <a:lnTo>
                  <a:pt x="2654604" y="202412"/>
                </a:lnTo>
                <a:lnTo>
                  <a:pt x="2653614" y="206082"/>
                </a:lnTo>
                <a:lnTo>
                  <a:pt x="2656281" y="211988"/>
                </a:lnTo>
                <a:lnTo>
                  <a:pt x="2659303" y="213093"/>
                </a:lnTo>
                <a:lnTo>
                  <a:pt x="2661767" y="211518"/>
                </a:lnTo>
                <a:lnTo>
                  <a:pt x="2664294" y="209943"/>
                </a:lnTo>
                <a:lnTo>
                  <a:pt x="2665209" y="206260"/>
                </a:lnTo>
                <a:lnTo>
                  <a:pt x="2662542" y="200355"/>
                </a:lnTo>
                <a:lnTo>
                  <a:pt x="2659519" y="199250"/>
                </a:lnTo>
                <a:close/>
              </a:path>
              <a:path w="2989579" h="332104">
                <a:moveTo>
                  <a:pt x="2686507" y="182638"/>
                </a:moveTo>
                <a:lnTo>
                  <a:pt x="2684043" y="184213"/>
                </a:lnTo>
                <a:lnTo>
                  <a:pt x="2681592" y="185813"/>
                </a:lnTo>
                <a:lnTo>
                  <a:pt x="2680677" y="189484"/>
                </a:lnTo>
                <a:lnTo>
                  <a:pt x="2682011" y="192430"/>
                </a:lnTo>
                <a:lnTo>
                  <a:pt x="2683268" y="195376"/>
                </a:lnTo>
                <a:lnTo>
                  <a:pt x="2686367" y="196494"/>
                </a:lnTo>
                <a:lnTo>
                  <a:pt x="2688831" y="194919"/>
                </a:lnTo>
                <a:lnTo>
                  <a:pt x="2691282" y="193332"/>
                </a:lnTo>
                <a:lnTo>
                  <a:pt x="2692196" y="189661"/>
                </a:lnTo>
                <a:lnTo>
                  <a:pt x="2690939" y="186715"/>
                </a:lnTo>
                <a:lnTo>
                  <a:pt x="2689606" y="183756"/>
                </a:lnTo>
                <a:lnTo>
                  <a:pt x="2686507" y="182638"/>
                </a:lnTo>
                <a:close/>
              </a:path>
              <a:path w="2989579" h="332104">
                <a:moveTo>
                  <a:pt x="2713570" y="166039"/>
                </a:moveTo>
                <a:lnTo>
                  <a:pt x="2711107" y="167614"/>
                </a:lnTo>
                <a:lnTo>
                  <a:pt x="2708643" y="169202"/>
                </a:lnTo>
                <a:lnTo>
                  <a:pt x="2707665" y="172872"/>
                </a:lnTo>
                <a:lnTo>
                  <a:pt x="2710332" y="178777"/>
                </a:lnTo>
                <a:lnTo>
                  <a:pt x="2713355" y="179882"/>
                </a:lnTo>
                <a:lnTo>
                  <a:pt x="2715882" y="178320"/>
                </a:lnTo>
                <a:lnTo>
                  <a:pt x="2718346" y="176733"/>
                </a:lnTo>
                <a:lnTo>
                  <a:pt x="2719260" y="173050"/>
                </a:lnTo>
                <a:lnTo>
                  <a:pt x="2716593" y="167157"/>
                </a:lnTo>
                <a:lnTo>
                  <a:pt x="2713570" y="166039"/>
                </a:lnTo>
                <a:close/>
              </a:path>
              <a:path w="2989579" h="332104">
                <a:moveTo>
                  <a:pt x="2740558" y="149440"/>
                </a:moveTo>
                <a:lnTo>
                  <a:pt x="2735630" y="152603"/>
                </a:lnTo>
                <a:lnTo>
                  <a:pt x="2734716" y="156273"/>
                </a:lnTo>
                <a:lnTo>
                  <a:pt x="2736049" y="159219"/>
                </a:lnTo>
                <a:lnTo>
                  <a:pt x="2737319" y="162179"/>
                </a:lnTo>
                <a:lnTo>
                  <a:pt x="2740418" y="163283"/>
                </a:lnTo>
                <a:lnTo>
                  <a:pt x="2742869" y="161709"/>
                </a:lnTo>
                <a:lnTo>
                  <a:pt x="2745333" y="160134"/>
                </a:lnTo>
                <a:lnTo>
                  <a:pt x="2746248" y="156451"/>
                </a:lnTo>
                <a:lnTo>
                  <a:pt x="2744978" y="153504"/>
                </a:lnTo>
                <a:lnTo>
                  <a:pt x="2743644" y="150545"/>
                </a:lnTo>
                <a:lnTo>
                  <a:pt x="2740558" y="149440"/>
                </a:lnTo>
                <a:close/>
              </a:path>
              <a:path w="2989579" h="332104">
                <a:moveTo>
                  <a:pt x="2767609" y="132829"/>
                </a:moveTo>
                <a:lnTo>
                  <a:pt x="2765145" y="134404"/>
                </a:lnTo>
                <a:lnTo>
                  <a:pt x="2762694" y="136004"/>
                </a:lnTo>
                <a:lnTo>
                  <a:pt x="2761703" y="139674"/>
                </a:lnTo>
                <a:lnTo>
                  <a:pt x="2763037" y="142621"/>
                </a:lnTo>
                <a:lnTo>
                  <a:pt x="2764383" y="145567"/>
                </a:lnTo>
                <a:lnTo>
                  <a:pt x="2767469" y="146685"/>
                </a:lnTo>
                <a:lnTo>
                  <a:pt x="2769933" y="145110"/>
                </a:lnTo>
                <a:lnTo>
                  <a:pt x="2772397" y="143522"/>
                </a:lnTo>
                <a:lnTo>
                  <a:pt x="2773311" y="139839"/>
                </a:lnTo>
                <a:lnTo>
                  <a:pt x="2771965" y="136893"/>
                </a:lnTo>
                <a:lnTo>
                  <a:pt x="2770632" y="133946"/>
                </a:lnTo>
                <a:lnTo>
                  <a:pt x="2767609" y="132829"/>
                </a:lnTo>
                <a:close/>
              </a:path>
              <a:path w="2989579" h="332104">
                <a:moveTo>
                  <a:pt x="2794596" y="116230"/>
                </a:moveTo>
                <a:lnTo>
                  <a:pt x="2789682" y="119392"/>
                </a:lnTo>
                <a:lnTo>
                  <a:pt x="2788767" y="123063"/>
                </a:lnTo>
                <a:lnTo>
                  <a:pt x="2790101" y="126022"/>
                </a:lnTo>
                <a:lnTo>
                  <a:pt x="2791371" y="128968"/>
                </a:lnTo>
                <a:lnTo>
                  <a:pt x="2794457" y="130086"/>
                </a:lnTo>
                <a:lnTo>
                  <a:pt x="2799384" y="126923"/>
                </a:lnTo>
                <a:lnTo>
                  <a:pt x="2800362" y="123240"/>
                </a:lnTo>
                <a:lnTo>
                  <a:pt x="2797695" y="117335"/>
                </a:lnTo>
                <a:lnTo>
                  <a:pt x="2794596" y="116230"/>
                </a:lnTo>
                <a:close/>
              </a:path>
              <a:path w="2989579" h="332104">
                <a:moveTo>
                  <a:pt x="2821660" y="99631"/>
                </a:moveTo>
                <a:lnTo>
                  <a:pt x="2816733" y="102793"/>
                </a:lnTo>
                <a:lnTo>
                  <a:pt x="2815755" y="106464"/>
                </a:lnTo>
                <a:lnTo>
                  <a:pt x="2818422" y="112369"/>
                </a:lnTo>
                <a:lnTo>
                  <a:pt x="2821520" y="113487"/>
                </a:lnTo>
                <a:lnTo>
                  <a:pt x="2826435" y="110312"/>
                </a:lnTo>
                <a:lnTo>
                  <a:pt x="2827350" y="106641"/>
                </a:lnTo>
                <a:lnTo>
                  <a:pt x="2826016" y="103695"/>
                </a:lnTo>
                <a:lnTo>
                  <a:pt x="2824746" y="100736"/>
                </a:lnTo>
                <a:lnTo>
                  <a:pt x="2821660" y="99631"/>
                </a:lnTo>
                <a:close/>
              </a:path>
              <a:path w="2989579" h="332104">
                <a:moveTo>
                  <a:pt x="2848648" y="83019"/>
                </a:moveTo>
                <a:lnTo>
                  <a:pt x="2843720" y="86182"/>
                </a:lnTo>
                <a:lnTo>
                  <a:pt x="2842818" y="89852"/>
                </a:lnTo>
                <a:lnTo>
                  <a:pt x="2844152" y="92811"/>
                </a:lnTo>
                <a:lnTo>
                  <a:pt x="2845409" y="95758"/>
                </a:lnTo>
                <a:lnTo>
                  <a:pt x="2848508" y="96875"/>
                </a:lnTo>
                <a:lnTo>
                  <a:pt x="2853423" y="93713"/>
                </a:lnTo>
                <a:lnTo>
                  <a:pt x="2854401" y="90043"/>
                </a:lnTo>
                <a:lnTo>
                  <a:pt x="2851734" y="84137"/>
                </a:lnTo>
                <a:lnTo>
                  <a:pt x="2848648" y="83019"/>
                </a:lnTo>
                <a:close/>
              </a:path>
              <a:path w="2989579" h="332104">
                <a:moveTo>
                  <a:pt x="2875699" y="66421"/>
                </a:moveTo>
                <a:lnTo>
                  <a:pt x="2870784" y="69583"/>
                </a:lnTo>
                <a:lnTo>
                  <a:pt x="2869869" y="73253"/>
                </a:lnTo>
                <a:lnTo>
                  <a:pt x="2871139" y="76212"/>
                </a:lnTo>
                <a:lnTo>
                  <a:pt x="2872473" y="79159"/>
                </a:lnTo>
                <a:lnTo>
                  <a:pt x="2875559" y="80276"/>
                </a:lnTo>
                <a:lnTo>
                  <a:pt x="2880487" y="77101"/>
                </a:lnTo>
                <a:lnTo>
                  <a:pt x="2881388" y="73431"/>
                </a:lnTo>
                <a:lnTo>
                  <a:pt x="2880055" y="70485"/>
                </a:lnTo>
                <a:lnTo>
                  <a:pt x="2878797" y="67525"/>
                </a:lnTo>
                <a:lnTo>
                  <a:pt x="2875699" y="66421"/>
                </a:lnTo>
                <a:close/>
              </a:path>
              <a:path w="2989579" h="332104">
                <a:moveTo>
                  <a:pt x="2902762" y="49809"/>
                </a:moveTo>
                <a:lnTo>
                  <a:pt x="2900235" y="51396"/>
                </a:lnTo>
                <a:lnTo>
                  <a:pt x="2897771" y="52971"/>
                </a:lnTo>
                <a:lnTo>
                  <a:pt x="2896857" y="56654"/>
                </a:lnTo>
                <a:lnTo>
                  <a:pt x="2899524" y="62560"/>
                </a:lnTo>
                <a:lnTo>
                  <a:pt x="2902559" y="63677"/>
                </a:lnTo>
                <a:lnTo>
                  <a:pt x="2907474" y="60502"/>
                </a:lnTo>
                <a:lnTo>
                  <a:pt x="2908452" y="56832"/>
                </a:lnTo>
                <a:lnTo>
                  <a:pt x="2905785" y="50927"/>
                </a:lnTo>
                <a:lnTo>
                  <a:pt x="2902762" y="49809"/>
                </a:lnTo>
                <a:close/>
              </a:path>
              <a:path w="2989579" h="332104">
                <a:moveTo>
                  <a:pt x="2929750" y="33210"/>
                </a:moveTo>
                <a:lnTo>
                  <a:pt x="2927286" y="34785"/>
                </a:lnTo>
                <a:lnTo>
                  <a:pt x="2924822" y="36372"/>
                </a:lnTo>
                <a:lnTo>
                  <a:pt x="2923921" y="40043"/>
                </a:lnTo>
                <a:lnTo>
                  <a:pt x="2925178" y="43002"/>
                </a:lnTo>
                <a:lnTo>
                  <a:pt x="2926511" y="45961"/>
                </a:lnTo>
                <a:lnTo>
                  <a:pt x="2929610" y="47066"/>
                </a:lnTo>
                <a:lnTo>
                  <a:pt x="2934525" y="43903"/>
                </a:lnTo>
                <a:lnTo>
                  <a:pt x="2935439" y="40233"/>
                </a:lnTo>
                <a:lnTo>
                  <a:pt x="2934106" y="37274"/>
                </a:lnTo>
                <a:lnTo>
                  <a:pt x="2932836" y="34328"/>
                </a:lnTo>
                <a:lnTo>
                  <a:pt x="2929750" y="33210"/>
                </a:lnTo>
                <a:close/>
              </a:path>
              <a:path w="2989579" h="332104">
                <a:moveTo>
                  <a:pt x="2956801" y="16598"/>
                </a:moveTo>
                <a:lnTo>
                  <a:pt x="2954350" y="18186"/>
                </a:lnTo>
                <a:lnTo>
                  <a:pt x="2951810" y="19773"/>
                </a:lnTo>
                <a:lnTo>
                  <a:pt x="2950908" y="23444"/>
                </a:lnTo>
                <a:lnTo>
                  <a:pt x="2953575" y="29349"/>
                </a:lnTo>
                <a:lnTo>
                  <a:pt x="2956598" y="30467"/>
                </a:lnTo>
                <a:lnTo>
                  <a:pt x="2961513" y="27305"/>
                </a:lnTo>
                <a:lnTo>
                  <a:pt x="2962503" y="23634"/>
                </a:lnTo>
                <a:lnTo>
                  <a:pt x="2961170" y="20675"/>
                </a:lnTo>
                <a:lnTo>
                  <a:pt x="2959823" y="17729"/>
                </a:lnTo>
                <a:lnTo>
                  <a:pt x="2956801" y="16598"/>
                </a:lnTo>
                <a:close/>
              </a:path>
              <a:path w="2989579" h="332104">
                <a:moveTo>
                  <a:pt x="2983788" y="0"/>
                </a:moveTo>
                <a:lnTo>
                  <a:pt x="2978873" y="3162"/>
                </a:lnTo>
                <a:lnTo>
                  <a:pt x="2977959" y="6845"/>
                </a:lnTo>
                <a:lnTo>
                  <a:pt x="2979229" y="9791"/>
                </a:lnTo>
                <a:lnTo>
                  <a:pt x="2980563" y="12750"/>
                </a:lnTo>
                <a:lnTo>
                  <a:pt x="2983649" y="13855"/>
                </a:lnTo>
                <a:lnTo>
                  <a:pt x="2988576" y="10693"/>
                </a:lnTo>
                <a:lnTo>
                  <a:pt x="2989491" y="7023"/>
                </a:lnTo>
                <a:lnTo>
                  <a:pt x="2988157" y="4064"/>
                </a:lnTo>
                <a:lnTo>
                  <a:pt x="2986887" y="1117"/>
                </a:lnTo>
                <a:lnTo>
                  <a:pt x="298378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4" name="object 440">
            <a:extLst>
              <a:ext uri="{FF2B5EF4-FFF2-40B4-BE49-F238E27FC236}">
                <a16:creationId xmlns:a16="http://schemas.microsoft.com/office/drawing/2014/main" id="{74FFA501-DDBD-45F8-98D4-7619FF402608}"/>
              </a:ext>
            </a:extLst>
          </p:cNvPr>
          <p:cNvSpPr>
            <a:spLocks/>
          </p:cNvSpPr>
          <p:nvPr/>
        </p:nvSpPr>
        <p:spPr bwMode="auto">
          <a:xfrm>
            <a:off x="6399213" y="3468688"/>
            <a:ext cx="0" cy="61912"/>
          </a:xfrm>
          <a:custGeom>
            <a:avLst/>
            <a:gdLst>
              <a:gd name="T0" fmla="*/ 0 h 62229"/>
              <a:gd name="T1" fmla="*/ 61003 h 622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229">
                <a:moveTo>
                  <a:pt x="0" y="0"/>
                </a:moveTo>
                <a:lnTo>
                  <a:pt x="0" y="61629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5" name="object 441">
            <a:extLst>
              <a:ext uri="{FF2B5EF4-FFF2-40B4-BE49-F238E27FC236}">
                <a16:creationId xmlns:a16="http://schemas.microsoft.com/office/drawing/2014/main" id="{DFD43699-249B-4074-9487-4372CB16423B}"/>
              </a:ext>
            </a:extLst>
          </p:cNvPr>
          <p:cNvSpPr>
            <a:spLocks/>
          </p:cNvSpPr>
          <p:nvPr/>
        </p:nvSpPr>
        <p:spPr bwMode="auto">
          <a:xfrm>
            <a:off x="6378575" y="3524250"/>
            <a:ext cx="41275" cy="12700"/>
          </a:xfrm>
          <a:custGeom>
            <a:avLst/>
            <a:gdLst>
              <a:gd name="T0" fmla="*/ 0 w 40639"/>
              <a:gd name="T1" fmla="*/ 6062 h 12700"/>
              <a:gd name="T2" fmla="*/ 41758 w 40639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6" name="object 442">
            <a:extLst>
              <a:ext uri="{FF2B5EF4-FFF2-40B4-BE49-F238E27FC236}">
                <a16:creationId xmlns:a16="http://schemas.microsoft.com/office/drawing/2014/main" id="{C347A703-56F6-4B5D-A14D-EB6609D7B98D}"/>
              </a:ext>
            </a:extLst>
          </p:cNvPr>
          <p:cNvSpPr>
            <a:spLocks/>
          </p:cNvSpPr>
          <p:nvPr/>
        </p:nvSpPr>
        <p:spPr bwMode="auto">
          <a:xfrm>
            <a:off x="6540500" y="3468688"/>
            <a:ext cx="0" cy="138112"/>
          </a:xfrm>
          <a:custGeom>
            <a:avLst/>
            <a:gdLst>
              <a:gd name="T0" fmla="*/ 0 h 137795"/>
              <a:gd name="T1" fmla="*/ 138030 h 137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7" name="object 443">
            <a:extLst>
              <a:ext uri="{FF2B5EF4-FFF2-40B4-BE49-F238E27FC236}">
                <a16:creationId xmlns:a16="http://schemas.microsoft.com/office/drawing/2014/main" id="{5A8443B3-9BB1-4E9F-84E7-8D866EBE02C9}"/>
              </a:ext>
            </a:extLst>
          </p:cNvPr>
          <p:cNvSpPr>
            <a:spLocks/>
          </p:cNvSpPr>
          <p:nvPr/>
        </p:nvSpPr>
        <p:spPr bwMode="auto">
          <a:xfrm>
            <a:off x="6519863" y="3462338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8" name="object 444">
            <a:extLst>
              <a:ext uri="{FF2B5EF4-FFF2-40B4-BE49-F238E27FC236}">
                <a16:creationId xmlns:a16="http://schemas.microsoft.com/office/drawing/2014/main" id="{D4E1292B-E062-4BE0-92D6-EAD8BA212B04}"/>
              </a:ext>
            </a:extLst>
          </p:cNvPr>
          <p:cNvSpPr>
            <a:spLocks/>
          </p:cNvSpPr>
          <p:nvPr/>
        </p:nvSpPr>
        <p:spPr bwMode="auto">
          <a:xfrm>
            <a:off x="6519863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9" name="object 445">
            <a:extLst>
              <a:ext uri="{FF2B5EF4-FFF2-40B4-BE49-F238E27FC236}">
                <a16:creationId xmlns:a16="http://schemas.microsoft.com/office/drawing/2014/main" id="{24B33026-223F-48F6-9B23-9FA256ABE11A}"/>
              </a:ext>
            </a:extLst>
          </p:cNvPr>
          <p:cNvSpPr>
            <a:spLocks/>
          </p:cNvSpPr>
          <p:nvPr/>
        </p:nvSpPr>
        <p:spPr bwMode="auto">
          <a:xfrm>
            <a:off x="6678613" y="3370263"/>
            <a:ext cx="9525" cy="46037"/>
          </a:xfrm>
          <a:custGeom>
            <a:avLst/>
            <a:gdLst>
              <a:gd name="T0" fmla="*/ 0 w 10159"/>
              <a:gd name="T1" fmla="*/ 23050 h 45720"/>
              <a:gd name="T2" fmla="*/ 8896 w 10159"/>
              <a:gd name="T3" fmla="*/ 23050 h 4572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159" h="45720">
                <a:moveTo>
                  <a:pt x="0" y="22733"/>
                </a:moveTo>
                <a:lnTo>
                  <a:pt x="10120" y="22733"/>
                </a:lnTo>
              </a:path>
            </a:pathLst>
          </a:custGeom>
          <a:noFill/>
          <a:ln w="4673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0" name="object 446">
            <a:extLst>
              <a:ext uri="{FF2B5EF4-FFF2-40B4-BE49-F238E27FC236}">
                <a16:creationId xmlns:a16="http://schemas.microsoft.com/office/drawing/2014/main" id="{F48A3DE0-DF46-4F27-81E2-006A4AF5CBF6}"/>
              </a:ext>
            </a:extLst>
          </p:cNvPr>
          <p:cNvSpPr>
            <a:spLocks/>
          </p:cNvSpPr>
          <p:nvPr/>
        </p:nvSpPr>
        <p:spPr bwMode="auto">
          <a:xfrm>
            <a:off x="6678613" y="3416300"/>
            <a:ext cx="9525" cy="52388"/>
          </a:xfrm>
          <a:custGeom>
            <a:avLst/>
            <a:gdLst>
              <a:gd name="T0" fmla="*/ 4448 w 10159"/>
              <a:gd name="T1" fmla="*/ 0 h 52704"/>
              <a:gd name="T2" fmla="*/ 4448 w 10159"/>
              <a:gd name="T3" fmla="*/ 51913 h 5270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159" h="52704">
                <a:moveTo>
                  <a:pt x="5060" y="0"/>
                </a:moveTo>
                <a:lnTo>
                  <a:pt x="5060" y="52541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1" name="object 447">
            <a:extLst>
              <a:ext uri="{FF2B5EF4-FFF2-40B4-BE49-F238E27FC236}">
                <a16:creationId xmlns:a16="http://schemas.microsoft.com/office/drawing/2014/main" id="{8DF16597-7A9C-414C-9669-4EDBCEDF9DB4}"/>
              </a:ext>
            </a:extLst>
          </p:cNvPr>
          <p:cNvSpPr>
            <a:spLocks/>
          </p:cNvSpPr>
          <p:nvPr/>
        </p:nvSpPr>
        <p:spPr bwMode="auto">
          <a:xfrm>
            <a:off x="6662738" y="336391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2" name="object 448">
            <a:extLst>
              <a:ext uri="{FF2B5EF4-FFF2-40B4-BE49-F238E27FC236}">
                <a16:creationId xmlns:a16="http://schemas.microsoft.com/office/drawing/2014/main" id="{D9551502-F002-4D49-B909-B24B8034673B}"/>
              </a:ext>
            </a:extLst>
          </p:cNvPr>
          <p:cNvSpPr>
            <a:spLocks/>
          </p:cNvSpPr>
          <p:nvPr/>
        </p:nvSpPr>
        <p:spPr bwMode="auto">
          <a:xfrm>
            <a:off x="6662738" y="3462338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3" name="object 449">
            <a:extLst>
              <a:ext uri="{FF2B5EF4-FFF2-40B4-BE49-F238E27FC236}">
                <a16:creationId xmlns:a16="http://schemas.microsoft.com/office/drawing/2014/main" id="{E1ACA61A-EE1F-4AEC-A849-948ED173D53C}"/>
              </a:ext>
            </a:extLst>
          </p:cNvPr>
          <p:cNvSpPr>
            <a:spLocks/>
          </p:cNvSpPr>
          <p:nvPr/>
        </p:nvSpPr>
        <p:spPr bwMode="auto">
          <a:xfrm>
            <a:off x="6826250" y="3468688"/>
            <a:ext cx="0" cy="61912"/>
          </a:xfrm>
          <a:custGeom>
            <a:avLst/>
            <a:gdLst>
              <a:gd name="T0" fmla="*/ 0 h 62229"/>
              <a:gd name="T1" fmla="*/ 61003 h 622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229">
                <a:moveTo>
                  <a:pt x="0" y="0"/>
                </a:moveTo>
                <a:lnTo>
                  <a:pt x="0" y="61629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4" name="object 450">
            <a:extLst>
              <a:ext uri="{FF2B5EF4-FFF2-40B4-BE49-F238E27FC236}">
                <a16:creationId xmlns:a16="http://schemas.microsoft.com/office/drawing/2014/main" id="{811B532A-6E30-4E07-840B-D6215C891EEE}"/>
              </a:ext>
            </a:extLst>
          </p:cNvPr>
          <p:cNvSpPr>
            <a:spLocks/>
          </p:cNvSpPr>
          <p:nvPr/>
        </p:nvSpPr>
        <p:spPr bwMode="auto">
          <a:xfrm>
            <a:off x="6805613" y="3524250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5" name="object 451">
            <a:extLst>
              <a:ext uri="{FF2B5EF4-FFF2-40B4-BE49-F238E27FC236}">
                <a16:creationId xmlns:a16="http://schemas.microsoft.com/office/drawing/2014/main" id="{895D6271-468E-4C3C-A07F-736F95B09AAA}"/>
              </a:ext>
            </a:extLst>
          </p:cNvPr>
          <p:cNvSpPr>
            <a:spLocks/>
          </p:cNvSpPr>
          <p:nvPr/>
        </p:nvSpPr>
        <p:spPr bwMode="auto">
          <a:xfrm>
            <a:off x="7110413" y="3416300"/>
            <a:ext cx="0" cy="287338"/>
          </a:xfrm>
          <a:custGeom>
            <a:avLst/>
            <a:gdLst>
              <a:gd name="T0" fmla="*/ 0 h 288289"/>
              <a:gd name="T1" fmla="*/ 286060 h 2882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6" name="object 452">
            <a:extLst>
              <a:ext uri="{FF2B5EF4-FFF2-40B4-BE49-F238E27FC236}">
                <a16:creationId xmlns:a16="http://schemas.microsoft.com/office/drawing/2014/main" id="{7BFA39C4-0CAF-4FB3-8B70-FCA2335B34BA}"/>
              </a:ext>
            </a:extLst>
          </p:cNvPr>
          <p:cNvSpPr>
            <a:spLocks/>
          </p:cNvSpPr>
          <p:nvPr/>
        </p:nvSpPr>
        <p:spPr bwMode="auto">
          <a:xfrm>
            <a:off x="7089775" y="3409950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7" name="object 453">
            <a:extLst>
              <a:ext uri="{FF2B5EF4-FFF2-40B4-BE49-F238E27FC236}">
                <a16:creationId xmlns:a16="http://schemas.microsoft.com/office/drawing/2014/main" id="{05FF0691-F09E-42F0-88F5-B22CEB537011}"/>
              </a:ext>
            </a:extLst>
          </p:cNvPr>
          <p:cNvSpPr>
            <a:spLocks/>
          </p:cNvSpPr>
          <p:nvPr/>
        </p:nvSpPr>
        <p:spPr bwMode="auto">
          <a:xfrm>
            <a:off x="7089775" y="3697288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8" name="object 454">
            <a:extLst>
              <a:ext uri="{FF2B5EF4-FFF2-40B4-BE49-F238E27FC236}">
                <a16:creationId xmlns:a16="http://schemas.microsoft.com/office/drawing/2014/main" id="{FBDC9515-E33B-414B-91AE-D98BD5CF75D3}"/>
              </a:ext>
            </a:extLst>
          </p:cNvPr>
          <p:cNvSpPr>
            <a:spLocks/>
          </p:cNvSpPr>
          <p:nvPr/>
        </p:nvSpPr>
        <p:spPr bwMode="auto">
          <a:xfrm>
            <a:off x="7394575" y="3409950"/>
            <a:ext cx="0" cy="196850"/>
          </a:xfrm>
          <a:custGeom>
            <a:avLst/>
            <a:gdLst>
              <a:gd name="T0" fmla="*/ 0 h 195579"/>
              <a:gd name="T1" fmla="*/ 197544 h 195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5579">
                <a:moveTo>
                  <a:pt x="0" y="0"/>
                </a:moveTo>
                <a:lnTo>
                  <a:pt x="0" y="19500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9" name="object 455">
            <a:extLst>
              <a:ext uri="{FF2B5EF4-FFF2-40B4-BE49-F238E27FC236}">
                <a16:creationId xmlns:a16="http://schemas.microsoft.com/office/drawing/2014/main" id="{71ED0AE8-1086-4ABF-ABE7-3178FA847D98}"/>
              </a:ext>
            </a:extLst>
          </p:cNvPr>
          <p:cNvSpPr>
            <a:spLocks/>
          </p:cNvSpPr>
          <p:nvPr/>
        </p:nvSpPr>
        <p:spPr bwMode="auto">
          <a:xfrm>
            <a:off x="7373938" y="340995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0" name="object 456">
            <a:extLst>
              <a:ext uri="{FF2B5EF4-FFF2-40B4-BE49-F238E27FC236}">
                <a16:creationId xmlns:a16="http://schemas.microsoft.com/office/drawing/2014/main" id="{889929CB-E1FD-4163-8436-74A83AFD6E3B}"/>
              </a:ext>
            </a:extLst>
          </p:cNvPr>
          <p:cNvSpPr>
            <a:spLocks/>
          </p:cNvSpPr>
          <p:nvPr/>
        </p:nvSpPr>
        <p:spPr bwMode="auto">
          <a:xfrm>
            <a:off x="7373938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1" name="object 457">
            <a:extLst>
              <a:ext uri="{FF2B5EF4-FFF2-40B4-BE49-F238E27FC236}">
                <a16:creationId xmlns:a16="http://schemas.microsoft.com/office/drawing/2014/main" id="{6B554DA0-1CB2-4310-8966-8281264ADC6D}"/>
              </a:ext>
            </a:extLst>
          </p:cNvPr>
          <p:cNvSpPr>
            <a:spLocks/>
          </p:cNvSpPr>
          <p:nvPr/>
        </p:nvSpPr>
        <p:spPr bwMode="auto">
          <a:xfrm>
            <a:off x="7678738" y="3205163"/>
            <a:ext cx="0" cy="211137"/>
          </a:xfrm>
          <a:custGeom>
            <a:avLst/>
            <a:gdLst>
              <a:gd name="T0" fmla="*/ 0 h 210185"/>
              <a:gd name="T1" fmla="*/ 212069 h 210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0185">
                <a:moveTo>
                  <a:pt x="0" y="0"/>
                </a:moveTo>
                <a:lnTo>
                  <a:pt x="0" y="210161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2" name="object 458">
            <a:extLst>
              <a:ext uri="{FF2B5EF4-FFF2-40B4-BE49-F238E27FC236}">
                <a16:creationId xmlns:a16="http://schemas.microsoft.com/office/drawing/2014/main" id="{4B73DA01-D25A-4B27-B671-981FB77EBAFE}"/>
              </a:ext>
            </a:extLst>
          </p:cNvPr>
          <p:cNvSpPr>
            <a:spLocks/>
          </p:cNvSpPr>
          <p:nvPr/>
        </p:nvSpPr>
        <p:spPr bwMode="auto">
          <a:xfrm>
            <a:off x="7658100" y="319881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3" name="object 459">
            <a:extLst>
              <a:ext uri="{FF2B5EF4-FFF2-40B4-BE49-F238E27FC236}">
                <a16:creationId xmlns:a16="http://schemas.microsoft.com/office/drawing/2014/main" id="{FCF2494B-8AFD-4005-BF36-9803BB36FB56}"/>
              </a:ext>
            </a:extLst>
          </p:cNvPr>
          <p:cNvSpPr>
            <a:spLocks/>
          </p:cNvSpPr>
          <p:nvPr/>
        </p:nvSpPr>
        <p:spPr bwMode="auto">
          <a:xfrm>
            <a:off x="7658100" y="340995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4" name="object 460">
            <a:extLst>
              <a:ext uri="{FF2B5EF4-FFF2-40B4-BE49-F238E27FC236}">
                <a16:creationId xmlns:a16="http://schemas.microsoft.com/office/drawing/2014/main" id="{17F7834C-F4FA-46E7-8FC0-4AC611B8C989}"/>
              </a:ext>
            </a:extLst>
          </p:cNvPr>
          <p:cNvSpPr>
            <a:spLocks/>
          </p:cNvSpPr>
          <p:nvPr/>
        </p:nvSpPr>
        <p:spPr bwMode="auto">
          <a:xfrm>
            <a:off x="8107363" y="3468688"/>
            <a:ext cx="0" cy="138112"/>
          </a:xfrm>
          <a:custGeom>
            <a:avLst/>
            <a:gdLst>
              <a:gd name="T0" fmla="*/ 0 h 137795"/>
              <a:gd name="T1" fmla="*/ 138030 h 137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5" name="object 461">
            <a:extLst>
              <a:ext uri="{FF2B5EF4-FFF2-40B4-BE49-F238E27FC236}">
                <a16:creationId xmlns:a16="http://schemas.microsoft.com/office/drawing/2014/main" id="{19C85EB6-73F0-4375-99E8-2DF2BC86956E}"/>
              </a:ext>
            </a:extLst>
          </p:cNvPr>
          <p:cNvSpPr>
            <a:spLocks/>
          </p:cNvSpPr>
          <p:nvPr/>
        </p:nvSpPr>
        <p:spPr bwMode="auto">
          <a:xfrm>
            <a:off x="8086725" y="3462338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6" name="object 462">
            <a:extLst>
              <a:ext uri="{FF2B5EF4-FFF2-40B4-BE49-F238E27FC236}">
                <a16:creationId xmlns:a16="http://schemas.microsoft.com/office/drawing/2014/main" id="{0ABD8494-70CE-4054-92DF-5E1864EFA151}"/>
              </a:ext>
            </a:extLst>
          </p:cNvPr>
          <p:cNvSpPr>
            <a:spLocks/>
          </p:cNvSpPr>
          <p:nvPr/>
        </p:nvSpPr>
        <p:spPr bwMode="auto">
          <a:xfrm>
            <a:off x="8086725" y="3598863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7" name="object 463">
            <a:extLst>
              <a:ext uri="{FF2B5EF4-FFF2-40B4-BE49-F238E27FC236}">
                <a16:creationId xmlns:a16="http://schemas.microsoft.com/office/drawing/2014/main" id="{A83946A6-424C-46A3-9B33-9CB5772D8B2F}"/>
              </a:ext>
            </a:extLst>
          </p:cNvPr>
          <p:cNvSpPr>
            <a:spLocks/>
          </p:cNvSpPr>
          <p:nvPr/>
        </p:nvSpPr>
        <p:spPr bwMode="auto">
          <a:xfrm>
            <a:off x="8532813" y="3232150"/>
            <a:ext cx="0" cy="373063"/>
          </a:xfrm>
          <a:custGeom>
            <a:avLst/>
            <a:gdLst>
              <a:gd name="T0" fmla="*/ 0 h 374014"/>
              <a:gd name="T1" fmla="*/ 371927 h 3740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014">
                <a:moveTo>
                  <a:pt x="0" y="0"/>
                </a:moveTo>
                <a:lnTo>
                  <a:pt x="0" y="373826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8" name="object 464">
            <a:extLst>
              <a:ext uri="{FF2B5EF4-FFF2-40B4-BE49-F238E27FC236}">
                <a16:creationId xmlns:a16="http://schemas.microsoft.com/office/drawing/2014/main" id="{0F2B11AF-1272-481A-B30A-BFA4C7FCFFF7}"/>
              </a:ext>
            </a:extLst>
          </p:cNvPr>
          <p:cNvSpPr>
            <a:spLocks/>
          </p:cNvSpPr>
          <p:nvPr/>
        </p:nvSpPr>
        <p:spPr bwMode="auto">
          <a:xfrm>
            <a:off x="8513763" y="3287713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9" name="object 465">
            <a:extLst>
              <a:ext uri="{FF2B5EF4-FFF2-40B4-BE49-F238E27FC236}">
                <a16:creationId xmlns:a16="http://schemas.microsoft.com/office/drawing/2014/main" id="{68DC0A50-64EE-4857-86C5-3B75AEB71C91}"/>
              </a:ext>
            </a:extLst>
          </p:cNvPr>
          <p:cNvSpPr>
            <a:spLocks/>
          </p:cNvSpPr>
          <p:nvPr/>
        </p:nvSpPr>
        <p:spPr bwMode="auto">
          <a:xfrm>
            <a:off x="8513763" y="3598863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0" name="object 466">
            <a:extLst>
              <a:ext uri="{FF2B5EF4-FFF2-40B4-BE49-F238E27FC236}">
                <a16:creationId xmlns:a16="http://schemas.microsoft.com/office/drawing/2014/main" id="{724753DC-1F41-4966-A50E-A4789DBE71D4}"/>
              </a:ext>
            </a:extLst>
          </p:cNvPr>
          <p:cNvSpPr>
            <a:spLocks/>
          </p:cNvSpPr>
          <p:nvPr/>
        </p:nvSpPr>
        <p:spPr bwMode="auto">
          <a:xfrm>
            <a:off x="8816975" y="3409950"/>
            <a:ext cx="0" cy="196850"/>
          </a:xfrm>
          <a:custGeom>
            <a:avLst/>
            <a:gdLst>
              <a:gd name="T0" fmla="*/ 0 h 195579"/>
              <a:gd name="T1" fmla="*/ 197544 h 195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5579">
                <a:moveTo>
                  <a:pt x="0" y="0"/>
                </a:moveTo>
                <a:lnTo>
                  <a:pt x="0" y="19500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1" name="object 467">
            <a:extLst>
              <a:ext uri="{FF2B5EF4-FFF2-40B4-BE49-F238E27FC236}">
                <a16:creationId xmlns:a16="http://schemas.microsoft.com/office/drawing/2014/main" id="{3B46F18B-B5CC-4CE8-8231-99A1EB9ECAA8}"/>
              </a:ext>
            </a:extLst>
          </p:cNvPr>
          <p:cNvSpPr>
            <a:spLocks/>
          </p:cNvSpPr>
          <p:nvPr/>
        </p:nvSpPr>
        <p:spPr bwMode="auto">
          <a:xfrm>
            <a:off x="8797925" y="3409950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2" name="object 468">
            <a:extLst>
              <a:ext uri="{FF2B5EF4-FFF2-40B4-BE49-F238E27FC236}">
                <a16:creationId xmlns:a16="http://schemas.microsoft.com/office/drawing/2014/main" id="{ED1D58A5-9897-4C6A-9B96-561103604B00}"/>
              </a:ext>
            </a:extLst>
          </p:cNvPr>
          <p:cNvSpPr>
            <a:spLocks/>
          </p:cNvSpPr>
          <p:nvPr/>
        </p:nvSpPr>
        <p:spPr bwMode="auto">
          <a:xfrm>
            <a:off x="8797925" y="3598863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3" name="object 469">
            <a:extLst>
              <a:ext uri="{FF2B5EF4-FFF2-40B4-BE49-F238E27FC236}">
                <a16:creationId xmlns:a16="http://schemas.microsoft.com/office/drawing/2014/main" id="{53FA352B-D16C-4B17-9E8A-E231597AF341}"/>
              </a:ext>
            </a:extLst>
          </p:cNvPr>
          <p:cNvSpPr>
            <a:spLocks/>
          </p:cNvSpPr>
          <p:nvPr/>
        </p:nvSpPr>
        <p:spPr bwMode="auto">
          <a:xfrm>
            <a:off x="9245600" y="3041650"/>
            <a:ext cx="0" cy="563563"/>
          </a:xfrm>
          <a:custGeom>
            <a:avLst/>
            <a:gdLst>
              <a:gd name="T0" fmla="*/ 0 h 563879"/>
              <a:gd name="T1" fmla="*/ 563150 h 5638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3879">
                <a:moveTo>
                  <a:pt x="0" y="0"/>
                </a:moveTo>
                <a:lnTo>
                  <a:pt x="0" y="56378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4" name="object 470">
            <a:extLst>
              <a:ext uri="{FF2B5EF4-FFF2-40B4-BE49-F238E27FC236}">
                <a16:creationId xmlns:a16="http://schemas.microsoft.com/office/drawing/2014/main" id="{E01B2C3F-78A5-43A5-8421-9004140422FF}"/>
              </a:ext>
            </a:extLst>
          </p:cNvPr>
          <p:cNvSpPr>
            <a:spLocks/>
          </p:cNvSpPr>
          <p:nvPr/>
        </p:nvSpPr>
        <p:spPr bwMode="auto">
          <a:xfrm>
            <a:off x="9224963" y="303530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5" name="object 471">
            <a:extLst>
              <a:ext uri="{FF2B5EF4-FFF2-40B4-BE49-F238E27FC236}">
                <a16:creationId xmlns:a16="http://schemas.microsoft.com/office/drawing/2014/main" id="{A324A683-DF20-4106-A4E2-8C7F0548EBC6}"/>
              </a:ext>
            </a:extLst>
          </p:cNvPr>
          <p:cNvSpPr>
            <a:spLocks/>
          </p:cNvSpPr>
          <p:nvPr/>
        </p:nvSpPr>
        <p:spPr bwMode="auto">
          <a:xfrm>
            <a:off x="9224963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6" name="object 472">
            <a:extLst>
              <a:ext uri="{FF2B5EF4-FFF2-40B4-BE49-F238E27FC236}">
                <a16:creationId xmlns:a16="http://schemas.microsoft.com/office/drawing/2014/main" id="{0B1CBD7B-3CEE-42D9-A3F6-96AAB951169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1765 w 40639"/>
              <a:gd name="T1" fmla="*/ 0 h 48895"/>
              <a:gd name="T2" fmla="*/ 0 w 40639"/>
              <a:gd name="T3" fmla="*/ 0 h 48895"/>
              <a:gd name="T4" fmla="*/ 20882 w 40639"/>
              <a:gd name="T5" fmla="*/ 49133 h 48895"/>
              <a:gd name="T6" fmla="*/ 41765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7" name="object 473">
            <a:extLst>
              <a:ext uri="{FF2B5EF4-FFF2-40B4-BE49-F238E27FC236}">
                <a16:creationId xmlns:a16="http://schemas.microsoft.com/office/drawing/2014/main" id="{C724B926-827B-470F-9F6D-F70F01D7D86F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1755 w 40639"/>
              <a:gd name="T3" fmla="*/ 0 h 48895"/>
              <a:gd name="T4" fmla="*/ 20873 w 40639"/>
              <a:gd name="T5" fmla="*/ 49128 h 48895"/>
              <a:gd name="T6" fmla="*/ 0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8" name="object 474">
            <a:extLst>
              <a:ext uri="{FF2B5EF4-FFF2-40B4-BE49-F238E27FC236}">
                <a16:creationId xmlns:a16="http://schemas.microsoft.com/office/drawing/2014/main" id="{FACD9E6F-122A-4A8A-AE2B-FB21BC51268C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41765 w 40639"/>
              <a:gd name="T1" fmla="*/ 0 h 48895"/>
              <a:gd name="T2" fmla="*/ 0 w 40639"/>
              <a:gd name="T3" fmla="*/ 0 h 48895"/>
              <a:gd name="T4" fmla="*/ 20882 w 40639"/>
              <a:gd name="T5" fmla="*/ 49131 h 48895"/>
              <a:gd name="T6" fmla="*/ 41765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9" name="object 475">
            <a:extLst>
              <a:ext uri="{FF2B5EF4-FFF2-40B4-BE49-F238E27FC236}">
                <a16:creationId xmlns:a16="http://schemas.microsoft.com/office/drawing/2014/main" id="{AE994252-0D38-497C-8830-5923C440C6EF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0 w 40639"/>
              <a:gd name="T1" fmla="*/ 0 h 48895"/>
              <a:gd name="T2" fmla="*/ 41755 w 40639"/>
              <a:gd name="T3" fmla="*/ 0 h 48895"/>
              <a:gd name="T4" fmla="*/ 20873 w 40639"/>
              <a:gd name="T5" fmla="*/ 49126 h 48895"/>
              <a:gd name="T6" fmla="*/ 0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0" name="object 476">
            <a:extLst>
              <a:ext uri="{FF2B5EF4-FFF2-40B4-BE49-F238E27FC236}">
                <a16:creationId xmlns:a16="http://schemas.microsoft.com/office/drawing/2014/main" id="{23646041-43E4-48E1-80BA-12DB32C3CF6C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1" name="object 477">
            <a:extLst>
              <a:ext uri="{FF2B5EF4-FFF2-40B4-BE49-F238E27FC236}">
                <a16:creationId xmlns:a16="http://schemas.microsoft.com/office/drawing/2014/main" id="{A0317DC7-C488-4F4B-9698-84E8CFFD3D42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2" name="object 478">
            <a:extLst>
              <a:ext uri="{FF2B5EF4-FFF2-40B4-BE49-F238E27FC236}">
                <a16:creationId xmlns:a16="http://schemas.microsoft.com/office/drawing/2014/main" id="{9F449E0D-AB0B-4042-BE70-4B27AA8E7E43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3" name="object 479">
            <a:extLst>
              <a:ext uri="{FF2B5EF4-FFF2-40B4-BE49-F238E27FC236}">
                <a16:creationId xmlns:a16="http://schemas.microsoft.com/office/drawing/2014/main" id="{B7F63B97-71A6-4E01-A497-931EF1646504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4" name="object 480">
            <a:extLst>
              <a:ext uri="{FF2B5EF4-FFF2-40B4-BE49-F238E27FC236}">
                <a16:creationId xmlns:a16="http://schemas.microsoft.com/office/drawing/2014/main" id="{5D6AEB34-9DBE-4FE2-A096-DDA291D97DFA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38611 w 40640"/>
              <a:gd name="T1" fmla="*/ 0 h 48895"/>
              <a:gd name="T2" fmla="*/ 0 w 40640"/>
              <a:gd name="T3" fmla="*/ 0 h 48895"/>
              <a:gd name="T4" fmla="*/ 19304 w 40640"/>
              <a:gd name="T5" fmla="*/ 49131 h 48895"/>
              <a:gd name="T6" fmla="*/ 38611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5" name="object 481">
            <a:extLst>
              <a:ext uri="{FF2B5EF4-FFF2-40B4-BE49-F238E27FC236}">
                <a16:creationId xmlns:a16="http://schemas.microsoft.com/office/drawing/2014/main" id="{34E77D58-C1D5-4DEA-AAAA-E483B92D0F68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0 w 40640"/>
              <a:gd name="T1" fmla="*/ 0 h 48895"/>
              <a:gd name="T2" fmla="*/ 38603 w 40640"/>
              <a:gd name="T3" fmla="*/ 0 h 48895"/>
              <a:gd name="T4" fmla="*/ 19297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6" name="object 482">
            <a:extLst>
              <a:ext uri="{FF2B5EF4-FFF2-40B4-BE49-F238E27FC236}">
                <a16:creationId xmlns:a16="http://schemas.microsoft.com/office/drawing/2014/main" id="{BBE7E589-6C5D-453E-B331-7C51FD4D90D1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38613 w 40640"/>
              <a:gd name="T1" fmla="*/ 0 h 48895"/>
              <a:gd name="T2" fmla="*/ 0 w 40640"/>
              <a:gd name="T3" fmla="*/ 0 h 48895"/>
              <a:gd name="T4" fmla="*/ 19306 w 40640"/>
              <a:gd name="T5" fmla="*/ 49133 h 48895"/>
              <a:gd name="T6" fmla="*/ 3861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7" name="object 483">
            <a:extLst>
              <a:ext uri="{FF2B5EF4-FFF2-40B4-BE49-F238E27FC236}">
                <a16:creationId xmlns:a16="http://schemas.microsoft.com/office/drawing/2014/main" id="{ED7AC42F-C8B8-47F2-836C-6AF0FFAADB85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8" name="object 484">
            <a:extLst>
              <a:ext uri="{FF2B5EF4-FFF2-40B4-BE49-F238E27FC236}">
                <a16:creationId xmlns:a16="http://schemas.microsoft.com/office/drawing/2014/main" id="{7DA39152-D1A6-4596-991A-3FE21118988F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1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9" name="object 485">
            <a:extLst>
              <a:ext uri="{FF2B5EF4-FFF2-40B4-BE49-F238E27FC236}">
                <a16:creationId xmlns:a16="http://schemas.microsoft.com/office/drawing/2014/main" id="{618B80BD-7F34-4611-9B36-0511C603ACB3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0" name="object 486">
            <a:extLst>
              <a:ext uri="{FF2B5EF4-FFF2-40B4-BE49-F238E27FC236}">
                <a16:creationId xmlns:a16="http://schemas.microsoft.com/office/drawing/2014/main" id="{9306AF1E-DFD7-42AA-A45F-474E5F72BEDE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1" name="object 487">
            <a:extLst>
              <a:ext uri="{FF2B5EF4-FFF2-40B4-BE49-F238E27FC236}">
                <a16:creationId xmlns:a16="http://schemas.microsoft.com/office/drawing/2014/main" id="{F5D8020D-123C-49DE-B903-B9A614B6F4E4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2" name="object 488">
            <a:extLst>
              <a:ext uri="{FF2B5EF4-FFF2-40B4-BE49-F238E27FC236}">
                <a16:creationId xmlns:a16="http://schemas.microsoft.com/office/drawing/2014/main" id="{4DAF4ABB-8D7D-44EE-950A-CC0B36199B36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1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3" name="object 489">
            <a:extLst>
              <a:ext uri="{FF2B5EF4-FFF2-40B4-BE49-F238E27FC236}">
                <a16:creationId xmlns:a16="http://schemas.microsoft.com/office/drawing/2014/main" id="{9C5A1B68-C205-4B5F-912A-D0623DF58290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4" name="object 490">
            <a:extLst>
              <a:ext uri="{FF2B5EF4-FFF2-40B4-BE49-F238E27FC236}">
                <a16:creationId xmlns:a16="http://schemas.microsoft.com/office/drawing/2014/main" id="{8DCA96D0-B3D4-4C00-9289-EE2B97A9FAE4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68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31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5" name="object 491">
            <a:extLst>
              <a:ext uri="{FF2B5EF4-FFF2-40B4-BE49-F238E27FC236}">
                <a16:creationId xmlns:a16="http://schemas.microsoft.com/office/drawing/2014/main" id="{13E5F6A7-4CA9-4B04-A102-7BC386FDC0AF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6" name="object 492">
            <a:extLst>
              <a:ext uri="{FF2B5EF4-FFF2-40B4-BE49-F238E27FC236}">
                <a16:creationId xmlns:a16="http://schemas.microsoft.com/office/drawing/2014/main" id="{C18A1026-8D87-4AEA-8476-861ABDA10EC0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38613 w 40640"/>
              <a:gd name="T1" fmla="*/ 0 h 48895"/>
              <a:gd name="T2" fmla="*/ 0 w 40640"/>
              <a:gd name="T3" fmla="*/ 0 h 48895"/>
              <a:gd name="T4" fmla="*/ 19306 w 40640"/>
              <a:gd name="T5" fmla="*/ 49133 h 48895"/>
              <a:gd name="T6" fmla="*/ 3861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7" name="object 493">
            <a:extLst>
              <a:ext uri="{FF2B5EF4-FFF2-40B4-BE49-F238E27FC236}">
                <a16:creationId xmlns:a16="http://schemas.microsoft.com/office/drawing/2014/main" id="{4C0219F2-1F0C-4D0A-A178-2FCC5EB6D399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8" name="object 494">
            <a:extLst>
              <a:ext uri="{FF2B5EF4-FFF2-40B4-BE49-F238E27FC236}">
                <a16:creationId xmlns:a16="http://schemas.microsoft.com/office/drawing/2014/main" id="{B7007085-FEE3-44E6-BE5F-AD775FE4E1EC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9" name="object 495">
            <a:extLst>
              <a:ext uri="{FF2B5EF4-FFF2-40B4-BE49-F238E27FC236}">
                <a16:creationId xmlns:a16="http://schemas.microsoft.com/office/drawing/2014/main" id="{ECDCF133-8D57-4D61-91AE-CDB77C9AB7E8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0" name="object 496">
            <a:extLst>
              <a:ext uri="{FF2B5EF4-FFF2-40B4-BE49-F238E27FC236}">
                <a16:creationId xmlns:a16="http://schemas.microsoft.com/office/drawing/2014/main" id="{5C040F95-9699-4198-9E21-7BD58229EB4A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38611 w 40640"/>
              <a:gd name="T1" fmla="*/ 0 h 48895"/>
              <a:gd name="T2" fmla="*/ 0 w 40640"/>
              <a:gd name="T3" fmla="*/ 0 h 48895"/>
              <a:gd name="T4" fmla="*/ 19304 w 40640"/>
              <a:gd name="T5" fmla="*/ 49133 h 48895"/>
              <a:gd name="T6" fmla="*/ 38611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1" name="object 497">
            <a:extLst>
              <a:ext uri="{FF2B5EF4-FFF2-40B4-BE49-F238E27FC236}">
                <a16:creationId xmlns:a16="http://schemas.microsoft.com/office/drawing/2014/main" id="{8327692C-704D-49D0-BD16-DE4345F80A67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0 w 40640"/>
              <a:gd name="T1" fmla="*/ 0 h 48895"/>
              <a:gd name="T2" fmla="*/ 38603 w 40640"/>
              <a:gd name="T3" fmla="*/ 0 h 48895"/>
              <a:gd name="T4" fmla="*/ 19306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2" name="object 498">
            <a:extLst>
              <a:ext uri="{FF2B5EF4-FFF2-40B4-BE49-F238E27FC236}">
                <a16:creationId xmlns:a16="http://schemas.microsoft.com/office/drawing/2014/main" id="{E6095387-6AE8-4537-BB3B-DE56BD0487AB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38600 w 40640"/>
              <a:gd name="T1" fmla="*/ 0 h 48895"/>
              <a:gd name="T2" fmla="*/ 0 w 40640"/>
              <a:gd name="T3" fmla="*/ 0 h 48895"/>
              <a:gd name="T4" fmla="*/ 19294 w 40640"/>
              <a:gd name="T5" fmla="*/ 49131 h 48895"/>
              <a:gd name="T6" fmla="*/ 3860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31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3" name="object 499">
            <a:extLst>
              <a:ext uri="{FF2B5EF4-FFF2-40B4-BE49-F238E27FC236}">
                <a16:creationId xmlns:a16="http://schemas.microsoft.com/office/drawing/2014/main" id="{3C2455FF-1B8C-4E66-8012-20C4B3742755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4" name="object 500">
            <a:extLst>
              <a:ext uri="{FF2B5EF4-FFF2-40B4-BE49-F238E27FC236}">
                <a16:creationId xmlns:a16="http://schemas.microsoft.com/office/drawing/2014/main" id="{195A5C38-5C82-452A-B34B-86C829F633B1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41748 w 40640"/>
              <a:gd name="T1" fmla="*/ 0 h 48894"/>
              <a:gd name="T2" fmla="*/ 0 w 40640"/>
              <a:gd name="T3" fmla="*/ 0 h 48894"/>
              <a:gd name="T4" fmla="*/ 20880 w 40640"/>
              <a:gd name="T5" fmla="*/ 49135 h 48894"/>
              <a:gd name="T6" fmla="*/ 41748 w 40640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4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5" name="object 501">
            <a:extLst>
              <a:ext uri="{FF2B5EF4-FFF2-40B4-BE49-F238E27FC236}">
                <a16:creationId xmlns:a16="http://schemas.microsoft.com/office/drawing/2014/main" id="{BF14C6E6-A84B-4D7D-A6AE-6CDA78B3BEC4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1753 w 40640"/>
              <a:gd name="T3" fmla="*/ 0 h 48894"/>
              <a:gd name="T4" fmla="*/ 20882 w 40640"/>
              <a:gd name="T5" fmla="*/ 49144 h 48894"/>
              <a:gd name="T6" fmla="*/ 0 w 40640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79" y="0"/>
                </a:lnTo>
                <a:lnTo>
                  <a:pt x="20245" y="4850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6" name="object 502">
            <a:extLst>
              <a:ext uri="{FF2B5EF4-FFF2-40B4-BE49-F238E27FC236}">
                <a16:creationId xmlns:a16="http://schemas.microsoft.com/office/drawing/2014/main" id="{D73DD4AF-E548-4DBC-8C37-D1BF58998436}"/>
              </a:ext>
            </a:extLst>
          </p:cNvPr>
          <p:cNvSpPr>
            <a:spLocks/>
          </p:cNvSpPr>
          <p:nvPr/>
        </p:nvSpPr>
        <p:spPr bwMode="auto">
          <a:xfrm>
            <a:off x="6254750" y="3225800"/>
            <a:ext cx="4273550" cy="241300"/>
          </a:xfrm>
          <a:custGeom>
            <a:avLst/>
            <a:gdLst>
              <a:gd name="T0" fmla="*/ 76080 w 4272280"/>
              <a:gd name="T1" fmla="*/ 54911 h 240664"/>
              <a:gd name="T2" fmla="*/ 149109 w 4272280"/>
              <a:gd name="T3" fmla="*/ 32212 h 240664"/>
              <a:gd name="T4" fmla="*/ 192379 w 4272280"/>
              <a:gd name="T5" fmla="*/ 66108 h 240664"/>
              <a:gd name="T6" fmla="*/ 267175 w 4272280"/>
              <a:gd name="T7" fmla="*/ 88898 h 240664"/>
              <a:gd name="T8" fmla="*/ 334309 w 4272280"/>
              <a:gd name="T9" fmla="*/ 84416 h 240664"/>
              <a:gd name="T10" fmla="*/ 408597 w 4272280"/>
              <a:gd name="T11" fmla="*/ 45349 h 240664"/>
              <a:gd name="T12" fmla="*/ 477664 w 4272280"/>
              <a:gd name="T13" fmla="*/ 44021 h 240664"/>
              <a:gd name="T14" fmla="*/ 556209 w 4272280"/>
              <a:gd name="T15" fmla="*/ 68776 h 240664"/>
              <a:gd name="T16" fmla="*/ 629836 w 4272280"/>
              <a:gd name="T17" fmla="*/ 69913 h 240664"/>
              <a:gd name="T18" fmla="*/ 704874 w 4272280"/>
              <a:gd name="T19" fmla="*/ 91541 h 240664"/>
              <a:gd name="T20" fmla="*/ 730544 w 4272280"/>
              <a:gd name="T21" fmla="*/ 82501 h 240664"/>
              <a:gd name="T22" fmla="*/ 855916 w 4272280"/>
              <a:gd name="T23" fmla="*/ 110423 h 240664"/>
              <a:gd name="T24" fmla="*/ 931946 w 4272280"/>
              <a:gd name="T25" fmla="*/ 109006 h 240664"/>
              <a:gd name="T26" fmla="*/ 1006692 w 4272280"/>
              <a:gd name="T27" fmla="*/ 131924 h 240664"/>
              <a:gd name="T28" fmla="*/ 1032501 w 4272280"/>
              <a:gd name="T29" fmla="*/ 123331 h 240664"/>
              <a:gd name="T30" fmla="*/ 1135101 w 4272280"/>
              <a:gd name="T31" fmla="*/ 148163 h 240664"/>
              <a:gd name="T32" fmla="*/ 1145508 w 4272280"/>
              <a:gd name="T33" fmla="*/ 142176 h 240664"/>
              <a:gd name="T34" fmla="*/ 1135101 w 4272280"/>
              <a:gd name="T35" fmla="*/ 141435 h 240664"/>
              <a:gd name="T36" fmla="*/ 1231450 w 4272280"/>
              <a:gd name="T37" fmla="*/ 141435 h 240664"/>
              <a:gd name="T38" fmla="*/ 1310211 w 4272280"/>
              <a:gd name="T39" fmla="*/ 138703 h 240664"/>
              <a:gd name="T40" fmla="*/ 1411465 w 4272280"/>
              <a:gd name="T41" fmla="*/ 150896 h 240664"/>
              <a:gd name="T42" fmla="*/ 1484610 w 4272280"/>
              <a:gd name="T43" fmla="*/ 141435 h 240664"/>
              <a:gd name="T44" fmla="*/ 1563371 w 4272280"/>
              <a:gd name="T45" fmla="*/ 138703 h 240664"/>
              <a:gd name="T46" fmla="*/ 1628701 w 4272280"/>
              <a:gd name="T47" fmla="*/ 183425 h 240664"/>
              <a:gd name="T48" fmla="*/ 1690650 w 4272280"/>
              <a:gd name="T49" fmla="*/ 237125 h 240664"/>
              <a:gd name="T50" fmla="*/ 1739956 w 4272280"/>
              <a:gd name="T51" fmla="*/ 218242 h 240664"/>
              <a:gd name="T52" fmla="*/ 1811892 w 4272280"/>
              <a:gd name="T53" fmla="*/ 135855 h 240664"/>
              <a:gd name="T54" fmla="*/ 1857602 w 4272280"/>
              <a:gd name="T55" fmla="*/ 106950 h 240664"/>
              <a:gd name="T56" fmla="*/ 1899931 w 4272280"/>
              <a:gd name="T57" fmla="*/ 74777 h 240664"/>
              <a:gd name="T58" fmla="*/ 1970815 w 4272280"/>
              <a:gd name="T59" fmla="*/ 50953 h 240664"/>
              <a:gd name="T60" fmla="*/ 2047186 w 4272280"/>
              <a:gd name="T61" fmla="*/ 52805 h 240664"/>
              <a:gd name="T62" fmla="*/ 2114764 w 4272280"/>
              <a:gd name="T63" fmla="*/ 78557 h 240664"/>
              <a:gd name="T64" fmla="*/ 2191213 w 4272280"/>
              <a:gd name="T65" fmla="*/ 111189 h 240664"/>
              <a:gd name="T66" fmla="*/ 2214202 w 4272280"/>
              <a:gd name="T67" fmla="*/ 113550 h 240664"/>
              <a:gd name="T68" fmla="*/ 2275653 w 4272280"/>
              <a:gd name="T69" fmla="*/ 149766 h 240664"/>
              <a:gd name="T70" fmla="*/ 2257954 w 4272280"/>
              <a:gd name="T71" fmla="*/ 140144 h 240664"/>
              <a:gd name="T72" fmla="*/ 2338748 w 4272280"/>
              <a:gd name="T73" fmla="*/ 141435 h 240664"/>
              <a:gd name="T74" fmla="*/ 2411881 w 4272280"/>
              <a:gd name="T75" fmla="*/ 150896 h 240664"/>
              <a:gd name="T76" fmla="*/ 2513147 w 4272280"/>
              <a:gd name="T77" fmla="*/ 138703 h 240664"/>
              <a:gd name="T78" fmla="*/ 2591908 w 4272280"/>
              <a:gd name="T79" fmla="*/ 141435 h 240664"/>
              <a:gd name="T80" fmla="*/ 2665040 w 4272280"/>
              <a:gd name="T81" fmla="*/ 150896 h 240664"/>
              <a:gd name="T82" fmla="*/ 2766307 w 4272280"/>
              <a:gd name="T83" fmla="*/ 138703 h 240664"/>
              <a:gd name="T84" fmla="*/ 2845067 w 4272280"/>
              <a:gd name="T85" fmla="*/ 141435 h 240664"/>
              <a:gd name="T86" fmla="*/ 2918200 w 4272280"/>
              <a:gd name="T87" fmla="*/ 150896 h 240664"/>
              <a:gd name="T88" fmla="*/ 3019466 w 4272280"/>
              <a:gd name="T89" fmla="*/ 138703 h 240664"/>
              <a:gd name="T90" fmla="*/ 3098228 w 4272280"/>
              <a:gd name="T91" fmla="*/ 141435 h 240664"/>
              <a:gd name="T92" fmla="*/ 3171359 w 4272280"/>
              <a:gd name="T93" fmla="*/ 150896 h 240664"/>
              <a:gd name="T94" fmla="*/ 3272626 w 4272280"/>
              <a:gd name="T95" fmla="*/ 138703 h 240664"/>
              <a:gd name="T96" fmla="*/ 3351388 w 4272280"/>
              <a:gd name="T97" fmla="*/ 141435 h 240664"/>
              <a:gd name="T98" fmla="*/ 3424532 w 4272280"/>
              <a:gd name="T99" fmla="*/ 150896 h 240664"/>
              <a:gd name="T100" fmla="*/ 3525786 w 4272280"/>
              <a:gd name="T101" fmla="*/ 138703 h 240664"/>
              <a:gd name="T102" fmla="*/ 3604547 w 4272280"/>
              <a:gd name="T103" fmla="*/ 141435 h 240664"/>
              <a:gd name="T104" fmla="*/ 3677693 w 4272280"/>
              <a:gd name="T105" fmla="*/ 150896 h 240664"/>
              <a:gd name="T106" fmla="*/ 3778959 w 4272280"/>
              <a:gd name="T107" fmla="*/ 138703 h 240664"/>
              <a:gd name="T108" fmla="*/ 3857719 w 4272280"/>
              <a:gd name="T109" fmla="*/ 141435 h 240664"/>
              <a:gd name="T110" fmla="*/ 3930852 w 4272280"/>
              <a:gd name="T111" fmla="*/ 150896 h 240664"/>
              <a:gd name="T112" fmla="*/ 4008944 w 4272280"/>
              <a:gd name="T113" fmla="*/ 138703 h 240664"/>
              <a:gd name="T114" fmla="*/ 3987248 w 4272280"/>
              <a:gd name="T115" fmla="*/ 138703 h 240664"/>
              <a:gd name="T116" fmla="*/ 4026845 w 4272280"/>
              <a:gd name="T117" fmla="*/ 125923 h 240664"/>
              <a:gd name="T118" fmla="*/ 4080280 w 4272280"/>
              <a:gd name="T119" fmla="*/ 106325 h 240664"/>
              <a:gd name="T120" fmla="*/ 4144771 w 4272280"/>
              <a:gd name="T121" fmla="*/ 61626 h 240664"/>
              <a:gd name="T122" fmla="*/ 4214459 w 4272280"/>
              <a:gd name="T123" fmla="*/ 34127 h 240664"/>
              <a:gd name="T124" fmla="*/ 4270715 w 4272280"/>
              <a:gd name="T125" fmla="*/ 0 h 2406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72280" h="240664">
                <a:moveTo>
                  <a:pt x="22631" y="57175"/>
                </a:moveTo>
                <a:lnTo>
                  <a:pt x="0" y="62306"/>
                </a:lnTo>
                <a:lnTo>
                  <a:pt x="1879" y="74218"/>
                </a:lnTo>
                <a:lnTo>
                  <a:pt x="24511" y="69088"/>
                </a:lnTo>
                <a:lnTo>
                  <a:pt x="26327" y="65913"/>
                </a:lnTo>
                <a:lnTo>
                  <a:pt x="25285" y="59334"/>
                </a:lnTo>
                <a:lnTo>
                  <a:pt x="22631" y="57175"/>
                </a:lnTo>
                <a:close/>
              </a:path>
              <a:path w="4272280" h="240664">
                <a:moveTo>
                  <a:pt x="72351" y="45885"/>
                </a:moveTo>
                <a:lnTo>
                  <a:pt x="46977" y="51650"/>
                </a:lnTo>
                <a:lnTo>
                  <a:pt x="45173" y="54825"/>
                </a:lnTo>
                <a:lnTo>
                  <a:pt x="45694" y="58102"/>
                </a:lnTo>
                <a:lnTo>
                  <a:pt x="46215" y="61404"/>
                </a:lnTo>
                <a:lnTo>
                  <a:pt x="48856" y="63563"/>
                </a:lnTo>
                <a:lnTo>
                  <a:pt x="74244" y="57797"/>
                </a:lnTo>
                <a:lnTo>
                  <a:pt x="76034" y="54622"/>
                </a:lnTo>
                <a:lnTo>
                  <a:pt x="75514" y="51346"/>
                </a:lnTo>
                <a:lnTo>
                  <a:pt x="74993" y="48044"/>
                </a:lnTo>
                <a:lnTo>
                  <a:pt x="72351" y="45885"/>
                </a:lnTo>
                <a:close/>
              </a:path>
              <a:path w="4272280" h="240664">
                <a:moveTo>
                  <a:pt x="122072" y="34620"/>
                </a:moveTo>
                <a:lnTo>
                  <a:pt x="96697" y="40373"/>
                </a:lnTo>
                <a:lnTo>
                  <a:pt x="94881" y="43535"/>
                </a:lnTo>
                <a:lnTo>
                  <a:pt x="95415" y="46824"/>
                </a:lnTo>
                <a:lnTo>
                  <a:pt x="95935" y="50126"/>
                </a:lnTo>
                <a:lnTo>
                  <a:pt x="98577" y="52273"/>
                </a:lnTo>
                <a:lnTo>
                  <a:pt x="123952" y="46532"/>
                </a:lnTo>
                <a:lnTo>
                  <a:pt x="125755" y="43357"/>
                </a:lnTo>
                <a:lnTo>
                  <a:pt x="125247" y="40068"/>
                </a:lnTo>
                <a:lnTo>
                  <a:pt x="124726" y="36779"/>
                </a:lnTo>
                <a:lnTo>
                  <a:pt x="122072" y="34620"/>
                </a:lnTo>
                <a:close/>
              </a:path>
              <a:path w="4272280" h="240664">
                <a:moveTo>
                  <a:pt x="149021" y="32042"/>
                </a:moveTo>
                <a:lnTo>
                  <a:pt x="146075" y="33566"/>
                </a:lnTo>
                <a:lnTo>
                  <a:pt x="145034" y="36677"/>
                </a:lnTo>
                <a:lnTo>
                  <a:pt x="144005" y="39789"/>
                </a:lnTo>
                <a:lnTo>
                  <a:pt x="145262" y="43307"/>
                </a:lnTo>
                <a:lnTo>
                  <a:pt x="169252" y="54775"/>
                </a:lnTo>
                <a:lnTo>
                  <a:pt x="172199" y="53251"/>
                </a:lnTo>
                <a:lnTo>
                  <a:pt x="173240" y="50152"/>
                </a:lnTo>
                <a:lnTo>
                  <a:pt x="174282" y="47040"/>
                </a:lnTo>
                <a:lnTo>
                  <a:pt x="173012" y="43510"/>
                </a:lnTo>
                <a:lnTo>
                  <a:pt x="149021" y="32042"/>
                </a:lnTo>
                <a:close/>
              </a:path>
              <a:path w="4272280" h="240664">
                <a:moveTo>
                  <a:pt x="196011" y="54508"/>
                </a:moveTo>
                <a:lnTo>
                  <a:pt x="193078" y="56032"/>
                </a:lnTo>
                <a:lnTo>
                  <a:pt x="192036" y="59131"/>
                </a:lnTo>
                <a:lnTo>
                  <a:pt x="190995" y="62242"/>
                </a:lnTo>
                <a:lnTo>
                  <a:pt x="192265" y="65760"/>
                </a:lnTo>
                <a:lnTo>
                  <a:pt x="216268" y="77228"/>
                </a:lnTo>
                <a:lnTo>
                  <a:pt x="219214" y="75717"/>
                </a:lnTo>
                <a:lnTo>
                  <a:pt x="221272" y="69494"/>
                </a:lnTo>
                <a:lnTo>
                  <a:pt x="220002" y="65963"/>
                </a:lnTo>
                <a:lnTo>
                  <a:pt x="196011" y="54508"/>
                </a:lnTo>
                <a:close/>
              </a:path>
              <a:path w="4272280" h="240664">
                <a:moveTo>
                  <a:pt x="243014" y="76962"/>
                </a:moveTo>
                <a:lnTo>
                  <a:pt x="240080" y="78486"/>
                </a:lnTo>
                <a:lnTo>
                  <a:pt x="239039" y="81584"/>
                </a:lnTo>
                <a:lnTo>
                  <a:pt x="238010" y="84696"/>
                </a:lnTo>
                <a:lnTo>
                  <a:pt x="239268" y="88226"/>
                </a:lnTo>
                <a:lnTo>
                  <a:pt x="263271" y="99695"/>
                </a:lnTo>
                <a:lnTo>
                  <a:pt x="266204" y="98171"/>
                </a:lnTo>
                <a:lnTo>
                  <a:pt x="267246" y="95059"/>
                </a:lnTo>
                <a:lnTo>
                  <a:pt x="268274" y="91948"/>
                </a:lnTo>
                <a:lnTo>
                  <a:pt x="267017" y="88430"/>
                </a:lnTo>
                <a:lnTo>
                  <a:pt x="243014" y="76962"/>
                </a:lnTo>
                <a:close/>
              </a:path>
              <a:path w="4272280" h="240664">
                <a:moveTo>
                  <a:pt x="310299" y="85153"/>
                </a:moveTo>
                <a:lnTo>
                  <a:pt x="286283" y="96570"/>
                </a:lnTo>
                <a:lnTo>
                  <a:pt x="285013" y="100088"/>
                </a:lnTo>
                <a:lnTo>
                  <a:pt x="287070" y="106311"/>
                </a:lnTo>
                <a:lnTo>
                  <a:pt x="290017" y="107835"/>
                </a:lnTo>
                <a:lnTo>
                  <a:pt x="314032" y="96431"/>
                </a:lnTo>
                <a:lnTo>
                  <a:pt x="315290" y="92913"/>
                </a:lnTo>
                <a:lnTo>
                  <a:pt x="314274" y="89801"/>
                </a:lnTo>
                <a:lnTo>
                  <a:pt x="313232" y="86677"/>
                </a:lnTo>
                <a:lnTo>
                  <a:pt x="310299" y="85153"/>
                </a:lnTo>
                <a:close/>
              </a:path>
              <a:path w="4272280" h="240664">
                <a:moveTo>
                  <a:pt x="357339" y="62814"/>
                </a:moveTo>
                <a:lnTo>
                  <a:pt x="333324" y="74218"/>
                </a:lnTo>
                <a:lnTo>
                  <a:pt x="332054" y="77749"/>
                </a:lnTo>
                <a:lnTo>
                  <a:pt x="334111" y="83972"/>
                </a:lnTo>
                <a:lnTo>
                  <a:pt x="337045" y="85496"/>
                </a:lnTo>
                <a:lnTo>
                  <a:pt x="361061" y="74091"/>
                </a:lnTo>
                <a:lnTo>
                  <a:pt x="362343" y="70561"/>
                </a:lnTo>
                <a:lnTo>
                  <a:pt x="361302" y="67449"/>
                </a:lnTo>
                <a:lnTo>
                  <a:pt x="360286" y="64350"/>
                </a:lnTo>
                <a:lnTo>
                  <a:pt x="357339" y="62814"/>
                </a:lnTo>
                <a:close/>
              </a:path>
              <a:path w="4272280" h="240664">
                <a:moveTo>
                  <a:pt x="404355" y="40474"/>
                </a:moveTo>
                <a:lnTo>
                  <a:pt x="380365" y="51879"/>
                </a:lnTo>
                <a:lnTo>
                  <a:pt x="379095" y="55397"/>
                </a:lnTo>
                <a:lnTo>
                  <a:pt x="380123" y="58521"/>
                </a:lnTo>
                <a:lnTo>
                  <a:pt x="381152" y="61633"/>
                </a:lnTo>
                <a:lnTo>
                  <a:pt x="384086" y="63157"/>
                </a:lnTo>
                <a:lnTo>
                  <a:pt x="408076" y="51752"/>
                </a:lnTo>
                <a:lnTo>
                  <a:pt x="409346" y="48234"/>
                </a:lnTo>
                <a:lnTo>
                  <a:pt x="408355" y="45110"/>
                </a:lnTo>
                <a:lnTo>
                  <a:pt x="407301" y="41998"/>
                </a:lnTo>
                <a:lnTo>
                  <a:pt x="404355" y="40474"/>
                </a:lnTo>
                <a:close/>
              </a:path>
              <a:path w="4272280" h="240664">
                <a:moveTo>
                  <a:pt x="430288" y="30353"/>
                </a:moveTo>
                <a:lnTo>
                  <a:pt x="427685" y="32512"/>
                </a:lnTo>
                <a:lnTo>
                  <a:pt x="427126" y="35801"/>
                </a:lnTo>
                <a:lnTo>
                  <a:pt x="426631" y="39090"/>
                </a:lnTo>
                <a:lnTo>
                  <a:pt x="428396" y="42265"/>
                </a:lnTo>
                <a:lnTo>
                  <a:pt x="453834" y="48018"/>
                </a:lnTo>
                <a:lnTo>
                  <a:pt x="456425" y="45859"/>
                </a:lnTo>
                <a:lnTo>
                  <a:pt x="456996" y="42570"/>
                </a:lnTo>
                <a:lnTo>
                  <a:pt x="457492" y="39281"/>
                </a:lnTo>
                <a:lnTo>
                  <a:pt x="455663" y="36106"/>
                </a:lnTo>
                <a:lnTo>
                  <a:pt x="430288" y="30353"/>
                </a:lnTo>
                <a:close/>
              </a:path>
              <a:path w="4272280" h="240664">
                <a:moveTo>
                  <a:pt x="480047" y="41630"/>
                </a:moveTo>
                <a:lnTo>
                  <a:pt x="477380" y="43789"/>
                </a:lnTo>
                <a:lnTo>
                  <a:pt x="476885" y="47078"/>
                </a:lnTo>
                <a:lnTo>
                  <a:pt x="476313" y="50368"/>
                </a:lnTo>
                <a:lnTo>
                  <a:pt x="478155" y="53543"/>
                </a:lnTo>
                <a:lnTo>
                  <a:pt x="503516" y="59296"/>
                </a:lnTo>
                <a:lnTo>
                  <a:pt x="506183" y="57137"/>
                </a:lnTo>
                <a:lnTo>
                  <a:pt x="507174" y="50558"/>
                </a:lnTo>
                <a:lnTo>
                  <a:pt x="505421" y="47383"/>
                </a:lnTo>
                <a:lnTo>
                  <a:pt x="480047" y="41630"/>
                </a:lnTo>
                <a:close/>
              </a:path>
              <a:path w="4272280" h="240664">
                <a:moveTo>
                  <a:pt x="529729" y="52908"/>
                </a:moveTo>
                <a:lnTo>
                  <a:pt x="527062" y="55067"/>
                </a:lnTo>
                <a:lnTo>
                  <a:pt x="526580" y="58356"/>
                </a:lnTo>
                <a:lnTo>
                  <a:pt x="526084" y="61645"/>
                </a:lnTo>
                <a:lnTo>
                  <a:pt x="527837" y="64820"/>
                </a:lnTo>
                <a:lnTo>
                  <a:pt x="553212" y="70573"/>
                </a:lnTo>
                <a:lnTo>
                  <a:pt x="555879" y="68414"/>
                </a:lnTo>
                <a:lnTo>
                  <a:pt x="556374" y="65125"/>
                </a:lnTo>
                <a:lnTo>
                  <a:pt x="556933" y="61836"/>
                </a:lnTo>
                <a:lnTo>
                  <a:pt x="555104" y="58661"/>
                </a:lnTo>
                <a:lnTo>
                  <a:pt x="529729" y="52908"/>
                </a:lnTo>
                <a:close/>
              </a:path>
              <a:path w="4272280" h="240664">
                <a:moveTo>
                  <a:pt x="579145" y="63271"/>
                </a:moveTo>
                <a:lnTo>
                  <a:pt x="576681" y="65697"/>
                </a:lnTo>
                <a:lnTo>
                  <a:pt x="576326" y="69024"/>
                </a:lnTo>
                <a:lnTo>
                  <a:pt x="576046" y="72351"/>
                </a:lnTo>
                <a:lnTo>
                  <a:pt x="578091" y="75323"/>
                </a:lnTo>
                <a:lnTo>
                  <a:pt x="603808" y="78524"/>
                </a:lnTo>
                <a:lnTo>
                  <a:pt x="606272" y="76111"/>
                </a:lnTo>
                <a:lnTo>
                  <a:pt x="606831" y="69456"/>
                </a:lnTo>
                <a:lnTo>
                  <a:pt x="604862" y="66471"/>
                </a:lnTo>
                <a:lnTo>
                  <a:pt x="579145" y="63271"/>
                </a:lnTo>
                <a:close/>
              </a:path>
              <a:path w="4272280" h="240664">
                <a:moveTo>
                  <a:pt x="629462" y="69545"/>
                </a:moveTo>
                <a:lnTo>
                  <a:pt x="626999" y="71958"/>
                </a:lnTo>
                <a:lnTo>
                  <a:pt x="626440" y="78613"/>
                </a:lnTo>
                <a:lnTo>
                  <a:pt x="628408" y="81597"/>
                </a:lnTo>
                <a:lnTo>
                  <a:pt x="654138" y="84797"/>
                </a:lnTo>
                <a:lnTo>
                  <a:pt x="656590" y="82372"/>
                </a:lnTo>
                <a:lnTo>
                  <a:pt x="656869" y="79044"/>
                </a:lnTo>
                <a:lnTo>
                  <a:pt x="657161" y="75717"/>
                </a:lnTo>
                <a:lnTo>
                  <a:pt x="655180" y="72732"/>
                </a:lnTo>
                <a:lnTo>
                  <a:pt x="629462" y="69545"/>
                </a:lnTo>
                <a:close/>
              </a:path>
              <a:path w="4272280" h="240664">
                <a:moveTo>
                  <a:pt x="679780" y="75806"/>
                </a:moveTo>
                <a:lnTo>
                  <a:pt x="677329" y="78219"/>
                </a:lnTo>
                <a:lnTo>
                  <a:pt x="677049" y="81546"/>
                </a:lnTo>
                <a:lnTo>
                  <a:pt x="676757" y="84874"/>
                </a:lnTo>
                <a:lnTo>
                  <a:pt x="678726" y="87858"/>
                </a:lnTo>
                <a:lnTo>
                  <a:pt x="704456" y="91059"/>
                </a:lnTo>
                <a:lnTo>
                  <a:pt x="706920" y="88633"/>
                </a:lnTo>
                <a:lnTo>
                  <a:pt x="707199" y="85305"/>
                </a:lnTo>
                <a:lnTo>
                  <a:pt x="707542" y="81978"/>
                </a:lnTo>
                <a:lnTo>
                  <a:pt x="705510" y="78994"/>
                </a:lnTo>
                <a:lnTo>
                  <a:pt x="679780" y="75806"/>
                </a:lnTo>
                <a:close/>
              </a:path>
              <a:path w="4272280" h="240664">
                <a:moveTo>
                  <a:pt x="730110" y="82067"/>
                </a:moveTo>
                <a:lnTo>
                  <a:pt x="727646" y="84480"/>
                </a:lnTo>
                <a:lnTo>
                  <a:pt x="727087" y="91147"/>
                </a:lnTo>
                <a:lnTo>
                  <a:pt x="729119" y="94132"/>
                </a:lnTo>
                <a:lnTo>
                  <a:pt x="754773" y="97320"/>
                </a:lnTo>
                <a:lnTo>
                  <a:pt x="757301" y="94907"/>
                </a:lnTo>
                <a:lnTo>
                  <a:pt x="757580" y="91567"/>
                </a:lnTo>
                <a:lnTo>
                  <a:pt x="757872" y="88239"/>
                </a:lnTo>
                <a:lnTo>
                  <a:pt x="755827" y="85255"/>
                </a:lnTo>
                <a:lnTo>
                  <a:pt x="730110" y="82067"/>
                </a:lnTo>
                <a:close/>
              </a:path>
              <a:path w="4272280" h="240664">
                <a:moveTo>
                  <a:pt x="780503" y="88328"/>
                </a:moveTo>
                <a:lnTo>
                  <a:pt x="777963" y="90741"/>
                </a:lnTo>
                <a:lnTo>
                  <a:pt x="777405" y="97396"/>
                </a:lnTo>
                <a:lnTo>
                  <a:pt x="779437" y="100380"/>
                </a:lnTo>
                <a:lnTo>
                  <a:pt x="805091" y="103581"/>
                </a:lnTo>
                <a:lnTo>
                  <a:pt x="807631" y="101168"/>
                </a:lnTo>
                <a:lnTo>
                  <a:pt x="808189" y="94500"/>
                </a:lnTo>
                <a:lnTo>
                  <a:pt x="806145" y="91516"/>
                </a:lnTo>
                <a:lnTo>
                  <a:pt x="780503" y="88328"/>
                </a:lnTo>
                <a:close/>
              </a:path>
              <a:path w="4272280" h="240664">
                <a:moveTo>
                  <a:pt x="830821" y="94589"/>
                </a:moveTo>
                <a:lnTo>
                  <a:pt x="828294" y="97002"/>
                </a:lnTo>
                <a:lnTo>
                  <a:pt x="828001" y="100342"/>
                </a:lnTo>
                <a:lnTo>
                  <a:pt x="827722" y="103670"/>
                </a:lnTo>
                <a:lnTo>
                  <a:pt x="829767" y="106641"/>
                </a:lnTo>
                <a:lnTo>
                  <a:pt x="855408" y="109842"/>
                </a:lnTo>
                <a:lnTo>
                  <a:pt x="857948" y="107429"/>
                </a:lnTo>
                <a:lnTo>
                  <a:pt x="858507" y="100774"/>
                </a:lnTo>
                <a:lnTo>
                  <a:pt x="856475" y="97790"/>
                </a:lnTo>
                <a:lnTo>
                  <a:pt x="830821" y="94589"/>
                </a:lnTo>
                <a:close/>
              </a:path>
              <a:path w="4272280" h="240664">
                <a:moveTo>
                  <a:pt x="881138" y="101307"/>
                </a:moveTo>
                <a:lnTo>
                  <a:pt x="878687" y="103682"/>
                </a:lnTo>
                <a:lnTo>
                  <a:pt x="877976" y="110337"/>
                </a:lnTo>
                <a:lnTo>
                  <a:pt x="879944" y="113347"/>
                </a:lnTo>
                <a:lnTo>
                  <a:pt x="905598" y="116992"/>
                </a:lnTo>
                <a:lnTo>
                  <a:pt x="908126" y="114604"/>
                </a:lnTo>
                <a:lnTo>
                  <a:pt x="908481" y="111290"/>
                </a:lnTo>
                <a:lnTo>
                  <a:pt x="908824" y="107962"/>
                </a:lnTo>
                <a:lnTo>
                  <a:pt x="906792" y="104952"/>
                </a:lnTo>
                <a:lnTo>
                  <a:pt x="881138" y="101307"/>
                </a:lnTo>
                <a:close/>
              </a:path>
              <a:path w="4272280" h="240664">
                <a:moveTo>
                  <a:pt x="931392" y="108432"/>
                </a:moveTo>
                <a:lnTo>
                  <a:pt x="928928" y="110807"/>
                </a:lnTo>
                <a:lnTo>
                  <a:pt x="928573" y="114134"/>
                </a:lnTo>
                <a:lnTo>
                  <a:pt x="928230" y="117462"/>
                </a:lnTo>
                <a:lnTo>
                  <a:pt x="930198" y="120472"/>
                </a:lnTo>
                <a:lnTo>
                  <a:pt x="955852" y="124117"/>
                </a:lnTo>
                <a:lnTo>
                  <a:pt x="958380" y="121729"/>
                </a:lnTo>
                <a:lnTo>
                  <a:pt x="958735" y="118402"/>
                </a:lnTo>
                <a:lnTo>
                  <a:pt x="959078" y="115087"/>
                </a:lnTo>
                <a:lnTo>
                  <a:pt x="957046" y="112064"/>
                </a:lnTo>
                <a:lnTo>
                  <a:pt x="931392" y="108432"/>
                </a:lnTo>
                <a:close/>
              </a:path>
              <a:path w="4272280" h="240664">
                <a:moveTo>
                  <a:pt x="981646" y="115557"/>
                </a:moveTo>
                <a:lnTo>
                  <a:pt x="979182" y="117932"/>
                </a:lnTo>
                <a:lnTo>
                  <a:pt x="978471" y="124587"/>
                </a:lnTo>
                <a:lnTo>
                  <a:pt x="980440" y="127596"/>
                </a:lnTo>
                <a:lnTo>
                  <a:pt x="1006094" y="131229"/>
                </a:lnTo>
                <a:lnTo>
                  <a:pt x="1008634" y="128854"/>
                </a:lnTo>
                <a:lnTo>
                  <a:pt x="1008976" y="125526"/>
                </a:lnTo>
                <a:lnTo>
                  <a:pt x="1009332" y="122212"/>
                </a:lnTo>
                <a:lnTo>
                  <a:pt x="1007287" y="119189"/>
                </a:lnTo>
                <a:lnTo>
                  <a:pt x="981646" y="115557"/>
                </a:lnTo>
                <a:close/>
              </a:path>
              <a:path w="4272280" h="240664">
                <a:moveTo>
                  <a:pt x="1031887" y="122682"/>
                </a:moveTo>
                <a:lnTo>
                  <a:pt x="1029423" y="125056"/>
                </a:lnTo>
                <a:lnTo>
                  <a:pt x="1029081" y="128384"/>
                </a:lnTo>
                <a:lnTo>
                  <a:pt x="1028725" y="131711"/>
                </a:lnTo>
                <a:lnTo>
                  <a:pt x="1030693" y="134721"/>
                </a:lnTo>
                <a:lnTo>
                  <a:pt x="1056347" y="138353"/>
                </a:lnTo>
                <a:lnTo>
                  <a:pt x="1058875" y="135978"/>
                </a:lnTo>
                <a:lnTo>
                  <a:pt x="1059586" y="129324"/>
                </a:lnTo>
                <a:lnTo>
                  <a:pt x="1057541" y="126314"/>
                </a:lnTo>
                <a:lnTo>
                  <a:pt x="1031887" y="122682"/>
                </a:lnTo>
                <a:close/>
              </a:path>
              <a:path w="4272280" h="240664">
                <a:moveTo>
                  <a:pt x="1082141" y="129806"/>
                </a:moveTo>
                <a:lnTo>
                  <a:pt x="1079677" y="132181"/>
                </a:lnTo>
                <a:lnTo>
                  <a:pt x="1079334" y="135509"/>
                </a:lnTo>
                <a:lnTo>
                  <a:pt x="1078979" y="138836"/>
                </a:lnTo>
                <a:lnTo>
                  <a:pt x="1080947" y="141846"/>
                </a:lnTo>
                <a:lnTo>
                  <a:pt x="1106601" y="145491"/>
                </a:lnTo>
                <a:lnTo>
                  <a:pt x="1109129" y="143103"/>
                </a:lnTo>
                <a:lnTo>
                  <a:pt x="1109484" y="139788"/>
                </a:lnTo>
                <a:lnTo>
                  <a:pt x="1109827" y="136461"/>
                </a:lnTo>
                <a:lnTo>
                  <a:pt x="1107795" y="133451"/>
                </a:lnTo>
                <a:lnTo>
                  <a:pt x="1082141" y="129806"/>
                </a:lnTo>
                <a:close/>
              </a:path>
              <a:path w="4272280" h="240664">
                <a:moveTo>
                  <a:pt x="1139784" y="137972"/>
                </a:moveTo>
                <a:lnTo>
                  <a:pt x="1136675" y="137972"/>
                </a:lnTo>
                <a:lnTo>
                  <a:pt x="1134427" y="140690"/>
                </a:lnTo>
                <a:lnTo>
                  <a:pt x="1134427" y="147383"/>
                </a:lnTo>
                <a:lnTo>
                  <a:pt x="1136334" y="149689"/>
                </a:lnTo>
                <a:lnTo>
                  <a:pt x="1141666" y="150456"/>
                </a:lnTo>
                <a:lnTo>
                  <a:pt x="1144206" y="148082"/>
                </a:lnTo>
                <a:lnTo>
                  <a:pt x="1144485" y="144754"/>
                </a:lnTo>
                <a:lnTo>
                  <a:pt x="1144828" y="141427"/>
                </a:lnTo>
                <a:lnTo>
                  <a:pt x="1142860" y="138417"/>
                </a:lnTo>
                <a:lnTo>
                  <a:pt x="1139784" y="137972"/>
                </a:lnTo>
                <a:close/>
              </a:path>
              <a:path w="4272280" h="240664">
                <a:moveTo>
                  <a:pt x="1136334" y="149689"/>
                </a:moveTo>
                <a:lnTo>
                  <a:pt x="1136675" y="150101"/>
                </a:lnTo>
                <a:lnTo>
                  <a:pt x="1139266" y="150101"/>
                </a:lnTo>
                <a:lnTo>
                  <a:pt x="1136334" y="149689"/>
                </a:lnTo>
                <a:close/>
              </a:path>
              <a:path w="4272280" h="240664">
                <a:moveTo>
                  <a:pt x="1157630" y="137972"/>
                </a:moveTo>
                <a:lnTo>
                  <a:pt x="1139784" y="137972"/>
                </a:lnTo>
                <a:lnTo>
                  <a:pt x="1142860" y="138417"/>
                </a:lnTo>
                <a:lnTo>
                  <a:pt x="1144828" y="141427"/>
                </a:lnTo>
                <a:lnTo>
                  <a:pt x="1144485" y="144754"/>
                </a:lnTo>
                <a:lnTo>
                  <a:pt x="1144206" y="148082"/>
                </a:lnTo>
                <a:lnTo>
                  <a:pt x="1142046" y="150101"/>
                </a:lnTo>
                <a:lnTo>
                  <a:pt x="1157630" y="150101"/>
                </a:lnTo>
                <a:lnTo>
                  <a:pt x="1159878" y="147383"/>
                </a:lnTo>
                <a:lnTo>
                  <a:pt x="1159878" y="140690"/>
                </a:lnTo>
                <a:lnTo>
                  <a:pt x="1157630" y="137972"/>
                </a:lnTo>
                <a:close/>
              </a:path>
              <a:path w="4272280" h="240664">
                <a:moveTo>
                  <a:pt x="1132395" y="136931"/>
                </a:moveTo>
                <a:lnTo>
                  <a:pt x="1129931" y="139306"/>
                </a:lnTo>
                <a:lnTo>
                  <a:pt x="1129576" y="142633"/>
                </a:lnTo>
                <a:lnTo>
                  <a:pt x="1129233" y="145961"/>
                </a:lnTo>
                <a:lnTo>
                  <a:pt x="1131201" y="148971"/>
                </a:lnTo>
                <a:lnTo>
                  <a:pt x="1136334" y="149689"/>
                </a:lnTo>
                <a:lnTo>
                  <a:pt x="1134427" y="147383"/>
                </a:lnTo>
                <a:lnTo>
                  <a:pt x="1134427" y="140690"/>
                </a:lnTo>
                <a:lnTo>
                  <a:pt x="1136675" y="137972"/>
                </a:lnTo>
                <a:lnTo>
                  <a:pt x="1139784" y="137972"/>
                </a:lnTo>
                <a:lnTo>
                  <a:pt x="1132395" y="136931"/>
                </a:lnTo>
                <a:close/>
              </a:path>
              <a:path w="4272280" h="240664">
                <a:moveTo>
                  <a:pt x="1208227" y="137972"/>
                </a:moveTo>
                <a:lnTo>
                  <a:pt x="1182357" y="137972"/>
                </a:lnTo>
                <a:lnTo>
                  <a:pt x="1180109" y="140690"/>
                </a:lnTo>
                <a:lnTo>
                  <a:pt x="1180109" y="147383"/>
                </a:lnTo>
                <a:lnTo>
                  <a:pt x="1182357" y="150101"/>
                </a:lnTo>
                <a:lnTo>
                  <a:pt x="1208227" y="150101"/>
                </a:lnTo>
                <a:lnTo>
                  <a:pt x="1210475" y="147383"/>
                </a:lnTo>
                <a:lnTo>
                  <a:pt x="1210475" y="140690"/>
                </a:lnTo>
                <a:lnTo>
                  <a:pt x="1208227" y="137972"/>
                </a:lnTo>
                <a:close/>
              </a:path>
              <a:path w="4272280" h="240664">
                <a:moveTo>
                  <a:pt x="1258824" y="137972"/>
                </a:moveTo>
                <a:lnTo>
                  <a:pt x="1232966" y="137972"/>
                </a:lnTo>
                <a:lnTo>
                  <a:pt x="1230718" y="140690"/>
                </a:lnTo>
                <a:lnTo>
                  <a:pt x="1230718" y="147383"/>
                </a:lnTo>
                <a:lnTo>
                  <a:pt x="1232966" y="150101"/>
                </a:lnTo>
                <a:lnTo>
                  <a:pt x="1258824" y="150101"/>
                </a:lnTo>
                <a:lnTo>
                  <a:pt x="1261071" y="147383"/>
                </a:lnTo>
                <a:lnTo>
                  <a:pt x="1261071" y="140690"/>
                </a:lnTo>
                <a:lnTo>
                  <a:pt x="1258824" y="137972"/>
                </a:lnTo>
                <a:close/>
              </a:path>
              <a:path w="4272280" h="240664">
                <a:moveTo>
                  <a:pt x="1309433" y="137972"/>
                </a:moveTo>
                <a:lnTo>
                  <a:pt x="1283563" y="137972"/>
                </a:lnTo>
                <a:lnTo>
                  <a:pt x="1281315" y="140690"/>
                </a:lnTo>
                <a:lnTo>
                  <a:pt x="1281315" y="147383"/>
                </a:lnTo>
                <a:lnTo>
                  <a:pt x="1283563" y="150101"/>
                </a:lnTo>
                <a:lnTo>
                  <a:pt x="1309433" y="150101"/>
                </a:lnTo>
                <a:lnTo>
                  <a:pt x="1311681" y="147383"/>
                </a:lnTo>
                <a:lnTo>
                  <a:pt x="1311681" y="140690"/>
                </a:lnTo>
                <a:lnTo>
                  <a:pt x="1309433" y="137972"/>
                </a:lnTo>
                <a:close/>
              </a:path>
              <a:path w="4272280" h="240664">
                <a:moveTo>
                  <a:pt x="1360030" y="137972"/>
                </a:moveTo>
                <a:lnTo>
                  <a:pt x="1334173" y="137972"/>
                </a:lnTo>
                <a:lnTo>
                  <a:pt x="1331925" y="140690"/>
                </a:lnTo>
                <a:lnTo>
                  <a:pt x="1331925" y="147383"/>
                </a:lnTo>
                <a:lnTo>
                  <a:pt x="1334173" y="150101"/>
                </a:lnTo>
                <a:lnTo>
                  <a:pt x="1360030" y="150101"/>
                </a:lnTo>
                <a:lnTo>
                  <a:pt x="1362278" y="147383"/>
                </a:lnTo>
                <a:lnTo>
                  <a:pt x="1362278" y="140690"/>
                </a:lnTo>
                <a:lnTo>
                  <a:pt x="1360030" y="137972"/>
                </a:lnTo>
                <a:close/>
              </a:path>
              <a:path w="4272280" h="240664">
                <a:moveTo>
                  <a:pt x="1410627" y="137972"/>
                </a:moveTo>
                <a:lnTo>
                  <a:pt x="1384769" y="137972"/>
                </a:lnTo>
                <a:lnTo>
                  <a:pt x="1382522" y="140690"/>
                </a:lnTo>
                <a:lnTo>
                  <a:pt x="1382522" y="147383"/>
                </a:lnTo>
                <a:lnTo>
                  <a:pt x="1384769" y="150101"/>
                </a:lnTo>
                <a:lnTo>
                  <a:pt x="1410627" y="150101"/>
                </a:lnTo>
                <a:lnTo>
                  <a:pt x="1412887" y="147383"/>
                </a:lnTo>
                <a:lnTo>
                  <a:pt x="1412887" y="140690"/>
                </a:lnTo>
                <a:lnTo>
                  <a:pt x="1410627" y="137972"/>
                </a:lnTo>
                <a:close/>
              </a:path>
              <a:path w="4272280" h="240664">
                <a:moveTo>
                  <a:pt x="1461236" y="137972"/>
                </a:moveTo>
                <a:lnTo>
                  <a:pt x="1435366" y="137972"/>
                </a:lnTo>
                <a:lnTo>
                  <a:pt x="1433131" y="140690"/>
                </a:lnTo>
                <a:lnTo>
                  <a:pt x="1433131" y="147383"/>
                </a:lnTo>
                <a:lnTo>
                  <a:pt x="1435366" y="150101"/>
                </a:lnTo>
                <a:lnTo>
                  <a:pt x="1461236" y="150101"/>
                </a:lnTo>
                <a:lnTo>
                  <a:pt x="1463484" y="147383"/>
                </a:lnTo>
                <a:lnTo>
                  <a:pt x="1463484" y="140690"/>
                </a:lnTo>
                <a:lnTo>
                  <a:pt x="1461236" y="137972"/>
                </a:lnTo>
                <a:close/>
              </a:path>
              <a:path w="4272280" h="240664">
                <a:moveTo>
                  <a:pt x="1511846" y="137972"/>
                </a:moveTo>
                <a:lnTo>
                  <a:pt x="1485976" y="137972"/>
                </a:lnTo>
                <a:lnTo>
                  <a:pt x="1483728" y="140690"/>
                </a:lnTo>
                <a:lnTo>
                  <a:pt x="1483728" y="147383"/>
                </a:lnTo>
                <a:lnTo>
                  <a:pt x="1485976" y="150101"/>
                </a:lnTo>
                <a:lnTo>
                  <a:pt x="1511846" y="150101"/>
                </a:lnTo>
                <a:lnTo>
                  <a:pt x="1514094" y="147383"/>
                </a:lnTo>
                <a:lnTo>
                  <a:pt x="1514094" y="140690"/>
                </a:lnTo>
                <a:lnTo>
                  <a:pt x="1511846" y="137972"/>
                </a:lnTo>
                <a:close/>
              </a:path>
              <a:path w="4272280" h="240664">
                <a:moveTo>
                  <a:pt x="1562442" y="137972"/>
                </a:moveTo>
                <a:lnTo>
                  <a:pt x="1536573" y="137972"/>
                </a:lnTo>
                <a:lnTo>
                  <a:pt x="1534325" y="140690"/>
                </a:lnTo>
                <a:lnTo>
                  <a:pt x="1534325" y="147383"/>
                </a:lnTo>
                <a:lnTo>
                  <a:pt x="1536573" y="150101"/>
                </a:lnTo>
                <a:lnTo>
                  <a:pt x="1562442" y="150101"/>
                </a:lnTo>
                <a:lnTo>
                  <a:pt x="1564690" y="147383"/>
                </a:lnTo>
                <a:lnTo>
                  <a:pt x="1564690" y="140690"/>
                </a:lnTo>
                <a:lnTo>
                  <a:pt x="1562442" y="137972"/>
                </a:lnTo>
                <a:close/>
              </a:path>
              <a:path w="4272280" h="240664">
                <a:moveTo>
                  <a:pt x="1586903" y="151282"/>
                </a:moveTo>
                <a:lnTo>
                  <a:pt x="1583804" y="152273"/>
                </a:lnTo>
                <a:lnTo>
                  <a:pt x="1582470" y="155181"/>
                </a:lnTo>
                <a:lnTo>
                  <a:pt x="1581061" y="158089"/>
                </a:lnTo>
                <a:lnTo>
                  <a:pt x="1581912" y="161798"/>
                </a:lnTo>
                <a:lnTo>
                  <a:pt x="1601863" y="175526"/>
                </a:lnTo>
                <a:lnTo>
                  <a:pt x="1604264" y="177203"/>
                </a:lnTo>
                <a:lnTo>
                  <a:pt x="1607350" y="176199"/>
                </a:lnTo>
                <a:lnTo>
                  <a:pt x="1608759" y="173291"/>
                </a:lnTo>
                <a:lnTo>
                  <a:pt x="1610156" y="170383"/>
                </a:lnTo>
                <a:lnTo>
                  <a:pt x="1609318" y="166674"/>
                </a:lnTo>
                <a:lnTo>
                  <a:pt x="1606931" y="165011"/>
                </a:lnTo>
                <a:lnTo>
                  <a:pt x="1586903" y="151282"/>
                </a:lnTo>
                <a:close/>
              </a:path>
              <a:path w="4272280" h="240664">
                <a:moveTo>
                  <a:pt x="1630819" y="181457"/>
                </a:moveTo>
                <a:lnTo>
                  <a:pt x="1627733" y="182460"/>
                </a:lnTo>
                <a:lnTo>
                  <a:pt x="1624914" y="188264"/>
                </a:lnTo>
                <a:lnTo>
                  <a:pt x="1625765" y="191973"/>
                </a:lnTo>
                <a:lnTo>
                  <a:pt x="1628228" y="193636"/>
                </a:lnTo>
                <a:lnTo>
                  <a:pt x="1645716" y="205701"/>
                </a:lnTo>
                <a:lnTo>
                  <a:pt x="1648180" y="207365"/>
                </a:lnTo>
                <a:lnTo>
                  <a:pt x="1651279" y="206362"/>
                </a:lnTo>
                <a:lnTo>
                  <a:pt x="1654086" y="200558"/>
                </a:lnTo>
                <a:lnTo>
                  <a:pt x="1653247" y="196862"/>
                </a:lnTo>
                <a:lnTo>
                  <a:pt x="1630819" y="181457"/>
                </a:lnTo>
                <a:close/>
              </a:path>
              <a:path w="4272280" h="240664">
                <a:moveTo>
                  <a:pt x="1674672" y="211632"/>
                </a:moveTo>
                <a:lnTo>
                  <a:pt x="1671586" y="212636"/>
                </a:lnTo>
                <a:lnTo>
                  <a:pt x="1670253" y="215544"/>
                </a:lnTo>
                <a:lnTo>
                  <a:pt x="1668843" y="218440"/>
                </a:lnTo>
                <a:lnTo>
                  <a:pt x="1669681" y="222148"/>
                </a:lnTo>
                <a:lnTo>
                  <a:pt x="1689646" y="235877"/>
                </a:lnTo>
                <a:lnTo>
                  <a:pt x="1692033" y="237553"/>
                </a:lnTo>
                <a:lnTo>
                  <a:pt x="1695132" y="236550"/>
                </a:lnTo>
                <a:lnTo>
                  <a:pt x="1697939" y="230746"/>
                </a:lnTo>
                <a:lnTo>
                  <a:pt x="1697101" y="227037"/>
                </a:lnTo>
                <a:lnTo>
                  <a:pt x="1677136" y="213296"/>
                </a:lnTo>
                <a:lnTo>
                  <a:pt x="1674672" y="211632"/>
                </a:lnTo>
                <a:close/>
              </a:path>
              <a:path w="4272280" h="240664">
                <a:moveTo>
                  <a:pt x="1732165" y="211493"/>
                </a:moveTo>
                <a:lnTo>
                  <a:pt x="1714322" y="228879"/>
                </a:lnTo>
                <a:lnTo>
                  <a:pt x="1712137" y="230974"/>
                </a:lnTo>
                <a:lnTo>
                  <a:pt x="1711782" y="234797"/>
                </a:lnTo>
                <a:lnTo>
                  <a:pt x="1713547" y="237401"/>
                </a:lnTo>
                <a:lnTo>
                  <a:pt x="1715300" y="240004"/>
                </a:lnTo>
                <a:lnTo>
                  <a:pt x="1718462" y="240411"/>
                </a:lnTo>
                <a:lnTo>
                  <a:pt x="1738566" y="220916"/>
                </a:lnTo>
                <a:lnTo>
                  <a:pt x="1738922" y="217093"/>
                </a:lnTo>
                <a:lnTo>
                  <a:pt x="1735404" y="211899"/>
                </a:lnTo>
                <a:lnTo>
                  <a:pt x="1732165" y="211493"/>
                </a:lnTo>
                <a:close/>
              </a:path>
              <a:path w="4272280" h="240664">
                <a:moveTo>
                  <a:pt x="1771523" y="173329"/>
                </a:moveTo>
                <a:lnTo>
                  <a:pt x="1753603" y="190703"/>
                </a:lnTo>
                <a:lnTo>
                  <a:pt x="1751418" y="192798"/>
                </a:lnTo>
                <a:lnTo>
                  <a:pt x="1751076" y="196621"/>
                </a:lnTo>
                <a:lnTo>
                  <a:pt x="1752828" y="199224"/>
                </a:lnTo>
                <a:lnTo>
                  <a:pt x="1754593" y="201828"/>
                </a:lnTo>
                <a:lnTo>
                  <a:pt x="1757819" y="202222"/>
                </a:lnTo>
                <a:lnTo>
                  <a:pt x="1777847" y="182740"/>
                </a:lnTo>
                <a:lnTo>
                  <a:pt x="1778203" y="178917"/>
                </a:lnTo>
                <a:lnTo>
                  <a:pt x="1776450" y="176314"/>
                </a:lnTo>
                <a:lnTo>
                  <a:pt x="1774685" y="173723"/>
                </a:lnTo>
                <a:lnTo>
                  <a:pt x="1771523" y="173329"/>
                </a:lnTo>
                <a:close/>
              </a:path>
              <a:path w="4272280" h="240664">
                <a:moveTo>
                  <a:pt x="1810816" y="135140"/>
                </a:moveTo>
                <a:lnTo>
                  <a:pt x="1790712" y="154635"/>
                </a:lnTo>
                <a:lnTo>
                  <a:pt x="1790433" y="158445"/>
                </a:lnTo>
                <a:lnTo>
                  <a:pt x="1793938" y="163652"/>
                </a:lnTo>
                <a:lnTo>
                  <a:pt x="1797113" y="164045"/>
                </a:lnTo>
                <a:lnTo>
                  <a:pt x="1817204" y="144564"/>
                </a:lnTo>
                <a:lnTo>
                  <a:pt x="1817484" y="140741"/>
                </a:lnTo>
                <a:lnTo>
                  <a:pt x="1813979" y="135547"/>
                </a:lnTo>
                <a:lnTo>
                  <a:pt x="1810816" y="135140"/>
                </a:lnTo>
                <a:close/>
              </a:path>
              <a:path w="4272280" h="240664">
                <a:moveTo>
                  <a:pt x="1850097" y="96964"/>
                </a:moveTo>
                <a:lnTo>
                  <a:pt x="1830070" y="116459"/>
                </a:lnTo>
                <a:lnTo>
                  <a:pt x="1829714" y="120269"/>
                </a:lnTo>
                <a:lnTo>
                  <a:pt x="1831479" y="122872"/>
                </a:lnTo>
                <a:lnTo>
                  <a:pt x="1833232" y="125476"/>
                </a:lnTo>
                <a:lnTo>
                  <a:pt x="1836394" y="125882"/>
                </a:lnTo>
                <a:lnTo>
                  <a:pt x="1856498" y="106387"/>
                </a:lnTo>
                <a:lnTo>
                  <a:pt x="1856854" y="102565"/>
                </a:lnTo>
                <a:lnTo>
                  <a:pt x="1855089" y="99974"/>
                </a:lnTo>
                <a:lnTo>
                  <a:pt x="1853336" y="97370"/>
                </a:lnTo>
                <a:lnTo>
                  <a:pt x="1850097" y="96964"/>
                </a:lnTo>
                <a:close/>
              </a:path>
              <a:path w="4272280" h="240664">
                <a:moveTo>
                  <a:pt x="1898802" y="74383"/>
                </a:moveTo>
                <a:lnTo>
                  <a:pt x="1874837" y="85852"/>
                </a:lnTo>
                <a:lnTo>
                  <a:pt x="1873567" y="89369"/>
                </a:lnTo>
                <a:lnTo>
                  <a:pt x="1874634" y="92494"/>
                </a:lnTo>
                <a:lnTo>
                  <a:pt x="1875612" y="95605"/>
                </a:lnTo>
                <a:lnTo>
                  <a:pt x="1878558" y="97116"/>
                </a:lnTo>
                <a:lnTo>
                  <a:pt x="1902599" y="85648"/>
                </a:lnTo>
                <a:lnTo>
                  <a:pt x="1903869" y="82130"/>
                </a:lnTo>
                <a:lnTo>
                  <a:pt x="1902815" y="79006"/>
                </a:lnTo>
                <a:lnTo>
                  <a:pt x="1901761" y="75907"/>
                </a:lnTo>
                <a:lnTo>
                  <a:pt x="1898802" y="74383"/>
                </a:lnTo>
                <a:close/>
              </a:path>
              <a:path w="4272280" h="240664">
                <a:moveTo>
                  <a:pt x="1945817" y="51930"/>
                </a:moveTo>
                <a:lnTo>
                  <a:pt x="1921852" y="63398"/>
                </a:lnTo>
                <a:lnTo>
                  <a:pt x="1920595" y="66916"/>
                </a:lnTo>
                <a:lnTo>
                  <a:pt x="1921573" y="70040"/>
                </a:lnTo>
                <a:lnTo>
                  <a:pt x="1922627" y="73139"/>
                </a:lnTo>
                <a:lnTo>
                  <a:pt x="1925586" y="74663"/>
                </a:lnTo>
                <a:lnTo>
                  <a:pt x="1949551" y="63195"/>
                </a:lnTo>
                <a:lnTo>
                  <a:pt x="1950808" y="59677"/>
                </a:lnTo>
                <a:lnTo>
                  <a:pt x="1949831" y="56553"/>
                </a:lnTo>
                <a:lnTo>
                  <a:pt x="1948776" y="53441"/>
                </a:lnTo>
                <a:lnTo>
                  <a:pt x="1945817" y="51930"/>
                </a:lnTo>
                <a:close/>
              </a:path>
              <a:path w="4272280" h="240664">
                <a:moveTo>
                  <a:pt x="1992833" y="29476"/>
                </a:moveTo>
                <a:lnTo>
                  <a:pt x="1968804" y="40932"/>
                </a:lnTo>
                <a:lnTo>
                  <a:pt x="1967534" y="44462"/>
                </a:lnTo>
                <a:lnTo>
                  <a:pt x="1969643" y="50685"/>
                </a:lnTo>
                <a:lnTo>
                  <a:pt x="1972602" y="52197"/>
                </a:lnTo>
                <a:lnTo>
                  <a:pt x="1996567" y="40741"/>
                </a:lnTo>
                <a:lnTo>
                  <a:pt x="1997824" y="37211"/>
                </a:lnTo>
                <a:lnTo>
                  <a:pt x="1996782" y="34099"/>
                </a:lnTo>
                <a:lnTo>
                  <a:pt x="1995792" y="30988"/>
                </a:lnTo>
                <a:lnTo>
                  <a:pt x="1992833" y="29476"/>
                </a:lnTo>
                <a:close/>
              </a:path>
              <a:path w="4272280" h="240664">
                <a:moveTo>
                  <a:pt x="2019896" y="39776"/>
                </a:moveTo>
                <a:lnTo>
                  <a:pt x="2017014" y="41541"/>
                </a:lnTo>
                <a:lnTo>
                  <a:pt x="2016175" y="44742"/>
                </a:lnTo>
                <a:lnTo>
                  <a:pt x="2015337" y="47929"/>
                </a:lnTo>
                <a:lnTo>
                  <a:pt x="2016810" y="51333"/>
                </a:lnTo>
                <a:lnTo>
                  <a:pt x="2041474" y="60680"/>
                </a:lnTo>
                <a:lnTo>
                  <a:pt x="2044280" y="58902"/>
                </a:lnTo>
                <a:lnTo>
                  <a:pt x="2045131" y="55714"/>
                </a:lnTo>
                <a:lnTo>
                  <a:pt x="2045970" y="52527"/>
                </a:lnTo>
                <a:lnTo>
                  <a:pt x="2044496" y="49110"/>
                </a:lnTo>
                <a:lnTo>
                  <a:pt x="2019896" y="39776"/>
                </a:lnTo>
                <a:close/>
              </a:path>
              <a:path w="4272280" h="240664">
                <a:moveTo>
                  <a:pt x="2068106" y="58077"/>
                </a:moveTo>
                <a:lnTo>
                  <a:pt x="2065299" y="59842"/>
                </a:lnTo>
                <a:lnTo>
                  <a:pt x="2064448" y="63030"/>
                </a:lnTo>
                <a:lnTo>
                  <a:pt x="2063610" y="66217"/>
                </a:lnTo>
                <a:lnTo>
                  <a:pt x="2065083" y="69634"/>
                </a:lnTo>
                <a:lnTo>
                  <a:pt x="2089683" y="78968"/>
                </a:lnTo>
                <a:lnTo>
                  <a:pt x="2092566" y="77203"/>
                </a:lnTo>
                <a:lnTo>
                  <a:pt x="2093417" y="74015"/>
                </a:lnTo>
                <a:lnTo>
                  <a:pt x="2094255" y="70815"/>
                </a:lnTo>
                <a:lnTo>
                  <a:pt x="2092782" y="67411"/>
                </a:lnTo>
                <a:lnTo>
                  <a:pt x="2068106" y="58077"/>
                </a:lnTo>
                <a:close/>
              </a:path>
              <a:path w="4272280" h="240664">
                <a:moveTo>
                  <a:pt x="2116391" y="76365"/>
                </a:moveTo>
                <a:lnTo>
                  <a:pt x="2113508" y="78143"/>
                </a:lnTo>
                <a:lnTo>
                  <a:pt x="2111832" y="84518"/>
                </a:lnTo>
                <a:lnTo>
                  <a:pt x="2113305" y="87934"/>
                </a:lnTo>
                <a:lnTo>
                  <a:pt x="2137968" y="97269"/>
                </a:lnTo>
                <a:lnTo>
                  <a:pt x="2140788" y="95491"/>
                </a:lnTo>
                <a:lnTo>
                  <a:pt x="2142464" y="89115"/>
                </a:lnTo>
                <a:lnTo>
                  <a:pt x="2140991" y="85699"/>
                </a:lnTo>
                <a:lnTo>
                  <a:pt x="2116391" y="76365"/>
                </a:lnTo>
                <a:close/>
              </a:path>
              <a:path w="4272280" h="240664">
                <a:moveTo>
                  <a:pt x="2164600" y="94665"/>
                </a:moveTo>
                <a:lnTo>
                  <a:pt x="2161794" y="96431"/>
                </a:lnTo>
                <a:lnTo>
                  <a:pt x="2160955" y="99618"/>
                </a:lnTo>
                <a:lnTo>
                  <a:pt x="2160104" y="102819"/>
                </a:lnTo>
                <a:lnTo>
                  <a:pt x="2161590" y="106222"/>
                </a:lnTo>
                <a:lnTo>
                  <a:pt x="2186178" y="115557"/>
                </a:lnTo>
                <a:lnTo>
                  <a:pt x="2189060" y="113792"/>
                </a:lnTo>
                <a:lnTo>
                  <a:pt x="2189911" y="110604"/>
                </a:lnTo>
                <a:lnTo>
                  <a:pt x="2190750" y="107416"/>
                </a:lnTo>
                <a:lnTo>
                  <a:pt x="2189276" y="104000"/>
                </a:lnTo>
                <a:lnTo>
                  <a:pt x="2164600" y="94665"/>
                </a:lnTo>
                <a:close/>
              </a:path>
              <a:path w="4272280" h="240664">
                <a:moveTo>
                  <a:pt x="2212886" y="112953"/>
                </a:moveTo>
                <a:lnTo>
                  <a:pt x="2210003" y="114731"/>
                </a:lnTo>
                <a:lnTo>
                  <a:pt x="2208326" y="121107"/>
                </a:lnTo>
                <a:lnTo>
                  <a:pt x="2209800" y="124523"/>
                </a:lnTo>
                <a:lnTo>
                  <a:pt x="2231796" y="132842"/>
                </a:lnTo>
                <a:lnTo>
                  <a:pt x="2234399" y="133858"/>
                </a:lnTo>
                <a:lnTo>
                  <a:pt x="2237282" y="132092"/>
                </a:lnTo>
                <a:lnTo>
                  <a:pt x="2238121" y="128892"/>
                </a:lnTo>
                <a:lnTo>
                  <a:pt x="2238959" y="125704"/>
                </a:lnTo>
                <a:lnTo>
                  <a:pt x="2237486" y="122301"/>
                </a:lnTo>
                <a:lnTo>
                  <a:pt x="2215489" y="113969"/>
                </a:lnTo>
                <a:lnTo>
                  <a:pt x="2212886" y="112953"/>
                </a:lnTo>
                <a:close/>
              </a:path>
              <a:path w="4272280" h="240664">
                <a:moveTo>
                  <a:pt x="2278816" y="137972"/>
                </a:moveTo>
                <a:lnTo>
                  <a:pt x="2275230" y="137972"/>
                </a:lnTo>
                <a:lnTo>
                  <a:pt x="2272982" y="140690"/>
                </a:lnTo>
                <a:lnTo>
                  <a:pt x="2272982" y="147383"/>
                </a:lnTo>
                <a:lnTo>
                  <a:pt x="2274301" y="148977"/>
                </a:lnTo>
                <a:lnTo>
                  <a:pt x="2279167" y="150825"/>
                </a:lnTo>
                <a:lnTo>
                  <a:pt x="2282050" y="149059"/>
                </a:lnTo>
                <a:lnTo>
                  <a:pt x="2282888" y="145859"/>
                </a:lnTo>
                <a:lnTo>
                  <a:pt x="2283726" y="142671"/>
                </a:lnTo>
                <a:lnTo>
                  <a:pt x="2282253" y="139268"/>
                </a:lnTo>
                <a:lnTo>
                  <a:pt x="2278816" y="137972"/>
                </a:lnTo>
                <a:close/>
              </a:path>
              <a:path w="4272280" h="240664">
                <a:moveTo>
                  <a:pt x="2274301" y="148977"/>
                </a:moveTo>
                <a:lnTo>
                  <a:pt x="2275230" y="150101"/>
                </a:lnTo>
                <a:lnTo>
                  <a:pt x="2277267" y="150101"/>
                </a:lnTo>
                <a:lnTo>
                  <a:pt x="2274301" y="148977"/>
                </a:lnTo>
                <a:close/>
              </a:path>
              <a:path w="4272280" h="240664">
                <a:moveTo>
                  <a:pt x="2284501" y="137972"/>
                </a:moveTo>
                <a:lnTo>
                  <a:pt x="2278816" y="137972"/>
                </a:lnTo>
                <a:lnTo>
                  <a:pt x="2282253" y="139268"/>
                </a:lnTo>
                <a:lnTo>
                  <a:pt x="2283726" y="142671"/>
                </a:lnTo>
                <a:lnTo>
                  <a:pt x="2282888" y="145859"/>
                </a:lnTo>
                <a:lnTo>
                  <a:pt x="2282050" y="149059"/>
                </a:lnTo>
                <a:lnTo>
                  <a:pt x="2280349" y="150101"/>
                </a:lnTo>
                <a:lnTo>
                  <a:pt x="2284501" y="150101"/>
                </a:lnTo>
                <a:lnTo>
                  <a:pt x="2286749" y="147383"/>
                </a:lnTo>
                <a:lnTo>
                  <a:pt x="2286749" y="140690"/>
                </a:lnTo>
                <a:lnTo>
                  <a:pt x="2284501" y="137972"/>
                </a:lnTo>
                <a:close/>
              </a:path>
              <a:path w="4272280" h="240664">
                <a:moveTo>
                  <a:pt x="2261095" y="131254"/>
                </a:moveTo>
                <a:lnTo>
                  <a:pt x="2258288" y="133019"/>
                </a:lnTo>
                <a:lnTo>
                  <a:pt x="2257450" y="136220"/>
                </a:lnTo>
                <a:lnTo>
                  <a:pt x="2256612" y="139407"/>
                </a:lnTo>
                <a:lnTo>
                  <a:pt x="2258085" y="142824"/>
                </a:lnTo>
                <a:lnTo>
                  <a:pt x="2274301" y="148977"/>
                </a:lnTo>
                <a:lnTo>
                  <a:pt x="2272982" y="147383"/>
                </a:lnTo>
                <a:lnTo>
                  <a:pt x="2272982" y="140690"/>
                </a:lnTo>
                <a:lnTo>
                  <a:pt x="2275230" y="137972"/>
                </a:lnTo>
                <a:lnTo>
                  <a:pt x="2278816" y="137972"/>
                </a:lnTo>
                <a:lnTo>
                  <a:pt x="2261095" y="131254"/>
                </a:lnTo>
                <a:close/>
              </a:path>
              <a:path w="4272280" h="240664">
                <a:moveTo>
                  <a:pt x="2335110" y="137972"/>
                </a:moveTo>
                <a:lnTo>
                  <a:pt x="2309241" y="137972"/>
                </a:lnTo>
                <a:lnTo>
                  <a:pt x="2306993" y="140690"/>
                </a:lnTo>
                <a:lnTo>
                  <a:pt x="2306993" y="147383"/>
                </a:lnTo>
                <a:lnTo>
                  <a:pt x="2309241" y="150101"/>
                </a:lnTo>
                <a:lnTo>
                  <a:pt x="2335110" y="150101"/>
                </a:lnTo>
                <a:lnTo>
                  <a:pt x="2337358" y="147383"/>
                </a:lnTo>
                <a:lnTo>
                  <a:pt x="2337358" y="140690"/>
                </a:lnTo>
                <a:lnTo>
                  <a:pt x="2335110" y="137972"/>
                </a:lnTo>
                <a:close/>
              </a:path>
              <a:path w="4272280" h="240664">
                <a:moveTo>
                  <a:pt x="2385707" y="137972"/>
                </a:moveTo>
                <a:lnTo>
                  <a:pt x="2359850" y="137972"/>
                </a:lnTo>
                <a:lnTo>
                  <a:pt x="2357602" y="140690"/>
                </a:lnTo>
                <a:lnTo>
                  <a:pt x="2357602" y="147383"/>
                </a:lnTo>
                <a:lnTo>
                  <a:pt x="2359850" y="150101"/>
                </a:lnTo>
                <a:lnTo>
                  <a:pt x="2385707" y="150101"/>
                </a:lnTo>
                <a:lnTo>
                  <a:pt x="2387955" y="147383"/>
                </a:lnTo>
                <a:lnTo>
                  <a:pt x="2387955" y="140690"/>
                </a:lnTo>
                <a:lnTo>
                  <a:pt x="2385707" y="137972"/>
                </a:lnTo>
                <a:close/>
              </a:path>
              <a:path w="4272280" h="240664">
                <a:moveTo>
                  <a:pt x="2436317" y="137972"/>
                </a:moveTo>
                <a:lnTo>
                  <a:pt x="2410447" y="137972"/>
                </a:lnTo>
                <a:lnTo>
                  <a:pt x="2408199" y="140690"/>
                </a:lnTo>
                <a:lnTo>
                  <a:pt x="2408199" y="147383"/>
                </a:lnTo>
                <a:lnTo>
                  <a:pt x="2410447" y="150101"/>
                </a:lnTo>
                <a:lnTo>
                  <a:pt x="2436317" y="150101"/>
                </a:lnTo>
                <a:lnTo>
                  <a:pt x="2438565" y="147383"/>
                </a:lnTo>
                <a:lnTo>
                  <a:pt x="2438565" y="140690"/>
                </a:lnTo>
                <a:lnTo>
                  <a:pt x="2436317" y="137972"/>
                </a:lnTo>
                <a:close/>
              </a:path>
              <a:path w="4272280" h="240664">
                <a:moveTo>
                  <a:pt x="2486914" y="137972"/>
                </a:moveTo>
                <a:lnTo>
                  <a:pt x="2461056" y="137972"/>
                </a:lnTo>
                <a:lnTo>
                  <a:pt x="2458796" y="140690"/>
                </a:lnTo>
                <a:lnTo>
                  <a:pt x="2458796" y="147383"/>
                </a:lnTo>
                <a:lnTo>
                  <a:pt x="2461056" y="150101"/>
                </a:lnTo>
                <a:lnTo>
                  <a:pt x="2486914" y="150101"/>
                </a:lnTo>
                <a:lnTo>
                  <a:pt x="2489161" y="147383"/>
                </a:lnTo>
                <a:lnTo>
                  <a:pt x="2489161" y="140690"/>
                </a:lnTo>
                <a:lnTo>
                  <a:pt x="2486914" y="137972"/>
                </a:lnTo>
                <a:close/>
              </a:path>
              <a:path w="4272280" h="240664">
                <a:moveTo>
                  <a:pt x="2537510" y="137972"/>
                </a:moveTo>
                <a:lnTo>
                  <a:pt x="2511653" y="137972"/>
                </a:lnTo>
                <a:lnTo>
                  <a:pt x="2509405" y="140690"/>
                </a:lnTo>
                <a:lnTo>
                  <a:pt x="2509405" y="147383"/>
                </a:lnTo>
                <a:lnTo>
                  <a:pt x="2511653" y="150101"/>
                </a:lnTo>
                <a:lnTo>
                  <a:pt x="2537510" y="150101"/>
                </a:lnTo>
                <a:lnTo>
                  <a:pt x="2539771" y="147383"/>
                </a:lnTo>
                <a:lnTo>
                  <a:pt x="2539771" y="140690"/>
                </a:lnTo>
                <a:lnTo>
                  <a:pt x="2537510" y="137972"/>
                </a:lnTo>
                <a:close/>
              </a:path>
              <a:path w="4272280" h="240664">
                <a:moveTo>
                  <a:pt x="2588120" y="137972"/>
                </a:moveTo>
                <a:lnTo>
                  <a:pt x="2562250" y="137972"/>
                </a:lnTo>
                <a:lnTo>
                  <a:pt x="2560002" y="140690"/>
                </a:lnTo>
                <a:lnTo>
                  <a:pt x="2560002" y="147383"/>
                </a:lnTo>
                <a:lnTo>
                  <a:pt x="2562250" y="150101"/>
                </a:lnTo>
                <a:lnTo>
                  <a:pt x="2588120" y="150101"/>
                </a:lnTo>
                <a:lnTo>
                  <a:pt x="2590368" y="147383"/>
                </a:lnTo>
                <a:lnTo>
                  <a:pt x="2590368" y="140690"/>
                </a:lnTo>
                <a:lnTo>
                  <a:pt x="2588120" y="137972"/>
                </a:lnTo>
                <a:close/>
              </a:path>
              <a:path w="4272280" h="240664">
                <a:moveTo>
                  <a:pt x="2638717" y="137972"/>
                </a:moveTo>
                <a:lnTo>
                  <a:pt x="2612859" y="137972"/>
                </a:lnTo>
                <a:lnTo>
                  <a:pt x="2610612" y="140690"/>
                </a:lnTo>
                <a:lnTo>
                  <a:pt x="2610612" y="147383"/>
                </a:lnTo>
                <a:lnTo>
                  <a:pt x="2612859" y="150101"/>
                </a:lnTo>
                <a:lnTo>
                  <a:pt x="2638717" y="150101"/>
                </a:lnTo>
                <a:lnTo>
                  <a:pt x="2640965" y="147383"/>
                </a:lnTo>
                <a:lnTo>
                  <a:pt x="2640965" y="140690"/>
                </a:lnTo>
                <a:lnTo>
                  <a:pt x="2638717" y="137972"/>
                </a:lnTo>
                <a:close/>
              </a:path>
              <a:path w="4272280" h="240664">
                <a:moveTo>
                  <a:pt x="2689326" y="137972"/>
                </a:moveTo>
                <a:lnTo>
                  <a:pt x="2663456" y="137972"/>
                </a:lnTo>
                <a:lnTo>
                  <a:pt x="2661208" y="140690"/>
                </a:lnTo>
                <a:lnTo>
                  <a:pt x="2661208" y="147383"/>
                </a:lnTo>
                <a:lnTo>
                  <a:pt x="2663456" y="150101"/>
                </a:lnTo>
                <a:lnTo>
                  <a:pt x="2689326" y="150101"/>
                </a:lnTo>
                <a:lnTo>
                  <a:pt x="2691574" y="147383"/>
                </a:lnTo>
                <a:lnTo>
                  <a:pt x="2691574" y="140690"/>
                </a:lnTo>
                <a:lnTo>
                  <a:pt x="2689326" y="137972"/>
                </a:lnTo>
                <a:close/>
              </a:path>
              <a:path w="4272280" h="240664">
                <a:moveTo>
                  <a:pt x="2739923" y="137972"/>
                </a:moveTo>
                <a:lnTo>
                  <a:pt x="2714053" y="137972"/>
                </a:lnTo>
                <a:lnTo>
                  <a:pt x="2711818" y="140690"/>
                </a:lnTo>
                <a:lnTo>
                  <a:pt x="2711818" y="147383"/>
                </a:lnTo>
                <a:lnTo>
                  <a:pt x="2714053" y="150101"/>
                </a:lnTo>
                <a:lnTo>
                  <a:pt x="2739923" y="150101"/>
                </a:lnTo>
                <a:lnTo>
                  <a:pt x="2742171" y="147383"/>
                </a:lnTo>
                <a:lnTo>
                  <a:pt x="2742171" y="140690"/>
                </a:lnTo>
                <a:lnTo>
                  <a:pt x="2739923" y="137972"/>
                </a:lnTo>
                <a:close/>
              </a:path>
              <a:path w="4272280" h="240664">
                <a:moveTo>
                  <a:pt x="2790532" y="137972"/>
                </a:moveTo>
                <a:lnTo>
                  <a:pt x="2764663" y="137972"/>
                </a:lnTo>
                <a:lnTo>
                  <a:pt x="2762415" y="140690"/>
                </a:lnTo>
                <a:lnTo>
                  <a:pt x="2762415" y="147383"/>
                </a:lnTo>
                <a:lnTo>
                  <a:pt x="2764663" y="150101"/>
                </a:lnTo>
                <a:lnTo>
                  <a:pt x="2790532" y="150101"/>
                </a:lnTo>
                <a:lnTo>
                  <a:pt x="2792780" y="147383"/>
                </a:lnTo>
                <a:lnTo>
                  <a:pt x="2792780" y="140690"/>
                </a:lnTo>
                <a:lnTo>
                  <a:pt x="2790532" y="137972"/>
                </a:lnTo>
                <a:close/>
              </a:path>
              <a:path w="4272280" h="240664">
                <a:moveTo>
                  <a:pt x="2841129" y="137972"/>
                </a:moveTo>
                <a:lnTo>
                  <a:pt x="2815272" y="137972"/>
                </a:lnTo>
                <a:lnTo>
                  <a:pt x="2813011" y="140690"/>
                </a:lnTo>
                <a:lnTo>
                  <a:pt x="2813011" y="147383"/>
                </a:lnTo>
                <a:lnTo>
                  <a:pt x="2815272" y="150101"/>
                </a:lnTo>
                <a:lnTo>
                  <a:pt x="2841129" y="150101"/>
                </a:lnTo>
                <a:lnTo>
                  <a:pt x="2843377" y="147383"/>
                </a:lnTo>
                <a:lnTo>
                  <a:pt x="2843377" y="140690"/>
                </a:lnTo>
                <a:lnTo>
                  <a:pt x="2841129" y="137972"/>
                </a:lnTo>
                <a:close/>
              </a:path>
              <a:path w="4272280" h="240664">
                <a:moveTo>
                  <a:pt x="2891726" y="137972"/>
                </a:moveTo>
                <a:lnTo>
                  <a:pt x="2865869" y="137972"/>
                </a:lnTo>
                <a:lnTo>
                  <a:pt x="2863621" y="140690"/>
                </a:lnTo>
                <a:lnTo>
                  <a:pt x="2863621" y="147383"/>
                </a:lnTo>
                <a:lnTo>
                  <a:pt x="2865869" y="150101"/>
                </a:lnTo>
                <a:lnTo>
                  <a:pt x="2891726" y="150101"/>
                </a:lnTo>
                <a:lnTo>
                  <a:pt x="2893987" y="147383"/>
                </a:lnTo>
                <a:lnTo>
                  <a:pt x="2893987" y="140690"/>
                </a:lnTo>
                <a:lnTo>
                  <a:pt x="2891726" y="137972"/>
                </a:lnTo>
                <a:close/>
              </a:path>
              <a:path w="4272280" h="240664">
                <a:moveTo>
                  <a:pt x="2942336" y="137972"/>
                </a:moveTo>
                <a:lnTo>
                  <a:pt x="2916466" y="137972"/>
                </a:lnTo>
                <a:lnTo>
                  <a:pt x="2914218" y="140690"/>
                </a:lnTo>
                <a:lnTo>
                  <a:pt x="2914218" y="147383"/>
                </a:lnTo>
                <a:lnTo>
                  <a:pt x="2916466" y="150101"/>
                </a:lnTo>
                <a:lnTo>
                  <a:pt x="2942336" y="150101"/>
                </a:lnTo>
                <a:lnTo>
                  <a:pt x="2944583" y="147383"/>
                </a:lnTo>
                <a:lnTo>
                  <a:pt x="2944583" y="140690"/>
                </a:lnTo>
                <a:lnTo>
                  <a:pt x="2942336" y="137972"/>
                </a:lnTo>
                <a:close/>
              </a:path>
              <a:path w="4272280" h="240664">
                <a:moveTo>
                  <a:pt x="2992932" y="137972"/>
                </a:moveTo>
                <a:lnTo>
                  <a:pt x="2967075" y="137972"/>
                </a:lnTo>
                <a:lnTo>
                  <a:pt x="2964827" y="140690"/>
                </a:lnTo>
                <a:lnTo>
                  <a:pt x="2964827" y="147383"/>
                </a:lnTo>
                <a:lnTo>
                  <a:pt x="2967075" y="150101"/>
                </a:lnTo>
                <a:lnTo>
                  <a:pt x="2992932" y="150101"/>
                </a:lnTo>
                <a:lnTo>
                  <a:pt x="2995180" y="147383"/>
                </a:lnTo>
                <a:lnTo>
                  <a:pt x="2995180" y="140690"/>
                </a:lnTo>
                <a:lnTo>
                  <a:pt x="2992932" y="137972"/>
                </a:lnTo>
                <a:close/>
              </a:path>
              <a:path w="4272280" h="240664">
                <a:moveTo>
                  <a:pt x="3043542" y="137972"/>
                </a:moveTo>
                <a:lnTo>
                  <a:pt x="3017672" y="137972"/>
                </a:lnTo>
                <a:lnTo>
                  <a:pt x="3015424" y="140690"/>
                </a:lnTo>
                <a:lnTo>
                  <a:pt x="3015424" y="147383"/>
                </a:lnTo>
                <a:lnTo>
                  <a:pt x="3017672" y="150101"/>
                </a:lnTo>
                <a:lnTo>
                  <a:pt x="3043542" y="150101"/>
                </a:lnTo>
                <a:lnTo>
                  <a:pt x="3045790" y="147383"/>
                </a:lnTo>
                <a:lnTo>
                  <a:pt x="3045790" y="140690"/>
                </a:lnTo>
                <a:lnTo>
                  <a:pt x="3043542" y="137972"/>
                </a:lnTo>
                <a:close/>
              </a:path>
              <a:path w="4272280" h="240664">
                <a:moveTo>
                  <a:pt x="3094139" y="137972"/>
                </a:moveTo>
                <a:lnTo>
                  <a:pt x="3068269" y="137972"/>
                </a:lnTo>
                <a:lnTo>
                  <a:pt x="3066034" y="140690"/>
                </a:lnTo>
                <a:lnTo>
                  <a:pt x="3066034" y="147383"/>
                </a:lnTo>
                <a:lnTo>
                  <a:pt x="3068269" y="150101"/>
                </a:lnTo>
                <a:lnTo>
                  <a:pt x="3094139" y="150101"/>
                </a:lnTo>
                <a:lnTo>
                  <a:pt x="3096387" y="147383"/>
                </a:lnTo>
                <a:lnTo>
                  <a:pt x="3096387" y="140690"/>
                </a:lnTo>
                <a:lnTo>
                  <a:pt x="3094139" y="137972"/>
                </a:lnTo>
                <a:close/>
              </a:path>
              <a:path w="4272280" h="240664">
                <a:moveTo>
                  <a:pt x="3144748" y="137972"/>
                </a:moveTo>
                <a:lnTo>
                  <a:pt x="3118878" y="137972"/>
                </a:lnTo>
                <a:lnTo>
                  <a:pt x="3116630" y="140690"/>
                </a:lnTo>
                <a:lnTo>
                  <a:pt x="3116630" y="147383"/>
                </a:lnTo>
                <a:lnTo>
                  <a:pt x="3118878" y="150101"/>
                </a:lnTo>
                <a:lnTo>
                  <a:pt x="3144748" y="150101"/>
                </a:lnTo>
                <a:lnTo>
                  <a:pt x="3146996" y="147383"/>
                </a:lnTo>
                <a:lnTo>
                  <a:pt x="3146996" y="140690"/>
                </a:lnTo>
                <a:lnTo>
                  <a:pt x="3144748" y="137972"/>
                </a:lnTo>
                <a:close/>
              </a:path>
              <a:path w="4272280" h="240664">
                <a:moveTo>
                  <a:pt x="3195345" y="137972"/>
                </a:moveTo>
                <a:lnTo>
                  <a:pt x="3169475" y="137972"/>
                </a:lnTo>
                <a:lnTo>
                  <a:pt x="3167227" y="140690"/>
                </a:lnTo>
                <a:lnTo>
                  <a:pt x="3167227" y="147383"/>
                </a:lnTo>
                <a:lnTo>
                  <a:pt x="3169475" y="150101"/>
                </a:lnTo>
                <a:lnTo>
                  <a:pt x="3195345" y="150101"/>
                </a:lnTo>
                <a:lnTo>
                  <a:pt x="3197593" y="147383"/>
                </a:lnTo>
                <a:lnTo>
                  <a:pt x="3197593" y="140690"/>
                </a:lnTo>
                <a:lnTo>
                  <a:pt x="3195345" y="137972"/>
                </a:lnTo>
                <a:close/>
              </a:path>
              <a:path w="4272280" h="240664">
                <a:moveTo>
                  <a:pt x="3245942" y="137972"/>
                </a:moveTo>
                <a:lnTo>
                  <a:pt x="3220085" y="137972"/>
                </a:lnTo>
                <a:lnTo>
                  <a:pt x="3217837" y="140690"/>
                </a:lnTo>
                <a:lnTo>
                  <a:pt x="3217837" y="147383"/>
                </a:lnTo>
                <a:lnTo>
                  <a:pt x="3220085" y="150101"/>
                </a:lnTo>
                <a:lnTo>
                  <a:pt x="3245942" y="150101"/>
                </a:lnTo>
                <a:lnTo>
                  <a:pt x="3248190" y="147383"/>
                </a:lnTo>
                <a:lnTo>
                  <a:pt x="3248190" y="140690"/>
                </a:lnTo>
                <a:lnTo>
                  <a:pt x="3245942" y="137972"/>
                </a:lnTo>
                <a:close/>
              </a:path>
              <a:path w="4272280" h="240664">
                <a:moveTo>
                  <a:pt x="3296551" y="137972"/>
                </a:moveTo>
                <a:lnTo>
                  <a:pt x="3270681" y="137972"/>
                </a:lnTo>
                <a:lnTo>
                  <a:pt x="3268433" y="140690"/>
                </a:lnTo>
                <a:lnTo>
                  <a:pt x="3268433" y="147383"/>
                </a:lnTo>
                <a:lnTo>
                  <a:pt x="3270681" y="150101"/>
                </a:lnTo>
                <a:lnTo>
                  <a:pt x="3296551" y="150101"/>
                </a:lnTo>
                <a:lnTo>
                  <a:pt x="3298799" y="147383"/>
                </a:lnTo>
                <a:lnTo>
                  <a:pt x="3298799" y="140690"/>
                </a:lnTo>
                <a:lnTo>
                  <a:pt x="3296551" y="137972"/>
                </a:lnTo>
                <a:close/>
              </a:path>
              <a:path w="4272280" h="240664">
                <a:moveTo>
                  <a:pt x="3347148" y="137972"/>
                </a:moveTo>
                <a:lnTo>
                  <a:pt x="3321291" y="137972"/>
                </a:lnTo>
                <a:lnTo>
                  <a:pt x="3319043" y="140690"/>
                </a:lnTo>
                <a:lnTo>
                  <a:pt x="3319043" y="147383"/>
                </a:lnTo>
                <a:lnTo>
                  <a:pt x="3321291" y="150101"/>
                </a:lnTo>
                <a:lnTo>
                  <a:pt x="3347148" y="150101"/>
                </a:lnTo>
                <a:lnTo>
                  <a:pt x="3349396" y="147383"/>
                </a:lnTo>
                <a:lnTo>
                  <a:pt x="3349396" y="140690"/>
                </a:lnTo>
                <a:lnTo>
                  <a:pt x="3347148" y="137972"/>
                </a:lnTo>
                <a:close/>
              </a:path>
              <a:path w="4272280" h="240664">
                <a:moveTo>
                  <a:pt x="3397745" y="137972"/>
                </a:moveTo>
                <a:lnTo>
                  <a:pt x="3371888" y="137972"/>
                </a:lnTo>
                <a:lnTo>
                  <a:pt x="3369640" y="140690"/>
                </a:lnTo>
                <a:lnTo>
                  <a:pt x="3369640" y="147383"/>
                </a:lnTo>
                <a:lnTo>
                  <a:pt x="3371888" y="150101"/>
                </a:lnTo>
                <a:lnTo>
                  <a:pt x="3397745" y="150101"/>
                </a:lnTo>
                <a:lnTo>
                  <a:pt x="3400005" y="147383"/>
                </a:lnTo>
                <a:lnTo>
                  <a:pt x="3400005" y="140690"/>
                </a:lnTo>
                <a:lnTo>
                  <a:pt x="3397745" y="137972"/>
                </a:lnTo>
                <a:close/>
              </a:path>
              <a:path w="4272280" h="240664">
                <a:moveTo>
                  <a:pt x="3448354" y="137972"/>
                </a:moveTo>
                <a:lnTo>
                  <a:pt x="3422497" y="137972"/>
                </a:lnTo>
                <a:lnTo>
                  <a:pt x="3420249" y="140690"/>
                </a:lnTo>
                <a:lnTo>
                  <a:pt x="3420249" y="147383"/>
                </a:lnTo>
                <a:lnTo>
                  <a:pt x="3422497" y="150101"/>
                </a:lnTo>
                <a:lnTo>
                  <a:pt x="3448354" y="150101"/>
                </a:lnTo>
                <a:lnTo>
                  <a:pt x="3450602" y="147383"/>
                </a:lnTo>
                <a:lnTo>
                  <a:pt x="3450602" y="140690"/>
                </a:lnTo>
                <a:lnTo>
                  <a:pt x="3448354" y="137972"/>
                </a:lnTo>
                <a:close/>
              </a:path>
              <a:path w="4272280" h="240664">
                <a:moveTo>
                  <a:pt x="3498964" y="137972"/>
                </a:moveTo>
                <a:lnTo>
                  <a:pt x="3473094" y="137972"/>
                </a:lnTo>
                <a:lnTo>
                  <a:pt x="3470846" y="140690"/>
                </a:lnTo>
                <a:lnTo>
                  <a:pt x="3470846" y="147383"/>
                </a:lnTo>
                <a:lnTo>
                  <a:pt x="3473094" y="150101"/>
                </a:lnTo>
                <a:lnTo>
                  <a:pt x="3498964" y="150101"/>
                </a:lnTo>
                <a:lnTo>
                  <a:pt x="3501212" y="147383"/>
                </a:lnTo>
                <a:lnTo>
                  <a:pt x="3501212" y="140690"/>
                </a:lnTo>
                <a:lnTo>
                  <a:pt x="3498964" y="137972"/>
                </a:lnTo>
                <a:close/>
              </a:path>
              <a:path w="4272280" h="240664">
                <a:moveTo>
                  <a:pt x="3549561" y="137972"/>
                </a:moveTo>
                <a:lnTo>
                  <a:pt x="3523691" y="137972"/>
                </a:lnTo>
                <a:lnTo>
                  <a:pt x="3521443" y="140690"/>
                </a:lnTo>
                <a:lnTo>
                  <a:pt x="3521443" y="147383"/>
                </a:lnTo>
                <a:lnTo>
                  <a:pt x="3523691" y="150101"/>
                </a:lnTo>
                <a:lnTo>
                  <a:pt x="3549561" y="150101"/>
                </a:lnTo>
                <a:lnTo>
                  <a:pt x="3551809" y="147383"/>
                </a:lnTo>
                <a:lnTo>
                  <a:pt x="3551809" y="140690"/>
                </a:lnTo>
                <a:lnTo>
                  <a:pt x="3549561" y="137972"/>
                </a:lnTo>
                <a:close/>
              </a:path>
              <a:path w="4272280" h="240664">
                <a:moveTo>
                  <a:pt x="3600157" y="137972"/>
                </a:moveTo>
                <a:lnTo>
                  <a:pt x="3574300" y="137972"/>
                </a:lnTo>
                <a:lnTo>
                  <a:pt x="3572052" y="140690"/>
                </a:lnTo>
                <a:lnTo>
                  <a:pt x="3572052" y="147383"/>
                </a:lnTo>
                <a:lnTo>
                  <a:pt x="3574300" y="150101"/>
                </a:lnTo>
                <a:lnTo>
                  <a:pt x="3600157" y="150101"/>
                </a:lnTo>
                <a:lnTo>
                  <a:pt x="3602405" y="147383"/>
                </a:lnTo>
                <a:lnTo>
                  <a:pt x="3602405" y="140690"/>
                </a:lnTo>
                <a:lnTo>
                  <a:pt x="3600157" y="137972"/>
                </a:lnTo>
                <a:close/>
              </a:path>
              <a:path w="4272280" h="240664">
                <a:moveTo>
                  <a:pt x="3650767" y="137972"/>
                </a:moveTo>
                <a:lnTo>
                  <a:pt x="3624897" y="137972"/>
                </a:lnTo>
                <a:lnTo>
                  <a:pt x="3622649" y="140690"/>
                </a:lnTo>
                <a:lnTo>
                  <a:pt x="3622649" y="147383"/>
                </a:lnTo>
                <a:lnTo>
                  <a:pt x="3624897" y="150101"/>
                </a:lnTo>
                <a:lnTo>
                  <a:pt x="3650767" y="150101"/>
                </a:lnTo>
                <a:lnTo>
                  <a:pt x="3653015" y="147383"/>
                </a:lnTo>
                <a:lnTo>
                  <a:pt x="3653015" y="140690"/>
                </a:lnTo>
                <a:lnTo>
                  <a:pt x="3650767" y="137972"/>
                </a:lnTo>
                <a:close/>
              </a:path>
              <a:path w="4272280" h="240664">
                <a:moveTo>
                  <a:pt x="3701364" y="137972"/>
                </a:moveTo>
                <a:lnTo>
                  <a:pt x="3675507" y="137972"/>
                </a:lnTo>
                <a:lnTo>
                  <a:pt x="3673246" y="140690"/>
                </a:lnTo>
                <a:lnTo>
                  <a:pt x="3673246" y="147383"/>
                </a:lnTo>
                <a:lnTo>
                  <a:pt x="3675507" y="150101"/>
                </a:lnTo>
                <a:lnTo>
                  <a:pt x="3701364" y="150101"/>
                </a:lnTo>
                <a:lnTo>
                  <a:pt x="3703612" y="147383"/>
                </a:lnTo>
                <a:lnTo>
                  <a:pt x="3703612" y="140690"/>
                </a:lnTo>
                <a:lnTo>
                  <a:pt x="3701364" y="137972"/>
                </a:lnTo>
                <a:close/>
              </a:path>
              <a:path w="4272280" h="240664">
                <a:moveTo>
                  <a:pt x="3751961" y="137972"/>
                </a:moveTo>
                <a:lnTo>
                  <a:pt x="3726103" y="137972"/>
                </a:lnTo>
                <a:lnTo>
                  <a:pt x="3723855" y="140690"/>
                </a:lnTo>
                <a:lnTo>
                  <a:pt x="3723855" y="147383"/>
                </a:lnTo>
                <a:lnTo>
                  <a:pt x="3726103" y="150101"/>
                </a:lnTo>
                <a:lnTo>
                  <a:pt x="3751961" y="150101"/>
                </a:lnTo>
                <a:lnTo>
                  <a:pt x="3754221" y="147383"/>
                </a:lnTo>
                <a:lnTo>
                  <a:pt x="3754221" y="140690"/>
                </a:lnTo>
                <a:lnTo>
                  <a:pt x="3751961" y="137972"/>
                </a:lnTo>
                <a:close/>
              </a:path>
              <a:path w="4272280" h="240664">
                <a:moveTo>
                  <a:pt x="3802570" y="137972"/>
                </a:moveTo>
                <a:lnTo>
                  <a:pt x="3776713" y="137972"/>
                </a:lnTo>
                <a:lnTo>
                  <a:pt x="3774465" y="140690"/>
                </a:lnTo>
                <a:lnTo>
                  <a:pt x="3774465" y="147383"/>
                </a:lnTo>
                <a:lnTo>
                  <a:pt x="3776713" y="150101"/>
                </a:lnTo>
                <a:lnTo>
                  <a:pt x="3802570" y="150101"/>
                </a:lnTo>
                <a:lnTo>
                  <a:pt x="3804818" y="147383"/>
                </a:lnTo>
                <a:lnTo>
                  <a:pt x="3804818" y="140690"/>
                </a:lnTo>
                <a:lnTo>
                  <a:pt x="3802570" y="137972"/>
                </a:lnTo>
                <a:close/>
              </a:path>
              <a:path w="4272280" h="240664">
                <a:moveTo>
                  <a:pt x="3853167" y="137972"/>
                </a:moveTo>
                <a:lnTo>
                  <a:pt x="3827310" y="137972"/>
                </a:lnTo>
                <a:lnTo>
                  <a:pt x="3825062" y="140690"/>
                </a:lnTo>
                <a:lnTo>
                  <a:pt x="3825062" y="147383"/>
                </a:lnTo>
                <a:lnTo>
                  <a:pt x="3827310" y="150101"/>
                </a:lnTo>
                <a:lnTo>
                  <a:pt x="3853167" y="150101"/>
                </a:lnTo>
                <a:lnTo>
                  <a:pt x="3855427" y="147383"/>
                </a:lnTo>
                <a:lnTo>
                  <a:pt x="3855427" y="140690"/>
                </a:lnTo>
                <a:lnTo>
                  <a:pt x="3853167" y="137972"/>
                </a:lnTo>
                <a:close/>
              </a:path>
              <a:path w="4272280" h="240664">
                <a:moveTo>
                  <a:pt x="3903776" y="137972"/>
                </a:moveTo>
                <a:lnTo>
                  <a:pt x="3877906" y="137972"/>
                </a:lnTo>
                <a:lnTo>
                  <a:pt x="3875659" y="140690"/>
                </a:lnTo>
                <a:lnTo>
                  <a:pt x="3875659" y="147383"/>
                </a:lnTo>
                <a:lnTo>
                  <a:pt x="3877906" y="150101"/>
                </a:lnTo>
                <a:lnTo>
                  <a:pt x="3903776" y="150101"/>
                </a:lnTo>
                <a:lnTo>
                  <a:pt x="3906024" y="147383"/>
                </a:lnTo>
                <a:lnTo>
                  <a:pt x="3906024" y="140690"/>
                </a:lnTo>
                <a:lnTo>
                  <a:pt x="3903776" y="137972"/>
                </a:lnTo>
                <a:close/>
              </a:path>
              <a:path w="4272280" h="240664">
                <a:moveTo>
                  <a:pt x="3954373" y="137972"/>
                </a:moveTo>
                <a:lnTo>
                  <a:pt x="3928516" y="137972"/>
                </a:lnTo>
                <a:lnTo>
                  <a:pt x="3926268" y="140690"/>
                </a:lnTo>
                <a:lnTo>
                  <a:pt x="3926268" y="147383"/>
                </a:lnTo>
                <a:lnTo>
                  <a:pt x="3928516" y="150101"/>
                </a:lnTo>
                <a:lnTo>
                  <a:pt x="3954373" y="150101"/>
                </a:lnTo>
                <a:lnTo>
                  <a:pt x="3956621" y="147383"/>
                </a:lnTo>
                <a:lnTo>
                  <a:pt x="3956621" y="140690"/>
                </a:lnTo>
                <a:lnTo>
                  <a:pt x="3954373" y="137972"/>
                </a:lnTo>
                <a:close/>
              </a:path>
              <a:path w="4272280" h="240664">
                <a:moveTo>
                  <a:pt x="4001681" y="129806"/>
                </a:moveTo>
                <a:lnTo>
                  <a:pt x="3981361" y="139687"/>
                </a:lnTo>
                <a:lnTo>
                  <a:pt x="3980103" y="143217"/>
                </a:lnTo>
                <a:lnTo>
                  <a:pt x="3981157" y="146316"/>
                </a:lnTo>
                <a:lnTo>
                  <a:pt x="3982212" y="149428"/>
                </a:lnTo>
                <a:lnTo>
                  <a:pt x="3985158" y="150914"/>
                </a:lnTo>
                <a:lnTo>
                  <a:pt x="3989907" y="148612"/>
                </a:lnTo>
                <a:lnTo>
                  <a:pt x="3990924" y="147383"/>
                </a:lnTo>
                <a:lnTo>
                  <a:pt x="3990924" y="140690"/>
                </a:lnTo>
                <a:lnTo>
                  <a:pt x="3988676" y="137972"/>
                </a:lnTo>
                <a:lnTo>
                  <a:pt x="4006562" y="137972"/>
                </a:lnTo>
                <a:lnTo>
                  <a:pt x="4006735" y="137490"/>
                </a:lnTo>
                <a:lnTo>
                  <a:pt x="4005681" y="134404"/>
                </a:lnTo>
                <a:lnTo>
                  <a:pt x="4004627" y="131292"/>
                </a:lnTo>
                <a:lnTo>
                  <a:pt x="4001681" y="129806"/>
                </a:lnTo>
                <a:close/>
              </a:path>
              <a:path w="4272280" h="240664">
                <a:moveTo>
                  <a:pt x="3984878" y="137972"/>
                </a:moveTo>
                <a:lnTo>
                  <a:pt x="3979113" y="137972"/>
                </a:lnTo>
                <a:lnTo>
                  <a:pt x="3976865" y="140690"/>
                </a:lnTo>
                <a:lnTo>
                  <a:pt x="3976865" y="147383"/>
                </a:lnTo>
                <a:lnTo>
                  <a:pt x="3979113" y="150101"/>
                </a:lnTo>
                <a:lnTo>
                  <a:pt x="3983546" y="150101"/>
                </a:lnTo>
                <a:lnTo>
                  <a:pt x="3982212" y="149428"/>
                </a:lnTo>
                <a:lnTo>
                  <a:pt x="3981157" y="146316"/>
                </a:lnTo>
                <a:lnTo>
                  <a:pt x="3980103" y="143217"/>
                </a:lnTo>
                <a:lnTo>
                  <a:pt x="3981361" y="139687"/>
                </a:lnTo>
                <a:lnTo>
                  <a:pt x="3984878" y="137972"/>
                </a:lnTo>
                <a:close/>
              </a:path>
              <a:path w="4272280" h="240664">
                <a:moveTo>
                  <a:pt x="3989907" y="148612"/>
                </a:moveTo>
                <a:lnTo>
                  <a:pt x="3986841" y="150101"/>
                </a:lnTo>
                <a:lnTo>
                  <a:pt x="3988676" y="150101"/>
                </a:lnTo>
                <a:lnTo>
                  <a:pt x="3989907" y="148612"/>
                </a:lnTo>
                <a:close/>
              </a:path>
              <a:path w="4272280" h="240664">
                <a:moveTo>
                  <a:pt x="4006562" y="137972"/>
                </a:moveTo>
                <a:lnTo>
                  <a:pt x="3988676" y="137972"/>
                </a:lnTo>
                <a:lnTo>
                  <a:pt x="3990924" y="140690"/>
                </a:lnTo>
                <a:lnTo>
                  <a:pt x="3990924" y="147383"/>
                </a:lnTo>
                <a:lnTo>
                  <a:pt x="3989907" y="148612"/>
                </a:lnTo>
                <a:lnTo>
                  <a:pt x="4005465" y="141033"/>
                </a:lnTo>
                <a:lnTo>
                  <a:pt x="4006562" y="137972"/>
                </a:lnTo>
                <a:close/>
              </a:path>
              <a:path w="4272280" h="240664">
                <a:moveTo>
                  <a:pt x="4048556" y="106972"/>
                </a:moveTo>
                <a:lnTo>
                  <a:pt x="4024579" y="118630"/>
                </a:lnTo>
                <a:lnTo>
                  <a:pt x="4023385" y="122161"/>
                </a:lnTo>
                <a:lnTo>
                  <a:pt x="4024452" y="125260"/>
                </a:lnTo>
                <a:lnTo>
                  <a:pt x="4025493" y="128358"/>
                </a:lnTo>
                <a:lnTo>
                  <a:pt x="4028452" y="129857"/>
                </a:lnTo>
                <a:lnTo>
                  <a:pt x="4030980" y="128600"/>
                </a:lnTo>
                <a:lnTo>
                  <a:pt x="4052341" y="118198"/>
                </a:lnTo>
                <a:lnTo>
                  <a:pt x="4053611" y="114655"/>
                </a:lnTo>
                <a:lnTo>
                  <a:pt x="4052557" y="111569"/>
                </a:lnTo>
                <a:lnTo>
                  <a:pt x="4051503" y="108458"/>
                </a:lnTo>
                <a:lnTo>
                  <a:pt x="4048556" y="106972"/>
                </a:lnTo>
                <a:close/>
              </a:path>
              <a:path w="4272280" h="240664">
                <a:moveTo>
                  <a:pt x="4095432" y="84137"/>
                </a:moveTo>
                <a:lnTo>
                  <a:pt x="4071467" y="95796"/>
                </a:lnTo>
                <a:lnTo>
                  <a:pt x="4070273" y="99326"/>
                </a:lnTo>
                <a:lnTo>
                  <a:pt x="4071327" y="102425"/>
                </a:lnTo>
                <a:lnTo>
                  <a:pt x="4072382" y="105537"/>
                </a:lnTo>
                <a:lnTo>
                  <a:pt x="4075328" y="107022"/>
                </a:lnTo>
                <a:lnTo>
                  <a:pt x="4077855" y="105765"/>
                </a:lnTo>
                <a:lnTo>
                  <a:pt x="4099217" y="95377"/>
                </a:lnTo>
                <a:lnTo>
                  <a:pt x="4100487" y="91833"/>
                </a:lnTo>
                <a:lnTo>
                  <a:pt x="4099433" y="88734"/>
                </a:lnTo>
                <a:lnTo>
                  <a:pt x="4098378" y="85623"/>
                </a:lnTo>
                <a:lnTo>
                  <a:pt x="4095432" y="84137"/>
                </a:lnTo>
                <a:close/>
              </a:path>
              <a:path w="4272280" h="240664">
                <a:moveTo>
                  <a:pt x="4142308" y="61302"/>
                </a:moveTo>
                <a:lnTo>
                  <a:pt x="4118343" y="72961"/>
                </a:lnTo>
                <a:lnTo>
                  <a:pt x="4117149" y="76504"/>
                </a:lnTo>
                <a:lnTo>
                  <a:pt x="4118203" y="79603"/>
                </a:lnTo>
                <a:lnTo>
                  <a:pt x="4119181" y="82702"/>
                </a:lnTo>
                <a:lnTo>
                  <a:pt x="4122140" y="84201"/>
                </a:lnTo>
                <a:lnTo>
                  <a:pt x="4146105" y="72542"/>
                </a:lnTo>
                <a:lnTo>
                  <a:pt x="4147362" y="68999"/>
                </a:lnTo>
                <a:lnTo>
                  <a:pt x="4145254" y="62801"/>
                </a:lnTo>
                <a:lnTo>
                  <a:pt x="4142308" y="61302"/>
                </a:lnTo>
                <a:close/>
              </a:path>
              <a:path w="4272280" h="240664">
                <a:moveTo>
                  <a:pt x="4189183" y="38481"/>
                </a:moveTo>
                <a:lnTo>
                  <a:pt x="4165219" y="50139"/>
                </a:lnTo>
                <a:lnTo>
                  <a:pt x="4164025" y="53670"/>
                </a:lnTo>
                <a:lnTo>
                  <a:pt x="4165079" y="56769"/>
                </a:lnTo>
                <a:lnTo>
                  <a:pt x="4166057" y="59867"/>
                </a:lnTo>
                <a:lnTo>
                  <a:pt x="4169016" y="61366"/>
                </a:lnTo>
                <a:lnTo>
                  <a:pt x="4192981" y="49707"/>
                </a:lnTo>
                <a:lnTo>
                  <a:pt x="4194238" y="46177"/>
                </a:lnTo>
                <a:lnTo>
                  <a:pt x="4193197" y="43065"/>
                </a:lnTo>
                <a:lnTo>
                  <a:pt x="4192130" y="39966"/>
                </a:lnTo>
                <a:lnTo>
                  <a:pt x="4189183" y="38481"/>
                </a:lnTo>
                <a:close/>
              </a:path>
              <a:path w="4272280" h="240664">
                <a:moveTo>
                  <a:pt x="4236059" y="15646"/>
                </a:moveTo>
                <a:lnTo>
                  <a:pt x="4212094" y="27305"/>
                </a:lnTo>
                <a:lnTo>
                  <a:pt x="4210900" y="30835"/>
                </a:lnTo>
                <a:lnTo>
                  <a:pt x="4211955" y="33947"/>
                </a:lnTo>
                <a:lnTo>
                  <a:pt x="4212945" y="37033"/>
                </a:lnTo>
                <a:lnTo>
                  <a:pt x="4215892" y="38544"/>
                </a:lnTo>
                <a:lnTo>
                  <a:pt x="4239856" y="26873"/>
                </a:lnTo>
                <a:lnTo>
                  <a:pt x="4241114" y="23342"/>
                </a:lnTo>
                <a:lnTo>
                  <a:pt x="4240072" y="20243"/>
                </a:lnTo>
                <a:lnTo>
                  <a:pt x="4239006" y="17145"/>
                </a:lnTo>
                <a:lnTo>
                  <a:pt x="4236059" y="15646"/>
                </a:lnTo>
                <a:close/>
              </a:path>
              <a:path w="4272280" h="240664">
                <a:moveTo>
                  <a:pt x="4268177" y="0"/>
                </a:moveTo>
                <a:lnTo>
                  <a:pt x="4258970" y="4470"/>
                </a:lnTo>
                <a:lnTo>
                  <a:pt x="4257776" y="8001"/>
                </a:lnTo>
                <a:lnTo>
                  <a:pt x="4258830" y="11099"/>
                </a:lnTo>
                <a:lnTo>
                  <a:pt x="4259821" y="14211"/>
                </a:lnTo>
                <a:lnTo>
                  <a:pt x="4262767" y="15709"/>
                </a:lnTo>
                <a:lnTo>
                  <a:pt x="4271975" y="11226"/>
                </a:lnTo>
                <a:lnTo>
                  <a:pt x="426817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7" name="object 503">
            <a:extLst>
              <a:ext uri="{FF2B5EF4-FFF2-40B4-BE49-F238E27FC236}">
                <a16:creationId xmlns:a16="http://schemas.microsoft.com/office/drawing/2014/main" id="{0D053EF1-61CF-4D90-8F59-F9524C7D2A5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24566 h 48895"/>
              <a:gd name="T2" fmla="*/ 41758 w 40639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8" name="object 504">
            <a:extLst>
              <a:ext uri="{FF2B5EF4-FFF2-40B4-BE49-F238E27FC236}">
                <a16:creationId xmlns:a16="http://schemas.microsoft.com/office/drawing/2014/main" id="{BF8809E9-9FC4-4FCC-8888-DB4DDF0EE5FA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9128 h 48895"/>
              <a:gd name="T2" fmla="*/ 41755 w 40639"/>
              <a:gd name="T3" fmla="*/ 49128 h 48895"/>
              <a:gd name="T4" fmla="*/ 41755 w 40639"/>
              <a:gd name="T5" fmla="*/ 0 h 48895"/>
              <a:gd name="T6" fmla="*/ 0 w 40639"/>
              <a:gd name="T7" fmla="*/ 0 h 48895"/>
              <a:gd name="T8" fmla="*/ 0 w 40639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39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9" name="object 505">
            <a:extLst>
              <a:ext uri="{FF2B5EF4-FFF2-40B4-BE49-F238E27FC236}">
                <a16:creationId xmlns:a16="http://schemas.microsoft.com/office/drawing/2014/main" id="{F30A1A68-5CE4-404A-9BA1-24E37DBC58E3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23006 h 48895"/>
              <a:gd name="T2" fmla="*/ 41758 w 40639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0" name="object 506">
            <a:extLst>
              <a:ext uri="{FF2B5EF4-FFF2-40B4-BE49-F238E27FC236}">
                <a16:creationId xmlns:a16="http://schemas.microsoft.com/office/drawing/2014/main" id="{033682EB-AF24-49B0-989B-4EA13689A665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6009 h 48895"/>
              <a:gd name="T2" fmla="*/ 41755 w 40639"/>
              <a:gd name="T3" fmla="*/ 46009 h 48895"/>
              <a:gd name="T4" fmla="*/ 41755 w 40639"/>
              <a:gd name="T5" fmla="*/ 0 h 48895"/>
              <a:gd name="T6" fmla="*/ 0 w 40639"/>
              <a:gd name="T7" fmla="*/ 0 h 48895"/>
              <a:gd name="T8" fmla="*/ 0 w 40639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39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1" name="object 507">
            <a:extLst>
              <a:ext uri="{FF2B5EF4-FFF2-40B4-BE49-F238E27FC236}">
                <a16:creationId xmlns:a16="http://schemas.microsoft.com/office/drawing/2014/main" id="{A504778A-FF8D-4209-B74F-18886F737FF9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2" name="object 508">
            <a:extLst>
              <a:ext uri="{FF2B5EF4-FFF2-40B4-BE49-F238E27FC236}">
                <a16:creationId xmlns:a16="http://schemas.microsoft.com/office/drawing/2014/main" id="{774D39D8-4333-42E7-8CA8-B254F2ABD8A9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3" name="object 509">
            <a:extLst>
              <a:ext uri="{FF2B5EF4-FFF2-40B4-BE49-F238E27FC236}">
                <a16:creationId xmlns:a16="http://schemas.microsoft.com/office/drawing/2014/main" id="{E40D4DBB-BE38-46DF-BB64-4B07B12AECCE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4" name="object 510">
            <a:extLst>
              <a:ext uri="{FF2B5EF4-FFF2-40B4-BE49-F238E27FC236}">
                <a16:creationId xmlns:a16="http://schemas.microsoft.com/office/drawing/2014/main" id="{43E53C95-60A9-4D45-A0F1-D4990CE0B504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53 w 40640"/>
              <a:gd name="T3" fmla="*/ 46009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5" name="object 511">
            <a:extLst>
              <a:ext uri="{FF2B5EF4-FFF2-40B4-BE49-F238E27FC236}">
                <a16:creationId xmlns:a16="http://schemas.microsoft.com/office/drawing/2014/main" id="{4AA14F0C-F883-4004-A09B-250328509948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6" name="object 512">
            <a:extLst>
              <a:ext uri="{FF2B5EF4-FFF2-40B4-BE49-F238E27FC236}">
                <a16:creationId xmlns:a16="http://schemas.microsoft.com/office/drawing/2014/main" id="{B4CFFF58-D5B5-45B3-BAE1-0CBE0AFC3C99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7" name="object 513">
            <a:extLst>
              <a:ext uri="{FF2B5EF4-FFF2-40B4-BE49-F238E27FC236}">
                <a16:creationId xmlns:a16="http://schemas.microsoft.com/office/drawing/2014/main" id="{F5A51C32-4DF4-44B1-A642-B24BBF1C165E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8" name="object 514">
            <a:extLst>
              <a:ext uri="{FF2B5EF4-FFF2-40B4-BE49-F238E27FC236}">
                <a16:creationId xmlns:a16="http://schemas.microsoft.com/office/drawing/2014/main" id="{A46AB81F-3800-42C7-88DC-FFD0FA647928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9" name="object 515">
            <a:extLst>
              <a:ext uri="{FF2B5EF4-FFF2-40B4-BE49-F238E27FC236}">
                <a16:creationId xmlns:a16="http://schemas.microsoft.com/office/drawing/2014/main" id="{4C5CE77F-100E-47DC-990E-9CA724F9651C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0" name="object 516">
            <a:extLst>
              <a:ext uri="{FF2B5EF4-FFF2-40B4-BE49-F238E27FC236}">
                <a16:creationId xmlns:a16="http://schemas.microsoft.com/office/drawing/2014/main" id="{EF55DC4F-37F1-445A-A619-044EA9895AD3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1" name="object 517">
            <a:extLst>
              <a:ext uri="{FF2B5EF4-FFF2-40B4-BE49-F238E27FC236}">
                <a16:creationId xmlns:a16="http://schemas.microsoft.com/office/drawing/2014/main" id="{8B91C832-6792-46F3-B70E-A60B1503A64D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2" name="object 518">
            <a:extLst>
              <a:ext uri="{FF2B5EF4-FFF2-40B4-BE49-F238E27FC236}">
                <a16:creationId xmlns:a16="http://schemas.microsoft.com/office/drawing/2014/main" id="{9D9EBF43-220F-45B2-9482-F310E4816D1A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3" name="object 519">
            <a:extLst>
              <a:ext uri="{FF2B5EF4-FFF2-40B4-BE49-F238E27FC236}">
                <a16:creationId xmlns:a16="http://schemas.microsoft.com/office/drawing/2014/main" id="{B1E55170-4BFE-4F4F-A0DF-F8EBA0D589B2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4" name="object 520">
            <a:extLst>
              <a:ext uri="{FF2B5EF4-FFF2-40B4-BE49-F238E27FC236}">
                <a16:creationId xmlns:a16="http://schemas.microsoft.com/office/drawing/2014/main" id="{38226ACF-3771-482D-856A-65563AF4BF4E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5" name="object 521">
            <a:extLst>
              <a:ext uri="{FF2B5EF4-FFF2-40B4-BE49-F238E27FC236}">
                <a16:creationId xmlns:a16="http://schemas.microsoft.com/office/drawing/2014/main" id="{D9EB9D2F-8744-48EA-8365-A89D1C3D9F28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24564 h 48895"/>
              <a:gd name="T2" fmla="*/ 41756 w 40640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6" name="object 522">
            <a:extLst>
              <a:ext uri="{FF2B5EF4-FFF2-40B4-BE49-F238E27FC236}">
                <a16:creationId xmlns:a16="http://schemas.microsoft.com/office/drawing/2014/main" id="{13B25FDD-C9BF-43A0-9563-ED47BBB66CC8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9126 h 48895"/>
              <a:gd name="T2" fmla="*/ 41753 w 40640"/>
              <a:gd name="T3" fmla="*/ 49126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7" name="object 523">
            <a:extLst>
              <a:ext uri="{FF2B5EF4-FFF2-40B4-BE49-F238E27FC236}">
                <a16:creationId xmlns:a16="http://schemas.microsoft.com/office/drawing/2014/main" id="{D2825BDB-DD2C-4526-9495-8556DEC90C6A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8" name="object 524">
            <a:extLst>
              <a:ext uri="{FF2B5EF4-FFF2-40B4-BE49-F238E27FC236}">
                <a16:creationId xmlns:a16="http://schemas.microsoft.com/office/drawing/2014/main" id="{FB1C0B7C-026A-4A5D-903B-FF275CFF05CB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9" name="object 525">
            <a:extLst>
              <a:ext uri="{FF2B5EF4-FFF2-40B4-BE49-F238E27FC236}">
                <a16:creationId xmlns:a16="http://schemas.microsoft.com/office/drawing/2014/main" id="{C20499ED-939D-4C95-AA70-068E6B6E35DD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0" name="object 526">
            <a:extLst>
              <a:ext uri="{FF2B5EF4-FFF2-40B4-BE49-F238E27FC236}">
                <a16:creationId xmlns:a16="http://schemas.microsoft.com/office/drawing/2014/main" id="{F3BCE44C-B402-4392-B3B5-74E3591AF044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53 w 40640"/>
              <a:gd name="T3" fmla="*/ 46009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1" name="object 527">
            <a:extLst>
              <a:ext uri="{FF2B5EF4-FFF2-40B4-BE49-F238E27FC236}">
                <a16:creationId xmlns:a16="http://schemas.microsoft.com/office/drawing/2014/main" id="{6463A5EC-4F46-4EEB-BD5A-50C0F5E9C8B8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2" name="object 528">
            <a:extLst>
              <a:ext uri="{FF2B5EF4-FFF2-40B4-BE49-F238E27FC236}">
                <a16:creationId xmlns:a16="http://schemas.microsoft.com/office/drawing/2014/main" id="{A4F2BE5E-0AB1-4EF1-B497-FF0A1DF54A1C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3" name="object 529">
            <a:extLst>
              <a:ext uri="{FF2B5EF4-FFF2-40B4-BE49-F238E27FC236}">
                <a16:creationId xmlns:a16="http://schemas.microsoft.com/office/drawing/2014/main" id="{603D2C77-6188-478D-819A-BD87E4FEE7D4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4" name="object 530">
            <a:extLst>
              <a:ext uri="{FF2B5EF4-FFF2-40B4-BE49-F238E27FC236}">
                <a16:creationId xmlns:a16="http://schemas.microsoft.com/office/drawing/2014/main" id="{DE2033B9-BCCB-42BB-9FB2-750725F19194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5" name="object 531">
            <a:extLst>
              <a:ext uri="{FF2B5EF4-FFF2-40B4-BE49-F238E27FC236}">
                <a16:creationId xmlns:a16="http://schemas.microsoft.com/office/drawing/2014/main" id="{921D1E24-63A0-4008-B24D-FF555F683802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6" name="object 532">
            <a:extLst>
              <a:ext uri="{FF2B5EF4-FFF2-40B4-BE49-F238E27FC236}">
                <a16:creationId xmlns:a16="http://schemas.microsoft.com/office/drawing/2014/main" id="{8BEFA8A8-EFD5-47E7-AD51-2E8E43451998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67 w 40640"/>
              <a:gd name="T3" fmla="*/ 49128 h 48895"/>
              <a:gd name="T4" fmla="*/ 41767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91" y="48496"/>
                </a:lnTo>
                <a:lnTo>
                  <a:pt x="40491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7" name="object 533">
            <a:extLst>
              <a:ext uri="{FF2B5EF4-FFF2-40B4-BE49-F238E27FC236}">
                <a16:creationId xmlns:a16="http://schemas.microsoft.com/office/drawing/2014/main" id="{2F5288A6-949A-4F4A-B124-A49C2086A0AB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8" name="object 534">
            <a:extLst>
              <a:ext uri="{FF2B5EF4-FFF2-40B4-BE49-F238E27FC236}">
                <a16:creationId xmlns:a16="http://schemas.microsoft.com/office/drawing/2014/main" id="{F1F90543-903D-47E6-AF2E-AAE19C43A369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9" name="object 535">
            <a:extLst>
              <a:ext uri="{FF2B5EF4-FFF2-40B4-BE49-F238E27FC236}">
                <a16:creationId xmlns:a16="http://schemas.microsoft.com/office/drawing/2014/main" id="{5B1F6F29-B1EE-4464-93DC-81D9EE088F11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0" name="object 536">
            <a:extLst>
              <a:ext uri="{FF2B5EF4-FFF2-40B4-BE49-F238E27FC236}">
                <a16:creationId xmlns:a16="http://schemas.microsoft.com/office/drawing/2014/main" id="{6F5CF105-B312-46FF-8D96-1C242C298AA7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1" name="object 537">
            <a:extLst>
              <a:ext uri="{FF2B5EF4-FFF2-40B4-BE49-F238E27FC236}">
                <a16:creationId xmlns:a16="http://schemas.microsoft.com/office/drawing/2014/main" id="{089E382C-4331-443B-BC9E-9B117EF5FC1B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2" name="object 538">
            <a:extLst>
              <a:ext uri="{FF2B5EF4-FFF2-40B4-BE49-F238E27FC236}">
                <a16:creationId xmlns:a16="http://schemas.microsoft.com/office/drawing/2014/main" id="{4AF11C6C-8E1B-4573-A143-C44B1196DCDB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3" name="object 539">
            <a:extLst>
              <a:ext uri="{FF2B5EF4-FFF2-40B4-BE49-F238E27FC236}">
                <a16:creationId xmlns:a16="http://schemas.microsoft.com/office/drawing/2014/main" id="{309CC06E-2D77-4BA8-9D67-8C0109B3E9D4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4" name="object 540">
            <a:extLst>
              <a:ext uri="{FF2B5EF4-FFF2-40B4-BE49-F238E27FC236}">
                <a16:creationId xmlns:a16="http://schemas.microsoft.com/office/drawing/2014/main" id="{EF3F9292-A4BC-47DB-AA62-370772AD4B4B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67 w 40640"/>
              <a:gd name="T3" fmla="*/ 46009 h 48895"/>
              <a:gd name="T4" fmla="*/ 41767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91" y="48496"/>
                </a:lnTo>
                <a:lnTo>
                  <a:pt x="40491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5" name="object 541">
            <a:extLst>
              <a:ext uri="{FF2B5EF4-FFF2-40B4-BE49-F238E27FC236}">
                <a16:creationId xmlns:a16="http://schemas.microsoft.com/office/drawing/2014/main" id="{72B69885-1E5B-42B1-8C5B-D0D40B4DB88D}"/>
              </a:ext>
            </a:extLst>
          </p:cNvPr>
          <p:cNvSpPr>
            <a:spLocks/>
          </p:cNvSpPr>
          <p:nvPr/>
        </p:nvSpPr>
        <p:spPr bwMode="auto">
          <a:xfrm>
            <a:off x="6256338" y="3222625"/>
            <a:ext cx="2990850" cy="115888"/>
          </a:xfrm>
          <a:custGeom>
            <a:avLst/>
            <a:gdLst>
              <a:gd name="T0" fmla="*/ 1140372 w 2990215"/>
              <a:gd name="T1" fmla="*/ 18029 h 116839"/>
              <a:gd name="T2" fmla="*/ 1496066 w 2990215"/>
              <a:gd name="T3" fmla="*/ 97054 h 116839"/>
              <a:gd name="T4" fmla="*/ 1423671 w 2990215"/>
              <a:gd name="T5" fmla="*/ 96440 h 116839"/>
              <a:gd name="T6" fmla="*/ 1853742 w 2990215"/>
              <a:gd name="T7" fmla="*/ 17628 h 116839"/>
              <a:gd name="T8" fmla="*/ 2277365 w 2990215"/>
              <a:gd name="T9" fmla="*/ 79761 h 116839"/>
              <a:gd name="T10" fmla="*/ 2561420 w 2990215"/>
              <a:gd name="T11" fmla="*/ 96779 h 116839"/>
              <a:gd name="T12" fmla="*/ 1994486 w 2990215"/>
              <a:gd name="T13" fmla="*/ 30248 h 116839"/>
              <a:gd name="T14" fmla="*/ 1993750 w 2990215"/>
              <a:gd name="T15" fmla="*/ 30149 h 116839"/>
              <a:gd name="T16" fmla="*/ 1421822 w 2990215"/>
              <a:gd name="T17" fmla="*/ 96891 h 116839"/>
              <a:gd name="T18" fmla="*/ 1707223 w 2990215"/>
              <a:gd name="T19" fmla="*/ 61921 h 116839"/>
              <a:gd name="T20" fmla="*/ 1425482 w 2990215"/>
              <a:gd name="T21" fmla="*/ 97054 h 116839"/>
              <a:gd name="T22" fmla="*/ 1565964 w 2990215"/>
              <a:gd name="T23" fmla="*/ 79812 h 116839"/>
              <a:gd name="T24" fmla="*/ 1750009 w 2990215"/>
              <a:gd name="T25" fmla="*/ 62470 h 116839"/>
              <a:gd name="T26" fmla="*/ 2562281 w 2990215"/>
              <a:gd name="T27" fmla="*/ 96644 h 116839"/>
              <a:gd name="T28" fmla="*/ 2562281 w 2990215"/>
              <a:gd name="T29" fmla="*/ 96644 h 116839"/>
              <a:gd name="T30" fmla="*/ 2563173 w 2990215"/>
              <a:gd name="T31" fmla="*/ 96754 h 116839"/>
              <a:gd name="T32" fmla="*/ 2991154 w 2990215"/>
              <a:gd name="T33" fmla="*/ 47927 h 116839"/>
              <a:gd name="T34" fmla="*/ 0 w 2990215"/>
              <a:gd name="T35" fmla="*/ 61921 h 116839"/>
              <a:gd name="T36" fmla="*/ 222357 w 2990215"/>
              <a:gd name="T37" fmla="*/ 62070 h 116839"/>
              <a:gd name="T38" fmla="*/ 425528 w 2990215"/>
              <a:gd name="T39" fmla="*/ 47839 h 116839"/>
              <a:gd name="T40" fmla="*/ 936637 w 2990215"/>
              <a:gd name="T41" fmla="*/ 62070 h 116839"/>
              <a:gd name="T42" fmla="*/ 570257 w 2990215"/>
              <a:gd name="T43" fmla="*/ 61921 h 116839"/>
              <a:gd name="T44" fmla="*/ 425528 w 2990215"/>
              <a:gd name="T45" fmla="*/ 47839 h 116839"/>
              <a:gd name="T46" fmla="*/ 1566735 w 2990215"/>
              <a:gd name="T47" fmla="*/ 79812 h 116839"/>
              <a:gd name="T48" fmla="*/ 1567503 w 2990215"/>
              <a:gd name="T49" fmla="*/ 79625 h 116839"/>
              <a:gd name="T50" fmla="*/ 1710325 w 2990215"/>
              <a:gd name="T51" fmla="*/ 79625 h 116839"/>
              <a:gd name="T52" fmla="*/ 1708545 w 2990215"/>
              <a:gd name="T53" fmla="*/ 61921 h 116839"/>
              <a:gd name="T54" fmla="*/ 1849804 w 2990215"/>
              <a:gd name="T55" fmla="*/ 18041 h 116839"/>
              <a:gd name="T56" fmla="*/ 1850439 w 2990215"/>
              <a:gd name="T57" fmla="*/ 0 h 116839"/>
              <a:gd name="T58" fmla="*/ 1705953 w 2990215"/>
              <a:gd name="T59" fmla="*/ 62470 h 116839"/>
              <a:gd name="T60" fmla="*/ 427638 w 2990215"/>
              <a:gd name="T61" fmla="*/ 30111 h 116839"/>
              <a:gd name="T62" fmla="*/ 142592 w 2990215"/>
              <a:gd name="T63" fmla="*/ 61921 h 116839"/>
              <a:gd name="T64" fmla="*/ 284346 w 2990215"/>
              <a:gd name="T65" fmla="*/ 48002 h 116839"/>
              <a:gd name="T66" fmla="*/ 427638 w 2990215"/>
              <a:gd name="T67" fmla="*/ 30111 h 116839"/>
              <a:gd name="T68" fmla="*/ 141169 w 2990215"/>
              <a:gd name="T69" fmla="*/ 62070 h 116839"/>
              <a:gd name="T70" fmla="*/ 570257 w 2990215"/>
              <a:gd name="T71" fmla="*/ 61921 h 116839"/>
              <a:gd name="T72" fmla="*/ 570257 w 2990215"/>
              <a:gd name="T73" fmla="*/ 61921 h 116839"/>
              <a:gd name="T74" fmla="*/ 570929 w 2990215"/>
              <a:gd name="T75" fmla="*/ 62070 h 116839"/>
              <a:gd name="T76" fmla="*/ 1139394 w 2990215"/>
              <a:gd name="T77" fmla="*/ 61 h 116839"/>
              <a:gd name="T78" fmla="*/ 937330 w 2990215"/>
              <a:gd name="T79" fmla="*/ 61921 h 116839"/>
              <a:gd name="T80" fmla="*/ 1191798 w 2990215"/>
              <a:gd name="T81" fmla="*/ 17828 h 116839"/>
              <a:gd name="T82" fmla="*/ 853852 w 2990215"/>
              <a:gd name="T83" fmla="*/ 61921 h 116839"/>
              <a:gd name="T84" fmla="*/ 937330 w 2990215"/>
              <a:gd name="T85" fmla="*/ 61921 h 116839"/>
              <a:gd name="T86" fmla="*/ 285034 w 2990215"/>
              <a:gd name="T87" fmla="*/ 48002 h 116839"/>
              <a:gd name="T88" fmla="*/ 285757 w 2990215"/>
              <a:gd name="T89" fmla="*/ 47839 h 116839"/>
              <a:gd name="T90" fmla="*/ 425528 w 2990215"/>
              <a:gd name="T91" fmla="*/ 47839 h 116839"/>
              <a:gd name="T92" fmla="*/ 426927 w 2990215"/>
              <a:gd name="T93" fmla="*/ 48002 h 116839"/>
              <a:gd name="T94" fmla="*/ 1993590 w 2990215"/>
              <a:gd name="T95" fmla="*/ 30149 h 116839"/>
              <a:gd name="T96" fmla="*/ 1993590 w 2990215"/>
              <a:gd name="T97" fmla="*/ 30149 h 116839"/>
              <a:gd name="T98" fmla="*/ 1994486 w 2990215"/>
              <a:gd name="T99" fmla="*/ 30248 h 116839"/>
              <a:gd name="T100" fmla="*/ 1993590 w 2990215"/>
              <a:gd name="T101" fmla="*/ 30149 h 116839"/>
              <a:gd name="T102" fmla="*/ 1853742 w 2990215"/>
              <a:gd name="T103" fmla="*/ 17628 h 116839"/>
              <a:gd name="T104" fmla="*/ 1853742 w 2990215"/>
              <a:gd name="T105" fmla="*/ 17628 h 116839"/>
              <a:gd name="T106" fmla="*/ 1140372 w 2990215"/>
              <a:gd name="T107" fmla="*/ 18029 h 11683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90215" h="116839">
                <a:moveTo>
                  <a:pt x="1191292" y="18122"/>
                </a:moveTo>
                <a:lnTo>
                  <a:pt x="1136446" y="18122"/>
                </a:lnTo>
                <a:lnTo>
                  <a:pt x="1139888" y="18326"/>
                </a:lnTo>
                <a:lnTo>
                  <a:pt x="1138146" y="18709"/>
                </a:lnTo>
                <a:lnTo>
                  <a:pt x="1422488" y="116751"/>
                </a:lnTo>
                <a:lnTo>
                  <a:pt x="1495430" y="98653"/>
                </a:lnTo>
                <a:lnTo>
                  <a:pt x="1424876" y="98653"/>
                </a:lnTo>
                <a:lnTo>
                  <a:pt x="1421218" y="98488"/>
                </a:lnTo>
                <a:lnTo>
                  <a:pt x="1423067" y="98029"/>
                </a:lnTo>
                <a:lnTo>
                  <a:pt x="1191292" y="18122"/>
                </a:lnTo>
                <a:close/>
              </a:path>
              <a:path w="2990215" h="116839">
                <a:moveTo>
                  <a:pt x="1933419" y="17919"/>
                </a:moveTo>
                <a:lnTo>
                  <a:pt x="1852955" y="17919"/>
                </a:lnTo>
                <a:lnTo>
                  <a:pt x="1851025" y="18768"/>
                </a:lnTo>
                <a:lnTo>
                  <a:pt x="1990991" y="48717"/>
                </a:lnTo>
                <a:lnTo>
                  <a:pt x="2276398" y="81076"/>
                </a:lnTo>
                <a:lnTo>
                  <a:pt x="2561450" y="116547"/>
                </a:lnTo>
                <a:lnTo>
                  <a:pt x="2676239" y="98374"/>
                </a:lnTo>
                <a:lnTo>
                  <a:pt x="2560332" y="98374"/>
                </a:lnTo>
                <a:lnTo>
                  <a:pt x="2561193" y="98237"/>
                </a:lnTo>
                <a:lnTo>
                  <a:pt x="2277872" y="62979"/>
                </a:lnTo>
                <a:lnTo>
                  <a:pt x="1993640" y="30746"/>
                </a:lnTo>
                <a:lnTo>
                  <a:pt x="1993379" y="30746"/>
                </a:lnTo>
                <a:lnTo>
                  <a:pt x="1992744" y="30645"/>
                </a:lnTo>
                <a:lnTo>
                  <a:pt x="1992904" y="30645"/>
                </a:lnTo>
                <a:lnTo>
                  <a:pt x="1933419" y="17919"/>
                </a:lnTo>
                <a:close/>
              </a:path>
              <a:path w="2990215" h="116839">
                <a:moveTo>
                  <a:pt x="1423067" y="98029"/>
                </a:moveTo>
                <a:lnTo>
                  <a:pt x="1421218" y="98488"/>
                </a:lnTo>
                <a:lnTo>
                  <a:pt x="1424876" y="98653"/>
                </a:lnTo>
                <a:lnTo>
                  <a:pt x="1423067" y="98029"/>
                </a:lnTo>
                <a:close/>
              </a:path>
              <a:path w="2990215" h="116839">
                <a:moveTo>
                  <a:pt x="1706499" y="62941"/>
                </a:moveTo>
                <a:lnTo>
                  <a:pt x="1564525" y="62941"/>
                </a:lnTo>
                <a:lnTo>
                  <a:pt x="1423067" y="98029"/>
                </a:lnTo>
                <a:lnTo>
                  <a:pt x="1424876" y="98653"/>
                </a:lnTo>
                <a:lnTo>
                  <a:pt x="1495430" y="98653"/>
                </a:lnTo>
                <a:lnTo>
                  <a:pt x="1566069" y="81127"/>
                </a:lnTo>
                <a:lnTo>
                  <a:pt x="1565300" y="81127"/>
                </a:lnTo>
                <a:lnTo>
                  <a:pt x="1566837" y="80937"/>
                </a:lnTo>
                <a:lnTo>
                  <a:pt x="1709599" y="80937"/>
                </a:lnTo>
                <a:lnTo>
                  <a:pt x="1749266" y="63500"/>
                </a:lnTo>
                <a:lnTo>
                  <a:pt x="1705229" y="63500"/>
                </a:lnTo>
                <a:lnTo>
                  <a:pt x="1706499" y="62941"/>
                </a:lnTo>
                <a:close/>
              </a:path>
              <a:path w="2990215" h="116839">
                <a:moveTo>
                  <a:pt x="2561193" y="98237"/>
                </a:moveTo>
                <a:lnTo>
                  <a:pt x="2560332" y="98374"/>
                </a:lnTo>
                <a:lnTo>
                  <a:pt x="2562085" y="98348"/>
                </a:lnTo>
                <a:lnTo>
                  <a:pt x="2561193" y="98237"/>
                </a:lnTo>
                <a:close/>
              </a:path>
              <a:path w="2990215" h="116839">
                <a:moveTo>
                  <a:pt x="2987916" y="30683"/>
                </a:moveTo>
                <a:lnTo>
                  <a:pt x="2561193" y="98237"/>
                </a:lnTo>
                <a:lnTo>
                  <a:pt x="2562085" y="98348"/>
                </a:lnTo>
                <a:lnTo>
                  <a:pt x="2560332" y="98374"/>
                </a:lnTo>
                <a:lnTo>
                  <a:pt x="2676239" y="98374"/>
                </a:lnTo>
                <a:lnTo>
                  <a:pt x="2989884" y="48717"/>
                </a:lnTo>
                <a:lnTo>
                  <a:pt x="2987916" y="30683"/>
                </a:lnTo>
                <a:close/>
              </a:path>
              <a:path w="2990215" h="116839">
                <a:moveTo>
                  <a:pt x="141777" y="62941"/>
                </a:moveTo>
                <a:lnTo>
                  <a:pt x="0" y="62941"/>
                </a:lnTo>
                <a:lnTo>
                  <a:pt x="0" y="81127"/>
                </a:lnTo>
                <a:lnTo>
                  <a:pt x="143256" y="81127"/>
                </a:lnTo>
                <a:lnTo>
                  <a:pt x="222263" y="63093"/>
                </a:lnTo>
                <a:lnTo>
                  <a:pt x="141109" y="63093"/>
                </a:lnTo>
                <a:lnTo>
                  <a:pt x="141777" y="62941"/>
                </a:lnTo>
                <a:close/>
              </a:path>
              <a:path w="2990215" h="116839">
                <a:moveTo>
                  <a:pt x="425348" y="48628"/>
                </a:moveTo>
                <a:lnTo>
                  <a:pt x="568579" y="81127"/>
                </a:lnTo>
                <a:lnTo>
                  <a:pt x="854202" y="81127"/>
                </a:lnTo>
                <a:lnTo>
                  <a:pt x="936239" y="63093"/>
                </a:lnTo>
                <a:lnTo>
                  <a:pt x="570687" y="63093"/>
                </a:lnTo>
                <a:lnTo>
                  <a:pt x="569277" y="62941"/>
                </a:lnTo>
                <a:lnTo>
                  <a:pt x="570015" y="62941"/>
                </a:lnTo>
                <a:lnTo>
                  <a:pt x="507638" y="48793"/>
                </a:lnTo>
                <a:lnTo>
                  <a:pt x="426745" y="48793"/>
                </a:lnTo>
                <a:lnTo>
                  <a:pt x="425348" y="48628"/>
                </a:lnTo>
                <a:close/>
              </a:path>
              <a:path w="2990215" h="116839">
                <a:moveTo>
                  <a:pt x="1566837" y="80937"/>
                </a:moveTo>
                <a:lnTo>
                  <a:pt x="1565300" y="81127"/>
                </a:lnTo>
                <a:lnTo>
                  <a:pt x="1566069" y="81127"/>
                </a:lnTo>
                <a:lnTo>
                  <a:pt x="1566837" y="80937"/>
                </a:lnTo>
                <a:close/>
              </a:path>
              <a:path w="2990215" h="116839">
                <a:moveTo>
                  <a:pt x="1709599" y="80937"/>
                </a:moveTo>
                <a:lnTo>
                  <a:pt x="1566837" y="80937"/>
                </a:lnTo>
                <a:lnTo>
                  <a:pt x="1566069" y="81127"/>
                </a:lnTo>
                <a:lnTo>
                  <a:pt x="1709166" y="81127"/>
                </a:lnTo>
                <a:lnTo>
                  <a:pt x="1709599" y="80937"/>
                </a:lnTo>
                <a:close/>
              </a:path>
              <a:path w="2990215" h="116839">
                <a:moveTo>
                  <a:pt x="1849653" y="0"/>
                </a:moveTo>
                <a:lnTo>
                  <a:pt x="1705229" y="63500"/>
                </a:lnTo>
                <a:lnTo>
                  <a:pt x="1707819" y="62941"/>
                </a:lnTo>
                <a:lnTo>
                  <a:pt x="1750537" y="62941"/>
                </a:lnTo>
                <a:lnTo>
                  <a:pt x="1851025" y="18768"/>
                </a:lnTo>
                <a:lnTo>
                  <a:pt x="1849018" y="18338"/>
                </a:lnTo>
                <a:lnTo>
                  <a:pt x="1852955" y="17919"/>
                </a:lnTo>
                <a:lnTo>
                  <a:pt x="1933419" y="17919"/>
                </a:lnTo>
                <a:lnTo>
                  <a:pt x="1849653" y="0"/>
                </a:lnTo>
                <a:close/>
              </a:path>
              <a:path w="2990215" h="116839">
                <a:moveTo>
                  <a:pt x="1750537" y="62941"/>
                </a:moveTo>
                <a:lnTo>
                  <a:pt x="1707819" y="62941"/>
                </a:lnTo>
                <a:lnTo>
                  <a:pt x="1705229" y="63500"/>
                </a:lnTo>
                <a:lnTo>
                  <a:pt x="1749266" y="63500"/>
                </a:lnTo>
                <a:lnTo>
                  <a:pt x="1750537" y="62941"/>
                </a:lnTo>
                <a:close/>
              </a:path>
              <a:path w="2990215" h="116839">
                <a:moveTo>
                  <a:pt x="427456" y="30607"/>
                </a:moveTo>
                <a:lnTo>
                  <a:pt x="283502" y="30607"/>
                </a:lnTo>
                <a:lnTo>
                  <a:pt x="141109" y="63093"/>
                </a:lnTo>
                <a:lnTo>
                  <a:pt x="142532" y="62941"/>
                </a:lnTo>
                <a:lnTo>
                  <a:pt x="222930" y="62941"/>
                </a:lnTo>
                <a:lnTo>
                  <a:pt x="284912" y="48793"/>
                </a:lnTo>
                <a:lnTo>
                  <a:pt x="284226" y="48793"/>
                </a:lnTo>
                <a:lnTo>
                  <a:pt x="285635" y="48628"/>
                </a:lnTo>
                <a:lnTo>
                  <a:pt x="506910" y="48628"/>
                </a:lnTo>
                <a:lnTo>
                  <a:pt x="427456" y="30607"/>
                </a:lnTo>
                <a:close/>
              </a:path>
              <a:path w="2990215" h="116839">
                <a:moveTo>
                  <a:pt x="222930" y="62941"/>
                </a:moveTo>
                <a:lnTo>
                  <a:pt x="142532" y="62941"/>
                </a:lnTo>
                <a:lnTo>
                  <a:pt x="141109" y="63093"/>
                </a:lnTo>
                <a:lnTo>
                  <a:pt x="222263" y="63093"/>
                </a:lnTo>
                <a:lnTo>
                  <a:pt x="222930" y="62941"/>
                </a:lnTo>
                <a:close/>
              </a:path>
              <a:path w="2990215" h="116839">
                <a:moveTo>
                  <a:pt x="570015" y="62941"/>
                </a:moveTo>
                <a:lnTo>
                  <a:pt x="569277" y="62941"/>
                </a:lnTo>
                <a:lnTo>
                  <a:pt x="570687" y="63093"/>
                </a:lnTo>
                <a:lnTo>
                  <a:pt x="570015" y="62941"/>
                </a:lnTo>
                <a:close/>
              </a:path>
              <a:path w="2990215" h="116839">
                <a:moveTo>
                  <a:pt x="852850" y="62941"/>
                </a:moveTo>
                <a:lnTo>
                  <a:pt x="570015" y="62941"/>
                </a:lnTo>
                <a:lnTo>
                  <a:pt x="570687" y="63093"/>
                </a:lnTo>
                <a:lnTo>
                  <a:pt x="852157" y="63093"/>
                </a:lnTo>
                <a:lnTo>
                  <a:pt x="852850" y="62941"/>
                </a:lnTo>
                <a:close/>
              </a:path>
              <a:path w="2990215" h="116839">
                <a:moveTo>
                  <a:pt x="1138910" y="63"/>
                </a:moveTo>
                <a:lnTo>
                  <a:pt x="852157" y="63093"/>
                </a:lnTo>
                <a:lnTo>
                  <a:pt x="853490" y="62941"/>
                </a:lnTo>
                <a:lnTo>
                  <a:pt x="936932" y="62941"/>
                </a:lnTo>
                <a:lnTo>
                  <a:pt x="1138146" y="18709"/>
                </a:lnTo>
                <a:lnTo>
                  <a:pt x="1136446" y="18122"/>
                </a:lnTo>
                <a:lnTo>
                  <a:pt x="1191292" y="18122"/>
                </a:lnTo>
                <a:lnTo>
                  <a:pt x="1138910" y="63"/>
                </a:lnTo>
                <a:close/>
              </a:path>
              <a:path w="2990215" h="116839">
                <a:moveTo>
                  <a:pt x="936932" y="62941"/>
                </a:moveTo>
                <a:lnTo>
                  <a:pt x="853490" y="62941"/>
                </a:lnTo>
                <a:lnTo>
                  <a:pt x="852157" y="63093"/>
                </a:lnTo>
                <a:lnTo>
                  <a:pt x="936239" y="63093"/>
                </a:lnTo>
                <a:lnTo>
                  <a:pt x="936932" y="62941"/>
                </a:lnTo>
                <a:close/>
              </a:path>
              <a:path w="2990215" h="116839">
                <a:moveTo>
                  <a:pt x="285635" y="48628"/>
                </a:moveTo>
                <a:lnTo>
                  <a:pt x="284226" y="48793"/>
                </a:lnTo>
                <a:lnTo>
                  <a:pt x="284912" y="48793"/>
                </a:lnTo>
                <a:lnTo>
                  <a:pt x="285635" y="48628"/>
                </a:lnTo>
                <a:close/>
              </a:path>
              <a:path w="2990215" h="116839">
                <a:moveTo>
                  <a:pt x="425348" y="48628"/>
                </a:moveTo>
                <a:lnTo>
                  <a:pt x="285635" y="48628"/>
                </a:lnTo>
                <a:lnTo>
                  <a:pt x="284912" y="48793"/>
                </a:lnTo>
                <a:lnTo>
                  <a:pt x="426076" y="48793"/>
                </a:lnTo>
                <a:lnTo>
                  <a:pt x="425348" y="48628"/>
                </a:lnTo>
                <a:close/>
              </a:path>
              <a:path w="2990215" h="116839">
                <a:moveTo>
                  <a:pt x="506910" y="48628"/>
                </a:moveTo>
                <a:lnTo>
                  <a:pt x="425348" y="48628"/>
                </a:lnTo>
                <a:lnTo>
                  <a:pt x="426745" y="48793"/>
                </a:lnTo>
                <a:lnTo>
                  <a:pt x="507638" y="48793"/>
                </a:lnTo>
                <a:lnTo>
                  <a:pt x="506910" y="48628"/>
                </a:lnTo>
                <a:close/>
              </a:path>
              <a:path w="2990215" h="116839">
                <a:moveTo>
                  <a:pt x="1992744" y="30645"/>
                </a:moveTo>
                <a:lnTo>
                  <a:pt x="1993379" y="30746"/>
                </a:lnTo>
                <a:lnTo>
                  <a:pt x="1993080" y="30683"/>
                </a:lnTo>
                <a:lnTo>
                  <a:pt x="1992744" y="30645"/>
                </a:lnTo>
                <a:close/>
              </a:path>
              <a:path w="2990215" h="116839">
                <a:moveTo>
                  <a:pt x="1993084" y="30683"/>
                </a:moveTo>
                <a:lnTo>
                  <a:pt x="1993379" y="30746"/>
                </a:lnTo>
                <a:lnTo>
                  <a:pt x="1993640" y="30746"/>
                </a:lnTo>
                <a:lnTo>
                  <a:pt x="1993084" y="30683"/>
                </a:lnTo>
                <a:close/>
              </a:path>
              <a:path w="2990215" h="116839">
                <a:moveTo>
                  <a:pt x="1992904" y="30645"/>
                </a:moveTo>
                <a:lnTo>
                  <a:pt x="1992744" y="30645"/>
                </a:lnTo>
                <a:lnTo>
                  <a:pt x="1993084" y="30683"/>
                </a:lnTo>
                <a:lnTo>
                  <a:pt x="1992904" y="30645"/>
                </a:lnTo>
                <a:close/>
              </a:path>
              <a:path w="2990215" h="116839">
                <a:moveTo>
                  <a:pt x="1852955" y="17919"/>
                </a:moveTo>
                <a:lnTo>
                  <a:pt x="1849018" y="18338"/>
                </a:lnTo>
                <a:lnTo>
                  <a:pt x="1851025" y="18768"/>
                </a:lnTo>
                <a:lnTo>
                  <a:pt x="1852955" y="17919"/>
                </a:lnTo>
                <a:close/>
              </a:path>
              <a:path w="2990215" h="116839">
                <a:moveTo>
                  <a:pt x="1136446" y="18122"/>
                </a:moveTo>
                <a:lnTo>
                  <a:pt x="1138146" y="18709"/>
                </a:lnTo>
                <a:lnTo>
                  <a:pt x="1139888" y="18326"/>
                </a:lnTo>
                <a:lnTo>
                  <a:pt x="1136446" y="18122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6" name="object 542">
            <a:extLst>
              <a:ext uri="{FF2B5EF4-FFF2-40B4-BE49-F238E27FC236}">
                <a16:creationId xmlns:a16="http://schemas.microsoft.com/office/drawing/2014/main" id="{2B12A847-5A5C-426A-A951-4A48A7D3907F}"/>
              </a:ext>
            </a:extLst>
          </p:cNvPr>
          <p:cNvSpPr>
            <a:spLocks/>
          </p:cNvSpPr>
          <p:nvPr/>
        </p:nvSpPr>
        <p:spPr bwMode="auto">
          <a:xfrm>
            <a:off x="6399213" y="3262313"/>
            <a:ext cx="0" cy="107950"/>
          </a:xfrm>
          <a:custGeom>
            <a:avLst/>
            <a:gdLst>
              <a:gd name="T0" fmla="*/ 0 h 108585"/>
              <a:gd name="T1" fmla="*/ 106847 h 1085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0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7" name="object 543">
            <a:extLst>
              <a:ext uri="{FF2B5EF4-FFF2-40B4-BE49-F238E27FC236}">
                <a16:creationId xmlns:a16="http://schemas.microsoft.com/office/drawing/2014/main" id="{852E0F0B-B2A7-427A-BB1D-314244EEC9FE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1755 w 406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8" name="object 544">
            <a:extLst>
              <a:ext uri="{FF2B5EF4-FFF2-40B4-BE49-F238E27FC236}">
                <a16:creationId xmlns:a16="http://schemas.microsoft.com/office/drawing/2014/main" id="{69A9DDA8-0E67-4962-A390-33490A3F6A22}"/>
              </a:ext>
            </a:extLst>
          </p:cNvPr>
          <p:cNvSpPr>
            <a:spLocks/>
          </p:cNvSpPr>
          <p:nvPr/>
        </p:nvSpPr>
        <p:spPr bwMode="auto">
          <a:xfrm>
            <a:off x="6378575" y="3370263"/>
            <a:ext cx="41275" cy="0"/>
          </a:xfrm>
          <a:custGeom>
            <a:avLst/>
            <a:gdLst>
              <a:gd name="T0" fmla="*/ 0 w 40639"/>
              <a:gd name="T1" fmla="*/ 41755 w 406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9" name="object 545">
            <a:extLst>
              <a:ext uri="{FF2B5EF4-FFF2-40B4-BE49-F238E27FC236}">
                <a16:creationId xmlns:a16="http://schemas.microsoft.com/office/drawing/2014/main" id="{4142E72B-2FF0-4A8E-A538-6D34A089DF73}"/>
              </a:ext>
            </a:extLst>
          </p:cNvPr>
          <p:cNvSpPr>
            <a:spLocks/>
          </p:cNvSpPr>
          <p:nvPr/>
        </p:nvSpPr>
        <p:spPr bwMode="auto">
          <a:xfrm>
            <a:off x="6540500" y="3232150"/>
            <a:ext cx="0" cy="61913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4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0" name="object 546">
            <a:extLst>
              <a:ext uri="{FF2B5EF4-FFF2-40B4-BE49-F238E27FC236}">
                <a16:creationId xmlns:a16="http://schemas.microsoft.com/office/drawing/2014/main" id="{EBCD1D14-2867-48DB-B554-0D84D576FF31}"/>
              </a:ext>
            </a:extLst>
          </p:cNvPr>
          <p:cNvSpPr>
            <a:spLocks/>
          </p:cNvSpPr>
          <p:nvPr/>
        </p:nvSpPr>
        <p:spPr bwMode="auto">
          <a:xfrm>
            <a:off x="6519863" y="3232150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1" name="object 547">
            <a:extLst>
              <a:ext uri="{FF2B5EF4-FFF2-40B4-BE49-F238E27FC236}">
                <a16:creationId xmlns:a16="http://schemas.microsoft.com/office/drawing/2014/main" id="{8425D00E-7CD2-4B84-98AC-AA2DC6EF4338}"/>
              </a:ext>
            </a:extLst>
          </p:cNvPr>
          <p:cNvSpPr>
            <a:spLocks/>
          </p:cNvSpPr>
          <p:nvPr/>
        </p:nvSpPr>
        <p:spPr bwMode="auto">
          <a:xfrm>
            <a:off x="6519863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2" name="object 548">
            <a:extLst>
              <a:ext uri="{FF2B5EF4-FFF2-40B4-BE49-F238E27FC236}">
                <a16:creationId xmlns:a16="http://schemas.microsoft.com/office/drawing/2014/main" id="{7F3A0BD4-76A3-4EA7-9E90-1C1CC1FC255A}"/>
              </a:ext>
            </a:extLst>
          </p:cNvPr>
          <p:cNvSpPr>
            <a:spLocks/>
          </p:cNvSpPr>
          <p:nvPr/>
        </p:nvSpPr>
        <p:spPr bwMode="auto">
          <a:xfrm>
            <a:off x="6683375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3" name="object 549">
            <a:extLst>
              <a:ext uri="{FF2B5EF4-FFF2-40B4-BE49-F238E27FC236}">
                <a16:creationId xmlns:a16="http://schemas.microsoft.com/office/drawing/2014/main" id="{8E4D0F73-C08C-4ACF-91FB-73A7FC764645}"/>
              </a:ext>
            </a:extLst>
          </p:cNvPr>
          <p:cNvSpPr>
            <a:spLocks/>
          </p:cNvSpPr>
          <p:nvPr/>
        </p:nvSpPr>
        <p:spPr bwMode="auto">
          <a:xfrm>
            <a:off x="6662738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4" name="object 550">
            <a:extLst>
              <a:ext uri="{FF2B5EF4-FFF2-40B4-BE49-F238E27FC236}">
                <a16:creationId xmlns:a16="http://schemas.microsoft.com/office/drawing/2014/main" id="{2F6C0518-FF53-44EC-8A29-A405A95E7524}"/>
              </a:ext>
            </a:extLst>
          </p:cNvPr>
          <p:cNvSpPr>
            <a:spLocks/>
          </p:cNvSpPr>
          <p:nvPr/>
        </p:nvSpPr>
        <p:spPr bwMode="auto">
          <a:xfrm>
            <a:off x="6826250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5" name="object 551">
            <a:extLst>
              <a:ext uri="{FF2B5EF4-FFF2-40B4-BE49-F238E27FC236}">
                <a16:creationId xmlns:a16="http://schemas.microsoft.com/office/drawing/2014/main" id="{113F6919-69DF-4ED7-8DDA-8593FABE7AE9}"/>
              </a:ext>
            </a:extLst>
          </p:cNvPr>
          <p:cNvSpPr>
            <a:spLocks/>
          </p:cNvSpPr>
          <p:nvPr/>
        </p:nvSpPr>
        <p:spPr bwMode="auto">
          <a:xfrm>
            <a:off x="6805613" y="3262313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6" name="object 552">
            <a:extLst>
              <a:ext uri="{FF2B5EF4-FFF2-40B4-BE49-F238E27FC236}">
                <a16:creationId xmlns:a16="http://schemas.microsoft.com/office/drawing/2014/main" id="{B96E8D88-EAA7-452F-B51A-FD9FE49758B0}"/>
              </a:ext>
            </a:extLst>
          </p:cNvPr>
          <p:cNvSpPr>
            <a:spLocks/>
          </p:cNvSpPr>
          <p:nvPr/>
        </p:nvSpPr>
        <p:spPr bwMode="auto">
          <a:xfrm>
            <a:off x="6805613" y="3330575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7" name="object 553">
            <a:extLst>
              <a:ext uri="{FF2B5EF4-FFF2-40B4-BE49-F238E27FC236}">
                <a16:creationId xmlns:a16="http://schemas.microsoft.com/office/drawing/2014/main" id="{C3D13515-C21E-484B-B6EE-870ED99F365D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8" name="object 554">
            <a:extLst>
              <a:ext uri="{FF2B5EF4-FFF2-40B4-BE49-F238E27FC236}">
                <a16:creationId xmlns:a16="http://schemas.microsoft.com/office/drawing/2014/main" id="{83F05DDF-AFC7-4C34-9A82-3ED3C345F840}"/>
              </a:ext>
            </a:extLst>
          </p:cNvPr>
          <p:cNvSpPr>
            <a:spLocks/>
          </p:cNvSpPr>
          <p:nvPr/>
        </p:nvSpPr>
        <p:spPr bwMode="auto">
          <a:xfrm>
            <a:off x="7089775" y="326231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9" name="object 555">
            <a:extLst>
              <a:ext uri="{FF2B5EF4-FFF2-40B4-BE49-F238E27FC236}">
                <a16:creationId xmlns:a16="http://schemas.microsoft.com/office/drawing/2014/main" id="{E52E276C-DF69-4717-8F07-EF9E7C8269AB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0" name="object 556">
            <a:extLst>
              <a:ext uri="{FF2B5EF4-FFF2-40B4-BE49-F238E27FC236}">
                <a16:creationId xmlns:a16="http://schemas.microsoft.com/office/drawing/2014/main" id="{78963820-2319-471D-A050-C308510317DE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88900"/>
          </a:xfrm>
          <a:custGeom>
            <a:avLst/>
            <a:gdLst>
              <a:gd name="T0" fmla="*/ 0 h 88900"/>
              <a:gd name="T1" fmla="*/ 88907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90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1" name="object 557">
            <a:extLst>
              <a:ext uri="{FF2B5EF4-FFF2-40B4-BE49-F238E27FC236}">
                <a16:creationId xmlns:a16="http://schemas.microsoft.com/office/drawing/2014/main" id="{C2A164BF-3A9F-4D5A-91F2-5CADCAB94B38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2" name="object 558">
            <a:extLst>
              <a:ext uri="{FF2B5EF4-FFF2-40B4-BE49-F238E27FC236}">
                <a16:creationId xmlns:a16="http://schemas.microsoft.com/office/drawing/2014/main" id="{4975C591-CFF4-4BD7-8A8D-1D714680011F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3" name="object 559">
            <a:extLst>
              <a:ext uri="{FF2B5EF4-FFF2-40B4-BE49-F238E27FC236}">
                <a16:creationId xmlns:a16="http://schemas.microsoft.com/office/drawing/2014/main" id="{1B27A034-A469-4A1D-A0B9-2001DD283CA5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4" name="object 560">
            <a:extLst>
              <a:ext uri="{FF2B5EF4-FFF2-40B4-BE49-F238E27FC236}">
                <a16:creationId xmlns:a16="http://schemas.microsoft.com/office/drawing/2014/main" id="{B398136B-BF0E-4BF8-A786-208AE09DFFC7}"/>
              </a:ext>
            </a:extLst>
          </p:cNvPr>
          <p:cNvSpPr>
            <a:spLocks/>
          </p:cNvSpPr>
          <p:nvPr/>
        </p:nvSpPr>
        <p:spPr bwMode="auto">
          <a:xfrm>
            <a:off x="7821613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5" name="object 561">
            <a:extLst>
              <a:ext uri="{FF2B5EF4-FFF2-40B4-BE49-F238E27FC236}">
                <a16:creationId xmlns:a16="http://schemas.microsoft.com/office/drawing/2014/main" id="{070AD237-B13F-4648-A3FD-705D45E21588}"/>
              </a:ext>
            </a:extLst>
          </p:cNvPr>
          <p:cNvSpPr>
            <a:spLocks/>
          </p:cNvSpPr>
          <p:nvPr/>
        </p:nvSpPr>
        <p:spPr bwMode="auto">
          <a:xfrm>
            <a:off x="7800975" y="3262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6" name="object 562">
            <a:extLst>
              <a:ext uri="{FF2B5EF4-FFF2-40B4-BE49-F238E27FC236}">
                <a16:creationId xmlns:a16="http://schemas.microsoft.com/office/drawing/2014/main" id="{D4FF5762-DA5B-4D70-B0F2-872F9171C027}"/>
              </a:ext>
            </a:extLst>
          </p:cNvPr>
          <p:cNvSpPr>
            <a:spLocks/>
          </p:cNvSpPr>
          <p:nvPr/>
        </p:nvSpPr>
        <p:spPr bwMode="auto">
          <a:xfrm>
            <a:off x="7800975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7" name="object 563">
            <a:extLst>
              <a:ext uri="{FF2B5EF4-FFF2-40B4-BE49-F238E27FC236}">
                <a16:creationId xmlns:a16="http://schemas.microsoft.com/office/drawing/2014/main" id="{65366624-7E71-475D-941A-EC911F187E90}"/>
              </a:ext>
            </a:extLst>
          </p:cNvPr>
          <p:cNvSpPr>
            <a:spLocks/>
          </p:cNvSpPr>
          <p:nvPr/>
        </p:nvSpPr>
        <p:spPr bwMode="auto">
          <a:xfrm>
            <a:off x="7964488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8" name="object 564">
            <a:extLst>
              <a:ext uri="{FF2B5EF4-FFF2-40B4-BE49-F238E27FC236}">
                <a16:creationId xmlns:a16="http://schemas.microsoft.com/office/drawing/2014/main" id="{0D333C61-C6E7-4535-A51F-C2CD361CCEAA}"/>
              </a:ext>
            </a:extLst>
          </p:cNvPr>
          <p:cNvSpPr>
            <a:spLocks/>
          </p:cNvSpPr>
          <p:nvPr/>
        </p:nvSpPr>
        <p:spPr bwMode="auto">
          <a:xfrm>
            <a:off x="7943850" y="3262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9" name="object 565">
            <a:extLst>
              <a:ext uri="{FF2B5EF4-FFF2-40B4-BE49-F238E27FC236}">
                <a16:creationId xmlns:a16="http://schemas.microsoft.com/office/drawing/2014/main" id="{28EB840D-CCA6-46B2-9024-D4AEA7A7BC96}"/>
              </a:ext>
            </a:extLst>
          </p:cNvPr>
          <p:cNvSpPr>
            <a:spLocks/>
          </p:cNvSpPr>
          <p:nvPr/>
        </p:nvSpPr>
        <p:spPr bwMode="auto">
          <a:xfrm>
            <a:off x="7943850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0" name="object 566">
            <a:extLst>
              <a:ext uri="{FF2B5EF4-FFF2-40B4-BE49-F238E27FC236}">
                <a16:creationId xmlns:a16="http://schemas.microsoft.com/office/drawing/2014/main" id="{0CAED360-BD08-44B8-B1EC-FA5422483AC3}"/>
              </a:ext>
            </a:extLst>
          </p:cNvPr>
          <p:cNvSpPr>
            <a:spLocks/>
          </p:cNvSpPr>
          <p:nvPr/>
        </p:nvSpPr>
        <p:spPr bwMode="auto">
          <a:xfrm>
            <a:off x="8107363" y="3232150"/>
            <a:ext cx="0" cy="30163"/>
          </a:xfrm>
          <a:custGeom>
            <a:avLst/>
            <a:gdLst>
              <a:gd name="T0" fmla="*/ 0 h 30479"/>
              <a:gd name="T1" fmla="*/ 29693 h 304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1" name="object 567">
            <a:extLst>
              <a:ext uri="{FF2B5EF4-FFF2-40B4-BE49-F238E27FC236}">
                <a16:creationId xmlns:a16="http://schemas.microsoft.com/office/drawing/2014/main" id="{377303A6-AD3A-4E85-86AC-E4522B5801DE}"/>
              </a:ext>
            </a:extLst>
          </p:cNvPr>
          <p:cNvSpPr>
            <a:spLocks/>
          </p:cNvSpPr>
          <p:nvPr/>
        </p:nvSpPr>
        <p:spPr bwMode="auto">
          <a:xfrm>
            <a:off x="8086725" y="326231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2" name="object 568">
            <a:extLst>
              <a:ext uri="{FF2B5EF4-FFF2-40B4-BE49-F238E27FC236}">
                <a16:creationId xmlns:a16="http://schemas.microsoft.com/office/drawing/2014/main" id="{A52B5742-1788-40FE-B7A0-4BE48D7E75E0}"/>
              </a:ext>
            </a:extLst>
          </p:cNvPr>
          <p:cNvSpPr>
            <a:spLocks/>
          </p:cNvSpPr>
          <p:nvPr/>
        </p:nvSpPr>
        <p:spPr bwMode="auto">
          <a:xfrm>
            <a:off x="8248650" y="3135313"/>
            <a:ext cx="0" cy="127000"/>
          </a:xfrm>
          <a:custGeom>
            <a:avLst/>
            <a:gdLst>
              <a:gd name="T0" fmla="*/ 0 h 127635"/>
              <a:gd name="T1" fmla="*/ 126020 h 1276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7635">
                <a:moveTo>
                  <a:pt x="0" y="0"/>
                </a:moveTo>
                <a:lnTo>
                  <a:pt x="0" y="12728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3" name="object 569">
            <a:extLst>
              <a:ext uri="{FF2B5EF4-FFF2-40B4-BE49-F238E27FC236}">
                <a16:creationId xmlns:a16="http://schemas.microsoft.com/office/drawing/2014/main" id="{302C8FF5-EED0-45C1-8648-31E16E52829C}"/>
              </a:ext>
            </a:extLst>
          </p:cNvPr>
          <p:cNvSpPr>
            <a:spLocks/>
          </p:cNvSpPr>
          <p:nvPr/>
        </p:nvSpPr>
        <p:spPr bwMode="auto">
          <a:xfrm>
            <a:off x="8228013" y="3135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4" name="object 570">
            <a:extLst>
              <a:ext uri="{FF2B5EF4-FFF2-40B4-BE49-F238E27FC236}">
                <a16:creationId xmlns:a16="http://schemas.microsoft.com/office/drawing/2014/main" id="{8B2B8B39-B897-4347-A5C7-A460D5EAAA6A}"/>
              </a:ext>
            </a:extLst>
          </p:cNvPr>
          <p:cNvSpPr>
            <a:spLocks/>
          </p:cNvSpPr>
          <p:nvPr/>
        </p:nvSpPr>
        <p:spPr bwMode="auto">
          <a:xfrm>
            <a:off x="8513763" y="3232150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5" name="object 571">
            <a:extLst>
              <a:ext uri="{FF2B5EF4-FFF2-40B4-BE49-F238E27FC236}">
                <a16:creationId xmlns:a16="http://schemas.microsoft.com/office/drawing/2014/main" id="{523AD1E4-3E36-4150-8A91-B98CAB6C8629}"/>
              </a:ext>
            </a:extLst>
          </p:cNvPr>
          <p:cNvSpPr>
            <a:spLocks/>
          </p:cNvSpPr>
          <p:nvPr/>
        </p:nvSpPr>
        <p:spPr bwMode="auto">
          <a:xfrm>
            <a:off x="8513763" y="3330575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6" name="object 572">
            <a:extLst>
              <a:ext uri="{FF2B5EF4-FFF2-40B4-BE49-F238E27FC236}">
                <a16:creationId xmlns:a16="http://schemas.microsoft.com/office/drawing/2014/main" id="{060E37BA-8AB7-43A8-A9E4-E017616512EF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38541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7" name="object 573">
            <a:extLst>
              <a:ext uri="{FF2B5EF4-FFF2-40B4-BE49-F238E27FC236}">
                <a16:creationId xmlns:a16="http://schemas.microsoft.com/office/drawing/2014/main" id="{F56F0E58-5B9A-4A1D-848A-B1D6EB999FDD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8" name="object 574">
            <a:extLst>
              <a:ext uri="{FF2B5EF4-FFF2-40B4-BE49-F238E27FC236}">
                <a16:creationId xmlns:a16="http://schemas.microsoft.com/office/drawing/2014/main" id="{AB063092-0A1C-45C3-8E9F-B8C467163462}"/>
              </a:ext>
            </a:extLst>
          </p:cNvPr>
          <p:cNvSpPr>
            <a:spLocks/>
          </p:cNvSpPr>
          <p:nvPr/>
        </p:nvSpPr>
        <p:spPr bwMode="auto">
          <a:xfrm>
            <a:off x="9224963" y="3155950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9" name="object 575">
            <a:extLst>
              <a:ext uri="{FF2B5EF4-FFF2-40B4-BE49-F238E27FC236}">
                <a16:creationId xmlns:a16="http://schemas.microsoft.com/office/drawing/2014/main" id="{5B5AD8A4-BC19-4973-8B82-4AB3F33E3B42}"/>
              </a:ext>
            </a:extLst>
          </p:cNvPr>
          <p:cNvSpPr>
            <a:spLocks/>
          </p:cNvSpPr>
          <p:nvPr/>
        </p:nvSpPr>
        <p:spPr bwMode="auto">
          <a:xfrm>
            <a:off x="9224963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0" name="object 576">
            <a:extLst>
              <a:ext uri="{FF2B5EF4-FFF2-40B4-BE49-F238E27FC236}">
                <a16:creationId xmlns:a16="http://schemas.microsoft.com/office/drawing/2014/main" id="{DFD8F4DB-3800-4081-AC91-46C222670212}"/>
              </a:ext>
            </a:extLst>
          </p:cNvPr>
          <p:cNvSpPr>
            <a:spLocks/>
          </p:cNvSpPr>
          <p:nvPr/>
        </p:nvSpPr>
        <p:spPr bwMode="auto">
          <a:xfrm>
            <a:off x="6238875" y="3270250"/>
            <a:ext cx="38100" cy="47625"/>
          </a:xfrm>
          <a:custGeom>
            <a:avLst/>
            <a:gdLst>
              <a:gd name="T0" fmla="*/ 14393 w 38100"/>
              <a:gd name="T1" fmla="*/ 0 h 46989"/>
              <a:gd name="T2" fmla="*/ 5883 w 38100"/>
              <a:gd name="T3" fmla="*/ 5218 h 46989"/>
              <a:gd name="T4" fmla="*/ 570 w 38100"/>
              <a:gd name="T5" fmla="*/ 17144 h 46989"/>
              <a:gd name="T6" fmla="*/ 0 w 38100"/>
              <a:gd name="T7" fmla="*/ 36290 h 46989"/>
              <a:gd name="T8" fmla="*/ 8883 w 38100"/>
              <a:gd name="T9" fmla="*/ 45503 h 46989"/>
              <a:gd name="T10" fmla="*/ 23947 w 38100"/>
              <a:gd name="T11" fmla="*/ 48268 h 46989"/>
              <a:gd name="T12" fmla="*/ 33973 w 38100"/>
              <a:gd name="T13" fmla="*/ 39358 h 46989"/>
              <a:gd name="T14" fmla="*/ 37915 w 38100"/>
              <a:gd name="T15" fmla="*/ 24580 h 46989"/>
              <a:gd name="T16" fmla="*/ 36229 w 38100"/>
              <a:gd name="T17" fmla="*/ 14760 h 46989"/>
              <a:gd name="T18" fmla="*/ 28141 w 38100"/>
              <a:gd name="T19" fmla="*/ 3963 h 46989"/>
              <a:gd name="T20" fmla="*/ 1439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3" y="0"/>
                </a:moveTo>
                <a:lnTo>
                  <a:pt x="5883" y="5079"/>
                </a:lnTo>
                <a:lnTo>
                  <a:pt x="570" y="16689"/>
                </a:lnTo>
                <a:lnTo>
                  <a:pt x="0" y="35327"/>
                </a:lnTo>
                <a:lnTo>
                  <a:pt x="8883" y="44295"/>
                </a:lnTo>
                <a:lnTo>
                  <a:pt x="23947" y="46987"/>
                </a:lnTo>
                <a:lnTo>
                  <a:pt x="33973" y="38313"/>
                </a:lnTo>
                <a:lnTo>
                  <a:pt x="37915" y="23928"/>
                </a:lnTo>
                <a:lnTo>
                  <a:pt x="36229" y="14369"/>
                </a:lnTo>
                <a:lnTo>
                  <a:pt x="28141" y="3858"/>
                </a:lnTo>
                <a:lnTo>
                  <a:pt x="1439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1" name="object 577">
            <a:extLst>
              <a:ext uri="{FF2B5EF4-FFF2-40B4-BE49-F238E27FC236}">
                <a16:creationId xmlns:a16="http://schemas.microsoft.com/office/drawing/2014/main" id="{8B1C4409-0C8F-406D-9849-8A5F21D76856}"/>
              </a:ext>
            </a:extLst>
          </p:cNvPr>
          <p:cNvSpPr>
            <a:spLocks/>
          </p:cNvSpPr>
          <p:nvPr/>
        </p:nvSpPr>
        <p:spPr bwMode="auto">
          <a:xfrm>
            <a:off x="6238875" y="3270250"/>
            <a:ext cx="38100" cy="47625"/>
          </a:xfrm>
          <a:custGeom>
            <a:avLst/>
            <a:gdLst>
              <a:gd name="T0" fmla="*/ 37907 w 38100"/>
              <a:gd name="T1" fmla="*/ 24566 h 46989"/>
              <a:gd name="T2" fmla="*/ 33966 w 38100"/>
              <a:gd name="T3" fmla="*/ 39343 h 46989"/>
              <a:gd name="T4" fmla="*/ 23943 w 38100"/>
              <a:gd name="T5" fmla="*/ 48260 h 46989"/>
              <a:gd name="T6" fmla="*/ 8881 w 38100"/>
              <a:gd name="T7" fmla="*/ 45497 h 46989"/>
              <a:gd name="T8" fmla="*/ 0 w 38100"/>
              <a:gd name="T9" fmla="*/ 36284 h 46989"/>
              <a:gd name="T10" fmla="*/ 569 w 38100"/>
              <a:gd name="T11" fmla="*/ 17137 h 46989"/>
              <a:gd name="T12" fmla="*/ 5881 w 38100"/>
              <a:gd name="T13" fmla="*/ 5214 h 46989"/>
              <a:gd name="T14" fmla="*/ 14391 w 38100"/>
              <a:gd name="T15" fmla="*/ 0 h 46989"/>
              <a:gd name="T16" fmla="*/ 28138 w 38100"/>
              <a:gd name="T17" fmla="*/ 3966 h 46989"/>
              <a:gd name="T18" fmla="*/ 36225 w 38100"/>
              <a:gd name="T19" fmla="*/ 14767 h 46989"/>
              <a:gd name="T20" fmla="*/ 37907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7" y="23914"/>
                </a:moveTo>
                <a:lnTo>
                  <a:pt x="33966" y="38300"/>
                </a:lnTo>
                <a:lnTo>
                  <a:pt x="23943" y="46980"/>
                </a:lnTo>
                <a:lnTo>
                  <a:pt x="8881" y="44290"/>
                </a:lnTo>
                <a:lnTo>
                  <a:pt x="0" y="35321"/>
                </a:lnTo>
                <a:lnTo>
                  <a:pt x="569" y="16682"/>
                </a:lnTo>
                <a:lnTo>
                  <a:pt x="5881" y="5075"/>
                </a:lnTo>
                <a:lnTo>
                  <a:pt x="14391" y="0"/>
                </a:lnTo>
                <a:lnTo>
                  <a:pt x="28138" y="3861"/>
                </a:lnTo>
                <a:lnTo>
                  <a:pt x="36225" y="14375"/>
                </a:lnTo>
                <a:lnTo>
                  <a:pt x="37907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2" name="object 578">
            <a:extLst>
              <a:ext uri="{FF2B5EF4-FFF2-40B4-BE49-F238E27FC236}">
                <a16:creationId xmlns:a16="http://schemas.microsoft.com/office/drawing/2014/main" id="{1A68C3B7-6B72-4BB5-BAA5-9F2938E87FBD}"/>
              </a:ext>
            </a:extLst>
          </p:cNvPr>
          <p:cNvSpPr>
            <a:spLocks/>
          </p:cNvSpPr>
          <p:nvPr/>
        </p:nvSpPr>
        <p:spPr bwMode="auto">
          <a:xfrm>
            <a:off x="638175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2 w 38100"/>
              <a:gd name="T3" fmla="*/ 5217 h 46989"/>
              <a:gd name="T4" fmla="*/ 571 w 38100"/>
              <a:gd name="T5" fmla="*/ 17142 h 46989"/>
              <a:gd name="T6" fmla="*/ 0 w 38100"/>
              <a:gd name="T7" fmla="*/ 36289 h 46989"/>
              <a:gd name="T8" fmla="*/ 8879 w 38100"/>
              <a:gd name="T9" fmla="*/ 45503 h 46989"/>
              <a:gd name="T10" fmla="*/ 23946 w 38100"/>
              <a:gd name="T11" fmla="*/ 48268 h 46989"/>
              <a:gd name="T12" fmla="*/ 33973 w 38100"/>
              <a:gd name="T13" fmla="*/ 39359 h 46989"/>
              <a:gd name="T14" fmla="*/ 37919 w 38100"/>
              <a:gd name="T15" fmla="*/ 24581 h 46989"/>
              <a:gd name="T16" fmla="*/ 36231 w 38100"/>
              <a:gd name="T17" fmla="*/ 14760 h 46989"/>
              <a:gd name="T18" fmla="*/ 28139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2" y="5078"/>
                </a:lnTo>
                <a:lnTo>
                  <a:pt x="571" y="16687"/>
                </a:lnTo>
                <a:lnTo>
                  <a:pt x="0" y="35326"/>
                </a:lnTo>
                <a:lnTo>
                  <a:pt x="8879" y="44295"/>
                </a:lnTo>
                <a:lnTo>
                  <a:pt x="23946" y="46987"/>
                </a:lnTo>
                <a:lnTo>
                  <a:pt x="33973" y="38314"/>
                </a:lnTo>
                <a:lnTo>
                  <a:pt x="37919" y="23929"/>
                </a:lnTo>
                <a:lnTo>
                  <a:pt x="36231" y="14369"/>
                </a:lnTo>
                <a:lnTo>
                  <a:pt x="28139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3" name="object 579">
            <a:extLst>
              <a:ext uri="{FF2B5EF4-FFF2-40B4-BE49-F238E27FC236}">
                <a16:creationId xmlns:a16="http://schemas.microsoft.com/office/drawing/2014/main" id="{E6B92F0D-C8F8-4351-B61A-3354F5D559F8}"/>
              </a:ext>
            </a:extLst>
          </p:cNvPr>
          <p:cNvSpPr>
            <a:spLocks/>
          </p:cNvSpPr>
          <p:nvPr/>
        </p:nvSpPr>
        <p:spPr bwMode="auto">
          <a:xfrm>
            <a:off x="6381750" y="3270250"/>
            <a:ext cx="38100" cy="47625"/>
          </a:xfrm>
          <a:custGeom>
            <a:avLst/>
            <a:gdLst>
              <a:gd name="T0" fmla="*/ 37907 w 38100"/>
              <a:gd name="T1" fmla="*/ 24566 h 46989"/>
              <a:gd name="T2" fmla="*/ 33966 w 38100"/>
              <a:gd name="T3" fmla="*/ 39343 h 46989"/>
              <a:gd name="T4" fmla="*/ 23943 w 38100"/>
              <a:gd name="T5" fmla="*/ 48260 h 46989"/>
              <a:gd name="T6" fmla="*/ 8881 w 38100"/>
              <a:gd name="T7" fmla="*/ 45497 h 46989"/>
              <a:gd name="T8" fmla="*/ 0 w 38100"/>
              <a:gd name="T9" fmla="*/ 36284 h 46989"/>
              <a:gd name="T10" fmla="*/ 569 w 38100"/>
              <a:gd name="T11" fmla="*/ 17137 h 46989"/>
              <a:gd name="T12" fmla="*/ 5881 w 38100"/>
              <a:gd name="T13" fmla="*/ 5214 h 46989"/>
              <a:gd name="T14" fmla="*/ 14391 w 38100"/>
              <a:gd name="T15" fmla="*/ 0 h 46989"/>
              <a:gd name="T16" fmla="*/ 28138 w 38100"/>
              <a:gd name="T17" fmla="*/ 3966 h 46989"/>
              <a:gd name="T18" fmla="*/ 36225 w 38100"/>
              <a:gd name="T19" fmla="*/ 14767 h 46989"/>
              <a:gd name="T20" fmla="*/ 37907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7" y="23914"/>
                </a:moveTo>
                <a:lnTo>
                  <a:pt x="33966" y="38300"/>
                </a:lnTo>
                <a:lnTo>
                  <a:pt x="23943" y="46980"/>
                </a:lnTo>
                <a:lnTo>
                  <a:pt x="8881" y="44290"/>
                </a:lnTo>
                <a:lnTo>
                  <a:pt x="0" y="35321"/>
                </a:lnTo>
                <a:lnTo>
                  <a:pt x="569" y="16682"/>
                </a:lnTo>
                <a:lnTo>
                  <a:pt x="5881" y="5075"/>
                </a:lnTo>
                <a:lnTo>
                  <a:pt x="14391" y="0"/>
                </a:lnTo>
                <a:lnTo>
                  <a:pt x="28138" y="3861"/>
                </a:lnTo>
                <a:lnTo>
                  <a:pt x="36225" y="14375"/>
                </a:lnTo>
                <a:lnTo>
                  <a:pt x="37907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4" name="object 580">
            <a:extLst>
              <a:ext uri="{FF2B5EF4-FFF2-40B4-BE49-F238E27FC236}">
                <a16:creationId xmlns:a16="http://schemas.microsoft.com/office/drawing/2014/main" id="{05FD390F-FB9B-422D-A578-2AB69BB14A94}"/>
              </a:ext>
            </a:extLst>
          </p:cNvPr>
          <p:cNvSpPr>
            <a:spLocks/>
          </p:cNvSpPr>
          <p:nvPr/>
        </p:nvSpPr>
        <p:spPr bwMode="auto">
          <a:xfrm>
            <a:off x="6523038" y="3238500"/>
            <a:ext cx="38100" cy="46038"/>
          </a:xfrm>
          <a:custGeom>
            <a:avLst/>
            <a:gdLst>
              <a:gd name="T0" fmla="*/ 14402 w 38100"/>
              <a:gd name="T1" fmla="*/ 0 h 46989"/>
              <a:gd name="T2" fmla="*/ 5886 w 38100"/>
              <a:gd name="T3" fmla="*/ 4873 h 46989"/>
              <a:gd name="T4" fmla="*/ 573 w 38100"/>
              <a:gd name="T5" fmla="*/ 16016 h 46989"/>
              <a:gd name="T6" fmla="*/ 0 w 38100"/>
              <a:gd name="T7" fmla="*/ 33907 h 46989"/>
              <a:gd name="T8" fmla="*/ 8877 w 38100"/>
              <a:gd name="T9" fmla="*/ 42521 h 46989"/>
              <a:gd name="T10" fmla="*/ 23941 w 38100"/>
              <a:gd name="T11" fmla="*/ 45108 h 46989"/>
              <a:gd name="T12" fmla="*/ 33965 w 38100"/>
              <a:gd name="T13" fmla="*/ 36782 h 46989"/>
              <a:gd name="T14" fmla="*/ 37909 w 38100"/>
              <a:gd name="T15" fmla="*/ 22971 h 46989"/>
              <a:gd name="T16" fmla="*/ 36226 w 38100"/>
              <a:gd name="T17" fmla="*/ 13803 h 46989"/>
              <a:gd name="T18" fmla="*/ 28142 w 38100"/>
              <a:gd name="T19" fmla="*/ 3706 h 46989"/>
              <a:gd name="T20" fmla="*/ 14402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2" y="0"/>
                </a:moveTo>
                <a:lnTo>
                  <a:pt x="5886" y="5077"/>
                </a:lnTo>
                <a:lnTo>
                  <a:pt x="573" y="16685"/>
                </a:lnTo>
                <a:lnTo>
                  <a:pt x="0" y="35322"/>
                </a:lnTo>
                <a:lnTo>
                  <a:pt x="8877" y="44295"/>
                </a:lnTo>
                <a:lnTo>
                  <a:pt x="23941" y="46991"/>
                </a:lnTo>
                <a:lnTo>
                  <a:pt x="33965" y="38317"/>
                </a:lnTo>
                <a:lnTo>
                  <a:pt x="37909" y="23929"/>
                </a:lnTo>
                <a:lnTo>
                  <a:pt x="36226" y="14379"/>
                </a:lnTo>
                <a:lnTo>
                  <a:pt x="28142" y="3861"/>
                </a:lnTo>
                <a:lnTo>
                  <a:pt x="144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5" name="object 581">
            <a:extLst>
              <a:ext uri="{FF2B5EF4-FFF2-40B4-BE49-F238E27FC236}">
                <a16:creationId xmlns:a16="http://schemas.microsoft.com/office/drawing/2014/main" id="{0760A5E6-6FAA-4F72-9190-BF2B77D248C3}"/>
              </a:ext>
            </a:extLst>
          </p:cNvPr>
          <p:cNvSpPr>
            <a:spLocks/>
          </p:cNvSpPr>
          <p:nvPr/>
        </p:nvSpPr>
        <p:spPr bwMode="auto">
          <a:xfrm>
            <a:off x="6523038" y="3238500"/>
            <a:ext cx="38100" cy="46038"/>
          </a:xfrm>
          <a:custGeom>
            <a:avLst/>
            <a:gdLst>
              <a:gd name="T0" fmla="*/ 37913 w 38100"/>
              <a:gd name="T1" fmla="*/ 22969 h 46989"/>
              <a:gd name="T2" fmla="*/ 33968 w 38100"/>
              <a:gd name="T3" fmla="*/ 36781 h 46989"/>
              <a:gd name="T4" fmla="*/ 23941 w 38100"/>
              <a:gd name="T5" fmla="*/ 45103 h 46989"/>
              <a:gd name="T6" fmla="*/ 8878 w 38100"/>
              <a:gd name="T7" fmla="*/ 42518 h 46989"/>
              <a:gd name="T8" fmla="*/ 0 w 38100"/>
              <a:gd name="T9" fmla="*/ 33904 h 46989"/>
              <a:gd name="T10" fmla="*/ 573 w 38100"/>
              <a:gd name="T11" fmla="*/ 16013 h 46989"/>
              <a:gd name="T12" fmla="*/ 5889 w 38100"/>
              <a:gd name="T13" fmla="*/ 4871 h 46989"/>
              <a:gd name="T14" fmla="*/ 14405 w 38100"/>
              <a:gd name="T15" fmla="*/ 0 h 46989"/>
              <a:gd name="T16" fmla="*/ 28144 w 38100"/>
              <a:gd name="T17" fmla="*/ 3705 h 46989"/>
              <a:gd name="T18" fmla="*/ 36230 w 38100"/>
              <a:gd name="T19" fmla="*/ 13801 h 46989"/>
              <a:gd name="T20" fmla="*/ 37913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3" y="23927"/>
                </a:moveTo>
                <a:lnTo>
                  <a:pt x="33968" y="38316"/>
                </a:lnTo>
                <a:lnTo>
                  <a:pt x="23941" y="46986"/>
                </a:lnTo>
                <a:lnTo>
                  <a:pt x="8878" y="44292"/>
                </a:lnTo>
                <a:lnTo>
                  <a:pt x="0" y="35319"/>
                </a:lnTo>
                <a:lnTo>
                  <a:pt x="573" y="16682"/>
                </a:lnTo>
                <a:lnTo>
                  <a:pt x="5889" y="5075"/>
                </a:lnTo>
                <a:lnTo>
                  <a:pt x="14405" y="0"/>
                </a:lnTo>
                <a:lnTo>
                  <a:pt x="28144" y="3860"/>
                </a:lnTo>
                <a:lnTo>
                  <a:pt x="36230" y="14377"/>
                </a:lnTo>
                <a:lnTo>
                  <a:pt x="37913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6" name="object 582">
            <a:extLst>
              <a:ext uri="{FF2B5EF4-FFF2-40B4-BE49-F238E27FC236}">
                <a16:creationId xmlns:a16="http://schemas.microsoft.com/office/drawing/2014/main" id="{AAB3237C-7AA1-4170-8EEB-3748539C809F}"/>
              </a:ext>
            </a:extLst>
          </p:cNvPr>
          <p:cNvSpPr>
            <a:spLocks/>
          </p:cNvSpPr>
          <p:nvPr/>
        </p:nvSpPr>
        <p:spPr bwMode="auto">
          <a:xfrm>
            <a:off x="6665913" y="3238500"/>
            <a:ext cx="38100" cy="46038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4875 h 46989"/>
              <a:gd name="T4" fmla="*/ 571 w 38100"/>
              <a:gd name="T5" fmla="*/ 16019 h 46989"/>
              <a:gd name="T6" fmla="*/ 0 w 38100"/>
              <a:gd name="T7" fmla="*/ 33910 h 46989"/>
              <a:gd name="T8" fmla="*/ 8882 w 38100"/>
              <a:gd name="T9" fmla="*/ 42521 h 46989"/>
              <a:gd name="T10" fmla="*/ 23943 w 38100"/>
              <a:gd name="T11" fmla="*/ 45104 h 46989"/>
              <a:gd name="T12" fmla="*/ 33971 w 38100"/>
              <a:gd name="T13" fmla="*/ 36778 h 46989"/>
              <a:gd name="T14" fmla="*/ 37916 w 38100"/>
              <a:gd name="T15" fmla="*/ 22970 h 46989"/>
              <a:gd name="T16" fmla="*/ 36229 w 38100"/>
              <a:gd name="T17" fmla="*/ 13794 h 46989"/>
              <a:gd name="T18" fmla="*/ 28138 w 38100"/>
              <a:gd name="T19" fmla="*/ 370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7" name="object 583">
            <a:extLst>
              <a:ext uri="{FF2B5EF4-FFF2-40B4-BE49-F238E27FC236}">
                <a16:creationId xmlns:a16="http://schemas.microsoft.com/office/drawing/2014/main" id="{A49C1DD2-9ACE-4DDF-A17A-A8FC14B1DB3B}"/>
              </a:ext>
            </a:extLst>
          </p:cNvPr>
          <p:cNvSpPr>
            <a:spLocks/>
          </p:cNvSpPr>
          <p:nvPr/>
        </p:nvSpPr>
        <p:spPr bwMode="auto">
          <a:xfrm>
            <a:off x="6665913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8" name="object 584">
            <a:extLst>
              <a:ext uri="{FF2B5EF4-FFF2-40B4-BE49-F238E27FC236}">
                <a16:creationId xmlns:a16="http://schemas.microsoft.com/office/drawing/2014/main" id="{EDB73EA5-4168-4DB8-AEFB-87E3EF6972EA}"/>
              </a:ext>
            </a:extLst>
          </p:cNvPr>
          <p:cNvSpPr>
            <a:spLocks/>
          </p:cNvSpPr>
          <p:nvPr/>
        </p:nvSpPr>
        <p:spPr bwMode="auto">
          <a:xfrm>
            <a:off x="680720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9" name="object 585">
            <a:extLst>
              <a:ext uri="{FF2B5EF4-FFF2-40B4-BE49-F238E27FC236}">
                <a16:creationId xmlns:a16="http://schemas.microsoft.com/office/drawing/2014/main" id="{DC1FDEC9-C3FB-4316-BE3C-B0B474665563}"/>
              </a:ext>
            </a:extLst>
          </p:cNvPr>
          <p:cNvSpPr>
            <a:spLocks/>
          </p:cNvSpPr>
          <p:nvPr/>
        </p:nvSpPr>
        <p:spPr bwMode="auto">
          <a:xfrm>
            <a:off x="6807200" y="3270250"/>
            <a:ext cx="38100" cy="47625"/>
          </a:xfrm>
          <a:custGeom>
            <a:avLst/>
            <a:gdLst>
              <a:gd name="T0" fmla="*/ 37905 w 38100"/>
              <a:gd name="T1" fmla="*/ 24566 h 46989"/>
              <a:gd name="T2" fmla="*/ 33963 w 38100"/>
              <a:gd name="T3" fmla="*/ 39343 h 46989"/>
              <a:gd name="T4" fmla="*/ 23941 w 38100"/>
              <a:gd name="T5" fmla="*/ 48260 h 46989"/>
              <a:gd name="T6" fmla="*/ 8884 w 38100"/>
              <a:gd name="T7" fmla="*/ 45496 h 46989"/>
              <a:gd name="T8" fmla="*/ 0 w 38100"/>
              <a:gd name="T9" fmla="*/ 36284 h 46989"/>
              <a:gd name="T10" fmla="*/ 570 w 38100"/>
              <a:gd name="T11" fmla="*/ 17137 h 46989"/>
              <a:gd name="T12" fmla="*/ 5883 w 38100"/>
              <a:gd name="T13" fmla="*/ 5214 h 46989"/>
              <a:gd name="T14" fmla="*/ 14391 w 38100"/>
              <a:gd name="T15" fmla="*/ 0 h 46989"/>
              <a:gd name="T16" fmla="*/ 28136 w 38100"/>
              <a:gd name="T17" fmla="*/ 3966 h 46989"/>
              <a:gd name="T18" fmla="*/ 36223 w 38100"/>
              <a:gd name="T19" fmla="*/ 14768 h 46989"/>
              <a:gd name="T20" fmla="*/ 37905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4"/>
                </a:moveTo>
                <a:lnTo>
                  <a:pt x="33963" y="38300"/>
                </a:lnTo>
                <a:lnTo>
                  <a:pt x="23941" y="46980"/>
                </a:lnTo>
                <a:lnTo>
                  <a:pt x="8884" y="44289"/>
                </a:lnTo>
                <a:lnTo>
                  <a:pt x="0" y="35321"/>
                </a:lnTo>
                <a:lnTo>
                  <a:pt x="570" y="16682"/>
                </a:lnTo>
                <a:lnTo>
                  <a:pt x="5883" y="5075"/>
                </a:lnTo>
                <a:lnTo>
                  <a:pt x="14391" y="0"/>
                </a:lnTo>
                <a:lnTo>
                  <a:pt x="28136" y="3861"/>
                </a:lnTo>
                <a:lnTo>
                  <a:pt x="36223" y="14376"/>
                </a:lnTo>
                <a:lnTo>
                  <a:pt x="37905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0" name="object 586">
            <a:extLst>
              <a:ext uri="{FF2B5EF4-FFF2-40B4-BE49-F238E27FC236}">
                <a16:creationId xmlns:a16="http://schemas.microsoft.com/office/drawing/2014/main" id="{664FF31B-9B1F-4450-95EF-19C9C28BDD67}"/>
              </a:ext>
            </a:extLst>
          </p:cNvPr>
          <p:cNvSpPr>
            <a:spLocks/>
          </p:cNvSpPr>
          <p:nvPr/>
        </p:nvSpPr>
        <p:spPr bwMode="auto">
          <a:xfrm>
            <a:off x="7091363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1" name="object 587">
            <a:extLst>
              <a:ext uri="{FF2B5EF4-FFF2-40B4-BE49-F238E27FC236}">
                <a16:creationId xmlns:a16="http://schemas.microsoft.com/office/drawing/2014/main" id="{857CB405-3E65-498B-9342-56DD30755FB6}"/>
              </a:ext>
            </a:extLst>
          </p:cNvPr>
          <p:cNvSpPr>
            <a:spLocks/>
          </p:cNvSpPr>
          <p:nvPr/>
        </p:nvSpPr>
        <p:spPr bwMode="auto">
          <a:xfrm>
            <a:off x="7091363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2" name="object 588">
            <a:extLst>
              <a:ext uri="{FF2B5EF4-FFF2-40B4-BE49-F238E27FC236}">
                <a16:creationId xmlns:a16="http://schemas.microsoft.com/office/drawing/2014/main" id="{DFADF3C5-8F10-4845-B047-BC7A880FED37}"/>
              </a:ext>
            </a:extLst>
          </p:cNvPr>
          <p:cNvSpPr>
            <a:spLocks/>
          </p:cNvSpPr>
          <p:nvPr/>
        </p:nvSpPr>
        <p:spPr bwMode="auto">
          <a:xfrm>
            <a:off x="7377113" y="3208338"/>
            <a:ext cx="38100" cy="46037"/>
          </a:xfrm>
          <a:custGeom>
            <a:avLst/>
            <a:gdLst>
              <a:gd name="T0" fmla="*/ 14403 w 38100"/>
              <a:gd name="T1" fmla="*/ 0 h 46989"/>
              <a:gd name="T2" fmla="*/ 5889 w 38100"/>
              <a:gd name="T3" fmla="*/ 4868 h 46989"/>
              <a:gd name="T4" fmla="*/ 572 w 38100"/>
              <a:gd name="T5" fmla="*/ 16007 h 46989"/>
              <a:gd name="T6" fmla="*/ 0 w 38100"/>
              <a:gd name="T7" fmla="*/ 33898 h 46989"/>
              <a:gd name="T8" fmla="*/ 8882 w 38100"/>
              <a:gd name="T9" fmla="*/ 42508 h 46989"/>
              <a:gd name="T10" fmla="*/ 23943 w 38100"/>
              <a:gd name="T11" fmla="*/ 45092 h 46989"/>
              <a:gd name="T12" fmla="*/ 33971 w 38100"/>
              <a:gd name="T13" fmla="*/ 36767 h 46989"/>
              <a:gd name="T14" fmla="*/ 37916 w 38100"/>
              <a:gd name="T15" fmla="*/ 22957 h 46989"/>
              <a:gd name="T16" fmla="*/ 36233 w 38100"/>
              <a:gd name="T17" fmla="*/ 13797 h 46989"/>
              <a:gd name="T18" fmla="*/ 28144 w 38100"/>
              <a:gd name="T19" fmla="*/ 3704 h 46989"/>
              <a:gd name="T20" fmla="*/ 1440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3" y="0"/>
                </a:moveTo>
                <a:lnTo>
                  <a:pt x="5889" y="5072"/>
                </a:lnTo>
                <a:lnTo>
                  <a:pt x="572" y="16676"/>
                </a:lnTo>
                <a:lnTo>
                  <a:pt x="0" y="35314"/>
                </a:lnTo>
                <a:lnTo>
                  <a:pt x="8882" y="44284"/>
                </a:lnTo>
                <a:lnTo>
                  <a:pt x="23943" y="46976"/>
                </a:lnTo>
                <a:lnTo>
                  <a:pt x="33971" y="38303"/>
                </a:lnTo>
                <a:lnTo>
                  <a:pt x="37916" y="23917"/>
                </a:lnTo>
                <a:lnTo>
                  <a:pt x="36233" y="14373"/>
                </a:lnTo>
                <a:lnTo>
                  <a:pt x="28144" y="3859"/>
                </a:lnTo>
                <a:lnTo>
                  <a:pt x="144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3" name="object 589">
            <a:extLst>
              <a:ext uri="{FF2B5EF4-FFF2-40B4-BE49-F238E27FC236}">
                <a16:creationId xmlns:a16="http://schemas.microsoft.com/office/drawing/2014/main" id="{F15C8279-E306-430A-B6C8-F5941FF9E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011613"/>
            <a:ext cx="120348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20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23913" indent="-3540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Day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1</a:t>
            </a:r>
          </a:p>
          <a:p>
            <a:pPr eaLnBrk="1" hangingPunct="1">
              <a:spcBef>
                <a:spcPts val="50"/>
              </a:spcBef>
            </a:pP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3"/>
              </a:spcBef>
            </a:pPr>
            <a:endParaRPr lang="en-US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225"/>
              </a:lnSpc>
            </a:pPr>
            <a:endParaRPr lang="en-US" altLang="en-US" sz="2400"/>
          </a:p>
        </p:txBody>
      </p:sp>
      <p:sp>
        <p:nvSpPr>
          <p:cNvPr id="590" name="object 590">
            <a:extLst>
              <a:ext uri="{FF2B5EF4-FFF2-40B4-BE49-F238E27FC236}">
                <a16:creationId xmlns:a16="http://schemas.microsoft.com/office/drawing/2014/main" id="{B7572373-FF68-4809-BAE3-C55464214CF1}"/>
              </a:ext>
            </a:extLst>
          </p:cNvPr>
          <p:cNvSpPr txBox="1"/>
          <p:nvPr/>
        </p:nvSpPr>
        <p:spPr>
          <a:xfrm>
            <a:off x="5984875" y="3708400"/>
            <a:ext cx="17780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0</a:t>
            </a:r>
            <a:r>
              <a:rPr sz="700" spc="-35" dirty="0">
                <a:latin typeface="Arial"/>
                <a:cs typeface="Arial"/>
              </a:rPr>
              <a:t>.</a:t>
            </a:r>
            <a:r>
              <a:rPr sz="700" spc="-50" dirty="0">
                <a:latin typeface="Arial"/>
                <a:cs typeface="Arial"/>
              </a:rPr>
              <a:t>2</a:t>
            </a:r>
            <a:r>
              <a:rPr sz="700" spc="-55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591" name="object 591">
            <a:extLst>
              <a:ext uri="{FF2B5EF4-FFF2-40B4-BE49-F238E27FC236}">
                <a16:creationId xmlns:a16="http://schemas.microsoft.com/office/drawing/2014/main" id="{9A7D0C33-FF6F-4B13-9E92-2EEFCC4FDF06}"/>
              </a:ext>
            </a:extLst>
          </p:cNvPr>
          <p:cNvSpPr txBox="1"/>
          <p:nvPr/>
        </p:nvSpPr>
        <p:spPr>
          <a:xfrm>
            <a:off x="6027738" y="3473450"/>
            <a:ext cx="1333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0.5</a:t>
            </a:r>
            <a:endParaRPr sz="700">
              <a:latin typeface="Arial"/>
              <a:cs typeface="Arial"/>
            </a:endParaRPr>
          </a:p>
        </p:txBody>
      </p:sp>
      <p:sp>
        <p:nvSpPr>
          <p:cNvPr id="592" name="object 592">
            <a:extLst>
              <a:ext uri="{FF2B5EF4-FFF2-40B4-BE49-F238E27FC236}">
                <a16:creationId xmlns:a16="http://schemas.microsoft.com/office/drawing/2014/main" id="{A83F3821-3B84-4081-9B52-2BE815B7B171}"/>
              </a:ext>
            </a:extLst>
          </p:cNvPr>
          <p:cNvSpPr txBox="1"/>
          <p:nvPr/>
        </p:nvSpPr>
        <p:spPr>
          <a:xfrm>
            <a:off x="6092825" y="3238500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593" name="object 593">
            <a:extLst>
              <a:ext uri="{FF2B5EF4-FFF2-40B4-BE49-F238E27FC236}">
                <a16:creationId xmlns:a16="http://schemas.microsoft.com/office/drawing/2014/main" id="{0271434F-38DE-4331-87CB-CC435849B89A}"/>
              </a:ext>
            </a:extLst>
          </p:cNvPr>
          <p:cNvSpPr txBox="1"/>
          <p:nvPr/>
        </p:nvSpPr>
        <p:spPr>
          <a:xfrm>
            <a:off x="6092825" y="3001963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594" name="object 594">
            <a:extLst>
              <a:ext uri="{FF2B5EF4-FFF2-40B4-BE49-F238E27FC236}">
                <a16:creationId xmlns:a16="http://schemas.microsoft.com/office/drawing/2014/main" id="{1628EC36-D1CD-438A-A5AA-190337C19B84}"/>
              </a:ext>
            </a:extLst>
          </p:cNvPr>
          <p:cNvSpPr txBox="1"/>
          <p:nvPr/>
        </p:nvSpPr>
        <p:spPr>
          <a:xfrm>
            <a:off x="6092825" y="2765425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595" name="object 595">
            <a:extLst>
              <a:ext uri="{FF2B5EF4-FFF2-40B4-BE49-F238E27FC236}">
                <a16:creationId xmlns:a16="http://schemas.microsoft.com/office/drawing/2014/main" id="{9279D336-7772-454E-85FB-875CD02664DF}"/>
              </a:ext>
            </a:extLst>
          </p:cNvPr>
          <p:cNvSpPr txBox="1"/>
          <p:nvPr/>
        </p:nvSpPr>
        <p:spPr>
          <a:xfrm>
            <a:off x="6092825" y="2530475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596" name="object 596">
            <a:extLst>
              <a:ext uri="{FF2B5EF4-FFF2-40B4-BE49-F238E27FC236}">
                <a16:creationId xmlns:a16="http://schemas.microsoft.com/office/drawing/2014/main" id="{FB64D3C6-90B3-4E1B-ACF2-325CDE0B129C}"/>
              </a:ext>
            </a:extLst>
          </p:cNvPr>
          <p:cNvSpPr txBox="1"/>
          <p:nvPr/>
        </p:nvSpPr>
        <p:spPr>
          <a:xfrm>
            <a:off x="6049963" y="2293938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597" name="object 597">
            <a:extLst>
              <a:ext uri="{FF2B5EF4-FFF2-40B4-BE49-F238E27FC236}">
                <a16:creationId xmlns:a16="http://schemas.microsoft.com/office/drawing/2014/main" id="{04733845-F708-41B6-8B43-873DD28DD9E3}"/>
              </a:ext>
            </a:extLst>
          </p:cNvPr>
          <p:cNvSpPr txBox="1"/>
          <p:nvPr/>
        </p:nvSpPr>
        <p:spPr>
          <a:xfrm>
            <a:off x="6049963" y="2058988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3</a:t>
            </a: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598" name="object 598">
            <a:extLst>
              <a:ext uri="{FF2B5EF4-FFF2-40B4-BE49-F238E27FC236}">
                <a16:creationId xmlns:a16="http://schemas.microsoft.com/office/drawing/2014/main" id="{172C046E-96D9-4FC0-83CC-1899D140B8C1}"/>
              </a:ext>
            </a:extLst>
          </p:cNvPr>
          <p:cNvSpPr txBox="1"/>
          <p:nvPr/>
        </p:nvSpPr>
        <p:spPr>
          <a:xfrm>
            <a:off x="6049963" y="1822450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6</a:t>
            </a: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599" name="object 599">
            <a:extLst>
              <a:ext uri="{FF2B5EF4-FFF2-40B4-BE49-F238E27FC236}">
                <a16:creationId xmlns:a16="http://schemas.microsoft.com/office/drawing/2014/main" id="{58905873-AFE9-4C76-9BAD-8026325732D1}"/>
              </a:ext>
            </a:extLst>
          </p:cNvPr>
          <p:cNvSpPr txBox="1"/>
          <p:nvPr/>
        </p:nvSpPr>
        <p:spPr>
          <a:xfrm>
            <a:off x="6007100" y="1587500"/>
            <a:ext cx="1539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128</a:t>
            </a:r>
            <a:endParaRPr sz="700">
              <a:latin typeface="Arial"/>
              <a:cs typeface="Arial"/>
            </a:endParaRPr>
          </a:p>
        </p:txBody>
      </p:sp>
      <p:sp>
        <p:nvSpPr>
          <p:cNvPr id="42584" name="object 600">
            <a:extLst>
              <a:ext uri="{FF2B5EF4-FFF2-40B4-BE49-F238E27FC236}">
                <a16:creationId xmlns:a16="http://schemas.microsoft.com/office/drawing/2014/main" id="{E5912777-C5B4-498E-BD2D-C8FDEDA059FE}"/>
              </a:ext>
            </a:extLst>
          </p:cNvPr>
          <p:cNvSpPr>
            <a:spLocks/>
          </p:cNvSpPr>
          <p:nvPr/>
        </p:nvSpPr>
        <p:spPr bwMode="auto">
          <a:xfrm>
            <a:off x="7377113" y="3208338"/>
            <a:ext cx="38100" cy="46037"/>
          </a:xfrm>
          <a:custGeom>
            <a:avLst/>
            <a:gdLst>
              <a:gd name="T0" fmla="*/ 37905 w 38100"/>
              <a:gd name="T1" fmla="*/ 22954 h 46989"/>
              <a:gd name="T2" fmla="*/ 33963 w 38100"/>
              <a:gd name="T3" fmla="*/ 36766 h 46989"/>
              <a:gd name="T4" fmla="*/ 23941 w 38100"/>
              <a:gd name="T5" fmla="*/ 45096 h 46989"/>
              <a:gd name="T6" fmla="*/ 8884 w 38100"/>
              <a:gd name="T7" fmla="*/ 42513 h 46989"/>
              <a:gd name="T8" fmla="*/ 0 w 38100"/>
              <a:gd name="T9" fmla="*/ 33902 h 46989"/>
              <a:gd name="T10" fmla="*/ 570 w 38100"/>
              <a:gd name="T11" fmla="*/ 16014 h 46989"/>
              <a:gd name="T12" fmla="*/ 5884 w 38100"/>
              <a:gd name="T13" fmla="*/ 4872 h 46989"/>
              <a:gd name="T14" fmla="*/ 14396 w 38100"/>
              <a:gd name="T15" fmla="*/ 0 h 46989"/>
              <a:gd name="T16" fmla="*/ 28139 w 38100"/>
              <a:gd name="T17" fmla="*/ 3706 h 46989"/>
              <a:gd name="T18" fmla="*/ 36224 w 38100"/>
              <a:gd name="T19" fmla="*/ 13801 h 46989"/>
              <a:gd name="T20" fmla="*/ 37905 w 38100"/>
              <a:gd name="T21" fmla="*/ 2295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5" name="object 601">
            <a:extLst>
              <a:ext uri="{FF2B5EF4-FFF2-40B4-BE49-F238E27FC236}">
                <a16:creationId xmlns:a16="http://schemas.microsoft.com/office/drawing/2014/main" id="{F4F3E1CF-F8E1-4EEB-8F80-B40EAC0F6ED3}"/>
              </a:ext>
            </a:extLst>
          </p:cNvPr>
          <p:cNvSpPr>
            <a:spLocks/>
          </p:cNvSpPr>
          <p:nvPr/>
        </p:nvSpPr>
        <p:spPr bwMode="auto">
          <a:xfrm>
            <a:off x="7661275" y="3305175"/>
            <a:ext cx="38100" cy="47625"/>
          </a:xfrm>
          <a:custGeom>
            <a:avLst/>
            <a:gdLst>
              <a:gd name="T0" fmla="*/ 14394 w 38100"/>
              <a:gd name="T1" fmla="*/ 0 h 46989"/>
              <a:gd name="T2" fmla="*/ 5882 w 38100"/>
              <a:gd name="T3" fmla="*/ 5217 h 46989"/>
              <a:gd name="T4" fmla="*/ 569 w 38100"/>
              <a:gd name="T5" fmla="*/ 17141 h 46989"/>
              <a:gd name="T6" fmla="*/ 0 w 38100"/>
              <a:gd name="T7" fmla="*/ 36285 h 46989"/>
              <a:gd name="T8" fmla="*/ 8882 w 38100"/>
              <a:gd name="T9" fmla="*/ 45501 h 46989"/>
              <a:gd name="T10" fmla="*/ 23940 w 38100"/>
              <a:gd name="T11" fmla="*/ 48267 h 46989"/>
              <a:gd name="T12" fmla="*/ 33960 w 38100"/>
              <a:gd name="T13" fmla="*/ 39348 h 46989"/>
              <a:gd name="T14" fmla="*/ 37901 w 38100"/>
              <a:gd name="T15" fmla="*/ 24568 h 46989"/>
              <a:gd name="T16" fmla="*/ 36220 w 38100"/>
              <a:gd name="T17" fmla="*/ 14771 h 46989"/>
              <a:gd name="T18" fmla="*/ 28137 w 38100"/>
              <a:gd name="T19" fmla="*/ 3967 h 46989"/>
              <a:gd name="T20" fmla="*/ 14394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4" y="0"/>
                </a:moveTo>
                <a:lnTo>
                  <a:pt x="5882" y="5078"/>
                </a:lnTo>
                <a:lnTo>
                  <a:pt x="569" y="16686"/>
                </a:lnTo>
                <a:lnTo>
                  <a:pt x="0" y="35322"/>
                </a:lnTo>
                <a:lnTo>
                  <a:pt x="8882" y="44293"/>
                </a:lnTo>
                <a:lnTo>
                  <a:pt x="23940" y="46986"/>
                </a:lnTo>
                <a:lnTo>
                  <a:pt x="33960" y="38305"/>
                </a:lnTo>
                <a:lnTo>
                  <a:pt x="37901" y="23916"/>
                </a:lnTo>
                <a:lnTo>
                  <a:pt x="36220" y="14379"/>
                </a:lnTo>
                <a:lnTo>
                  <a:pt x="28137" y="3862"/>
                </a:lnTo>
                <a:lnTo>
                  <a:pt x="1439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6" name="object 602">
            <a:extLst>
              <a:ext uri="{FF2B5EF4-FFF2-40B4-BE49-F238E27FC236}">
                <a16:creationId xmlns:a16="http://schemas.microsoft.com/office/drawing/2014/main" id="{96E1665E-5C78-4954-A5CA-DFF4065BE847}"/>
              </a:ext>
            </a:extLst>
          </p:cNvPr>
          <p:cNvSpPr>
            <a:spLocks/>
          </p:cNvSpPr>
          <p:nvPr/>
        </p:nvSpPr>
        <p:spPr bwMode="auto">
          <a:xfrm>
            <a:off x="7661275" y="3305175"/>
            <a:ext cx="38100" cy="47625"/>
          </a:xfrm>
          <a:custGeom>
            <a:avLst/>
            <a:gdLst>
              <a:gd name="T0" fmla="*/ 37911 w 38100"/>
              <a:gd name="T1" fmla="*/ 24580 h 46989"/>
              <a:gd name="T2" fmla="*/ 33966 w 38100"/>
              <a:gd name="T3" fmla="*/ 39355 h 46989"/>
              <a:gd name="T4" fmla="*/ 23939 w 38100"/>
              <a:gd name="T5" fmla="*/ 48267 h 46989"/>
              <a:gd name="T6" fmla="*/ 8881 w 38100"/>
              <a:gd name="T7" fmla="*/ 45496 h 46989"/>
              <a:gd name="T8" fmla="*/ 0 w 38100"/>
              <a:gd name="T9" fmla="*/ 36276 h 46989"/>
              <a:gd name="T10" fmla="*/ 574 w 38100"/>
              <a:gd name="T11" fmla="*/ 17134 h 46989"/>
              <a:gd name="T12" fmla="*/ 5892 w 38100"/>
              <a:gd name="T13" fmla="*/ 5213 h 46989"/>
              <a:gd name="T14" fmla="*/ 14407 w 38100"/>
              <a:gd name="T15" fmla="*/ 0 h 46989"/>
              <a:gd name="T16" fmla="*/ 28144 w 38100"/>
              <a:gd name="T17" fmla="*/ 3966 h 46989"/>
              <a:gd name="T18" fmla="*/ 36229 w 38100"/>
              <a:gd name="T19" fmla="*/ 14772 h 46989"/>
              <a:gd name="T20" fmla="*/ 37911 w 38100"/>
              <a:gd name="T21" fmla="*/ 2458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8"/>
                </a:moveTo>
                <a:lnTo>
                  <a:pt x="33966" y="38310"/>
                </a:lnTo>
                <a:lnTo>
                  <a:pt x="23939" y="46986"/>
                </a:lnTo>
                <a:lnTo>
                  <a:pt x="8881" y="44289"/>
                </a:lnTo>
                <a:lnTo>
                  <a:pt x="0" y="35314"/>
                </a:lnTo>
                <a:lnTo>
                  <a:pt x="574" y="16679"/>
                </a:lnTo>
                <a:lnTo>
                  <a:pt x="5892" y="5074"/>
                </a:lnTo>
                <a:lnTo>
                  <a:pt x="14407" y="0"/>
                </a:lnTo>
                <a:lnTo>
                  <a:pt x="28144" y="3861"/>
                </a:lnTo>
                <a:lnTo>
                  <a:pt x="36229" y="14380"/>
                </a:lnTo>
                <a:lnTo>
                  <a:pt x="37911" y="2392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7" name="object 603">
            <a:extLst>
              <a:ext uri="{FF2B5EF4-FFF2-40B4-BE49-F238E27FC236}">
                <a16:creationId xmlns:a16="http://schemas.microsoft.com/office/drawing/2014/main" id="{A18E17AD-1575-4654-A3FF-A56BD321D8DA}"/>
              </a:ext>
            </a:extLst>
          </p:cNvPr>
          <p:cNvSpPr>
            <a:spLocks/>
          </p:cNvSpPr>
          <p:nvPr/>
        </p:nvSpPr>
        <p:spPr bwMode="auto">
          <a:xfrm>
            <a:off x="7804150" y="3270250"/>
            <a:ext cx="38100" cy="47625"/>
          </a:xfrm>
          <a:custGeom>
            <a:avLst/>
            <a:gdLst>
              <a:gd name="T0" fmla="*/ 14399 w 38100"/>
              <a:gd name="T1" fmla="*/ 0 h 46989"/>
              <a:gd name="T2" fmla="*/ 5887 w 38100"/>
              <a:gd name="T3" fmla="*/ 5217 h 46989"/>
              <a:gd name="T4" fmla="*/ 572 w 38100"/>
              <a:gd name="T5" fmla="*/ 17141 h 46989"/>
              <a:gd name="T6" fmla="*/ 0 w 38100"/>
              <a:gd name="T7" fmla="*/ 36287 h 46989"/>
              <a:gd name="T8" fmla="*/ 8881 w 38100"/>
              <a:gd name="T9" fmla="*/ 45503 h 46989"/>
              <a:gd name="T10" fmla="*/ 23940 w 38100"/>
              <a:gd name="T11" fmla="*/ 48269 h 46989"/>
              <a:gd name="T12" fmla="*/ 33968 w 38100"/>
              <a:gd name="T13" fmla="*/ 39359 h 46989"/>
              <a:gd name="T14" fmla="*/ 37918 w 38100"/>
              <a:gd name="T15" fmla="*/ 24581 h 46989"/>
              <a:gd name="T16" fmla="*/ 36228 w 38100"/>
              <a:gd name="T17" fmla="*/ 14764 h 46989"/>
              <a:gd name="T18" fmla="*/ 28134 w 38100"/>
              <a:gd name="T19" fmla="*/ 3964 h 46989"/>
              <a:gd name="T20" fmla="*/ 14399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9" y="0"/>
                </a:moveTo>
                <a:lnTo>
                  <a:pt x="5887" y="5078"/>
                </a:lnTo>
                <a:lnTo>
                  <a:pt x="572" y="16686"/>
                </a:lnTo>
                <a:lnTo>
                  <a:pt x="0" y="35324"/>
                </a:lnTo>
                <a:lnTo>
                  <a:pt x="8881" y="44295"/>
                </a:lnTo>
                <a:lnTo>
                  <a:pt x="23940" y="46988"/>
                </a:lnTo>
                <a:lnTo>
                  <a:pt x="33968" y="38314"/>
                </a:lnTo>
                <a:lnTo>
                  <a:pt x="37918" y="23929"/>
                </a:lnTo>
                <a:lnTo>
                  <a:pt x="36228" y="14372"/>
                </a:lnTo>
                <a:lnTo>
                  <a:pt x="28134" y="3859"/>
                </a:lnTo>
                <a:lnTo>
                  <a:pt x="14399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8" name="object 604">
            <a:extLst>
              <a:ext uri="{FF2B5EF4-FFF2-40B4-BE49-F238E27FC236}">
                <a16:creationId xmlns:a16="http://schemas.microsoft.com/office/drawing/2014/main" id="{F2B59D63-7C1F-4330-9439-478E12CD320A}"/>
              </a:ext>
            </a:extLst>
          </p:cNvPr>
          <p:cNvSpPr>
            <a:spLocks/>
          </p:cNvSpPr>
          <p:nvPr/>
        </p:nvSpPr>
        <p:spPr bwMode="auto">
          <a:xfrm>
            <a:off x="7804150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9" name="object 605">
            <a:extLst>
              <a:ext uri="{FF2B5EF4-FFF2-40B4-BE49-F238E27FC236}">
                <a16:creationId xmlns:a16="http://schemas.microsoft.com/office/drawing/2014/main" id="{DCF70A86-C09F-4969-A9F1-5CD23ED8B625}"/>
              </a:ext>
            </a:extLst>
          </p:cNvPr>
          <p:cNvSpPr>
            <a:spLocks/>
          </p:cNvSpPr>
          <p:nvPr/>
        </p:nvSpPr>
        <p:spPr bwMode="auto">
          <a:xfrm>
            <a:off x="7947025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8 w 38100"/>
              <a:gd name="T3" fmla="*/ 5215 h 46989"/>
              <a:gd name="T4" fmla="*/ 573 w 38100"/>
              <a:gd name="T5" fmla="*/ 17139 h 46989"/>
              <a:gd name="T6" fmla="*/ 0 w 38100"/>
              <a:gd name="T7" fmla="*/ 36286 h 46989"/>
              <a:gd name="T8" fmla="*/ 8880 w 38100"/>
              <a:gd name="T9" fmla="*/ 45503 h 46989"/>
              <a:gd name="T10" fmla="*/ 23937 w 38100"/>
              <a:gd name="T11" fmla="*/ 48270 h 46989"/>
              <a:gd name="T12" fmla="*/ 33964 w 38100"/>
              <a:gd name="T13" fmla="*/ 39360 h 46989"/>
              <a:gd name="T14" fmla="*/ 37906 w 38100"/>
              <a:gd name="T15" fmla="*/ 24582 h 46989"/>
              <a:gd name="T16" fmla="*/ 36222 w 38100"/>
              <a:gd name="T17" fmla="*/ 14770 h 46989"/>
              <a:gd name="T18" fmla="*/ 28138 w 38100"/>
              <a:gd name="T19" fmla="*/ 3966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8" y="5076"/>
                </a:lnTo>
                <a:lnTo>
                  <a:pt x="573" y="16684"/>
                </a:lnTo>
                <a:lnTo>
                  <a:pt x="0" y="35323"/>
                </a:lnTo>
                <a:lnTo>
                  <a:pt x="8880" y="44295"/>
                </a:lnTo>
                <a:lnTo>
                  <a:pt x="23937" y="46989"/>
                </a:lnTo>
                <a:lnTo>
                  <a:pt x="33964" y="38315"/>
                </a:lnTo>
                <a:lnTo>
                  <a:pt x="37906" y="23930"/>
                </a:lnTo>
                <a:lnTo>
                  <a:pt x="36222" y="14378"/>
                </a:lnTo>
                <a:lnTo>
                  <a:pt x="28138" y="3861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0" name="object 606">
            <a:extLst>
              <a:ext uri="{FF2B5EF4-FFF2-40B4-BE49-F238E27FC236}">
                <a16:creationId xmlns:a16="http://schemas.microsoft.com/office/drawing/2014/main" id="{FF6002DF-E95D-4EB5-882E-C1D1CDC12BEA}"/>
              </a:ext>
            </a:extLst>
          </p:cNvPr>
          <p:cNvSpPr>
            <a:spLocks/>
          </p:cNvSpPr>
          <p:nvPr/>
        </p:nvSpPr>
        <p:spPr bwMode="auto">
          <a:xfrm>
            <a:off x="7947025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1" name="object 607">
            <a:extLst>
              <a:ext uri="{FF2B5EF4-FFF2-40B4-BE49-F238E27FC236}">
                <a16:creationId xmlns:a16="http://schemas.microsoft.com/office/drawing/2014/main" id="{6F47FB1E-9EDE-4A94-B7E5-445E687EA697}"/>
              </a:ext>
            </a:extLst>
          </p:cNvPr>
          <p:cNvSpPr>
            <a:spLocks/>
          </p:cNvSpPr>
          <p:nvPr/>
        </p:nvSpPr>
        <p:spPr bwMode="auto">
          <a:xfrm>
            <a:off x="8088313" y="3208338"/>
            <a:ext cx="38100" cy="46037"/>
          </a:xfrm>
          <a:custGeom>
            <a:avLst/>
            <a:gdLst>
              <a:gd name="T0" fmla="*/ 14403 w 38100"/>
              <a:gd name="T1" fmla="*/ 0 h 46989"/>
              <a:gd name="T2" fmla="*/ 5889 w 38100"/>
              <a:gd name="T3" fmla="*/ 4868 h 46989"/>
              <a:gd name="T4" fmla="*/ 572 w 38100"/>
              <a:gd name="T5" fmla="*/ 16007 h 46989"/>
              <a:gd name="T6" fmla="*/ 0 w 38100"/>
              <a:gd name="T7" fmla="*/ 33898 h 46989"/>
              <a:gd name="T8" fmla="*/ 8882 w 38100"/>
              <a:gd name="T9" fmla="*/ 42508 h 46989"/>
              <a:gd name="T10" fmla="*/ 23943 w 38100"/>
              <a:gd name="T11" fmla="*/ 45092 h 46989"/>
              <a:gd name="T12" fmla="*/ 33971 w 38100"/>
              <a:gd name="T13" fmla="*/ 36767 h 46989"/>
              <a:gd name="T14" fmla="*/ 37916 w 38100"/>
              <a:gd name="T15" fmla="*/ 22957 h 46989"/>
              <a:gd name="T16" fmla="*/ 36233 w 38100"/>
              <a:gd name="T17" fmla="*/ 13797 h 46989"/>
              <a:gd name="T18" fmla="*/ 28144 w 38100"/>
              <a:gd name="T19" fmla="*/ 3704 h 46989"/>
              <a:gd name="T20" fmla="*/ 1440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3" y="0"/>
                </a:moveTo>
                <a:lnTo>
                  <a:pt x="5889" y="5072"/>
                </a:lnTo>
                <a:lnTo>
                  <a:pt x="572" y="16676"/>
                </a:lnTo>
                <a:lnTo>
                  <a:pt x="0" y="35314"/>
                </a:lnTo>
                <a:lnTo>
                  <a:pt x="8882" y="44284"/>
                </a:lnTo>
                <a:lnTo>
                  <a:pt x="23943" y="46976"/>
                </a:lnTo>
                <a:lnTo>
                  <a:pt x="33971" y="38303"/>
                </a:lnTo>
                <a:lnTo>
                  <a:pt x="37916" y="23917"/>
                </a:lnTo>
                <a:lnTo>
                  <a:pt x="36233" y="14373"/>
                </a:lnTo>
                <a:lnTo>
                  <a:pt x="28144" y="3859"/>
                </a:lnTo>
                <a:lnTo>
                  <a:pt x="144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2" name="object 608">
            <a:extLst>
              <a:ext uri="{FF2B5EF4-FFF2-40B4-BE49-F238E27FC236}">
                <a16:creationId xmlns:a16="http://schemas.microsoft.com/office/drawing/2014/main" id="{FEDF051A-72D3-448F-96EE-79D333E0BB3F}"/>
              </a:ext>
            </a:extLst>
          </p:cNvPr>
          <p:cNvSpPr>
            <a:spLocks/>
          </p:cNvSpPr>
          <p:nvPr/>
        </p:nvSpPr>
        <p:spPr bwMode="auto">
          <a:xfrm>
            <a:off x="8088313" y="3208338"/>
            <a:ext cx="38100" cy="46037"/>
          </a:xfrm>
          <a:custGeom>
            <a:avLst/>
            <a:gdLst>
              <a:gd name="T0" fmla="*/ 37905 w 38100"/>
              <a:gd name="T1" fmla="*/ 22954 h 46989"/>
              <a:gd name="T2" fmla="*/ 33963 w 38100"/>
              <a:gd name="T3" fmla="*/ 36766 h 46989"/>
              <a:gd name="T4" fmla="*/ 23941 w 38100"/>
              <a:gd name="T5" fmla="*/ 45096 h 46989"/>
              <a:gd name="T6" fmla="*/ 8884 w 38100"/>
              <a:gd name="T7" fmla="*/ 42513 h 46989"/>
              <a:gd name="T8" fmla="*/ 0 w 38100"/>
              <a:gd name="T9" fmla="*/ 33902 h 46989"/>
              <a:gd name="T10" fmla="*/ 570 w 38100"/>
              <a:gd name="T11" fmla="*/ 16014 h 46989"/>
              <a:gd name="T12" fmla="*/ 5884 w 38100"/>
              <a:gd name="T13" fmla="*/ 4872 h 46989"/>
              <a:gd name="T14" fmla="*/ 14396 w 38100"/>
              <a:gd name="T15" fmla="*/ 0 h 46989"/>
              <a:gd name="T16" fmla="*/ 28139 w 38100"/>
              <a:gd name="T17" fmla="*/ 3706 h 46989"/>
              <a:gd name="T18" fmla="*/ 36224 w 38100"/>
              <a:gd name="T19" fmla="*/ 13801 h 46989"/>
              <a:gd name="T20" fmla="*/ 37905 w 38100"/>
              <a:gd name="T21" fmla="*/ 2295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3" name="object 609">
            <a:extLst>
              <a:ext uri="{FF2B5EF4-FFF2-40B4-BE49-F238E27FC236}">
                <a16:creationId xmlns:a16="http://schemas.microsoft.com/office/drawing/2014/main" id="{A458F37F-A9FE-474F-B07A-D5D4ADB4CE14}"/>
              </a:ext>
            </a:extLst>
          </p:cNvPr>
          <p:cNvSpPr>
            <a:spLocks/>
          </p:cNvSpPr>
          <p:nvPr/>
        </p:nvSpPr>
        <p:spPr bwMode="auto">
          <a:xfrm>
            <a:off x="8231188" y="3238500"/>
            <a:ext cx="38100" cy="46038"/>
          </a:xfrm>
          <a:custGeom>
            <a:avLst/>
            <a:gdLst>
              <a:gd name="T0" fmla="*/ 14405 w 38100"/>
              <a:gd name="T1" fmla="*/ 0 h 46989"/>
              <a:gd name="T2" fmla="*/ 5891 w 38100"/>
              <a:gd name="T3" fmla="*/ 4872 h 46989"/>
              <a:gd name="T4" fmla="*/ 574 w 38100"/>
              <a:gd name="T5" fmla="*/ 16015 h 46989"/>
              <a:gd name="T6" fmla="*/ 0 w 38100"/>
              <a:gd name="T7" fmla="*/ 33905 h 46989"/>
              <a:gd name="T8" fmla="*/ 8879 w 38100"/>
              <a:gd name="T9" fmla="*/ 42521 h 46989"/>
              <a:gd name="T10" fmla="*/ 23934 w 38100"/>
              <a:gd name="T11" fmla="*/ 45108 h 46989"/>
              <a:gd name="T12" fmla="*/ 33961 w 38100"/>
              <a:gd name="T13" fmla="*/ 36782 h 46989"/>
              <a:gd name="T14" fmla="*/ 37907 w 38100"/>
              <a:gd name="T15" fmla="*/ 22971 h 46989"/>
              <a:gd name="T16" fmla="*/ 36224 w 38100"/>
              <a:gd name="T17" fmla="*/ 13805 h 46989"/>
              <a:gd name="T18" fmla="*/ 28137 w 38100"/>
              <a:gd name="T19" fmla="*/ 3707 h 46989"/>
              <a:gd name="T20" fmla="*/ 14405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5" y="0"/>
                </a:moveTo>
                <a:lnTo>
                  <a:pt x="5891" y="5076"/>
                </a:lnTo>
                <a:lnTo>
                  <a:pt x="574" y="16684"/>
                </a:lnTo>
                <a:lnTo>
                  <a:pt x="0" y="35320"/>
                </a:lnTo>
                <a:lnTo>
                  <a:pt x="8879" y="44295"/>
                </a:lnTo>
                <a:lnTo>
                  <a:pt x="23934" y="46991"/>
                </a:lnTo>
                <a:lnTo>
                  <a:pt x="33961" y="38318"/>
                </a:lnTo>
                <a:lnTo>
                  <a:pt x="37907" y="23929"/>
                </a:lnTo>
                <a:lnTo>
                  <a:pt x="36224" y="14381"/>
                </a:lnTo>
                <a:lnTo>
                  <a:pt x="28137" y="3862"/>
                </a:lnTo>
                <a:lnTo>
                  <a:pt x="144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4" name="object 610">
            <a:extLst>
              <a:ext uri="{FF2B5EF4-FFF2-40B4-BE49-F238E27FC236}">
                <a16:creationId xmlns:a16="http://schemas.microsoft.com/office/drawing/2014/main" id="{6350B52E-642F-432A-8341-8A07732EAFED}"/>
              </a:ext>
            </a:extLst>
          </p:cNvPr>
          <p:cNvSpPr>
            <a:spLocks/>
          </p:cNvSpPr>
          <p:nvPr/>
        </p:nvSpPr>
        <p:spPr bwMode="auto">
          <a:xfrm>
            <a:off x="8231188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5" name="object 611">
            <a:extLst>
              <a:ext uri="{FF2B5EF4-FFF2-40B4-BE49-F238E27FC236}">
                <a16:creationId xmlns:a16="http://schemas.microsoft.com/office/drawing/2014/main" id="{B84FEEFB-AFFE-4F16-BD78-1786822A185D}"/>
              </a:ext>
            </a:extLst>
          </p:cNvPr>
          <p:cNvSpPr>
            <a:spLocks/>
          </p:cNvSpPr>
          <p:nvPr/>
        </p:nvSpPr>
        <p:spPr bwMode="auto">
          <a:xfrm>
            <a:off x="851535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6" name="object 612">
            <a:extLst>
              <a:ext uri="{FF2B5EF4-FFF2-40B4-BE49-F238E27FC236}">
                <a16:creationId xmlns:a16="http://schemas.microsoft.com/office/drawing/2014/main" id="{2CEFC760-A680-4C07-B26D-24E860A7A3C3}"/>
              </a:ext>
            </a:extLst>
          </p:cNvPr>
          <p:cNvSpPr>
            <a:spLocks/>
          </p:cNvSpPr>
          <p:nvPr/>
        </p:nvSpPr>
        <p:spPr bwMode="auto">
          <a:xfrm>
            <a:off x="8515350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7" name="object 613">
            <a:extLst>
              <a:ext uri="{FF2B5EF4-FFF2-40B4-BE49-F238E27FC236}">
                <a16:creationId xmlns:a16="http://schemas.microsoft.com/office/drawing/2014/main" id="{605F26A2-1138-45D3-8817-7121A041165B}"/>
              </a:ext>
            </a:extLst>
          </p:cNvPr>
          <p:cNvSpPr>
            <a:spLocks/>
          </p:cNvSpPr>
          <p:nvPr/>
        </p:nvSpPr>
        <p:spPr bwMode="auto">
          <a:xfrm>
            <a:off x="8799513" y="3305175"/>
            <a:ext cx="38100" cy="47625"/>
          </a:xfrm>
          <a:custGeom>
            <a:avLst/>
            <a:gdLst>
              <a:gd name="T0" fmla="*/ 14391 w 38100"/>
              <a:gd name="T1" fmla="*/ 0 h 46989"/>
              <a:gd name="T2" fmla="*/ 5883 w 38100"/>
              <a:gd name="T3" fmla="*/ 5215 h 46989"/>
              <a:gd name="T4" fmla="*/ 570 w 38100"/>
              <a:gd name="T5" fmla="*/ 17139 h 46989"/>
              <a:gd name="T6" fmla="*/ 0 w 38100"/>
              <a:gd name="T7" fmla="*/ 36285 h 46989"/>
              <a:gd name="T8" fmla="*/ 8881 w 38100"/>
              <a:gd name="T9" fmla="*/ 45501 h 46989"/>
              <a:gd name="T10" fmla="*/ 23936 w 38100"/>
              <a:gd name="T11" fmla="*/ 48265 h 46989"/>
              <a:gd name="T12" fmla="*/ 33958 w 38100"/>
              <a:gd name="T13" fmla="*/ 39346 h 46989"/>
              <a:gd name="T14" fmla="*/ 37901 w 38100"/>
              <a:gd name="T15" fmla="*/ 24569 h 46989"/>
              <a:gd name="T16" fmla="*/ 36219 w 38100"/>
              <a:gd name="T17" fmla="*/ 14771 h 46989"/>
              <a:gd name="T18" fmla="*/ 28131 w 38100"/>
              <a:gd name="T19" fmla="*/ 3967 h 46989"/>
              <a:gd name="T20" fmla="*/ 14391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1" y="0"/>
                </a:moveTo>
                <a:lnTo>
                  <a:pt x="5883" y="5076"/>
                </a:lnTo>
                <a:lnTo>
                  <a:pt x="570" y="16684"/>
                </a:lnTo>
                <a:lnTo>
                  <a:pt x="0" y="35322"/>
                </a:lnTo>
                <a:lnTo>
                  <a:pt x="8881" y="44293"/>
                </a:lnTo>
                <a:lnTo>
                  <a:pt x="23936" y="46984"/>
                </a:lnTo>
                <a:lnTo>
                  <a:pt x="33958" y="38303"/>
                </a:lnTo>
                <a:lnTo>
                  <a:pt x="37901" y="23917"/>
                </a:lnTo>
                <a:lnTo>
                  <a:pt x="36219" y="14379"/>
                </a:lnTo>
                <a:lnTo>
                  <a:pt x="28131" y="3862"/>
                </a:lnTo>
                <a:lnTo>
                  <a:pt x="143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8" name="object 614">
            <a:extLst>
              <a:ext uri="{FF2B5EF4-FFF2-40B4-BE49-F238E27FC236}">
                <a16:creationId xmlns:a16="http://schemas.microsoft.com/office/drawing/2014/main" id="{3FF6CF8E-DB99-41D7-9D22-2F7A44C46CF3}"/>
              </a:ext>
            </a:extLst>
          </p:cNvPr>
          <p:cNvSpPr>
            <a:spLocks/>
          </p:cNvSpPr>
          <p:nvPr/>
        </p:nvSpPr>
        <p:spPr bwMode="auto">
          <a:xfrm>
            <a:off x="8799513" y="3305175"/>
            <a:ext cx="38100" cy="47625"/>
          </a:xfrm>
          <a:custGeom>
            <a:avLst/>
            <a:gdLst>
              <a:gd name="T0" fmla="*/ 37911 w 38100"/>
              <a:gd name="T1" fmla="*/ 24580 h 46989"/>
              <a:gd name="T2" fmla="*/ 33966 w 38100"/>
              <a:gd name="T3" fmla="*/ 39355 h 46989"/>
              <a:gd name="T4" fmla="*/ 23939 w 38100"/>
              <a:gd name="T5" fmla="*/ 48267 h 46989"/>
              <a:gd name="T6" fmla="*/ 8881 w 38100"/>
              <a:gd name="T7" fmla="*/ 45496 h 46989"/>
              <a:gd name="T8" fmla="*/ 0 w 38100"/>
              <a:gd name="T9" fmla="*/ 36276 h 46989"/>
              <a:gd name="T10" fmla="*/ 574 w 38100"/>
              <a:gd name="T11" fmla="*/ 17134 h 46989"/>
              <a:gd name="T12" fmla="*/ 5892 w 38100"/>
              <a:gd name="T13" fmla="*/ 5213 h 46989"/>
              <a:gd name="T14" fmla="*/ 14407 w 38100"/>
              <a:gd name="T15" fmla="*/ 0 h 46989"/>
              <a:gd name="T16" fmla="*/ 28144 w 38100"/>
              <a:gd name="T17" fmla="*/ 3966 h 46989"/>
              <a:gd name="T18" fmla="*/ 36229 w 38100"/>
              <a:gd name="T19" fmla="*/ 14772 h 46989"/>
              <a:gd name="T20" fmla="*/ 37911 w 38100"/>
              <a:gd name="T21" fmla="*/ 2458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8"/>
                </a:moveTo>
                <a:lnTo>
                  <a:pt x="33966" y="38310"/>
                </a:lnTo>
                <a:lnTo>
                  <a:pt x="23939" y="46986"/>
                </a:lnTo>
                <a:lnTo>
                  <a:pt x="8881" y="44289"/>
                </a:lnTo>
                <a:lnTo>
                  <a:pt x="0" y="35314"/>
                </a:lnTo>
                <a:lnTo>
                  <a:pt x="574" y="16679"/>
                </a:lnTo>
                <a:lnTo>
                  <a:pt x="5892" y="5074"/>
                </a:lnTo>
                <a:lnTo>
                  <a:pt x="14407" y="0"/>
                </a:lnTo>
                <a:lnTo>
                  <a:pt x="28144" y="3861"/>
                </a:lnTo>
                <a:lnTo>
                  <a:pt x="36229" y="14380"/>
                </a:lnTo>
                <a:lnTo>
                  <a:pt x="37911" y="2392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9" name="object 615">
            <a:extLst>
              <a:ext uri="{FF2B5EF4-FFF2-40B4-BE49-F238E27FC236}">
                <a16:creationId xmlns:a16="http://schemas.microsoft.com/office/drawing/2014/main" id="{39AEA5E9-96A4-4D19-89A3-537332BDD4D7}"/>
              </a:ext>
            </a:extLst>
          </p:cNvPr>
          <p:cNvSpPr>
            <a:spLocks/>
          </p:cNvSpPr>
          <p:nvPr/>
        </p:nvSpPr>
        <p:spPr bwMode="auto">
          <a:xfrm>
            <a:off x="9228138" y="3238500"/>
            <a:ext cx="38100" cy="46038"/>
          </a:xfrm>
          <a:custGeom>
            <a:avLst/>
            <a:gdLst>
              <a:gd name="T0" fmla="*/ 14402 w 38100"/>
              <a:gd name="T1" fmla="*/ 0 h 46989"/>
              <a:gd name="T2" fmla="*/ 5889 w 38100"/>
              <a:gd name="T3" fmla="*/ 4873 h 46989"/>
              <a:gd name="T4" fmla="*/ 573 w 38100"/>
              <a:gd name="T5" fmla="*/ 16016 h 46989"/>
              <a:gd name="T6" fmla="*/ 0 w 38100"/>
              <a:gd name="T7" fmla="*/ 33907 h 46989"/>
              <a:gd name="T8" fmla="*/ 8880 w 38100"/>
              <a:gd name="T9" fmla="*/ 42521 h 46989"/>
              <a:gd name="T10" fmla="*/ 23938 w 38100"/>
              <a:gd name="T11" fmla="*/ 45107 h 46989"/>
              <a:gd name="T12" fmla="*/ 33963 w 38100"/>
              <a:gd name="T13" fmla="*/ 36782 h 46989"/>
              <a:gd name="T14" fmla="*/ 37906 w 38100"/>
              <a:gd name="T15" fmla="*/ 22971 h 46989"/>
              <a:gd name="T16" fmla="*/ 36224 w 38100"/>
              <a:gd name="T17" fmla="*/ 13804 h 46989"/>
              <a:gd name="T18" fmla="*/ 28141 w 38100"/>
              <a:gd name="T19" fmla="*/ 3706 h 46989"/>
              <a:gd name="T20" fmla="*/ 14402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2" y="0"/>
                </a:moveTo>
                <a:lnTo>
                  <a:pt x="5889" y="5077"/>
                </a:lnTo>
                <a:lnTo>
                  <a:pt x="573" y="16685"/>
                </a:lnTo>
                <a:lnTo>
                  <a:pt x="0" y="35322"/>
                </a:lnTo>
                <a:lnTo>
                  <a:pt x="8880" y="44295"/>
                </a:lnTo>
                <a:lnTo>
                  <a:pt x="23938" y="46990"/>
                </a:lnTo>
                <a:lnTo>
                  <a:pt x="33963" y="38317"/>
                </a:lnTo>
                <a:lnTo>
                  <a:pt x="37906" y="23929"/>
                </a:lnTo>
                <a:lnTo>
                  <a:pt x="36224" y="14380"/>
                </a:lnTo>
                <a:lnTo>
                  <a:pt x="28141" y="3861"/>
                </a:lnTo>
                <a:lnTo>
                  <a:pt x="144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0" name="object 616">
            <a:extLst>
              <a:ext uri="{FF2B5EF4-FFF2-40B4-BE49-F238E27FC236}">
                <a16:creationId xmlns:a16="http://schemas.microsoft.com/office/drawing/2014/main" id="{EC4AE58C-0CB1-4E5E-8678-D3F5F7A076AF}"/>
              </a:ext>
            </a:extLst>
          </p:cNvPr>
          <p:cNvSpPr>
            <a:spLocks/>
          </p:cNvSpPr>
          <p:nvPr/>
        </p:nvSpPr>
        <p:spPr bwMode="auto">
          <a:xfrm>
            <a:off x="9228138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1" name="object 617">
            <a:extLst>
              <a:ext uri="{FF2B5EF4-FFF2-40B4-BE49-F238E27FC236}">
                <a16:creationId xmlns:a16="http://schemas.microsoft.com/office/drawing/2014/main" id="{CE48C45B-6122-4E8D-AA12-AEA32F89C371}"/>
              </a:ext>
            </a:extLst>
          </p:cNvPr>
          <p:cNvSpPr>
            <a:spLocks/>
          </p:cNvSpPr>
          <p:nvPr/>
        </p:nvSpPr>
        <p:spPr bwMode="auto">
          <a:xfrm>
            <a:off x="6249988" y="2279650"/>
            <a:ext cx="2995612" cy="1146175"/>
          </a:xfrm>
          <a:custGeom>
            <a:avLst/>
            <a:gdLst>
              <a:gd name="T0" fmla="*/ 2565719 w 2995929"/>
              <a:gd name="T1" fmla="*/ 1145933 h 1146175"/>
              <a:gd name="T2" fmla="*/ 2568329 w 2995929"/>
              <a:gd name="T3" fmla="*/ 1127384 h 1146175"/>
              <a:gd name="T4" fmla="*/ 2286879 w 2995929"/>
              <a:gd name="T5" fmla="*/ 974788 h 1146175"/>
              <a:gd name="T6" fmla="*/ 1851750 w 2995929"/>
              <a:gd name="T7" fmla="*/ 381165 h 1146175"/>
              <a:gd name="T8" fmla="*/ 2570151 w 2995929"/>
              <a:gd name="T9" fmla="*/ 1128369 h 1146175"/>
              <a:gd name="T10" fmla="*/ 2570151 w 2995929"/>
              <a:gd name="T11" fmla="*/ 1128369 h 1146175"/>
              <a:gd name="T12" fmla="*/ 569946 w 2995929"/>
              <a:gd name="T13" fmla="*/ 558949 h 1146175"/>
              <a:gd name="T14" fmla="*/ 1441349 w 2995929"/>
              <a:gd name="T15" fmla="*/ 1085850 h 1146175"/>
              <a:gd name="T16" fmla="*/ 1146707 w 2995929"/>
              <a:gd name="T17" fmla="*/ 1042035 h 1146175"/>
              <a:gd name="T18" fmla="*/ 865359 w 2995929"/>
              <a:gd name="T19" fmla="*/ 946873 h 1146175"/>
              <a:gd name="T20" fmla="*/ 570376 w 2995929"/>
              <a:gd name="T21" fmla="*/ 559409 h 1146175"/>
              <a:gd name="T22" fmla="*/ 1429667 w 2995929"/>
              <a:gd name="T23" fmla="*/ 1082167 h 1146175"/>
              <a:gd name="T24" fmla="*/ 1429667 w 2995929"/>
              <a:gd name="T25" fmla="*/ 1082167 h 1146175"/>
              <a:gd name="T26" fmla="*/ 1579722 w 2995929"/>
              <a:gd name="T27" fmla="*/ 853351 h 1146175"/>
              <a:gd name="T28" fmla="*/ 1146707 w 2995929"/>
              <a:gd name="T29" fmla="*/ 1042035 h 1146175"/>
              <a:gd name="T30" fmla="*/ 1146707 w 2995929"/>
              <a:gd name="T31" fmla="*/ 1042035 h 1146175"/>
              <a:gd name="T32" fmla="*/ 1145513 w 2995929"/>
              <a:gd name="T33" fmla="*/ 1041755 h 1146175"/>
              <a:gd name="T34" fmla="*/ 0 w 2995929"/>
              <a:gd name="T35" fmla="*/ 1010323 h 1146175"/>
              <a:gd name="T36" fmla="*/ 141384 w 2995929"/>
              <a:gd name="T37" fmla="*/ 760818 h 1146175"/>
              <a:gd name="T38" fmla="*/ 2287497 w 2995929"/>
              <a:gd name="T39" fmla="*/ 975598 h 1146175"/>
              <a:gd name="T40" fmla="*/ 2289994 w 2995929"/>
              <a:gd name="T41" fmla="*/ 976947 h 1146175"/>
              <a:gd name="T42" fmla="*/ 2287497 w 2995929"/>
              <a:gd name="T43" fmla="*/ 975598 h 1146175"/>
              <a:gd name="T44" fmla="*/ 863869 w 2995929"/>
              <a:gd name="T45" fmla="*/ 944773 h 1146175"/>
              <a:gd name="T46" fmla="*/ 869976 w 2995929"/>
              <a:gd name="T47" fmla="*/ 946873 h 1146175"/>
              <a:gd name="T48" fmla="*/ 863869 w 2995929"/>
              <a:gd name="T49" fmla="*/ 944773 h 1146175"/>
              <a:gd name="T50" fmla="*/ 1563940 w 2995929"/>
              <a:gd name="T51" fmla="*/ 853351 h 1146175"/>
              <a:gd name="T52" fmla="*/ 1563940 w 2995929"/>
              <a:gd name="T53" fmla="*/ 853351 h 1146175"/>
              <a:gd name="T54" fmla="*/ 1708550 w 2995929"/>
              <a:gd name="T55" fmla="*/ 238188 h 1146175"/>
              <a:gd name="T56" fmla="*/ 1718096 w 2995929"/>
              <a:gd name="T57" fmla="*/ 264600 h 1146175"/>
              <a:gd name="T58" fmla="*/ 1711991 w 2995929"/>
              <a:gd name="T59" fmla="*/ 236766 h 1146175"/>
              <a:gd name="T60" fmla="*/ 142502 w 2995929"/>
              <a:gd name="T61" fmla="*/ 757694 h 1146175"/>
              <a:gd name="T62" fmla="*/ 156935 w 2995929"/>
              <a:gd name="T63" fmla="*/ 760818 h 1146175"/>
              <a:gd name="T64" fmla="*/ 141708 w 2995929"/>
              <a:gd name="T65" fmla="*/ 759100 h 1146175"/>
              <a:gd name="T66" fmla="*/ 283492 w 2995929"/>
              <a:gd name="T67" fmla="*/ 15735 h 1146175"/>
              <a:gd name="T68" fmla="*/ 2003521 w 2995929"/>
              <a:gd name="T69" fmla="*/ 603110 h 1146175"/>
              <a:gd name="T70" fmla="*/ 2003779 w 2995929"/>
              <a:gd name="T71" fmla="*/ 603448 h 1146175"/>
              <a:gd name="T72" fmla="*/ 2003779 w 2995929"/>
              <a:gd name="T73" fmla="*/ 603448 h 1146175"/>
              <a:gd name="T74" fmla="*/ 570376 w 2995929"/>
              <a:gd name="T75" fmla="*/ 559409 h 1146175"/>
              <a:gd name="T76" fmla="*/ 570376 w 2995929"/>
              <a:gd name="T77" fmla="*/ 559409 h 1146175"/>
              <a:gd name="T78" fmla="*/ 297839 w 2995929"/>
              <a:gd name="T79" fmla="*/ 14147 h 1146175"/>
              <a:gd name="T80" fmla="*/ 569678 w 2995929"/>
              <a:gd name="T81" fmla="*/ 558571 h 1146175"/>
              <a:gd name="T82" fmla="*/ 439897 w 2995929"/>
              <a:gd name="T83" fmla="*/ 396405 h 1146175"/>
              <a:gd name="T84" fmla="*/ 438007 w 2995929"/>
              <a:gd name="T85" fmla="*/ 393293 h 1146175"/>
              <a:gd name="T86" fmla="*/ 439242 w 2995929"/>
              <a:gd name="T87" fmla="*/ 394615 h 1146175"/>
              <a:gd name="T88" fmla="*/ 438756 w 2995929"/>
              <a:gd name="T89" fmla="*/ 393293 h 1146175"/>
              <a:gd name="T90" fmla="*/ 1850061 w 2995929"/>
              <a:gd name="T91" fmla="*/ 379145 h 1146175"/>
              <a:gd name="T92" fmla="*/ 1868828 w 2995929"/>
              <a:gd name="T93" fmla="*/ 379145 h 1146175"/>
              <a:gd name="T94" fmla="*/ 1868828 w 2995929"/>
              <a:gd name="T95" fmla="*/ 379145 h 1146175"/>
              <a:gd name="T96" fmla="*/ 1850753 w 2995929"/>
              <a:gd name="T97" fmla="*/ 380296 h 1146175"/>
              <a:gd name="T98" fmla="*/ 1729467 w 2995929"/>
              <a:gd name="T99" fmla="*/ 252006 h 1146175"/>
              <a:gd name="T100" fmla="*/ 1721057 w 2995929"/>
              <a:gd name="T101" fmla="*/ 252006 h 1146175"/>
              <a:gd name="T102" fmla="*/ 297839 w 2995929"/>
              <a:gd name="T103" fmla="*/ 14147 h 114617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95929" h="1146175">
                <a:moveTo>
                  <a:pt x="1851145" y="380296"/>
                </a:moveTo>
                <a:lnTo>
                  <a:pt x="1992426" y="614984"/>
                </a:lnTo>
                <a:lnTo>
                  <a:pt x="2278824" y="990600"/>
                </a:lnTo>
                <a:lnTo>
                  <a:pt x="2566263" y="1145933"/>
                </a:lnTo>
                <a:lnTo>
                  <a:pt x="2731450" y="1128369"/>
                </a:lnTo>
                <a:lnTo>
                  <a:pt x="2570695" y="1128369"/>
                </a:lnTo>
                <a:lnTo>
                  <a:pt x="2566898" y="1127594"/>
                </a:lnTo>
                <a:lnTo>
                  <a:pt x="2568873" y="1127384"/>
                </a:lnTo>
                <a:lnTo>
                  <a:pt x="2290478" y="976947"/>
                </a:lnTo>
                <a:lnTo>
                  <a:pt x="2289009" y="976947"/>
                </a:lnTo>
                <a:lnTo>
                  <a:pt x="2286482" y="974788"/>
                </a:lnTo>
                <a:lnTo>
                  <a:pt x="2287363" y="974788"/>
                </a:lnTo>
                <a:lnTo>
                  <a:pt x="2004584" y="603948"/>
                </a:lnTo>
                <a:lnTo>
                  <a:pt x="2003945" y="603110"/>
                </a:lnTo>
                <a:lnTo>
                  <a:pt x="1870439" y="381165"/>
                </a:lnTo>
                <a:lnTo>
                  <a:pt x="1852142" y="381165"/>
                </a:lnTo>
                <a:lnTo>
                  <a:pt x="1851145" y="380296"/>
                </a:lnTo>
                <a:close/>
              </a:path>
              <a:path w="2995929" h="1146175">
                <a:moveTo>
                  <a:pt x="2568873" y="1127384"/>
                </a:moveTo>
                <a:lnTo>
                  <a:pt x="2566898" y="1127594"/>
                </a:lnTo>
                <a:lnTo>
                  <a:pt x="2570695" y="1128369"/>
                </a:lnTo>
                <a:lnTo>
                  <a:pt x="2568873" y="1127384"/>
                </a:lnTo>
                <a:close/>
              </a:path>
              <a:path w="2995929" h="1146175">
                <a:moveTo>
                  <a:pt x="2994482" y="1082128"/>
                </a:moveTo>
                <a:lnTo>
                  <a:pt x="2568873" y="1127384"/>
                </a:lnTo>
                <a:lnTo>
                  <a:pt x="2570695" y="1128369"/>
                </a:lnTo>
                <a:lnTo>
                  <a:pt x="2731450" y="1128369"/>
                </a:lnTo>
                <a:lnTo>
                  <a:pt x="2995891" y="1100251"/>
                </a:lnTo>
                <a:lnTo>
                  <a:pt x="2994482" y="1082128"/>
                </a:lnTo>
                <a:close/>
              </a:path>
              <a:path w="2995929" h="1146175">
                <a:moveTo>
                  <a:pt x="570066" y="558949"/>
                </a:moveTo>
                <a:lnTo>
                  <a:pt x="855497" y="960755"/>
                </a:lnTo>
                <a:lnTo>
                  <a:pt x="1143355" y="1059726"/>
                </a:lnTo>
                <a:lnTo>
                  <a:pt x="1432572" y="1100848"/>
                </a:lnTo>
                <a:lnTo>
                  <a:pt x="1441655" y="1085850"/>
                </a:lnTo>
                <a:lnTo>
                  <a:pt x="1422933" y="1085850"/>
                </a:lnTo>
                <a:lnTo>
                  <a:pt x="1425543" y="1081537"/>
                </a:lnTo>
                <a:lnTo>
                  <a:pt x="1147720" y="1042035"/>
                </a:lnTo>
                <a:lnTo>
                  <a:pt x="1146949" y="1042035"/>
                </a:lnTo>
                <a:lnTo>
                  <a:pt x="1145755" y="1041755"/>
                </a:lnTo>
                <a:lnTo>
                  <a:pt x="1146137" y="1041755"/>
                </a:lnTo>
                <a:lnTo>
                  <a:pt x="870160" y="946873"/>
                </a:lnTo>
                <a:lnTo>
                  <a:pt x="865543" y="946873"/>
                </a:lnTo>
                <a:lnTo>
                  <a:pt x="861885" y="944029"/>
                </a:lnTo>
                <a:lnTo>
                  <a:pt x="863522" y="944029"/>
                </a:lnTo>
                <a:lnTo>
                  <a:pt x="590302" y="559409"/>
                </a:lnTo>
                <a:lnTo>
                  <a:pt x="570496" y="559409"/>
                </a:lnTo>
                <a:lnTo>
                  <a:pt x="570066" y="558949"/>
                </a:lnTo>
                <a:close/>
              </a:path>
              <a:path w="2995929" h="1146175">
                <a:moveTo>
                  <a:pt x="1425543" y="1081537"/>
                </a:moveTo>
                <a:lnTo>
                  <a:pt x="1422933" y="1085850"/>
                </a:lnTo>
                <a:lnTo>
                  <a:pt x="1429969" y="1082167"/>
                </a:lnTo>
                <a:lnTo>
                  <a:pt x="1425543" y="1081537"/>
                </a:lnTo>
                <a:close/>
              </a:path>
              <a:path w="2995929" h="1146175">
                <a:moveTo>
                  <a:pt x="1564651" y="851737"/>
                </a:moveTo>
                <a:lnTo>
                  <a:pt x="1425543" y="1081537"/>
                </a:lnTo>
                <a:lnTo>
                  <a:pt x="1429969" y="1082167"/>
                </a:lnTo>
                <a:lnTo>
                  <a:pt x="1422933" y="1085850"/>
                </a:lnTo>
                <a:lnTo>
                  <a:pt x="1441655" y="1085850"/>
                </a:lnTo>
                <a:lnTo>
                  <a:pt x="1578533" y="859828"/>
                </a:lnTo>
                <a:lnTo>
                  <a:pt x="1580056" y="853351"/>
                </a:lnTo>
                <a:lnTo>
                  <a:pt x="1564271" y="853351"/>
                </a:lnTo>
                <a:lnTo>
                  <a:pt x="1564651" y="851737"/>
                </a:lnTo>
                <a:close/>
              </a:path>
              <a:path w="2995929" h="1146175">
                <a:moveTo>
                  <a:pt x="1145755" y="1041755"/>
                </a:moveTo>
                <a:lnTo>
                  <a:pt x="1146949" y="1042035"/>
                </a:lnTo>
                <a:lnTo>
                  <a:pt x="1146405" y="1041848"/>
                </a:lnTo>
                <a:lnTo>
                  <a:pt x="1145755" y="1041755"/>
                </a:lnTo>
                <a:close/>
              </a:path>
              <a:path w="2995929" h="1146175">
                <a:moveTo>
                  <a:pt x="1146405" y="1041848"/>
                </a:moveTo>
                <a:lnTo>
                  <a:pt x="1146949" y="1042035"/>
                </a:lnTo>
                <a:lnTo>
                  <a:pt x="1147720" y="1042035"/>
                </a:lnTo>
                <a:lnTo>
                  <a:pt x="1146405" y="1041848"/>
                </a:lnTo>
                <a:close/>
              </a:path>
              <a:path w="2995929" h="1146175">
                <a:moveTo>
                  <a:pt x="1146137" y="1041755"/>
                </a:moveTo>
                <a:lnTo>
                  <a:pt x="1145755" y="1041755"/>
                </a:lnTo>
                <a:lnTo>
                  <a:pt x="1146405" y="1041848"/>
                </a:lnTo>
                <a:lnTo>
                  <a:pt x="1146137" y="1041755"/>
                </a:lnTo>
                <a:close/>
              </a:path>
              <a:path w="2995929" h="1146175">
                <a:moveTo>
                  <a:pt x="141738" y="759100"/>
                </a:moveTo>
                <a:lnTo>
                  <a:pt x="0" y="1010323"/>
                </a:lnTo>
                <a:lnTo>
                  <a:pt x="12585" y="1020508"/>
                </a:lnTo>
                <a:lnTo>
                  <a:pt x="155905" y="766457"/>
                </a:lnTo>
                <a:lnTo>
                  <a:pt x="156969" y="760818"/>
                </a:lnTo>
                <a:lnTo>
                  <a:pt x="141414" y="760818"/>
                </a:lnTo>
                <a:lnTo>
                  <a:pt x="141738" y="759100"/>
                </a:lnTo>
                <a:close/>
              </a:path>
              <a:path w="2995929" h="1146175">
                <a:moveTo>
                  <a:pt x="2286482" y="974788"/>
                </a:moveTo>
                <a:lnTo>
                  <a:pt x="2289009" y="976947"/>
                </a:lnTo>
                <a:lnTo>
                  <a:pt x="2287981" y="975598"/>
                </a:lnTo>
                <a:lnTo>
                  <a:pt x="2286482" y="974788"/>
                </a:lnTo>
                <a:close/>
              </a:path>
              <a:path w="2995929" h="1146175">
                <a:moveTo>
                  <a:pt x="2287981" y="975598"/>
                </a:moveTo>
                <a:lnTo>
                  <a:pt x="2289009" y="976947"/>
                </a:lnTo>
                <a:lnTo>
                  <a:pt x="2290478" y="976947"/>
                </a:lnTo>
                <a:lnTo>
                  <a:pt x="2287981" y="975598"/>
                </a:lnTo>
                <a:close/>
              </a:path>
              <a:path w="2995929" h="1146175">
                <a:moveTo>
                  <a:pt x="2287363" y="974788"/>
                </a:moveTo>
                <a:lnTo>
                  <a:pt x="2286482" y="974788"/>
                </a:lnTo>
                <a:lnTo>
                  <a:pt x="2287981" y="975598"/>
                </a:lnTo>
                <a:lnTo>
                  <a:pt x="2287363" y="974788"/>
                </a:lnTo>
                <a:close/>
              </a:path>
              <a:path w="2995929" h="1146175">
                <a:moveTo>
                  <a:pt x="861885" y="944029"/>
                </a:moveTo>
                <a:lnTo>
                  <a:pt x="865543" y="946873"/>
                </a:lnTo>
                <a:lnTo>
                  <a:pt x="864051" y="944773"/>
                </a:lnTo>
                <a:lnTo>
                  <a:pt x="861885" y="944029"/>
                </a:lnTo>
                <a:close/>
              </a:path>
              <a:path w="2995929" h="1146175">
                <a:moveTo>
                  <a:pt x="864051" y="944773"/>
                </a:moveTo>
                <a:lnTo>
                  <a:pt x="865543" y="946873"/>
                </a:lnTo>
                <a:lnTo>
                  <a:pt x="870160" y="946873"/>
                </a:lnTo>
                <a:lnTo>
                  <a:pt x="864051" y="944773"/>
                </a:lnTo>
                <a:close/>
              </a:path>
              <a:path w="2995929" h="1146175">
                <a:moveTo>
                  <a:pt x="863522" y="944029"/>
                </a:moveTo>
                <a:lnTo>
                  <a:pt x="861885" y="944029"/>
                </a:lnTo>
                <a:lnTo>
                  <a:pt x="864051" y="944773"/>
                </a:lnTo>
                <a:lnTo>
                  <a:pt x="863522" y="944029"/>
                </a:lnTo>
                <a:close/>
              </a:path>
              <a:path w="2995929" h="1146175">
                <a:moveTo>
                  <a:pt x="1565465" y="850392"/>
                </a:moveTo>
                <a:lnTo>
                  <a:pt x="1564651" y="851737"/>
                </a:lnTo>
                <a:lnTo>
                  <a:pt x="1564271" y="853351"/>
                </a:lnTo>
                <a:lnTo>
                  <a:pt x="1565465" y="850392"/>
                </a:lnTo>
                <a:close/>
              </a:path>
              <a:path w="2995929" h="1146175">
                <a:moveTo>
                  <a:pt x="1580752" y="850392"/>
                </a:moveTo>
                <a:lnTo>
                  <a:pt x="1565465" y="850392"/>
                </a:lnTo>
                <a:lnTo>
                  <a:pt x="1564271" y="853351"/>
                </a:lnTo>
                <a:lnTo>
                  <a:pt x="1580056" y="853351"/>
                </a:lnTo>
                <a:lnTo>
                  <a:pt x="1580752" y="850392"/>
                </a:lnTo>
                <a:close/>
              </a:path>
              <a:path w="2995929" h="1146175">
                <a:moveTo>
                  <a:pt x="1712353" y="236766"/>
                </a:moveTo>
                <a:lnTo>
                  <a:pt x="1708912" y="238188"/>
                </a:lnTo>
                <a:lnTo>
                  <a:pt x="1564651" y="851737"/>
                </a:lnTo>
                <a:lnTo>
                  <a:pt x="1565465" y="850392"/>
                </a:lnTo>
                <a:lnTo>
                  <a:pt x="1580752" y="850392"/>
                </a:lnTo>
                <a:lnTo>
                  <a:pt x="1718460" y="264600"/>
                </a:lnTo>
                <a:lnTo>
                  <a:pt x="1709610" y="256882"/>
                </a:lnTo>
                <a:lnTo>
                  <a:pt x="1721421" y="252006"/>
                </a:lnTo>
                <a:lnTo>
                  <a:pt x="1729833" y="252006"/>
                </a:lnTo>
                <a:lnTo>
                  <a:pt x="1712353" y="236766"/>
                </a:lnTo>
                <a:close/>
              </a:path>
              <a:path w="2995929" h="1146175">
                <a:moveTo>
                  <a:pt x="142532" y="757694"/>
                </a:moveTo>
                <a:lnTo>
                  <a:pt x="141738" y="759100"/>
                </a:lnTo>
                <a:lnTo>
                  <a:pt x="141414" y="760818"/>
                </a:lnTo>
                <a:lnTo>
                  <a:pt x="142532" y="757694"/>
                </a:lnTo>
                <a:close/>
              </a:path>
              <a:path w="2995929" h="1146175">
                <a:moveTo>
                  <a:pt x="157559" y="757694"/>
                </a:moveTo>
                <a:lnTo>
                  <a:pt x="142532" y="757694"/>
                </a:lnTo>
                <a:lnTo>
                  <a:pt x="141414" y="760818"/>
                </a:lnTo>
                <a:lnTo>
                  <a:pt x="156969" y="760818"/>
                </a:lnTo>
                <a:lnTo>
                  <a:pt x="157559" y="757694"/>
                </a:lnTo>
                <a:close/>
              </a:path>
              <a:path w="2995929" h="1146175">
                <a:moveTo>
                  <a:pt x="294335" y="0"/>
                </a:moveTo>
                <a:lnTo>
                  <a:pt x="284810" y="1092"/>
                </a:lnTo>
                <a:lnTo>
                  <a:pt x="141738" y="759100"/>
                </a:lnTo>
                <a:lnTo>
                  <a:pt x="142532" y="757694"/>
                </a:lnTo>
                <a:lnTo>
                  <a:pt x="157559" y="757694"/>
                </a:lnTo>
                <a:lnTo>
                  <a:pt x="292835" y="41000"/>
                </a:lnTo>
                <a:lnTo>
                  <a:pt x="283552" y="15735"/>
                </a:lnTo>
                <a:lnTo>
                  <a:pt x="297903" y="14147"/>
                </a:lnTo>
                <a:lnTo>
                  <a:pt x="299533" y="14147"/>
                </a:lnTo>
                <a:lnTo>
                  <a:pt x="294335" y="0"/>
                </a:lnTo>
                <a:close/>
              </a:path>
              <a:path w="2995929" h="1146175">
                <a:moveTo>
                  <a:pt x="2003945" y="603110"/>
                </a:moveTo>
                <a:lnTo>
                  <a:pt x="2004504" y="603948"/>
                </a:lnTo>
                <a:lnTo>
                  <a:pt x="2004203" y="603448"/>
                </a:lnTo>
                <a:lnTo>
                  <a:pt x="2003945" y="603110"/>
                </a:lnTo>
                <a:close/>
              </a:path>
              <a:path w="2995929" h="1146175">
                <a:moveTo>
                  <a:pt x="2004203" y="603448"/>
                </a:moveTo>
                <a:lnTo>
                  <a:pt x="2004504" y="603948"/>
                </a:lnTo>
                <a:lnTo>
                  <a:pt x="2004203" y="603448"/>
                </a:lnTo>
                <a:close/>
              </a:path>
              <a:path w="2995929" h="1146175">
                <a:moveTo>
                  <a:pt x="2004000" y="603110"/>
                </a:moveTo>
                <a:lnTo>
                  <a:pt x="2004203" y="603448"/>
                </a:lnTo>
                <a:lnTo>
                  <a:pt x="2004000" y="603110"/>
                </a:lnTo>
                <a:close/>
              </a:path>
              <a:path w="2995929" h="1146175">
                <a:moveTo>
                  <a:pt x="569798" y="558571"/>
                </a:moveTo>
                <a:lnTo>
                  <a:pt x="570066" y="558949"/>
                </a:lnTo>
                <a:lnTo>
                  <a:pt x="570496" y="559409"/>
                </a:lnTo>
                <a:lnTo>
                  <a:pt x="569798" y="558571"/>
                </a:lnTo>
                <a:close/>
              </a:path>
              <a:path w="2995929" h="1146175">
                <a:moveTo>
                  <a:pt x="589707" y="558571"/>
                </a:moveTo>
                <a:lnTo>
                  <a:pt x="569798" y="558571"/>
                </a:lnTo>
                <a:lnTo>
                  <a:pt x="570496" y="559409"/>
                </a:lnTo>
                <a:lnTo>
                  <a:pt x="590302" y="559409"/>
                </a:lnTo>
                <a:lnTo>
                  <a:pt x="589707" y="558571"/>
                </a:lnTo>
                <a:close/>
              </a:path>
              <a:path w="2995929" h="1146175">
                <a:moveTo>
                  <a:pt x="299533" y="14147"/>
                </a:moveTo>
                <a:lnTo>
                  <a:pt x="297903" y="14147"/>
                </a:lnTo>
                <a:lnTo>
                  <a:pt x="292835" y="41000"/>
                </a:lnTo>
                <a:lnTo>
                  <a:pt x="426783" y="405574"/>
                </a:lnTo>
                <a:lnTo>
                  <a:pt x="570066" y="558949"/>
                </a:lnTo>
                <a:lnTo>
                  <a:pt x="569798" y="558571"/>
                </a:lnTo>
                <a:lnTo>
                  <a:pt x="589707" y="558571"/>
                </a:lnTo>
                <a:lnTo>
                  <a:pt x="580974" y="546277"/>
                </a:lnTo>
                <a:lnTo>
                  <a:pt x="441005" y="396405"/>
                </a:lnTo>
                <a:lnTo>
                  <a:pt x="439991" y="396405"/>
                </a:lnTo>
                <a:lnTo>
                  <a:pt x="438099" y="393293"/>
                </a:lnTo>
                <a:lnTo>
                  <a:pt x="438848" y="393293"/>
                </a:lnTo>
                <a:lnTo>
                  <a:pt x="299533" y="14147"/>
                </a:lnTo>
                <a:close/>
              </a:path>
              <a:path w="2995929" h="1146175">
                <a:moveTo>
                  <a:pt x="438099" y="393293"/>
                </a:moveTo>
                <a:lnTo>
                  <a:pt x="439991" y="396405"/>
                </a:lnTo>
                <a:lnTo>
                  <a:pt x="439334" y="394615"/>
                </a:lnTo>
                <a:lnTo>
                  <a:pt x="438099" y="393293"/>
                </a:lnTo>
                <a:close/>
              </a:path>
              <a:path w="2995929" h="1146175">
                <a:moveTo>
                  <a:pt x="439334" y="394615"/>
                </a:moveTo>
                <a:lnTo>
                  <a:pt x="439991" y="396405"/>
                </a:lnTo>
                <a:lnTo>
                  <a:pt x="441005" y="396405"/>
                </a:lnTo>
                <a:lnTo>
                  <a:pt x="439334" y="394615"/>
                </a:lnTo>
                <a:close/>
              </a:path>
              <a:path w="2995929" h="1146175">
                <a:moveTo>
                  <a:pt x="438848" y="393293"/>
                </a:moveTo>
                <a:lnTo>
                  <a:pt x="438099" y="393293"/>
                </a:lnTo>
                <a:lnTo>
                  <a:pt x="439334" y="394615"/>
                </a:lnTo>
                <a:lnTo>
                  <a:pt x="438848" y="393293"/>
                </a:lnTo>
                <a:close/>
              </a:path>
              <a:path w="2995929" h="1146175">
                <a:moveTo>
                  <a:pt x="1850453" y="379145"/>
                </a:moveTo>
                <a:lnTo>
                  <a:pt x="1851145" y="380296"/>
                </a:lnTo>
                <a:lnTo>
                  <a:pt x="1852142" y="381165"/>
                </a:lnTo>
                <a:lnTo>
                  <a:pt x="1850453" y="379145"/>
                </a:lnTo>
                <a:close/>
              </a:path>
              <a:path w="2995929" h="1146175">
                <a:moveTo>
                  <a:pt x="1869224" y="379145"/>
                </a:moveTo>
                <a:lnTo>
                  <a:pt x="1850453" y="379145"/>
                </a:lnTo>
                <a:lnTo>
                  <a:pt x="1852142" y="381165"/>
                </a:lnTo>
                <a:lnTo>
                  <a:pt x="1870439" y="381165"/>
                </a:lnTo>
                <a:lnTo>
                  <a:pt x="1869224" y="379145"/>
                </a:lnTo>
                <a:close/>
              </a:path>
              <a:path w="2995929" h="1146175">
                <a:moveTo>
                  <a:pt x="1729833" y="252006"/>
                </a:moveTo>
                <a:lnTo>
                  <a:pt x="1721421" y="252006"/>
                </a:lnTo>
                <a:lnTo>
                  <a:pt x="1718460" y="264600"/>
                </a:lnTo>
                <a:lnTo>
                  <a:pt x="1851145" y="380296"/>
                </a:lnTo>
                <a:lnTo>
                  <a:pt x="1850453" y="379145"/>
                </a:lnTo>
                <a:lnTo>
                  <a:pt x="1869224" y="379145"/>
                </a:lnTo>
                <a:lnTo>
                  <a:pt x="1862124" y="367347"/>
                </a:lnTo>
                <a:lnTo>
                  <a:pt x="1729833" y="252006"/>
                </a:lnTo>
                <a:close/>
              </a:path>
              <a:path w="2995929" h="1146175">
                <a:moveTo>
                  <a:pt x="1721421" y="252006"/>
                </a:moveTo>
                <a:lnTo>
                  <a:pt x="1709610" y="256882"/>
                </a:lnTo>
                <a:lnTo>
                  <a:pt x="1718460" y="264600"/>
                </a:lnTo>
                <a:lnTo>
                  <a:pt x="1721421" y="252006"/>
                </a:lnTo>
                <a:close/>
              </a:path>
              <a:path w="2995929" h="1146175">
                <a:moveTo>
                  <a:pt x="297903" y="14147"/>
                </a:moveTo>
                <a:lnTo>
                  <a:pt x="283552" y="15735"/>
                </a:lnTo>
                <a:lnTo>
                  <a:pt x="292835" y="41000"/>
                </a:lnTo>
                <a:lnTo>
                  <a:pt x="297903" y="14147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2" name="object 618">
            <a:extLst>
              <a:ext uri="{FF2B5EF4-FFF2-40B4-BE49-F238E27FC236}">
                <a16:creationId xmlns:a16="http://schemas.microsoft.com/office/drawing/2014/main" id="{C2383CCE-7B68-424F-9B90-A06E393A0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1714500"/>
            <a:ext cx="4359275" cy="18938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" name="object 620">
            <a:extLst>
              <a:ext uri="{FF2B5EF4-FFF2-40B4-BE49-F238E27FC236}">
                <a16:creationId xmlns:a16="http://schemas.microsoft.com/office/drawing/2014/main" id="{EB2178E3-624A-4870-8C89-C1AB9F106D36}"/>
              </a:ext>
            </a:extLst>
          </p:cNvPr>
          <p:cNvSpPr txBox="1"/>
          <p:nvPr/>
        </p:nvSpPr>
        <p:spPr>
          <a:xfrm>
            <a:off x="10344150" y="1687513"/>
            <a:ext cx="703263" cy="955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Co</a:t>
            </a:r>
            <a:r>
              <a:rPr sz="650" spc="-50" dirty="0">
                <a:latin typeface="Arial"/>
                <a:cs typeface="Arial"/>
              </a:rPr>
              <a:t>h</a:t>
            </a:r>
            <a:r>
              <a:rPr sz="650" spc="-45" dirty="0">
                <a:latin typeface="Arial"/>
                <a:cs typeface="Arial"/>
              </a:rPr>
              <a:t>or</a:t>
            </a:r>
            <a:r>
              <a:rPr sz="650" spc="-30" dirty="0">
                <a:latin typeface="Arial"/>
                <a:cs typeface="Arial"/>
              </a:rPr>
              <a:t>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1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(1.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2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4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4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5" dirty="0">
                <a:latin typeface="Arial"/>
                <a:cs typeface="Arial"/>
              </a:rPr>
              <a:t>s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1</a:t>
            </a:r>
            <a:r>
              <a:rPr sz="650" spc="-30" dirty="0">
                <a:latin typeface="Arial"/>
                <a:cs typeface="Arial"/>
              </a:rPr>
              <a:t>-</a:t>
            </a:r>
            <a:r>
              <a:rPr sz="650" spc="-60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30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4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30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sp>
        <p:nvSpPr>
          <p:cNvPr id="621" name="object 621">
            <a:extLst>
              <a:ext uri="{FF2B5EF4-FFF2-40B4-BE49-F238E27FC236}">
                <a16:creationId xmlns:a16="http://schemas.microsoft.com/office/drawing/2014/main" id="{B40EE884-3AAF-4A47-BE68-502AE01E009C}"/>
              </a:ext>
            </a:extLst>
          </p:cNvPr>
          <p:cNvSpPr txBox="1"/>
          <p:nvPr/>
        </p:nvSpPr>
        <p:spPr>
          <a:xfrm>
            <a:off x="6184900" y="3813175"/>
            <a:ext cx="7254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5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8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75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622" name="object 622">
            <a:extLst>
              <a:ext uri="{FF2B5EF4-FFF2-40B4-BE49-F238E27FC236}">
                <a16:creationId xmlns:a16="http://schemas.microsoft.com/office/drawing/2014/main" id="{1C1A23BE-B8A7-4937-B357-DDC4791A084E}"/>
              </a:ext>
            </a:extLst>
          </p:cNvPr>
          <p:cNvSpPr txBox="1"/>
          <p:nvPr/>
        </p:nvSpPr>
        <p:spPr>
          <a:xfrm>
            <a:off x="7608888" y="3813175"/>
            <a:ext cx="72390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5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8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-75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623" name="object 623">
            <a:extLst>
              <a:ext uri="{FF2B5EF4-FFF2-40B4-BE49-F238E27FC236}">
                <a16:creationId xmlns:a16="http://schemas.microsoft.com/office/drawing/2014/main" id="{35FAD9DC-5E93-44BD-976F-CA25522977DB}"/>
              </a:ext>
            </a:extLst>
          </p:cNvPr>
          <p:cNvSpPr txBox="1"/>
          <p:nvPr/>
        </p:nvSpPr>
        <p:spPr>
          <a:xfrm>
            <a:off x="9174163" y="3813175"/>
            <a:ext cx="14287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624" name="object 624">
            <a:extLst>
              <a:ext uri="{FF2B5EF4-FFF2-40B4-BE49-F238E27FC236}">
                <a16:creationId xmlns:a16="http://schemas.microsoft.com/office/drawing/2014/main" id="{20C721BF-2810-4AFC-8A42-8DFEC901815F}"/>
              </a:ext>
            </a:extLst>
          </p:cNvPr>
          <p:cNvSpPr txBox="1"/>
          <p:nvPr/>
        </p:nvSpPr>
        <p:spPr>
          <a:xfrm>
            <a:off x="9744075" y="3813175"/>
            <a:ext cx="2762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2608" name="object 625">
            <a:extLst>
              <a:ext uri="{FF2B5EF4-FFF2-40B4-BE49-F238E27FC236}">
                <a16:creationId xmlns:a16="http://schemas.microsoft.com/office/drawing/2014/main" id="{61677BA5-0FA1-4C2D-AF55-3574AA0C85FD}"/>
              </a:ext>
            </a:extLst>
          </p:cNvPr>
          <p:cNvSpPr>
            <a:spLocks/>
          </p:cNvSpPr>
          <p:nvPr/>
        </p:nvSpPr>
        <p:spPr bwMode="auto">
          <a:xfrm>
            <a:off x="7593013" y="3924300"/>
            <a:ext cx="747712" cy="25400"/>
          </a:xfrm>
          <a:custGeom>
            <a:avLst/>
            <a:gdLst>
              <a:gd name="T0" fmla="*/ 746380 w 748665"/>
              <a:gd name="T1" fmla="*/ 0 h 26035"/>
              <a:gd name="T2" fmla="*/ 746380 w 748665"/>
              <a:gd name="T3" fmla="*/ 24660 h 26035"/>
              <a:gd name="T4" fmla="*/ 0 w 748665"/>
              <a:gd name="T5" fmla="*/ 24660 h 26035"/>
              <a:gd name="T6" fmla="*/ 0 w 748665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8665" h="26035">
                <a:moveTo>
                  <a:pt x="748284" y="0"/>
                </a:moveTo>
                <a:lnTo>
                  <a:pt x="748284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9" name="object 626">
            <a:extLst>
              <a:ext uri="{FF2B5EF4-FFF2-40B4-BE49-F238E27FC236}">
                <a16:creationId xmlns:a16="http://schemas.microsoft.com/office/drawing/2014/main" id="{A32C1FDF-E446-43D8-91D6-7772815EB2C3}"/>
              </a:ext>
            </a:extLst>
          </p:cNvPr>
          <p:cNvSpPr>
            <a:spLocks/>
          </p:cNvSpPr>
          <p:nvPr/>
        </p:nvSpPr>
        <p:spPr bwMode="auto">
          <a:xfrm>
            <a:off x="9167813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4660 h 26035"/>
              <a:gd name="T4" fmla="*/ 0 w 304800"/>
              <a:gd name="T5" fmla="*/ 24660 h 26035"/>
              <a:gd name="T6" fmla="*/ 0 w 30480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10" name="object 627">
            <a:extLst>
              <a:ext uri="{FF2B5EF4-FFF2-40B4-BE49-F238E27FC236}">
                <a16:creationId xmlns:a16="http://schemas.microsoft.com/office/drawing/2014/main" id="{1AD91717-EEF3-4F5B-AF69-9069593D0C07}"/>
              </a:ext>
            </a:extLst>
          </p:cNvPr>
          <p:cNvSpPr>
            <a:spLocks/>
          </p:cNvSpPr>
          <p:nvPr/>
        </p:nvSpPr>
        <p:spPr bwMode="auto">
          <a:xfrm>
            <a:off x="9742488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4660 h 26035"/>
              <a:gd name="T4" fmla="*/ 0 w 304800"/>
              <a:gd name="T5" fmla="*/ 24660 h 26035"/>
              <a:gd name="T6" fmla="*/ 0 w 30480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8" name="object 628">
            <a:extLst>
              <a:ext uri="{FF2B5EF4-FFF2-40B4-BE49-F238E27FC236}">
                <a16:creationId xmlns:a16="http://schemas.microsoft.com/office/drawing/2014/main" id="{DC77CDB2-8C24-48C5-B496-F498F5118E13}"/>
              </a:ext>
            </a:extLst>
          </p:cNvPr>
          <p:cNvSpPr txBox="1"/>
          <p:nvPr/>
        </p:nvSpPr>
        <p:spPr>
          <a:xfrm>
            <a:off x="5819647" y="1798533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latin typeface="Calibri"/>
                <a:cs typeface="Calibri"/>
              </a:rPr>
              <a:t>Me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(</a:t>
            </a:r>
            <a:r>
              <a:rPr sz="1200" spc="-10" dirty="0">
                <a:latin typeface="Calibri"/>
                <a:cs typeface="Calibri"/>
              </a:rPr>
              <a:t>Q</a:t>
            </a:r>
            <a:r>
              <a:rPr sz="1200" dirty="0">
                <a:latin typeface="Calibri"/>
                <a:cs typeface="Calibri"/>
              </a:rPr>
              <a:t>1,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612" name="object 629">
            <a:extLst>
              <a:ext uri="{FF2B5EF4-FFF2-40B4-BE49-F238E27FC236}">
                <a16:creationId xmlns:a16="http://schemas.microsoft.com/office/drawing/2014/main" id="{446BDB83-CFD3-49DD-B110-9BD9FA37F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7463"/>
            <a:ext cx="51165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TLR-8 agonist GS-9688</a:t>
            </a:r>
          </a:p>
        </p:txBody>
      </p:sp>
      <p:sp>
        <p:nvSpPr>
          <p:cNvPr id="630" name="object 630">
            <a:extLst>
              <a:ext uri="{FF2B5EF4-FFF2-40B4-BE49-F238E27FC236}">
                <a16:creationId xmlns:a16="http://schemas.microsoft.com/office/drawing/2014/main" id="{DC6FD419-5630-435C-9940-1AAD1E3292EA}"/>
              </a:ext>
            </a:extLst>
          </p:cNvPr>
          <p:cNvSpPr txBox="1"/>
          <p:nvPr/>
        </p:nvSpPr>
        <p:spPr>
          <a:xfrm>
            <a:off x="681038" y="868363"/>
            <a:ext cx="9205912" cy="376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67665" indent="-354965" eaLnBrk="1" fontAlgn="auto" hangingPunct="1">
              <a:spcBef>
                <a:spcPts val="0"/>
              </a:spcBef>
              <a:spcAft>
                <a:spcPts val="0"/>
              </a:spcAft>
              <a:buFont typeface="Microsoft Sans Serif"/>
              <a:buChar char="▪"/>
              <a:tabLst>
                <a:tab pos="368300" algn="l"/>
              </a:tabLst>
              <a:defRPr/>
            </a:pPr>
            <a:r>
              <a:rPr sz="2800" spc="-20" dirty="0">
                <a:latin typeface="Calibri"/>
                <a:cs typeface="Calibri"/>
              </a:rPr>
              <a:t>EAS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2019: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1b: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4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weekly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Calibri"/>
                <a:cs typeface="Calibri"/>
              </a:rPr>
              <a:t>d</a:t>
            </a:r>
            <a:r>
              <a:rPr sz="2800" spc="-20" dirty="0">
                <a:latin typeface="Calibri"/>
                <a:cs typeface="Calibri"/>
              </a:rPr>
              <a:t>ose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NUC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su</a:t>
            </a:r>
            <a:r>
              <a:rPr sz="2800" spc="-30" dirty="0">
                <a:latin typeface="Calibri"/>
                <a:cs typeface="Calibri"/>
              </a:rPr>
              <a:t>p</a:t>
            </a:r>
            <a:r>
              <a:rPr sz="2800" spc="-20" dirty="0">
                <a:latin typeface="Calibri"/>
                <a:cs typeface="Calibri"/>
              </a:rPr>
              <a:t>presse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31" name="object 631">
            <a:extLst>
              <a:ext uri="{FF2B5EF4-FFF2-40B4-BE49-F238E27FC236}">
                <a16:creationId xmlns:a16="http://schemas.microsoft.com/office/drawing/2014/main" id="{E3D862C5-D172-4D07-894F-944830D1AB7E}"/>
              </a:ext>
            </a:extLst>
          </p:cNvPr>
          <p:cNvSpPr txBox="1"/>
          <p:nvPr/>
        </p:nvSpPr>
        <p:spPr>
          <a:xfrm>
            <a:off x="1190625" y="1435100"/>
            <a:ext cx="3741738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3741420" algn="l"/>
                <a:tab pos="3919854" algn="l"/>
              </a:tabLst>
              <a:defRPr/>
            </a:pP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ru</a:t>
            </a: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IL</a:t>
            </a:r>
            <a:r>
              <a:rPr sz="2400" b="1" spc="-5" dirty="0">
                <a:latin typeface="Calibri"/>
                <a:cs typeface="Calibri"/>
              </a:rPr>
              <a:t>-</a:t>
            </a:r>
            <a:r>
              <a:rPr sz="2400" b="1" spc="-15" dirty="0">
                <a:latin typeface="Calibri"/>
                <a:cs typeface="Calibri"/>
              </a:rPr>
              <a:t>1</a:t>
            </a:r>
            <a:r>
              <a:rPr sz="2400" b="1" spc="-25" dirty="0">
                <a:latin typeface="Calibri"/>
                <a:cs typeface="Calibri"/>
              </a:rPr>
              <a:t>2</a:t>
            </a:r>
            <a:r>
              <a:rPr sz="2400" b="1" spc="-15" dirty="0">
                <a:latin typeface="Calibri"/>
                <a:cs typeface="Calibri"/>
              </a:rPr>
              <a:t>p</a:t>
            </a:r>
            <a:r>
              <a:rPr sz="2400" b="1" spc="-25" dirty="0">
                <a:latin typeface="Calibri"/>
                <a:cs typeface="Calibri"/>
              </a:rPr>
              <a:t>4</a:t>
            </a:r>
            <a:r>
              <a:rPr sz="2400" b="1" spc="-15" dirty="0">
                <a:latin typeface="Calibri"/>
                <a:cs typeface="Calibri"/>
              </a:rPr>
              <a:t>0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chan</a:t>
            </a:r>
            <a:r>
              <a:rPr sz="2400" b="1" spc="-35" dirty="0">
                <a:latin typeface="Calibri"/>
                <a:cs typeface="Calibri"/>
              </a:rPr>
              <a:t>g</a:t>
            </a:r>
            <a:r>
              <a:rPr sz="2400" b="1" spc="-5" dirty="0">
                <a:latin typeface="Calibri"/>
                <a:cs typeface="Calibri"/>
              </a:rPr>
              <a:t>e</a:t>
            </a: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u="heavy" dirty="0">
                <a:latin typeface="Calibri"/>
                <a:cs typeface="Calibri"/>
              </a:rPr>
              <a:t>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32" name="object 632">
            <a:extLst>
              <a:ext uri="{FF2B5EF4-FFF2-40B4-BE49-F238E27FC236}">
                <a16:creationId xmlns:a16="http://schemas.microsoft.com/office/drawing/2014/main" id="{ED8105E5-2624-465A-9004-81FA2EEA66A4}"/>
              </a:ext>
            </a:extLst>
          </p:cNvPr>
          <p:cNvSpPr txBox="1"/>
          <p:nvPr/>
        </p:nvSpPr>
        <p:spPr>
          <a:xfrm>
            <a:off x="6594475" y="1420813"/>
            <a:ext cx="2659063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ru</a:t>
            </a: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IL</a:t>
            </a:r>
            <a:r>
              <a:rPr sz="2400" b="1" spc="-5" dirty="0">
                <a:latin typeface="Calibri"/>
                <a:cs typeface="Calibri"/>
              </a:rPr>
              <a:t>-</a:t>
            </a:r>
            <a:r>
              <a:rPr sz="2400" b="1" spc="-15" dirty="0">
                <a:latin typeface="Calibri"/>
                <a:cs typeface="Calibri"/>
              </a:rPr>
              <a:t>RA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chan</a:t>
            </a:r>
            <a:r>
              <a:rPr sz="2400" b="1" spc="-35" dirty="0">
                <a:latin typeface="Calibri"/>
                <a:cs typeface="Calibri"/>
              </a:rPr>
              <a:t>g</a:t>
            </a:r>
            <a:r>
              <a:rPr sz="2400" b="1" spc="-5" dirty="0">
                <a:latin typeface="Calibri"/>
                <a:cs typeface="Calibri"/>
              </a:rPr>
              <a:t>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34" name="object 634">
            <a:extLst>
              <a:ext uri="{FF2B5EF4-FFF2-40B4-BE49-F238E27FC236}">
                <a16:creationId xmlns:a16="http://schemas.microsoft.com/office/drawing/2014/main" id="{229B78D4-955D-40C6-A2CA-E6E84CB64169}"/>
              </a:ext>
            </a:extLst>
          </p:cNvPr>
          <p:cNvSpPr txBox="1"/>
          <p:nvPr/>
        </p:nvSpPr>
        <p:spPr>
          <a:xfrm>
            <a:off x="157163" y="655796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619" name="object 619">
            <a:extLst>
              <a:ext uri="{FF2B5EF4-FFF2-40B4-BE49-F238E27FC236}">
                <a16:creationId xmlns:a16="http://schemas.microsoft.com/office/drawing/2014/main" id="{DF17097D-DCD5-4FC1-A31C-3B95D123D61B}"/>
              </a:ext>
            </a:extLst>
          </p:cNvPr>
          <p:cNvGraphicFramePr>
            <a:graphicFrameLocks noGrp="1"/>
          </p:cNvGraphicFramePr>
          <p:nvPr/>
        </p:nvGraphicFramePr>
        <p:xfrm>
          <a:off x="1625600" y="3852863"/>
          <a:ext cx="9172575" cy="381000"/>
        </p:xfrm>
        <a:graphic>
          <a:graphicData uri="http://schemas.openxmlformats.org/drawingml/2006/table">
            <a:tbl>
              <a:tblPr/>
              <a:tblGrid>
                <a:gridCol w="101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2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2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455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238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38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419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419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09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09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683"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2750" algn="l"/>
                          <a:tab pos="896938" algn="l"/>
                        </a:tabLst>
                      </a:pP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3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8325" algn="l"/>
                          <a:tab pos="850900" algn="l"/>
                          <a:tab pos="1265238" algn="l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159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15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173038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3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</a:pP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952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5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635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63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631" name="TextBox 1">
            <a:extLst>
              <a:ext uri="{FF2B5EF4-FFF2-40B4-BE49-F238E27FC236}">
                <a16:creationId xmlns:a16="http://schemas.microsoft.com/office/drawing/2014/main" id="{7AC386B4-29F8-4096-9868-4F75E450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788" y="4418013"/>
            <a:ext cx="3303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Reyes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M,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AASLD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2018,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San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Francisco,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USA.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#390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Khanam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AASLD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2018,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San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Francisco,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USA.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#550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Amin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AE,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EASL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2019,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Vienna,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Austria.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#FRI-132</a:t>
            </a:r>
          </a:p>
          <a:p>
            <a:pPr eaLnBrk="1" hangingPunct="1"/>
            <a:endParaRPr lang="en-US" altLang="en-US" sz="1000"/>
          </a:p>
        </p:txBody>
      </p:sp>
      <p:sp>
        <p:nvSpPr>
          <p:cNvPr id="42632" name="TextBox 3">
            <a:extLst>
              <a:ext uri="{FF2B5EF4-FFF2-40B4-BE49-F238E27FC236}">
                <a16:creationId xmlns:a16="http://schemas.microsoft.com/office/drawing/2014/main" id="{7D708493-091A-414C-B456-7096340A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019675"/>
            <a:ext cx="1218723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225"/>
              </a:lnSpc>
              <a:buFont typeface="Microsoft Sans Serif" panose="020B0604020202020204" pitchFamily="34" charset="0"/>
              <a:buChar char="▪"/>
            </a:pPr>
            <a:r>
              <a:rPr lang="en-US" altLang="en-US" sz="2800"/>
              <a:t>At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this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meeting,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results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Phase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II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study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NUC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suppressed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CHB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(Gane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#697)</a:t>
            </a:r>
          </a:p>
          <a:p>
            <a:pPr lvl="1" eaLnBrk="1" hangingPunct="1">
              <a:lnSpc>
                <a:spcPts val="2600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24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HBeAg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pos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and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24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HBeAg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neg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CHB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patients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NUCs</a:t>
            </a:r>
          </a:p>
          <a:p>
            <a:pPr lvl="1" eaLnBrk="1" hangingPunct="1">
              <a:lnSpc>
                <a:spcPts val="2588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Safe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and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well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tolerated</a:t>
            </a:r>
          </a:p>
          <a:p>
            <a:pPr lvl="1" eaLnBrk="1" hangingPunct="1">
              <a:lnSpc>
                <a:spcPts val="2738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HBsAg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loss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(Week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24)</a:t>
            </a: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2D71A565-451B-4CBC-BE08-D0DDB3DF455C}"/>
              </a:ext>
            </a:extLst>
          </p:cNvPr>
          <p:cNvSpPr>
            <a:spLocks/>
          </p:cNvSpPr>
          <p:nvPr/>
        </p:nvSpPr>
        <p:spPr bwMode="auto">
          <a:xfrm>
            <a:off x="914400" y="1066800"/>
            <a:ext cx="10566400" cy="0"/>
          </a:xfrm>
          <a:custGeom>
            <a:avLst/>
            <a:gdLst>
              <a:gd name="T0" fmla="*/ 0 w 10566400"/>
              <a:gd name="T1" fmla="*/ 10565892 w 105664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0">
                <a:moveTo>
                  <a:pt x="0" y="0"/>
                </a:moveTo>
                <a:lnTo>
                  <a:pt x="10565892" y="0"/>
                </a:lnTo>
              </a:path>
            </a:pathLst>
          </a:custGeom>
          <a:noFill/>
          <a:ln w="53340">
            <a:solidFill>
              <a:srgbClr val="9595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5" name="object 3">
            <a:extLst>
              <a:ext uri="{FF2B5EF4-FFF2-40B4-BE49-F238E27FC236}">
                <a16:creationId xmlns:a16="http://schemas.microsoft.com/office/drawing/2014/main" id="{EDE9B3AD-932D-41B1-BA72-26A1661A4BDB}"/>
              </a:ext>
            </a:extLst>
          </p:cNvPr>
          <p:cNvSpPr>
            <a:spLocks/>
          </p:cNvSpPr>
          <p:nvPr/>
        </p:nvSpPr>
        <p:spPr bwMode="auto">
          <a:xfrm>
            <a:off x="914400" y="1143000"/>
            <a:ext cx="10566400" cy="0"/>
          </a:xfrm>
          <a:custGeom>
            <a:avLst/>
            <a:gdLst>
              <a:gd name="T0" fmla="*/ 0 w 10566400"/>
              <a:gd name="T1" fmla="*/ 10565892 w 105664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0">
                <a:moveTo>
                  <a:pt x="0" y="0"/>
                </a:moveTo>
                <a:lnTo>
                  <a:pt x="10565892" y="0"/>
                </a:lnTo>
              </a:path>
            </a:pathLst>
          </a:custGeom>
          <a:noFill/>
          <a:ln w="53340">
            <a:solidFill>
              <a:srgbClr val="A400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6" name="object 5">
            <a:extLst>
              <a:ext uri="{FF2B5EF4-FFF2-40B4-BE49-F238E27FC236}">
                <a16:creationId xmlns:a16="http://schemas.microsoft.com/office/drawing/2014/main" id="{5B6C3842-D81D-4966-8E63-441A986B28A7}"/>
              </a:ext>
            </a:extLst>
          </p:cNvPr>
          <p:cNvSpPr>
            <a:spLocks/>
          </p:cNvSpPr>
          <p:nvPr/>
        </p:nvSpPr>
        <p:spPr bwMode="auto">
          <a:xfrm>
            <a:off x="792163" y="3475038"/>
            <a:ext cx="4733925" cy="12700"/>
          </a:xfrm>
          <a:custGeom>
            <a:avLst/>
            <a:gdLst>
              <a:gd name="T0" fmla="*/ 66398 w 4733925"/>
              <a:gd name="T1" fmla="*/ 12124 h 12700"/>
              <a:gd name="T2" fmla="*/ 161597 w 4733925"/>
              <a:gd name="T3" fmla="*/ 0 h 12700"/>
              <a:gd name="T4" fmla="*/ 219212 w 4733925"/>
              <a:gd name="T5" fmla="*/ 12124 h 12700"/>
              <a:gd name="T6" fmla="*/ 288533 w 4733925"/>
              <a:gd name="T7" fmla="*/ 0 h 12700"/>
              <a:gd name="T8" fmla="*/ 375515 w 4733925"/>
              <a:gd name="T9" fmla="*/ 9413 h 12700"/>
              <a:gd name="T10" fmla="*/ 449572 w 4733925"/>
              <a:gd name="T11" fmla="*/ 2711 h 12700"/>
              <a:gd name="T12" fmla="*/ 534152 w 4733925"/>
              <a:gd name="T13" fmla="*/ 2711 h 12700"/>
              <a:gd name="T14" fmla="*/ 608246 w 4733925"/>
              <a:gd name="T15" fmla="*/ 9413 h 12700"/>
              <a:gd name="T16" fmla="*/ 695191 w 4733925"/>
              <a:gd name="T17" fmla="*/ 0 h 12700"/>
              <a:gd name="T18" fmla="*/ 764512 w 4733925"/>
              <a:gd name="T19" fmla="*/ 12124 h 12700"/>
              <a:gd name="T20" fmla="*/ 859755 w 4733925"/>
              <a:gd name="T21" fmla="*/ 0 h 12700"/>
              <a:gd name="T22" fmla="*/ 917327 w 4733925"/>
              <a:gd name="T23" fmla="*/ 12124 h 12700"/>
              <a:gd name="T24" fmla="*/ 986648 w 4733925"/>
              <a:gd name="T25" fmla="*/ 0 h 12700"/>
              <a:gd name="T26" fmla="*/ 1073666 w 4733925"/>
              <a:gd name="T27" fmla="*/ 9413 h 12700"/>
              <a:gd name="T28" fmla="*/ 1147687 w 4733925"/>
              <a:gd name="T29" fmla="*/ 2711 h 12700"/>
              <a:gd name="T30" fmla="*/ 1232355 w 4733925"/>
              <a:gd name="T31" fmla="*/ 2711 h 12700"/>
              <a:gd name="T32" fmla="*/ 1306376 w 4733925"/>
              <a:gd name="T33" fmla="*/ 9413 h 12700"/>
              <a:gd name="T34" fmla="*/ 1393394 w 4733925"/>
              <a:gd name="T35" fmla="*/ 0 h 12700"/>
              <a:gd name="T36" fmla="*/ 1462715 w 4733925"/>
              <a:gd name="T37" fmla="*/ 12124 h 12700"/>
              <a:gd name="T38" fmla="*/ 1557884 w 4733925"/>
              <a:gd name="T39" fmla="*/ 0 h 12700"/>
              <a:gd name="T40" fmla="*/ 1615529 w 4733925"/>
              <a:gd name="T41" fmla="*/ 12124 h 12700"/>
              <a:gd name="T42" fmla="*/ 1684850 w 4733925"/>
              <a:gd name="T43" fmla="*/ 0 h 12700"/>
              <a:gd name="T44" fmla="*/ 1771795 w 4733925"/>
              <a:gd name="T45" fmla="*/ 9413 h 12700"/>
              <a:gd name="T46" fmla="*/ 1845816 w 4733925"/>
              <a:gd name="T47" fmla="*/ 2711 h 12700"/>
              <a:gd name="T48" fmla="*/ 1930484 w 4733925"/>
              <a:gd name="T49" fmla="*/ 2711 h 12700"/>
              <a:gd name="T50" fmla="*/ 2004505 w 4733925"/>
              <a:gd name="T51" fmla="*/ 9413 h 12700"/>
              <a:gd name="T52" fmla="*/ 2091523 w 4733925"/>
              <a:gd name="T53" fmla="*/ 0 h 12700"/>
              <a:gd name="T54" fmla="*/ 2160844 w 4733925"/>
              <a:gd name="T55" fmla="*/ 12124 h 12700"/>
              <a:gd name="T56" fmla="*/ 2256013 w 4733925"/>
              <a:gd name="T57" fmla="*/ 0 h 12700"/>
              <a:gd name="T58" fmla="*/ 2313659 w 4733925"/>
              <a:gd name="T59" fmla="*/ 12124 h 12700"/>
              <a:gd name="T60" fmla="*/ 2382979 w 4733925"/>
              <a:gd name="T61" fmla="*/ 0 h 12700"/>
              <a:gd name="T62" fmla="*/ 2469924 w 4733925"/>
              <a:gd name="T63" fmla="*/ 9413 h 12700"/>
              <a:gd name="T64" fmla="*/ 2544018 w 4733925"/>
              <a:gd name="T65" fmla="*/ 2711 h 12700"/>
              <a:gd name="T66" fmla="*/ 2628613 w 4733925"/>
              <a:gd name="T67" fmla="*/ 2711 h 12700"/>
              <a:gd name="T68" fmla="*/ 2702634 w 4733925"/>
              <a:gd name="T69" fmla="*/ 9413 h 12700"/>
              <a:gd name="T70" fmla="*/ 2789652 w 4733925"/>
              <a:gd name="T71" fmla="*/ 0 h 12700"/>
              <a:gd name="T72" fmla="*/ 2858973 w 4733925"/>
              <a:gd name="T73" fmla="*/ 12124 h 12700"/>
              <a:gd name="T74" fmla="*/ 2954143 w 4733925"/>
              <a:gd name="T75" fmla="*/ 0 h 12700"/>
              <a:gd name="T76" fmla="*/ 3011788 w 4733925"/>
              <a:gd name="T77" fmla="*/ 12124 h 12700"/>
              <a:gd name="T78" fmla="*/ 3081109 w 4733925"/>
              <a:gd name="T79" fmla="*/ 0 h 12700"/>
              <a:gd name="T80" fmla="*/ 3168054 w 4733925"/>
              <a:gd name="T81" fmla="*/ 9413 h 12700"/>
              <a:gd name="T82" fmla="*/ 3242148 w 4733925"/>
              <a:gd name="T83" fmla="*/ 2711 h 12700"/>
              <a:gd name="T84" fmla="*/ 3326743 w 4733925"/>
              <a:gd name="T85" fmla="*/ 2711 h 12700"/>
              <a:gd name="T86" fmla="*/ 3400837 w 4733925"/>
              <a:gd name="T87" fmla="*/ 9413 h 12700"/>
              <a:gd name="T88" fmla="*/ 3487782 w 4733925"/>
              <a:gd name="T89" fmla="*/ 0 h 12700"/>
              <a:gd name="T90" fmla="*/ 3557102 w 4733925"/>
              <a:gd name="T91" fmla="*/ 12124 h 12700"/>
              <a:gd name="T92" fmla="*/ 3652272 w 4733925"/>
              <a:gd name="T93" fmla="*/ 0 h 12700"/>
              <a:gd name="T94" fmla="*/ 3709917 w 4733925"/>
              <a:gd name="T95" fmla="*/ 12124 h 12700"/>
              <a:gd name="T96" fmla="*/ 3779238 w 4733925"/>
              <a:gd name="T97" fmla="*/ 0 h 12700"/>
              <a:gd name="T98" fmla="*/ 3866256 w 4733925"/>
              <a:gd name="T99" fmla="*/ 9413 h 12700"/>
              <a:gd name="T100" fmla="*/ 3940277 w 4733925"/>
              <a:gd name="T101" fmla="*/ 2711 h 12700"/>
              <a:gd name="T102" fmla="*/ 4024872 w 4733925"/>
              <a:gd name="T103" fmla="*/ 2711 h 12700"/>
              <a:gd name="T104" fmla="*/ 4098966 w 4733925"/>
              <a:gd name="T105" fmla="*/ 9413 h 12700"/>
              <a:gd name="T106" fmla="*/ 4185911 w 4733925"/>
              <a:gd name="T107" fmla="*/ 0 h 12700"/>
              <a:gd name="T108" fmla="*/ 4255232 w 4733925"/>
              <a:gd name="T109" fmla="*/ 12124 h 12700"/>
              <a:gd name="T110" fmla="*/ 4350474 w 4733925"/>
              <a:gd name="T111" fmla="*/ 0 h 12700"/>
              <a:gd name="T112" fmla="*/ 4408046 w 4733925"/>
              <a:gd name="T113" fmla="*/ 12124 h 12700"/>
              <a:gd name="T114" fmla="*/ 4477367 w 4733925"/>
              <a:gd name="T115" fmla="*/ 0 h 12700"/>
              <a:gd name="T116" fmla="*/ 4564385 w 4733925"/>
              <a:gd name="T117" fmla="*/ 9413 h 12700"/>
              <a:gd name="T118" fmla="*/ 4638406 w 4733925"/>
              <a:gd name="T119" fmla="*/ 2711 h 12700"/>
              <a:gd name="T120" fmla="*/ 4723074 w 4733925"/>
              <a:gd name="T121" fmla="*/ 2711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733925" h="12700">
                <a:moveTo>
                  <a:pt x="2929" y="0"/>
                </a:moveTo>
                <a:lnTo>
                  <a:pt x="0" y="0"/>
                </a:lnTo>
                <a:lnTo>
                  <a:pt x="0" y="12124"/>
                </a:lnTo>
                <a:lnTo>
                  <a:pt x="2929" y="12124"/>
                </a:lnTo>
                <a:lnTo>
                  <a:pt x="5294" y="9413"/>
                </a:lnTo>
                <a:lnTo>
                  <a:pt x="5294" y="2711"/>
                </a:lnTo>
                <a:lnTo>
                  <a:pt x="2929" y="0"/>
                </a:lnTo>
                <a:close/>
              </a:path>
              <a:path w="4733925" h="12700">
                <a:moveTo>
                  <a:pt x="34667" y="0"/>
                </a:moveTo>
                <a:lnTo>
                  <a:pt x="28815" y="0"/>
                </a:lnTo>
                <a:lnTo>
                  <a:pt x="26443" y="2711"/>
                </a:lnTo>
                <a:lnTo>
                  <a:pt x="26443" y="9413"/>
                </a:lnTo>
                <a:lnTo>
                  <a:pt x="28815" y="12124"/>
                </a:lnTo>
                <a:lnTo>
                  <a:pt x="34667" y="12124"/>
                </a:lnTo>
                <a:lnTo>
                  <a:pt x="37032" y="9413"/>
                </a:lnTo>
                <a:lnTo>
                  <a:pt x="37032" y="2711"/>
                </a:lnTo>
                <a:lnTo>
                  <a:pt x="34667" y="0"/>
                </a:lnTo>
                <a:close/>
              </a:path>
              <a:path w="4733925" h="12700">
                <a:moveTo>
                  <a:pt x="66398" y="0"/>
                </a:moveTo>
                <a:lnTo>
                  <a:pt x="60545" y="0"/>
                </a:lnTo>
                <a:lnTo>
                  <a:pt x="58181" y="2711"/>
                </a:lnTo>
                <a:lnTo>
                  <a:pt x="58181" y="9413"/>
                </a:lnTo>
                <a:lnTo>
                  <a:pt x="60545" y="12124"/>
                </a:lnTo>
                <a:lnTo>
                  <a:pt x="66398" y="12124"/>
                </a:lnTo>
                <a:lnTo>
                  <a:pt x="68762" y="9413"/>
                </a:lnTo>
                <a:lnTo>
                  <a:pt x="68762" y="2711"/>
                </a:lnTo>
                <a:lnTo>
                  <a:pt x="66398" y="0"/>
                </a:lnTo>
                <a:close/>
              </a:path>
              <a:path w="4733925" h="12700">
                <a:moveTo>
                  <a:pt x="98128" y="0"/>
                </a:moveTo>
                <a:lnTo>
                  <a:pt x="92283" y="0"/>
                </a:lnTo>
                <a:lnTo>
                  <a:pt x="89911" y="2711"/>
                </a:lnTo>
                <a:lnTo>
                  <a:pt x="89911" y="9413"/>
                </a:lnTo>
                <a:lnTo>
                  <a:pt x="92283" y="12124"/>
                </a:lnTo>
                <a:lnTo>
                  <a:pt x="98128" y="12124"/>
                </a:lnTo>
                <a:lnTo>
                  <a:pt x="100500" y="9413"/>
                </a:lnTo>
                <a:lnTo>
                  <a:pt x="100500" y="2711"/>
                </a:lnTo>
                <a:lnTo>
                  <a:pt x="98128" y="0"/>
                </a:lnTo>
                <a:close/>
              </a:path>
              <a:path w="4733925" h="12700">
                <a:moveTo>
                  <a:pt x="129866" y="0"/>
                </a:moveTo>
                <a:lnTo>
                  <a:pt x="124013" y="0"/>
                </a:lnTo>
                <a:lnTo>
                  <a:pt x="121649" y="2711"/>
                </a:lnTo>
                <a:lnTo>
                  <a:pt x="121649" y="9413"/>
                </a:lnTo>
                <a:lnTo>
                  <a:pt x="124013" y="12124"/>
                </a:lnTo>
                <a:lnTo>
                  <a:pt x="129866" y="12124"/>
                </a:lnTo>
                <a:lnTo>
                  <a:pt x="132231" y="9413"/>
                </a:lnTo>
                <a:lnTo>
                  <a:pt x="132231" y="2711"/>
                </a:lnTo>
                <a:lnTo>
                  <a:pt x="129866" y="0"/>
                </a:lnTo>
                <a:close/>
              </a:path>
              <a:path w="4733925" h="12700">
                <a:moveTo>
                  <a:pt x="161597" y="0"/>
                </a:moveTo>
                <a:lnTo>
                  <a:pt x="155751" y="0"/>
                </a:lnTo>
                <a:lnTo>
                  <a:pt x="153379" y="2711"/>
                </a:lnTo>
                <a:lnTo>
                  <a:pt x="153379" y="9413"/>
                </a:lnTo>
                <a:lnTo>
                  <a:pt x="155751" y="12124"/>
                </a:lnTo>
                <a:lnTo>
                  <a:pt x="161597" y="12124"/>
                </a:lnTo>
                <a:lnTo>
                  <a:pt x="163968" y="9413"/>
                </a:lnTo>
                <a:lnTo>
                  <a:pt x="163968" y="2711"/>
                </a:lnTo>
                <a:lnTo>
                  <a:pt x="161597" y="0"/>
                </a:lnTo>
                <a:close/>
              </a:path>
              <a:path w="4733925" h="12700">
                <a:moveTo>
                  <a:pt x="193334" y="0"/>
                </a:moveTo>
                <a:lnTo>
                  <a:pt x="187482" y="0"/>
                </a:lnTo>
                <a:lnTo>
                  <a:pt x="185117" y="2711"/>
                </a:lnTo>
                <a:lnTo>
                  <a:pt x="185117" y="9413"/>
                </a:lnTo>
                <a:lnTo>
                  <a:pt x="187482" y="12124"/>
                </a:lnTo>
                <a:lnTo>
                  <a:pt x="193334" y="12124"/>
                </a:lnTo>
                <a:lnTo>
                  <a:pt x="195699" y="9413"/>
                </a:lnTo>
                <a:lnTo>
                  <a:pt x="195699" y="2711"/>
                </a:lnTo>
                <a:lnTo>
                  <a:pt x="193334" y="0"/>
                </a:lnTo>
                <a:close/>
              </a:path>
              <a:path w="4733925" h="12700">
                <a:moveTo>
                  <a:pt x="225065" y="0"/>
                </a:moveTo>
                <a:lnTo>
                  <a:pt x="219212" y="0"/>
                </a:lnTo>
                <a:lnTo>
                  <a:pt x="216848" y="2711"/>
                </a:lnTo>
                <a:lnTo>
                  <a:pt x="216848" y="9413"/>
                </a:lnTo>
                <a:lnTo>
                  <a:pt x="219212" y="12124"/>
                </a:lnTo>
                <a:lnTo>
                  <a:pt x="225065" y="12124"/>
                </a:lnTo>
                <a:lnTo>
                  <a:pt x="227429" y="9413"/>
                </a:lnTo>
                <a:lnTo>
                  <a:pt x="227429" y="2711"/>
                </a:lnTo>
                <a:lnTo>
                  <a:pt x="225065" y="0"/>
                </a:lnTo>
                <a:close/>
              </a:path>
              <a:path w="4733925" h="12700">
                <a:moveTo>
                  <a:pt x="256803" y="0"/>
                </a:moveTo>
                <a:lnTo>
                  <a:pt x="250950" y="0"/>
                </a:lnTo>
                <a:lnTo>
                  <a:pt x="248578" y="2711"/>
                </a:lnTo>
                <a:lnTo>
                  <a:pt x="248578" y="9413"/>
                </a:lnTo>
                <a:lnTo>
                  <a:pt x="250950" y="12124"/>
                </a:lnTo>
                <a:lnTo>
                  <a:pt x="256803" y="12124"/>
                </a:lnTo>
                <a:lnTo>
                  <a:pt x="259167" y="9413"/>
                </a:lnTo>
                <a:lnTo>
                  <a:pt x="259167" y="2711"/>
                </a:lnTo>
                <a:lnTo>
                  <a:pt x="256803" y="0"/>
                </a:lnTo>
                <a:close/>
              </a:path>
              <a:path w="4733925" h="12700">
                <a:moveTo>
                  <a:pt x="288533" y="0"/>
                </a:moveTo>
                <a:lnTo>
                  <a:pt x="282681" y="0"/>
                </a:lnTo>
                <a:lnTo>
                  <a:pt x="280316" y="2711"/>
                </a:lnTo>
                <a:lnTo>
                  <a:pt x="280316" y="9413"/>
                </a:lnTo>
                <a:lnTo>
                  <a:pt x="282681" y="12124"/>
                </a:lnTo>
                <a:lnTo>
                  <a:pt x="288533" y="12124"/>
                </a:lnTo>
                <a:lnTo>
                  <a:pt x="290898" y="9413"/>
                </a:lnTo>
                <a:lnTo>
                  <a:pt x="290898" y="2711"/>
                </a:lnTo>
                <a:lnTo>
                  <a:pt x="288533" y="0"/>
                </a:lnTo>
                <a:close/>
              </a:path>
              <a:path w="4733925" h="12700">
                <a:moveTo>
                  <a:pt x="320264" y="0"/>
                </a:moveTo>
                <a:lnTo>
                  <a:pt x="314418" y="0"/>
                </a:lnTo>
                <a:lnTo>
                  <a:pt x="312046" y="2711"/>
                </a:lnTo>
                <a:lnTo>
                  <a:pt x="312046" y="9413"/>
                </a:lnTo>
                <a:lnTo>
                  <a:pt x="314418" y="12124"/>
                </a:lnTo>
                <a:lnTo>
                  <a:pt x="320264" y="12124"/>
                </a:lnTo>
                <a:lnTo>
                  <a:pt x="322635" y="9413"/>
                </a:lnTo>
                <a:lnTo>
                  <a:pt x="322635" y="2711"/>
                </a:lnTo>
                <a:lnTo>
                  <a:pt x="320264" y="0"/>
                </a:lnTo>
                <a:close/>
              </a:path>
              <a:path w="4733925" h="12700">
                <a:moveTo>
                  <a:pt x="352001" y="0"/>
                </a:moveTo>
                <a:lnTo>
                  <a:pt x="346149" y="0"/>
                </a:lnTo>
                <a:lnTo>
                  <a:pt x="343784" y="2711"/>
                </a:lnTo>
                <a:lnTo>
                  <a:pt x="343784" y="9413"/>
                </a:lnTo>
                <a:lnTo>
                  <a:pt x="346149" y="12124"/>
                </a:lnTo>
                <a:lnTo>
                  <a:pt x="352001" y="12124"/>
                </a:lnTo>
                <a:lnTo>
                  <a:pt x="354366" y="9413"/>
                </a:lnTo>
                <a:lnTo>
                  <a:pt x="354366" y="2711"/>
                </a:lnTo>
                <a:lnTo>
                  <a:pt x="352001" y="0"/>
                </a:lnTo>
                <a:close/>
              </a:path>
              <a:path w="4733925" h="12700">
                <a:moveTo>
                  <a:pt x="383732" y="0"/>
                </a:moveTo>
                <a:lnTo>
                  <a:pt x="377887" y="0"/>
                </a:lnTo>
                <a:lnTo>
                  <a:pt x="375515" y="2711"/>
                </a:lnTo>
                <a:lnTo>
                  <a:pt x="375515" y="9413"/>
                </a:lnTo>
                <a:lnTo>
                  <a:pt x="377887" y="12124"/>
                </a:lnTo>
                <a:lnTo>
                  <a:pt x="383732" y="12124"/>
                </a:lnTo>
                <a:lnTo>
                  <a:pt x="386104" y="9413"/>
                </a:lnTo>
                <a:lnTo>
                  <a:pt x="386104" y="2711"/>
                </a:lnTo>
                <a:lnTo>
                  <a:pt x="383732" y="0"/>
                </a:lnTo>
                <a:close/>
              </a:path>
              <a:path w="4733925" h="12700">
                <a:moveTo>
                  <a:pt x="415470" y="0"/>
                </a:moveTo>
                <a:lnTo>
                  <a:pt x="409617" y="0"/>
                </a:lnTo>
                <a:lnTo>
                  <a:pt x="407253" y="2711"/>
                </a:lnTo>
                <a:lnTo>
                  <a:pt x="407253" y="9413"/>
                </a:lnTo>
                <a:lnTo>
                  <a:pt x="409617" y="12124"/>
                </a:lnTo>
                <a:lnTo>
                  <a:pt x="415470" y="12124"/>
                </a:lnTo>
                <a:lnTo>
                  <a:pt x="417834" y="9413"/>
                </a:lnTo>
                <a:lnTo>
                  <a:pt x="417834" y="2711"/>
                </a:lnTo>
                <a:lnTo>
                  <a:pt x="415470" y="0"/>
                </a:lnTo>
                <a:close/>
              </a:path>
              <a:path w="4733925" h="12700">
                <a:moveTo>
                  <a:pt x="447200" y="0"/>
                </a:moveTo>
                <a:lnTo>
                  <a:pt x="441348" y="0"/>
                </a:lnTo>
                <a:lnTo>
                  <a:pt x="438983" y="2711"/>
                </a:lnTo>
                <a:lnTo>
                  <a:pt x="438983" y="9413"/>
                </a:lnTo>
                <a:lnTo>
                  <a:pt x="441348" y="12124"/>
                </a:lnTo>
                <a:lnTo>
                  <a:pt x="447200" y="12124"/>
                </a:lnTo>
                <a:lnTo>
                  <a:pt x="449572" y="9413"/>
                </a:lnTo>
                <a:lnTo>
                  <a:pt x="449572" y="2711"/>
                </a:lnTo>
                <a:lnTo>
                  <a:pt x="447200" y="0"/>
                </a:lnTo>
                <a:close/>
              </a:path>
              <a:path w="4733925" h="12700">
                <a:moveTo>
                  <a:pt x="478938" y="0"/>
                </a:moveTo>
                <a:lnTo>
                  <a:pt x="473085" y="0"/>
                </a:lnTo>
                <a:lnTo>
                  <a:pt x="470721" y="2711"/>
                </a:lnTo>
                <a:lnTo>
                  <a:pt x="470721" y="9413"/>
                </a:lnTo>
                <a:lnTo>
                  <a:pt x="473085" y="12124"/>
                </a:lnTo>
                <a:lnTo>
                  <a:pt x="478938" y="12124"/>
                </a:lnTo>
                <a:lnTo>
                  <a:pt x="481303" y="9413"/>
                </a:lnTo>
                <a:lnTo>
                  <a:pt x="481303" y="2711"/>
                </a:lnTo>
                <a:lnTo>
                  <a:pt x="478938" y="0"/>
                </a:lnTo>
                <a:close/>
              </a:path>
              <a:path w="4733925" h="12700">
                <a:moveTo>
                  <a:pt x="510654" y="0"/>
                </a:moveTo>
                <a:lnTo>
                  <a:pt x="504853" y="0"/>
                </a:lnTo>
                <a:lnTo>
                  <a:pt x="502429" y="2711"/>
                </a:lnTo>
                <a:lnTo>
                  <a:pt x="502429" y="9413"/>
                </a:lnTo>
                <a:lnTo>
                  <a:pt x="504853" y="12124"/>
                </a:lnTo>
                <a:lnTo>
                  <a:pt x="510654" y="12124"/>
                </a:lnTo>
                <a:lnTo>
                  <a:pt x="513004" y="9413"/>
                </a:lnTo>
                <a:lnTo>
                  <a:pt x="513004" y="2711"/>
                </a:lnTo>
                <a:lnTo>
                  <a:pt x="510654" y="0"/>
                </a:lnTo>
                <a:close/>
              </a:path>
              <a:path w="4733925" h="12700">
                <a:moveTo>
                  <a:pt x="542377" y="0"/>
                </a:moveTo>
                <a:lnTo>
                  <a:pt x="536576" y="0"/>
                </a:lnTo>
                <a:lnTo>
                  <a:pt x="534152" y="2711"/>
                </a:lnTo>
                <a:lnTo>
                  <a:pt x="534152" y="9413"/>
                </a:lnTo>
                <a:lnTo>
                  <a:pt x="536576" y="12124"/>
                </a:lnTo>
                <a:lnTo>
                  <a:pt x="542377" y="12124"/>
                </a:lnTo>
                <a:lnTo>
                  <a:pt x="544800" y="9413"/>
                </a:lnTo>
                <a:lnTo>
                  <a:pt x="544800" y="2711"/>
                </a:lnTo>
                <a:lnTo>
                  <a:pt x="542377" y="0"/>
                </a:lnTo>
                <a:close/>
              </a:path>
              <a:path w="4733925" h="12700">
                <a:moveTo>
                  <a:pt x="574100" y="0"/>
                </a:moveTo>
                <a:lnTo>
                  <a:pt x="568299" y="0"/>
                </a:lnTo>
                <a:lnTo>
                  <a:pt x="565949" y="2711"/>
                </a:lnTo>
                <a:lnTo>
                  <a:pt x="565949" y="9413"/>
                </a:lnTo>
                <a:lnTo>
                  <a:pt x="568299" y="12124"/>
                </a:lnTo>
                <a:lnTo>
                  <a:pt x="574100" y="12124"/>
                </a:lnTo>
                <a:lnTo>
                  <a:pt x="576523" y="9413"/>
                </a:lnTo>
                <a:lnTo>
                  <a:pt x="576523" y="2711"/>
                </a:lnTo>
                <a:lnTo>
                  <a:pt x="574100" y="0"/>
                </a:lnTo>
                <a:close/>
              </a:path>
              <a:path w="4733925" h="12700">
                <a:moveTo>
                  <a:pt x="605897" y="0"/>
                </a:moveTo>
                <a:lnTo>
                  <a:pt x="600022" y="0"/>
                </a:lnTo>
                <a:lnTo>
                  <a:pt x="597672" y="2711"/>
                </a:lnTo>
                <a:lnTo>
                  <a:pt x="597672" y="9413"/>
                </a:lnTo>
                <a:lnTo>
                  <a:pt x="600022" y="12124"/>
                </a:lnTo>
                <a:lnTo>
                  <a:pt x="605897" y="12124"/>
                </a:lnTo>
                <a:lnTo>
                  <a:pt x="608246" y="9413"/>
                </a:lnTo>
                <a:lnTo>
                  <a:pt x="608246" y="2711"/>
                </a:lnTo>
                <a:lnTo>
                  <a:pt x="605897" y="0"/>
                </a:lnTo>
                <a:close/>
              </a:path>
              <a:path w="4733925" h="12700">
                <a:moveTo>
                  <a:pt x="637620" y="0"/>
                </a:moveTo>
                <a:lnTo>
                  <a:pt x="631745" y="0"/>
                </a:lnTo>
                <a:lnTo>
                  <a:pt x="629395" y="2711"/>
                </a:lnTo>
                <a:lnTo>
                  <a:pt x="629395" y="9413"/>
                </a:lnTo>
                <a:lnTo>
                  <a:pt x="631745" y="12124"/>
                </a:lnTo>
                <a:lnTo>
                  <a:pt x="637620" y="12124"/>
                </a:lnTo>
                <a:lnTo>
                  <a:pt x="639970" y="9413"/>
                </a:lnTo>
                <a:lnTo>
                  <a:pt x="639970" y="2711"/>
                </a:lnTo>
                <a:lnTo>
                  <a:pt x="637620" y="0"/>
                </a:lnTo>
                <a:close/>
              </a:path>
              <a:path w="4733925" h="12700">
                <a:moveTo>
                  <a:pt x="669343" y="0"/>
                </a:moveTo>
                <a:lnTo>
                  <a:pt x="663468" y="0"/>
                </a:lnTo>
                <a:lnTo>
                  <a:pt x="661118" y="2711"/>
                </a:lnTo>
                <a:lnTo>
                  <a:pt x="661118" y="9413"/>
                </a:lnTo>
                <a:lnTo>
                  <a:pt x="663468" y="12124"/>
                </a:lnTo>
                <a:lnTo>
                  <a:pt x="669343" y="12124"/>
                </a:lnTo>
                <a:lnTo>
                  <a:pt x="671693" y="9413"/>
                </a:lnTo>
                <a:lnTo>
                  <a:pt x="671693" y="2711"/>
                </a:lnTo>
                <a:lnTo>
                  <a:pt x="669343" y="0"/>
                </a:lnTo>
                <a:close/>
              </a:path>
              <a:path w="4733925" h="12700">
                <a:moveTo>
                  <a:pt x="701066" y="0"/>
                </a:moveTo>
                <a:lnTo>
                  <a:pt x="695191" y="0"/>
                </a:lnTo>
                <a:lnTo>
                  <a:pt x="692841" y="2711"/>
                </a:lnTo>
                <a:lnTo>
                  <a:pt x="692841" y="9413"/>
                </a:lnTo>
                <a:lnTo>
                  <a:pt x="695191" y="12124"/>
                </a:lnTo>
                <a:lnTo>
                  <a:pt x="701066" y="12124"/>
                </a:lnTo>
                <a:lnTo>
                  <a:pt x="703416" y="9413"/>
                </a:lnTo>
                <a:lnTo>
                  <a:pt x="703416" y="2711"/>
                </a:lnTo>
                <a:lnTo>
                  <a:pt x="701066" y="0"/>
                </a:lnTo>
                <a:close/>
              </a:path>
              <a:path w="4733925" h="12700">
                <a:moveTo>
                  <a:pt x="732789" y="0"/>
                </a:moveTo>
                <a:lnTo>
                  <a:pt x="726988" y="0"/>
                </a:lnTo>
                <a:lnTo>
                  <a:pt x="724565" y="2711"/>
                </a:lnTo>
                <a:lnTo>
                  <a:pt x="724565" y="9413"/>
                </a:lnTo>
                <a:lnTo>
                  <a:pt x="726988" y="12124"/>
                </a:lnTo>
                <a:lnTo>
                  <a:pt x="732789" y="12124"/>
                </a:lnTo>
                <a:lnTo>
                  <a:pt x="735139" y="9413"/>
                </a:lnTo>
                <a:lnTo>
                  <a:pt x="735139" y="2711"/>
                </a:lnTo>
                <a:lnTo>
                  <a:pt x="732789" y="0"/>
                </a:lnTo>
                <a:close/>
              </a:path>
              <a:path w="4733925" h="12700">
                <a:moveTo>
                  <a:pt x="764512" y="0"/>
                </a:moveTo>
                <a:lnTo>
                  <a:pt x="758711" y="0"/>
                </a:lnTo>
                <a:lnTo>
                  <a:pt x="756288" y="2711"/>
                </a:lnTo>
                <a:lnTo>
                  <a:pt x="756288" y="9413"/>
                </a:lnTo>
                <a:lnTo>
                  <a:pt x="758711" y="12124"/>
                </a:lnTo>
                <a:lnTo>
                  <a:pt x="764512" y="12124"/>
                </a:lnTo>
                <a:lnTo>
                  <a:pt x="766936" y="9413"/>
                </a:lnTo>
                <a:lnTo>
                  <a:pt x="766936" y="2711"/>
                </a:lnTo>
                <a:lnTo>
                  <a:pt x="764512" y="0"/>
                </a:lnTo>
                <a:close/>
              </a:path>
              <a:path w="4733925" h="12700">
                <a:moveTo>
                  <a:pt x="796235" y="0"/>
                </a:moveTo>
                <a:lnTo>
                  <a:pt x="790434" y="0"/>
                </a:lnTo>
                <a:lnTo>
                  <a:pt x="788084" y="2711"/>
                </a:lnTo>
                <a:lnTo>
                  <a:pt x="788084" y="9413"/>
                </a:lnTo>
                <a:lnTo>
                  <a:pt x="790434" y="12124"/>
                </a:lnTo>
                <a:lnTo>
                  <a:pt x="796235" y="12124"/>
                </a:lnTo>
                <a:lnTo>
                  <a:pt x="798659" y="9413"/>
                </a:lnTo>
                <a:lnTo>
                  <a:pt x="798659" y="2711"/>
                </a:lnTo>
                <a:lnTo>
                  <a:pt x="796235" y="0"/>
                </a:lnTo>
                <a:close/>
              </a:path>
              <a:path w="4733925" h="12700">
                <a:moveTo>
                  <a:pt x="828032" y="0"/>
                </a:moveTo>
                <a:lnTo>
                  <a:pt x="822157" y="0"/>
                </a:lnTo>
                <a:lnTo>
                  <a:pt x="819807" y="2711"/>
                </a:lnTo>
                <a:lnTo>
                  <a:pt x="819807" y="9413"/>
                </a:lnTo>
                <a:lnTo>
                  <a:pt x="822157" y="12124"/>
                </a:lnTo>
                <a:lnTo>
                  <a:pt x="828032" y="12124"/>
                </a:lnTo>
                <a:lnTo>
                  <a:pt x="830382" y="9413"/>
                </a:lnTo>
                <a:lnTo>
                  <a:pt x="830382" y="2711"/>
                </a:lnTo>
                <a:lnTo>
                  <a:pt x="828032" y="0"/>
                </a:lnTo>
                <a:close/>
              </a:path>
              <a:path w="4733925" h="12700">
                <a:moveTo>
                  <a:pt x="859755" y="0"/>
                </a:moveTo>
                <a:lnTo>
                  <a:pt x="853880" y="0"/>
                </a:lnTo>
                <a:lnTo>
                  <a:pt x="851531" y="2711"/>
                </a:lnTo>
                <a:lnTo>
                  <a:pt x="851531" y="9413"/>
                </a:lnTo>
                <a:lnTo>
                  <a:pt x="853880" y="12124"/>
                </a:lnTo>
                <a:lnTo>
                  <a:pt x="859755" y="12124"/>
                </a:lnTo>
                <a:lnTo>
                  <a:pt x="862105" y="9413"/>
                </a:lnTo>
                <a:lnTo>
                  <a:pt x="862105" y="2711"/>
                </a:lnTo>
                <a:lnTo>
                  <a:pt x="859755" y="0"/>
                </a:lnTo>
                <a:close/>
              </a:path>
              <a:path w="4733925" h="12700">
                <a:moveTo>
                  <a:pt x="891478" y="0"/>
                </a:moveTo>
                <a:lnTo>
                  <a:pt x="885604" y="0"/>
                </a:lnTo>
                <a:lnTo>
                  <a:pt x="883254" y="2711"/>
                </a:lnTo>
                <a:lnTo>
                  <a:pt x="883254" y="9413"/>
                </a:lnTo>
                <a:lnTo>
                  <a:pt x="885604" y="12124"/>
                </a:lnTo>
                <a:lnTo>
                  <a:pt x="891478" y="12124"/>
                </a:lnTo>
                <a:lnTo>
                  <a:pt x="893828" y="9413"/>
                </a:lnTo>
                <a:lnTo>
                  <a:pt x="893828" y="2711"/>
                </a:lnTo>
                <a:lnTo>
                  <a:pt x="891478" y="0"/>
                </a:lnTo>
                <a:close/>
              </a:path>
              <a:path w="4733925" h="12700">
                <a:moveTo>
                  <a:pt x="923201" y="0"/>
                </a:moveTo>
                <a:lnTo>
                  <a:pt x="917327" y="0"/>
                </a:lnTo>
                <a:lnTo>
                  <a:pt x="914977" y="2711"/>
                </a:lnTo>
                <a:lnTo>
                  <a:pt x="914977" y="9413"/>
                </a:lnTo>
                <a:lnTo>
                  <a:pt x="917327" y="12124"/>
                </a:lnTo>
                <a:lnTo>
                  <a:pt x="923201" y="12124"/>
                </a:lnTo>
                <a:lnTo>
                  <a:pt x="925551" y="9413"/>
                </a:lnTo>
                <a:lnTo>
                  <a:pt x="925551" y="2711"/>
                </a:lnTo>
                <a:lnTo>
                  <a:pt x="923201" y="0"/>
                </a:lnTo>
                <a:close/>
              </a:path>
              <a:path w="4733925" h="12700">
                <a:moveTo>
                  <a:pt x="954924" y="0"/>
                </a:moveTo>
                <a:lnTo>
                  <a:pt x="949123" y="0"/>
                </a:lnTo>
                <a:lnTo>
                  <a:pt x="946700" y="2711"/>
                </a:lnTo>
                <a:lnTo>
                  <a:pt x="946700" y="9413"/>
                </a:lnTo>
                <a:lnTo>
                  <a:pt x="949123" y="12124"/>
                </a:lnTo>
                <a:lnTo>
                  <a:pt x="954924" y="12124"/>
                </a:lnTo>
                <a:lnTo>
                  <a:pt x="957274" y="9413"/>
                </a:lnTo>
                <a:lnTo>
                  <a:pt x="957274" y="2711"/>
                </a:lnTo>
                <a:lnTo>
                  <a:pt x="954924" y="0"/>
                </a:lnTo>
                <a:close/>
              </a:path>
              <a:path w="4733925" h="12700">
                <a:moveTo>
                  <a:pt x="986648" y="0"/>
                </a:moveTo>
                <a:lnTo>
                  <a:pt x="980846" y="0"/>
                </a:lnTo>
                <a:lnTo>
                  <a:pt x="978423" y="2711"/>
                </a:lnTo>
                <a:lnTo>
                  <a:pt x="978423" y="9413"/>
                </a:lnTo>
                <a:lnTo>
                  <a:pt x="980846" y="12124"/>
                </a:lnTo>
                <a:lnTo>
                  <a:pt x="986648" y="12124"/>
                </a:lnTo>
                <a:lnTo>
                  <a:pt x="989071" y="9413"/>
                </a:lnTo>
                <a:lnTo>
                  <a:pt x="989071" y="2711"/>
                </a:lnTo>
                <a:lnTo>
                  <a:pt x="986648" y="0"/>
                </a:lnTo>
                <a:close/>
              </a:path>
              <a:path w="4733925" h="12700">
                <a:moveTo>
                  <a:pt x="1018371" y="0"/>
                </a:moveTo>
                <a:lnTo>
                  <a:pt x="1012570" y="0"/>
                </a:lnTo>
                <a:lnTo>
                  <a:pt x="1010220" y="2711"/>
                </a:lnTo>
                <a:lnTo>
                  <a:pt x="1010220" y="9413"/>
                </a:lnTo>
                <a:lnTo>
                  <a:pt x="1012570" y="12124"/>
                </a:lnTo>
                <a:lnTo>
                  <a:pt x="1018371" y="12124"/>
                </a:lnTo>
                <a:lnTo>
                  <a:pt x="1020794" y="9413"/>
                </a:lnTo>
                <a:lnTo>
                  <a:pt x="1020794" y="2711"/>
                </a:lnTo>
                <a:lnTo>
                  <a:pt x="1018371" y="0"/>
                </a:lnTo>
                <a:close/>
              </a:path>
              <a:path w="4733925" h="12700">
                <a:moveTo>
                  <a:pt x="1050167" y="0"/>
                </a:moveTo>
                <a:lnTo>
                  <a:pt x="1044293" y="0"/>
                </a:lnTo>
                <a:lnTo>
                  <a:pt x="1041943" y="2711"/>
                </a:lnTo>
                <a:lnTo>
                  <a:pt x="1041943" y="9413"/>
                </a:lnTo>
                <a:lnTo>
                  <a:pt x="1044293" y="12124"/>
                </a:lnTo>
                <a:lnTo>
                  <a:pt x="1050167" y="12124"/>
                </a:lnTo>
                <a:lnTo>
                  <a:pt x="1052517" y="9413"/>
                </a:lnTo>
                <a:lnTo>
                  <a:pt x="1052517" y="2711"/>
                </a:lnTo>
                <a:lnTo>
                  <a:pt x="1050167" y="0"/>
                </a:lnTo>
                <a:close/>
              </a:path>
              <a:path w="4733925" h="12700">
                <a:moveTo>
                  <a:pt x="1081890" y="0"/>
                </a:moveTo>
                <a:lnTo>
                  <a:pt x="1076016" y="0"/>
                </a:lnTo>
                <a:lnTo>
                  <a:pt x="1073666" y="2711"/>
                </a:lnTo>
                <a:lnTo>
                  <a:pt x="1073666" y="9413"/>
                </a:lnTo>
                <a:lnTo>
                  <a:pt x="1076016" y="12124"/>
                </a:lnTo>
                <a:lnTo>
                  <a:pt x="1081890" y="12124"/>
                </a:lnTo>
                <a:lnTo>
                  <a:pt x="1084240" y="9413"/>
                </a:lnTo>
                <a:lnTo>
                  <a:pt x="1084240" y="2711"/>
                </a:lnTo>
                <a:lnTo>
                  <a:pt x="1081890" y="0"/>
                </a:lnTo>
                <a:close/>
              </a:path>
              <a:path w="4733925" h="12700">
                <a:moveTo>
                  <a:pt x="1113614" y="0"/>
                </a:moveTo>
                <a:lnTo>
                  <a:pt x="1107739" y="0"/>
                </a:lnTo>
                <a:lnTo>
                  <a:pt x="1105389" y="2711"/>
                </a:lnTo>
                <a:lnTo>
                  <a:pt x="1105389" y="9413"/>
                </a:lnTo>
                <a:lnTo>
                  <a:pt x="1107739" y="12124"/>
                </a:lnTo>
                <a:lnTo>
                  <a:pt x="1113614" y="12124"/>
                </a:lnTo>
                <a:lnTo>
                  <a:pt x="1115963" y="9413"/>
                </a:lnTo>
                <a:lnTo>
                  <a:pt x="1115963" y="2711"/>
                </a:lnTo>
                <a:lnTo>
                  <a:pt x="1113614" y="0"/>
                </a:lnTo>
                <a:close/>
              </a:path>
              <a:path w="4733925" h="12700">
                <a:moveTo>
                  <a:pt x="1145337" y="0"/>
                </a:moveTo>
                <a:lnTo>
                  <a:pt x="1139462" y="0"/>
                </a:lnTo>
                <a:lnTo>
                  <a:pt x="1137112" y="2711"/>
                </a:lnTo>
                <a:lnTo>
                  <a:pt x="1137112" y="9413"/>
                </a:lnTo>
                <a:lnTo>
                  <a:pt x="1139462" y="12124"/>
                </a:lnTo>
                <a:lnTo>
                  <a:pt x="1145337" y="12124"/>
                </a:lnTo>
                <a:lnTo>
                  <a:pt x="1147687" y="9413"/>
                </a:lnTo>
                <a:lnTo>
                  <a:pt x="1147687" y="2711"/>
                </a:lnTo>
                <a:lnTo>
                  <a:pt x="1145337" y="0"/>
                </a:lnTo>
                <a:close/>
              </a:path>
              <a:path w="4733925" h="12700">
                <a:moveTo>
                  <a:pt x="1177060" y="0"/>
                </a:moveTo>
                <a:lnTo>
                  <a:pt x="1171259" y="0"/>
                </a:lnTo>
                <a:lnTo>
                  <a:pt x="1168835" y="2711"/>
                </a:lnTo>
                <a:lnTo>
                  <a:pt x="1168835" y="9413"/>
                </a:lnTo>
                <a:lnTo>
                  <a:pt x="1171259" y="12124"/>
                </a:lnTo>
                <a:lnTo>
                  <a:pt x="1177060" y="12124"/>
                </a:lnTo>
                <a:lnTo>
                  <a:pt x="1179410" y="9413"/>
                </a:lnTo>
                <a:lnTo>
                  <a:pt x="1179410" y="2711"/>
                </a:lnTo>
                <a:lnTo>
                  <a:pt x="1177060" y="0"/>
                </a:lnTo>
                <a:close/>
              </a:path>
              <a:path w="4733925" h="12700">
                <a:moveTo>
                  <a:pt x="1208783" y="0"/>
                </a:moveTo>
                <a:lnTo>
                  <a:pt x="1202982" y="0"/>
                </a:lnTo>
                <a:lnTo>
                  <a:pt x="1200558" y="2711"/>
                </a:lnTo>
                <a:lnTo>
                  <a:pt x="1200558" y="9413"/>
                </a:lnTo>
                <a:lnTo>
                  <a:pt x="1202982" y="12124"/>
                </a:lnTo>
                <a:lnTo>
                  <a:pt x="1208783" y="12124"/>
                </a:lnTo>
                <a:lnTo>
                  <a:pt x="1211206" y="9413"/>
                </a:lnTo>
                <a:lnTo>
                  <a:pt x="1211206" y="2711"/>
                </a:lnTo>
                <a:lnTo>
                  <a:pt x="1208783" y="0"/>
                </a:lnTo>
                <a:close/>
              </a:path>
              <a:path w="4733925" h="12700">
                <a:moveTo>
                  <a:pt x="1240580" y="0"/>
                </a:moveTo>
                <a:lnTo>
                  <a:pt x="1234705" y="0"/>
                </a:lnTo>
                <a:lnTo>
                  <a:pt x="1232355" y="2711"/>
                </a:lnTo>
                <a:lnTo>
                  <a:pt x="1232355" y="9413"/>
                </a:lnTo>
                <a:lnTo>
                  <a:pt x="1234705" y="12124"/>
                </a:lnTo>
                <a:lnTo>
                  <a:pt x="1240580" y="12124"/>
                </a:lnTo>
                <a:lnTo>
                  <a:pt x="1242929" y="9413"/>
                </a:lnTo>
                <a:lnTo>
                  <a:pt x="1242929" y="2711"/>
                </a:lnTo>
                <a:lnTo>
                  <a:pt x="1240580" y="0"/>
                </a:lnTo>
                <a:close/>
              </a:path>
              <a:path w="4733925" h="12700">
                <a:moveTo>
                  <a:pt x="1272303" y="0"/>
                </a:moveTo>
                <a:lnTo>
                  <a:pt x="1266428" y="0"/>
                </a:lnTo>
                <a:lnTo>
                  <a:pt x="1264078" y="2711"/>
                </a:lnTo>
                <a:lnTo>
                  <a:pt x="1264078" y="9413"/>
                </a:lnTo>
                <a:lnTo>
                  <a:pt x="1266428" y="12124"/>
                </a:lnTo>
                <a:lnTo>
                  <a:pt x="1272303" y="12124"/>
                </a:lnTo>
                <a:lnTo>
                  <a:pt x="1274653" y="9413"/>
                </a:lnTo>
                <a:lnTo>
                  <a:pt x="1274653" y="2711"/>
                </a:lnTo>
                <a:lnTo>
                  <a:pt x="1272303" y="0"/>
                </a:lnTo>
                <a:close/>
              </a:path>
              <a:path w="4733925" h="12700">
                <a:moveTo>
                  <a:pt x="1304026" y="0"/>
                </a:moveTo>
                <a:lnTo>
                  <a:pt x="1298151" y="0"/>
                </a:lnTo>
                <a:lnTo>
                  <a:pt x="1295801" y="2711"/>
                </a:lnTo>
                <a:lnTo>
                  <a:pt x="1295801" y="9413"/>
                </a:lnTo>
                <a:lnTo>
                  <a:pt x="1298151" y="12124"/>
                </a:lnTo>
                <a:lnTo>
                  <a:pt x="1304026" y="12124"/>
                </a:lnTo>
                <a:lnTo>
                  <a:pt x="1306376" y="9413"/>
                </a:lnTo>
                <a:lnTo>
                  <a:pt x="1306376" y="2711"/>
                </a:lnTo>
                <a:lnTo>
                  <a:pt x="1304026" y="0"/>
                </a:lnTo>
                <a:close/>
              </a:path>
              <a:path w="4733925" h="12700">
                <a:moveTo>
                  <a:pt x="1335749" y="0"/>
                </a:moveTo>
                <a:lnTo>
                  <a:pt x="1329874" y="0"/>
                </a:lnTo>
                <a:lnTo>
                  <a:pt x="1327524" y="2711"/>
                </a:lnTo>
                <a:lnTo>
                  <a:pt x="1327524" y="9413"/>
                </a:lnTo>
                <a:lnTo>
                  <a:pt x="1329874" y="12124"/>
                </a:lnTo>
                <a:lnTo>
                  <a:pt x="1335749" y="12124"/>
                </a:lnTo>
                <a:lnTo>
                  <a:pt x="1338099" y="9413"/>
                </a:lnTo>
                <a:lnTo>
                  <a:pt x="1338099" y="2711"/>
                </a:lnTo>
                <a:lnTo>
                  <a:pt x="1335749" y="0"/>
                </a:lnTo>
                <a:close/>
              </a:path>
              <a:path w="4733925" h="12700">
                <a:moveTo>
                  <a:pt x="1367472" y="0"/>
                </a:moveTo>
                <a:lnTo>
                  <a:pt x="1361597" y="0"/>
                </a:lnTo>
                <a:lnTo>
                  <a:pt x="1359248" y="2711"/>
                </a:lnTo>
                <a:lnTo>
                  <a:pt x="1359248" y="9413"/>
                </a:lnTo>
                <a:lnTo>
                  <a:pt x="1361597" y="12124"/>
                </a:lnTo>
                <a:lnTo>
                  <a:pt x="1367472" y="12124"/>
                </a:lnTo>
                <a:lnTo>
                  <a:pt x="1369822" y="9413"/>
                </a:lnTo>
                <a:lnTo>
                  <a:pt x="1369822" y="2711"/>
                </a:lnTo>
                <a:lnTo>
                  <a:pt x="1367472" y="0"/>
                </a:lnTo>
                <a:close/>
              </a:path>
              <a:path w="4733925" h="12700">
                <a:moveTo>
                  <a:pt x="1399195" y="0"/>
                </a:moveTo>
                <a:lnTo>
                  <a:pt x="1393394" y="0"/>
                </a:lnTo>
                <a:lnTo>
                  <a:pt x="1390971" y="2711"/>
                </a:lnTo>
                <a:lnTo>
                  <a:pt x="1390971" y="9413"/>
                </a:lnTo>
                <a:lnTo>
                  <a:pt x="1393394" y="12124"/>
                </a:lnTo>
                <a:lnTo>
                  <a:pt x="1399195" y="12124"/>
                </a:lnTo>
                <a:lnTo>
                  <a:pt x="1401545" y="9413"/>
                </a:lnTo>
                <a:lnTo>
                  <a:pt x="1401545" y="2711"/>
                </a:lnTo>
                <a:lnTo>
                  <a:pt x="1399195" y="0"/>
                </a:lnTo>
                <a:close/>
              </a:path>
              <a:path w="4733925" h="12700">
                <a:moveTo>
                  <a:pt x="1430918" y="0"/>
                </a:moveTo>
                <a:lnTo>
                  <a:pt x="1425117" y="0"/>
                </a:lnTo>
                <a:lnTo>
                  <a:pt x="1422694" y="2711"/>
                </a:lnTo>
                <a:lnTo>
                  <a:pt x="1422694" y="9413"/>
                </a:lnTo>
                <a:lnTo>
                  <a:pt x="1425117" y="12124"/>
                </a:lnTo>
                <a:lnTo>
                  <a:pt x="1430918" y="12124"/>
                </a:lnTo>
                <a:lnTo>
                  <a:pt x="1433342" y="9413"/>
                </a:lnTo>
                <a:lnTo>
                  <a:pt x="1433342" y="2711"/>
                </a:lnTo>
                <a:lnTo>
                  <a:pt x="1430918" y="0"/>
                </a:lnTo>
                <a:close/>
              </a:path>
              <a:path w="4733925" h="12700">
                <a:moveTo>
                  <a:pt x="1462715" y="0"/>
                </a:moveTo>
                <a:lnTo>
                  <a:pt x="1456840" y="0"/>
                </a:lnTo>
                <a:lnTo>
                  <a:pt x="1454490" y="2711"/>
                </a:lnTo>
                <a:lnTo>
                  <a:pt x="1454490" y="9413"/>
                </a:lnTo>
                <a:lnTo>
                  <a:pt x="1456840" y="12124"/>
                </a:lnTo>
                <a:lnTo>
                  <a:pt x="1462715" y="12124"/>
                </a:lnTo>
                <a:lnTo>
                  <a:pt x="1465065" y="9413"/>
                </a:lnTo>
                <a:lnTo>
                  <a:pt x="1465065" y="2711"/>
                </a:lnTo>
                <a:lnTo>
                  <a:pt x="1462715" y="0"/>
                </a:lnTo>
                <a:close/>
              </a:path>
              <a:path w="4733925" h="12700">
                <a:moveTo>
                  <a:pt x="1494438" y="0"/>
                </a:moveTo>
                <a:lnTo>
                  <a:pt x="1488563" y="0"/>
                </a:lnTo>
                <a:lnTo>
                  <a:pt x="1486214" y="2711"/>
                </a:lnTo>
                <a:lnTo>
                  <a:pt x="1486214" y="9413"/>
                </a:lnTo>
                <a:lnTo>
                  <a:pt x="1488563" y="12124"/>
                </a:lnTo>
                <a:lnTo>
                  <a:pt x="1494438" y="12124"/>
                </a:lnTo>
                <a:lnTo>
                  <a:pt x="1496788" y="9413"/>
                </a:lnTo>
                <a:lnTo>
                  <a:pt x="1496788" y="2711"/>
                </a:lnTo>
                <a:lnTo>
                  <a:pt x="1494438" y="0"/>
                </a:lnTo>
                <a:close/>
              </a:path>
              <a:path w="4733925" h="12700">
                <a:moveTo>
                  <a:pt x="1526161" y="0"/>
                </a:moveTo>
                <a:lnTo>
                  <a:pt x="1520287" y="0"/>
                </a:lnTo>
                <a:lnTo>
                  <a:pt x="1517937" y="2711"/>
                </a:lnTo>
                <a:lnTo>
                  <a:pt x="1517937" y="9413"/>
                </a:lnTo>
                <a:lnTo>
                  <a:pt x="1520287" y="12124"/>
                </a:lnTo>
                <a:lnTo>
                  <a:pt x="1526161" y="12124"/>
                </a:lnTo>
                <a:lnTo>
                  <a:pt x="1528511" y="9413"/>
                </a:lnTo>
                <a:lnTo>
                  <a:pt x="1528511" y="2711"/>
                </a:lnTo>
                <a:lnTo>
                  <a:pt x="1526161" y="0"/>
                </a:lnTo>
                <a:close/>
              </a:path>
              <a:path w="4733925" h="12700">
                <a:moveTo>
                  <a:pt x="1557884" y="0"/>
                </a:moveTo>
                <a:lnTo>
                  <a:pt x="1552010" y="0"/>
                </a:lnTo>
                <a:lnTo>
                  <a:pt x="1549660" y="2711"/>
                </a:lnTo>
                <a:lnTo>
                  <a:pt x="1549660" y="9413"/>
                </a:lnTo>
                <a:lnTo>
                  <a:pt x="1552010" y="12124"/>
                </a:lnTo>
                <a:lnTo>
                  <a:pt x="1557884" y="12124"/>
                </a:lnTo>
                <a:lnTo>
                  <a:pt x="1560234" y="9413"/>
                </a:lnTo>
                <a:lnTo>
                  <a:pt x="1560234" y="2711"/>
                </a:lnTo>
                <a:lnTo>
                  <a:pt x="1557884" y="0"/>
                </a:lnTo>
                <a:close/>
              </a:path>
              <a:path w="4733925" h="12700">
                <a:moveTo>
                  <a:pt x="1589607" y="0"/>
                </a:moveTo>
                <a:lnTo>
                  <a:pt x="1583733" y="0"/>
                </a:lnTo>
                <a:lnTo>
                  <a:pt x="1581383" y="2711"/>
                </a:lnTo>
                <a:lnTo>
                  <a:pt x="1581383" y="9413"/>
                </a:lnTo>
                <a:lnTo>
                  <a:pt x="1583733" y="12124"/>
                </a:lnTo>
                <a:lnTo>
                  <a:pt x="1589607" y="12124"/>
                </a:lnTo>
                <a:lnTo>
                  <a:pt x="1591957" y="9413"/>
                </a:lnTo>
                <a:lnTo>
                  <a:pt x="1591957" y="2711"/>
                </a:lnTo>
                <a:lnTo>
                  <a:pt x="1589607" y="0"/>
                </a:lnTo>
                <a:close/>
              </a:path>
              <a:path w="4733925" h="12700">
                <a:moveTo>
                  <a:pt x="1621331" y="0"/>
                </a:moveTo>
                <a:lnTo>
                  <a:pt x="1615529" y="0"/>
                </a:lnTo>
                <a:lnTo>
                  <a:pt x="1613106" y="2711"/>
                </a:lnTo>
                <a:lnTo>
                  <a:pt x="1613106" y="9413"/>
                </a:lnTo>
                <a:lnTo>
                  <a:pt x="1615529" y="12124"/>
                </a:lnTo>
                <a:lnTo>
                  <a:pt x="1621331" y="12124"/>
                </a:lnTo>
                <a:lnTo>
                  <a:pt x="1623680" y="9413"/>
                </a:lnTo>
                <a:lnTo>
                  <a:pt x="1623680" y="2711"/>
                </a:lnTo>
                <a:lnTo>
                  <a:pt x="1621331" y="0"/>
                </a:lnTo>
                <a:close/>
              </a:path>
              <a:path w="4733925" h="12700">
                <a:moveTo>
                  <a:pt x="1653054" y="0"/>
                </a:moveTo>
                <a:lnTo>
                  <a:pt x="1647252" y="0"/>
                </a:lnTo>
                <a:lnTo>
                  <a:pt x="1644829" y="2711"/>
                </a:lnTo>
                <a:lnTo>
                  <a:pt x="1644829" y="9413"/>
                </a:lnTo>
                <a:lnTo>
                  <a:pt x="1647252" y="12124"/>
                </a:lnTo>
                <a:lnTo>
                  <a:pt x="1653054" y="12124"/>
                </a:lnTo>
                <a:lnTo>
                  <a:pt x="1655477" y="9413"/>
                </a:lnTo>
                <a:lnTo>
                  <a:pt x="1655477" y="2711"/>
                </a:lnTo>
                <a:lnTo>
                  <a:pt x="1653054" y="0"/>
                </a:lnTo>
                <a:close/>
              </a:path>
              <a:path w="4733925" h="12700">
                <a:moveTo>
                  <a:pt x="1684850" y="0"/>
                </a:moveTo>
                <a:lnTo>
                  <a:pt x="1678976" y="0"/>
                </a:lnTo>
                <a:lnTo>
                  <a:pt x="1676626" y="2711"/>
                </a:lnTo>
                <a:lnTo>
                  <a:pt x="1676626" y="9413"/>
                </a:lnTo>
                <a:lnTo>
                  <a:pt x="1678976" y="12124"/>
                </a:lnTo>
                <a:lnTo>
                  <a:pt x="1684850" y="12124"/>
                </a:lnTo>
                <a:lnTo>
                  <a:pt x="1687200" y="9413"/>
                </a:lnTo>
                <a:lnTo>
                  <a:pt x="1687200" y="2711"/>
                </a:lnTo>
                <a:lnTo>
                  <a:pt x="1684850" y="0"/>
                </a:lnTo>
                <a:close/>
              </a:path>
              <a:path w="4733925" h="12700">
                <a:moveTo>
                  <a:pt x="1716573" y="0"/>
                </a:moveTo>
                <a:lnTo>
                  <a:pt x="1710699" y="0"/>
                </a:lnTo>
                <a:lnTo>
                  <a:pt x="1708349" y="2711"/>
                </a:lnTo>
                <a:lnTo>
                  <a:pt x="1708349" y="9413"/>
                </a:lnTo>
                <a:lnTo>
                  <a:pt x="1710699" y="12124"/>
                </a:lnTo>
                <a:lnTo>
                  <a:pt x="1716573" y="12124"/>
                </a:lnTo>
                <a:lnTo>
                  <a:pt x="1718923" y="9413"/>
                </a:lnTo>
                <a:lnTo>
                  <a:pt x="1718923" y="2711"/>
                </a:lnTo>
                <a:lnTo>
                  <a:pt x="1716573" y="0"/>
                </a:lnTo>
                <a:close/>
              </a:path>
              <a:path w="4733925" h="12700">
                <a:moveTo>
                  <a:pt x="1748297" y="0"/>
                </a:moveTo>
                <a:lnTo>
                  <a:pt x="1742422" y="0"/>
                </a:lnTo>
                <a:lnTo>
                  <a:pt x="1740072" y="2711"/>
                </a:lnTo>
                <a:lnTo>
                  <a:pt x="1740072" y="9413"/>
                </a:lnTo>
                <a:lnTo>
                  <a:pt x="1742422" y="12124"/>
                </a:lnTo>
                <a:lnTo>
                  <a:pt x="1748297" y="12124"/>
                </a:lnTo>
                <a:lnTo>
                  <a:pt x="1750646" y="9413"/>
                </a:lnTo>
                <a:lnTo>
                  <a:pt x="1750646" y="2711"/>
                </a:lnTo>
                <a:lnTo>
                  <a:pt x="1748297" y="0"/>
                </a:lnTo>
                <a:close/>
              </a:path>
              <a:path w="4733925" h="12700">
                <a:moveTo>
                  <a:pt x="1780020" y="0"/>
                </a:moveTo>
                <a:lnTo>
                  <a:pt x="1774145" y="0"/>
                </a:lnTo>
                <a:lnTo>
                  <a:pt x="1771795" y="2711"/>
                </a:lnTo>
                <a:lnTo>
                  <a:pt x="1771795" y="9413"/>
                </a:lnTo>
                <a:lnTo>
                  <a:pt x="1774145" y="12124"/>
                </a:lnTo>
                <a:lnTo>
                  <a:pt x="1780020" y="12124"/>
                </a:lnTo>
                <a:lnTo>
                  <a:pt x="1782370" y="9413"/>
                </a:lnTo>
                <a:lnTo>
                  <a:pt x="1782370" y="2711"/>
                </a:lnTo>
                <a:lnTo>
                  <a:pt x="1780020" y="0"/>
                </a:lnTo>
                <a:close/>
              </a:path>
              <a:path w="4733925" h="12700">
                <a:moveTo>
                  <a:pt x="1811743" y="0"/>
                </a:moveTo>
                <a:lnTo>
                  <a:pt x="1805868" y="0"/>
                </a:lnTo>
                <a:lnTo>
                  <a:pt x="1803518" y="2711"/>
                </a:lnTo>
                <a:lnTo>
                  <a:pt x="1803518" y="9413"/>
                </a:lnTo>
                <a:lnTo>
                  <a:pt x="1805868" y="12124"/>
                </a:lnTo>
                <a:lnTo>
                  <a:pt x="1811743" y="12124"/>
                </a:lnTo>
                <a:lnTo>
                  <a:pt x="1814093" y="9413"/>
                </a:lnTo>
                <a:lnTo>
                  <a:pt x="1814093" y="2711"/>
                </a:lnTo>
                <a:lnTo>
                  <a:pt x="1811743" y="0"/>
                </a:lnTo>
                <a:close/>
              </a:path>
              <a:path w="4733925" h="12700">
                <a:moveTo>
                  <a:pt x="1843466" y="0"/>
                </a:moveTo>
                <a:lnTo>
                  <a:pt x="1837665" y="0"/>
                </a:lnTo>
                <a:lnTo>
                  <a:pt x="1835241" y="2711"/>
                </a:lnTo>
                <a:lnTo>
                  <a:pt x="1835241" y="9413"/>
                </a:lnTo>
                <a:lnTo>
                  <a:pt x="1837665" y="12124"/>
                </a:lnTo>
                <a:lnTo>
                  <a:pt x="1843466" y="12124"/>
                </a:lnTo>
                <a:lnTo>
                  <a:pt x="1845816" y="9413"/>
                </a:lnTo>
                <a:lnTo>
                  <a:pt x="1845816" y="2711"/>
                </a:lnTo>
                <a:lnTo>
                  <a:pt x="1843466" y="0"/>
                </a:lnTo>
                <a:close/>
              </a:path>
              <a:path w="4733925" h="12700">
                <a:moveTo>
                  <a:pt x="1875189" y="0"/>
                </a:moveTo>
                <a:lnTo>
                  <a:pt x="1869388" y="0"/>
                </a:lnTo>
                <a:lnTo>
                  <a:pt x="1866965" y="2711"/>
                </a:lnTo>
                <a:lnTo>
                  <a:pt x="1866965" y="9413"/>
                </a:lnTo>
                <a:lnTo>
                  <a:pt x="1869388" y="12124"/>
                </a:lnTo>
                <a:lnTo>
                  <a:pt x="1875189" y="12124"/>
                </a:lnTo>
                <a:lnTo>
                  <a:pt x="1877612" y="9413"/>
                </a:lnTo>
                <a:lnTo>
                  <a:pt x="1877612" y="2711"/>
                </a:lnTo>
                <a:lnTo>
                  <a:pt x="1875189" y="0"/>
                </a:lnTo>
                <a:close/>
              </a:path>
              <a:path w="4733925" h="12700">
                <a:moveTo>
                  <a:pt x="1906986" y="0"/>
                </a:moveTo>
                <a:lnTo>
                  <a:pt x="1901111" y="0"/>
                </a:lnTo>
                <a:lnTo>
                  <a:pt x="1898761" y="2711"/>
                </a:lnTo>
                <a:lnTo>
                  <a:pt x="1898761" y="9413"/>
                </a:lnTo>
                <a:lnTo>
                  <a:pt x="1901111" y="12124"/>
                </a:lnTo>
                <a:lnTo>
                  <a:pt x="1906986" y="12124"/>
                </a:lnTo>
                <a:lnTo>
                  <a:pt x="1909335" y="9413"/>
                </a:lnTo>
                <a:lnTo>
                  <a:pt x="1909335" y="2711"/>
                </a:lnTo>
                <a:lnTo>
                  <a:pt x="1906986" y="0"/>
                </a:lnTo>
                <a:close/>
              </a:path>
              <a:path w="4733925" h="12700">
                <a:moveTo>
                  <a:pt x="1938709" y="0"/>
                </a:moveTo>
                <a:lnTo>
                  <a:pt x="1932834" y="0"/>
                </a:lnTo>
                <a:lnTo>
                  <a:pt x="1930484" y="2711"/>
                </a:lnTo>
                <a:lnTo>
                  <a:pt x="1930484" y="9413"/>
                </a:lnTo>
                <a:lnTo>
                  <a:pt x="1932834" y="12124"/>
                </a:lnTo>
                <a:lnTo>
                  <a:pt x="1938709" y="12124"/>
                </a:lnTo>
                <a:lnTo>
                  <a:pt x="1941059" y="9413"/>
                </a:lnTo>
                <a:lnTo>
                  <a:pt x="1941059" y="2711"/>
                </a:lnTo>
                <a:lnTo>
                  <a:pt x="1938709" y="0"/>
                </a:lnTo>
                <a:close/>
              </a:path>
              <a:path w="4733925" h="12700">
                <a:moveTo>
                  <a:pt x="1970432" y="0"/>
                </a:moveTo>
                <a:lnTo>
                  <a:pt x="1964557" y="0"/>
                </a:lnTo>
                <a:lnTo>
                  <a:pt x="1962207" y="2711"/>
                </a:lnTo>
                <a:lnTo>
                  <a:pt x="1962207" y="9413"/>
                </a:lnTo>
                <a:lnTo>
                  <a:pt x="1964557" y="12124"/>
                </a:lnTo>
                <a:lnTo>
                  <a:pt x="1970432" y="12124"/>
                </a:lnTo>
                <a:lnTo>
                  <a:pt x="1972782" y="9413"/>
                </a:lnTo>
                <a:lnTo>
                  <a:pt x="1972782" y="2711"/>
                </a:lnTo>
                <a:lnTo>
                  <a:pt x="1970432" y="0"/>
                </a:lnTo>
                <a:close/>
              </a:path>
              <a:path w="4733925" h="12700">
                <a:moveTo>
                  <a:pt x="2002155" y="0"/>
                </a:moveTo>
                <a:lnTo>
                  <a:pt x="1996280" y="0"/>
                </a:lnTo>
                <a:lnTo>
                  <a:pt x="1993930" y="2711"/>
                </a:lnTo>
                <a:lnTo>
                  <a:pt x="1993930" y="9413"/>
                </a:lnTo>
                <a:lnTo>
                  <a:pt x="1996280" y="12124"/>
                </a:lnTo>
                <a:lnTo>
                  <a:pt x="2002155" y="12124"/>
                </a:lnTo>
                <a:lnTo>
                  <a:pt x="2004505" y="9413"/>
                </a:lnTo>
                <a:lnTo>
                  <a:pt x="2004505" y="2711"/>
                </a:lnTo>
                <a:lnTo>
                  <a:pt x="2002155" y="0"/>
                </a:lnTo>
                <a:close/>
              </a:path>
              <a:path w="4733925" h="12700">
                <a:moveTo>
                  <a:pt x="2033878" y="0"/>
                </a:moveTo>
                <a:lnTo>
                  <a:pt x="2028003" y="0"/>
                </a:lnTo>
                <a:lnTo>
                  <a:pt x="2025654" y="2711"/>
                </a:lnTo>
                <a:lnTo>
                  <a:pt x="2025654" y="9413"/>
                </a:lnTo>
                <a:lnTo>
                  <a:pt x="2028003" y="12124"/>
                </a:lnTo>
                <a:lnTo>
                  <a:pt x="2033878" y="12124"/>
                </a:lnTo>
                <a:lnTo>
                  <a:pt x="2036228" y="9413"/>
                </a:lnTo>
                <a:lnTo>
                  <a:pt x="2036228" y="2711"/>
                </a:lnTo>
                <a:lnTo>
                  <a:pt x="2033878" y="0"/>
                </a:lnTo>
                <a:close/>
              </a:path>
              <a:path w="4733925" h="12700">
                <a:moveTo>
                  <a:pt x="2065601" y="0"/>
                </a:moveTo>
                <a:lnTo>
                  <a:pt x="2059800" y="0"/>
                </a:lnTo>
                <a:lnTo>
                  <a:pt x="2057377" y="2711"/>
                </a:lnTo>
                <a:lnTo>
                  <a:pt x="2057377" y="9413"/>
                </a:lnTo>
                <a:lnTo>
                  <a:pt x="2059800" y="12124"/>
                </a:lnTo>
                <a:lnTo>
                  <a:pt x="2065601" y="12124"/>
                </a:lnTo>
                <a:lnTo>
                  <a:pt x="2067951" y="9413"/>
                </a:lnTo>
                <a:lnTo>
                  <a:pt x="2067951" y="2711"/>
                </a:lnTo>
                <a:lnTo>
                  <a:pt x="2065601" y="0"/>
                </a:lnTo>
                <a:close/>
              </a:path>
              <a:path w="4733925" h="12700">
                <a:moveTo>
                  <a:pt x="2097324" y="0"/>
                </a:moveTo>
                <a:lnTo>
                  <a:pt x="2091523" y="0"/>
                </a:lnTo>
                <a:lnTo>
                  <a:pt x="2089100" y="2711"/>
                </a:lnTo>
                <a:lnTo>
                  <a:pt x="2089100" y="9413"/>
                </a:lnTo>
                <a:lnTo>
                  <a:pt x="2091523" y="12124"/>
                </a:lnTo>
                <a:lnTo>
                  <a:pt x="2097324" y="12124"/>
                </a:lnTo>
                <a:lnTo>
                  <a:pt x="2099748" y="9413"/>
                </a:lnTo>
                <a:lnTo>
                  <a:pt x="2099748" y="2711"/>
                </a:lnTo>
                <a:lnTo>
                  <a:pt x="2097324" y="0"/>
                </a:lnTo>
                <a:close/>
              </a:path>
              <a:path w="4733925" h="12700">
                <a:moveTo>
                  <a:pt x="2129121" y="0"/>
                </a:moveTo>
                <a:lnTo>
                  <a:pt x="2123246" y="0"/>
                </a:lnTo>
                <a:lnTo>
                  <a:pt x="2120896" y="2711"/>
                </a:lnTo>
                <a:lnTo>
                  <a:pt x="2120896" y="9413"/>
                </a:lnTo>
                <a:lnTo>
                  <a:pt x="2123246" y="12124"/>
                </a:lnTo>
                <a:lnTo>
                  <a:pt x="2129121" y="12124"/>
                </a:lnTo>
                <a:lnTo>
                  <a:pt x="2131471" y="9413"/>
                </a:lnTo>
                <a:lnTo>
                  <a:pt x="2131471" y="2711"/>
                </a:lnTo>
                <a:lnTo>
                  <a:pt x="2129121" y="0"/>
                </a:lnTo>
                <a:close/>
              </a:path>
              <a:path w="4733925" h="12700">
                <a:moveTo>
                  <a:pt x="2160844" y="0"/>
                </a:moveTo>
                <a:lnTo>
                  <a:pt x="2154969" y="0"/>
                </a:lnTo>
                <a:lnTo>
                  <a:pt x="2152620" y="2711"/>
                </a:lnTo>
                <a:lnTo>
                  <a:pt x="2152620" y="9413"/>
                </a:lnTo>
                <a:lnTo>
                  <a:pt x="2154969" y="12124"/>
                </a:lnTo>
                <a:lnTo>
                  <a:pt x="2160844" y="12124"/>
                </a:lnTo>
                <a:lnTo>
                  <a:pt x="2163194" y="9413"/>
                </a:lnTo>
                <a:lnTo>
                  <a:pt x="2163194" y="2711"/>
                </a:lnTo>
                <a:lnTo>
                  <a:pt x="2160844" y="0"/>
                </a:lnTo>
                <a:close/>
              </a:path>
              <a:path w="4733925" h="12700">
                <a:moveTo>
                  <a:pt x="2192567" y="0"/>
                </a:moveTo>
                <a:lnTo>
                  <a:pt x="2186693" y="0"/>
                </a:lnTo>
                <a:lnTo>
                  <a:pt x="2184343" y="2711"/>
                </a:lnTo>
                <a:lnTo>
                  <a:pt x="2184343" y="9413"/>
                </a:lnTo>
                <a:lnTo>
                  <a:pt x="2186693" y="12124"/>
                </a:lnTo>
                <a:lnTo>
                  <a:pt x="2192567" y="12124"/>
                </a:lnTo>
                <a:lnTo>
                  <a:pt x="2194917" y="9413"/>
                </a:lnTo>
                <a:lnTo>
                  <a:pt x="2194917" y="2711"/>
                </a:lnTo>
                <a:lnTo>
                  <a:pt x="2192567" y="0"/>
                </a:lnTo>
                <a:close/>
              </a:path>
              <a:path w="4733925" h="12700">
                <a:moveTo>
                  <a:pt x="2224290" y="0"/>
                </a:moveTo>
                <a:lnTo>
                  <a:pt x="2218416" y="0"/>
                </a:lnTo>
                <a:lnTo>
                  <a:pt x="2216066" y="2711"/>
                </a:lnTo>
                <a:lnTo>
                  <a:pt x="2216066" y="9413"/>
                </a:lnTo>
                <a:lnTo>
                  <a:pt x="2218416" y="12124"/>
                </a:lnTo>
                <a:lnTo>
                  <a:pt x="2224290" y="12124"/>
                </a:lnTo>
                <a:lnTo>
                  <a:pt x="2226640" y="9413"/>
                </a:lnTo>
                <a:lnTo>
                  <a:pt x="2226640" y="2711"/>
                </a:lnTo>
                <a:lnTo>
                  <a:pt x="2224290" y="0"/>
                </a:lnTo>
                <a:close/>
              </a:path>
              <a:path w="4733925" h="12700">
                <a:moveTo>
                  <a:pt x="2256013" y="0"/>
                </a:moveTo>
                <a:lnTo>
                  <a:pt x="2250139" y="0"/>
                </a:lnTo>
                <a:lnTo>
                  <a:pt x="2247789" y="2711"/>
                </a:lnTo>
                <a:lnTo>
                  <a:pt x="2247789" y="9413"/>
                </a:lnTo>
                <a:lnTo>
                  <a:pt x="2250139" y="12124"/>
                </a:lnTo>
                <a:lnTo>
                  <a:pt x="2256013" y="12124"/>
                </a:lnTo>
                <a:lnTo>
                  <a:pt x="2258363" y="9413"/>
                </a:lnTo>
                <a:lnTo>
                  <a:pt x="2258363" y="2711"/>
                </a:lnTo>
                <a:lnTo>
                  <a:pt x="2256013" y="0"/>
                </a:lnTo>
                <a:close/>
              </a:path>
              <a:path w="4733925" h="12700">
                <a:moveTo>
                  <a:pt x="2287737" y="0"/>
                </a:moveTo>
                <a:lnTo>
                  <a:pt x="2281935" y="0"/>
                </a:lnTo>
                <a:lnTo>
                  <a:pt x="2279512" y="2711"/>
                </a:lnTo>
                <a:lnTo>
                  <a:pt x="2279512" y="9413"/>
                </a:lnTo>
                <a:lnTo>
                  <a:pt x="2281935" y="12124"/>
                </a:lnTo>
                <a:lnTo>
                  <a:pt x="2287737" y="12124"/>
                </a:lnTo>
                <a:lnTo>
                  <a:pt x="2290086" y="9413"/>
                </a:lnTo>
                <a:lnTo>
                  <a:pt x="2290086" y="2711"/>
                </a:lnTo>
                <a:lnTo>
                  <a:pt x="2287737" y="0"/>
                </a:lnTo>
                <a:close/>
              </a:path>
              <a:path w="4733925" h="12700">
                <a:moveTo>
                  <a:pt x="2319460" y="0"/>
                </a:moveTo>
                <a:lnTo>
                  <a:pt x="2313659" y="0"/>
                </a:lnTo>
                <a:lnTo>
                  <a:pt x="2311235" y="2711"/>
                </a:lnTo>
                <a:lnTo>
                  <a:pt x="2311235" y="9413"/>
                </a:lnTo>
                <a:lnTo>
                  <a:pt x="2313659" y="12124"/>
                </a:lnTo>
                <a:lnTo>
                  <a:pt x="2319460" y="12124"/>
                </a:lnTo>
                <a:lnTo>
                  <a:pt x="2321883" y="9413"/>
                </a:lnTo>
                <a:lnTo>
                  <a:pt x="2321883" y="2711"/>
                </a:lnTo>
                <a:lnTo>
                  <a:pt x="2319460" y="0"/>
                </a:lnTo>
                <a:close/>
              </a:path>
              <a:path w="4733925" h="12700">
                <a:moveTo>
                  <a:pt x="2351256" y="0"/>
                </a:moveTo>
                <a:lnTo>
                  <a:pt x="2345382" y="0"/>
                </a:lnTo>
                <a:lnTo>
                  <a:pt x="2343032" y="2711"/>
                </a:lnTo>
                <a:lnTo>
                  <a:pt x="2343032" y="9413"/>
                </a:lnTo>
                <a:lnTo>
                  <a:pt x="2345382" y="12124"/>
                </a:lnTo>
                <a:lnTo>
                  <a:pt x="2351256" y="12124"/>
                </a:lnTo>
                <a:lnTo>
                  <a:pt x="2353606" y="9413"/>
                </a:lnTo>
                <a:lnTo>
                  <a:pt x="2353606" y="2711"/>
                </a:lnTo>
                <a:lnTo>
                  <a:pt x="2351256" y="0"/>
                </a:lnTo>
                <a:close/>
              </a:path>
              <a:path w="4733925" h="12700">
                <a:moveTo>
                  <a:pt x="2382979" y="0"/>
                </a:moveTo>
                <a:lnTo>
                  <a:pt x="2377105" y="0"/>
                </a:lnTo>
                <a:lnTo>
                  <a:pt x="2374755" y="2711"/>
                </a:lnTo>
                <a:lnTo>
                  <a:pt x="2374755" y="9413"/>
                </a:lnTo>
                <a:lnTo>
                  <a:pt x="2377105" y="12124"/>
                </a:lnTo>
                <a:lnTo>
                  <a:pt x="2382979" y="12124"/>
                </a:lnTo>
                <a:lnTo>
                  <a:pt x="2385329" y="9413"/>
                </a:lnTo>
                <a:lnTo>
                  <a:pt x="2385329" y="2711"/>
                </a:lnTo>
                <a:lnTo>
                  <a:pt x="2382979" y="0"/>
                </a:lnTo>
                <a:close/>
              </a:path>
              <a:path w="4733925" h="12700">
                <a:moveTo>
                  <a:pt x="2414703" y="0"/>
                </a:moveTo>
                <a:lnTo>
                  <a:pt x="2408828" y="0"/>
                </a:lnTo>
                <a:lnTo>
                  <a:pt x="2406478" y="2711"/>
                </a:lnTo>
                <a:lnTo>
                  <a:pt x="2406478" y="9413"/>
                </a:lnTo>
                <a:lnTo>
                  <a:pt x="2408828" y="12124"/>
                </a:lnTo>
                <a:lnTo>
                  <a:pt x="2414703" y="12124"/>
                </a:lnTo>
                <a:lnTo>
                  <a:pt x="2417052" y="9413"/>
                </a:lnTo>
                <a:lnTo>
                  <a:pt x="2417052" y="2711"/>
                </a:lnTo>
                <a:lnTo>
                  <a:pt x="2414703" y="0"/>
                </a:lnTo>
                <a:close/>
              </a:path>
              <a:path w="4733925" h="12700">
                <a:moveTo>
                  <a:pt x="2446426" y="0"/>
                </a:moveTo>
                <a:lnTo>
                  <a:pt x="2440551" y="0"/>
                </a:lnTo>
                <a:lnTo>
                  <a:pt x="2438201" y="2711"/>
                </a:lnTo>
                <a:lnTo>
                  <a:pt x="2438201" y="9413"/>
                </a:lnTo>
                <a:lnTo>
                  <a:pt x="2440551" y="12124"/>
                </a:lnTo>
                <a:lnTo>
                  <a:pt x="2446426" y="12124"/>
                </a:lnTo>
                <a:lnTo>
                  <a:pt x="2448776" y="9413"/>
                </a:lnTo>
                <a:lnTo>
                  <a:pt x="2448776" y="2711"/>
                </a:lnTo>
                <a:lnTo>
                  <a:pt x="2446426" y="0"/>
                </a:lnTo>
                <a:close/>
              </a:path>
              <a:path w="4733925" h="12700">
                <a:moveTo>
                  <a:pt x="2478149" y="0"/>
                </a:moveTo>
                <a:lnTo>
                  <a:pt x="2472274" y="0"/>
                </a:lnTo>
                <a:lnTo>
                  <a:pt x="2469924" y="2711"/>
                </a:lnTo>
                <a:lnTo>
                  <a:pt x="2469924" y="9413"/>
                </a:lnTo>
                <a:lnTo>
                  <a:pt x="2472274" y="12124"/>
                </a:lnTo>
                <a:lnTo>
                  <a:pt x="2478149" y="12124"/>
                </a:lnTo>
                <a:lnTo>
                  <a:pt x="2480499" y="9413"/>
                </a:lnTo>
                <a:lnTo>
                  <a:pt x="2480499" y="2711"/>
                </a:lnTo>
                <a:lnTo>
                  <a:pt x="2478149" y="0"/>
                </a:lnTo>
                <a:close/>
              </a:path>
              <a:path w="4733925" h="12700">
                <a:moveTo>
                  <a:pt x="2509872" y="0"/>
                </a:moveTo>
                <a:lnTo>
                  <a:pt x="2504071" y="0"/>
                </a:lnTo>
                <a:lnTo>
                  <a:pt x="2501647" y="2711"/>
                </a:lnTo>
                <a:lnTo>
                  <a:pt x="2501647" y="9413"/>
                </a:lnTo>
                <a:lnTo>
                  <a:pt x="2504071" y="12124"/>
                </a:lnTo>
                <a:lnTo>
                  <a:pt x="2509872" y="12124"/>
                </a:lnTo>
                <a:lnTo>
                  <a:pt x="2512222" y="9413"/>
                </a:lnTo>
                <a:lnTo>
                  <a:pt x="2512222" y="2711"/>
                </a:lnTo>
                <a:lnTo>
                  <a:pt x="2509872" y="0"/>
                </a:lnTo>
                <a:close/>
              </a:path>
              <a:path w="4733925" h="12700">
                <a:moveTo>
                  <a:pt x="2541595" y="0"/>
                </a:moveTo>
                <a:lnTo>
                  <a:pt x="2535794" y="0"/>
                </a:lnTo>
                <a:lnTo>
                  <a:pt x="2533371" y="2711"/>
                </a:lnTo>
                <a:lnTo>
                  <a:pt x="2533371" y="9413"/>
                </a:lnTo>
                <a:lnTo>
                  <a:pt x="2535794" y="12124"/>
                </a:lnTo>
                <a:lnTo>
                  <a:pt x="2541595" y="12124"/>
                </a:lnTo>
                <a:lnTo>
                  <a:pt x="2544018" y="9413"/>
                </a:lnTo>
                <a:lnTo>
                  <a:pt x="2544018" y="2711"/>
                </a:lnTo>
                <a:lnTo>
                  <a:pt x="2541595" y="0"/>
                </a:lnTo>
                <a:close/>
              </a:path>
              <a:path w="4733925" h="12700">
                <a:moveTo>
                  <a:pt x="2573392" y="0"/>
                </a:moveTo>
                <a:lnTo>
                  <a:pt x="2567517" y="0"/>
                </a:lnTo>
                <a:lnTo>
                  <a:pt x="2565167" y="2711"/>
                </a:lnTo>
                <a:lnTo>
                  <a:pt x="2565167" y="9413"/>
                </a:lnTo>
                <a:lnTo>
                  <a:pt x="2567517" y="12124"/>
                </a:lnTo>
                <a:lnTo>
                  <a:pt x="2573392" y="12124"/>
                </a:lnTo>
                <a:lnTo>
                  <a:pt x="2575742" y="9413"/>
                </a:lnTo>
                <a:lnTo>
                  <a:pt x="2575742" y="2711"/>
                </a:lnTo>
                <a:lnTo>
                  <a:pt x="2573392" y="0"/>
                </a:lnTo>
                <a:close/>
              </a:path>
              <a:path w="4733925" h="12700">
                <a:moveTo>
                  <a:pt x="2605115" y="0"/>
                </a:moveTo>
                <a:lnTo>
                  <a:pt x="2599240" y="0"/>
                </a:lnTo>
                <a:lnTo>
                  <a:pt x="2596890" y="2711"/>
                </a:lnTo>
                <a:lnTo>
                  <a:pt x="2596890" y="9413"/>
                </a:lnTo>
                <a:lnTo>
                  <a:pt x="2599240" y="12124"/>
                </a:lnTo>
                <a:lnTo>
                  <a:pt x="2605115" y="12124"/>
                </a:lnTo>
                <a:lnTo>
                  <a:pt x="2607465" y="9413"/>
                </a:lnTo>
                <a:lnTo>
                  <a:pt x="2607465" y="2711"/>
                </a:lnTo>
                <a:lnTo>
                  <a:pt x="2605115" y="0"/>
                </a:lnTo>
                <a:close/>
              </a:path>
              <a:path w="4733925" h="12700">
                <a:moveTo>
                  <a:pt x="2636838" y="0"/>
                </a:moveTo>
                <a:lnTo>
                  <a:pt x="2630963" y="0"/>
                </a:lnTo>
                <a:lnTo>
                  <a:pt x="2628613" y="2711"/>
                </a:lnTo>
                <a:lnTo>
                  <a:pt x="2628613" y="9413"/>
                </a:lnTo>
                <a:lnTo>
                  <a:pt x="2630963" y="12124"/>
                </a:lnTo>
                <a:lnTo>
                  <a:pt x="2636838" y="12124"/>
                </a:lnTo>
                <a:lnTo>
                  <a:pt x="2639188" y="9413"/>
                </a:lnTo>
                <a:lnTo>
                  <a:pt x="2639188" y="2711"/>
                </a:lnTo>
                <a:lnTo>
                  <a:pt x="2636838" y="0"/>
                </a:lnTo>
                <a:close/>
              </a:path>
              <a:path w="4733925" h="12700">
                <a:moveTo>
                  <a:pt x="2668561" y="0"/>
                </a:moveTo>
                <a:lnTo>
                  <a:pt x="2662686" y="0"/>
                </a:lnTo>
                <a:lnTo>
                  <a:pt x="2660337" y="2711"/>
                </a:lnTo>
                <a:lnTo>
                  <a:pt x="2660337" y="9413"/>
                </a:lnTo>
                <a:lnTo>
                  <a:pt x="2662686" y="12124"/>
                </a:lnTo>
                <a:lnTo>
                  <a:pt x="2668561" y="12124"/>
                </a:lnTo>
                <a:lnTo>
                  <a:pt x="2670911" y="9413"/>
                </a:lnTo>
                <a:lnTo>
                  <a:pt x="2670911" y="2711"/>
                </a:lnTo>
                <a:lnTo>
                  <a:pt x="2668561" y="0"/>
                </a:lnTo>
                <a:close/>
              </a:path>
              <a:path w="4733925" h="12700">
                <a:moveTo>
                  <a:pt x="2700284" y="0"/>
                </a:moveTo>
                <a:lnTo>
                  <a:pt x="2694410" y="0"/>
                </a:lnTo>
                <a:lnTo>
                  <a:pt x="2692060" y="2711"/>
                </a:lnTo>
                <a:lnTo>
                  <a:pt x="2692060" y="9413"/>
                </a:lnTo>
                <a:lnTo>
                  <a:pt x="2694410" y="12124"/>
                </a:lnTo>
                <a:lnTo>
                  <a:pt x="2700284" y="12124"/>
                </a:lnTo>
                <a:lnTo>
                  <a:pt x="2702634" y="9413"/>
                </a:lnTo>
                <a:lnTo>
                  <a:pt x="2702634" y="2711"/>
                </a:lnTo>
                <a:lnTo>
                  <a:pt x="2700284" y="0"/>
                </a:lnTo>
                <a:close/>
              </a:path>
              <a:path w="4733925" h="12700">
                <a:moveTo>
                  <a:pt x="2732007" y="0"/>
                </a:moveTo>
                <a:lnTo>
                  <a:pt x="2726206" y="0"/>
                </a:lnTo>
                <a:lnTo>
                  <a:pt x="2723783" y="2711"/>
                </a:lnTo>
                <a:lnTo>
                  <a:pt x="2723783" y="9413"/>
                </a:lnTo>
                <a:lnTo>
                  <a:pt x="2726206" y="12124"/>
                </a:lnTo>
                <a:lnTo>
                  <a:pt x="2732007" y="12124"/>
                </a:lnTo>
                <a:lnTo>
                  <a:pt x="2734431" y="9413"/>
                </a:lnTo>
                <a:lnTo>
                  <a:pt x="2734431" y="2711"/>
                </a:lnTo>
                <a:lnTo>
                  <a:pt x="2732007" y="0"/>
                </a:lnTo>
                <a:close/>
              </a:path>
              <a:path w="4733925" h="12700">
                <a:moveTo>
                  <a:pt x="2763730" y="0"/>
                </a:moveTo>
                <a:lnTo>
                  <a:pt x="2757929" y="0"/>
                </a:lnTo>
                <a:lnTo>
                  <a:pt x="2755579" y="2711"/>
                </a:lnTo>
                <a:lnTo>
                  <a:pt x="2755579" y="9413"/>
                </a:lnTo>
                <a:lnTo>
                  <a:pt x="2757929" y="12124"/>
                </a:lnTo>
                <a:lnTo>
                  <a:pt x="2763730" y="12124"/>
                </a:lnTo>
                <a:lnTo>
                  <a:pt x="2766154" y="9413"/>
                </a:lnTo>
                <a:lnTo>
                  <a:pt x="2766154" y="2711"/>
                </a:lnTo>
                <a:lnTo>
                  <a:pt x="2763730" y="0"/>
                </a:lnTo>
                <a:close/>
              </a:path>
              <a:path w="4733925" h="12700">
                <a:moveTo>
                  <a:pt x="2795527" y="0"/>
                </a:moveTo>
                <a:lnTo>
                  <a:pt x="2789652" y="0"/>
                </a:lnTo>
                <a:lnTo>
                  <a:pt x="2787302" y="2711"/>
                </a:lnTo>
                <a:lnTo>
                  <a:pt x="2787302" y="9413"/>
                </a:lnTo>
                <a:lnTo>
                  <a:pt x="2789652" y="12124"/>
                </a:lnTo>
                <a:lnTo>
                  <a:pt x="2795527" y="12124"/>
                </a:lnTo>
                <a:lnTo>
                  <a:pt x="2797877" y="9413"/>
                </a:lnTo>
                <a:lnTo>
                  <a:pt x="2797877" y="2711"/>
                </a:lnTo>
                <a:lnTo>
                  <a:pt x="2795527" y="0"/>
                </a:lnTo>
                <a:close/>
              </a:path>
              <a:path w="4733925" h="12700">
                <a:moveTo>
                  <a:pt x="2827250" y="0"/>
                </a:moveTo>
                <a:lnTo>
                  <a:pt x="2821375" y="0"/>
                </a:lnTo>
                <a:lnTo>
                  <a:pt x="2819026" y="2711"/>
                </a:lnTo>
                <a:lnTo>
                  <a:pt x="2819026" y="9413"/>
                </a:lnTo>
                <a:lnTo>
                  <a:pt x="2821375" y="12124"/>
                </a:lnTo>
                <a:lnTo>
                  <a:pt x="2827250" y="12124"/>
                </a:lnTo>
                <a:lnTo>
                  <a:pt x="2829600" y="9413"/>
                </a:lnTo>
                <a:lnTo>
                  <a:pt x="2829600" y="2711"/>
                </a:lnTo>
                <a:lnTo>
                  <a:pt x="2827250" y="0"/>
                </a:lnTo>
                <a:close/>
              </a:path>
              <a:path w="4733925" h="12700">
                <a:moveTo>
                  <a:pt x="2858973" y="0"/>
                </a:moveTo>
                <a:lnTo>
                  <a:pt x="2853099" y="0"/>
                </a:lnTo>
                <a:lnTo>
                  <a:pt x="2850749" y="2711"/>
                </a:lnTo>
                <a:lnTo>
                  <a:pt x="2850749" y="9413"/>
                </a:lnTo>
                <a:lnTo>
                  <a:pt x="2853099" y="12124"/>
                </a:lnTo>
                <a:lnTo>
                  <a:pt x="2858973" y="12124"/>
                </a:lnTo>
                <a:lnTo>
                  <a:pt x="2861323" y="9413"/>
                </a:lnTo>
                <a:lnTo>
                  <a:pt x="2861323" y="2711"/>
                </a:lnTo>
                <a:lnTo>
                  <a:pt x="2858973" y="0"/>
                </a:lnTo>
                <a:close/>
              </a:path>
              <a:path w="4733925" h="12700">
                <a:moveTo>
                  <a:pt x="2890696" y="0"/>
                </a:moveTo>
                <a:lnTo>
                  <a:pt x="2884822" y="0"/>
                </a:lnTo>
                <a:lnTo>
                  <a:pt x="2882472" y="2711"/>
                </a:lnTo>
                <a:lnTo>
                  <a:pt x="2882472" y="9413"/>
                </a:lnTo>
                <a:lnTo>
                  <a:pt x="2884822" y="12124"/>
                </a:lnTo>
                <a:lnTo>
                  <a:pt x="2890696" y="12124"/>
                </a:lnTo>
                <a:lnTo>
                  <a:pt x="2893046" y="9413"/>
                </a:lnTo>
                <a:lnTo>
                  <a:pt x="2893046" y="2711"/>
                </a:lnTo>
                <a:lnTo>
                  <a:pt x="2890696" y="0"/>
                </a:lnTo>
                <a:close/>
              </a:path>
              <a:path w="4733925" h="12700">
                <a:moveTo>
                  <a:pt x="2922420" y="0"/>
                </a:moveTo>
                <a:lnTo>
                  <a:pt x="2916545" y="0"/>
                </a:lnTo>
                <a:lnTo>
                  <a:pt x="2914195" y="2711"/>
                </a:lnTo>
                <a:lnTo>
                  <a:pt x="2914195" y="9413"/>
                </a:lnTo>
                <a:lnTo>
                  <a:pt x="2916545" y="12124"/>
                </a:lnTo>
                <a:lnTo>
                  <a:pt x="2922420" y="12124"/>
                </a:lnTo>
                <a:lnTo>
                  <a:pt x="2924769" y="9413"/>
                </a:lnTo>
                <a:lnTo>
                  <a:pt x="2924769" y="2711"/>
                </a:lnTo>
                <a:lnTo>
                  <a:pt x="2922420" y="0"/>
                </a:lnTo>
                <a:close/>
              </a:path>
              <a:path w="4733925" h="12700">
                <a:moveTo>
                  <a:pt x="2954143" y="0"/>
                </a:moveTo>
                <a:lnTo>
                  <a:pt x="2948341" y="0"/>
                </a:lnTo>
                <a:lnTo>
                  <a:pt x="2945918" y="2711"/>
                </a:lnTo>
                <a:lnTo>
                  <a:pt x="2945918" y="9413"/>
                </a:lnTo>
                <a:lnTo>
                  <a:pt x="2948341" y="12124"/>
                </a:lnTo>
                <a:lnTo>
                  <a:pt x="2954143" y="12124"/>
                </a:lnTo>
                <a:lnTo>
                  <a:pt x="2956566" y="9413"/>
                </a:lnTo>
                <a:lnTo>
                  <a:pt x="2956566" y="2711"/>
                </a:lnTo>
                <a:lnTo>
                  <a:pt x="2954143" y="0"/>
                </a:lnTo>
                <a:close/>
              </a:path>
              <a:path w="4733925" h="12700">
                <a:moveTo>
                  <a:pt x="2985866" y="0"/>
                </a:moveTo>
                <a:lnTo>
                  <a:pt x="2980065" y="0"/>
                </a:lnTo>
                <a:lnTo>
                  <a:pt x="2977715" y="2711"/>
                </a:lnTo>
                <a:lnTo>
                  <a:pt x="2977715" y="9413"/>
                </a:lnTo>
                <a:lnTo>
                  <a:pt x="2980065" y="12124"/>
                </a:lnTo>
                <a:lnTo>
                  <a:pt x="2985866" y="12124"/>
                </a:lnTo>
                <a:lnTo>
                  <a:pt x="2988289" y="9413"/>
                </a:lnTo>
                <a:lnTo>
                  <a:pt x="2988289" y="2711"/>
                </a:lnTo>
                <a:lnTo>
                  <a:pt x="2985866" y="0"/>
                </a:lnTo>
                <a:close/>
              </a:path>
              <a:path w="4733925" h="12700">
                <a:moveTo>
                  <a:pt x="3017662" y="0"/>
                </a:moveTo>
                <a:lnTo>
                  <a:pt x="3011788" y="0"/>
                </a:lnTo>
                <a:lnTo>
                  <a:pt x="3009438" y="2711"/>
                </a:lnTo>
                <a:lnTo>
                  <a:pt x="3009438" y="9413"/>
                </a:lnTo>
                <a:lnTo>
                  <a:pt x="3011788" y="12124"/>
                </a:lnTo>
                <a:lnTo>
                  <a:pt x="3017662" y="12124"/>
                </a:lnTo>
                <a:lnTo>
                  <a:pt x="3020012" y="9413"/>
                </a:lnTo>
                <a:lnTo>
                  <a:pt x="3020012" y="2711"/>
                </a:lnTo>
                <a:lnTo>
                  <a:pt x="3017662" y="0"/>
                </a:lnTo>
                <a:close/>
              </a:path>
              <a:path w="4733925" h="12700">
                <a:moveTo>
                  <a:pt x="3049385" y="0"/>
                </a:moveTo>
                <a:lnTo>
                  <a:pt x="3043511" y="0"/>
                </a:lnTo>
                <a:lnTo>
                  <a:pt x="3041161" y="2711"/>
                </a:lnTo>
                <a:lnTo>
                  <a:pt x="3041161" y="9413"/>
                </a:lnTo>
                <a:lnTo>
                  <a:pt x="3043511" y="12124"/>
                </a:lnTo>
                <a:lnTo>
                  <a:pt x="3049385" y="12124"/>
                </a:lnTo>
                <a:lnTo>
                  <a:pt x="3051735" y="9413"/>
                </a:lnTo>
                <a:lnTo>
                  <a:pt x="3051735" y="2711"/>
                </a:lnTo>
                <a:lnTo>
                  <a:pt x="3049385" y="0"/>
                </a:lnTo>
                <a:close/>
              </a:path>
              <a:path w="4733925" h="12700">
                <a:moveTo>
                  <a:pt x="3081109" y="0"/>
                </a:moveTo>
                <a:lnTo>
                  <a:pt x="3075234" y="0"/>
                </a:lnTo>
                <a:lnTo>
                  <a:pt x="3072884" y="2711"/>
                </a:lnTo>
                <a:lnTo>
                  <a:pt x="3072884" y="9413"/>
                </a:lnTo>
                <a:lnTo>
                  <a:pt x="3075234" y="12124"/>
                </a:lnTo>
                <a:lnTo>
                  <a:pt x="3081109" y="12124"/>
                </a:lnTo>
                <a:lnTo>
                  <a:pt x="3083458" y="9413"/>
                </a:lnTo>
                <a:lnTo>
                  <a:pt x="3083458" y="2711"/>
                </a:lnTo>
                <a:lnTo>
                  <a:pt x="3081109" y="0"/>
                </a:lnTo>
                <a:close/>
              </a:path>
              <a:path w="4733925" h="12700">
                <a:moveTo>
                  <a:pt x="3112832" y="0"/>
                </a:moveTo>
                <a:lnTo>
                  <a:pt x="3106957" y="0"/>
                </a:lnTo>
                <a:lnTo>
                  <a:pt x="3104607" y="2711"/>
                </a:lnTo>
                <a:lnTo>
                  <a:pt x="3104607" y="9413"/>
                </a:lnTo>
                <a:lnTo>
                  <a:pt x="3106957" y="12124"/>
                </a:lnTo>
                <a:lnTo>
                  <a:pt x="3112832" y="12124"/>
                </a:lnTo>
                <a:lnTo>
                  <a:pt x="3115182" y="9413"/>
                </a:lnTo>
                <a:lnTo>
                  <a:pt x="3115182" y="2711"/>
                </a:lnTo>
                <a:lnTo>
                  <a:pt x="3112832" y="0"/>
                </a:lnTo>
                <a:close/>
              </a:path>
              <a:path w="4733925" h="12700">
                <a:moveTo>
                  <a:pt x="3144555" y="0"/>
                </a:moveTo>
                <a:lnTo>
                  <a:pt x="3138754" y="0"/>
                </a:lnTo>
                <a:lnTo>
                  <a:pt x="3136330" y="2711"/>
                </a:lnTo>
                <a:lnTo>
                  <a:pt x="3136330" y="9413"/>
                </a:lnTo>
                <a:lnTo>
                  <a:pt x="3138754" y="12124"/>
                </a:lnTo>
                <a:lnTo>
                  <a:pt x="3144555" y="12124"/>
                </a:lnTo>
                <a:lnTo>
                  <a:pt x="3146905" y="9413"/>
                </a:lnTo>
                <a:lnTo>
                  <a:pt x="3146905" y="2711"/>
                </a:lnTo>
                <a:lnTo>
                  <a:pt x="3144555" y="0"/>
                </a:lnTo>
                <a:close/>
              </a:path>
              <a:path w="4733925" h="12700">
                <a:moveTo>
                  <a:pt x="3176278" y="0"/>
                </a:moveTo>
                <a:lnTo>
                  <a:pt x="3170477" y="0"/>
                </a:lnTo>
                <a:lnTo>
                  <a:pt x="3168054" y="2711"/>
                </a:lnTo>
                <a:lnTo>
                  <a:pt x="3168054" y="9413"/>
                </a:lnTo>
                <a:lnTo>
                  <a:pt x="3170477" y="12124"/>
                </a:lnTo>
                <a:lnTo>
                  <a:pt x="3176278" y="12124"/>
                </a:lnTo>
                <a:lnTo>
                  <a:pt x="3178701" y="9413"/>
                </a:lnTo>
                <a:lnTo>
                  <a:pt x="3178701" y="2711"/>
                </a:lnTo>
                <a:lnTo>
                  <a:pt x="3176278" y="0"/>
                </a:lnTo>
                <a:close/>
              </a:path>
              <a:path w="4733925" h="12700">
                <a:moveTo>
                  <a:pt x="3208001" y="0"/>
                </a:moveTo>
                <a:lnTo>
                  <a:pt x="3202200" y="0"/>
                </a:lnTo>
                <a:lnTo>
                  <a:pt x="3199850" y="2711"/>
                </a:lnTo>
                <a:lnTo>
                  <a:pt x="3199850" y="9413"/>
                </a:lnTo>
                <a:lnTo>
                  <a:pt x="3202200" y="12124"/>
                </a:lnTo>
                <a:lnTo>
                  <a:pt x="3208001" y="12124"/>
                </a:lnTo>
                <a:lnTo>
                  <a:pt x="3210424" y="9413"/>
                </a:lnTo>
                <a:lnTo>
                  <a:pt x="3210424" y="2711"/>
                </a:lnTo>
                <a:lnTo>
                  <a:pt x="3208001" y="0"/>
                </a:lnTo>
                <a:close/>
              </a:path>
              <a:path w="4733925" h="12700">
                <a:moveTo>
                  <a:pt x="3239798" y="0"/>
                </a:moveTo>
                <a:lnTo>
                  <a:pt x="3233923" y="0"/>
                </a:lnTo>
                <a:lnTo>
                  <a:pt x="3231573" y="2711"/>
                </a:lnTo>
                <a:lnTo>
                  <a:pt x="3231573" y="9413"/>
                </a:lnTo>
                <a:lnTo>
                  <a:pt x="3233923" y="12124"/>
                </a:lnTo>
                <a:lnTo>
                  <a:pt x="3239798" y="12124"/>
                </a:lnTo>
                <a:lnTo>
                  <a:pt x="3242148" y="9413"/>
                </a:lnTo>
                <a:lnTo>
                  <a:pt x="3242148" y="2711"/>
                </a:lnTo>
                <a:lnTo>
                  <a:pt x="3239798" y="0"/>
                </a:lnTo>
                <a:close/>
              </a:path>
              <a:path w="4733925" h="12700">
                <a:moveTo>
                  <a:pt x="3271521" y="0"/>
                </a:moveTo>
                <a:lnTo>
                  <a:pt x="3265646" y="0"/>
                </a:lnTo>
                <a:lnTo>
                  <a:pt x="3263296" y="2711"/>
                </a:lnTo>
                <a:lnTo>
                  <a:pt x="3263296" y="9413"/>
                </a:lnTo>
                <a:lnTo>
                  <a:pt x="3265646" y="12124"/>
                </a:lnTo>
                <a:lnTo>
                  <a:pt x="3271521" y="12124"/>
                </a:lnTo>
                <a:lnTo>
                  <a:pt x="3273871" y="9413"/>
                </a:lnTo>
                <a:lnTo>
                  <a:pt x="3273871" y="2711"/>
                </a:lnTo>
                <a:lnTo>
                  <a:pt x="3271521" y="0"/>
                </a:lnTo>
                <a:close/>
              </a:path>
              <a:path w="4733925" h="12700">
                <a:moveTo>
                  <a:pt x="3303244" y="0"/>
                </a:moveTo>
                <a:lnTo>
                  <a:pt x="3297369" y="0"/>
                </a:lnTo>
                <a:lnTo>
                  <a:pt x="3295019" y="2711"/>
                </a:lnTo>
                <a:lnTo>
                  <a:pt x="3295019" y="9413"/>
                </a:lnTo>
                <a:lnTo>
                  <a:pt x="3297369" y="12124"/>
                </a:lnTo>
                <a:lnTo>
                  <a:pt x="3303244" y="12124"/>
                </a:lnTo>
                <a:lnTo>
                  <a:pt x="3305594" y="9413"/>
                </a:lnTo>
                <a:lnTo>
                  <a:pt x="3305594" y="2711"/>
                </a:lnTo>
                <a:lnTo>
                  <a:pt x="3303244" y="0"/>
                </a:lnTo>
                <a:close/>
              </a:path>
              <a:path w="4733925" h="12700">
                <a:moveTo>
                  <a:pt x="3334967" y="0"/>
                </a:moveTo>
                <a:lnTo>
                  <a:pt x="3329092" y="0"/>
                </a:lnTo>
                <a:lnTo>
                  <a:pt x="3326743" y="2711"/>
                </a:lnTo>
                <a:lnTo>
                  <a:pt x="3326743" y="9413"/>
                </a:lnTo>
                <a:lnTo>
                  <a:pt x="3329092" y="12124"/>
                </a:lnTo>
                <a:lnTo>
                  <a:pt x="3334967" y="12124"/>
                </a:lnTo>
                <a:lnTo>
                  <a:pt x="3337317" y="9413"/>
                </a:lnTo>
                <a:lnTo>
                  <a:pt x="3337317" y="2711"/>
                </a:lnTo>
                <a:lnTo>
                  <a:pt x="3334967" y="0"/>
                </a:lnTo>
                <a:close/>
              </a:path>
              <a:path w="4733925" h="12700">
                <a:moveTo>
                  <a:pt x="3366690" y="0"/>
                </a:moveTo>
                <a:lnTo>
                  <a:pt x="3360889" y="0"/>
                </a:lnTo>
                <a:lnTo>
                  <a:pt x="3358466" y="2711"/>
                </a:lnTo>
                <a:lnTo>
                  <a:pt x="3358466" y="9413"/>
                </a:lnTo>
                <a:lnTo>
                  <a:pt x="3360889" y="12124"/>
                </a:lnTo>
                <a:lnTo>
                  <a:pt x="3366690" y="12124"/>
                </a:lnTo>
                <a:lnTo>
                  <a:pt x="3369040" y="9413"/>
                </a:lnTo>
                <a:lnTo>
                  <a:pt x="3369040" y="2711"/>
                </a:lnTo>
                <a:lnTo>
                  <a:pt x="3366690" y="0"/>
                </a:lnTo>
                <a:close/>
              </a:path>
              <a:path w="4733925" h="12700">
                <a:moveTo>
                  <a:pt x="3398413" y="0"/>
                </a:moveTo>
                <a:lnTo>
                  <a:pt x="3392612" y="0"/>
                </a:lnTo>
                <a:lnTo>
                  <a:pt x="3390189" y="2711"/>
                </a:lnTo>
                <a:lnTo>
                  <a:pt x="3390189" y="9413"/>
                </a:lnTo>
                <a:lnTo>
                  <a:pt x="3392612" y="12124"/>
                </a:lnTo>
                <a:lnTo>
                  <a:pt x="3398413" y="12124"/>
                </a:lnTo>
                <a:lnTo>
                  <a:pt x="3400837" y="9413"/>
                </a:lnTo>
                <a:lnTo>
                  <a:pt x="3400837" y="2711"/>
                </a:lnTo>
                <a:lnTo>
                  <a:pt x="3398413" y="0"/>
                </a:lnTo>
                <a:close/>
              </a:path>
              <a:path w="4733925" h="12700">
                <a:moveTo>
                  <a:pt x="3430137" y="0"/>
                </a:moveTo>
                <a:lnTo>
                  <a:pt x="3424335" y="0"/>
                </a:lnTo>
                <a:lnTo>
                  <a:pt x="3421985" y="2711"/>
                </a:lnTo>
                <a:lnTo>
                  <a:pt x="3421985" y="9413"/>
                </a:lnTo>
                <a:lnTo>
                  <a:pt x="3424335" y="12124"/>
                </a:lnTo>
                <a:lnTo>
                  <a:pt x="3430137" y="12124"/>
                </a:lnTo>
                <a:lnTo>
                  <a:pt x="3432560" y="9413"/>
                </a:lnTo>
                <a:lnTo>
                  <a:pt x="3432560" y="2711"/>
                </a:lnTo>
                <a:lnTo>
                  <a:pt x="3430137" y="0"/>
                </a:lnTo>
                <a:close/>
              </a:path>
              <a:path w="4733925" h="12700">
                <a:moveTo>
                  <a:pt x="3461933" y="0"/>
                </a:moveTo>
                <a:lnTo>
                  <a:pt x="3456058" y="0"/>
                </a:lnTo>
                <a:lnTo>
                  <a:pt x="3453709" y="2711"/>
                </a:lnTo>
                <a:lnTo>
                  <a:pt x="3453709" y="9413"/>
                </a:lnTo>
                <a:lnTo>
                  <a:pt x="3456058" y="12124"/>
                </a:lnTo>
                <a:lnTo>
                  <a:pt x="3461933" y="12124"/>
                </a:lnTo>
                <a:lnTo>
                  <a:pt x="3464283" y="9413"/>
                </a:lnTo>
                <a:lnTo>
                  <a:pt x="3464283" y="2711"/>
                </a:lnTo>
                <a:lnTo>
                  <a:pt x="3461933" y="0"/>
                </a:lnTo>
                <a:close/>
              </a:path>
              <a:path w="4733925" h="12700">
                <a:moveTo>
                  <a:pt x="3493656" y="0"/>
                </a:moveTo>
                <a:lnTo>
                  <a:pt x="3487782" y="0"/>
                </a:lnTo>
                <a:lnTo>
                  <a:pt x="3485432" y="2711"/>
                </a:lnTo>
                <a:lnTo>
                  <a:pt x="3485432" y="9413"/>
                </a:lnTo>
                <a:lnTo>
                  <a:pt x="3487782" y="12124"/>
                </a:lnTo>
                <a:lnTo>
                  <a:pt x="3493656" y="12124"/>
                </a:lnTo>
                <a:lnTo>
                  <a:pt x="3496006" y="9413"/>
                </a:lnTo>
                <a:lnTo>
                  <a:pt x="3496006" y="2711"/>
                </a:lnTo>
                <a:lnTo>
                  <a:pt x="3493656" y="0"/>
                </a:lnTo>
                <a:close/>
              </a:path>
              <a:path w="4733925" h="12700">
                <a:moveTo>
                  <a:pt x="3525379" y="0"/>
                </a:moveTo>
                <a:lnTo>
                  <a:pt x="3519505" y="0"/>
                </a:lnTo>
                <a:lnTo>
                  <a:pt x="3517155" y="2711"/>
                </a:lnTo>
                <a:lnTo>
                  <a:pt x="3517155" y="9413"/>
                </a:lnTo>
                <a:lnTo>
                  <a:pt x="3519505" y="12124"/>
                </a:lnTo>
                <a:lnTo>
                  <a:pt x="3525379" y="12124"/>
                </a:lnTo>
                <a:lnTo>
                  <a:pt x="3527729" y="9413"/>
                </a:lnTo>
                <a:lnTo>
                  <a:pt x="3527729" y="2711"/>
                </a:lnTo>
                <a:lnTo>
                  <a:pt x="3525379" y="0"/>
                </a:lnTo>
                <a:close/>
              </a:path>
              <a:path w="4733925" h="12700">
                <a:moveTo>
                  <a:pt x="3557102" y="0"/>
                </a:moveTo>
                <a:lnTo>
                  <a:pt x="3551228" y="0"/>
                </a:lnTo>
                <a:lnTo>
                  <a:pt x="3548878" y="2711"/>
                </a:lnTo>
                <a:lnTo>
                  <a:pt x="3548878" y="9413"/>
                </a:lnTo>
                <a:lnTo>
                  <a:pt x="3551228" y="12124"/>
                </a:lnTo>
                <a:lnTo>
                  <a:pt x="3557102" y="12124"/>
                </a:lnTo>
                <a:lnTo>
                  <a:pt x="3559452" y="9413"/>
                </a:lnTo>
                <a:lnTo>
                  <a:pt x="3559452" y="2711"/>
                </a:lnTo>
                <a:lnTo>
                  <a:pt x="3557102" y="0"/>
                </a:lnTo>
                <a:close/>
              </a:path>
              <a:path w="4733925" h="12700">
                <a:moveTo>
                  <a:pt x="3588826" y="0"/>
                </a:moveTo>
                <a:lnTo>
                  <a:pt x="3583024" y="0"/>
                </a:lnTo>
                <a:lnTo>
                  <a:pt x="3580601" y="2711"/>
                </a:lnTo>
                <a:lnTo>
                  <a:pt x="3580601" y="9413"/>
                </a:lnTo>
                <a:lnTo>
                  <a:pt x="3583024" y="12124"/>
                </a:lnTo>
                <a:lnTo>
                  <a:pt x="3588826" y="12124"/>
                </a:lnTo>
                <a:lnTo>
                  <a:pt x="3591175" y="9413"/>
                </a:lnTo>
                <a:lnTo>
                  <a:pt x="3591175" y="2711"/>
                </a:lnTo>
                <a:lnTo>
                  <a:pt x="3588826" y="0"/>
                </a:lnTo>
                <a:close/>
              </a:path>
              <a:path w="4733925" h="12700">
                <a:moveTo>
                  <a:pt x="3620549" y="0"/>
                </a:moveTo>
                <a:lnTo>
                  <a:pt x="3614748" y="0"/>
                </a:lnTo>
                <a:lnTo>
                  <a:pt x="3612324" y="2711"/>
                </a:lnTo>
                <a:lnTo>
                  <a:pt x="3612324" y="9413"/>
                </a:lnTo>
                <a:lnTo>
                  <a:pt x="3614748" y="12124"/>
                </a:lnTo>
                <a:lnTo>
                  <a:pt x="3620549" y="12124"/>
                </a:lnTo>
                <a:lnTo>
                  <a:pt x="3622972" y="9413"/>
                </a:lnTo>
                <a:lnTo>
                  <a:pt x="3622972" y="2711"/>
                </a:lnTo>
                <a:lnTo>
                  <a:pt x="3620549" y="0"/>
                </a:lnTo>
                <a:close/>
              </a:path>
              <a:path w="4733925" h="12700">
                <a:moveTo>
                  <a:pt x="3652272" y="0"/>
                </a:moveTo>
                <a:lnTo>
                  <a:pt x="3646471" y="0"/>
                </a:lnTo>
                <a:lnTo>
                  <a:pt x="3644121" y="2711"/>
                </a:lnTo>
                <a:lnTo>
                  <a:pt x="3644121" y="9413"/>
                </a:lnTo>
                <a:lnTo>
                  <a:pt x="3646471" y="12124"/>
                </a:lnTo>
                <a:lnTo>
                  <a:pt x="3652272" y="12124"/>
                </a:lnTo>
                <a:lnTo>
                  <a:pt x="3654695" y="9413"/>
                </a:lnTo>
                <a:lnTo>
                  <a:pt x="3654695" y="2711"/>
                </a:lnTo>
                <a:lnTo>
                  <a:pt x="3652272" y="0"/>
                </a:lnTo>
                <a:close/>
              </a:path>
              <a:path w="4733925" h="12700">
                <a:moveTo>
                  <a:pt x="3684068" y="0"/>
                </a:moveTo>
                <a:lnTo>
                  <a:pt x="3678194" y="0"/>
                </a:lnTo>
                <a:lnTo>
                  <a:pt x="3675844" y="2711"/>
                </a:lnTo>
                <a:lnTo>
                  <a:pt x="3675844" y="9413"/>
                </a:lnTo>
                <a:lnTo>
                  <a:pt x="3678194" y="12124"/>
                </a:lnTo>
                <a:lnTo>
                  <a:pt x="3684068" y="12124"/>
                </a:lnTo>
                <a:lnTo>
                  <a:pt x="3686418" y="9413"/>
                </a:lnTo>
                <a:lnTo>
                  <a:pt x="3686418" y="2711"/>
                </a:lnTo>
                <a:lnTo>
                  <a:pt x="3684068" y="0"/>
                </a:lnTo>
                <a:close/>
              </a:path>
              <a:path w="4733925" h="12700">
                <a:moveTo>
                  <a:pt x="3715792" y="0"/>
                </a:moveTo>
                <a:lnTo>
                  <a:pt x="3709917" y="0"/>
                </a:lnTo>
                <a:lnTo>
                  <a:pt x="3707567" y="2711"/>
                </a:lnTo>
                <a:lnTo>
                  <a:pt x="3707567" y="9413"/>
                </a:lnTo>
                <a:lnTo>
                  <a:pt x="3709917" y="12124"/>
                </a:lnTo>
                <a:lnTo>
                  <a:pt x="3715792" y="12124"/>
                </a:lnTo>
                <a:lnTo>
                  <a:pt x="3718141" y="9413"/>
                </a:lnTo>
                <a:lnTo>
                  <a:pt x="3718141" y="2711"/>
                </a:lnTo>
                <a:lnTo>
                  <a:pt x="3715792" y="0"/>
                </a:lnTo>
                <a:close/>
              </a:path>
              <a:path w="4733925" h="12700">
                <a:moveTo>
                  <a:pt x="3747515" y="0"/>
                </a:moveTo>
                <a:lnTo>
                  <a:pt x="3741640" y="0"/>
                </a:lnTo>
                <a:lnTo>
                  <a:pt x="3739290" y="2711"/>
                </a:lnTo>
                <a:lnTo>
                  <a:pt x="3739290" y="9413"/>
                </a:lnTo>
                <a:lnTo>
                  <a:pt x="3741640" y="12124"/>
                </a:lnTo>
                <a:lnTo>
                  <a:pt x="3747515" y="12124"/>
                </a:lnTo>
                <a:lnTo>
                  <a:pt x="3749865" y="9413"/>
                </a:lnTo>
                <a:lnTo>
                  <a:pt x="3749865" y="2711"/>
                </a:lnTo>
                <a:lnTo>
                  <a:pt x="3747515" y="0"/>
                </a:lnTo>
                <a:close/>
              </a:path>
              <a:path w="4733925" h="12700">
                <a:moveTo>
                  <a:pt x="3779238" y="0"/>
                </a:moveTo>
                <a:lnTo>
                  <a:pt x="3773363" y="0"/>
                </a:lnTo>
                <a:lnTo>
                  <a:pt x="3771013" y="2711"/>
                </a:lnTo>
                <a:lnTo>
                  <a:pt x="3771013" y="9413"/>
                </a:lnTo>
                <a:lnTo>
                  <a:pt x="3773363" y="12124"/>
                </a:lnTo>
                <a:lnTo>
                  <a:pt x="3779238" y="12124"/>
                </a:lnTo>
                <a:lnTo>
                  <a:pt x="3781588" y="9413"/>
                </a:lnTo>
                <a:lnTo>
                  <a:pt x="3781588" y="2711"/>
                </a:lnTo>
                <a:lnTo>
                  <a:pt x="3779238" y="0"/>
                </a:lnTo>
                <a:close/>
              </a:path>
              <a:path w="4733925" h="12700">
                <a:moveTo>
                  <a:pt x="3810961" y="0"/>
                </a:moveTo>
                <a:lnTo>
                  <a:pt x="3805160" y="0"/>
                </a:lnTo>
                <a:lnTo>
                  <a:pt x="3802736" y="2711"/>
                </a:lnTo>
                <a:lnTo>
                  <a:pt x="3802736" y="9413"/>
                </a:lnTo>
                <a:lnTo>
                  <a:pt x="3805160" y="12124"/>
                </a:lnTo>
                <a:lnTo>
                  <a:pt x="3810961" y="12124"/>
                </a:lnTo>
                <a:lnTo>
                  <a:pt x="3813311" y="9413"/>
                </a:lnTo>
                <a:lnTo>
                  <a:pt x="3813311" y="2711"/>
                </a:lnTo>
                <a:lnTo>
                  <a:pt x="3810961" y="0"/>
                </a:lnTo>
                <a:close/>
              </a:path>
              <a:path w="4733925" h="12700">
                <a:moveTo>
                  <a:pt x="3842684" y="0"/>
                </a:moveTo>
                <a:lnTo>
                  <a:pt x="3836883" y="0"/>
                </a:lnTo>
                <a:lnTo>
                  <a:pt x="3834460" y="2711"/>
                </a:lnTo>
                <a:lnTo>
                  <a:pt x="3834460" y="9413"/>
                </a:lnTo>
                <a:lnTo>
                  <a:pt x="3836883" y="12124"/>
                </a:lnTo>
                <a:lnTo>
                  <a:pt x="3842684" y="12124"/>
                </a:lnTo>
                <a:lnTo>
                  <a:pt x="3845107" y="9413"/>
                </a:lnTo>
                <a:lnTo>
                  <a:pt x="3845107" y="2711"/>
                </a:lnTo>
                <a:lnTo>
                  <a:pt x="3842684" y="0"/>
                </a:lnTo>
                <a:close/>
              </a:path>
              <a:path w="4733925" h="12700">
                <a:moveTo>
                  <a:pt x="3874481" y="0"/>
                </a:moveTo>
                <a:lnTo>
                  <a:pt x="3868606" y="0"/>
                </a:lnTo>
                <a:lnTo>
                  <a:pt x="3866256" y="2711"/>
                </a:lnTo>
                <a:lnTo>
                  <a:pt x="3866256" y="9413"/>
                </a:lnTo>
                <a:lnTo>
                  <a:pt x="3868606" y="12124"/>
                </a:lnTo>
                <a:lnTo>
                  <a:pt x="3874481" y="12124"/>
                </a:lnTo>
                <a:lnTo>
                  <a:pt x="3876830" y="9413"/>
                </a:lnTo>
                <a:lnTo>
                  <a:pt x="3876830" y="2711"/>
                </a:lnTo>
                <a:lnTo>
                  <a:pt x="3874481" y="0"/>
                </a:lnTo>
                <a:close/>
              </a:path>
              <a:path w="4733925" h="12700">
                <a:moveTo>
                  <a:pt x="3906204" y="0"/>
                </a:moveTo>
                <a:lnTo>
                  <a:pt x="3900329" y="0"/>
                </a:lnTo>
                <a:lnTo>
                  <a:pt x="3897979" y="2711"/>
                </a:lnTo>
                <a:lnTo>
                  <a:pt x="3897979" y="9413"/>
                </a:lnTo>
                <a:lnTo>
                  <a:pt x="3900329" y="12124"/>
                </a:lnTo>
                <a:lnTo>
                  <a:pt x="3906204" y="12124"/>
                </a:lnTo>
                <a:lnTo>
                  <a:pt x="3908554" y="9413"/>
                </a:lnTo>
                <a:lnTo>
                  <a:pt x="3908554" y="2711"/>
                </a:lnTo>
                <a:lnTo>
                  <a:pt x="3906204" y="0"/>
                </a:lnTo>
                <a:close/>
              </a:path>
              <a:path w="4733925" h="12700">
                <a:moveTo>
                  <a:pt x="3937927" y="0"/>
                </a:moveTo>
                <a:lnTo>
                  <a:pt x="3932052" y="0"/>
                </a:lnTo>
                <a:lnTo>
                  <a:pt x="3929702" y="2711"/>
                </a:lnTo>
                <a:lnTo>
                  <a:pt x="3929702" y="9413"/>
                </a:lnTo>
                <a:lnTo>
                  <a:pt x="3932052" y="12124"/>
                </a:lnTo>
                <a:lnTo>
                  <a:pt x="3937927" y="12124"/>
                </a:lnTo>
                <a:lnTo>
                  <a:pt x="3940277" y="9413"/>
                </a:lnTo>
                <a:lnTo>
                  <a:pt x="3940277" y="2711"/>
                </a:lnTo>
                <a:lnTo>
                  <a:pt x="3937927" y="0"/>
                </a:lnTo>
                <a:close/>
              </a:path>
              <a:path w="4733925" h="12700">
                <a:moveTo>
                  <a:pt x="3969650" y="0"/>
                </a:moveTo>
                <a:lnTo>
                  <a:pt x="3963775" y="0"/>
                </a:lnTo>
                <a:lnTo>
                  <a:pt x="3961426" y="2711"/>
                </a:lnTo>
                <a:lnTo>
                  <a:pt x="3961426" y="9413"/>
                </a:lnTo>
                <a:lnTo>
                  <a:pt x="3963775" y="12124"/>
                </a:lnTo>
                <a:lnTo>
                  <a:pt x="3969650" y="12124"/>
                </a:lnTo>
                <a:lnTo>
                  <a:pt x="3972000" y="9413"/>
                </a:lnTo>
                <a:lnTo>
                  <a:pt x="3972000" y="2711"/>
                </a:lnTo>
                <a:lnTo>
                  <a:pt x="3969650" y="0"/>
                </a:lnTo>
                <a:close/>
              </a:path>
              <a:path w="4733925" h="12700">
                <a:moveTo>
                  <a:pt x="4001373" y="0"/>
                </a:moveTo>
                <a:lnTo>
                  <a:pt x="3995499" y="0"/>
                </a:lnTo>
                <a:lnTo>
                  <a:pt x="3993149" y="2711"/>
                </a:lnTo>
                <a:lnTo>
                  <a:pt x="3993149" y="9413"/>
                </a:lnTo>
                <a:lnTo>
                  <a:pt x="3995499" y="12124"/>
                </a:lnTo>
                <a:lnTo>
                  <a:pt x="4001373" y="12124"/>
                </a:lnTo>
                <a:lnTo>
                  <a:pt x="4003723" y="9413"/>
                </a:lnTo>
                <a:lnTo>
                  <a:pt x="4003723" y="2711"/>
                </a:lnTo>
                <a:lnTo>
                  <a:pt x="4001373" y="0"/>
                </a:lnTo>
                <a:close/>
              </a:path>
              <a:path w="4733925" h="12700">
                <a:moveTo>
                  <a:pt x="4033096" y="0"/>
                </a:moveTo>
                <a:lnTo>
                  <a:pt x="4027295" y="0"/>
                </a:lnTo>
                <a:lnTo>
                  <a:pt x="4024872" y="2711"/>
                </a:lnTo>
                <a:lnTo>
                  <a:pt x="4024872" y="9413"/>
                </a:lnTo>
                <a:lnTo>
                  <a:pt x="4027295" y="12124"/>
                </a:lnTo>
                <a:lnTo>
                  <a:pt x="4033096" y="12124"/>
                </a:lnTo>
                <a:lnTo>
                  <a:pt x="4035446" y="9413"/>
                </a:lnTo>
                <a:lnTo>
                  <a:pt x="4035446" y="2711"/>
                </a:lnTo>
                <a:lnTo>
                  <a:pt x="4033096" y="0"/>
                </a:lnTo>
                <a:close/>
              </a:path>
              <a:path w="4733925" h="12700">
                <a:moveTo>
                  <a:pt x="4064819" y="0"/>
                </a:moveTo>
                <a:lnTo>
                  <a:pt x="4059018" y="0"/>
                </a:lnTo>
                <a:lnTo>
                  <a:pt x="4056595" y="2711"/>
                </a:lnTo>
                <a:lnTo>
                  <a:pt x="4056595" y="9413"/>
                </a:lnTo>
                <a:lnTo>
                  <a:pt x="4059018" y="12124"/>
                </a:lnTo>
                <a:lnTo>
                  <a:pt x="4064819" y="12124"/>
                </a:lnTo>
                <a:lnTo>
                  <a:pt x="4067243" y="9413"/>
                </a:lnTo>
                <a:lnTo>
                  <a:pt x="4067243" y="2711"/>
                </a:lnTo>
                <a:lnTo>
                  <a:pt x="4064819" y="0"/>
                </a:lnTo>
                <a:close/>
              </a:path>
              <a:path w="4733925" h="12700">
                <a:moveTo>
                  <a:pt x="4096616" y="0"/>
                </a:moveTo>
                <a:lnTo>
                  <a:pt x="4090741" y="0"/>
                </a:lnTo>
                <a:lnTo>
                  <a:pt x="4088391" y="2711"/>
                </a:lnTo>
                <a:lnTo>
                  <a:pt x="4088391" y="9413"/>
                </a:lnTo>
                <a:lnTo>
                  <a:pt x="4090741" y="12124"/>
                </a:lnTo>
                <a:lnTo>
                  <a:pt x="4096616" y="12124"/>
                </a:lnTo>
                <a:lnTo>
                  <a:pt x="4098966" y="9413"/>
                </a:lnTo>
                <a:lnTo>
                  <a:pt x="4098966" y="2711"/>
                </a:lnTo>
                <a:lnTo>
                  <a:pt x="4096616" y="0"/>
                </a:lnTo>
                <a:close/>
              </a:path>
              <a:path w="4733925" h="12700">
                <a:moveTo>
                  <a:pt x="4128339" y="0"/>
                </a:moveTo>
                <a:lnTo>
                  <a:pt x="4122464" y="0"/>
                </a:lnTo>
                <a:lnTo>
                  <a:pt x="4120115" y="2711"/>
                </a:lnTo>
                <a:lnTo>
                  <a:pt x="4120115" y="9413"/>
                </a:lnTo>
                <a:lnTo>
                  <a:pt x="4122464" y="12124"/>
                </a:lnTo>
                <a:lnTo>
                  <a:pt x="4128339" y="12124"/>
                </a:lnTo>
                <a:lnTo>
                  <a:pt x="4130689" y="9413"/>
                </a:lnTo>
                <a:lnTo>
                  <a:pt x="4130689" y="2711"/>
                </a:lnTo>
                <a:lnTo>
                  <a:pt x="4128339" y="0"/>
                </a:lnTo>
                <a:close/>
              </a:path>
              <a:path w="4733925" h="12700">
                <a:moveTo>
                  <a:pt x="4160062" y="0"/>
                </a:moveTo>
                <a:lnTo>
                  <a:pt x="4154188" y="0"/>
                </a:lnTo>
                <a:lnTo>
                  <a:pt x="4151838" y="2711"/>
                </a:lnTo>
                <a:lnTo>
                  <a:pt x="4151838" y="9413"/>
                </a:lnTo>
                <a:lnTo>
                  <a:pt x="4154188" y="12124"/>
                </a:lnTo>
                <a:lnTo>
                  <a:pt x="4160062" y="12124"/>
                </a:lnTo>
                <a:lnTo>
                  <a:pt x="4162412" y="9413"/>
                </a:lnTo>
                <a:lnTo>
                  <a:pt x="4162412" y="2711"/>
                </a:lnTo>
                <a:lnTo>
                  <a:pt x="4160062" y="0"/>
                </a:lnTo>
                <a:close/>
              </a:path>
              <a:path w="4733925" h="12700">
                <a:moveTo>
                  <a:pt x="4191785" y="0"/>
                </a:moveTo>
                <a:lnTo>
                  <a:pt x="4185911" y="0"/>
                </a:lnTo>
                <a:lnTo>
                  <a:pt x="4183561" y="2711"/>
                </a:lnTo>
                <a:lnTo>
                  <a:pt x="4183561" y="9413"/>
                </a:lnTo>
                <a:lnTo>
                  <a:pt x="4185911" y="12124"/>
                </a:lnTo>
                <a:lnTo>
                  <a:pt x="4191785" y="12124"/>
                </a:lnTo>
                <a:lnTo>
                  <a:pt x="4194135" y="9413"/>
                </a:lnTo>
                <a:lnTo>
                  <a:pt x="4194135" y="2711"/>
                </a:lnTo>
                <a:lnTo>
                  <a:pt x="4191785" y="0"/>
                </a:lnTo>
                <a:close/>
              </a:path>
              <a:path w="4733925" h="12700">
                <a:moveTo>
                  <a:pt x="4223509" y="0"/>
                </a:moveTo>
                <a:lnTo>
                  <a:pt x="4217634" y="0"/>
                </a:lnTo>
                <a:lnTo>
                  <a:pt x="4215284" y="2711"/>
                </a:lnTo>
                <a:lnTo>
                  <a:pt x="4215284" y="9413"/>
                </a:lnTo>
                <a:lnTo>
                  <a:pt x="4217634" y="12124"/>
                </a:lnTo>
                <a:lnTo>
                  <a:pt x="4223509" y="12124"/>
                </a:lnTo>
                <a:lnTo>
                  <a:pt x="4225858" y="9413"/>
                </a:lnTo>
                <a:lnTo>
                  <a:pt x="4225858" y="2711"/>
                </a:lnTo>
                <a:lnTo>
                  <a:pt x="4223509" y="0"/>
                </a:lnTo>
                <a:close/>
              </a:path>
              <a:path w="4733925" h="12700">
                <a:moveTo>
                  <a:pt x="4255232" y="0"/>
                </a:moveTo>
                <a:lnTo>
                  <a:pt x="4249430" y="0"/>
                </a:lnTo>
                <a:lnTo>
                  <a:pt x="4247007" y="2711"/>
                </a:lnTo>
                <a:lnTo>
                  <a:pt x="4247007" y="9413"/>
                </a:lnTo>
                <a:lnTo>
                  <a:pt x="4249430" y="12124"/>
                </a:lnTo>
                <a:lnTo>
                  <a:pt x="4255232" y="12124"/>
                </a:lnTo>
                <a:lnTo>
                  <a:pt x="4257655" y="9413"/>
                </a:lnTo>
                <a:lnTo>
                  <a:pt x="4257655" y="2711"/>
                </a:lnTo>
                <a:lnTo>
                  <a:pt x="4255232" y="0"/>
                </a:lnTo>
                <a:close/>
              </a:path>
              <a:path w="4733925" h="12700">
                <a:moveTo>
                  <a:pt x="4286955" y="0"/>
                </a:moveTo>
                <a:lnTo>
                  <a:pt x="4281154" y="0"/>
                </a:lnTo>
                <a:lnTo>
                  <a:pt x="4278804" y="2711"/>
                </a:lnTo>
                <a:lnTo>
                  <a:pt x="4278804" y="9413"/>
                </a:lnTo>
                <a:lnTo>
                  <a:pt x="4281154" y="12124"/>
                </a:lnTo>
                <a:lnTo>
                  <a:pt x="4286955" y="12124"/>
                </a:lnTo>
                <a:lnTo>
                  <a:pt x="4289378" y="9413"/>
                </a:lnTo>
                <a:lnTo>
                  <a:pt x="4289378" y="2711"/>
                </a:lnTo>
                <a:lnTo>
                  <a:pt x="4286955" y="0"/>
                </a:lnTo>
                <a:close/>
              </a:path>
              <a:path w="4733925" h="12700">
                <a:moveTo>
                  <a:pt x="4318751" y="0"/>
                </a:moveTo>
                <a:lnTo>
                  <a:pt x="4312877" y="0"/>
                </a:lnTo>
                <a:lnTo>
                  <a:pt x="4310527" y="2711"/>
                </a:lnTo>
                <a:lnTo>
                  <a:pt x="4310527" y="9413"/>
                </a:lnTo>
                <a:lnTo>
                  <a:pt x="4312877" y="12124"/>
                </a:lnTo>
                <a:lnTo>
                  <a:pt x="4318751" y="12124"/>
                </a:lnTo>
                <a:lnTo>
                  <a:pt x="4321101" y="9413"/>
                </a:lnTo>
                <a:lnTo>
                  <a:pt x="4321101" y="2711"/>
                </a:lnTo>
                <a:lnTo>
                  <a:pt x="4318751" y="0"/>
                </a:lnTo>
                <a:close/>
              </a:path>
              <a:path w="4733925" h="12700">
                <a:moveTo>
                  <a:pt x="4350474" y="0"/>
                </a:moveTo>
                <a:lnTo>
                  <a:pt x="4344600" y="0"/>
                </a:lnTo>
                <a:lnTo>
                  <a:pt x="4342250" y="2711"/>
                </a:lnTo>
                <a:lnTo>
                  <a:pt x="4342250" y="9413"/>
                </a:lnTo>
                <a:lnTo>
                  <a:pt x="4344600" y="12124"/>
                </a:lnTo>
                <a:lnTo>
                  <a:pt x="4350474" y="12124"/>
                </a:lnTo>
                <a:lnTo>
                  <a:pt x="4352824" y="9413"/>
                </a:lnTo>
                <a:lnTo>
                  <a:pt x="4352824" y="2711"/>
                </a:lnTo>
                <a:lnTo>
                  <a:pt x="4350474" y="0"/>
                </a:lnTo>
                <a:close/>
              </a:path>
              <a:path w="4733925" h="12700">
                <a:moveTo>
                  <a:pt x="4382198" y="0"/>
                </a:moveTo>
                <a:lnTo>
                  <a:pt x="4376323" y="0"/>
                </a:lnTo>
                <a:lnTo>
                  <a:pt x="4373973" y="2711"/>
                </a:lnTo>
                <a:lnTo>
                  <a:pt x="4373973" y="9413"/>
                </a:lnTo>
                <a:lnTo>
                  <a:pt x="4376323" y="12124"/>
                </a:lnTo>
                <a:lnTo>
                  <a:pt x="4382198" y="12124"/>
                </a:lnTo>
                <a:lnTo>
                  <a:pt x="4384547" y="9413"/>
                </a:lnTo>
                <a:lnTo>
                  <a:pt x="4384547" y="2711"/>
                </a:lnTo>
                <a:lnTo>
                  <a:pt x="4382198" y="0"/>
                </a:lnTo>
                <a:close/>
              </a:path>
              <a:path w="4733925" h="12700">
                <a:moveTo>
                  <a:pt x="4413921" y="0"/>
                </a:moveTo>
                <a:lnTo>
                  <a:pt x="4408046" y="0"/>
                </a:lnTo>
                <a:lnTo>
                  <a:pt x="4405696" y="2711"/>
                </a:lnTo>
                <a:lnTo>
                  <a:pt x="4405696" y="9413"/>
                </a:lnTo>
                <a:lnTo>
                  <a:pt x="4408046" y="12124"/>
                </a:lnTo>
                <a:lnTo>
                  <a:pt x="4413921" y="12124"/>
                </a:lnTo>
                <a:lnTo>
                  <a:pt x="4416271" y="9413"/>
                </a:lnTo>
                <a:lnTo>
                  <a:pt x="4416271" y="2711"/>
                </a:lnTo>
                <a:lnTo>
                  <a:pt x="4413921" y="0"/>
                </a:lnTo>
                <a:close/>
              </a:path>
              <a:path w="4733925" h="12700">
                <a:moveTo>
                  <a:pt x="4445644" y="0"/>
                </a:moveTo>
                <a:lnTo>
                  <a:pt x="4439843" y="0"/>
                </a:lnTo>
                <a:lnTo>
                  <a:pt x="4437419" y="2711"/>
                </a:lnTo>
                <a:lnTo>
                  <a:pt x="4437419" y="9413"/>
                </a:lnTo>
                <a:lnTo>
                  <a:pt x="4439843" y="12124"/>
                </a:lnTo>
                <a:lnTo>
                  <a:pt x="4445644" y="12124"/>
                </a:lnTo>
                <a:lnTo>
                  <a:pt x="4447994" y="9413"/>
                </a:lnTo>
                <a:lnTo>
                  <a:pt x="4447994" y="2711"/>
                </a:lnTo>
                <a:lnTo>
                  <a:pt x="4445644" y="0"/>
                </a:lnTo>
                <a:close/>
              </a:path>
              <a:path w="4733925" h="12700">
                <a:moveTo>
                  <a:pt x="4477367" y="0"/>
                </a:moveTo>
                <a:lnTo>
                  <a:pt x="4471566" y="0"/>
                </a:lnTo>
                <a:lnTo>
                  <a:pt x="4469142" y="2711"/>
                </a:lnTo>
                <a:lnTo>
                  <a:pt x="4469142" y="9413"/>
                </a:lnTo>
                <a:lnTo>
                  <a:pt x="4471566" y="12124"/>
                </a:lnTo>
                <a:lnTo>
                  <a:pt x="4477367" y="12124"/>
                </a:lnTo>
                <a:lnTo>
                  <a:pt x="4479790" y="9413"/>
                </a:lnTo>
                <a:lnTo>
                  <a:pt x="4479790" y="2711"/>
                </a:lnTo>
                <a:lnTo>
                  <a:pt x="4477367" y="0"/>
                </a:lnTo>
                <a:close/>
              </a:path>
              <a:path w="4733925" h="12700">
                <a:moveTo>
                  <a:pt x="4509090" y="0"/>
                </a:moveTo>
                <a:lnTo>
                  <a:pt x="4503289" y="0"/>
                </a:lnTo>
                <a:lnTo>
                  <a:pt x="4500939" y="2711"/>
                </a:lnTo>
                <a:lnTo>
                  <a:pt x="4500939" y="9413"/>
                </a:lnTo>
                <a:lnTo>
                  <a:pt x="4503289" y="12124"/>
                </a:lnTo>
                <a:lnTo>
                  <a:pt x="4509090" y="12124"/>
                </a:lnTo>
                <a:lnTo>
                  <a:pt x="4511513" y="9413"/>
                </a:lnTo>
                <a:lnTo>
                  <a:pt x="4511513" y="2711"/>
                </a:lnTo>
                <a:lnTo>
                  <a:pt x="4509090" y="0"/>
                </a:lnTo>
                <a:close/>
              </a:path>
              <a:path w="4733925" h="12700">
                <a:moveTo>
                  <a:pt x="4540887" y="0"/>
                </a:moveTo>
                <a:lnTo>
                  <a:pt x="4535012" y="0"/>
                </a:lnTo>
                <a:lnTo>
                  <a:pt x="4532662" y="2711"/>
                </a:lnTo>
                <a:lnTo>
                  <a:pt x="4532662" y="9413"/>
                </a:lnTo>
                <a:lnTo>
                  <a:pt x="4535012" y="12124"/>
                </a:lnTo>
                <a:lnTo>
                  <a:pt x="4540887" y="12124"/>
                </a:lnTo>
                <a:lnTo>
                  <a:pt x="4543237" y="9413"/>
                </a:lnTo>
                <a:lnTo>
                  <a:pt x="4543237" y="2711"/>
                </a:lnTo>
                <a:lnTo>
                  <a:pt x="4540887" y="0"/>
                </a:lnTo>
                <a:close/>
              </a:path>
              <a:path w="4733925" h="12700">
                <a:moveTo>
                  <a:pt x="4572610" y="0"/>
                </a:moveTo>
                <a:lnTo>
                  <a:pt x="4566735" y="0"/>
                </a:lnTo>
                <a:lnTo>
                  <a:pt x="4564385" y="2711"/>
                </a:lnTo>
                <a:lnTo>
                  <a:pt x="4564385" y="9413"/>
                </a:lnTo>
                <a:lnTo>
                  <a:pt x="4566735" y="12124"/>
                </a:lnTo>
                <a:lnTo>
                  <a:pt x="4572610" y="12124"/>
                </a:lnTo>
                <a:lnTo>
                  <a:pt x="4574960" y="9413"/>
                </a:lnTo>
                <a:lnTo>
                  <a:pt x="4574960" y="2711"/>
                </a:lnTo>
                <a:lnTo>
                  <a:pt x="4572610" y="0"/>
                </a:lnTo>
                <a:close/>
              </a:path>
              <a:path w="4733925" h="12700">
                <a:moveTo>
                  <a:pt x="4604333" y="0"/>
                </a:moveTo>
                <a:lnTo>
                  <a:pt x="4598458" y="0"/>
                </a:lnTo>
                <a:lnTo>
                  <a:pt x="4596108" y="2711"/>
                </a:lnTo>
                <a:lnTo>
                  <a:pt x="4596108" y="9413"/>
                </a:lnTo>
                <a:lnTo>
                  <a:pt x="4598458" y="12124"/>
                </a:lnTo>
                <a:lnTo>
                  <a:pt x="4604333" y="12124"/>
                </a:lnTo>
                <a:lnTo>
                  <a:pt x="4606683" y="9413"/>
                </a:lnTo>
                <a:lnTo>
                  <a:pt x="4606683" y="2711"/>
                </a:lnTo>
                <a:lnTo>
                  <a:pt x="4604333" y="0"/>
                </a:lnTo>
                <a:close/>
              </a:path>
              <a:path w="4733925" h="12700">
                <a:moveTo>
                  <a:pt x="4636056" y="0"/>
                </a:moveTo>
                <a:lnTo>
                  <a:pt x="4630181" y="0"/>
                </a:lnTo>
                <a:lnTo>
                  <a:pt x="4627832" y="2711"/>
                </a:lnTo>
                <a:lnTo>
                  <a:pt x="4627832" y="9413"/>
                </a:lnTo>
                <a:lnTo>
                  <a:pt x="4630181" y="12124"/>
                </a:lnTo>
                <a:lnTo>
                  <a:pt x="4636056" y="12124"/>
                </a:lnTo>
                <a:lnTo>
                  <a:pt x="4638406" y="9413"/>
                </a:lnTo>
                <a:lnTo>
                  <a:pt x="4638406" y="2711"/>
                </a:lnTo>
                <a:lnTo>
                  <a:pt x="4636056" y="0"/>
                </a:lnTo>
                <a:close/>
              </a:path>
              <a:path w="4733925" h="12700">
                <a:moveTo>
                  <a:pt x="4667779" y="0"/>
                </a:moveTo>
                <a:lnTo>
                  <a:pt x="4661978" y="0"/>
                </a:lnTo>
                <a:lnTo>
                  <a:pt x="4659555" y="2711"/>
                </a:lnTo>
                <a:lnTo>
                  <a:pt x="4659555" y="9413"/>
                </a:lnTo>
                <a:lnTo>
                  <a:pt x="4661978" y="12124"/>
                </a:lnTo>
                <a:lnTo>
                  <a:pt x="4667779" y="12124"/>
                </a:lnTo>
                <a:lnTo>
                  <a:pt x="4670203" y="9413"/>
                </a:lnTo>
                <a:lnTo>
                  <a:pt x="4670203" y="2711"/>
                </a:lnTo>
                <a:lnTo>
                  <a:pt x="4667779" y="0"/>
                </a:lnTo>
                <a:close/>
              </a:path>
              <a:path w="4733925" h="12700">
                <a:moveTo>
                  <a:pt x="4699502" y="0"/>
                </a:moveTo>
                <a:lnTo>
                  <a:pt x="4693701" y="0"/>
                </a:lnTo>
                <a:lnTo>
                  <a:pt x="4691351" y="2711"/>
                </a:lnTo>
                <a:lnTo>
                  <a:pt x="4691351" y="9413"/>
                </a:lnTo>
                <a:lnTo>
                  <a:pt x="4693701" y="12124"/>
                </a:lnTo>
                <a:lnTo>
                  <a:pt x="4699502" y="12124"/>
                </a:lnTo>
                <a:lnTo>
                  <a:pt x="4701926" y="9413"/>
                </a:lnTo>
                <a:lnTo>
                  <a:pt x="4701926" y="2711"/>
                </a:lnTo>
                <a:lnTo>
                  <a:pt x="4699502" y="0"/>
                </a:lnTo>
                <a:close/>
              </a:path>
              <a:path w="4733925" h="12700">
                <a:moveTo>
                  <a:pt x="4731299" y="0"/>
                </a:moveTo>
                <a:lnTo>
                  <a:pt x="4725424" y="0"/>
                </a:lnTo>
                <a:lnTo>
                  <a:pt x="4723074" y="2711"/>
                </a:lnTo>
                <a:lnTo>
                  <a:pt x="4723074" y="9413"/>
                </a:lnTo>
                <a:lnTo>
                  <a:pt x="4725424" y="12124"/>
                </a:lnTo>
                <a:lnTo>
                  <a:pt x="4731299" y="12124"/>
                </a:lnTo>
                <a:lnTo>
                  <a:pt x="4733649" y="9413"/>
                </a:lnTo>
                <a:lnTo>
                  <a:pt x="4733649" y="2711"/>
                </a:lnTo>
                <a:lnTo>
                  <a:pt x="47312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object 6">
            <a:extLst>
              <a:ext uri="{FF2B5EF4-FFF2-40B4-BE49-F238E27FC236}">
                <a16:creationId xmlns:a16="http://schemas.microsoft.com/office/drawing/2014/main" id="{0C451D99-1302-4C90-9093-54B5815F7EFF}"/>
              </a:ext>
            </a:extLst>
          </p:cNvPr>
          <p:cNvSpPr>
            <a:spLocks/>
          </p:cNvSpPr>
          <p:nvPr/>
        </p:nvSpPr>
        <p:spPr bwMode="auto">
          <a:xfrm>
            <a:off x="788988" y="3765550"/>
            <a:ext cx="4764087" cy="0"/>
          </a:xfrm>
          <a:custGeom>
            <a:avLst/>
            <a:gdLst>
              <a:gd name="T0" fmla="*/ 0 w 4763770"/>
              <a:gd name="T1" fmla="*/ 4763757 w 47637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763770">
                <a:moveTo>
                  <a:pt x="0" y="0"/>
                </a:moveTo>
                <a:lnTo>
                  <a:pt x="4763757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object 7">
            <a:extLst>
              <a:ext uri="{FF2B5EF4-FFF2-40B4-BE49-F238E27FC236}">
                <a16:creationId xmlns:a16="http://schemas.microsoft.com/office/drawing/2014/main" id="{0123F0D8-D9FC-4077-BF33-3260B0B40882}"/>
              </a:ext>
            </a:extLst>
          </p:cNvPr>
          <p:cNvSpPr>
            <a:spLocks/>
          </p:cNvSpPr>
          <p:nvPr/>
        </p:nvSpPr>
        <p:spPr bwMode="auto">
          <a:xfrm>
            <a:off x="8651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object 8">
            <a:extLst>
              <a:ext uri="{FF2B5EF4-FFF2-40B4-BE49-F238E27FC236}">
                <a16:creationId xmlns:a16="http://schemas.microsoft.com/office/drawing/2014/main" id="{4C576947-C1CB-4F36-8715-B0FC91A5EFF0}"/>
              </a:ext>
            </a:extLst>
          </p:cNvPr>
          <p:cNvSpPr>
            <a:spLocks/>
          </p:cNvSpPr>
          <p:nvPr/>
        </p:nvSpPr>
        <p:spPr bwMode="auto">
          <a:xfrm>
            <a:off x="10144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object 9">
            <a:extLst>
              <a:ext uri="{FF2B5EF4-FFF2-40B4-BE49-F238E27FC236}">
                <a16:creationId xmlns:a16="http://schemas.microsoft.com/office/drawing/2014/main" id="{0F73AFD7-4ACC-4CC8-903B-EA3572D46E42}"/>
              </a:ext>
            </a:extLst>
          </p:cNvPr>
          <p:cNvSpPr>
            <a:spLocks/>
          </p:cNvSpPr>
          <p:nvPr/>
        </p:nvSpPr>
        <p:spPr bwMode="auto">
          <a:xfrm>
            <a:off x="11620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object 10">
            <a:extLst>
              <a:ext uri="{FF2B5EF4-FFF2-40B4-BE49-F238E27FC236}">
                <a16:creationId xmlns:a16="http://schemas.microsoft.com/office/drawing/2014/main" id="{81209434-E8DE-43BC-8CDC-5B5DAE07D42B}"/>
              </a:ext>
            </a:extLst>
          </p:cNvPr>
          <p:cNvSpPr>
            <a:spLocks/>
          </p:cNvSpPr>
          <p:nvPr/>
        </p:nvSpPr>
        <p:spPr bwMode="auto">
          <a:xfrm>
            <a:off x="13112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2" name="object 11">
            <a:extLst>
              <a:ext uri="{FF2B5EF4-FFF2-40B4-BE49-F238E27FC236}">
                <a16:creationId xmlns:a16="http://schemas.microsoft.com/office/drawing/2014/main" id="{104B5C27-9461-4225-91F7-A7463658FF63}"/>
              </a:ext>
            </a:extLst>
          </p:cNvPr>
          <p:cNvSpPr>
            <a:spLocks/>
          </p:cNvSpPr>
          <p:nvPr/>
        </p:nvSpPr>
        <p:spPr bwMode="auto">
          <a:xfrm>
            <a:off x="14605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3" name="object 12">
            <a:extLst>
              <a:ext uri="{FF2B5EF4-FFF2-40B4-BE49-F238E27FC236}">
                <a16:creationId xmlns:a16="http://schemas.microsoft.com/office/drawing/2014/main" id="{460BEE20-1D03-4A6E-BF66-8CDBC68D3E8A}"/>
              </a:ext>
            </a:extLst>
          </p:cNvPr>
          <p:cNvSpPr>
            <a:spLocks/>
          </p:cNvSpPr>
          <p:nvPr/>
        </p:nvSpPr>
        <p:spPr bwMode="auto">
          <a:xfrm>
            <a:off x="17573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4" name="object 13">
            <a:extLst>
              <a:ext uri="{FF2B5EF4-FFF2-40B4-BE49-F238E27FC236}">
                <a16:creationId xmlns:a16="http://schemas.microsoft.com/office/drawing/2014/main" id="{4605CF6C-01CA-4753-860A-09132D4FD1B4}"/>
              </a:ext>
            </a:extLst>
          </p:cNvPr>
          <p:cNvSpPr>
            <a:spLocks/>
          </p:cNvSpPr>
          <p:nvPr/>
        </p:nvSpPr>
        <p:spPr bwMode="auto">
          <a:xfrm>
            <a:off x="20558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5" name="object 14">
            <a:extLst>
              <a:ext uri="{FF2B5EF4-FFF2-40B4-BE49-F238E27FC236}">
                <a16:creationId xmlns:a16="http://schemas.microsoft.com/office/drawing/2014/main" id="{1C3A0E86-0740-479F-929A-27D08E25CBEA}"/>
              </a:ext>
            </a:extLst>
          </p:cNvPr>
          <p:cNvSpPr>
            <a:spLocks/>
          </p:cNvSpPr>
          <p:nvPr/>
        </p:nvSpPr>
        <p:spPr bwMode="auto">
          <a:xfrm>
            <a:off x="23526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6" name="object 15">
            <a:extLst>
              <a:ext uri="{FF2B5EF4-FFF2-40B4-BE49-F238E27FC236}">
                <a16:creationId xmlns:a16="http://schemas.microsoft.com/office/drawing/2014/main" id="{C3055747-F5D9-4E3E-A508-6D33FD80D5F3}"/>
              </a:ext>
            </a:extLst>
          </p:cNvPr>
          <p:cNvSpPr>
            <a:spLocks/>
          </p:cNvSpPr>
          <p:nvPr/>
        </p:nvSpPr>
        <p:spPr bwMode="auto">
          <a:xfrm>
            <a:off x="25019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7" name="object 16">
            <a:extLst>
              <a:ext uri="{FF2B5EF4-FFF2-40B4-BE49-F238E27FC236}">
                <a16:creationId xmlns:a16="http://schemas.microsoft.com/office/drawing/2014/main" id="{4216617A-D780-466D-8678-5D3F09CD4C94}"/>
              </a:ext>
            </a:extLst>
          </p:cNvPr>
          <p:cNvSpPr>
            <a:spLocks/>
          </p:cNvSpPr>
          <p:nvPr/>
        </p:nvSpPr>
        <p:spPr bwMode="auto">
          <a:xfrm>
            <a:off x="26495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8" name="object 17">
            <a:extLst>
              <a:ext uri="{FF2B5EF4-FFF2-40B4-BE49-F238E27FC236}">
                <a16:creationId xmlns:a16="http://schemas.microsoft.com/office/drawing/2014/main" id="{B6C2D744-6893-4190-9C25-F8E1E06BE87B}"/>
              </a:ext>
            </a:extLst>
          </p:cNvPr>
          <p:cNvSpPr>
            <a:spLocks/>
          </p:cNvSpPr>
          <p:nvPr/>
        </p:nvSpPr>
        <p:spPr bwMode="auto">
          <a:xfrm>
            <a:off x="27987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9" name="object 18">
            <a:extLst>
              <a:ext uri="{FF2B5EF4-FFF2-40B4-BE49-F238E27FC236}">
                <a16:creationId xmlns:a16="http://schemas.microsoft.com/office/drawing/2014/main" id="{5B02ABF1-3EAC-4319-8534-737D9768DCE5}"/>
              </a:ext>
            </a:extLst>
          </p:cNvPr>
          <p:cNvSpPr>
            <a:spLocks/>
          </p:cNvSpPr>
          <p:nvPr/>
        </p:nvSpPr>
        <p:spPr bwMode="auto">
          <a:xfrm>
            <a:off x="29479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0" name="object 19">
            <a:extLst>
              <a:ext uri="{FF2B5EF4-FFF2-40B4-BE49-F238E27FC236}">
                <a16:creationId xmlns:a16="http://schemas.microsoft.com/office/drawing/2014/main" id="{88DBE7E0-B8B6-4D31-9FFE-1219CFD98BE4}"/>
              </a:ext>
            </a:extLst>
          </p:cNvPr>
          <p:cNvSpPr>
            <a:spLocks/>
          </p:cNvSpPr>
          <p:nvPr/>
        </p:nvSpPr>
        <p:spPr bwMode="auto">
          <a:xfrm>
            <a:off x="32448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1" name="object 20">
            <a:extLst>
              <a:ext uri="{FF2B5EF4-FFF2-40B4-BE49-F238E27FC236}">
                <a16:creationId xmlns:a16="http://schemas.microsoft.com/office/drawing/2014/main" id="{D9E41698-3F3F-4EAF-B411-CDCC677D78BE}"/>
              </a:ext>
            </a:extLst>
          </p:cNvPr>
          <p:cNvSpPr>
            <a:spLocks/>
          </p:cNvSpPr>
          <p:nvPr/>
        </p:nvSpPr>
        <p:spPr bwMode="auto">
          <a:xfrm>
            <a:off x="35417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2" name="object 21">
            <a:extLst>
              <a:ext uri="{FF2B5EF4-FFF2-40B4-BE49-F238E27FC236}">
                <a16:creationId xmlns:a16="http://schemas.microsoft.com/office/drawing/2014/main" id="{9BC53DF9-4054-4E22-9724-CE8EDFE6785B}"/>
              </a:ext>
            </a:extLst>
          </p:cNvPr>
          <p:cNvSpPr>
            <a:spLocks/>
          </p:cNvSpPr>
          <p:nvPr/>
        </p:nvSpPr>
        <p:spPr bwMode="auto">
          <a:xfrm>
            <a:off x="39893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3" name="object 22">
            <a:extLst>
              <a:ext uri="{FF2B5EF4-FFF2-40B4-BE49-F238E27FC236}">
                <a16:creationId xmlns:a16="http://schemas.microsoft.com/office/drawing/2014/main" id="{2C401B51-8C3D-4897-9090-EE9141F6B3A1}"/>
              </a:ext>
            </a:extLst>
          </p:cNvPr>
          <p:cNvSpPr>
            <a:spLocks/>
          </p:cNvSpPr>
          <p:nvPr/>
        </p:nvSpPr>
        <p:spPr bwMode="auto">
          <a:xfrm>
            <a:off x="413702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4" name="object 23">
            <a:extLst>
              <a:ext uri="{FF2B5EF4-FFF2-40B4-BE49-F238E27FC236}">
                <a16:creationId xmlns:a16="http://schemas.microsoft.com/office/drawing/2014/main" id="{8EE4851A-7CEC-4333-9BA5-1C1D38471C93}"/>
              </a:ext>
            </a:extLst>
          </p:cNvPr>
          <p:cNvSpPr>
            <a:spLocks/>
          </p:cNvSpPr>
          <p:nvPr/>
        </p:nvSpPr>
        <p:spPr bwMode="auto">
          <a:xfrm>
            <a:off x="45831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5" name="object 24">
            <a:extLst>
              <a:ext uri="{FF2B5EF4-FFF2-40B4-BE49-F238E27FC236}">
                <a16:creationId xmlns:a16="http://schemas.microsoft.com/office/drawing/2014/main" id="{9FE613A3-2B04-4FD5-A2CA-16A860FBEC31}"/>
              </a:ext>
            </a:extLst>
          </p:cNvPr>
          <p:cNvSpPr>
            <a:spLocks/>
          </p:cNvSpPr>
          <p:nvPr/>
        </p:nvSpPr>
        <p:spPr bwMode="auto">
          <a:xfrm>
            <a:off x="47323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6" name="object 25">
            <a:extLst>
              <a:ext uri="{FF2B5EF4-FFF2-40B4-BE49-F238E27FC236}">
                <a16:creationId xmlns:a16="http://schemas.microsoft.com/office/drawing/2014/main" id="{CC5BB451-17B0-453A-9D7C-6F5EFDB933C0}"/>
              </a:ext>
            </a:extLst>
          </p:cNvPr>
          <p:cNvSpPr>
            <a:spLocks/>
          </p:cNvSpPr>
          <p:nvPr/>
        </p:nvSpPr>
        <p:spPr bwMode="auto">
          <a:xfrm>
            <a:off x="50292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7" name="object 26">
            <a:extLst>
              <a:ext uri="{FF2B5EF4-FFF2-40B4-BE49-F238E27FC236}">
                <a16:creationId xmlns:a16="http://schemas.microsoft.com/office/drawing/2014/main" id="{460CB697-5217-4CCD-9FB2-158DBEC11FD2}"/>
              </a:ext>
            </a:extLst>
          </p:cNvPr>
          <p:cNvSpPr>
            <a:spLocks/>
          </p:cNvSpPr>
          <p:nvPr/>
        </p:nvSpPr>
        <p:spPr bwMode="auto">
          <a:xfrm>
            <a:off x="54752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D2EA87BE-4B20-4054-9D78-2D77CE0C1461}"/>
              </a:ext>
            </a:extLst>
          </p:cNvPr>
          <p:cNvSpPr txBox="1"/>
          <p:nvPr/>
        </p:nvSpPr>
        <p:spPr>
          <a:xfrm>
            <a:off x="695325" y="3406775"/>
            <a:ext cx="69850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8535A815-D8E1-4D2D-BF7B-B46F575BEB5C}"/>
              </a:ext>
            </a:extLst>
          </p:cNvPr>
          <p:cNvSpPr txBox="1"/>
          <p:nvPr/>
        </p:nvSpPr>
        <p:spPr>
          <a:xfrm>
            <a:off x="695325" y="2947988"/>
            <a:ext cx="69850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A131C176-5656-428F-9200-5E67FEF1D195}"/>
              </a:ext>
            </a:extLst>
          </p:cNvPr>
          <p:cNvSpPr txBox="1"/>
          <p:nvPr/>
        </p:nvSpPr>
        <p:spPr>
          <a:xfrm>
            <a:off x="695325" y="2487613"/>
            <a:ext cx="698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FA3EF85-7F20-4B57-9EF0-9317CC4DDE1D}"/>
              </a:ext>
            </a:extLst>
          </p:cNvPr>
          <p:cNvSpPr txBox="1"/>
          <p:nvPr/>
        </p:nvSpPr>
        <p:spPr>
          <a:xfrm>
            <a:off x="695325" y="2028825"/>
            <a:ext cx="698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E4A42B02-90D5-4032-ADD6-441C48E8C77A}"/>
              </a:ext>
            </a:extLst>
          </p:cNvPr>
          <p:cNvSpPr txBox="1"/>
          <p:nvPr/>
        </p:nvSpPr>
        <p:spPr>
          <a:xfrm>
            <a:off x="650875" y="1570038"/>
            <a:ext cx="115888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35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44063" name="object 32">
            <a:extLst>
              <a:ext uri="{FF2B5EF4-FFF2-40B4-BE49-F238E27FC236}">
                <a16:creationId xmlns:a16="http://schemas.microsoft.com/office/drawing/2014/main" id="{1B18B079-E053-4BEB-99B5-62F381024FAF}"/>
              </a:ext>
            </a:extLst>
          </p:cNvPr>
          <p:cNvSpPr>
            <a:spLocks/>
          </p:cNvSpPr>
          <p:nvPr/>
        </p:nvSpPr>
        <p:spPr bwMode="auto">
          <a:xfrm>
            <a:off x="792163" y="1639888"/>
            <a:ext cx="0" cy="2128837"/>
          </a:xfrm>
          <a:custGeom>
            <a:avLst/>
            <a:gdLst>
              <a:gd name="T0" fmla="*/ 2127847 h 2127885"/>
              <a:gd name="T1" fmla="*/ 0 h 2127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885">
                <a:moveTo>
                  <a:pt x="0" y="2127847"/>
                </a:moveTo>
                <a:lnTo>
                  <a:pt x="0" y="0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4" name="object 33">
            <a:extLst>
              <a:ext uri="{FF2B5EF4-FFF2-40B4-BE49-F238E27FC236}">
                <a16:creationId xmlns:a16="http://schemas.microsoft.com/office/drawing/2014/main" id="{9A3D00BC-CEC5-4B9A-9349-C4B210BE0F5B}"/>
              </a:ext>
            </a:extLst>
          </p:cNvPr>
          <p:cNvSpPr>
            <a:spLocks/>
          </p:cNvSpPr>
          <p:nvPr/>
        </p:nvSpPr>
        <p:spPr bwMode="auto">
          <a:xfrm>
            <a:off x="762000" y="3479800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5" name="object 34">
            <a:extLst>
              <a:ext uri="{FF2B5EF4-FFF2-40B4-BE49-F238E27FC236}">
                <a16:creationId xmlns:a16="http://schemas.microsoft.com/office/drawing/2014/main" id="{0E1F0BF8-683F-427C-B4C8-AFCFDEA9FC4B}"/>
              </a:ext>
            </a:extLst>
          </p:cNvPr>
          <p:cNvSpPr>
            <a:spLocks/>
          </p:cNvSpPr>
          <p:nvPr/>
        </p:nvSpPr>
        <p:spPr bwMode="auto">
          <a:xfrm>
            <a:off x="762000" y="3021013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6" name="object 35">
            <a:extLst>
              <a:ext uri="{FF2B5EF4-FFF2-40B4-BE49-F238E27FC236}">
                <a16:creationId xmlns:a16="http://schemas.microsoft.com/office/drawing/2014/main" id="{1C72D0C4-216E-4C11-9C6D-4C3F43369E06}"/>
              </a:ext>
            </a:extLst>
          </p:cNvPr>
          <p:cNvSpPr>
            <a:spLocks/>
          </p:cNvSpPr>
          <p:nvPr/>
        </p:nvSpPr>
        <p:spPr bwMode="auto">
          <a:xfrm>
            <a:off x="762000" y="2562225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7" name="object 36">
            <a:extLst>
              <a:ext uri="{FF2B5EF4-FFF2-40B4-BE49-F238E27FC236}">
                <a16:creationId xmlns:a16="http://schemas.microsoft.com/office/drawing/2014/main" id="{0C789676-E895-4FB7-A3A8-5BBE6A634DAA}"/>
              </a:ext>
            </a:extLst>
          </p:cNvPr>
          <p:cNvSpPr>
            <a:spLocks/>
          </p:cNvSpPr>
          <p:nvPr/>
        </p:nvSpPr>
        <p:spPr bwMode="auto">
          <a:xfrm>
            <a:off x="762000" y="2103438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8" name="object 37">
            <a:extLst>
              <a:ext uri="{FF2B5EF4-FFF2-40B4-BE49-F238E27FC236}">
                <a16:creationId xmlns:a16="http://schemas.microsoft.com/office/drawing/2014/main" id="{ED7BBBBE-4D92-4518-8962-E561EAE1A278}"/>
              </a:ext>
            </a:extLst>
          </p:cNvPr>
          <p:cNvSpPr>
            <a:spLocks/>
          </p:cNvSpPr>
          <p:nvPr/>
        </p:nvSpPr>
        <p:spPr bwMode="auto">
          <a:xfrm>
            <a:off x="762000" y="1643063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9" name="object 38">
            <a:extLst>
              <a:ext uri="{FF2B5EF4-FFF2-40B4-BE49-F238E27FC236}">
                <a16:creationId xmlns:a16="http://schemas.microsoft.com/office/drawing/2014/main" id="{B971971B-9F24-4F40-B553-14A6FCC72D77}"/>
              </a:ext>
            </a:extLst>
          </p:cNvPr>
          <p:cNvSpPr>
            <a:spLocks/>
          </p:cNvSpPr>
          <p:nvPr/>
        </p:nvSpPr>
        <p:spPr bwMode="auto">
          <a:xfrm>
            <a:off x="865188" y="3354388"/>
            <a:ext cx="3263900" cy="201612"/>
          </a:xfrm>
          <a:custGeom>
            <a:avLst/>
            <a:gdLst>
              <a:gd name="T0" fmla="*/ 66398 w 3263265"/>
              <a:gd name="T1" fmla="*/ 120235 h 201295"/>
              <a:gd name="T2" fmla="*/ 98128 w 3263265"/>
              <a:gd name="T3" fmla="*/ 120235 h 201295"/>
              <a:gd name="T4" fmla="*/ 161934 w 3263265"/>
              <a:gd name="T5" fmla="*/ 117094 h 201295"/>
              <a:gd name="T6" fmla="*/ 223604 w 3263265"/>
              <a:gd name="T7" fmla="*/ 98133 h 201295"/>
              <a:gd name="T8" fmla="*/ 281807 w 3263265"/>
              <a:gd name="T9" fmla="*/ 76460 h 201295"/>
              <a:gd name="T10" fmla="*/ 336390 w 3263265"/>
              <a:gd name="T11" fmla="*/ 69716 h 201295"/>
              <a:gd name="T12" fmla="*/ 397493 w 3263265"/>
              <a:gd name="T13" fmla="*/ 67005 h 201295"/>
              <a:gd name="T14" fmla="*/ 460940 w 3263265"/>
              <a:gd name="T15" fmla="*/ 60302 h 201295"/>
              <a:gd name="T16" fmla="*/ 526809 w 3263265"/>
              <a:gd name="T17" fmla="*/ 57591 h 201295"/>
              <a:gd name="T18" fmla="*/ 596130 w 3263265"/>
              <a:gd name="T19" fmla="*/ 57591 h 201295"/>
              <a:gd name="T20" fmla="*/ 627853 w 3263265"/>
              <a:gd name="T21" fmla="*/ 57591 h 201295"/>
              <a:gd name="T22" fmla="*/ 693649 w 3263265"/>
              <a:gd name="T23" fmla="*/ 60302 h 201295"/>
              <a:gd name="T24" fmla="*/ 757169 w 3263265"/>
              <a:gd name="T25" fmla="*/ 67005 h 201295"/>
              <a:gd name="T26" fmla="*/ 818265 w 3263265"/>
              <a:gd name="T27" fmla="*/ 69716 h 201295"/>
              <a:gd name="T28" fmla="*/ 875837 w 3263265"/>
              <a:gd name="T29" fmla="*/ 69716 h 201295"/>
              <a:gd name="T30" fmla="*/ 936713 w 3263265"/>
              <a:gd name="T31" fmla="*/ 69800 h 201295"/>
              <a:gd name="T32" fmla="*/ 977836 w 3263265"/>
              <a:gd name="T33" fmla="*/ 81655 h 201295"/>
              <a:gd name="T34" fmla="*/ 1030340 w 3263265"/>
              <a:gd name="T35" fmla="*/ 89494 h 201295"/>
              <a:gd name="T36" fmla="*/ 1071463 w 3263265"/>
              <a:gd name="T37" fmla="*/ 101349 h 201295"/>
              <a:gd name="T38" fmla="*/ 1123454 w 3263265"/>
              <a:gd name="T39" fmla="*/ 112489 h 201295"/>
              <a:gd name="T40" fmla="*/ 1165604 w 3263265"/>
              <a:gd name="T41" fmla="*/ 117743 h 201295"/>
              <a:gd name="T42" fmla="*/ 1217154 w 3263265"/>
              <a:gd name="T43" fmla="*/ 120513 h 201295"/>
              <a:gd name="T44" fmla="*/ 1258204 w 3263265"/>
              <a:gd name="T45" fmla="*/ 108405 h 201295"/>
              <a:gd name="T46" fmla="*/ 1311296 w 3263265"/>
              <a:gd name="T47" fmla="*/ 104052 h 201295"/>
              <a:gd name="T48" fmla="*/ 1380323 w 3263265"/>
              <a:gd name="T49" fmla="*/ 79895 h 201295"/>
              <a:gd name="T50" fmla="*/ 1414836 w 3263265"/>
              <a:gd name="T51" fmla="*/ 78776 h 201295"/>
              <a:gd name="T52" fmla="*/ 1466313 w 3263265"/>
              <a:gd name="T53" fmla="*/ 64554 h 201295"/>
              <a:gd name="T54" fmla="*/ 1506995 w 3263265"/>
              <a:gd name="T55" fmla="*/ 65716 h 201295"/>
              <a:gd name="T56" fmla="*/ 1560308 w 3263265"/>
              <a:gd name="T57" fmla="*/ 101130 h 201295"/>
              <a:gd name="T58" fmla="*/ 1590856 w 3263265"/>
              <a:gd name="T59" fmla="*/ 101105 h 201295"/>
              <a:gd name="T60" fmla="*/ 1657386 w 3263265"/>
              <a:gd name="T61" fmla="*/ 120631 h 201295"/>
              <a:gd name="T62" fmla="*/ 1706440 w 3263265"/>
              <a:gd name="T63" fmla="*/ 90008 h 201295"/>
              <a:gd name="T64" fmla="*/ 1745800 w 3263265"/>
              <a:gd name="T65" fmla="*/ 79895 h 201295"/>
              <a:gd name="T66" fmla="*/ 1796028 w 3263265"/>
              <a:gd name="T67" fmla="*/ 52792 h 201295"/>
              <a:gd name="T68" fmla="*/ 1831643 w 3263265"/>
              <a:gd name="T69" fmla="*/ 38967 h 201295"/>
              <a:gd name="T70" fmla="*/ 1892519 w 3263265"/>
              <a:gd name="T71" fmla="*/ 28257 h 201295"/>
              <a:gd name="T72" fmla="*/ 1948916 w 3263265"/>
              <a:gd name="T73" fmla="*/ 0 h 201295"/>
              <a:gd name="T74" fmla="*/ 2018237 w 3263265"/>
              <a:gd name="T75" fmla="*/ 0 h 201295"/>
              <a:gd name="T76" fmla="*/ 2049960 w 3263265"/>
              <a:gd name="T77" fmla="*/ 0 h 201295"/>
              <a:gd name="T78" fmla="*/ 2114801 w 3263265"/>
              <a:gd name="T79" fmla="*/ 15989 h 201295"/>
              <a:gd name="T80" fmla="*/ 2162753 w 3263265"/>
              <a:gd name="T81" fmla="*/ 42494 h 201295"/>
              <a:gd name="T82" fmla="*/ 2200425 w 3263265"/>
              <a:gd name="T83" fmla="*/ 47681 h 201295"/>
              <a:gd name="T84" fmla="*/ 2259538 w 3263265"/>
              <a:gd name="T85" fmla="*/ 84400 h 201295"/>
              <a:gd name="T86" fmla="*/ 2317404 w 3263265"/>
              <a:gd name="T87" fmla="*/ 94916 h 201295"/>
              <a:gd name="T88" fmla="*/ 2352872 w 3263265"/>
              <a:gd name="T89" fmla="*/ 109205 h 201295"/>
              <a:gd name="T90" fmla="*/ 2411251 w 3263265"/>
              <a:gd name="T91" fmla="*/ 139937 h 201295"/>
              <a:gd name="T92" fmla="*/ 2466840 w 3263265"/>
              <a:gd name="T93" fmla="*/ 143550 h 201295"/>
              <a:gd name="T94" fmla="*/ 2507816 w 3263265"/>
              <a:gd name="T95" fmla="*/ 156373 h 201295"/>
              <a:gd name="T96" fmla="*/ 2558999 w 3263265"/>
              <a:gd name="T97" fmla="*/ 172025 h 201295"/>
              <a:gd name="T98" fmla="*/ 2593953 w 3263265"/>
              <a:gd name="T99" fmla="*/ 170577 h 201295"/>
              <a:gd name="T100" fmla="*/ 2659969 w 3263265"/>
              <a:gd name="T101" fmla="*/ 198329 h 201295"/>
              <a:gd name="T102" fmla="*/ 2717468 w 3263265"/>
              <a:gd name="T103" fmla="*/ 185093 h 201295"/>
              <a:gd name="T104" fmla="*/ 2786421 w 3263265"/>
              <a:gd name="T105" fmla="*/ 176993 h 201295"/>
              <a:gd name="T106" fmla="*/ 2817924 w 3263265"/>
              <a:gd name="T107" fmla="*/ 173297 h 201295"/>
              <a:gd name="T108" fmla="*/ 2882178 w 3263265"/>
              <a:gd name="T109" fmla="*/ 177953 h 201295"/>
              <a:gd name="T110" fmla="*/ 2939529 w 3263265"/>
              <a:gd name="T111" fmla="*/ 171251 h 201295"/>
              <a:gd name="T112" fmla="*/ 3001580 w 3263265"/>
              <a:gd name="T113" fmla="*/ 151793 h 201295"/>
              <a:gd name="T114" fmla="*/ 3038958 w 3263265"/>
              <a:gd name="T115" fmla="*/ 147397 h 201295"/>
              <a:gd name="T116" fmla="*/ 3104681 w 3263265"/>
              <a:gd name="T117" fmla="*/ 142413 h 201295"/>
              <a:gd name="T118" fmla="*/ 3166291 w 3263265"/>
              <a:gd name="T119" fmla="*/ 144653 h 201295"/>
              <a:gd name="T120" fmla="*/ 3220705 w 3263265"/>
              <a:gd name="T121" fmla="*/ 132200 h 20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3265" h="201295">
                <a:moveTo>
                  <a:pt x="2929" y="120235"/>
                </a:moveTo>
                <a:lnTo>
                  <a:pt x="0" y="120235"/>
                </a:lnTo>
                <a:lnTo>
                  <a:pt x="0" y="132360"/>
                </a:lnTo>
                <a:lnTo>
                  <a:pt x="2929" y="132360"/>
                </a:lnTo>
                <a:lnTo>
                  <a:pt x="5294" y="129648"/>
                </a:lnTo>
                <a:lnTo>
                  <a:pt x="5294" y="122946"/>
                </a:lnTo>
                <a:lnTo>
                  <a:pt x="2929" y="120235"/>
                </a:lnTo>
                <a:close/>
              </a:path>
              <a:path w="3263265" h="201295">
                <a:moveTo>
                  <a:pt x="34667" y="120235"/>
                </a:moveTo>
                <a:lnTo>
                  <a:pt x="28815" y="120235"/>
                </a:lnTo>
                <a:lnTo>
                  <a:pt x="26443" y="122946"/>
                </a:lnTo>
                <a:lnTo>
                  <a:pt x="26443" y="129648"/>
                </a:lnTo>
                <a:lnTo>
                  <a:pt x="28815" y="132360"/>
                </a:lnTo>
                <a:lnTo>
                  <a:pt x="34667" y="132360"/>
                </a:lnTo>
                <a:lnTo>
                  <a:pt x="37032" y="129648"/>
                </a:lnTo>
                <a:lnTo>
                  <a:pt x="37032" y="122946"/>
                </a:lnTo>
                <a:lnTo>
                  <a:pt x="34667" y="120235"/>
                </a:lnTo>
                <a:close/>
              </a:path>
              <a:path w="3263265" h="201295">
                <a:moveTo>
                  <a:pt x="66398" y="120235"/>
                </a:moveTo>
                <a:lnTo>
                  <a:pt x="60545" y="120235"/>
                </a:lnTo>
                <a:lnTo>
                  <a:pt x="58181" y="122946"/>
                </a:lnTo>
                <a:lnTo>
                  <a:pt x="58181" y="129648"/>
                </a:lnTo>
                <a:lnTo>
                  <a:pt x="60545" y="132360"/>
                </a:lnTo>
                <a:lnTo>
                  <a:pt x="66398" y="132360"/>
                </a:lnTo>
                <a:lnTo>
                  <a:pt x="68762" y="129648"/>
                </a:lnTo>
                <a:lnTo>
                  <a:pt x="68762" y="122946"/>
                </a:lnTo>
                <a:lnTo>
                  <a:pt x="66398" y="120235"/>
                </a:lnTo>
                <a:close/>
              </a:path>
              <a:path w="3263265" h="201295">
                <a:moveTo>
                  <a:pt x="98128" y="120235"/>
                </a:moveTo>
                <a:lnTo>
                  <a:pt x="92283" y="120235"/>
                </a:lnTo>
                <a:lnTo>
                  <a:pt x="89911" y="122946"/>
                </a:lnTo>
                <a:lnTo>
                  <a:pt x="89911" y="129648"/>
                </a:lnTo>
                <a:lnTo>
                  <a:pt x="92283" y="132360"/>
                </a:lnTo>
                <a:lnTo>
                  <a:pt x="98128" y="132360"/>
                </a:lnTo>
                <a:lnTo>
                  <a:pt x="100500" y="129648"/>
                </a:lnTo>
                <a:lnTo>
                  <a:pt x="100500" y="122946"/>
                </a:lnTo>
                <a:lnTo>
                  <a:pt x="98128" y="120235"/>
                </a:lnTo>
                <a:close/>
              </a:path>
              <a:path w="3263265" h="201295">
                <a:moveTo>
                  <a:pt x="129866" y="120235"/>
                </a:moveTo>
                <a:lnTo>
                  <a:pt x="124013" y="120235"/>
                </a:lnTo>
                <a:lnTo>
                  <a:pt x="121649" y="122946"/>
                </a:lnTo>
                <a:lnTo>
                  <a:pt x="121649" y="129648"/>
                </a:lnTo>
                <a:lnTo>
                  <a:pt x="124013" y="132360"/>
                </a:lnTo>
                <a:lnTo>
                  <a:pt x="129866" y="132360"/>
                </a:lnTo>
                <a:lnTo>
                  <a:pt x="132231" y="129648"/>
                </a:lnTo>
                <a:lnTo>
                  <a:pt x="132231" y="122946"/>
                </a:lnTo>
                <a:lnTo>
                  <a:pt x="129866" y="120235"/>
                </a:lnTo>
                <a:close/>
              </a:path>
              <a:path w="3263265" h="201295">
                <a:moveTo>
                  <a:pt x="158865" y="115562"/>
                </a:moveTo>
                <a:lnTo>
                  <a:pt x="153416" y="118004"/>
                </a:lnTo>
                <a:lnTo>
                  <a:pt x="152080" y="121523"/>
                </a:lnTo>
                <a:lnTo>
                  <a:pt x="154209" y="127754"/>
                </a:lnTo>
                <a:lnTo>
                  <a:pt x="157271" y="129295"/>
                </a:lnTo>
                <a:lnTo>
                  <a:pt x="162720" y="126853"/>
                </a:lnTo>
                <a:lnTo>
                  <a:pt x="164064" y="123333"/>
                </a:lnTo>
                <a:lnTo>
                  <a:pt x="161934" y="117094"/>
                </a:lnTo>
                <a:lnTo>
                  <a:pt x="158865" y="115562"/>
                </a:lnTo>
                <a:close/>
              </a:path>
              <a:path w="3263265" h="201295">
                <a:moveTo>
                  <a:pt x="188642" y="102957"/>
                </a:moveTo>
                <a:lnTo>
                  <a:pt x="183193" y="105408"/>
                </a:lnTo>
                <a:lnTo>
                  <a:pt x="181849" y="108919"/>
                </a:lnTo>
                <a:lnTo>
                  <a:pt x="183979" y="115158"/>
                </a:lnTo>
                <a:lnTo>
                  <a:pt x="187041" y="116699"/>
                </a:lnTo>
                <a:lnTo>
                  <a:pt x="192490" y="114248"/>
                </a:lnTo>
                <a:lnTo>
                  <a:pt x="193834" y="110737"/>
                </a:lnTo>
                <a:lnTo>
                  <a:pt x="191704" y="104498"/>
                </a:lnTo>
                <a:lnTo>
                  <a:pt x="188642" y="102957"/>
                </a:lnTo>
                <a:close/>
              </a:path>
              <a:path w="3263265" h="201295">
                <a:moveTo>
                  <a:pt x="218412" y="90361"/>
                </a:moveTo>
                <a:lnTo>
                  <a:pt x="212963" y="92803"/>
                </a:lnTo>
                <a:lnTo>
                  <a:pt x="211619" y="96323"/>
                </a:lnTo>
                <a:lnTo>
                  <a:pt x="213749" y="102562"/>
                </a:lnTo>
                <a:lnTo>
                  <a:pt x="216811" y="104094"/>
                </a:lnTo>
                <a:lnTo>
                  <a:pt x="222260" y="101652"/>
                </a:lnTo>
                <a:lnTo>
                  <a:pt x="223604" y="98133"/>
                </a:lnTo>
                <a:lnTo>
                  <a:pt x="221474" y="91902"/>
                </a:lnTo>
                <a:lnTo>
                  <a:pt x="218412" y="90361"/>
                </a:lnTo>
                <a:close/>
              </a:path>
              <a:path w="3263265" h="201295">
                <a:moveTo>
                  <a:pt x="248182" y="77765"/>
                </a:moveTo>
                <a:lnTo>
                  <a:pt x="242733" y="80207"/>
                </a:lnTo>
                <a:lnTo>
                  <a:pt x="241389" y="83726"/>
                </a:lnTo>
                <a:lnTo>
                  <a:pt x="243519" y="89966"/>
                </a:lnTo>
                <a:lnTo>
                  <a:pt x="246588" y="91498"/>
                </a:lnTo>
                <a:lnTo>
                  <a:pt x="252037" y="89056"/>
                </a:lnTo>
                <a:lnTo>
                  <a:pt x="253373" y="85537"/>
                </a:lnTo>
                <a:lnTo>
                  <a:pt x="251251" y="79306"/>
                </a:lnTo>
                <a:lnTo>
                  <a:pt x="248182" y="77765"/>
                </a:lnTo>
                <a:close/>
              </a:path>
              <a:path w="3263265" h="201295">
                <a:moveTo>
                  <a:pt x="277951" y="65169"/>
                </a:moveTo>
                <a:lnTo>
                  <a:pt x="272503" y="67611"/>
                </a:lnTo>
                <a:lnTo>
                  <a:pt x="271159" y="71130"/>
                </a:lnTo>
                <a:lnTo>
                  <a:pt x="273288" y="77361"/>
                </a:lnTo>
                <a:lnTo>
                  <a:pt x="276358" y="78902"/>
                </a:lnTo>
                <a:lnTo>
                  <a:pt x="281807" y="76460"/>
                </a:lnTo>
                <a:lnTo>
                  <a:pt x="283150" y="72941"/>
                </a:lnTo>
                <a:lnTo>
                  <a:pt x="281021" y="66710"/>
                </a:lnTo>
                <a:lnTo>
                  <a:pt x="277951" y="65169"/>
                </a:lnTo>
                <a:close/>
              </a:path>
              <a:path w="3263265" h="201295">
                <a:moveTo>
                  <a:pt x="310504" y="57591"/>
                </a:moveTo>
                <a:lnTo>
                  <a:pt x="304659" y="57591"/>
                </a:lnTo>
                <a:lnTo>
                  <a:pt x="302287" y="60302"/>
                </a:lnTo>
                <a:lnTo>
                  <a:pt x="302287" y="67005"/>
                </a:lnTo>
                <a:lnTo>
                  <a:pt x="304659" y="69716"/>
                </a:lnTo>
                <a:lnTo>
                  <a:pt x="310504" y="69716"/>
                </a:lnTo>
                <a:lnTo>
                  <a:pt x="312876" y="67005"/>
                </a:lnTo>
                <a:lnTo>
                  <a:pt x="312876" y="60302"/>
                </a:lnTo>
                <a:lnTo>
                  <a:pt x="310504" y="57591"/>
                </a:lnTo>
                <a:close/>
              </a:path>
              <a:path w="3263265" h="201295">
                <a:moveTo>
                  <a:pt x="342242" y="57591"/>
                </a:moveTo>
                <a:lnTo>
                  <a:pt x="336390" y="57591"/>
                </a:lnTo>
                <a:lnTo>
                  <a:pt x="334025" y="60302"/>
                </a:lnTo>
                <a:lnTo>
                  <a:pt x="334025" y="67005"/>
                </a:lnTo>
                <a:lnTo>
                  <a:pt x="336390" y="69716"/>
                </a:lnTo>
                <a:lnTo>
                  <a:pt x="342242" y="69716"/>
                </a:lnTo>
                <a:lnTo>
                  <a:pt x="344607" y="67005"/>
                </a:lnTo>
                <a:lnTo>
                  <a:pt x="344607" y="60302"/>
                </a:lnTo>
                <a:lnTo>
                  <a:pt x="342242" y="57591"/>
                </a:lnTo>
                <a:close/>
              </a:path>
              <a:path w="3263265" h="201295">
                <a:moveTo>
                  <a:pt x="373973" y="57591"/>
                </a:moveTo>
                <a:lnTo>
                  <a:pt x="368127" y="57591"/>
                </a:lnTo>
                <a:lnTo>
                  <a:pt x="365755" y="60302"/>
                </a:lnTo>
                <a:lnTo>
                  <a:pt x="365755" y="67005"/>
                </a:lnTo>
                <a:lnTo>
                  <a:pt x="368127" y="69716"/>
                </a:lnTo>
                <a:lnTo>
                  <a:pt x="373973" y="69716"/>
                </a:lnTo>
                <a:lnTo>
                  <a:pt x="376345" y="67005"/>
                </a:lnTo>
                <a:lnTo>
                  <a:pt x="376345" y="60302"/>
                </a:lnTo>
                <a:lnTo>
                  <a:pt x="373973" y="57591"/>
                </a:lnTo>
                <a:close/>
              </a:path>
              <a:path w="3263265" h="201295">
                <a:moveTo>
                  <a:pt x="405710" y="57591"/>
                </a:moveTo>
                <a:lnTo>
                  <a:pt x="399858" y="57591"/>
                </a:lnTo>
                <a:lnTo>
                  <a:pt x="397493" y="60302"/>
                </a:lnTo>
                <a:lnTo>
                  <a:pt x="397493" y="67005"/>
                </a:lnTo>
                <a:lnTo>
                  <a:pt x="399858" y="69716"/>
                </a:lnTo>
                <a:lnTo>
                  <a:pt x="405710" y="69716"/>
                </a:lnTo>
                <a:lnTo>
                  <a:pt x="408075" y="67005"/>
                </a:lnTo>
                <a:lnTo>
                  <a:pt x="408075" y="60302"/>
                </a:lnTo>
                <a:lnTo>
                  <a:pt x="405710" y="57591"/>
                </a:lnTo>
                <a:close/>
              </a:path>
              <a:path w="3263265" h="201295">
                <a:moveTo>
                  <a:pt x="437441" y="57591"/>
                </a:moveTo>
                <a:lnTo>
                  <a:pt x="431566" y="57591"/>
                </a:lnTo>
                <a:lnTo>
                  <a:pt x="429216" y="60302"/>
                </a:lnTo>
                <a:lnTo>
                  <a:pt x="429216" y="67005"/>
                </a:lnTo>
                <a:lnTo>
                  <a:pt x="431566" y="69716"/>
                </a:lnTo>
                <a:lnTo>
                  <a:pt x="437441" y="69716"/>
                </a:lnTo>
                <a:lnTo>
                  <a:pt x="439791" y="67005"/>
                </a:lnTo>
                <a:lnTo>
                  <a:pt x="439791" y="60302"/>
                </a:lnTo>
                <a:lnTo>
                  <a:pt x="437441" y="57591"/>
                </a:lnTo>
                <a:close/>
              </a:path>
              <a:path w="3263265" h="201295">
                <a:moveTo>
                  <a:pt x="469164" y="57591"/>
                </a:moveTo>
                <a:lnTo>
                  <a:pt x="463289" y="57591"/>
                </a:lnTo>
                <a:lnTo>
                  <a:pt x="460940" y="60302"/>
                </a:lnTo>
                <a:lnTo>
                  <a:pt x="460940" y="67005"/>
                </a:lnTo>
                <a:lnTo>
                  <a:pt x="463289" y="69716"/>
                </a:lnTo>
                <a:lnTo>
                  <a:pt x="469164" y="69716"/>
                </a:lnTo>
                <a:lnTo>
                  <a:pt x="471514" y="67005"/>
                </a:lnTo>
                <a:lnTo>
                  <a:pt x="471514" y="60302"/>
                </a:lnTo>
                <a:lnTo>
                  <a:pt x="469164" y="57591"/>
                </a:lnTo>
                <a:close/>
              </a:path>
              <a:path w="3263265" h="201295">
                <a:moveTo>
                  <a:pt x="500887" y="57591"/>
                </a:moveTo>
                <a:lnTo>
                  <a:pt x="495086" y="57591"/>
                </a:lnTo>
                <a:lnTo>
                  <a:pt x="492663" y="60302"/>
                </a:lnTo>
                <a:lnTo>
                  <a:pt x="492663" y="67005"/>
                </a:lnTo>
                <a:lnTo>
                  <a:pt x="495086" y="69716"/>
                </a:lnTo>
                <a:lnTo>
                  <a:pt x="500887" y="69716"/>
                </a:lnTo>
                <a:lnTo>
                  <a:pt x="503310" y="67005"/>
                </a:lnTo>
                <a:lnTo>
                  <a:pt x="503310" y="60302"/>
                </a:lnTo>
                <a:lnTo>
                  <a:pt x="500887" y="57591"/>
                </a:lnTo>
                <a:close/>
              </a:path>
              <a:path w="3263265" h="201295">
                <a:moveTo>
                  <a:pt x="532610" y="57591"/>
                </a:moveTo>
                <a:lnTo>
                  <a:pt x="526809" y="57591"/>
                </a:lnTo>
                <a:lnTo>
                  <a:pt x="524459" y="60302"/>
                </a:lnTo>
                <a:lnTo>
                  <a:pt x="524459" y="67005"/>
                </a:lnTo>
                <a:lnTo>
                  <a:pt x="526809" y="69716"/>
                </a:lnTo>
                <a:lnTo>
                  <a:pt x="532610" y="69716"/>
                </a:lnTo>
                <a:lnTo>
                  <a:pt x="535034" y="67005"/>
                </a:lnTo>
                <a:lnTo>
                  <a:pt x="535034" y="60302"/>
                </a:lnTo>
                <a:lnTo>
                  <a:pt x="532610" y="57591"/>
                </a:lnTo>
                <a:close/>
              </a:path>
              <a:path w="3263265" h="201295">
                <a:moveTo>
                  <a:pt x="564407" y="57591"/>
                </a:moveTo>
                <a:lnTo>
                  <a:pt x="558532" y="57591"/>
                </a:lnTo>
                <a:lnTo>
                  <a:pt x="556182" y="60302"/>
                </a:lnTo>
                <a:lnTo>
                  <a:pt x="556182" y="67005"/>
                </a:lnTo>
                <a:lnTo>
                  <a:pt x="558532" y="69716"/>
                </a:lnTo>
                <a:lnTo>
                  <a:pt x="564407" y="69716"/>
                </a:lnTo>
                <a:lnTo>
                  <a:pt x="566757" y="67005"/>
                </a:lnTo>
                <a:lnTo>
                  <a:pt x="566757" y="60302"/>
                </a:lnTo>
                <a:lnTo>
                  <a:pt x="564407" y="57591"/>
                </a:lnTo>
                <a:close/>
              </a:path>
              <a:path w="3263265" h="201295">
                <a:moveTo>
                  <a:pt x="596130" y="57591"/>
                </a:moveTo>
                <a:lnTo>
                  <a:pt x="590255" y="57591"/>
                </a:lnTo>
                <a:lnTo>
                  <a:pt x="587905" y="60302"/>
                </a:lnTo>
                <a:lnTo>
                  <a:pt x="587905" y="67005"/>
                </a:lnTo>
                <a:lnTo>
                  <a:pt x="590255" y="69716"/>
                </a:lnTo>
                <a:lnTo>
                  <a:pt x="596130" y="69716"/>
                </a:lnTo>
                <a:lnTo>
                  <a:pt x="598480" y="67005"/>
                </a:lnTo>
                <a:lnTo>
                  <a:pt x="598480" y="60302"/>
                </a:lnTo>
                <a:lnTo>
                  <a:pt x="596130" y="57591"/>
                </a:lnTo>
                <a:close/>
              </a:path>
              <a:path w="3263265" h="201295">
                <a:moveTo>
                  <a:pt x="627853" y="57591"/>
                </a:moveTo>
                <a:lnTo>
                  <a:pt x="621978" y="57591"/>
                </a:lnTo>
                <a:lnTo>
                  <a:pt x="619629" y="60302"/>
                </a:lnTo>
                <a:lnTo>
                  <a:pt x="619629" y="67005"/>
                </a:lnTo>
                <a:lnTo>
                  <a:pt x="621978" y="69716"/>
                </a:lnTo>
                <a:lnTo>
                  <a:pt x="627853" y="69716"/>
                </a:lnTo>
                <a:lnTo>
                  <a:pt x="630203" y="67005"/>
                </a:lnTo>
                <a:lnTo>
                  <a:pt x="630203" y="60302"/>
                </a:lnTo>
                <a:lnTo>
                  <a:pt x="627853" y="57591"/>
                </a:lnTo>
                <a:close/>
              </a:path>
              <a:path w="3263265" h="201295">
                <a:moveTo>
                  <a:pt x="659576" y="57591"/>
                </a:moveTo>
                <a:lnTo>
                  <a:pt x="653702" y="57591"/>
                </a:lnTo>
                <a:lnTo>
                  <a:pt x="651352" y="60302"/>
                </a:lnTo>
                <a:lnTo>
                  <a:pt x="651352" y="67005"/>
                </a:lnTo>
                <a:lnTo>
                  <a:pt x="653702" y="69716"/>
                </a:lnTo>
                <a:lnTo>
                  <a:pt x="659576" y="69716"/>
                </a:lnTo>
                <a:lnTo>
                  <a:pt x="661926" y="67005"/>
                </a:lnTo>
                <a:lnTo>
                  <a:pt x="661926" y="60302"/>
                </a:lnTo>
                <a:lnTo>
                  <a:pt x="659576" y="57591"/>
                </a:lnTo>
                <a:close/>
              </a:path>
              <a:path w="3263265" h="201295">
                <a:moveTo>
                  <a:pt x="691299" y="57591"/>
                </a:moveTo>
                <a:lnTo>
                  <a:pt x="685425" y="57591"/>
                </a:lnTo>
                <a:lnTo>
                  <a:pt x="683075" y="60302"/>
                </a:lnTo>
                <a:lnTo>
                  <a:pt x="683075" y="67005"/>
                </a:lnTo>
                <a:lnTo>
                  <a:pt x="685425" y="69716"/>
                </a:lnTo>
                <a:lnTo>
                  <a:pt x="691299" y="69716"/>
                </a:lnTo>
                <a:lnTo>
                  <a:pt x="693649" y="67005"/>
                </a:lnTo>
                <a:lnTo>
                  <a:pt x="693649" y="60302"/>
                </a:lnTo>
                <a:lnTo>
                  <a:pt x="691299" y="57591"/>
                </a:lnTo>
                <a:close/>
              </a:path>
              <a:path w="3263265" h="201295">
                <a:moveTo>
                  <a:pt x="723023" y="57591"/>
                </a:moveTo>
                <a:lnTo>
                  <a:pt x="717221" y="57591"/>
                </a:lnTo>
                <a:lnTo>
                  <a:pt x="714798" y="60302"/>
                </a:lnTo>
                <a:lnTo>
                  <a:pt x="714798" y="67005"/>
                </a:lnTo>
                <a:lnTo>
                  <a:pt x="717221" y="69716"/>
                </a:lnTo>
                <a:lnTo>
                  <a:pt x="723023" y="69716"/>
                </a:lnTo>
                <a:lnTo>
                  <a:pt x="725446" y="67005"/>
                </a:lnTo>
                <a:lnTo>
                  <a:pt x="725446" y="60302"/>
                </a:lnTo>
                <a:lnTo>
                  <a:pt x="723023" y="57591"/>
                </a:lnTo>
                <a:close/>
              </a:path>
              <a:path w="3263265" h="201295">
                <a:moveTo>
                  <a:pt x="754746" y="57591"/>
                </a:moveTo>
                <a:lnTo>
                  <a:pt x="748944" y="57591"/>
                </a:lnTo>
                <a:lnTo>
                  <a:pt x="746595" y="60302"/>
                </a:lnTo>
                <a:lnTo>
                  <a:pt x="746595" y="67005"/>
                </a:lnTo>
                <a:lnTo>
                  <a:pt x="748944" y="69716"/>
                </a:lnTo>
                <a:lnTo>
                  <a:pt x="754746" y="69716"/>
                </a:lnTo>
                <a:lnTo>
                  <a:pt x="757169" y="67005"/>
                </a:lnTo>
                <a:lnTo>
                  <a:pt x="757169" y="60302"/>
                </a:lnTo>
                <a:lnTo>
                  <a:pt x="754746" y="57591"/>
                </a:lnTo>
                <a:close/>
              </a:path>
              <a:path w="3263265" h="201295">
                <a:moveTo>
                  <a:pt x="786542" y="57591"/>
                </a:moveTo>
                <a:lnTo>
                  <a:pt x="780668" y="57591"/>
                </a:lnTo>
                <a:lnTo>
                  <a:pt x="778318" y="60302"/>
                </a:lnTo>
                <a:lnTo>
                  <a:pt x="778318" y="67005"/>
                </a:lnTo>
                <a:lnTo>
                  <a:pt x="780668" y="69716"/>
                </a:lnTo>
                <a:lnTo>
                  <a:pt x="786542" y="69716"/>
                </a:lnTo>
                <a:lnTo>
                  <a:pt x="788892" y="67005"/>
                </a:lnTo>
                <a:lnTo>
                  <a:pt x="788892" y="60302"/>
                </a:lnTo>
                <a:lnTo>
                  <a:pt x="786542" y="57591"/>
                </a:lnTo>
                <a:close/>
              </a:path>
              <a:path w="3263265" h="201295">
                <a:moveTo>
                  <a:pt x="818265" y="57591"/>
                </a:moveTo>
                <a:lnTo>
                  <a:pt x="812391" y="57591"/>
                </a:lnTo>
                <a:lnTo>
                  <a:pt x="810041" y="60302"/>
                </a:lnTo>
                <a:lnTo>
                  <a:pt x="810041" y="67005"/>
                </a:lnTo>
                <a:lnTo>
                  <a:pt x="812391" y="69716"/>
                </a:lnTo>
                <a:lnTo>
                  <a:pt x="818265" y="69716"/>
                </a:lnTo>
                <a:lnTo>
                  <a:pt x="820615" y="67005"/>
                </a:lnTo>
                <a:lnTo>
                  <a:pt x="820615" y="60302"/>
                </a:lnTo>
                <a:lnTo>
                  <a:pt x="818265" y="57591"/>
                </a:lnTo>
                <a:close/>
              </a:path>
              <a:path w="3263265" h="201295">
                <a:moveTo>
                  <a:pt x="849988" y="57591"/>
                </a:moveTo>
                <a:lnTo>
                  <a:pt x="844114" y="57591"/>
                </a:lnTo>
                <a:lnTo>
                  <a:pt x="841764" y="60302"/>
                </a:lnTo>
                <a:lnTo>
                  <a:pt x="841764" y="67005"/>
                </a:lnTo>
                <a:lnTo>
                  <a:pt x="844114" y="69716"/>
                </a:lnTo>
                <a:lnTo>
                  <a:pt x="849988" y="69716"/>
                </a:lnTo>
                <a:lnTo>
                  <a:pt x="852338" y="67005"/>
                </a:lnTo>
                <a:lnTo>
                  <a:pt x="852338" y="60302"/>
                </a:lnTo>
                <a:lnTo>
                  <a:pt x="849988" y="57591"/>
                </a:lnTo>
                <a:close/>
              </a:path>
              <a:path w="3263265" h="201295">
                <a:moveTo>
                  <a:pt x="881712" y="57591"/>
                </a:moveTo>
                <a:lnTo>
                  <a:pt x="875837" y="57591"/>
                </a:lnTo>
                <a:lnTo>
                  <a:pt x="873487" y="60302"/>
                </a:lnTo>
                <a:lnTo>
                  <a:pt x="873487" y="67005"/>
                </a:lnTo>
                <a:lnTo>
                  <a:pt x="875837" y="69716"/>
                </a:lnTo>
                <a:lnTo>
                  <a:pt x="881712" y="69716"/>
                </a:lnTo>
                <a:lnTo>
                  <a:pt x="884061" y="67005"/>
                </a:lnTo>
                <a:lnTo>
                  <a:pt x="884061" y="60302"/>
                </a:lnTo>
                <a:lnTo>
                  <a:pt x="881712" y="57591"/>
                </a:lnTo>
                <a:close/>
              </a:path>
              <a:path w="3263265" h="201295">
                <a:moveTo>
                  <a:pt x="908221" y="61001"/>
                </a:moveTo>
                <a:lnTo>
                  <a:pt x="905504" y="63233"/>
                </a:lnTo>
                <a:lnTo>
                  <a:pt x="904990" y="66533"/>
                </a:lnTo>
                <a:lnTo>
                  <a:pt x="904549" y="69834"/>
                </a:lnTo>
                <a:lnTo>
                  <a:pt x="906459" y="72957"/>
                </a:lnTo>
                <a:lnTo>
                  <a:pt x="912260" y="74060"/>
                </a:lnTo>
                <a:lnTo>
                  <a:pt x="914977" y="71829"/>
                </a:lnTo>
                <a:lnTo>
                  <a:pt x="915417" y="68529"/>
                </a:lnTo>
                <a:lnTo>
                  <a:pt x="915931" y="65228"/>
                </a:lnTo>
                <a:lnTo>
                  <a:pt x="913949" y="62104"/>
                </a:lnTo>
                <a:lnTo>
                  <a:pt x="908221" y="61001"/>
                </a:lnTo>
                <a:close/>
              </a:path>
              <a:path w="3263265" h="201295">
                <a:moveTo>
                  <a:pt x="939430" y="67569"/>
                </a:moveTo>
                <a:lnTo>
                  <a:pt x="936713" y="69800"/>
                </a:lnTo>
                <a:lnTo>
                  <a:pt x="936199" y="73101"/>
                </a:lnTo>
                <a:lnTo>
                  <a:pt x="935758" y="76401"/>
                </a:lnTo>
                <a:lnTo>
                  <a:pt x="937668" y="79525"/>
                </a:lnTo>
                <a:lnTo>
                  <a:pt x="943469" y="80628"/>
                </a:lnTo>
                <a:lnTo>
                  <a:pt x="946186" y="78397"/>
                </a:lnTo>
                <a:lnTo>
                  <a:pt x="946627" y="75096"/>
                </a:lnTo>
                <a:lnTo>
                  <a:pt x="947141" y="71796"/>
                </a:lnTo>
                <a:lnTo>
                  <a:pt x="945158" y="68672"/>
                </a:lnTo>
                <a:lnTo>
                  <a:pt x="939430" y="67569"/>
                </a:lnTo>
                <a:close/>
              </a:path>
              <a:path w="3263265" h="201295">
                <a:moveTo>
                  <a:pt x="970639" y="74128"/>
                </a:moveTo>
                <a:lnTo>
                  <a:pt x="967922" y="76359"/>
                </a:lnTo>
                <a:lnTo>
                  <a:pt x="967408" y="79660"/>
                </a:lnTo>
                <a:lnTo>
                  <a:pt x="966968" y="82969"/>
                </a:lnTo>
                <a:lnTo>
                  <a:pt x="968877" y="86092"/>
                </a:lnTo>
                <a:lnTo>
                  <a:pt x="974678" y="87195"/>
                </a:lnTo>
                <a:lnTo>
                  <a:pt x="977395" y="84964"/>
                </a:lnTo>
                <a:lnTo>
                  <a:pt x="977836" y="81655"/>
                </a:lnTo>
                <a:lnTo>
                  <a:pt x="978350" y="78355"/>
                </a:lnTo>
                <a:lnTo>
                  <a:pt x="976367" y="75231"/>
                </a:lnTo>
                <a:lnTo>
                  <a:pt x="970639" y="74128"/>
                </a:lnTo>
                <a:close/>
              </a:path>
              <a:path w="3263265" h="201295">
                <a:moveTo>
                  <a:pt x="1001848" y="80695"/>
                </a:moveTo>
                <a:lnTo>
                  <a:pt x="999131" y="82927"/>
                </a:lnTo>
                <a:lnTo>
                  <a:pt x="998617" y="86227"/>
                </a:lnTo>
                <a:lnTo>
                  <a:pt x="998177" y="89528"/>
                </a:lnTo>
                <a:lnTo>
                  <a:pt x="1000086" y="92652"/>
                </a:lnTo>
                <a:lnTo>
                  <a:pt x="1002950" y="93207"/>
                </a:lnTo>
                <a:lnTo>
                  <a:pt x="1005887" y="93755"/>
                </a:lnTo>
                <a:lnTo>
                  <a:pt x="1008604" y="91523"/>
                </a:lnTo>
                <a:lnTo>
                  <a:pt x="1009045" y="88223"/>
                </a:lnTo>
                <a:lnTo>
                  <a:pt x="1009559" y="84922"/>
                </a:lnTo>
                <a:lnTo>
                  <a:pt x="1007576" y="81798"/>
                </a:lnTo>
                <a:lnTo>
                  <a:pt x="1001848" y="80695"/>
                </a:lnTo>
                <a:close/>
              </a:path>
              <a:path w="3263265" h="201295">
                <a:moveTo>
                  <a:pt x="1033057" y="87263"/>
                </a:moveTo>
                <a:lnTo>
                  <a:pt x="1030340" y="89494"/>
                </a:lnTo>
                <a:lnTo>
                  <a:pt x="1029826" y="92795"/>
                </a:lnTo>
                <a:lnTo>
                  <a:pt x="1029386" y="96095"/>
                </a:lnTo>
                <a:lnTo>
                  <a:pt x="1031295" y="99219"/>
                </a:lnTo>
                <a:lnTo>
                  <a:pt x="1037096" y="100322"/>
                </a:lnTo>
                <a:lnTo>
                  <a:pt x="1039813" y="98091"/>
                </a:lnTo>
                <a:lnTo>
                  <a:pt x="1040254" y="94790"/>
                </a:lnTo>
                <a:lnTo>
                  <a:pt x="1040768" y="91490"/>
                </a:lnTo>
                <a:lnTo>
                  <a:pt x="1038785" y="88366"/>
                </a:lnTo>
                <a:lnTo>
                  <a:pt x="1033057" y="87263"/>
                </a:lnTo>
                <a:close/>
              </a:path>
              <a:path w="3263265" h="201295">
                <a:moveTo>
                  <a:pt x="1064266" y="93822"/>
                </a:moveTo>
                <a:lnTo>
                  <a:pt x="1061549" y="96053"/>
                </a:lnTo>
                <a:lnTo>
                  <a:pt x="1061035" y="99354"/>
                </a:lnTo>
                <a:lnTo>
                  <a:pt x="1060595" y="102663"/>
                </a:lnTo>
                <a:lnTo>
                  <a:pt x="1062504" y="105786"/>
                </a:lnTo>
                <a:lnTo>
                  <a:pt x="1068305" y="106889"/>
                </a:lnTo>
                <a:lnTo>
                  <a:pt x="1071022" y="104658"/>
                </a:lnTo>
                <a:lnTo>
                  <a:pt x="1071463" y="101349"/>
                </a:lnTo>
                <a:lnTo>
                  <a:pt x="1071977" y="98049"/>
                </a:lnTo>
                <a:lnTo>
                  <a:pt x="1070068" y="94925"/>
                </a:lnTo>
                <a:lnTo>
                  <a:pt x="1064266" y="93822"/>
                </a:lnTo>
                <a:close/>
              </a:path>
              <a:path w="3263265" h="201295">
                <a:moveTo>
                  <a:pt x="1095476" y="100389"/>
                </a:moveTo>
                <a:lnTo>
                  <a:pt x="1092759" y="102621"/>
                </a:lnTo>
                <a:lnTo>
                  <a:pt x="1092245" y="105921"/>
                </a:lnTo>
                <a:lnTo>
                  <a:pt x="1091804" y="109222"/>
                </a:lnTo>
                <a:lnTo>
                  <a:pt x="1093713" y="112346"/>
                </a:lnTo>
                <a:lnTo>
                  <a:pt x="1099514" y="113449"/>
                </a:lnTo>
                <a:lnTo>
                  <a:pt x="1102231" y="111217"/>
                </a:lnTo>
                <a:lnTo>
                  <a:pt x="1102745" y="107917"/>
                </a:lnTo>
                <a:lnTo>
                  <a:pt x="1103186" y="104616"/>
                </a:lnTo>
                <a:lnTo>
                  <a:pt x="1101277" y="101492"/>
                </a:lnTo>
                <a:lnTo>
                  <a:pt x="1095476" y="100389"/>
                </a:lnTo>
                <a:close/>
              </a:path>
              <a:path w="3263265" h="201295">
                <a:moveTo>
                  <a:pt x="1126685" y="106957"/>
                </a:moveTo>
                <a:lnTo>
                  <a:pt x="1123968" y="109188"/>
                </a:lnTo>
                <a:lnTo>
                  <a:pt x="1123454" y="112489"/>
                </a:lnTo>
                <a:lnTo>
                  <a:pt x="1123013" y="115789"/>
                </a:lnTo>
                <a:lnTo>
                  <a:pt x="1124922" y="118913"/>
                </a:lnTo>
                <a:lnTo>
                  <a:pt x="1130724" y="120016"/>
                </a:lnTo>
                <a:lnTo>
                  <a:pt x="1133441" y="117785"/>
                </a:lnTo>
                <a:lnTo>
                  <a:pt x="1133955" y="114484"/>
                </a:lnTo>
                <a:lnTo>
                  <a:pt x="1134395" y="111184"/>
                </a:lnTo>
                <a:lnTo>
                  <a:pt x="1132486" y="108060"/>
                </a:lnTo>
                <a:lnTo>
                  <a:pt x="1126685" y="106957"/>
                </a:lnTo>
                <a:close/>
              </a:path>
              <a:path w="3263265" h="201295">
                <a:moveTo>
                  <a:pt x="1157894" y="113516"/>
                </a:moveTo>
                <a:lnTo>
                  <a:pt x="1155177" y="115747"/>
                </a:lnTo>
                <a:lnTo>
                  <a:pt x="1154663" y="119056"/>
                </a:lnTo>
                <a:lnTo>
                  <a:pt x="1154222" y="122357"/>
                </a:lnTo>
                <a:lnTo>
                  <a:pt x="1156131" y="125481"/>
                </a:lnTo>
                <a:lnTo>
                  <a:pt x="1161933" y="126584"/>
                </a:lnTo>
                <a:lnTo>
                  <a:pt x="1164650" y="124352"/>
                </a:lnTo>
                <a:lnTo>
                  <a:pt x="1165164" y="121052"/>
                </a:lnTo>
                <a:lnTo>
                  <a:pt x="1165604" y="117743"/>
                </a:lnTo>
                <a:lnTo>
                  <a:pt x="1163695" y="114619"/>
                </a:lnTo>
                <a:lnTo>
                  <a:pt x="1157894" y="113516"/>
                </a:lnTo>
                <a:close/>
              </a:path>
              <a:path w="3263265" h="201295">
                <a:moveTo>
                  <a:pt x="1193068" y="119401"/>
                </a:moveTo>
                <a:lnTo>
                  <a:pt x="1187267" y="120639"/>
                </a:lnTo>
                <a:lnTo>
                  <a:pt x="1185358" y="123805"/>
                </a:lnTo>
                <a:lnTo>
                  <a:pt x="1185945" y="127097"/>
                </a:lnTo>
                <a:lnTo>
                  <a:pt x="1186459" y="130389"/>
                </a:lnTo>
                <a:lnTo>
                  <a:pt x="1189250" y="132553"/>
                </a:lnTo>
                <a:lnTo>
                  <a:pt x="1194978" y="131315"/>
                </a:lnTo>
                <a:lnTo>
                  <a:pt x="1196887" y="128150"/>
                </a:lnTo>
                <a:lnTo>
                  <a:pt x="1196299" y="124857"/>
                </a:lnTo>
                <a:lnTo>
                  <a:pt x="1195785" y="121565"/>
                </a:lnTo>
                <a:lnTo>
                  <a:pt x="1193068" y="119401"/>
                </a:lnTo>
                <a:close/>
              </a:path>
              <a:path w="3263265" h="201295">
                <a:moveTo>
                  <a:pt x="1224277" y="112817"/>
                </a:moveTo>
                <a:lnTo>
                  <a:pt x="1218476" y="114055"/>
                </a:lnTo>
                <a:lnTo>
                  <a:pt x="1216567" y="117221"/>
                </a:lnTo>
                <a:lnTo>
                  <a:pt x="1217154" y="120513"/>
                </a:lnTo>
                <a:lnTo>
                  <a:pt x="1217668" y="123805"/>
                </a:lnTo>
                <a:lnTo>
                  <a:pt x="1220459" y="125969"/>
                </a:lnTo>
                <a:lnTo>
                  <a:pt x="1226187" y="124731"/>
                </a:lnTo>
                <a:lnTo>
                  <a:pt x="1228096" y="121565"/>
                </a:lnTo>
                <a:lnTo>
                  <a:pt x="1227508" y="118273"/>
                </a:lnTo>
                <a:lnTo>
                  <a:pt x="1226994" y="114981"/>
                </a:lnTo>
                <a:lnTo>
                  <a:pt x="1224277" y="112817"/>
                </a:lnTo>
                <a:close/>
              </a:path>
              <a:path w="3263265" h="201295">
                <a:moveTo>
                  <a:pt x="1255486" y="106233"/>
                </a:moveTo>
                <a:lnTo>
                  <a:pt x="1249685" y="107470"/>
                </a:lnTo>
                <a:lnTo>
                  <a:pt x="1247776" y="110636"/>
                </a:lnTo>
                <a:lnTo>
                  <a:pt x="1248363" y="113928"/>
                </a:lnTo>
                <a:lnTo>
                  <a:pt x="1248877" y="117221"/>
                </a:lnTo>
                <a:lnTo>
                  <a:pt x="1251668" y="119385"/>
                </a:lnTo>
                <a:lnTo>
                  <a:pt x="1257396" y="118147"/>
                </a:lnTo>
                <a:lnTo>
                  <a:pt x="1259305" y="114981"/>
                </a:lnTo>
                <a:lnTo>
                  <a:pt x="1258718" y="111689"/>
                </a:lnTo>
                <a:lnTo>
                  <a:pt x="1258204" y="108405"/>
                </a:lnTo>
                <a:lnTo>
                  <a:pt x="1255486" y="106233"/>
                </a:lnTo>
                <a:close/>
              </a:path>
              <a:path w="3263265" h="201295">
                <a:moveTo>
                  <a:pt x="1286696" y="99648"/>
                </a:moveTo>
                <a:lnTo>
                  <a:pt x="1280894" y="100886"/>
                </a:lnTo>
                <a:lnTo>
                  <a:pt x="1278985" y="104052"/>
                </a:lnTo>
                <a:lnTo>
                  <a:pt x="1279573" y="107344"/>
                </a:lnTo>
                <a:lnTo>
                  <a:pt x="1280087" y="110636"/>
                </a:lnTo>
                <a:lnTo>
                  <a:pt x="1282877" y="112800"/>
                </a:lnTo>
                <a:lnTo>
                  <a:pt x="1288605" y="111562"/>
                </a:lnTo>
                <a:lnTo>
                  <a:pt x="1290514" y="108397"/>
                </a:lnTo>
                <a:lnTo>
                  <a:pt x="1289927" y="105104"/>
                </a:lnTo>
                <a:lnTo>
                  <a:pt x="1289413" y="101821"/>
                </a:lnTo>
                <a:lnTo>
                  <a:pt x="1286696" y="99648"/>
                </a:lnTo>
                <a:close/>
              </a:path>
              <a:path w="3263265" h="201295">
                <a:moveTo>
                  <a:pt x="1317905" y="93064"/>
                </a:moveTo>
                <a:lnTo>
                  <a:pt x="1312103" y="94302"/>
                </a:lnTo>
                <a:lnTo>
                  <a:pt x="1310194" y="97468"/>
                </a:lnTo>
                <a:lnTo>
                  <a:pt x="1310782" y="100760"/>
                </a:lnTo>
                <a:lnTo>
                  <a:pt x="1311296" y="104052"/>
                </a:lnTo>
                <a:lnTo>
                  <a:pt x="1314086" y="106216"/>
                </a:lnTo>
                <a:lnTo>
                  <a:pt x="1319814" y="104987"/>
                </a:lnTo>
                <a:lnTo>
                  <a:pt x="1321723" y="101812"/>
                </a:lnTo>
                <a:lnTo>
                  <a:pt x="1321136" y="98520"/>
                </a:lnTo>
                <a:lnTo>
                  <a:pt x="1320622" y="95236"/>
                </a:lnTo>
                <a:lnTo>
                  <a:pt x="1317905" y="93064"/>
                </a:lnTo>
                <a:close/>
              </a:path>
              <a:path w="3263265" h="201295">
                <a:moveTo>
                  <a:pt x="1349114" y="86480"/>
                </a:moveTo>
                <a:lnTo>
                  <a:pt x="1343313" y="87717"/>
                </a:lnTo>
                <a:lnTo>
                  <a:pt x="1341477" y="90883"/>
                </a:lnTo>
                <a:lnTo>
                  <a:pt x="1342505" y="97468"/>
                </a:lnTo>
                <a:lnTo>
                  <a:pt x="1345295" y="99632"/>
                </a:lnTo>
                <a:lnTo>
                  <a:pt x="1351023" y="98402"/>
                </a:lnTo>
                <a:lnTo>
                  <a:pt x="1352932" y="95228"/>
                </a:lnTo>
                <a:lnTo>
                  <a:pt x="1352418" y="91944"/>
                </a:lnTo>
                <a:lnTo>
                  <a:pt x="1351831" y="88652"/>
                </a:lnTo>
                <a:lnTo>
                  <a:pt x="1349114" y="86480"/>
                </a:lnTo>
                <a:close/>
              </a:path>
              <a:path w="3263265" h="201295">
                <a:moveTo>
                  <a:pt x="1380323" y="79895"/>
                </a:moveTo>
                <a:lnTo>
                  <a:pt x="1374522" y="81133"/>
                </a:lnTo>
                <a:lnTo>
                  <a:pt x="1372686" y="84299"/>
                </a:lnTo>
                <a:lnTo>
                  <a:pt x="1373714" y="90883"/>
                </a:lnTo>
                <a:lnTo>
                  <a:pt x="1376504" y="93056"/>
                </a:lnTo>
                <a:lnTo>
                  <a:pt x="1382232" y="91818"/>
                </a:lnTo>
                <a:lnTo>
                  <a:pt x="1384141" y="88644"/>
                </a:lnTo>
                <a:lnTo>
                  <a:pt x="1383627" y="85360"/>
                </a:lnTo>
                <a:lnTo>
                  <a:pt x="1383040" y="82068"/>
                </a:lnTo>
                <a:lnTo>
                  <a:pt x="1380323" y="79895"/>
                </a:lnTo>
                <a:close/>
              </a:path>
              <a:path w="3263265" h="201295">
                <a:moveTo>
                  <a:pt x="1411532" y="73311"/>
                </a:moveTo>
                <a:lnTo>
                  <a:pt x="1405731" y="74549"/>
                </a:lnTo>
                <a:lnTo>
                  <a:pt x="1403895" y="77723"/>
                </a:lnTo>
                <a:lnTo>
                  <a:pt x="1404923" y="84299"/>
                </a:lnTo>
                <a:lnTo>
                  <a:pt x="1407713" y="86471"/>
                </a:lnTo>
                <a:lnTo>
                  <a:pt x="1413441" y="85234"/>
                </a:lnTo>
                <a:lnTo>
                  <a:pt x="1415350" y="82068"/>
                </a:lnTo>
                <a:lnTo>
                  <a:pt x="1414836" y="78776"/>
                </a:lnTo>
                <a:lnTo>
                  <a:pt x="1414249" y="75483"/>
                </a:lnTo>
                <a:lnTo>
                  <a:pt x="1411532" y="73311"/>
                </a:lnTo>
                <a:close/>
              </a:path>
              <a:path w="3263265" h="201295">
                <a:moveTo>
                  <a:pt x="1442741" y="66735"/>
                </a:moveTo>
                <a:lnTo>
                  <a:pt x="1439877" y="67350"/>
                </a:lnTo>
                <a:lnTo>
                  <a:pt x="1436940" y="67965"/>
                </a:lnTo>
                <a:lnTo>
                  <a:pt x="1435104" y="71139"/>
                </a:lnTo>
                <a:lnTo>
                  <a:pt x="1436132" y="77715"/>
                </a:lnTo>
                <a:lnTo>
                  <a:pt x="1438923" y="79887"/>
                </a:lnTo>
                <a:lnTo>
                  <a:pt x="1444650" y="78649"/>
                </a:lnTo>
                <a:lnTo>
                  <a:pt x="1446560" y="75483"/>
                </a:lnTo>
                <a:lnTo>
                  <a:pt x="1446046" y="72191"/>
                </a:lnTo>
                <a:lnTo>
                  <a:pt x="1445458" y="68899"/>
                </a:lnTo>
                <a:lnTo>
                  <a:pt x="1442741" y="66735"/>
                </a:lnTo>
                <a:close/>
              </a:path>
              <a:path w="3263265" h="201295">
                <a:moveTo>
                  <a:pt x="1473950" y="60151"/>
                </a:moveTo>
                <a:lnTo>
                  <a:pt x="1471086" y="60766"/>
                </a:lnTo>
                <a:lnTo>
                  <a:pt x="1468149" y="61380"/>
                </a:lnTo>
                <a:lnTo>
                  <a:pt x="1466313" y="64554"/>
                </a:lnTo>
                <a:lnTo>
                  <a:pt x="1467341" y="71130"/>
                </a:lnTo>
                <a:lnTo>
                  <a:pt x="1470132" y="73303"/>
                </a:lnTo>
                <a:lnTo>
                  <a:pt x="1475859" y="72065"/>
                </a:lnTo>
                <a:lnTo>
                  <a:pt x="1477769" y="68899"/>
                </a:lnTo>
                <a:lnTo>
                  <a:pt x="1477255" y="65607"/>
                </a:lnTo>
                <a:lnTo>
                  <a:pt x="1476667" y="62315"/>
                </a:lnTo>
                <a:lnTo>
                  <a:pt x="1473950" y="60151"/>
                </a:lnTo>
                <a:close/>
              </a:path>
              <a:path w="3263265" h="201295">
                <a:moveTo>
                  <a:pt x="1501414" y="63510"/>
                </a:moveTo>
                <a:lnTo>
                  <a:pt x="1498403" y="65186"/>
                </a:lnTo>
                <a:lnTo>
                  <a:pt x="1496494" y="71509"/>
                </a:lnTo>
                <a:lnTo>
                  <a:pt x="1497963" y="74961"/>
                </a:lnTo>
                <a:lnTo>
                  <a:pt x="1500753" y="76064"/>
                </a:lnTo>
                <a:lnTo>
                  <a:pt x="1503470" y="77167"/>
                </a:lnTo>
                <a:lnTo>
                  <a:pt x="1506481" y="75492"/>
                </a:lnTo>
                <a:lnTo>
                  <a:pt x="1507509" y="72334"/>
                </a:lnTo>
                <a:lnTo>
                  <a:pt x="1508464" y="69169"/>
                </a:lnTo>
                <a:lnTo>
                  <a:pt x="1506995" y="65716"/>
                </a:lnTo>
                <a:lnTo>
                  <a:pt x="1501414" y="63510"/>
                </a:lnTo>
                <a:close/>
              </a:path>
              <a:path w="3263265" h="201295">
                <a:moveTo>
                  <a:pt x="1531228" y="76039"/>
                </a:moveTo>
                <a:lnTo>
                  <a:pt x="1528217" y="77715"/>
                </a:lnTo>
                <a:lnTo>
                  <a:pt x="1526308" y="84038"/>
                </a:lnTo>
                <a:lnTo>
                  <a:pt x="1527777" y="87499"/>
                </a:lnTo>
                <a:lnTo>
                  <a:pt x="1530494" y="88593"/>
                </a:lnTo>
                <a:lnTo>
                  <a:pt x="1533284" y="89696"/>
                </a:lnTo>
                <a:lnTo>
                  <a:pt x="1536295" y="88029"/>
                </a:lnTo>
                <a:lnTo>
                  <a:pt x="1538204" y="81706"/>
                </a:lnTo>
                <a:lnTo>
                  <a:pt x="1536736" y="78245"/>
                </a:lnTo>
                <a:lnTo>
                  <a:pt x="1534019" y="77142"/>
                </a:lnTo>
                <a:lnTo>
                  <a:pt x="1531228" y="76039"/>
                </a:lnTo>
                <a:close/>
              </a:path>
              <a:path w="3263265" h="201295">
                <a:moveTo>
                  <a:pt x="1561042" y="88576"/>
                </a:moveTo>
                <a:lnTo>
                  <a:pt x="1558031" y="90243"/>
                </a:lnTo>
                <a:lnTo>
                  <a:pt x="1556122" y="96575"/>
                </a:lnTo>
                <a:lnTo>
                  <a:pt x="1557591" y="100027"/>
                </a:lnTo>
                <a:lnTo>
                  <a:pt x="1560308" y="101130"/>
                </a:lnTo>
                <a:lnTo>
                  <a:pt x="1563098" y="102233"/>
                </a:lnTo>
                <a:lnTo>
                  <a:pt x="1566109" y="100558"/>
                </a:lnTo>
                <a:lnTo>
                  <a:pt x="1568018" y="94234"/>
                </a:lnTo>
                <a:lnTo>
                  <a:pt x="1566549" y="90782"/>
                </a:lnTo>
                <a:lnTo>
                  <a:pt x="1563832" y="89679"/>
                </a:lnTo>
                <a:lnTo>
                  <a:pt x="1561042" y="88576"/>
                </a:lnTo>
                <a:close/>
              </a:path>
              <a:path w="3263265" h="201295">
                <a:moveTo>
                  <a:pt x="1590856" y="101105"/>
                </a:moveTo>
                <a:lnTo>
                  <a:pt x="1587845" y="102781"/>
                </a:lnTo>
                <a:lnTo>
                  <a:pt x="1586817" y="105938"/>
                </a:lnTo>
                <a:lnTo>
                  <a:pt x="1585862" y="109104"/>
                </a:lnTo>
                <a:lnTo>
                  <a:pt x="1587331" y="112556"/>
                </a:lnTo>
                <a:lnTo>
                  <a:pt x="1592912" y="114762"/>
                </a:lnTo>
                <a:lnTo>
                  <a:pt x="1595923" y="113086"/>
                </a:lnTo>
                <a:lnTo>
                  <a:pt x="1597832" y="106763"/>
                </a:lnTo>
                <a:lnTo>
                  <a:pt x="1596363" y="103311"/>
                </a:lnTo>
                <a:lnTo>
                  <a:pt x="1593573" y="102208"/>
                </a:lnTo>
                <a:lnTo>
                  <a:pt x="1590856" y="101105"/>
                </a:lnTo>
                <a:close/>
              </a:path>
              <a:path w="3263265" h="201295">
                <a:moveTo>
                  <a:pt x="1620596" y="113642"/>
                </a:moveTo>
                <a:lnTo>
                  <a:pt x="1617585" y="115309"/>
                </a:lnTo>
                <a:lnTo>
                  <a:pt x="1615676" y="121633"/>
                </a:lnTo>
                <a:lnTo>
                  <a:pt x="1617145" y="125093"/>
                </a:lnTo>
                <a:lnTo>
                  <a:pt x="1622652" y="127291"/>
                </a:lnTo>
                <a:lnTo>
                  <a:pt x="1625663" y="125624"/>
                </a:lnTo>
                <a:lnTo>
                  <a:pt x="1627572" y="119300"/>
                </a:lnTo>
                <a:lnTo>
                  <a:pt x="1626177" y="115840"/>
                </a:lnTo>
                <a:lnTo>
                  <a:pt x="1620596" y="113642"/>
                </a:lnTo>
                <a:close/>
              </a:path>
              <a:path w="3263265" h="201295">
                <a:moveTo>
                  <a:pt x="1652319" y="112750"/>
                </a:moveTo>
                <a:lnTo>
                  <a:pt x="1646885" y="115074"/>
                </a:lnTo>
                <a:lnTo>
                  <a:pt x="1645490" y="118559"/>
                </a:lnTo>
                <a:lnTo>
                  <a:pt x="1646445" y="121700"/>
                </a:lnTo>
                <a:lnTo>
                  <a:pt x="1647473" y="124841"/>
                </a:lnTo>
                <a:lnTo>
                  <a:pt x="1650557" y="126440"/>
                </a:lnTo>
                <a:lnTo>
                  <a:pt x="1655991" y="124116"/>
                </a:lnTo>
                <a:lnTo>
                  <a:pt x="1657386" y="120631"/>
                </a:lnTo>
                <a:lnTo>
                  <a:pt x="1656432" y="117490"/>
                </a:lnTo>
                <a:lnTo>
                  <a:pt x="1655404" y="114349"/>
                </a:lnTo>
                <a:lnTo>
                  <a:pt x="1652319" y="112750"/>
                </a:lnTo>
                <a:close/>
              </a:path>
              <a:path w="3263265" h="201295">
                <a:moveTo>
                  <a:pt x="1682133" y="100213"/>
                </a:moveTo>
                <a:lnTo>
                  <a:pt x="1679416" y="101383"/>
                </a:lnTo>
                <a:lnTo>
                  <a:pt x="1676626" y="102536"/>
                </a:lnTo>
                <a:lnTo>
                  <a:pt x="1675231" y="106022"/>
                </a:lnTo>
                <a:lnTo>
                  <a:pt x="1677287" y="112303"/>
                </a:lnTo>
                <a:lnTo>
                  <a:pt x="1680297" y="113912"/>
                </a:lnTo>
                <a:lnTo>
                  <a:pt x="1683088" y="112750"/>
                </a:lnTo>
                <a:lnTo>
                  <a:pt x="1685805" y="111588"/>
                </a:lnTo>
                <a:lnTo>
                  <a:pt x="1687200" y="108102"/>
                </a:lnTo>
                <a:lnTo>
                  <a:pt x="1685144" y="101821"/>
                </a:lnTo>
                <a:lnTo>
                  <a:pt x="1682133" y="100213"/>
                </a:lnTo>
                <a:close/>
              </a:path>
              <a:path w="3263265" h="201295">
                <a:moveTo>
                  <a:pt x="1711947" y="87684"/>
                </a:moveTo>
                <a:lnTo>
                  <a:pt x="1709157" y="88846"/>
                </a:lnTo>
                <a:lnTo>
                  <a:pt x="1706440" y="90008"/>
                </a:lnTo>
                <a:lnTo>
                  <a:pt x="1705044" y="93494"/>
                </a:lnTo>
                <a:lnTo>
                  <a:pt x="1707101" y="99775"/>
                </a:lnTo>
                <a:lnTo>
                  <a:pt x="1710111" y="101383"/>
                </a:lnTo>
                <a:lnTo>
                  <a:pt x="1712828" y="100213"/>
                </a:lnTo>
                <a:lnTo>
                  <a:pt x="1715619" y="99051"/>
                </a:lnTo>
                <a:lnTo>
                  <a:pt x="1717014" y="95565"/>
                </a:lnTo>
                <a:lnTo>
                  <a:pt x="1714958" y="89284"/>
                </a:lnTo>
                <a:lnTo>
                  <a:pt x="1711947" y="87684"/>
                </a:lnTo>
                <a:close/>
              </a:path>
              <a:path w="3263265" h="201295">
                <a:moveTo>
                  <a:pt x="1741688" y="75147"/>
                </a:moveTo>
                <a:lnTo>
                  <a:pt x="1736253" y="77479"/>
                </a:lnTo>
                <a:lnTo>
                  <a:pt x="1734858" y="80965"/>
                </a:lnTo>
                <a:lnTo>
                  <a:pt x="1735813" y="84105"/>
                </a:lnTo>
                <a:lnTo>
                  <a:pt x="1736841" y="87246"/>
                </a:lnTo>
                <a:lnTo>
                  <a:pt x="1739925" y="88846"/>
                </a:lnTo>
                <a:lnTo>
                  <a:pt x="1745359" y="86522"/>
                </a:lnTo>
                <a:lnTo>
                  <a:pt x="1746754" y="83036"/>
                </a:lnTo>
                <a:lnTo>
                  <a:pt x="1745800" y="79895"/>
                </a:lnTo>
                <a:lnTo>
                  <a:pt x="1744772" y="76755"/>
                </a:lnTo>
                <a:lnTo>
                  <a:pt x="1741688" y="75147"/>
                </a:lnTo>
                <a:close/>
              </a:path>
              <a:path w="3263265" h="201295">
                <a:moveTo>
                  <a:pt x="1771501" y="62618"/>
                </a:moveTo>
                <a:lnTo>
                  <a:pt x="1768784" y="63780"/>
                </a:lnTo>
                <a:lnTo>
                  <a:pt x="1765994" y="64942"/>
                </a:lnTo>
                <a:lnTo>
                  <a:pt x="1764599" y="68428"/>
                </a:lnTo>
                <a:lnTo>
                  <a:pt x="1766655" y="74709"/>
                </a:lnTo>
                <a:lnTo>
                  <a:pt x="1769666" y="76317"/>
                </a:lnTo>
                <a:lnTo>
                  <a:pt x="1772456" y="75155"/>
                </a:lnTo>
                <a:lnTo>
                  <a:pt x="1775173" y="73993"/>
                </a:lnTo>
                <a:lnTo>
                  <a:pt x="1776568" y="70507"/>
                </a:lnTo>
                <a:lnTo>
                  <a:pt x="1775540" y="67367"/>
                </a:lnTo>
                <a:lnTo>
                  <a:pt x="1774586" y="64226"/>
                </a:lnTo>
                <a:lnTo>
                  <a:pt x="1771501" y="62618"/>
                </a:lnTo>
                <a:close/>
              </a:path>
              <a:path w="3263265" h="201295">
                <a:moveTo>
                  <a:pt x="1801536" y="50594"/>
                </a:moveTo>
                <a:lnTo>
                  <a:pt x="1798819" y="51697"/>
                </a:lnTo>
                <a:lnTo>
                  <a:pt x="1796028" y="52792"/>
                </a:lnTo>
                <a:lnTo>
                  <a:pt x="1794559" y="56253"/>
                </a:lnTo>
                <a:lnTo>
                  <a:pt x="1796469" y="62576"/>
                </a:lnTo>
                <a:lnTo>
                  <a:pt x="1799553" y="64251"/>
                </a:lnTo>
                <a:lnTo>
                  <a:pt x="1802270" y="63140"/>
                </a:lnTo>
                <a:lnTo>
                  <a:pt x="1805060" y="62045"/>
                </a:lnTo>
                <a:lnTo>
                  <a:pt x="1806529" y="58585"/>
                </a:lnTo>
                <a:lnTo>
                  <a:pt x="1804620" y="52262"/>
                </a:lnTo>
                <a:lnTo>
                  <a:pt x="1801536" y="50594"/>
                </a:lnTo>
                <a:close/>
              </a:path>
              <a:path w="3263265" h="201295">
                <a:moveTo>
                  <a:pt x="1831643" y="38967"/>
                </a:moveTo>
                <a:lnTo>
                  <a:pt x="1826136" y="41164"/>
                </a:lnTo>
                <a:lnTo>
                  <a:pt x="1824667" y="44625"/>
                </a:lnTo>
                <a:lnTo>
                  <a:pt x="1826576" y="50948"/>
                </a:lnTo>
                <a:lnTo>
                  <a:pt x="1829587" y="52615"/>
                </a:lnTo>
                <a:lnTo>
                  <a:pt x="1835095" y="50418"/>
                </a:lnTo>
                <a:lnTo>
                  <a:pt x="1836563" y="46957"/>
                </a:lnTo>
                <a:lnTo>
                  <a:pt x="1834654" y="40634"/>
                </a:lnTo>
                <a:lnTo>
                  <a:pt x="1831643" y="38967"/>
                </a:lnTo>
                <a:close/>
              </a:path>
              <a:path w="3263265" h="201295">
                <a:moveTo>
                  <a:pt x="1861677" y="27339"/>
                </a:moveTo>
                <a:lnTo>
                  <a:pt x="1858960" y="28442"/>
                </a:lnTo>
                <a:lnTo>
                  <a:pt x="1856170" y="29536"/>
                </a:lnTo>
                <a:lnTo>
                  <a:pt x="1854701" y="32997"/>
                </a:lnTo>
                <a:lnTo>
                  <a:pt x="1856610" y="39320"/>
                </a:lnTo>
                <a:lnTo>
                  <a:pt x="1859621" y="40987"/>
                </a:lnTo>
                <a:lnTo>
                  <a:pt x="1865202" y="38790"/>
                </a:lnTo>
                <a:lnTo>
                  <a:pt x="1866671" y="35329"/>
                </a:lnTo>
                <a:lnTo>
                  <a:pt x="1865716" y="32172"/>
                </a:lnTo>
                <a:lnTo>
                  <a:pt x="1864688" y="29006"/>
                </a:lnTo>
                <a:lnTo>
                  <a:pt x="1861677" y="27339"/>
                </a:lnTo>
                <a:close/>
              </a:path>
              <a:path w="3263265" h="201295">
                <a:moveTo>
                  <a:pt x="1891785" y="15703"/>
                </a:moveTo>
                <a:lnTo>
                  <a:pt x="1886277" y="17909"/>
                </a:lnTo>
                <a:lnTo>
                  <a:pt x="1884809" y="21369"/>
                </a:lnTo>
                <a:lnTo>
                  <a:pt x="1886718" y="27692"/>
                </a:lnTo>
                <a:lnTo>
                  <a:pt x="1889729" y="29360"/>
                </a:lnTo>
                <a:lnTo>
                  <a:pt x="1892519" y="28257"/>
                </a:lnTo>
                <a:lnTo>
                  <a:pt x="1895236" y="27154"/>
                </a:lnTo>
                <a:lnTo>
                  <a:pt x="1896705" y="23701"/>
                </a:lnTo>
                <a:lnTo>
                  <a:pt x="1894796" y="17378"/>
                </a:lnTo>
                <a:lnTo>
                  <a:pt x="1891785" y="15703"/>
                </a:lnTo>
                <a:close/>
              </a:path>
              <a:path w="3263265" h="201295">
                <a:moveTo>
                  <a:pt x="1921819" y="4075"/>
                </a:moveTo>
                <a:lnTo>
                  <a:pt x="1919102" y="5178"/>
                </a:lnTo>
                <a:lnTo>
                  <a:pt x="1916312" y="6281"/>
                </a:lnTo>
                <a:lnTo>
                  <a:pt x="1914843" y="9733"/>
                </a:lnTo>
                <a:lnTo>
                  <a:pt x="1916752" y="16065"/>
                </a:lnTo>
                <a:lnTo>
                  <a:pt x="1919763" y="17732"/>
                </a:lnTo>
                <a:lnTo>
                  <a:pt x="1925344" y="15526"/>
                </a:lnTo>
                <a:lnTo>
                  <a:pt x="1926813" y="12074"/>
                </a:lnTo>
                <a:lnTo>
                  <a:pt x="1925784" y="8916"/>
                </a:lnTo>
                <a:lnTo>
                  <a:pt x="1924830" y="5750"/>
                </a:lnTo>
                <a:lnTo>
                  <a:pt x="1921819" y="4075"/>
                </a:lnTo>
                <a:close/>
              </a:path>
              <a:path w="3263265" h="201295">
                <a:moveTo>
                  <a:pt x="1954791" y="0"/>
                </a:moveTo>
                <a:lnTo>
                  <a:pt x="1948916" y="0"/>
                </a:lnTo>
                <a:lnTo>
                  <a:pt x="1946566" y="2711"/>
                </a:lnTo>
                <a:lnTo>
                  <a:pt x="1946566" y="9413"/>
                </a:lnTo>
                <a:lnTo>
                  <a:pt x="1948916" y="12124"/>
                </a:lnTo>
                <a:lnTo>
                  <a:pt x="1954791" y="12124"/>
                </a:lnTo>
                <a:lnTo>
                  <a:pt x="1957140" y="9413"/>
                </a:lnTo>
                <a:lnTo>
                  <a:pt x="1957140" y="2711"/>
                </a:lnTo>
                <a:lnTo>
                  <a:pt x="1954791" y="0"/>
                </a:lnTo>
                <a:close/>
              </a:path>
              <a:path w="3263265" h="201295">
                <a:moveTo>
                  <a:pt x="1986514" y="0"/>
                </a:moveTo>
                <a:lnTo>
                  <a:pt x="1980639" y="0"/>
                </a:lnTo>
                <a:lnTo>
                  <a:pt x="1978289" y="2711"/>
                </a:lnTo>
                <a:lnTo>
                  <a:pt x="1978289" y="9413"/>
                </a:lnTo>
                <a:lnTo>
                  <a:pt x="1980639" y="12124"/>
                </a:lnTo>
                <a:lnTo>
                  <a:pt x="1986514" y="12124"/>
                </a:lnTo>
                <a:lnTo>
                  <a:pt x="1988864" y="9413"/>
                </a:lnTo>
                <a:lnTo>
                  <a:pt x="1988864" y="2711"/>
                </a:lnTo>
                <a:lnTo>
                  <a:pt x="1986514" y="0"/>
                </a:lnTo>
                <a:close/>
              </a:path>
              <a:path w="3263265" h="201295">
                <a:moveTo>
                  <a:pt x="2018237" y="0"/>
                </a:moveTo>
                <a:lnTo>
                  <a:pt x="2012436" y="0"/>
                </a:lnTo>
                <a:lnTo>
                  <a:pt x="2010012" y="2711"/>
                </a:lnTo>
                <a:lnTo>
                  <a:pt x="2010012" y="9413"/>
                </a:lnTo>
                <a:lnTo>
                  <a:pt x="2012436" y="12124"/>
                </a:lnTo>
                <a:lnTo>
                  <a:pt x="2018237" y="12124"/>
                </a:lnTo>
                <a:lnTo>
                  <a:pt x="2020587" y="9413"/>
                </a:lnTo>
                <a:lnTo>
                  <a:pt x="2020587" y="2711"/>
                </a:lnTo>
                <a:lnTo>
                  <a:pt x="2018237" y="0"/>
                </a:lnTo>
                <a:close/>
              </a:path>
              <a:path w="3263265" h="201295">
                <a:moveTo>
                  <a:pt x="2049960" y="0"/>
                </a:moveTo>
                <a:lnTo>
                  <a:pt x="2044159" y="0"/>
                </a:lnTo>
                <a:lnTo>
                  <a:pt x="2041735" y="2711"/>
                </a:lnTo>
                <a:lnTo>
                  <a:pt x="2041735" y="9413"/>
                </a:lnTo>
                <a:lnTo>
                  <a:pt x="2044159" y="12124"/>
                </a:lnTo>
                <a:lnTo>
                  <a:pt x="2049960" y="12124"/>
                </a:lnTo>
                <a:lnTo>
                  <a:pt x="2052383" y="9413"/>
                </a:lnTo>
                <a:lnTo>
                  <a:pt x="2052383" y="2711"/>
                </a:lnTo>
                <a:lnTo>
                  <a:pt x="2049960" y="0"/>
                </a:lnTo>
                <a:close/>
              </a:path>
              <a:path w="3263265" h="201295">
                <a:moveTo>
                  <a:pt x="2081757" y="0"/>
                </a:moveTo>
                <a:lnTo>
                  <a:pt x="2075882" y="0"/>
                </a:lnTo>
                <a:lnTo>
                  <a:pt x="2073532" y="2711"/>
                </a:lnTo>
                <a:lnTo>
                  <a:pt x="2073532" y="9413"/>
                </a:lnTo>
                <a:lnTo>
                  <a:pt x="2075882" y="12124"/>
                </a:lnTo>
                <a:lnTo>
                  <a:pt x="2081757" y="12124"/>
                </a:lnTo>
                <a:lnTo>
                  <a:pt x="2084106" y="9413"/>
                </a:lnTo>
                <a:lnTo>
                  <a:pt x="2084106" y="2711"/>
                </a:lnTo>
                <a:lnTo>
                  <a:pt x="2081757" y="0"/>
                </a:lnTo>
                <a:close/>
              </a:path>
              <a:path w="3263265" h="201295">
                <a:moveTo>
                  <a:pt x="2107825" y="10331"/>
                </a:moveTo>
                <a:lnTo>
                  <a:pt x="2104815" y="12006"/>
                </a:lnTo>
                <a:lnTo>
                  <a:pt x="2102905" y="18330"/>
                </a:lnTo>
                <a:lnTo>
                  <a:pt x="2104374" y="21782"/>
                </a:lnTo>
                <a:lnTo>
                  <a:pt x="2107164" y="22885"/>
                </a:lnTo>
                <a:lnTo>
                  <a:pt x="2109881" y="23988"/>
                </a:lnTo>
                <a:lnTo>
                  <a:pt x="2112892" y="22312"/>
                </a:lnTo>
                <a:lnTo>
                  <a:pt x="2114801" y="15989"/>
                </a:lnTo>
                <a:lnTo>
                  <a:pt x="2113406" y="12537"/>
                </a:lnTo>
                <a:lnTo>
                  <a:pt x="2107825" y="10331"/>
                </a:lnTo>
                <a:close/>
              </a:path>
              <a:path w="3263265" h="201295">
                <a:moveTo>
                  <a:pt x="2137786" y="22413"/>
                </a:moveTo>
                <a:lnTo>
                  <a:pt x="2134775" y="24089"/>
                </a:lnTo>
                <a:lnTo>
                  <a:pt x="2132866" y="30412"/>
                </a:lnTo>
                <a:lnTo>
                  <a:pt x="2134335" y="33864"/>
                </a:lnTo>
                <a:lnTo>
                  <a:pt x="2137052" y="34967"/>
                </a:lnTo>
                <a:lnTo>
                  <a:pt x="2139842" y="36070"/>
                </a:lnTo>
                <a:lnTo>
                  <a:pt x="2142853" y="34395"/>
                </a:lnTo>
                <a:lnTo>
                  <a:pt x="2144762" y="28071"/>
                </a:lnTo>
                <a:lnTo>
                  <a:pt x="2143294" y="24619"/>
                </a:lnTo>
                <a:lnTo>
                  <a:pt x="2140577" y="23516"/>
                </a:lnTo>
                <a:lnTo>
                  <a:pt x="2137786" y="22413"/>
                </a:lnTo>
                <a:close/>
              </a:path>
              <a:path w="3263265" h="201295">
                <a:moveTo>
                  <a:pt x="2167747" y="34496"/>
                </a:moveTo>
                <a:lnTo>
                  <a:pt x="2164736" y="36171"/>
                </a:lnTo>
                <a:lnTo>
                  <a:pt x="2163708" y="39329"/>
                </a:lnTo>
                <a:lnTo>
                  <a:pt x="2162753" y="42494"/>
                </a:lnTo>
                <a:lnTo>
                  <a:pt x="2164222" y="45947"/>
                </a:lnTo>
                <a:lnTo>
                  <a:pt x="2169803" y="48153"/>
                </a:lnTo>
                <a:lnTo>
                  <a:pt x="2172814" y="46477"/>
                </a:lnTo>
                <a:lnTo>
                  <a:pt x="2174723" y="40154"/>
                </a:lnTo>
                <a:lnTo>
                  <a:pt x="2173254" y="36702"/>
                </a:lnTo>
                <a:lnTo>
                  <a:pt x="2170464" y="35599"/>
                </a:lnTo>
                <a:lnTo>
                  <a:pt x="2167747" y="34496"/>
                </a:lnTo>
                <a:close/>
              </a:path>
              <a:path w="3263265" h="201295">
                <a:moveTo>
                  <a:pt x="2197634" y="46578"/>
                </a:moveTo>
                <a:lnTo>
                  <a:pt x="2194623" y="48254"/>
                </a:lnTo>
                <a:lnTo>
                  <a:pt x="2192714" y="54577"/>
                </a:lnTo>
                <a:lnTo>
                  <a:pt x="2194183" y="58029"/>
                </a:lnTo>
                <a:lnTo>
                  <a:pt x="2196900" y="59132"/>
                </a:lnTo>
                <a:lnTo>
                  <a:pt x="2199690" y="60235"/>
                </a:lnTo>
                <a:lnTo>
                  <a:pt x="2202701" y="58560"/>
                </a:lnTo>
                <a:lnTo>
                  <a:pt x="2204610" y="52236"/>
                </a:lnTo>
                <a:lnTo>
                  <a:pt x="2203142" y="48784"/>
                </a:lnTo>
                <a:lnTo>
                  <a:pt x="2200425" y="47681"/>
                </a:lnTo>
                <a:lnTo>
                  <a:pt x="2197634" y="46578"/>
                </a:lnTo>
                <a:close/>
              </a:path>
              <a:path w="3263265" h="201295">
                <a:moveTo>
                  <a:pt x="2227595" y="58661"/>
                </a:moveTo>
                <a:lnTo>
                  <a:pt x="2224584" y="60336"/>
                </a:lnTo>
                <a:lnTo>
                  <a:pt x="2222675" y="66659"/>
                </a:lnTo>
                <a:lnTo>
                  <a:pt x="2224143" y="70112"/>
                </a:lnTo>
                <a:lnTo>
                  <a:pt x="2226861" y="71223"/>
                </a:lnTo>
                <a:lnTo>
                  <a:pt x="2229651" y="72318"/>
                </a:lnTo>
                <a:lnTo>
                  <a:pt x="2232662" y="70650"/>
                </a:lnTo>
                <a:lnTo>
                  <a:pt x="2234571" y="64319"/>
                </a:lnTo>
                <a:lnTo>
                  <a:pt x="2233102" y="60867"/>
                </a:lnTo>
                <a:lnTo>
                  <a:pt x="2230385" y="59764"/>
                </a:lnTo>
                <a:lnTo>
                  <a:pt x="2227595" y="58661"/>
                </a:lnTo>
                <a:close/>
              </a:path>
              <a:path w="3263265" h="201295">
                <a:moveTo>
                  <a:pt x="2257482" y="70743"/>
                </a:moveTo>
                <a:lnTo>
                  <a:pt x="2254471" y="72419"/>
                </a:lnTo>
                <a:lnTo>
                  <a:pt x="2252562" y="78742"/>
                </a:lnTo>
                <a:lnTo>
                  <a:pt x="2254031" y="82202"/>
                </a:lnTo>
                <a:lnTo>
                  <a:pt x="2259538" y="84400"/>
                </a:lnTo>
                <a:lnTo>
                  <a:pt x="2262549" y="82733"/>
                </a:lnTo>
                <a:lnTo>
                  <a:pt x="2263504" y="79567"/>
                </a:lnTo>
                <a:lnTo>
                  <a:pt x="2264532" y="76410"/>
                </a:lnTo>
                <a:lnTo>
                  <a:pt x="2263063" y="72949"/>
                </a:lnTo>
                <a:lnTo>
                  <a:pt x="2257482" y="70743"/>
                </a:lnTo>
                <a:close/>
              </a:path>
              <a:path w="3263265" h="201295">
                <a:moveTo>
                  <a:pt x="2287443" y="82834"/>
                </a:moveTo>
                <a:lnTo>
                  <a:pt x="2284432" y="84501"/>
                </a:lnTo>
                <a:lnTo>
                  <a:pt x="2282523" y="90824"/>
                </a:lnTo>
                <a:lnTo>
                  <a:pt x="2283992" y="94285"/>
                </a:lnTo>
                <a:lnTo>
                  <a:pt x="2286709" y="95388"/>
                </a:lnTo>
                <a:lnTo>
                  <a:pt x="2289499" y="96483"/>
                </a:lnTo>
                <a:lnTo>
                  <a:pt x="2292510" y="94815"/>
                </a:lnTo>
                <a:lnTo>
                  <a:pt x="2294419" y="88492"/>
                </a:lnTo>
                <a:lnTo>
                  <a:pt x="2292950" y="85032"/>
                </a:lnTo>
                <a:lnTo>
                  <a:pt x="2290233" y="83929"/>
                </a:lnTo>
                <a:lnTo>
                  <a:pt x="2287443" y="82834"/>
                </a:lnTo>
                <a:close/>
              </a:path>
              <a:path w="3263265" h="201295">
                <a:moveTo>
                  <a:pt x="2317404" y="94916"/>
                </a:moveTo>
                <a:lnTo>
                  <a:pt x="2314393" y="96584"/>
                </a:lnTo>
                <a:lnTo>
                  <a:pt x="2312484" y="102907"/>
                </a:lnTo>
                <a:lnTo>
                  <a:pt x="2313879" y="106367"/>
                </a:lnTo>
                <a:lnTo>
                  <a:pt x="2319460" y="108565"/>
                </a:lnTo>
                <a:lnTo>
                  <a:pt x="2322471" y="106898"/>
                </a:lnTo>
                <a:lnTo>
                  <a:pt x="2324380" y="100575"/>
                </a:lnTo>
                <a:lnTo>
                  <a:pt x="2322911" y="97114"/>
                </a:lnTo>
                <a:lnTo>
                  <a:pt x="2317404" y="94916"/>
                </a:lnTo>
                <a:close/>
              </a:path>
              <a:path w="3263265" h="201295">
                <a:moveTo>
                  <a:pt x="2347291" y="106999"/>
                </a:moveTo>
                <a:lnTo>
                  <a:pt x="2344280" y="108666"/>
                </a:lnTo>
                <a:lnTo>
                  <a:pt x="2342371" y="114998"/>
                </a:lnTo>
                <a:lnTo>
                  <a:pt x="2343840" y="118450"/>
                </a:lnTo>
                <a:lnTo>
                  <a:pt x="2346630" y="119553"/>
                </a:lnTo>
                <a:lnTo>
                  <a:pt x="2349347" y="120656"/>
                </a:lnTo>
                <a:lnTo>
                  <a:pt x="2352358" y="118980"/>
                </a:lnTo>
                <a:lnTo>
                  <a:pt x="2354267" y="112657"/>
                </a:lnTo>
                <a:lnTo>
                  <a:pt x="2352872" y="109205"/>
                </a:lnTo>
                <a:lnTo>
                  <a:pt x="2347291" y="106999"/>
                </a:lnTo>
                <a:close/>
              </a:path>
              <a:path w="3263265" h="201295">
                <a:moveTo>
                  <a:pt x="2377252" y="119081"/>
                </a:moveTo>
                <a:lnTo>
                  <a:pt x="2374241" y="120749"/>
                </a:lnTo>
                <a:lnTo>
                  <a:pt x="2372332" y="127080"/>
                </a:lnTo>
                <a:lnTo>
                  <a:pt x="2373800" y="130532"/>
                </a:lnTo>
                <a:lnTo>
                  <a:pt x="2376517" y="131635"/>
                </a:lnTo>
                <a:lnTo>
                  <a:pt x="2379308" y="132738"/>
                </a:lnTo>
                <a:lnTo>
                  <a:pt x="2382319" y="131063"/>
                </a:lnTo>
                <a:lnTo>
                  <a:pt x="2384228" y="124740"/>
                </a:lnTo>
                <a:lnTo>
                  <a:pt x="2382759" y="121287"/>
                </a:lnTo>
                <a:lnTo>
                  <a:pt x="2380042" y="120184"/>
                </a:lnTo>
                <a:lnTo>
                  <a:pt x="2377252" y="119081"/>
                </a:lnTo>
                <a:close/>
              </a:path>
              <a:path w="3263265" h="201295">
                <a:moveTo>
                  <a:pt x="2407433" y="126786"/>
                </a:moveTo>
                <a:lnTo>
                  <a:pt x="2404642" y="128949"/>
                </a:lnTo>
                <a:lnTo>
                  <a:pt x="2403614" y="135534"/>
                </a:lnTo>
                <a:lnTo>
                  <a:pt x="2405450" y="138700"/>
                </a:lnTo>
                <a:lnTo>
                  <a:pt x="2411251" y="139937"/>
                </a:lnTo>
                <a:lnTo>
                  <a:pt x="2413968" y="137773"/>
                </a:lnTo>
                <a:lnTo>
                  <a:pt x="2414556" y="134481"/>
                </a:lnTo>
                <a:lnTo>
                  <a:pt x="2415070" y="131189"/>
                </a:lnTo>
                <a:lnTo>
                  <a:pt x="2413160" y="128023"/>
                </a:lnTo>
                <a:lnTo>
                  <a:pt x="2407433" y="126786"/>
                </a:lnTo>
                <a:close/>
              </a:path>
              <a:path w="3263265" h="201295">
                <a:moveTo>
                  <a:pt x="2438495" y="134086"/>
                </a:moveTo>
                <a:lnTo>
                  <a:pt x="2435778" y="136249"/>
                </a:lnTo>
                <a:lnTo>
                  <a:pt x="2435190" y="139542"/>
                </a:lnTo>
                <a:lnTo>
                  <a:pt x="2434676" y="142834"/>
                </a:lnTo>
                <a:lnTo>
                  <a:pt x="2436586" y="146000"/>
                </a:lnTo>
                <a:lnTo>
                  <a:pt x="2442313" y="147237"/>
                </a:lnTo>
                <a:lnTo>
                  <a:pt x="2445104" y="145065"/>
                </a:lnTo>
                <a:lnTo>
                  <a:pt x="2446132" y="138489"/>
                </a:lnTo>
                <a:lnTo>
                  <a:pt x="2444296" y="135315"/>
                </a:lnTo>
                <a:lnTo>
                  <a:pt x="2438495" y="134086"/>
                </a:lnTo>
                <a:close/>
              </a:path>
              <a:path w="3263265" h="201295">
                <a:moveTo>
                  <a:pt x="2469631" y="141377"/>
                </a:moveTo>
                <a:lnTo>
                  <a:pt x="2466840" y="143550"/>
                </a:lnTo>
                <a:lnTo>
                  <a:pt x="2466326" y="146842"/>
                </a:lnTo>
                <a:lnTo>
                  <a:pt x="2465739" y="150134"/>
                </a:lnTo>
                <a:lnTo>
                  <a:pt x="2467648" y="153300"/>
                </a:lnTo>
                <a:lnTo>
                  <a:pt x="2473376" y="154537"/>
                </a:lnTo>
                <a:lnTo>
                  <a:pt x="2476166" y="152365"/>
                </a:lnTo>
                <a:lnTo>
                  <a:pt x="2476680" y="149073"/>
                </a:lnTo>
                <a:lnTo>
                  <a:pt x="2477268" y="145781"/>
                </a:lnTo>
                <a:lnTo>
                  <a:pt x="2475358" y="142615"/>
                </a:lnTo>
                <a:lnTo>
                  <a:pt x="2469631" y="141377"/>
                </a:lnTo>
                <a:close/>
              </a:path>
              <a:path w="3263265" h="201295">
                <a:moveTo>
                  <a:pt x="2500693" y="148677"/>
                </a:moveTo>
                <a:lnTo>
                  <a:pt x="2497902" y="150850"/>
                </a:lnTo>
                <a:lnTo>
                  <a:pt x="2496874" y="157425"/>
                </a:lnTo>
                <a:lnTo>
                  <a:pt x="2498710" y="160600"/>
                </a:lnTo>
                <a:lnTo>
                  <a:pt x="2501574" y="161214"/>
                </a:lnTo>
                <a:lnTo>
                  <a:pt x="2504511" y="161829"/>
                </a:lnTo>
                <a:lnTo>
                  <a:pt x="2507228" y="159665"/>
                </a:lnTo>
                <a:lnTo>
                  <a:pt x="2507816" y="156373"/>
                </a:lnTo>
                <a:lnTo>
                  <a:pt x="2508330" y="153081"/>
                </a:lnTo>
                <a:lnTo>
                  <a:pt x="2506421" y="149915"/>
                </a:lnTo>
                <a:lnTo>
                  <a:pt x="2500693" y="148677"/>
                </a:lnTo>
                <a:close/>
              </a:path>
              <a:path w="3263265" h="201295">
                <a:moveTo>
                  <a:pt x="2531755" y="155977"/>
                </a:moveTo>
                <a:lnTo>
                  <a:pt x="2529038" y="158141"/>
                </a:lnTo>
                <a:lnTo>
                  <a:pt x="2528451" y="161433"/>
                </a:lnTo>
                <a:lnTo>
                  <a:pt x="2527937" y="164725"/>
                </a:lnTo>
                <a:lnTo>
                  <a:pt x="2529846" y="167891"/>
                </a:lnTo>
                <a:lnTo>
                  <a:pt x="2535574" y="169129"/>
                </a:lnTo>
                <a:lnTo>
                  <a:pt x="2538364" y="166965"/>
                </a:lnTo>
                <a:lnTo>
                  <a:pt x="2539392" y="160381"/>
                </a:lnTo>
                <a:lnTo>
                  <a:pt x="2537556" y="157215"/>
                </a:lnTo>
                <a:lnTo>
                  <a:pt x="2531755" y="155977"/>
                </a:lnTo>
                <a:close/>
              </a:path>
              <a:path w="3263265" h="201295">
                <a:moveTo>
                  <a:pt x="2562891" y="163277"/>
                </a:moveTo>
                <a:lnTo>
                  <a:pt x="2560100" y="165441"/>
                </a:lnTo>
                <a:lnTo>
                  <a:pt x="2559586" y="168733"/>
                </a:lnTo>
                <a:lnTo>
                  <a:pt x="2558999" y="172025"/>
                </a:lnTo>
                <a:lnTo>
                  <a:pt x="2560908" y="175191"/>
                </a:lnTo>
                <a:lnTo>
                  <a:pt x="2566636" y="176429"/>
                </a:lnTo>
                <a:lnTo>
                  <a:pt x="2569426" y="174265"/>
                </a:lnTo>
                <a:lnTo>
                  <a:pt x="2569940" y="170973"/>
                </a:lnTo>
                <a:lnTo>
                  <a:pt x="2570528" y="167681"/>
                </a:lnTo>
                <a:lnTo>
                  <a:pt x="2568619" y="164515"/>
                </a:lnTo>
                <a:lnTo>
                  <a:pt x="2562891" y="163277"/>
                </a:lnTo>
                <a:close/>
              </a:path>
              <a:path w="3263265" h="201295">
                <a:moveTo>
                  <a:pt x="2593953" y="170577"/>
                </a:moveTo>
                <a:lnTo>
                  <a:pt x="2591162" y="172741"/>
                </a:lnTo>
                <a:lnTo>
                  <a:pt x="2590134" y="179325"/>
                </a:lnTo>
                <a:lnTo>
                  <a:pt x="2591970" y="182491"/>
                </a:lnTo>
                <a:lnTo>
                  <a:pt x="2597771" y="183729"/>
                </a:lnTo>
                <a:lnTo>
                  <a:pt x="2600488" y="181557"/>
                </a:lnTo>
                <a:lnTo>
                  <a:pt x="2601076" y="178273"/>
                </a:lnTo>
                <a:lnTo>
                  <a:pt x="2601590" y="174981"/>
                </a:lnTo>
                <a:lnTo>
                  <a:pt x="2599681" y="171815"/>
                </a:lnTo>
                <a:lnTo>
                  <a:pt x="2593953" y="170577"/>
                </a:lnTo>
                <a:close/>
              </a:path>
              <a:path w="3263265" h="201295">
                <a:moveTo>
                  <a:pt x="2625015" y="177877"/>
                </a:moveTo>
                <a:lnTo>
                  <a:pt x="2622298" y="180041"/>
                </a:lnTo>
                <a:lnTo>
                  <a:pt x="2621711" y="183333"/>
                </a:lnTo>
                <a:lnTo>
                  <a:pt x="2621197" y="186625"/>
                </a:lnTo>
                <a:lnTo>
                  <a:pt x="2623106" y="189791"/>
                </a:lnTo>
                <a:lnTo>
                  <a:pt x="2628834" y="191029"/>
                </a:lnTo>
                <a:lnTo>
                  <a:pt x="2631624" y="188857"/>
                </a:lnTo>
                <a:lnTo>
                  <a:pt x="2632652" y="182281"/>
                </a:lnTo>
                <a:lnTo>
                  <a:pt x="2630816" y="179107"/>
                </a:lnTo>
                <a:lnTo>
                  <a:pt x="2627953" y="178492"/>
                </a:lnTo>
                <a:lnTo>
                  <a:pt x="2625015" y="177877"/>
                </a:lnTo>
                <a:close/>
              </a:path>
              <a:path w="3263265" h="201295">
                <a:moveTo>
                  <a:pt x="2656151" y="185169"/>
                </a:moveTo>
                <a:lnTo>
                  <a:pt x="2653360" y="187341"/>
                </a:lnTo>
                <a:lnTo>
                  <a:pt x="2652846" y="190633"/>
                </a:lnTo>
                <a:lnTo>
                  <a:pt x="2652259" y="193917"/>
                </a:lnTo>
                <a:lnTo>
                  <a:pt x="2654168" y="197091"/>
                </a:lnTo>
                <a:lnTo>
                  <a:pt x="2659969" y="198329"/>
                </a:lnTo>
                <a:lnTo>
                  <a:pt x="2662686" y="196157"/>
                </a:lnTo>
                <a:lnTo>
                  <a:pt x="2663200" y="192865"/>
                </a:lnTo>
                <a:lnTo>
                  <a:pt x="2663788" y="189572"/>
                </a:lnTo>
                <a:lnTo>
                  <a:pt x="2661879" y="186407"/>
                </a:lnTo>
                <a:lnTo>
                  <a:pt x="2656151" y="185169"/>
                </a:lnTo>
                <a:close/>
              </a:path>
              <a:path w="3263265" h="201295">
                <a:moveTo>
                  <a:pt x="2691693" y="188099"/>
                </a:moveTo>
                <a:lnTo>
                  <a:pt x="2685891" y="188789"/>
                </a:lnTo>
                <a:lnTo>
                  <a:pt x="2683762" y="191770"/>
                </a:lnTo>
                <a:lnTo>
                  <a:pt x="2684349" y="198430"/>
                </a:lnTo>
                <a:lnTo>
                  <a:pt x="2686993" y="200855"/>
                </a:lnTo>
                <a:lnTo>
                  <a:pt x="2692794" y="200156"/>
                </a:lnTo>
                <a:lnTo>
                  <a:pt x="2694924" y="197176"/>
                </a:lnTo>
                <a:lnTo>
                  <a:pt x="2694556" y="193850"/>
                </a:lnTo>
                <a:lnTo>
                  <a:pt x="2694263" y="190515"/>
                </a:lnTo>
                <a:lnTo>
                  <a:pt x="2691693" y="188099"/>
                </a:lnTo>
                <a:close/>
              </a:path>
              <a:path w="3263265" h="201295">
                <a:moveTo>
                  <a:pt x="2723269" y="184394"/>
                </a:moveTo>
                <a:lnTo>
                  <a:pt x="2717468" y="185093"/>
                </a:lnTo>
                <a:lnTo>
                  <a:pt x="2715338" y="188074"/>
                </a:lnTo>
                <a:lnTo>
                  <a:pt x="2715925" y="194734"/>
                </a:lnTo>
                <a:lnTo>
                  <a:pt x="2718496" y="197150"/>
                </a:lnTo>
                <a:lnTo>
                  <a:pt x="2724370" y="196460"/>
                </a:lnTo>
                <a:lnTo>
                  <a:pt x="2726426" y="193479"/>
                </a:lnTo>
                <a:lnTo>
                  <a:pt x="2725839" y="186819"/>
                </a:lnTo>
                <a:lnTo>
                  <a:pt x="2723269" y="184394"/>
                </a:lnTo>
                <a:close/>
              </a:path>
              <a:path w="3263265" h="201295">
                <a:moveTo>
                  <a:pt x="2754845" y="180698"/>
                </a:moveTo>
                <a:lnTo>
                  <a:pt x="2748970" y="181388"/>
                </a:lnTo>
                <a:lnTo>
                  <a:pt x="2746914" y="184369"/>
                </a:lnTo>
                <a:lnTo>
                  <a:pt x="2747502" y="191037"/>
                </a:lnTo>
                <a:lnTo>
                  <a:pt x="2750072" y="193454"/>
                </a:lnTo>
                <a:lnTo>
                  <a:pt x="2755947" y="192755"/>
                </a:lnTo>
                <a:lnTo>
                  <a:pt x="2758003" y="189774"/>
                </a:lnTo>
                <a:lnTo>
                  <a:pt x="2757415" y="183114"/>
                </a:lnTo>
                <a:lnTo>
                  <a:pt x="2754845" y="180698"/>
                </a:lnTo>
                <a:close/>
              </a:path>
              <a:path w="3263265" h="201295">
                <a:moveTo>
                  <a:pt x="2786421" y="176993"/>
                </a:moveTo>
                <a:lnTo>
                  <a:pt x="2780547" y="177692"/>
                </a:lnTo>
                <a:lnTo>
                  <a:pt x="2778491" y="180673"/>
                </a:lnTo>
                <a:lnTo>
                  <a:pt x="2779078" y="187333"/>
                </a:lnTo>
                <a:lnTo>
                  <a:pt x="2781648" y="189749"/>
                </a:lnTo>
                <a:lnTo>
                  <a:pt x="2787449" y="189059"/>
                </a:lnTo>
                <a:lnTo>
                  <a:pt x="2789579" y="186078"/>
                </a:lnTo>
                <a:lnTo>
                  <a:pt x="2788991" y="179418"/>
                </a:lnTo>
                <a:lnTo>
                  <a:pt x="2786421" y="176993"/>
                </a:lnTo>
                <a:close/>
              </a:path>
              <a:path w="3263265" h="201295">
                <a:moveTo>
                  <a:pt x="2817924" y="173297"/>
                </a:moveTo>
                <a:lnTo>
                  <a:pt x="2812123" y="173996"/>
                </a:lnTo>
                <a:lnTo>
                  <a:pt x="2810067" y="176976"/>
                </a:lnTo>
                <a:lnTo>
                  <a:pt x="2810654" y="183636"/>
                </a:lnTo>
                <a:lnTo>
                  <a:pt x="2813224" y="186053"/>
                </a:lnTo>
                <a:lnTo>
                  <a:pt x="2819026" y="185354"/>
                </a:lnTo>
                <a:lnTo>
                  <a:pt x="2821155" y="182373"/>
                </a:lnTo>
                <a:lnTo>
                  <a:pt x="2820568" y="175713"/>
                </a:lnTo>
                <a:lnTo>
                  <a:pt x="2817924" y="173297"/>
                </a:lnTo>
                <a:close/>
              </a:path>
              <a:path w="3263265" h="201295">
                <a:moveTo>
                  <a:pt x="2849500" y="169601"/>
                </a:moveTo>
                <a:lnTo>
                  <a:pt x="2843699" y="170291"/>
                </a:lnTo>
                <a:lnTo>
                  <a:pt x="2841570" y="173272"/>
                </a:lnTo>
                <a:lnTo>
                  <a:pt x="2841937" y="176606"/>
                </a:lnTo>
                <a:lnTo>
                  <a:pt x="2842231" y="179932"/>
                </a:lnTo>
                <a:lnTo>
                  <a:pt x="2844801" y="182348"/>
                </a:lnTo>
                <a:lnTo>
                  <a:pt x="2850602" y="181658"/>
                </a:lnTo>
                <a:lnTo>
                  <a:pt x="2852731" y="178677"/>
                </a:lnTo>
                <a:lnTo>
                  <a:pt x="2852144" y="172017"/>
                </a:lnTo>
                <a:lnTo>
                  <a:pt x="2849500" y="169601"/>
                </a:lnTo>
                <a:close/>
              </a:path>
              <a:path w="3263265" h="201295">
                <a:moveTo>
                  <a:pt x="2881077" y="165896"/>
                </a:moveTo>
                <a:lnTo>
                  <a:pt x="2875275" y="166595"/>
                </a:lnTo>
                <a:lnTo>
                  <a:pt x="2873146" y="169575"/>
                </a:lnTo>
                <a:lnTo>
                  <a:pt x="2873440" y="172901"/>
                </a:lnTo>
                <a:lnTo>
                  <a:pt x="2873807" y="176235"/>
                </a:lnTo>
                <a:lnTo>
                  <a:pt x="2876377" y="178652"/>
                </a:lnTo>
                <a:lnTo>
                  <a:pt x="2882178" y="177953"/>
                </a:lnTo>
                <a:lnTo>
                  <a:pt x="2884308" y="174972"/>
                </a:lnTo>
                <a:lnTo>
                  <a:pt x="2883720" y="168312"/>
                </a:lnTo>
                <a:lnTo>
                  <a:pt x="2881077" y="165896"/>
                </a:lnTo>
                <a:close/>
              </a:path>
              <a:path w="3263265" h="201295">
                <a:moveTo>
                  <a:pt x="2912653" y="162199"/>
                </a:moveTo>
                <a:lnTo>
                  <a:pt x="2906852" y="162890"/>
                </a:lnTo>
                <a:lnTo>
                  <a:pt x="2904722" y="165871"/>
                </a:lnTo>
                <a:lnTo>
                  <a:pt x="2905310" y="172531"/>
                </a:lnTo>
                <a:lnTo>
                  <a:pt x="2907953" y="174947"/>
                </a:lnTo>
                <a:lnTo>
                  <a:pt x="2913754" y="174257"/>
                </a:lnTo>
                <a:lnTo>
                  <a:pt x="2915884" y="171276"/>
                </a:lnTo>
                <a:lnTo>
                  <a:pt x="2915297" y="164616"/>
                </a:lnTo>
                <a:lnTo>
                  <a:pt x="2912653" y="162199"/>
                </a:lnTo>
                <a:close/>
              </a:path>
              <a:path w="3263265" h="201295">
                <a:moveTo>
                  <a:pt x="2944229" y="158495"/>
                </a:moveTo>
                <a:lnTo>
                  <a:pt x="2938428" y="159194"/>
                </a:lnTo>
                <a:lnTo>
                  <a:pt x="2936298" y="162174"/>
                </a:lnTo>
                <a:lnTo>
                  <a:pt x="2936886" y="168834"/>
                </a:lnTo>
                <a:lnTo>
                  <a:pt x="2939529" y="171251"/>
                </a:lnTo>
                <a:lnTo>
                  <a:pt x="2945331" y="170552"/>
                </a:lnTo>
                <a:lnTo>
                  <a:pt x="2947460" y="167571"/>
                </a:lnTo>
                <a:lnTo>
                  <a:pt x="2947167" y="164245"/>
                </a:lnTo>
                <a:lnTo>
                  <a:pt x="2946799" y="160911"/>
                </a:lnTo>
                <a:lnTo>
                  <a:pt x="2944229" y="158495"/>
                </a:lnTo>
                <a:close/>
              </a:path>
              <a:path w="3263265" h="201295">
                <a:moveTo>
                  <a:pt x="2975805" y="154798"/>
                </a:moveTo>
                <a:lnTo>
                  <a:pt x="2970004" y="155489"/>
                </a:lnTo>
                <a:lnTo>
                  <a:pt x="2967875" y="158469"/>
                </a:lnTo>
                <a:lnTo>
                  <a:pt x="2968462" y="165130"/>
                </a:lnTo>
                <a:lnTo>
                  <a:pt x="2971106" y="167546"/>
                </a:lnTo>
                <a:lnTo>
                  <a:pt x="2976907" y="166856"/>
                </a:lnTo>
                <a:lnTo>
                  <a:pt x="2979037" y="163875"/>
                </a:lnTo>
                <a:lnTo>
                  <a:pt x="2978743" y="160541"/>
                </a:lnTo>
                <a:lnTo>
                  <a:pt x="2978376" y="157215"/>
                </a:lnTo>
                <a:lnTo>
                  <a:pt x="2975805" y="154798"/>
                </a:lnTo>
                <a:close/>
              </a:path>
              <a:path w="3263265" h="201295">
                <a:moveTo>
                  <a:pt x="3007382" y="151094"/>
                </a:moveTo>
                <a:lnTo>
                  <a:pt x="3001580" y="151793"/>
                </a:lnTo>
                <a:lnTo>
                  <a:pt x="2999451" y="154773"/>
                </a:lnTo>
                <a:lnTo>
                  <a:pt x="3000038" y="161433"/>
                </a:lnTo>
                <a:lnTo>
                  <a:pt x="3002682" y="163850"/>
                </a:lnTo>
                <a:lnTo>
                  <a:pt x="3008483" y="163159"/>
                </a:lnTo>
                <a:lnTo>
                  <a:pt x="3010613" y="160170"/>
                </a:lnTo>
                <a:lnTo>
                  <a:pt x="3010246" y="156844"/>
                </a:lnTo>
                <a:lnTo>
                  <a:pt x="3009952" y="153510"/>
                </a:lnTo>
                <a:lnTo>
                  <a:pt x="3007382" y="151094"/>
                </a:lnTo>
                <a:close/>
              </a:path>
              <a:path w="3263265" h="201295">
                <a:moveTo>
                  <a:pt x="3038958" y="147397"/>
                </a:moveTo>
                <a:lnTo>
                  <a:pt x="3033157" y="148088"/>
                </a:lnTo>
                <a:lnTo>
                  <a:pt x="3031027" y="151068"/>
                </a:lnTo>
                <a:lnTo>
                  <a:pt x="3031615" y="157729"/>
                </a:lnTo>
                <a:lnTo>
                  <a:pt x="3034185" y="160153"/>
                </a:lnTo>
                <a:lnTo>
                  <a:pt x="3040059" y="159455"/>
                </a:lnTo>
                <a:lnTo>
                  <a:pt x="3042116" y="156474"/>
                </a:lnTo>
                <a:lnTo>
                  <a:pt x="3041528" y="149814"/>
                </a:lnTo>
                <a:lnTo>
                  <a:pt x="3038958" y="147397"/>
                </a:lnTo>
                <a:close/>
              </a:path>
              <a:path w="3263265" h="201295">
                <a:moveTo>
                  <a:pt x="3070534" y="143693"/>
                </a:moveTo>
                <a:lnTo>
                  <a:pt x="3064660" y="144391"/>
                </a:lnTo>
                <a:lnTo>
                  <a:pt x="3062603" y="147372"/>
                </a:lnTo>
                <a:lnTo>
                  <a:pt x="3063191" y="154032"/>
                </a:lnTo>
                <a:lnTo>
                  <a:pt x="3065761" y="156449"/>
                </a:lnTo>
                <a:lnTo>
                  <a:pt x="3071636" y="155758"/>
                </a:lnTo>
                <a:lnTo>
                  <a:pt x="3073692" y="152778"/>
                </a:lnTo>
                <a:lnTo>
                  <a:pt x="3073104" y="146118"/>
                </a:lnTo>
                <a:lnTo>
                  <a:pt x="3070534" y="143693"/>
                </a:lnTo>
                <a:close/>
              </a:path>
              <a:path w="3263265" h="201295">
                <a:moveTo>
                  <a:pt x="3102111" y="139996"/>
                </a:moveTo>
                <a:lnTo>
                  <a:pt x="3096236" y="140687"/>
                </a:lnTo>
                <a:lnTo>
                  <a:pt x="3094180" y="143667"/>
                </a:lnTo>
                <a:lnTo>
                  <a:pt x="3094767" y="150336"/>
                </a:lnTo>
                <a:lnTo>
                  <a:pt x="3097337" y="152752"/>
                </a:lnTo>
                <a:lnTo>
                  <a:pt x="3103212" y="152054"/>
                </a:lnTo>
                <a:lnTo>
                  <a:pt x="3105268" y="149073"/>
                </a:lnTo>
                <a:lnTo>
                  <a:pt x="3104681" y="142413"/>
                </a:lnTo>
                <a:lnTo>
                  <a:pt x="3102111" y="139996"/>
                </a:lnTo>
                <a:close/>
              </a:path>
              <a:path w="3263265" h="201295">
                <a:moveTo>
                  <a:pt x="3133687" y="136292"/>
                </a:moveTo>
                <a:lnTo>
                  <a:pt x="3127812" y="136990"/>
                </a:lnTo>
                <a:lnTo>
                  <a:pt x="3125756" y="139971"/>
                </a:lnTo>
                <a:lnTo>
                  <a:pt x="3126343" y="146631"/>
                </a:lnTo>
                <a:lnTo>
                  <a:pt x="3128914" y="149048"/>
                </a:lnTo>
                <a:lnTo>
                  <a:pt x="3134715" y="148357"/>
                </a:lnTo>
                <a:lnTo>
                  <a:pt x="3136844" y="145377"/>
                </a:lnTo>
                <a:lnTo>
                  <a:pt x="3136257" y="138717"/>
                </a:lnTo>
                <a:lnTo>
                  <a:pt x="3133687" y="136292"/>
                </a:lnTo>
                <a:close/>
              </a:path>
              <a:path w="3263265" h="201295">
                <a:moveTo>
                  <a:pt x="3165190" y="132595"/>
                </a:moveTo>
                <a:lnTo>
                  <a:pt x="3159388" y="133294"/>
                </a:lnTo>
                <a:lnTo>
                  <a:pt x="3157259" y="136275"/>
                </a:lnTo>
                <a:lnTo>
                  <a:pt x="3157626" y="139601"/>
                </a:lnTo>
                <a:lnTo>
                  <a:pt x="3157920" y="142935"/>
                </a:lnTo>
                <a:lnTo>
                  <a:pt x="3160490" y="145351"/>
                </a:lnTo>
                <a:lnTo>
                  <a:pt x="3166291" y="144653"/>
                </a:lnTo>
                <a:lnTo>
                  <a:pt x="3168421" y="141672"/>
                </a:lnTo>
                <a:lnTo>
                  <a:pt x="3167833" y="135012"/>
                </a:lnTo>
                <a:lnTo>
                  <a:pt x="3165190" y="132595"/>
                </a:lnTo>
                <a:close/>
              </a:path>
              <a:path w="3263265" h="201295">
                <a:moveTo>
                  <a:pt x="3196766" y="128899"/>
                </a:moveTo>
                <a:lnTo>
                  <a:pt x="3190965" y="129589"/>
                </a:lnTo>
                <a:lnTo>
                  <a:pt x="3188835" y="132570"/>
                </a:lnTo>
                <a:lnTo>
                  <a:pt x="3189129" y="135904"/>
                </a:lnTo>
                <a:lnTo>
                  <a:pt x="3189496" y="139230"/>
                </a:lnTo>
                <a:lnTo>
                  <a:pt x="3192066" y="141647"/>
                </a:lnTo>
                <a:lnTo>
                  <a:pt x="3197867" y="140956"/>
                </a:lnTo>
                <a:lnTo>
                  <a:pt x="3199997" y="137976"/>
                </a:lnTo>
                <a:lnTo>
                  <a:pt x="3199409" y="131315"/>
                </a:lnTo>
                <a:lnTo>
                  <a:pt x="3196766" y="128899"/>
                </a:lnTo>
                <a:close/>
              </a:path>
              <a:path w="3263265" h="201295">
                <a:moveTo>
                  <a:pt x="3228342" y="125194"/>
                </a:moveTo>
                <a:lnTo>
                  <a:pt x="3222541" y="125893"/>
                </a:lnTo>
                <a:lnTo>
                  <a:pt x="3220411" y="128874"/>
                </a:lnTo>
                <a:lnTo>
                  <a:pt x="3220705" y="132200"/>
                </a:lnTo>
                <a:lnTo>
                  <a:pt x="3221072" y="135534"/>
                </a:lnTo>
                <a:lnTo>
                  <a:pt x="3223642" y="137950"/>
                </a:lnTo>
                <a:lnTo>
                  <a:pt x="3229444" y="137251"/>
                </a:lnTo>
                <a:lnTo>
                  <a:pt x="3231573" y="134271"/>
                </a:lnTo>
                <a:lnTo>
                  <a:pt x="3230986" y="127611"/>
                </a:lnTo>
                <a:lnTo>
                  <a:pt x="3228342" y="125194"/>
                </a:lnTo>
                <a:close/>
              </a:path>
              <a:path w="3263265" h="201295">
                <a:moveTo>
                  <a:pt x="3259918" y="121498"/>
                </a:moveTo>
                <a:lnTo>
                  <a:pt x="3254117" y="122188"/>
                </a:lnTo>
                <a:lnTo>
                  <a:pt x="3251988" y="125169"/>
                </a:lnTo>
                <a:lnTo>
                  <a:pt x="3252575" y="131829"/>
                </a:lnTo>
                <a:lnTo>
                  <a:pt x="3255219" y="134246"/>
                </a:lnTo>
                <a:lnTo>
                  <a:pt x="3261020" y="133555"/>
                </a:lnTo>
                <a:lnTo>
                  <a:pt x="3263149" y="130575"/>
                </a:lnTo>
                <a:lnTo>
                  <a:pt x="3262562" y="123914"/>
                </a:lnTo>
                <a:lnTo>
                  <a:pt x="3259918" y="121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0" name="object 39">
            <a:extLst>
              <a:ext uri="{FF2B5EF4-FFF2-40B4-BE49-F238E27FC236}">
                <a16:creationId xmlns:a16="http://schemas.microsoft.com/office/drawing/2014/main" id="{677126F9-1548-42A2-A2F4-093BEBAF6EFE}"/>
              </a:ext>
            </a:extLst>
          </p:cNvPr>
          <p:cNvSpPr>
            <a:spLocks/>
          </p:cNvSpPr>
          <p:nvPr/>
        </p:nvSpPr>
        <p:spPr bwMode="auto">
          <a:xfrm>
            <a:off x="1009650" y="3479800"/>
            <a:ext cx="11113" cy="69850"/>
          </a:xfrm>
          <a:custGeom>
            <a:avLst/>
            <a:gdLst>
              <a:gd name="T0" fmla="*/ 0 w 10794"/>
              <a:gd name="T1" fmla="*/ 69716 h 69850"/>
              <a:gd name="T2" fmla="*/ 10574 w 10794"/>
              <a:gd name="T3" fmla="*/ 69716 h 69850"/>
              <a:gd name="T4" fmla="*/ 10574 w 10794"/>
              <a:gd name="T5" fmla="*/ 0 h 69850"/>
              <a:gd name="T6" fmla="*/ 0 w 10794"/>
              <a:gd name="T7" fmla="*/ 0 h 69850"/>
              <a:gd name="T8" fmla="*/ 0 w 10794"/>
              <a:gd name="T9" fmla="*/ 69716 h 6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9850">
                <a:moveTo>
                  <a:pt x="0" y="69716"/>
                </a:moveTo>
                <a:lnTo>
                  <a:pt x="10574" y="69716"/>
                </a:lnTo>
                <a:lnTo>
                  <a:pt x="10574" y="0"/>
                </a:lnTo>
                <a:lnTo>
                  <a:pt x="0" y="0"/>
                </a:lnTo>
                <a:lnTo>
                  <a:pt x="0" y="69716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1" name="object 40">
            <a:extLst>
              <a:ext uri="{FF2B5EF4-FFF2-40B4-BE49-F238E27FC236}">
                <a16:creationId xmlns:a16="http://schemas.microsoft.com/office/drawing/2014/main" id="{AD4D0054-CC36-4A5A-B62C-1AA473ECDA50}"/>
              </a:ext>
            </a:extLst>
          </p:cNvPr>
          <p:cNvSpPr>
            <a:spLocks/>
          </p:cNvSpPr>
          <p:nvPr/>
        </p:nvSpPr>
        <p:spPr bwMode="auto">
          <a:xfrm>
            <a:off x="993775" y="3543300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2" name="object 41">
            <a:extLst>
              <a:ext uri="{FF2B5EF4-FFF2-40B4-BE49-F238E27FC236}">
                <a16:creationId xmlns:a16="http://schemas.microsoft.com/office/drawing/2014/main" id="{66CDC41F-0ED6-405E-8ECA-74518E9C614E}"/>
              </a:ext>
            </a:extLst>
          </p:cNvPr>
          <p:cNvSpPr>
            <a:spLocks/>
          </p:cNvSpPr>
          <p:nvPr/>
        </p:nvSpPr>
        <p:spPr bwMode="auto">
          <a:xfrm>
            <a:off x="1157288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3" name="object 42">
            <a:extLst>
              <a:ext uri="{FF2B5EF4-FFF2-40B4-BE49-F238E27FC236}">
                <a16:creationId xmlns:a16="http://schemas.microsoft.com/office/drawing/2014/main" id="{F4CAB306-D7A4-4707-A062-BF7813592EF1}"/>
              </a:ext>
            </a:extLst>
          </p:cNvPr>
          <p:cNvSpPr>
            <a:spLocks/>
          </p:cNvSpPr>
          <p:nvPr/>
        </p:nvSpPr>
        <p:spPr bwMode="auto">
          <a:xfrm>
            <a:off x="1141413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4" name="object 43">
            <a:extLst>
              <a:ext uri="{FF2B5EF4-FFF2-40B4-BE49-F238E27FC236}">
                <a16:creationId xmlns:a16="http://schemas.microsoft.com/office/drawing/2014/main" id="{896E9C01-7155-4FD6-B0D7-8B9CD30969BD}"/>
              </a:ext>
            </a:extLst>
          </p:cNvPr>
          <p:cNvSpPr>
            <a:spLocks/>
          </p:cNvSpPr>
          <p:nvPr/>
        </p:nvSpPr>
        <p:spPr bwMode="auto">
          <a:xfrm>
            <a:off x="1306513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5" name="object 44">
            <a:extLst>
              <a:ext uri="{FF2B5EF4-FFF2-40B4-BE49-F238E27FC236}">
                <a16:creationId xmlns:a16="http://schemas.microsoft.com/office/drawing/2014/main" id="{3AE398F5-F452-4355-8D7E-E8FC19FE0BCC}"/>
              </a:ext>
            </a:extLst>
          </p:cNvPr>
          <p:cNvSpPr>
            <a:spLocks/>
          </p:cNvSpPr>
          <p:nvPr/>
        </p:nvSpPr>
        <p:spPr bwMode="auto">
          <a:xfrm>
            <a:off x="1290638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6" name="object 45">
            <a:extLst>
              <a:ext uri="{FF2B5EF4-FFF2-40B4-BE49-F238E27FC236}">
                <a16:creationId xmlns:a16="http://schemas.microsoft.com/office/drawing/2014/main" id="{BD08B45A-1659-42F5-A616-5E2C5D73A7B0}"/>
              </a:ext>
            </a:extLst>
          </p:cNvPr>
          <p:cNvSpPr>
            <a:spLocks/>
          </p:cNvSpPr>
          <p:nvPr/>
        </p:nvSpPr>
        <p:spPr bwMode="auto">
          <a:xfrm>
            <a:off x="1455738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7" name="object 46">
            <a:extLst>
              <a:ext uri="{FF2B5EF4-FFF2-40B4-BE49-F238E27FC236}">
                <a16:creationId xmlns:a16="http://schemas.microsoft.com/office/drawing/2014/main" id="{2FD15A52-E785-485A-9737-401E0715E13B}"/>
              </a:ext>
            </a:extLst>
          </p:cNvPr>
          <p:cNvSpPr>
            <a:spLocks/>
          </p:cNvSpPr>
          <p:nvPr/>
        </p:nvSpPr>
        <p:spPr bwMode="auto">
          <a:xfrm>
            <a:off x="1439863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8" name="object 47">
            <a:extLst>
              <a:ext uri="{FF2B5EF4-FFF2-40B4-BE49-F238E27FC236}">
                <a16:creationId xmlns:a16="http://schemas.microsoft.com/office/drawing/2014/main" id="{DD3E3669-DDBD-4AEF-A14E-44E11F69C452}"/>
              </a:ext>
            </a:extLst>
          </p:cNvPr>
          <p:cNvSpPr>
            <a:spLocks/>
          </p:cNvSpPr>
          <p:nvPr/>
        </p:nvSpPr>
        <p:spPr bwMode="auto">
          <a:xfrm>
            <a:off x="1757363" y="3360738"/>
            <a:ext cx="0" cy="120650"/>
          </a:xfrm>
          <a:custGeom>
            <a:avLst/>
            <a:gdLst>
              <a:gd name="T0" fmla="*/ 120235 h 120650"/>
              <a:gd name="T1" fmla="*/ 0 h 120650"/>
              <a:gd name="T2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0650">
                <a:moveTo>
                  <a:pt x="0" y="120235"/>
                </a:moveTo>
                <a:lnTo>
                  <a:pt x="0" y="0"/>
                </a:lnTo>
                <a:lnTo>
                  <a:pt x="0" y="12023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9" name="object 48">
            <a:extLst>
              <a:ext uri="{FF2B5EF4-FFF2-40B4-BE49-F238E27FC236}">
                <a16:creationId xmlns:a16="http://schemas.microsoft.com/office/drawing/2014/main" id="{5D43084C-CDFF-4EB2-9320-D06632FDF54F}"/>
              </a:ext>
            </a:extLst>
          </p:cNvPr>
          <p:cNvSpPr>
            <a:spLocks/>
          </p:cNvSpPr>
          <p:nvPr/>
        </p:nvSpPr>
        <p:spPr bwMode="auto">
          <a:xfrm>
            <a:off x="1736725" y="335438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0" name="object 49">
            <a:extLst>
              <a:ext uri="{FF2B5EF4-FFF2-40B4-BE49-F238E27FC236}">
                <a16:creationId xmlns:a16="http://schemas.microsoft.com/office/drawing/2014/main" id="{CC01F23E-C726-43D6-BCFE-D8CB64E073CB}"/>
              </a:ext>
            </a:extLst>
          </p:cNvPr>
          <p:cNvSpPr>
            <a:spLocks/>
          </p:cNvSpPr>
          <p:nvPr/>
        </p:nvSpPr>
        <p:spPr bwMode="auto">
          <a:xfrm>
            <a:off x="1736725" y="34750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1" name="object 50">
            <a:extLst>
              <a:ext uri="{FF2B5EF4-FFF2-40B4-BE49-F238E27FC236}">
                <a16:creationId xmlns:a16="http://schemas.microsoft.com/office/drawing/2014/main" id="{985D5A13-2E58-4FF5-A8CC-F44CE84A9BCD}"/>
              </a:ext>
            </a:extLst>
          </p:cNvPr>
          <p:cNvSpPr>
            <a:spLocks/>
          </p:cNvSpPr>
          <p:nvPr/>
        </p:nvSpPr>
        <p:spPr bwMode="auto">
          <a:xfrm>
            <a:off x="2049463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2" name="object 51">
            <a:extLst>
              <a:ext uri="{FF2B5EF4-FFF2-40B4-BE49-F238E27FC236}">
                <a16:creationId xmlns:a16="http://schemas.microsoft.com/office/drawing/2014/main" id="{1590F4FE-1702-4EAF-877C-E1E5E3D7DB73}"/>
              </a:ext>
            </a:extLst>
          </p:cNvPr>
          <p:cNvSpPr>
            <a:spLocks/>
          </p:cNvSpPr>
          <p:nvPr/>
        </p:nvSpPr>
        <p:spPr bwMode="auto">
          <a:xfrm>
            <a:off x="2033588" y="34115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3" name="object 52">
            <a:extLst>
              <a:ext uri="{FF2B5EF4-FFF2-40B4-BE49-F238E27FC236}">
                <a16:creationId xmlns:a16="http://schemas.microsoft.com/office/drawing/2014/main" id="{ADFA1990-7653-419C-A9C7-68DCF57D078C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120235 h 120650"/>
              <a:gd name="T1" fmla="*/ 0 h 120650"/>
              <a:gd name="T2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0650">
                <a:moveTo>
                  <a:pt x="0" y="120235"/>
                </a:moveTo>
                <a:lnTo>
                  <a:pt x="0" y="0"/>
                </a:lnTo>
                <a:lnTo>
                  <a:pt x="0" y="12023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4" name="object 53">
            <a:extLst>
              <a:ext uri="{FF2B5EF4-FFF2-40B4-BE49-F238E27FC236}">
                <a16:creationId xmlns:a16="http://schemas.microsoft.com/office/drawing/2014/main" id="{3FCD44D7-7749-4626-830A-666DD66A761E}"/>
              </a:ext>
            </a:extLst>
          </p:cNvPr>
          <p:cNvSpPr>
            <a:spLocks/>
          </p:cNvSpPr>
          <p:nvPr/>
        </p:nvSpPr>
        <p:spPr bwMode="auto">
          <a:xfrm>
            <a:off x="2332038" y="3354388"/>
            <a:ext cx="41275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5" name="object 54">
            <a:extLst>
              <a:ext uri="{FF2B5EF4-FFF2-40B4-BE49-F238E27FC236}">
                <a16:creationId xmlns:a16="http://schemas.microsoft.com/office/drawing/2014/main" id="{B5801528-4BD6-4A8A-A2D1-B042D73FF336}"/>
              </a:ext>
            </a:extLst>
          </p:cNvPr>
          <p:cNvSpPr>
            <a:spLocks/>
          </p:cNvSpPr>
          <p:nvPr/>
        </p:nvSpPr>
        <p:spPr bwMode="auto">
          <a:xfrm>
            <a:off x="2332038" y="3475038"/>
            <a:ext cx="41275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6" name="object 55">
            <a:extLst>
              <a:ext uri="{FF2B5EF4-FFF2-40B4-BE49-F238E27FC236}">
                <a16:creationId xmlns:a16="http://schemas.microsoft.com/office/drawing/2014/main" id="{833728BE-A4FF-4281-B52E-3781BD726E2F}"/>
              </a:ext>
            </a:extLst>
          </p:cNvPr>
          <p:cNvSpPr>
            <a:spLocks/>
          </p:cNvSpPr>
          <p:nvPr/>
        </p:nvSpPr>
        <p:spPr bwMode="auto">
          <a:xfrm>
            <a:off x="2495550" y="3417888"/>
            <a:ext cx="11113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7" name="object 56">
            <a:extLst>
              <a:ext uri="{FF2B5EF4-FFF2-40B4-BE49-F238E27FC236}">
                <a16:creationId xmlns:a16="http://schemas.microsoft.com/office/drawing/2014/main" id="{98DE4714-18AB-4865-87B3-A9E90014379B}"/>
              </a:ext>
            </a:extLst>
          </p:cNvPr>
          <p:cNvSpPr>
            <a:spLocks/>
          </p:cNvSpPr>
          <p:nvPr/>
        </p:nvSpPr>
        <p:spPr bwMode="auto">
          <a:xfrm>
            <a:off x="2479675" y="34115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8" name="object 57">
            <a:extLst>
              <a:ext uri="{FF2B5EF4-FFF2-40B4-BE49-F238E27FC236}">
                <a16:creationId xmlns:a16="http://schemas.microsoft.com/office/drawing/2014/main" id="{7BF565C4-A755-46C5-A97E-0134DB7E1E1D}"/>
              </a:ext>
            </a:extLst>
          </p:cNvPr>
          <p:cNvSpPr>
            <a:spLocks/>
          </p:cNvSpPr>
          <p:nvPr/>
        </p:nvSpPr>
        <p:spPr bwMode="auto">
          <a:xfrm>
            <a:off x="2644775" y="3417888"/>
            <a:ext cx="11113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9" name="object 58">
            <a:extLst>
              <a:ext uri="{FF2B5EF4-FFF2-40B4-BE49-F238E27FC236}">
                <a16:creationId xmlns:a16="http://schemas.microsoft.com/office/drawing/2014/main" id="{210EBD77-F5D2-4020-9DEE-959185090086}"/>
              </a:ext>
            </a:extLst>
          </p:cNvPr>
          <p:cNvSpPr>
            <a:spLocks/>
          </p:cNvSpPr>
          <p:nvPr/>
        </p:nvSpPr>
        <p:spPr bwMode="auto">
          <a:xfrm>
            <a:off x="2628900" y="34750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0" name="object 59">
            <a:extLst>
              <a:ext uri="{FF2B5EF4-FFF2-40B4-BE49-F238E27FC236}">
                <a16:creationId xmlns:a16="http://schemas.microsoft.com/office/drawing/2014/main" id="{58E15B5C-8882-46BD-B131-B6263458E4B8}"/>
              </a:ext>
            </a:extLst>
          </p:cNvPr>
          <p:cNvSpPr>
            <a:spLocks/>
          </p:cNvSpPr>
          <p:nvPr/>
        </p:nvSpPr>
        <p:spPr bwMode="auto">
          <a:xfrm>
            <a:off x="2947988" y="3306763"/>
            <a:ext cx="0" cy="111125"/>
          </a:xfrm>
          <a:custGeom>
            <a:avLst/>
            <a:gdLst>
              <a:gd name="T0" fmla="*/ 111142 h 111760"/>
              <a:gd name="T1" fmla="*/ 0 h 111760"/>
              <a:gd name="T2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1760">
                <a:moveTo>
                  <a:pt x="0" y="111142"/>
                </a:moveTo>
                <a:lnTo>
                  <a:pt x="0" y="0"/>
                </a:lnTo>
                <a:lnTo>
                  <a:pt x="0" y="111142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1" name="object 60">
            <a:extLst>
              <a:ext uri="{FF2B5EF4-FFF2-40B4-BE49-F238E27FC236}">
                <a16:creationId xmlns:a16="http://schemas.microsoft.com/office/drawing/2014/main" id="{290BB3C9-2972-4BE3-94B1-9AB2D491C326}"/>
              </a:ext>
            </a:extLst>
          </p:cNvPr>
          <p:cNvSpPr>
            <a:spLocks/>
          </p:cNvSpPr>
          <p:nvPr/>
        </p:nvSpPr>
        <p:spPr bwMode="auto">
          <a:xfrm>
            <a:off x="2925763" y="3300413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2" name="object 61">
            <a:extLst>
              <a:ext uri="{FF2B5EF4-FFF2-40B4-BE49-F238E27FC236}">
                <a16:creationId xmlns:a16="http://schemas.microsoft.com/office/drawing/2014/main" id="{765003E1-39E3-46F6-BA89-C0CD03E8857B}"/>
              </a:ext>
            </a:extLst>
          </p:cNvPr>
          <p:cNvSpPr>
            <a:spLocks/>
          </p:cNvSpPr>
          <p:nvPr/>
        </p:nvSpPr>
        <p:spPr bwMode="auto">
          <a:xfrm>
            <a:off x="2925763" y="34115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3" name="object 62">
            <a:extLst>
              <a:ext uri="{FF2B5EF4-FFF2-40B4-BE49-F238E27FC236}">
                <a16:creationId xmlns:a16="http://schemas.microsoft.com/office/drawing/2014/main" id="{66E4FDAC-4441-4CC8-8582-099417F92ED3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131762"/>
          </a:xfrm>
          <a:custGeom>
            <a:avLst/>
            <a:gdLst>
              <a:gd name="T0" fmla="*/ 132360 h 132714"/>
              <a:gd name="T1" fmla="*/ 0 h 132714"/>
              <a:gd name="T2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2714">
                <a:moveTo>
                  <a:pt x="0" y="132360"/>
                </a:moveTo>
                <a:lnTo>
                  <a:pt x="0" y="0"/>
                </a:lnTo>
                <a:lnTo>
                  <a:pt x="0" y="13236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4" name="object 63">
            <a:extLst>
              <a:ext uri="{FF2B5EF4-FFF2-40B4-BE49-F238E27FC236}">
                <a16:creationId xmlns:a16="http://schemas.microsoft.com/office/drawing/2014/main" id="{288805ED-20D6-4ACC-B27F-7F8DBA294DF8}"/>
              </a:ext>
            </a:extLst>
          </p:cNvPr>
          <p:cNvSpPr>
            <a:spLocks/>
          </p:cNvSpPr>
          <p:nvPr/>
        </p:nvSpPr>
        <p:spPr bwMode="auto">
          <a:xfrm>
            <a:off x="3224213" y="3411538"/>
            <a:ext cx="42862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5" name="object 64">
            <a:extLst>
              <a:ext uri="{FF2B5EF4-FFF2-40B4-BE49-F238E27FC236}">
                <a16:creationId xmlns:a16="http://schemas.microsoft.com/office/drawing/2014/main" id="{1B6AD532-A427-4E05-A0A4-C6B34C040381}"/>
              </a:ext>
            </a:extLst>
          </p:cNvPr>
          <p:cNvSpPr>
            <a:spLocks/>
          </p:cNvSpPr>
          <p:nvPr/>
        </p:nvSpPr>
        <p:spPr bwMode="auto">
          <a:xfrm>
            <a:off x="3224213" y="3543300"/>
            <a:ext cx="42862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6" name="object 65">
            <a:extLst>
              <a:ext uri="{FF2B5EF4-FFF2-40B4-BE49-F238E27FC236}">
                <a16:creationId xmlns:a16="http://schemas.microsoft.com/office/drawing/2014/main" id="{25A97B51-4738-457A-801F-4514749319EB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120650"/>
          </a:xfrm>
          <a:custGeom>
            <a:avLst/>
            <a:gdLst>
              <a:gd name="T0" fmla="*/ 0 h 120650"/>
              <a:gd name="T1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35"/>
                </a:lnTo>
              </a:path>
            </a:pathLst>
          </a:custGeom>
          <a:noFill/>
          <a:ln w="1057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7" name="object 66">
            <a:extLst>
              <a:ext uri="{FF2B5EF4-FFF2-40B4-BE49-F238E27FC236}">
                <a16:creationId xmlns:a16="http://schemas.microsoft.com/office/drawing/2014/main" id="{EAC81120-8D2E-4064-81D2-AA19F2468E70}"/>
              </a:ext>
            </a:extLst>
          </p:cNvPr>
          <p:cNvSpPr>
            <a:spLocks/>
          </p:cNvSpPr>
          <p:nvPr/>
        </p:nvSpPr>
        <p:spPr bwMode="auto">
          <a:xfrm>
            <a:off x="4137025" y="3479800"/>
            <a:ext cx="0" cy="238125"/>
          </a:xfrm>
          <a:custGeom>
            <a:avLst/>
            <a:gdLst>
              <a:gd name="T0" fmla="*/ 0 h 236854"/>
              <a:gd name="T1" fmla="*/ 236429 h 2368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6854">
                <a:moveTo>
                  <a:pt x="0" y="0"/>
                </a:moveTo>
                <a:lnTo>
                  <a:pt x="0" y="236429"/>
                </a:lnTo>
              </a:path>
            </a:pathLst>
          </a:custGeom>
          <a:noFill/>
          <a:ln w="1057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8" name="object 67">
            <a:extLst>
              <a:ext uri="{FF2B5EF4-FFF2-40B4-BE49-F238E27FC236}">
                <a16:creationId xmlns:a16="http://schemas.microsoft.com/office/drawing/2014/main" id="{66F80F9D-55C0-4E38-AB21-5ADE12E073B7}"/>
              </a:ext>
            </a:extLst>
          </p:cNvPr>
          <p:cNvSpPr>
            <a:spLocks/>
          </p:cNvSpPr>
          <p:nvPr/>
        </p:nvSpPr>
        <p:spPr bwMode="auto">
          <a:xfrm>
            <a:off x="4116388" y="3354388"/>
            <a:ext cx="41275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9" name="object 68">
            <a:extLst>
              <a:ext uri="{FF2B5EF4-FFF2-40B4-BE49-F238E27FC236}">
                <a16:creationId xmlns:a16="http://schemas.microsoft.com/office/drawing/2014/main" id="{628E2FF6-7158-4685-A2EC-F7542B2DA827}"/>
              </a:ext>
            </a:extLst>
          </p:cNvPr>
          <p:cNvSpPr>
            <a:spLocks/>
          </p:cNvSpPr>
          <p:nvPr/>
        </p:nvSpPr>
        <p:spPr bwMode="auto">
          <a:xfrm>
            <a:off x="4116388" y="3709988"/>
            <a:ext cx="41275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0" name="object 69">
            <a:extLst>
              <a:ext uri="{FF2B5EF4-FFF2-40B4-BE49-F238E27FC236}">
                <a16:creationId xmlns:a16="http://schemas.microsoft.com/office/drawing/2014/main" id="{43B9EF3F-2999-4C9B-B507-6E843B4E6738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1" name="object 70">
            <a:extLst>
              <a:ext uri="{FF2B5EF4-FFF2-40B4-BE49-F238E27FC236}">
                <a16:creationId xmlns:a16="http://schemas.microsoft.com/office/drawing/2014/main" id="{B3D205BB-103A-4363-9390-19186D134E3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2" name="object 71">
            <a:extLst>
              <a:ext uri="{FF2B5EF4-FFF2-40B4-BE49-F238E27FC236}">
                <a16:creationId xmlns:a16="http://schemas.microsoft.com/office/drawing/2014/main" id="{EA4CE762-EF4B-4623-B507-504EBC3FF7E0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3" name="object 72">
            <a:extLst>
              <a:ext uri="{FF2B5EF4-FFF2-40B4-BE49-F238E27FC236}">
                <a16:creationId xmlns:a16="http://schemas.microsoft.com/office/drawing/2014/main" id="{D0AC0B85-722D-4A98-A9B0-2DDBDFF4C86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4" name="object 73">
            <a:extLst>
              <a:ext uri="{FF2B5EF4-FFF2-40B4-BE49-F238E27FC236}">
                <a16:creationId xmlns:a16="http://schemas.microsoft.com/office/drawing/2014/main" id="{AC83AE4A-9235-4A67-8876-5895813C23CB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5" name="object 74">
            <a:extLst>
              <a:ext uri="{FF2B5EF4-FFF2-40B4-BE49-F238E27FC236}">
                <a16:creationId xmlns:a16="http://schemas.microsoft.com/office/drawing/2014/main" id="{134A7570-11AD-4167-8132-3B95EA06FF3C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6" name="object 75">
            <a:extLst>
              <a:ext uri="{FF2B5EF4-FFF2-40B4-BE49-F238E27FC236}">
                <a16:creationId xmlns:a16="http://schemas.microsoft.com/office/drawing/2014/main" id="{B96E86FA-A45A-48AF-B2BE-04A673570507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7" name="object 76">
            <a:extLst>
              <a:ext uri="{FF2B5EF4-FFF2-40B4-BE49-F238E27FC236}">
                <a16:creationId xmlns:a16="http://schemas.microsoft.com/office/drawing/2014/main" id="{FB7700EF-6A0D-4117-A046-4CF95A782A91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8" name="object 77">
            <a:extLst>
              <a:ext uri="{FF2B5EF4-FFF2-40B4-BE49-F238E27FC236}">
                <a16:creationId xmlns:a16="http://schemas.microsoft.com/office/drawing/2014/main" id="{FF698681-02FA-489D-BA0F-10C012D646D1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9" name="object 78">
            <a:extLst>
              <a:ext uri="{FF2B5EF4-FFF2-40B4-BE49-F238E27FC236}">
                <a16:creationId xmlns:a16="http://schemas.microsoft.com/office/drawing/2014/main" id="{7C9C1CFF-9C81-4D9E-8B45-A08EA82B7B0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0" name="object 79">
            <a:extLst>
              <a:ext uri="{FF2B5EF4-FFF2-40B4-BE49-F238E27FC236}">
                <a16:creationId xmlns:a16="http://schemas.microsoft.com/office/drawing/2014/main" id="{7460755E-4A29-4EEC-A41D-80230D29B580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1" name="object 80">
            <a:extLst>
              <a:ext uri="{FF2B5EF4-FFF2-40B4-BE49-F238E27FC236}">
                <a16:creationId xmlns:a16="http://schemas.microsoft.com/office/drawing/2014/main" id="{F2E78EF5-419E-4231-89B9-3C6017B6FB8C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2" name="object 81">
            <a:extLst>
              <a:ext uri="{FF2B5EF4-FFF2-40B4-BE49-F238E27FC236}">
                <a16:creationId xmlns:a16="http://schemas.microsoft.com/office/drawing/2014/main" id="{2F0F74D3-9DDF-46D5-AC57-19CE10EFAD04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3" name="object 82">
            <a:extLst>
              <a:ext uri="{FF2B5EF4-FFF2-40B4-BE49-F238E27FC236}">
                <a16:creationId xmlns:a16="http://schemas.microsoft.com/office/drawing/2014/main" id="{BD906CF6-FDA1-4714-895A-76CC48BC0EBF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4" name="object 83">
            <a:extLst>
              <a:ext uri="{FF2B5EF4-FFF2-40B4-BE49-F238E27FC236}">
                <a16:creationId xmlns:a16="http://schemas.microsoft.com/office/drawing/2014/main" id="{2798EF6D-9BAD-4A09-BBD2-5B777FA40309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5" name="object 84">
            <a:extLst>
              <a:ext uri="{FF2B5EF4-FFF2-40B4-BE49-F238E27FC236}">
                <a16:creationId xmlns:a16="http://schemas.microsoft.com/office/drawing/2014/main" id="{CDEC3F7C-DE7C-4064-9100-4B770EE82B4E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6" name="object 85">
            <a:extLst>
              <a:ext uri="{FF2B5EF4-FFF2-40B4-BE49-F238E27FC236}">
                <a16:creationId xmlns:a16="http://schemas.microsoft.com/office/drawing/2014/main" id="{7FC6D73B-7CFF-48DE-AB89-2FA9A0615514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7" name="object 86">
            <a:extLst>
              <a:ext uri="{FF2B5EF4-FFF2-40B4-BE49-F238E27FC236}">
                <a16:creationId xmlns:a16="http://schemas.microsoft.com/office/drawing/2014/main" id="{4A4A4527-E06C-4C95-9161-72DCE8E0D526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8" name="object 87">
            <a:extLst>
              <a:ext uri="{FF2B5EF4-FFF2-40B4-BE49-F238E27FC236}">
                <a16:creationId xmlns:a16="http://schemas.microsoft.com/office/drawing/2014/main" id="{D58B7851-79FC-4E4C-B377-DC26072608F6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9" name="object 88">
            <a:extLst>
              <a:ext uri="{FF2B5EF4-FFF2-40B4-BE49-F238E27FC236}">
                <a16:creationId xmlns:a16="http://schemas.microsoft.com/office/drawing/2014/main" id="{CEE7D314-3B84-4319-93A7-021EDA6DF079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0" name="object 89">
            <a:extLst>
              <a:ext uri="{FF2B5EF4-FFF2-40B4-BE49-F238E27FC236}">
                <a16:creationId xmlns:a16="http://schemas.microsoft.com/office/drawing/2014/main" id="{7AD2DDF4-6FC4-4161-95AA-F756F96F6886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1" name="object 90">
            <a:extLst>
              <a:ext uri="{FF2B5EF4-FFF2-40B4-BE49-F238E27FC236}">
                <a16:creationId xmlns:a16="http://schemas.microsoft.com/office/drawing/2014/main" id="{17D3F1D8-0805-4426-BB5C-8AA81685E46E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2" name="object 91">
            <a:extLst>
              <a:ext uri="{FF2B5EF4-FFF2-40B4-BE49-F238E27FC236}">
                <a16:creationId xmlns:a16="http://schemas.microsoft.com/office/drawing/2014/main" id="{A3DC1827-1BBF-4E23-88C1-0CE7BDC3913E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3" name="object 92">
            <a:extLst>
              <a:ext uri="{FF2B5EF4-FFF2-40B4-BE49-F238E27FC236}">
                <a16:creationId xmlns:a16="http://schemas.microsoft.com/office/drawing/2014/main" id="{FA19055F-AF79-4187-ACC8-A04E2D22A7BA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4" name="object 93">
            <a:extLst>
              <a:ext uri="{FF2B5EF4-FFF2-40B4-BE49-F238E27FC236}">
                <a16:creationId xmlns:a16="http://schemas.microsoft.com/office/drawing/2014/main" id="{DEDDBB38-5EC2-4B24-8ECD-4D68F9A87423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5" name="object 94">
            <a:extLst>
              <a:ext uri="{FF2B5EF4-FFF2-40B4-BE49-F238E27FC236}">
                <a16:creationId xmlns:a16="http://schemas.microsoft.com/office/drawing/2014/main" id="{F27DD95A-8992-4C23-931A-1E1A0EA0830B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6" name="object 95">
            <a:extLst>
              <a:ext uri="{FF2B5EF4-FFF2-40B4-BE49-F238E27FC236}">
                <a16:creationId xmlns:a16="http://schemas.microsoft.com/office/drawing/2014/main" id="{3C1AE24B-B627-4BBD-8805-538F26C2AA8D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7" name="object 96">
            <a:extLst>
              <a:ext uri="{FF2B5EF4-FFF2-40B4-BE49-F238E27FC236}">
                <a16:creationId xmlns:a16="http://schemas.microsoft.com/office/drawing/2014/main" id="{EFFC0071-37BC-4E5A-AF5D-17F7D3CB60F0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8" name="object 97">
            <a:extLst>
              <a:ext uri="{FF2B5EF4-FFF2-40B4-BE49-F238E27FC236}">
                <a16:creationId xmlns:a16="http://schemas.microsoft.com/office/drawing/2014/main" id="{22B822CA-5C82-4652-BD08-DE881133169D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9" name="object 98">
            <a:extLst>
              <a:ext uri="{FF2B5EF4-FFF2-40B4-BE49-F238E27FC236}">
                <a16:creationId xmlns:a16="http://schemas.microsoft.com/office/drawing/2014/main" id="{7A36E666-B064-4555-A60D-41509246FDE7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0" name="object 99">
            <a:extLst>
              <a:ext uri="{FF2B5EF4-FFF2-40B4-BE49-F238E27FC236}">
                <a16:creationId xmlns:a16="http://schemas.microsoft.com/office/drawing/2014/main" id="{86C4BED7-DC4E-49D8-AC00-5386C886877A}"/>
              </a:ext>
            </a:extLst>
          </p:cNvPr>
          <p:cNvSpPr>
            <a:spLocks/>
          </p:cNvSpPr>
          <p:nvPr/>
        </p:nvSpPr>
        <p:spPr bwMode="auto">
          <a:xfrm>
            <a:off x="863600" y="3165475"/>
            <a:ext cx="4587875" cy="392113"/>
          </a:xfrm>
          <a:custGeom>
            <a:avLst/>
            <a:gdLst>
              <a:gd name="T0" fmla="*/ 99193 w 4587240"/>
              <a:gd name="T1" fmla="*/ 353583 h 391795"/>
              <a:gd name="T2" fmla="*/ 155619 w 4587240"/>
              <a:gd name="T3" fmla="*/ 380004 h 391795"/>
              <a:gd name="T4" fmla="*/ 145052 w 4587240"/>
              <a:gd name="T5" fmla="*/ 377983 h 391795"/>
              <a:gd name="T6" fmla="*/ 225616 w 4587240"/>
              <a:gd name="T7" fmla="*/ 378286 h 391795"/>
              <a:gd name="T8" fmla="*/ 333731 w 4587240"/>
              <a:gd name="T9" fmla="*/ 380998 h 391795"/>
              <a:gd name="T10" fmla="*/ 439438 w 4587240"/>
              <a:gd name="T11" fmla="*/ 387700 h 391795"/>
              <a:gd name="T12" fmla="*/ 519701 w 4587240"/>
              <a:gd name="T13" fmla="*/ 312847 h 391795"/>
              <a:gd name="T14" fmla="*/ 542465 w 4587240"/>
              <a:gd name="T15" fmla="*/ 292615 h 391795"/>
              <a:gd name="T16" fmla="*/ 583294 w 4587240"/>
              <a:gd name="T17" fmla="*/ 263979 h 391795"/>
              <a:gd name="T18" fmla="*/ 595420 w 4587240"/>
              <a:gd name="T19" fmla="*/ 245532 h 391795"/>
              <a:gd name="T20" fmla="*/ 599229 w 4587240"/>
              <a:gd name="T21" fmla="*/ 245632 h 391795"/>
              <a:gd name="T22" fmla="*/ 685366 w 4587240"/>
              <a:gd name="T23" fmla="*/ 276836 h 391795"/>
              <a:gd name="T24" fmla="*/ 791330 w 4587240"/>
              <a:gd name="T25" fmla="*/ 286855 h 391795"/>
              <a:gd name="T26" fmla="*/ 843321 w 4587240"/>
              <a:gd name="T27" fmla="*/ 297818 h 391795"/>
              <a:gd name="T28" fmla="*/ 976602 w 4587240"/>
              <a:gd name="T29" fmla="*/ 311281 h 391795"/>
              <a:gd name="T30" fmla="*/ 1082346 w 4587240"/>
              <a:gd name="T31" fmla="*/ 317984 h 391795"/>
              <a:gd name="T32" fmla="*/ 1185666 w 4587240"/>
              <a:gd name="T33" fmla="*/ 320695 h 391795"/>
              <a:gd name="T34" fmla="*/ 1264460 w 4587240"/>
              <a:gd name="T35" fmla="*/ 320695 h 391795"/>
              <a:gd name="T36" fmla="*/ 1367854 w 4587240"/>
              <a:gd name="T37" fmla="*/ 317984 h 391795"/>
              <a:gd name="T38" fmla="*/ 1473598 w 4587240"/>
              <a:gd name="T39" fmla="*/ 311281 h 391795"/>
              <a:gd name="T40" fmla="*/ 1491515 w 4587240"/>
              <a:gd name="T41" fmla="*/ 308570 h 391795"/>
              <a:gd name="T42" fmla="*/ 1608641 w 4587240"/>
              <a:gd name="T43" fmla="*/ 308570 h 391795"/>
              <a:gd name="T44" fmla="*/ 1640438 w 4587240"/>
              <a:gd name="T45" fmla="*/ 308570 h 391795"/>
              <a:gd name="T46" fmla="*/ 1716808 w 4587240"/>
              <a:gd name="T47" fmla="*/ 311281 h 391795"/>
              <a:gd name="T48" fmla="*/ 1821304 w 4587240"/>
              <a:gd name="T49" fmla="*/ 303518 h 391795"/>
              <a:gd name="T50" fmla="*/ 1890845 w 4587240"/>
              <a:gd name="T51" fmla="*/ 274284 h 391795"/>
              <a:gd name="T52" fmla="*/ 1965600 w 4587240"/>
              <a:gd name="T53" fmla="*/ 233819 h 391795"/>
              <a:gd name="T54" fmla="*/ 2068700 w 4587240"/>
              <a:gd name="T55" fmla="*/ 196561 h 391795"/>
              <a:gd name="T56" fmla="*/ 2143529 w 4587240"/>
              <a:gd name="T57" fmla="*/ 212180 h 391795"/>
              <a:gd name="T58" fmla="*/ 2197428 w 4587240"/>
              <a:gd name="T59" fmla="*/ 210302 h 391795"/>
              <a:gd name="T60" fmla="*/ 2326597 w 4587240"/>
              <a:gd name="T61" fmla="*/ 247568 h 391795"/>
              <a:gd name="T62" fmla="*/ 2430799 w 4587240"/>
              <a:gd name="T63" fmla="*/ 236218 h 391795"/>
              <a:gd name="T64" fmla="*/ 2486682 w 4587240"/>
              <a:gd name="T65" fmla="*/ 234939 h 391795"/>
              <a:gd name="T66" fmla="*/ 2588974 w 4587240"/>
              <a:gd name="T67" fmla="*/ 217846 h 391795"/>
              <a:gd name="T68" fmla="*/ 2663435 w 4587240"/>
              <a:gd name="T69" fmla="*/ 197260 h 391795"/>
              <a:gd name="T70" fmla="*/ 2695159 w 4587240"/>
              <a:gd name="T71" fmla="*/ 193210 h 391795"/>
              <a:gd name="T72" fmla="*/ 2678058 w 4587240"/>
              <a:gd name="T73" fmla="*/ 188275 h 391795"/>
              <a:gd name="T74" fmla="*/ 2768739 w 4587240"/>
              <a:gd name="T75" fmla="*/ 202699 h 391795"/>
              <a:gd name="T76" fmla="*/ 2852746 w 4587240"/>
              <a:gd name="T77" fmla="*/ 213535 h 391795"/>
              <a:gd name="T78" fmla="*/ 2925665 w 4587240"/>
              <a:gd name="T79" fmla="*/ 229668 h 391795"/>
              <a:gd name="T80" fmla="*/ 2981474 w 4587240"/>
              <a:gd name="T81" fmla="*/ 227394 h 391795"/>
              <a:gd name="T82" fmla="*/ 3114829 w 4587240"/>
              <a:gd name="T83" fmla="*/ 254052 h 391795"/>
              <a:gd name="T84" fmla="*/ 3185619 w 4587240"/>
              <a:gd name="T85" fmla="*/ 220179 h 391795"/>
              <a:gd name="T86" fmla="*/ 3265734 w 4587240"/>
              <a:gd name="T87" fmla="*/ 196738 h 391795"/>
              <a:gd name="T88" fmla="*/ 3333293 w 4587240"/>
              <a:gd name="T89" fmla="*/ 161383 h 391795"/>
              <a:gd name="T90" fmla="*/ 3412748 w 4587240"/>
              <a:gd name="T91" fmla="*/ 128166 h 391795"/>
              <a:gd name="T92" fmla="*/ 3487356 w 4587240"/>
              <a:gd name="T93" fmla="*/ 107016 h 391795"/>
              <a:gd name="T94" fmla="*/ 3581644 w 4587240"/>
              <a:gd name="T95" fmla="*/ 57591 h 391795"/>
              <a:gd name="T96" fmla="*/ 3658088 w 4587240"/>
              <a:gd name="T97" fmla="*/ 22758 h 391795"/>
              <a:gd name="T98" fmla="*/ 3729612 w 4587240"/>
              <a:gd name="T99" fmla="*/ 13134 h 391795"/>
              <a:gd name="T100" fmla="*/ 3806276 w 4587240"/>
              <a:gd name="T101" fmla="*/ 48548 h 391795"/>
              <a:gd name="T102" fmla="*/ 3872292 w 4587240"/>
              <a:gd name="T103" fmla="*/ 95026 h 391795"/>
              <a:gd name="T104" fmla="*/ 3952702 w 4587240"/>
              <a:gd name="T105" fmla="*/ 72983 h 391795"/>
              <a:gd name="T106" fmla="*/ 4060942 w 4587240"/>
              <a:gd name="T107" fmla="*/ 65590 h 391795"/>
              <a:gd name="T108" fmla="*/ 4133494 w 4587240"/>
              <a:gd name="T109" fmla="*/ 47513 h 391795"/>
              <a:gd name="T110" fmla="*/ 4217987 w 4587240"/>
              <a:gd name="T111" fmla="*/ 40558 h 391795"/>
              <a:gd name="T112" fmla="*/ 4291771 w 4587240"/>
              <a:gd name="T113" fmla="*/ 34193 h 391795"/>
              <a:gd name="T114" fmla="*/ 4425978 w 4587240"/>
              <a:gd name="T115" fmla="*/ 15012 h 391795"/>
              <a:gd name="T116" fmla="*/ 4481399 w 4587240"/>
              <a:gd name="T117" fmla="*/ 15484 h 391795"/>
              <a:gd name="T118" fmla="*/ 4558011 w 4587240"/>
              <a:gd name="T119" fmla="*/ 14608 h 39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87240" h="391795">
                <a:moveTo>
                  <a:pt x="3994" y="309016"/>
                </a:moveTo>
                <a:lnTo>
                  <a:pt x="0" y="320248"/>
                </a:lnTo>
                <a:lnTo>
                  <a:pt x="22279" y="330681"/>
                </a:lnTo>
                <a:lnTo>
                  <a:pt x="25371" y="329190"/>
                </a:lnTo>
                <a:lnTo>
                  <a:pt x="27574" y="322993"/>
                </a:lnTo>
                <a:lnTo>
                  <a:pt x="26281" y="319449"/>
                </a:lnTo>
                <a:lnTo>
                  <a:pt x="3994" y="309016"/>
                </a:lnTo>
                <a:close/>
              </a:path>
              <a:path w="4587240" h="391795">
                <a:moveTo>
                  <a:pt x="50242" y="330672"/>
                </a:moveTo>
                <a:lnTo>
                  <a:pt x="47158" y="332154"/>
                </a:lnTo>
                <a:lnTo>
                  <a:pt x="44948" y="338360"/>
                </a:lnTo>
                <a:lnTo>
                  <a:pt x="46248" y="341896"/>
                </a:lnTo>
                <a:lnTo>
                  <a:pt x="71230" y="353591"/>
                </a:lnTo>
                <a:lnTo>
                  <a:pt x="74314" y="352101"/>
                </a:lnTo>
                <a:lnTo>
                  <a:pt x="76524" y="345904"/>
                </a:lnTo>
                <a:lnTo>
                  <a:pt x="75224" y="342367"/>
                </a:lnTo>
                <a:lnTo>
                  <a:pt x="50242" y="330672"/>
                </a:lnTo>
                <a:close/>
              </a:path>
              <a:path w="4587240" h="391795">
                <a:moveTo>
                  <a:pt x="99193" y="353583"/>
                </a:moveTo>
                <a:lnTo>
                  <a:pt x="96101" y="355073"/>
                </a:lnTo>
                <a:lnTo>
                  <a:pt x="93898" y="361270"/>
                </a:lnTo>
                <a:lnTo>
                  <a:pt x="95191" y="364806"/>
                </a:lnTo>
                <a:lnTo>
                  <a:pt x="120180" y="376510"/>
                </a:lnTo>
                <a:lnTo>
                  <a:pt x="123264" y="375020"/>
                </a:lnTo>
                <a:lnTo>
                  <a:pt x="125475" y="368823"/>
                </a:lnTo>
                <a:lnTo>
                  <a:pt x="124175" y="365278"/>
                </a:lnTo>
                <a:lnTo>
                  <a:pt x="99193" y="353583"/>
                </a:lnTo>
                <a:close/>
              </a:path>
              <a:path w="4587240" h="391795">
                <a:moveTo>
                  <a:pt x="151958" y="378286"/>
                </a:moveTo>
                <a:lnTo>
                  <a:pt x="147997" y="378286"/>
                </a:lnTo>
                <a:lnTo>
                  <a:pt x="145632" y="380998"/>
                </a:lnTo>
                <a:lnTo>
                  <a:pt x="145654" y="387725"/>
                </a:lnTo>
                <a:lnTo>
                  <a:pt x="146698" y="388922"/>
                </a:lnTo>
                <a:lnTo>
                  <a:pt x="151624" y="391228"/>
                </a:lnTo>
                <a:lnTo>
                  <a:pt x="154709" y="389737"/>
                </a:lnTo>
                <a:lnTo>
                  <a:pt x="156919" y="383540"/>
                </a:lnTo>
                <a:lnTo>
                  <a:pt x="155619" y="380004"/>
                </a:lnTo>
                <a:lnTo>
                  <a:pt x="151958" y="378286"/>
                </a:lnTo>
                <a:close/>
              </a:path>
              <a:path w="4587240" h="391795">
                <a:moveTo>
                  <a:pt x="146698" y="388922"/>
                </a:moveTo>
                <a:lnTo>
                  <a:pt x="147997" y="390411"/>
                </a:lnTo>
                <a:lnTo>
                  <a:pt x="149880" y="390411"/>
                </a:lnTo>
                <a:lnTo>
                  <a:pt x="146698" y="388922"/>
                </a:lnTo>
                <a:close/>
              </a:path>
              <a:path w="4587240" h="391795">
                <a:moveTo>
                  <a:pt x="172744" y="378286"/>
                </a:moveTo>
                <a:lnTo>
                  <a:pt x="151958" y="378286"/>
                </a:lnTo>
                <a:lnTo>
                  <a:pt x="155619" y="380004"/>
                </a:lnTo>
                <a:lnTo>
                  <a:pt x="156919" y="383540"/>
                </a:lnTo>
                <a:lnTo>
                  <a:pt x="154709" y="389737"/>
                </a:lnTo>
                <a:lnTo>
                  <a:pt x="153315" y="390411"/>
                </a:lnTo>
                <a:lnTo>
                  <a:pt x="172744" y="390411"/>
                </a:lnTo>
                <a:lnTo>
                  <a:pt x="175093" y="387725"/>
                </a:lnTo>
                <a:lnTo>
                  <a:pt x="175116" y="380998"/>
                </a:lnTo>
                <a:lnTo>
                  <a:pt x="172744" y="378286"/>
                </a:lnTo>
                <a:close/>
              </a:path>
              <a:path w="4587240" h="391795">
                <a:moveTo>
                  <a:pt x="148144" y="376501"/>
                </a:moveTo>
                <a:lnTo>
                  <a:pt x="145052" y="377983"/>
                </a:lnTo>
                <a:lnTo>
                  <a:pt x="142849" y="384189"/>
                </a:lnTo>
                <a:lnTo>
                  <a:pt x="144141" y="387725"/>
                </a:lnTo>
                <a:lnTo>
                  <a:pt x="146698" y="388922"/>
                </a:lnTo>
                <a:lnTo>
                  <a:pt x="145654" y="387725"/>
                </a:lnTo>
                <a:lnTo>
                  <a:pt x="145632" y="380998"/>
                </a:lnTo>
                <a:lnTo>
                  <a:pt x="147997" y="378286"/>
                </a:lnTo>
                <a:lnTo>
                  <a:pt x="151958" y="378286"/>
                </a:lnTo>
                <a:lnTo>
                  <a:pt x="148144" y="376501"/>
                </a:lnTo>
                <a:close/>
              </a:path>
              <a:path w="4587240" h="391795">
                <a:moveTo>
                  <a:pt x="225616" y="378286"/>
                </a:moveTo>
                <a:lnTo>
                  <a:pt x="198629" y="378286"/>
                </a:lnTo>
                <a:lnTo>
                  <a:pt x="196264" y="380998"/>
                </a:lnTo>
                <a:lnTo>
                  <a:pt x="196264" y="387700"/>
                </a:lnTo>
                <a:lnTo>
                  <a:pt x="198629" y="390411"/>
                </a:lnTo>
                <a:lnTo>
                  <a:pt x="225616" y="390411"/>
                </a:lnTo>
                <a:lnTo>
                  <a:pt x="227987" y="387700"/>
                </a:lnTo>
                <a:lnTo>
                  <a:pt x="227987" y="380998"/>
                </a:lnTo>
                <a:lnTo>
                  <a:pt x="225616" y="378286"/>
                </a:lnTo>
                <a:close/>
              </a:path>
              <a:path w="4587240" h="391795">
                <a:moveTo>
                  <a:pt x="278487" y="378286"/>
                </a:moveTo>
                <a:lnTo>
                  <a:pt x="251501" y="378286"/>
                </a:lnTo>
                <a:lnTo>
                  <a:pt x="249136" y="380998"/>
                </a:lnTo>
                <a:lnTo>
                  <a:pt x="249136" y="387700"/>
                </a:lnTo>
                <a:lnTo>
                  <a:pt x="251501" y="390411"/>
                </a:lnTo>
                <a:lnTo>
                  <a:pt x="278487" y="390411"/>
                </a:lnTo>
                <a:lnTo>
                  <a:pt x="280859" y="387700"/>
                </a:lnTo>
                <a:lnTo>
                  <a:pt x="280859" y="380998"/>
                </a:lnTo>
                <a:lnTo>
                  <a:pt x="278487" y="378286"/>
                </a:lnTo>
                <a:close/>
              </a:path>
              <a:path w="4587240" h="391795">
                <a:moveTo>
                  <a:pt x="331359" y="378286"/>
                </a:moveTo>
                <a:lnTo>
                  <a:pt x="304373" y="378286"/>
                </a:lnTo>
                <a:lnTo>
                  <a:pt x="302008" y="380998"/>
                </a:lnTo>
                <a:lnTo>
                  <a:pt x="302008" y="387700"/>
                </a:lnTo>
                <a:lnTo>
                  <a:pt x="304373" y="390411"/>
                </a:lnTo>
                <a:lnTo>
                  <a:pt x="331359" y="390411"/>
                </a:lnTo>
                <a:lnTo>
                  <a:pt x="333731" y="387700"/>
                </a:lnTo>
                <a:lnTo>
                  <a:pt x="333731" y="380998"/>
                </a:lnTo>
                <a:lnTo>
                  <a:pt x="331359" y="378286"/>
                </a:lnTo>
                <a:close/>
              </a:path>
              <a:path w="4587240" h="391795">
                <a:moveTo>
                  <a:pt x="384231" y="378286"/>
                </a:moveTo>
                <a:lnTo>
                  <a:pt x="357245" y="378286"/>
                </a:lnTo>
                <a:lnTo>
                  <a:pt x="354880" y="380998"/>
                </a:lnTo>
                <a:lnTo>
                  <a:pt x="354880" y="387700"/>
                </a:lnTo>
                <a:lnTo>
                  <a:pt x="357245" y="390411"/>
                </a:lnTo>
                <a:lnTo>
                  <a:pt x="384231" y="390411"/>
                </a:lnTo>
                <a:lnTo>
                  <a:pt x="386603" y="387700"/>
                </a:lnTo>
                <a:lnTo>
                  <a:pt x="386603" y="380998"/>
                </a:lnTo>
                <a:lnTo>
                  <a:pt x="384231" y="378286"/>
                </a:lnTo>
                <a:close/>
              </a:path>
              <a:path w="4587240" h="391795">
                <a:moveTo>
                  <a:pt x="437088" y="378286"/>
                </a:moveTo>
                <a:lnTo>
                  <a:pt x="410116" y="378286"/>
                </a:lnTo>
                <a:lnTo>
                  <a:pt x="407752" y="380998"/>
                </a:lnTo>
                <a:lnTo>
                  <a:pt x="407752" y="387700"/>
                </a:lnTo>
                <a:lnTo>
                  <a:pt x="410116" y="390411"/>
                </a:lnTo>
                <a:lnTo>
                  <a:pt x="437088" y="390411"/>
                </a:lnTo>
                <a:lnTo>
                  <a:pt x="439438" y="387700"/>
                </a:lnTo>
                <a:lnTo>
                  <a:pt x="439438" y="380998"/>
                </a:lnTo>
                <a:lnTo>
                  <a:pt x="437088" y="378286"/>
                </a:lnTo>
                <a:close/>
              </a:path>
              <a:path w="4587240" h="391795">
                <a:moveTo>
                  <a:pt x="477917" y="349987"/>
                </a:moveTo>
                <a:lnTo>
                  <a:pt x="475641" y="352042"/>
                </a:lnTo>
                <a:lnTo>
                  <a:pt x="458898" y="366894"/>
                </a:lnTo>
                <a:lnTo>
                  <a:pt x="456548" y="368949"/>
                </a:lnTo>
                <a:lnTo>
                  <a:pt x="456181" y="372755"/>
                </a:lnTo>
                <a:lnTo>
                  <a:pt x="459706" y="378042"/>
                </a:lnTo>
                <a:lnTo>
                  <a:pt x="463084" y="378531"/>
                </a:lnTo>
                <a:lnTo>
                  <a:pt x="465360" y="376476"/>
                </a:lnTo>
                <a:lnTo>
                  <a:pt x="482103" y="361624"/>
                </a:lnTo>
                <a:lnTo>
                  <a:pt x="484379" y="359569"/>
                </a:lnTo>
                <a:lnTo>
                  <a:pt x="484820" y="355763"/>
                </a:lnTo>
                <a:lnTo>
                  <a:pt x="483058" y="353120"/>
                </a:lnTo>
                <a:lnTo>
                  <a:pt x="481222" y="350467"/>
                </a:lnTo>
                <a:lnTo>
                  <a:pt x="477917" y="349987"/>
                </a:lnTo>
                <a:close/>
              </a:path>
              <a:path w="4587240" h="391795">
                <a:moveTo>
                  <a:pt x="519701" y="312847"/>
                </a:moveTo>
                <a:lnTo>
                  <a:pt x="517424" y="314902"/>
                </a:lnTo>
                <a:lnTo>
                  <a:pt x="500682" y="329754"/>
                </a:lnTo>
                <a:lnTo>
                  <a:pt x="498405" y="331809"/>
                </a:lnTo>
                <a:lnTo>
                  <a:pt x="497965" y="335615"/>
                </a:lnTo>
                <a:lnTo>
                  <a:pt x="499727" y="338259"/>
                </a:lnTo>
                <a:lnTo>
                  <a:pt x="501563" y="340902"/>
                </a:lnTo>
                <a:lnTo>
                  <a:pt x="504867" y="341391"/>
                </a:lnTo>
                <a:lnTo>
                  <a:pt x="507144" y="339336"/>
                </a:lnTo>
                <a:lnTo>
                  <a:pt x="523886" y="324484"/>
                </a:lnTo>
                <a:lnTo>
                  <a:pt x="526163" y="322429"/>
                </a:lnTo>
                <a:lnTo>
                  <a:pt x="526603" y="318623"/>
                </a:lnTo>
                <a:lnTo>
                  <a:pt x="524841" y="315971"/>
                </a:lnTo>
                <a:lnTo>
                  <a:pt x="523005" y="313327"/>
                </a:lnTo>
                <a:lnTo>
                  <a:pt x="519701" y="312847"/>
                </a:lnTo>
                <a:close/>
              </a:path>
              <a:path w="4587240" h="391795">
                <a:moveTo>
                  <a:pt x="561484" y="275707"/>
                </a:moveTo>
                <a:lnTo>
                  <a:pt x="559208" y="277753"/>
                </a:lnTo>
                <a:lnTo>
                  <a:pt x="542465" y="292615"/>
                </a:lnTo>
                <a:lnTo>
                  <a:pt x="540189" y="294661"/>
                </a:lnTo>
                <a:lnTo>
                  <a:pt x="539748" y="298475"/>
                </a:lnTo>
                <a:lnTo>
                  <a:pt x="541510" y="301119"/>
                </a:lnTo>
                <a:lnTo>
                  <a:pt x="543346" y="303762"/>
                </a:lnTo>
                <a:lnTo>
                  <a:pt x="546651" y="304251"/>
                </a:lnTo>
                <a:lnTo>
                  <a:pt x="548927" y="302196"/>
                </a:lnTo>
                <a:lnTo>
                  <a:pt x="565670" y="287344"/>
                </a:lnTo>
                <a:lnTo>
                  <a:pt x="567946" y="285289"/>
                </a:lnTo>
                <a:lnTo>
                  <a:pt x="568387" y="281483"/>
                </a:lnTo>
                <a:lnTo>
                  <a:pt x="566625" y="278831"/>
                </a:lnTo>
                <a:lnTo>
                  <a:pt x="564789" y="276187"/>
                </a:lnTo>
                <a:lnTo>
                  <a:pt x="561484" y="275707"/>
                </a:lnTo>
                <a:close/>
              </a:path>
              <a:path w="4587240" h="391795">
                <a:moveTo>
                  <a:pt x="591943" y="248646"/>
                </a:moveTo>
                <a:lnTo>
                  <a:pt x="584249" y="255475"/>
                </a:lnTo>
                <a:lnTo>
                  <a:pt x="581972" y="257521"/>
                </a:lnTo>
                <a:lnTo>
                  <a:pt x="581531" y="261335"/>
                </a:lnTo>
                <a:lnTo>
                  <a:pt x="583294" y="263979"/>
                </a:lnTo>
                <a:lnTo>
                  <a:pt x="585130" y="266622"/>
                </a:lnTo>
                <a:lnTo>
                  <a:pt x="588434" y="267111"/>
                </a:lnTo>
                <a:lnTo>
                  <a:pt x="590711" y="265056"/>
                </a:lnTo>
                <a:lnTo>
                  <a:pt x="598170" y="258436"/>
                </a:lnTo>
                <a:lnTo>
                  <a:pt x="592987" y="257344"/>
                </a:lnTo>
                <a:lnTo>
                  <a:pt x="591078" y="254186"/>
                </a:lnTo>
                <a:lnTo>
                  <a:pt x="591943" y="248646"/>
                </a:lnTo>
                <a:close/>
              </a:path>
              <a:path w="4587240" h="391795">
                <a:moveTo>
                  <a:pt x="599776" y="246452"/>
                </a:moveTo>
                <a:lnTo>
                  <a:pt x="602754" y="250919"/>
                </a:lnTo>
                <a:lnTo>
                  <a:pt x="602387" y="254725"/>
                </a:lnTo>
                <a:lnTo>
                  <a:pt x="598170" y="258436"/>
                </a:lnTo>
                <a:lnTo>
                  <a:pt x="607967" y="260501"/>
                </a:lnTo>
                <a:lnTo>
                  <a:pt x="610684" y="258320"/>
                </a:lnTo>
                <a:lnTo>
                  <a:pt x="611713" y="251736"/>
                </a:lnTo>
                <a:lnTo>
                  <a:pt x="609877" y="248579"/>
                </a:lnTo>
                <a:lnTo>
                  <a:pt x="599776" y="246452"/>
                </a:lnTo>
                <a:close/>
              </a:path>
              <a:path w="4587240" h="391795">
                <a:moveTo>
                  <a:pt x="595420" y="245532"/>
                </a:moveTo>
                <a:lnTo>
                  <a:pt x="591943" y="248646"/>
                </a:lnTo>
                <a:lnTo>
                  <a:pt x="591078" y="254186"/>
                </a:lnTo>
                <a:lnTo>
                  <a:pt x="592987" y="257344"/>
                </a:lnTo>
                <a:lnTo>
                  <a:pt x="598170" y="258436"/>
                </a:lnTo>
                <a:lnTo>
                  <a:pt x="602387" y="254725"/>
                </a:lnTo>
                <a:lnTo>
                  <a:pt x="602754" y="250919"/>
                </a:lnTo>
                <a:lnTo>
                  <a:pt x="599776" y="246452"/>
                </a:lnTo>
                <a:lnTo>
                  <a:pt x="595420" y="245532"/>
                </a:lnTo>
                <a:close/>
              </a:path>
              <a:path w="4587240" h="391795">
                <a:moveTo>
                  <a:pt x="594896" y="245421"/>
                </a:moveTo>
                <a:lnTo>
                  <a:pt x="592106" y="247602"/>
                </a:lnTo>
                <a:lnTo>
                  <a:pt x="591943" y="248646"/>
                </a:lnTo>
                <a:lnTo>
                  <a:pt x="595420" y="245532"/>
                </a:lnTo>
                <a:lnTo>
                  <a:pt x="594896" y="245421"/>
                </a:lnTo>
                <a:close/>
              </a:path>
              <a:path w="4587240" h="391795">
                <a:moveTo>
                  <a:pt x="595851" y="245143"/>
                </a:moveTo>
                <a:lnTo>
                  <a:pt x="595420" y="245532"/>
                </a:lnTo>
                <a:lnTo>
                  <a:pt x="599776" y="246452"/>
                </a:lnTo>
                <a:lnTo>
                  <a:pt x="599229" y="245632"/>
                </a:lnTo>
                <a:lnTo>
                  <a:pt x="595851" y="245143"/>
                </a:lnTo>
                <a:close/>
              </a:path>
              <a:path w="4587240" h="391795">
                <a:moveTo>
                  <a:pt x="635285" y="253942"/>
                </a:moveTo>
                <a:lnTo>
                  <a:pt x="632568" y="256123"/>
                </a:lnTo>
                <a:lnTo>
                  <a:pt x="632031" y="259541"/>
                </a:lnTo>
                <a:lnTo>
                  <a:pt x="631466" y="262707"/>
                </a:lnTo>
                <a:lnTo>
                  <a:pt x="633375" y="265873"/>
                </a:lnTo>
                <a:lnTo>
                  <a:pt x="659958" y="271472"/>
                </a:lnTo>
                <a:lnTo>
                  <a:pt x="662675" y="269292"/>
                </a:lnTo>
                <a:lnTo>
                  <a:pt x="663212" y="265873"/>
                </a:lnTo>
                <a:lnTo>
                  <a:pt x="663777" y="262707"/>
                </a:lnTo>
                <a:lnTo>
                  <a:pt x="661867" y="259541"/>
                </a:lnTo>
                <a:lnTo>
                  <a:pt x="635285" y="253942"/>
                </a:lnTo>
                <a:close/>
              </a:path>
              <a:path w="4587240" h="391795">
                <a:moveTo>
                  <a:pt x="687275" y="264913"/>
                </a:moveTo>
                <a:lnTo>
                  <a:pt x="684558" y="267094"/>
                </a:lnTo>
                <a:lnTo>
                  <a:pt x="684022" y="270512"/>
                </a:lnTo>
                <a:lnTo>
                  <a:pt x="683457" y="273678"/>
                </a:lnTo>
                <a:lnTo>
                  <a:pt x="685366" y="276836"/>
                </a:lnTo>
                <a:lnTo>
                  <a:pt x="711949" y="282435"/>
                </a:lnTo>
                <a:lnTo>
                  <a:pt x="714666" y="280263"/>
                </a:lnTo>
                <a:lnTo>
                  <a:pt x="715204" y="276836"/>
                </a:lnTo>
                <a:lnTo>
                  <a:pt x="715767" y="273670"/>
                </a:lnTo>
                <a:lnTo>
                  <a:pt x="713858" y="270512"/>
                </a:lnTo>
                <a:lnTo>
                  <a:pt x="687275" y="264913"/>
                </a:lnTo>
                <a:close/>
              </a:path>
              <a:path w="4587240" h="391795">
                <a:moveTo>
                  <a:pt x="739266" y="275884"/>
                </a:moveTo>
                <a:lnTo>
                  <a:pt x="736549" y="278065"/>
                </a:lnTo>
                <a:lnTo>
                  <a:pt x="735521" y="284649"/>
                </a:lnTo>
                <a:lnTo>
                  <a:pt x="737357" y="287807"/>
                </a:lnTo>
                <a:lnTo>
                  <a:pt x="763939" y="293406"/>
                </a:lnTo>
                <a:lnTo>
                  <a:pt x="766657" y="291225"/>
                </a:lnTo>
                <a:lnTo>
                  <a:pt x="767264" y="287807"/>
                </a:lnTo>
                <a:lnTo>
                  <a:pt x="767758" y="284641"/>
                </a:lnTo>
                <a:lnTo>
                  <a:pt x="765849" y="281483"/>
                </a:lnTo>
                <a:lnTo>
                  <a:pt x="739266" y="275884"/>
                </a:lnTo>
                <a:close/>
              </a:path>
              <a:path w="4587240" h="391795">
                <a:moveTo>
                  <a:pt x="791330" y="286855"/>
                </a:moveTo>
                <a:lnTo>
                  <a:pt x="788540" y="289028"/>
                </a:lnTo>
                <a:lnTo>
                  <a:pt x="787512" y="295620"/>
                </a:lnTo>
                <a:lnTo>
                  <a:pt x="789421" y="298778"/>
                </a:lnTo>
                <a:lnTo>
                  <a:pt x="815930" y="304377"/>
                </a:lnTo>
                <a:lnTo>
                  <a:pt x="818721" y="302196"/>
                </a:lnTo>
                <a:lnTo>
                  <a:pt x="819749" y="295612"/>
                </a:lnTo>
                <a:lnTo>
                  <a:pt x="817839" y="292455"/>
                </a:lnTo>
                <a:lnTo>
                  <a:pt x="791330" y="286855"/>
                </a:lnTo>
                <a:close/>
              </a:path>
              <a:path w="4587240" h="391795">
                <a:moveTo>
                  <a:pt x="843321" y="297818"/>
                </a:moveTo>
                <a:lnTo>
                  <a:pt x="840530" y="299999"/>
                </a:lnTo>
                <a:lnTo>
                  <a:pt x="839502" y="306583"/>
                </a:lnTo>
                <a:lnTo>
                  <a:pt x="841411" y="309749"/>
                </a:lnTo>
                <a:lnTo>
                  <a:pt x="867921" y="315348"/>
                </a:lnTo>
                <a:lnTo>
                  <a:pt x="870711" y="313167"/>
                </a:lnTo>
                <a:lnTo>
                  <a:pt x="871739" y="306583"/>
                </a:lnTo>
                <a:lnTo>
                  <a:pt x="869830" y="303417"/>
                </a:lnTo>
                <a:lnTo>
                  <a:pt x="843321" y="297818"/>
                </a:lnTo>
                <a:close/>
              </a:path>
              <a:path w="4587240" h="391795">
                <a:moveTo>
                  <a:pt x="921307" y="308570"/>
                </a:moveTo>
                <a:lnTo>
                  <a:pt x="894357" y="308570"/>
                </a:lnTo>
                <a:lnTo>
                  <a:pt x="892007" y="311281"/>
                </a:lnTo>
                <a:lnTo>
                  <a:pt x="892007" y="317984"/>
                </a:lnTo>
                <a:lnTo>
                  <a:pt x="894357" y="320695"/>
                </a:lnTo>
                <a:lnTo>
                  <a:pt x="921307" y="320695"/>
                </a:lnTo>
                <a:lnTo>
                  <a:pt x="923730" y="317984"/>
                </a:lnTo>
                <a:lnTo>
                  <a:pt x="923730" y="311281"/>
                </a:lnTo>
                <a:lnTo>
                  <a:pt x="921307" y="308570"/>
                </a:lnTo>
                <a:close/>
              </a:path>
              <a:path w="4587240" h="391795">
                <a:moveTo>
                  <a:pt x="974179" y="308570"/>
                </a:moveTo>
                <a:lnTo>
                  <a:pt x="947229" y="308570"/>
                </a:lnTo>
                <a:lnTo>
                  <a:pt x="944879" y="311281"/>
                </a:lnTo>
                <a:lnTo>
                  <a:pt x="944879" y="317984"/>
                </a:lnTo>
                <a:lnTo>
                  <a:pt x="947229" y="320695"/>
                </a:lnTo>
                <a:lnTo>
                  <a:pt x="974179" y="320695"/>
                </a:lnTo>
                <a:lnTo>
                  <a:pt x="976602" y="317984"/>
                </a:lnTo>
                <a:lnTo>
                  <a:pt x="976602" y="311281"/>
                </a:lnTo>
                <a:lnTo>
                  <a:pt x="974179" y="308570"/>
                </a:lnTo>
                <a:close/>
              </a:path>
              <a:path w="4587240" h="391795">
                <a:moveTo>
                  <a:pt x="1027051" y="308570"/>
                </a:moveTo>
                <a:lnTo>
                  <a:pt x="1000101" y="308570"/>
                </a:lnTo>
                <a:lnTo>
                  <a:pt x="997751" y="311281"/>
                </a:lnTo>
                <a:lnTo>
                  <a:pt x="997751" y="317984"/>
                </a:lnTo>
                <a:lnTo>
                  <a:pt x="1000101" y="320695"/>
                </a:lnTo>
                <a:lnTo>
                  <a:pt x="1027051" y="320695"/>
                </a:lnTo>
                <a:lnTo>
                  <a:pt x="1029474" y="317984"/>
                </a:lnTo>
                <a:lnTo>
                  <a:pt x="1029474" y="311281"/>
                </a:lnTo>
                <a:lnTo>
                  <a:pt x="1027051" y="308570"/>
                </a:lnTo>
                <a:close/>
              </a:path>
              <a:path w="4587240" h="391795">
                <a:moveTo>
                  <a:pt x="1079922" y="308570"/>
                </a:moveTo>
                <a:lnTo>
                  <a:pt x="1052972" y="308570"/>
                </a:lnTo>
                <a:lnTo>
                  <a:pt x="1050623" y="311281"/>
                </a:lnTo>
                <a:lnTo>
                  <a:pt x="1050623" y="317984"/>
                </a:lnTo>
                <a:lnTo>
                  <a:pt x="1052972" y="320695"/>
                </a:lnTo>
                <a:lnTo>
                  <a:pt x="1079922" y="320695"/>
                </a:lnTo>
                <a:lnTo>
                  <a:pt x="1082346" y="317984"/>
                </a:lnTo>
                <a:lnTo>
                  <a:pt x="1082346" y="311281"/>
                </a:lnTo>
                <a:lnTo>
                  <a:pt x="1079922" y="308570"/>
                </a:lnTo>
                <a:close/>
              </a:path>
              <a:path w="4587240" h="391795">
                <a:moveTo>
                  <a:pt x="1132794" y="308570"/>
                </a:moveTo>
                <a:lnTo>
                  <a:pt x="1105844" y="308570"/>
                </a:lnTo>
                <a:lnTo>
                  <a:pt x="1103494" y="311281"/>
                </a:lnTo>
                <a:lnTo>
                  <a:pt x="1103494" y="317984"/>
                </a:lnTo>
                <a:lnTo>
                  <a:pt x="1105844" y="320695"/>
                </a:lnTo>
                <a:lnTo>
                  <a:pt x="1132794" y="320695"/>
                </a:lnTo>
                <a:lnTo>
                  <a:pt x="1135218" y="317984"/>
                </a:lnTo>
                <a:lnTo>
                  <a:pt x="1135218" y="311281"/>
                </a:lnTo>
                <a:lnTo>
                  <a:pt x="1132794" y="308570"/>
                </a:lnTo>
                <a:close/>
              </a:path>
              <a:path w="4587240" h="391795">
                <a:moveTo>
                  <a:pt x="1185666" y="308570"/>
                </a:moveTo>
                <a:lnTo>
                  <a:pt x="1158716" y="308570"/>
                </a:lnTo>
                <a:lnTo>
                  <a:pt x="1156366" y="311281"/>
                </a:lnTo>
                <a:lnTo>
                  <a:pt x="1156366" y="317984"/>
                </a:lnTo>
                <a:lnTo>
                  <a:pt x="1158716" y="320695"/>
                </a:lnTo>
                <a:lnTo>
                  <a:pt x="1185666" y="320695"/>
                </a:lnTo>
                <a:lnTo>
                  <a:pt x="1188090" y="317984"/>
                </a:lnTo>
                <a:lnTo>
                  <a:pt x="1188090" y="311281"/>
                </a:lnTo>
                <a:lnTo>
                  <a:pt x="1185666" y="308570"/>
                </a:lnTo>
                <a:close/>
              </a:path>
              <a:path w="4587240" h="391795">
                <a:moveTo>
                  <a:pt x="1238538" y="308570"/>
                </a:moveTo>
                <a:lnTo>
                  <a:pt x="1211588" y="308570"/>
                </a:lnTo>
                <a:lnTo>
                  <a:pt x="1209238" y="311281"/>
                </a:lnTo>
                <a:lnTo>
                  <a:pt x="1209238" y="317984"/>
                </a:lnTo>
                <a:lnTo>
                  <a:pt x="1211588" y="320695"/>
                </a:lnTo>
                <a:lnTo>
                  <a:pt x="1238538" y="320695"/>
                </a:lnTo>
                <a:lnTo>
                  <a:pt x="1240961" y="317984"/>
                </a:lnTo>
                <a:lnTo>
                  <a:pt x="1240961" y="311281"/>
                </a:lnTo>
                <a:lnTo>
                  <a:pt x="1238538" y="308570"/>
                </a:lnTo>
                <a:close/>
              </a:path>
              <a:path w="4587240" h="391795">
                <a:moveTo>
                  <a:pt x="1291410" y="308570"/>
                </a:moveTo>
                <a:lnTo>
                  <a:pt x="1264460" y="308570"/>
                </a:lnTo>
                <a:lnTo>
                  <a:pt x="1262110" y="311281"/>
                </a:lnTo>
                <a:lnTo>
                  <a:pt x="1262110" y="317984"/>
                </a:lnTo>
                <a:lnTo>
                  <a:pt x="1264460" y="320695"/>
                </a:lnTo>
                <a:lnTo>
                  <a:pt x="1291410" y="320695"/>
                </a:lnTo>
                <a:lnTo>
                  <a:pt x="1293833" y="317984"/>
                </a:lnTo>
                <a:lnTo>
                  <a:pt x="1293833" y="311281"/>
                </a:lnTo>
                <a:lnTo>
                  <a:pt x="1291410" y="308570"/>
                </a:lnTo>
                <a:close/>
              </a:path>
              <a:path w="4587240" h="391795">
                <a:moveTo>
                  <a:pt x="1344282" y="308570"/>
                </a:moveTo>
                <a:lnTo>
                  <a:pt x="1317332" y="308570"/>
                </a:lnTo>
                <a:lnTo>
                  <a:pt x="1314982" y="311281"/>
                </a:lnTo>
                <a:lnTo>
                  <a:pt x="1314982" y="317984"/>
                </a:lnTo>
                <a:lnTo>
                  <a:pt x="1317332" y="320695"/>
                </a:lnTo>
                <a:lnTo>
                  <a:pt x="1344282" y="320695"/>
                </a:lnTo>
                <a:lnTo>
                  <a:pt x="1346705" y="317984"/>
                </a:lnTo>
                <a:lnTo>
                  <a:pt x="1346705" y="311281"/>
                </a:lnTo>
                <a:lnTo>
                  <a:pt x="1344282" y="308570"/>
                </a:lnTo>
                <a:close/>
              </a:path>
              <a:path w="4587240" h="391795">
                <a:moveTo>
                  <a:pt x="1397154" y="308570"/>
                </a:moveTo>
                <a:lnTo>
                  <a:pt x="1370204" y="308570"/>
                </a:lnTo>
                <a:lnTo>
                  <a:pt x="1367854" y="311281"/>
                </a:lnTo>
                <a:lnTo>
                  <a:pt x="1367854" y="317984"/>
                </a:lnTo>
                <a:lnTo>
                  <a:pt x="1370204" y="320695"/>
                </a:lnTo>
                <a:lnTo>
                  <a:pt x="1397154" y="320695"/>
                </a:lnTo>
                <a:lnTo>
                  <a:pt x="1399577" y="317984"/>
                </a:lnTo>
                <a:lnTo>
                  <a:pt x="1399577" y="311281"/>
                </a:lnTo>
                <a:lnTo>
                  <a:pt x="1397154" y="308570"/>
                </a:lnTo>
                <a:close/>
              </a:path>
              <a:path w="4587240" h="391795">
                <a:moveTo>
                  <a:pt x="1450026" y="308570"/>
                </a:moveTo>
                <a:lnTo>
                  <a:pt x="1423076" y="308570"/>
                </a:lnTo>
                <a:lnTo>
                  <a:pt x="1420726" y="311281"/>
                </a:lnTo>
                <a:lnTo>
                  <a:pt x="1420726" y="317984"/>
                </a:lnTo>
                <a:lnTo>
                  <a:pt x="1423076" y="320695"/>
                </a:lnTo>
                <a:lnTo>
                  <a:pt x="1450026" y="320695"/>
                </a:lnTo>
                <a:lnTo>
                  <a:pt x="1452449" y="317984"/>
                </a:lnTo>
                <a:lnTo>
                  <a:pt x="1452449" y="311281"/>
                </a:lnTo>
                <a:lnTo>
                  <a:pt x="1450026" y="308570"/>
                </a:lnTo>
                <a:close/>
              </a:path>
              <a:path w="4587240" h="391795">
                <a:moveTo>
                  <a:pt x="1485641" y="308570"/>
                </a:moveTo>
                <a:lnTo>
                  <a:pt x="1475948" y="308570"/>
                </a:lnTo>
                <a:lnTo>
                  <a:pt x="1473598" y="311281"/>
                </a:lnTo>
                <a:lnTo>
                  <a:pt x="1473598" y="317984"/>
                </a:lnTo>
                <a:lnTo>
                  <a:pt x="1475948" y="320695"/>
                </a:lnTo>
                <a:lnTo>
                  <a:pt x="1485641" y="320695"/>
                </a:lnTo>
                <a:lnTo>
                  <a:pt x="1483291" y="317984"/>
                </a:lnTo>
                <a:lnTo>
                  <a:pt x="1483291" y="311281"/>
                </a:lnTo>
                <a:lnTo>
                  <a:pt x="1485641" y="308570"/>
                </a:lnTo>
                <a:close/>
              </a:path>
              <a:path w="4587240" h="391795">
                <a:moveTo>
                  <a:pt x="1491515" y="308570"/>
                </a:moveTo>
                <a:lnTo>
                  <a:pt x="1485641" y="308570"/>
                </a:lnTo>
                <a:lnTo>
                  <a:pt x="1483291" y="311281"/>
                </a:lnTo>
                <a:lnTo>
                  <a:pt x="1483291" y="317984"/>
                </a:lnTo>
                <a:lnTo>
                  <a:pt x="1485641" y="320695"/>
                </a:lnTo>
                <a:lnTo>
                  <a:pt x="1491515" y="320695"/>
                </a:lnTo>
                <a:lnTo>
                  <a:pt x="1493865" y="317984"/>
                </a:lnTo>
                <a:lnTo>
                  <a:pt x="1493865" y="311281"/>
                </a:lnTo>
                <a:lnTo>
                  <a:pt x="1491515" y="308570"/>
                </a:lnTo>
                <a:close/>
              </a:path>
              <a:path w="4587240" h="391795">
                <a:moveTo>
                  <a:pt x="1502898" y="308570"/>
                </a:moveTo>
                <a:lnTo>
                  <a:pt x="1491515" y="308570"/>
                </a:lnTo>
                <a:lnTo>
                  <a:pt x="1493865" y="311281"/>
                </a:lnTo>
                <a:lnTo>
                  <a:pt x="1493865" y="317984"/>
                </a:lnTo>
                <a:lnTo>
                  <a:pt x="1491515" y="320695"/>
                </a:lnTo>
                <a:lnTo>
                  <a:pt x="1502898" y="320695"/>
                </a:lnTo>
                <a:lnTo>
                  <a:pt x="1505321" y="317984"/>
                </a:lnTo>
                <a:lnTo>
                  <a:pt x="1505321" y="311281"/>
                </a:lnTo>
                <a:lnTo>
                  <a:pt x="1502898" y="308570"/>
                </a:lnTo>
                <a:close/>
              </a:path>
              <a:path w="4587240" h="391795">
                <a:moveTo>
                  <a:pt x="1555769" y="308570"/>
                </a:moveTo>
                <a:lnTo>
                  <a:pt x="1528819" y="308570"/>
                </a:lnTo>
                <a:lnTo>
                  <a:pt x="1526470" y="311281"/>
                </a:lnTo>
                <a:lnTo>
                  <a:pt x="1526470" y="317984"/>
                </a:lnTo>
                <a:lnTo>
                  <a:pt x="1528819" y="320695"/>
                </a:lnTo>
                <a:lnTo>
                  <a:pt x="1555769" y="320695"/>
                </a:lnTo>
                <a:lnTo>
                  <a:pt x="1558193" y="317984"/>
                </a:lnTo>
                <a:lnTo>
                  <a:pt x="1558193" y="311281"/>
                </a:lnTo>
                <a:lnTo>
                  <a:pt x="1555769" y="308570"/>
                </a:lnTo>
                <a:close/>
              </a:path>
              <a:path w="4587240" h="391795">
                <a:moveTo>
                  <a:pt x="1608641" y="308570"/>
                </a:moveTo>
                <a:lnTo>
                  <a:pt x="1581691" y="308570"/>
                </a:lnTo>
                <a:lnTo>
                  <a:pt x="1579341" y="311281"/>
                </a:lnTo>
                <a:lnTo>
                  <a:pt x="1579341" y="317984"/>
                </a:lnTo>
                <a:lnTo>
                  <a:pt x="1581691" y="320695"/>
                </a:lnTo>
                <a:lnTo>
                  <a:pt x="1608641" y="320695"/>
                </a:lnTo>
                <a:lnTo>
                  <a:pt x="1611065" y="317984"/>
                </a:lnTo>
                <a:lnTo>
                  <a:pt x="1611065" y="311281"/>
                </a:lnTo>
                <a:lnTo>
                  <a:pt x="1608641" y="308570"/>
                </a:lnTo>
                <a:close/>
              </a:path>
              <a:path w="4587240" h="391795">
                <a:moveTo>
                  <a:pt x="1640438" y="308570"/>
                </a:moveTo>
                <a:lnTo>
                  <a:pt x="1634563" y="308570"/>
                </a:lnTo>
                <a:lnTo>
                  <a:pt x="1632213" y="311281"/>
                </a:lnTo>
                <a:lnTo>
                  <a:pt x="1632213" y="317984"/>
                </a:lnTo>
                <a:lnTo>
                  <a:pt x="1634563" y="320695"/>
                </a:lnTo>
                <a:lnTo>
                  <a:pt x="1640438" y="320695"/>
                </a:lnTo>
                <a:lnTo>
                  <a:pt x="1642788" y="317984"/>
                </a:lnTo>
                <a:lnTo>
                  <a:pt x="1642788" y="311281"/>
                </a:lnTo>
                <a:lnTo>
                  <a:pt x="1640438" y="308570"/>
                </a:lnTo>
                <a:close/>
              </a:path>
              <a:path w="4587240" h="391795">
                <a:moveTo>
                  <a:pt x="1661513" y="308570"/>
                </a:moveTo>
                <a:lnTo>
                  <a:pt x="1640438" y="308570"/>
                </a:lnTo>
                <a:lnTo>
                  <a:pt x="1642788" y="311281"/>
                </a:lnTo>
                <a:lnTo>
                  <a:pt x="1642788" y="317984"/>
                </a:lnTo>
                <a:lnTo>
                  <a:pt x="1640438" y="320695"/>
                </a:lnTo>
                <a:lnTo>
                  <a:pt x="1661513" y="320695"/>
                </a:lnTo>
                <a:lnTo>
                  <a:pt x="1663936" y="317984"/>
                </a:lnTo>
                <a:lnTo>
                  <a:pt x="1663936" y="311281"/>
                </a:lnTo>
                <a:lnTo>
                  <a:pt x="1661513" y="308570"/>
                </a:lnTo>
                <a:close/>
              </a:path>
              <a:path w="4587240" h="391795">
                <a:moveTo>
                  <a:pt x="1714385" y="308570"/>
                </a:moveTo>
                <a:lnTo>
                  <a:pt x="1687435" y="308570"/>
                </a:lnTo>
                <a:lnTo>
                  <a:pt x="1685085" y="311281"/>
                </a:lnTo>
                <a:lnTo>
                  <a:pt x="1685085" y="317984"/>
                </a:lnTo>
                <a:lnTo>
                  <a:pt x="1687435" y="320695"/>
                </a:lnTo>
                <a:lnTo>
                  <a:pt x="1714385" y="320695"/>
                </a:lnTo>
                <a:lnTo>
                  <a:pt x="1716808" y="317984"/>
                </a:lnTo>
                <a:lnTo>
                  <a:pt x="1716808" y="311281"/>
                </a:lnTo>
                <a:lnTo>
                  <a:pt x="1714385" y="308570"/>
                </a:lnTo>
                <a:close/>
              </a:path>
              <a:path w="4587240" h="391795">
                <a:moveTo>
                  <a:pt x="1767257" y="308570"/>
                </a:moveTo>
                <a:lnTo>
                  <a:pt x="1740307" y="308570"/>
                </a:lnTo>
                <a:lnTo>
                  <a:pt x="1737957" y="311281"/>
                </a:lnTo>
                <a:lnTo>
                  <a:pt x="1737957" y="317984"/>
                </a:lnTo>
                <a:lnTo>
                  <a:pt x="1740307" y="320695"/>
                </a:lnTo>
                <a:lnTo>
                  <a:pt x="1767257" y="320695"/>
                </a:lnTo>
                <a:lnTo>
                  <a:pt x="1769680" y="317984"/>
                </a:lnTo>
                <a:lnTo>
                  <a:pt x="1769680" y="311281"/>
                </a:lnTo>
                <a:lnTo>
                  <a:pt x="1767257" y="308570"/>
                </a:lnTo>
                <a:close/>
              </a:path>
              <a:path w="4587240" h="391795">
                <a:moveTo>
                  <a:pt x="1816310" y="295620"/>
                </a:moveTo>
                <a:lnTo>
                  <a:pt x="1790902" y="306271"/>
                </a:lnTo>
                <a:lnTo>
                  <a:pt x="1789507" y="309757"/>
                </a:lnTo>
                <a:lnTo>
                  <a:pt x="1791563" y="316047"/>
                </a:lnTo>
                <a:lnTo>
                  <a:pt x="1794574" y="317655"/>
                </a:lnTo>
                <a:lnTo>
                  <a:pt x="1819909" y="306996"/>
                </a:lnTo>
                <a:lnTo>
                  <a:pt x="1821304" y="303518"/>
                </a:lnTo>
                <a:lnTo>
                  <a:pt x="1820349" y="300369"/>
                </a:lnTo>
                <a:lnTo>
                  <a:pt x="1819321" y="297229"/>
                </a:lnTo>
                <a:lnTo>
                  <a:pt x="1816310" y="295620"/>
                </a:lnTo>
                <a:close/>
              </a:path>
              <a:path w="4587240" h="391795">
                <a:moveTo>
                  <a:pt x="1865878" y="274739"/>
                </a:moveTo>
                <a:lnTo>
                  <a:pt x="1840543" y="285399"/>
                </a:lnTo>
                <a:lnTo>
                  <a:pt x="1839148" y="288876"/>
                </a:lnTo>
                <a:lnTo>
                  <a:pt x="1841204" y="295166"/>
                </a:lnTo>
                <a:lnTo>
                  <a:pt x="1844215" y="296774"/>
                </a:lnTo>
                <a:lnTo>
                  <a:pt x="1869549" y="286123"/>
                </a:lnTo>
                <a:lnTo>
                  <a:pt x="1870945" y="282637"/>
                </a:lnTo>
                <a:lnTo>
                  <a:pt x="1869990" y="279496"/>
                </a:lnTo>
                <a:lnTo>
                  <a:pt x="1868962" y="276347"/>
                </a:lnTo>
                <a:lnTo>
                  <a:pt x="1865878" y="274739"/>
                </a:lnTo>
                <a:close/>
              </a:path>
              <a:path w="4587240" h="391795">
                <a:moveTo>
                  <a:pt x="1915519" y="253858"/>
                </a:moveTo>
                <a:lnTo>
                  <a:pt x="1890184" y="264517"/>
                </a:lnTo>
                <a:lnTo>
                  <a:pt x="1888789" y="267995"/>
                </a:lnTo>
                <a:lnTo>
                  <a:pt x="1890845" y="274284"/>
                </a:lnTo>
                <a:lnTo>
                  <a:pt x="1893856" y="275901"/>
                </a:lnTo>
                <a:lnTo>
                  <a:pt x="1919190" y="265242"/>
                </a:lnTo>
                <a:lnTo>
                  <a:pt x="1920585" y="261756"/>
                </a:lnTo>
                <a:lnTo>
                  <a:pt x="1919557" y="258615"/>
                </a:lnTo>
                <a:lnTo>
                  <a:pt x="1918603" y="255475"/>
                </a:lnTo>
                <a:lnTo>
                  <a:pt x="1915519" y="253858"/>
                </a:lnTo>
                <a:close/>
              </a:path>
              <a:path w="4587240" h="391795">
                <a:moveTo>
                  <a:pt x="1965600" y="233819"/>
                </a:moveTo>
                <a:lnTo>
                  <a:pt x="1940045" y="243763"/>
                </a:lnTo>
                <a:lnTo>
                  <a:pt x="1938577" y="247206"/>
                </a:lnTo>
                <a:lnTo>
                  <a:pt x="1939458" y="250381"/>
                </a:lnTo>
                <a:lnTo>
                  <a:pt x="1940412" y="253546"/>
                </a:lnTo>
                <a:lnTo>
                  <a:pt x="1943423" y="255247"/>
                </a:lnTo>
                <a:lnTo>
                  <a:pt x="1968978" y="245303"/>
                </a:lnTo>
                <a:lnTo>
                  <a:pt x="1970447" y="241860"/>
                </a:lnTo>
                <a:lnTo>
                  <a:pt x="1969492" y="238694"/>
                </a:lnTo>
                <a:lnTo>
                  <a:pt x="1968611" y="235520"/>
                </a:lnTo>
                <a:lnTo>
                  <a:pt x="1965600" y="233819"/>
                </a:lnTo>
                <a:close/>
              </a:path>
              <a:path w="4587240" h="391795">
                <a:moveTo>
                  <a:pt x="2015681" y="214344"/>
                </a:moveTo>
                <a:lnTo>
                  <a:pt x="1990127" y="224287"/>
                </a:lnTo>
                <a:lnTo>
                  <a:pt x="1988585" y="227731"/>
                </a:lnTo>
                <a:lnTo>
                  <a:pt x="1990494" y="234071"/>
                </a:lnTo>
                <a:lnTo>
                  <a:pt x="1993505" y="235772"/>
                </a:lnTo>
                <a:lnTo>
                  <a:pt x="2019059" y="225828"/>
                </a:lnTo>
                <a:lnTo>
                  <a:pt x="2020528" y="222385"/>
                </a:lnTo>
                <a:lnTo>
                  <a:pt x="2018619" y="216044"/>
                </a:lnTo>
                <a:lnTo>
                  <a:pt x="2015681" y="214344"/>
                </a:lnTo>
                <a:close/>
              </a:path>
              <a:path w="4587240" h="391795">
                <a:moveTo>
                  <a:pt x="2065689" y="194868"/>
                </a:moveTo>
                <a:lnTo>
                  <a:pt x="2040135" y="204812"/>
                </a:lnTo>
                <a:lnTo>
                  <a:pt x="2038666" y="208248"/>
                </a:lnTo>
                <a:lnTo>
                  <a:pt x="2040575" y="214596"/>
                </a:lnTo>
                <a:lnTo>
                  <a:pt x="2043586" y="216289"/>
                </a:lnTo>
                <a:lnTo>
                  <a:pt x="2069141" y="206345"/>
                </a:lnTo>
                <a:lnTo>
                  <a:pt x="2070609" y="202909"/>
                </a:lnTo>
                <a:lnTo>
                  <a:pt x="2068700" y="196561"/>
                </a:lnTo>
                <a:lnTo>
                  <a:pt x="2065689" y="194868"/>
                </a:lnTo>
                <a:close/>
              </a:path>
              <a:path w="4587240" h="391795">
                <a:moveTo>
                  <a:pt x="2093153" y="190137"/>
                </a:moveTo>
                <a:lnTo>
                  <a:pt x="2090436" y="192368"/>
                </a:lnTo>
                <a:lnTo>
                  <a:pt x="2089922" y="195668"/>
                </a:lnTo>
                <a:lnTo>
                  <a:pt x="2089482" y="198969"/>
                </a:lnTo>
                <a:lnTo>
                  <a:pt x="2091391" y="202093"/>
                </a:lnTo>
                <a:lnTo>
                  <a:pt x="2118047" y="207237"/>
                </a:lnTo>
                <a:lnTo>
                  <a:pt x="2120764" y="205014"/>
                </a:lnTo>
                <a:lnTo>
                  <a:pt x="2121205" y="201714"/>
                </a:lnTo>
                <a:lnTo>
                  <a:pt x="2121719" y="198413"/>
                </a:lnTo>
                <a:lnTo>
                  <a:pt x="2119810" y="195289"/>
                </a:lnTo>
                <a:lnTo>
                  <a:pt x="2093153" y="190137"/>
                </a:lnTo>
                <a:close/>
              </a:path>
              <a:path w="4587240" h="391795">
                <a:moveTo>
                  <a:pt x="2145291" y="200224"/>
                </a:moveTo>
                <a:lnTo>
                  <a:pt x="2142574" y="202446"/>
                </a:lnTo>
                <a:lnTo>
                  <a:pt x="2142060" y="205747"/>
                </a:lnTo>
                <a:lnTo>
                  <a:pt x="2141619" y="209048"/>
                </a:lnTo>
                <a:lnTo>
                  <a:pt x="2143529" y="212180"/>
                </a:lnTo>
                <a:lnTo>
                  <a:pt x="2170185" y="217324"/>
                </a:lnTo>
                <a:lnTo>
                  <a:pt x="2172902" y="215093"/>
                </a:lnTo>
                <a:lnTo>
                  <a:pt x="2173342" y="211792"/>
                </a:lnTo>
                <a:lnTo>
                  <a:pt x="2173856" y="208492"/>
                </a:lnTo>
                <a:lnTo>
                  <a:pt x="2171947" y="205368"/>
                </a:lnTo>
                <a:lnTo>
                  <a:pt x="2145291" y="200224"/>
                </a:lnTo>
                <a:close/>
              </a:path>
              <a:path w="4587240" h="391795">
                <a:moveTo>
                  <a:pt x="2197428" y="210302"/>
                </a:moveTo>
                <a:lnTo>
                  <a:pt x="2194711" y="212525"/>
                </a:lnTo>
                <a:lnTo>
                  <a:pt x="2194197" y="215825"/>
                </a:lnTo>
                <a:lnTo>
                  <a:pt x="2193757" y="219126"/>
                </a:lnTo>
                <a:lnTo>
                  <a:pt x="2195666" y="222258"/>
                </a:lnTo>
                <a:lnTo>
                  <a:pt x="2222322" y="227403"/>
                </a:lnTo>
                <a:lnTo>
                  <a:pt x="2225039" y="225180"/>
                </a:lnTo>
                <a:lnTo>
                  <a:pt x="2225480" y="221879"/>
                </a:lnTo>
                <a:lnTo>
                  <a:pt x="2225994" y="218579"/>
                </a:lnTo>
                <a:lnTo>
                  <a:pt x="2224011" y="215447"/>
                </a:lnTo>
                <a:lnTo>
                  <a:pt x="2197428" y="210302"/>
                </a:lnTo>
                <a:close/>
              </a:path>
              <a:path w="4587240" h="391795">
                <a:moveTo>
                  <a:pt x="2249566" y="220381"/>
                </a:moveTo>
                <a:lnTo>
                  <a:pt x="2246849" y="222603"/>
                </a:lnTo>
                <a:lnTo>
                  <a:pt x="2246335" y="225912"/>
                </a:lnTo>
                <a:lnTo>
                  <a:pt x="2245894" y="229213"/>
                </a:lnTo>
                <a:lnTo>
                  <a:pt x="2247804" y="232337"/>
                </a:lnTo>
                <a:lnTo>
                  <a:pt x="2274460" y="237481"/>
                </a:lnTo>
                <a:lnTo>
                  <a:pt x="2277177" y="235258"/>
                </a:lnTo>
                <a:lnTo>
                  <a:pt x="2277618" y="231958"/>
                </a:lnTo>
                <a:lnTo>
                  <a:pt x="2278132" y="228657"/>
                </a:lnTo>
                <a:lnTo>
                  <a:pt x="2276149" y="225525"/>
                </a:lnTo>
                <a:lnTo>
                  <a:pt x="2249566" y="220381"/>
                </a:lnTo>
                <a:close/>
              </a:path>
              <a:path w="4587240" h="391795">
                <a:moveTo>
                  <a:pt x="2301704" y="230459"/>
                </a:moveTo>
                <a:lnTo>
                  <a:pt x="2298987" y="232690"/>
                </a:lnTo>
                <a:lnTo>
                  <a:pt x="2298473" y="235991"/>
                </a:lnTo>
                <a:lnTo>
                  <a:pt x="2298032" y="239292"/>
                </a:lnTo>
                <a:lnTo>
                  <a:pt x="2299941" y="242415"/>
                </a:lnTo>
                <a:lnTo>
                  <a:pt x="2326597" y="247568"/>
                </a:lnTo>
                <a:lnTo>
                  <a:pt x="2329314" y="245337"/>
                </a:lnTo>
                <a:lnTo>
                  <a:pt x="2329755" y="242036"/>
                </a:lnTo>
                <a:lnTo>
                  <a:pt x="2330269" y="238736"/>
                </a:lnTo>
                <a:lnTo>
                  <a:pt x="2328286" y="235612"/>
                </a:lnTo>
                <a:lnTo>
                  <a:pt x="2301704" y="230459"/>
                </a:lnTo>
                <a:close/>
              </a:path>
              <a:path w="4587240" h="391795">
                <a:moveTo>
                  <a:pt x="2353841" y="240546"/>
                </a:moveTo>
                <a:lnTo>
                  <a:pt x="2351124" y="242769"/>
                </a:lnTo>
                <a:lnTo>
                  <a:pt x="2350610" y="246070"/>
                </a:lnTo>
                <a:lnTo>
                  <a:pt x="2350169" y="249370"/>
                </a:lnTo>
                <a:lnTo>
                  <a:pt x="2352079" y="252502"/>
                </a:lnTo>
                <a:lnTo>
                  <a:pt x="2378662" y="257647"/>
                </a:lnTo>
                <a:lnTo>
                  <a:pt x="2381452" y="255424"/>
                </a:lnTo>
                <a:lnTo>
                  <a:pt x="2381893" y="252123"/>
                </a:lnTo>
                <a:lnTo>
                  <a:pt x="2382407" y="248814"/>
                </a:lnTo>
                <a:lnTo>
                  <a:pt x="2380424" y="245691"/>
                </a:lnTo>
                <a:lnTo>
                  <a:pt x="2353841" y="240546"/>
                </a:lnTo>
                <a:close/>
              </a:path>
              <a:path w="4587240" h="391795">
                <a:moveTo>
                  <a:pt x="2430799" y="236218"/>
                </a:moveTo>
                <a:lnTo>
                  <a:pt x="2404216" y="241380"/>
                </a:lnTo>
                <a:lnTo>
                  <a:pt x="2402307" y="244512"/>
                </a:lnTo>
                <a:lnTo>
                  <a:pt x="2402804" y="248175"/>
                </a:lnTo>
                <a:lnTo>
                  <a:pt x="2403262" y="251113"/>
                </a:lnTo>
                <a:lnTo>
                  <a:pt x="2405979" y="253336"/>
                </a:lnTo>
                <a:lnTo>
                  <a:pt x="2432562" y="248175"/>
                </a:lnTo>
                <a:lnTo>
                  <a:pt x="2434544" y="245051"/>
                </a:lnTo>
                <a:lnTo>
                  <a:pt x="2434030" y="241750"/>
                </a:lnTo>
                <a:lnTo>
                  <a:pt x="2433590" y="238441"/>
                </a:lnTo>
                <a:lnTo>
                  <a:pt x="2430799" y="236218"/>
                </a:lnTo>
                <a:close/>
              </a:path>
              <a:path w="4587240" h="391795">
                <a:moveTo>
                  <a:pt x="2482937" y="226115"/>
                </a:moveTo>
                <a:lnTo>
                  <a:pt x="2456354" y="231276"/>
                </a:lnTo>
                <a:lnTo>
                  <a:pt x="2454371" y="234400"/>
                </a:lnTo>
                <a:lnTo>
                  <a:pt x="2455399" y="241001"/>
                </a:lnTo>
                <a:lnTo>
                  <a:pt x="2458116" y="243224"/>
                </a:lnTo>
                <a:lnTo>
                  <a:pt x="2484699" y="238062"/>
                </a:lnTo>
                <a:lnTo>
                  <a:pt x="2486682" y="234939"/>
                </a:lnTo>
                <a:lnTo>
                  <a:pt x="2485654" y="228337"/>
                </a:lnTo>
                <a:lnTo>
                  <a:pt x="2482937" y="226115"/>
                </a:lnTo>
                <a:close/>
              </a:path>
              <a:path w="4587240" h="391795">
                <a:moveTo>
                  <a:pt x="2535074" y="216002"/>
                </a:moveTo>
                <a:lnTo>
                  <a:pt x="2508491" y="221164"/>
                </a:lnTo>
                <a:lnTo>
                  <a:pt x="2506509" y="224287"/>
                </a:lnTo>
                <a:lnTo>
                  <a:pt x="2507537" y="230897"/>
                </a:lnTo>
                <a:lnTo>
                  <a:pt x="2510254" y="233120"/>
                </a:lnTo>
                <a:lnTo>
                  <a:pt x="2536837" y="227958"/>
                </a:lnTo>
                <a:lnTo>
                  <a:pt x="2538819" y="224826"/>
                </a:lnTo>
                <a:lnTo>
                  <a:pt x="2537791" y="218225"/>
                </a:lnTo>
                <a:lnTo>
                  <a:pt x="2535074" y="216002"/>
                </a:lnTo>
                <a:close/>
              </a:path>
              <a:path w="4587240" h="391795">
                <a:moveTo>
                  <a:pt x="2587212" y="205890"/>
                </a:moveTo>
                <a:lnTo>
                  <a:pt x="2560629" y="211051"/>
                </a:lnTo>
                <a:lnTo>
                  <a:pt x="2558646" y="214184"/>
                </a:lnTo>
                <a:lnTo>
                  <a:pt x="2559674" y="220785"/>
                </a:lnTo>
                <a:lnTo>
                  <a:pt x="2562391" y="223008"/>
                </a:lnTo>
                <a:lnTo>
                  <a:pt x="2588974" y="217846"/>
                </a:lnTo>
                <a:lnTo>
                  <a:pt x="2590957" y="214714"/>
                </a:lnTo>
                <a:lnTo>
                  <a:pt x="2589929" y="208113"/>
                </a:lnTo>
                <a:lnTo>
                  <a:pt x="2587212" y="205890"/>
                </a:lnTo>
                <a:close/>
              </a:path>
              <a:path w="4587240" h="391795">
                <a:moveTo>
                  <a:pt x="2639349" y="195778"/>
                </a:moveTo>
                <a:lnTo>
                  <a:pt x="2612767" y="200939"/>
                </a:lnTo>
                <a:lnTo>
                  <a:pt x="2610784" y="204071"/>
                </a:lnTo>
                <a:lnTo>
                  <a:pt x="2611812" y="210673"/>
                </a:lnTo>
                <a:lnTo>
                  <a:pt x="2614529" y="212895"/>
                </a:lnTo>
                <a:lnTo>
                  <a:pt x="2641112" y="207734"/>
                </a:lnTo>
                <a:lnTo>
                  <a:pt x="2643021" y="204610"/>
                </a:lnTo>
                <a:lnTo>
                  <a:pt x="2642436" y="200383"/>
                </a:lnTo>
                <a:lnTo>
                  <a:pt x="2642066" y="198009"/>
                </a:lnTo>
                <a:lnTo>
                  <a:pt x="2639349" y="195778"/>
                </a:lnTo>
                <a:close/>
              </a:path>
              <a:path w="4587240" h="391795">
                <a:moveTo>
                  <a:pt x="2674945" y="188879"/>
                </a:moveTo>
                <a:lnTo>
                  <a:pt x="2664904" y="190835"/>
                </a:lnTo>
                <a:lnTo>
                  <a:pt x="2662921" y="193959"/>
                </a:lnTo>
                <a:lnTo>
                  <a:pt x="2663435" y="197260"/>
                </a:lnTo>
                <a:lnTo>
                  <a:pt x="2663876" y="200560"/>
                </a:lnTo>
                <a:lnTo>
                  <a:pt x="2666666" y="202783"/>
                </a:lnTo>
                <a:lnTo>
                  <a:pt x="2678335" y="200519"/>
                </a:lnTo>
                <a:lnTo>
                  <a:pt x="2674671" y="200047"/>
                </a:lnTo>
                <a:lnTo>
                  <a:pt x="2672615" y="197049"/>
                </a:lnTo>
                <a:lnTo>
                  <a:pt x="2672965" y="193210"/>
                </a:lnTo>
                <a:lnTo>
                  <a:pt x="2673275" y="190389"/>
                </a:lnTo>
                <a:lnTo>
                  <a:pt x="2674945" y="188879"/>
                </a:lnTo>
                <a:close/>
              </a:path>
              <a:path w="4587240" h="391795">
                <a:moveTo>
                  <a:pt x="2681172" y="188676"/>
                </a:moveTo>
                <a:lnTo>
                  <a:pt x="2682895" y="190086"/>
                </a:lnTo>
                <a:lnTo>
                  <a:pt x="2683923" y="196687"/>
                </a:lnTo>
                <a:lnTo>
                  <a:pt x="2681941" y="199819"/>
                </a:lnTo>
                <a:lnTo>
                  <a:pt x="2678335" y="200519"/>
                </a:lnTo>
                <a:lnTo>
                  <a:pt x="2691854" y="202261"/>
                </a:lnTo>
                <a:lnTo>
                  <a:pt x="2694498" y="199870"/>
                </a:lnTo>
                <a:lnTo>
                  <a:pt x="2694865" y="196544"/>
                </a:lnTo>
                <a:lnTo>
                  <a:pt x="2695159" y="193210"/>
                </a:lnTo>
                <a:lnTo>
                  <a:pt x="2693102" y="190212"/>
                </a:lnTo>
                <a:lnTo>
                  <a:pt x="2681172" y="188676"/>
                </a:lnTo>
                <a:close/>
              </a:path>
              <a:path w="4587240" h="391795">
                <a:moveTo>
                  <a:pt x="2678058" y="188275"/>
                </a:moveTo>
                <a:lnTo>
                  <a:pt x="2674945" y="188879"/>
                </a:lnTo>
                <a:lnTo>
                  <a:pt x="2673275" y="190389"/>
                </a:lnTo>
                <a:lnTo>
                  <a:pt x="2672887" y="193959"/>
                </a:lnTo>
                <a:lnTo>
                  <a:pt x="2672615" y="197049"/>
                </a:lnTo>
                <a:lnTo>
                  <a:pt x="2674671" y="200047"/>
                </a:lnTo>
                <a:lnTo>
                  <a:pt x="2678335" y="200519"/>
                </a:lnTo>
                <a:lnTo>
                  <a:pt x="2681941" y="199819"/>
                </a:lnTo>
                <a:lnTo>
                  <a:pt x="2683923" y="196687"/>
                </a:lnTo>
                <a:lnTo>
                  <a:pt x="2682895" y="190086"/>
                </a:lnTo>
                <a:lnTo>
                  <a:pt x="2681172" y="188676"/>
                </a:lnTo>
                <a:lnTo>
                  <a:pt x="2678058" y="188275"/>
                </a:lnTo>
                <a:close/>
              </a:path>
              <a:path w="4587240" h="391795">
                <a:moveTo>
                  <a:pt x="2675919" y="187998"/>
                </a:moveTo>
                <a:lnTo>
                  <a:pt x="2674945" y="188879"/>
                </a:lnTo>
                <a:lnTo>
                  <a:pt x="2678058" y="188275"/>
                </a:lnTo>
                <a:lnTo>
                  <a:pt x="2675919" y="187998"/>
                </a:lnTo>
                <a:close/>
              </a:path>
              <a:path w="4587240" h="391795">
                <a:moveTo>
                  <a:pt x="2680178" y="187863"/>
                </a:moveTo>
                <a:lnTo>
                  <a:pt x="2678058" y="188275"/>
                </a:lnTo>
                <a:lnTo>
                  <a:pt x="2681172" y="188676"/>
                </a:lnTo>
                <a:lnTo>
                  <a:pt x="2680178" y="187863"/>
                </a:lnTo>
                <a:close/>
              </a:path>
              <a:path w="4587240" h="391795">
                <a:moveTo>
                  <a:pt x="2718804" y="193530"/>
                </a:moveTo>
                <a:lnTo>
                  <a:pt x="2716160" y="195921"/>
                </a:lnTo>
                <a:lnTo>
                  <a:pt x="2715867" y="199247"/>
                </a:lnTo>
                <a:lnTo>
                  <a:pt x="2715500" y="202581"/>
                </a:lnTo>
                <a:lnTo>
                  <a:pt x="2717629" y="205579"/>
                </a:lnTo>
                <a:lnTo>
                  <a:pt x="2744432" y="209031"/>
                </a:lnTo>
                <a:lnTo>
                  <a:pt x="2747076" y="206639"/>
                </a:lnTo>
                <a:lnTo>
                  <a:pt x="2747663" y="199988"/>
                </a:lnTo>
                <a:lnTo>
                  <a:pt x="2745607" y="196990"/>
                </a:lnTo>
                <a:lnTo>
                  <a:pt x="2718804" y="193530"/>
                </a:lnTo>
                <a:close/>
              </a:path>
              <a:path w="4587240" h="391795">
                <a:moveTo>
                  <a:pt x="2771309" y="200299"/>
                </a:moveTo>
                <a:lnTo>
                  <a:pt x="2768739" y="202699"/>
                </a:lnTo>
                <a:lnTo>
                  <a:pt x="2768371" y="206025"/>
                </a:lnTo>
                <a:lnTo>
                  <a:pt x="2768078" y="209351"/>
                </a:lnTo>
                <a:lnTo>
                  <a:pt x="2770134" y="212348"/>
                </a:lnTo>
                <a:lnTo>
                  <a:pt x="2796937" y="215809"/>
                </a:lnTo>
                <a:lnTo>
                  <a:pt x="2799581" y="213417"/>
                </a:lnTo>
                <a:lnTo>
                  <a:pt x="2799874" y="210083"/>
                </a:lnTo>
                <a:lnTo>
                  <a:pt x="2800241" y="206757"/>
                </a:lnTo>
                <a:lnTo>
                  <a:pt x="2798112" y="203760"/>
                </a:lnTo>
                <a:lnTo>
                  <a:pt x="2771309" y="200299"/>
                </a:lnTo>
                <a:close/>
              </a:path>
              <a:path w="4587240" h="391795">
                <a:moveTo>
                  <a:pt x="2823887" y="207077"/>
                </a:moveTo>
                <a:lnTo>
                  <a:pt x="2821243" y="209468"/>
                </a:lnTo>
                <a:lnTo>
                  <a:pt x="2820950" y="212794"/>
                </a:lnTo>
                <a:lnTo>
                  <a:pt x="2820582" y="216120"/>
                </a:lnTo>
                <a:lnTo>
                  <a:pt x="2822712" y="219126"/>
                </a:lnTo>
                <a:lnTo>
                  <a:pt x="2849515" y="222578"/>
                </a:lnTo>
                <a:lnTo>
                  <a:pt x="2852159" y="220187"/>
                </a:lnTo>
                <a:lnTo>
                  <a:pt x="2852746" y="213535"/>
                </a:lnTo>
                <a:lnTo>
                  <a:pt x="2850690" y="210529"/>
                </a:lnTo>
                <a:lnTo>
                  <a:pt x="2823887" y="207077"/>
                </a:lnTo>
                <a:close/>
              </a:path>
              <a:path w="4587240" h="391795">
                <a:moveTo>
                  <a:pt x="2876392" y="213847"/>
                </a:moveTo>
                <a:lnTo>
                  <a:pt x="2873821" y="216238"/>
                </a:lnTo>
                <a:lnTo>
                  <a:pt x="2873454" y="219572"/>
                </a:lnTo>
                <a:lnTo>
                  <a:pt x="2873161" y="222898"/>
                </a:lnTo>
                <a:lnTo>
                  <a:pt x="2875217" y="225896"/>
                </a:lnTo>
                <a:lnTo>
                  <a:pt x="2902020" y="229356"/>
                </a:lnTo>
                <a:lnTo>
                  <a:pt x="2904663" y="226957"/>
                </a:lnTo>
                <a:lnTo>
                  <a:pt x="2904957" y="223631"/>
                </a:lnTo>
                <a:lnTo>
                  <a:pt x="2905324" y="220305"/>
                </a:lnTo>
                <a:lnTo>
                  <a:pt x="2903195" y="217307"/>
                </a:lnTo>
                <a:lnTo>
                  <a:pt x="2876392" y="213847"/>
                </a:lnTo>
                <a:close/>
              </a:path>
              <a:path w="4587240" h="391795">
                <a:moveTo>
                  <a:pt x="2928970" y="220616"/>
                </a:moveTo>
                <a:lnTo>
                  <a:pt x="2926326" y="223016"/>
                </a:lnTo>
                <a:lnTo>
                  <a:pt x="2926032" y="226342"/>
                </a:lnTo>
                <a:lnTo>
                  <a:pt x="2925665" y="229668"/>
                </a:lnTo>
                <a:lnTo>
                  <a:pt x="2927795" y="232665"/>
                </a:lnTo>
                <a:lnTo>
                  <a:pt x="2954598" y="236126"/>
                </a:lnTo>
                <a:lnTo>
                  <a:pt x="2957242" y="233735"/>
                </a:lnTo>
                <a:lnTo>
                  <a:pt x="2957829" y="227074"/>
                </a:lnTo>
                <a:lnTo>
                  <a:pt x="2955773" y="224077"/>
                </a:lnTo>
                <a:lnTo>
                  <a:pt x="2928970" y="220616"/>
                </a:lnTo>
                <a:close/>
              </a:path>
              <a:path w="4587240" h="391795">
                <a:moveTo>
                  <a:pt x="2981474" y="227394"/>
                </a:moveTo>
                <a:lnTo>
                  <a:pt x="2978904" y="229786"/>
                </a:lnTo>
                <a:lnTo>
                  <a:pt x="2978537" y="233111"/>
                </a:lnTo>
                <a:lnTo>
                  <a:pt x="2978243" y="236437"/>
                </a:lnTo>
                <a:lnTo>
                  <a:pt x="2980300" y="239443"/>
                </a:lnTo>
                <a:lnTo>
                  <a:pt x="3007103" y="242895"/>
                </a:lnTo>
                <a:lnTo>
                  <a:pt x="3009746" y="240504"/>
                </a:lnTo>
                <a:lnTo>
                  <a:pt x="3010040" y="237178"/>
                </a:lnTo>
                <a:lnTo>
                  <a:pt x="3010407" y="233852"/>
                </a:lnTo>
                <a:lnTo>
                  <a:pt x="3008278" y="230846"/>
                </a:lnTo>
                <a:lnTo>
                  <a:pt x="2981474" y="227394"/>
                </a:lnTo>
                <a:close/>
              </a:path>
              <a:path w="4587240" h="391795">
                <a:moveTo>
                  <a:pt x="3034053" y="234164"/>
                </a:moveTo>
                <a:lnTo>
                  <a:pt x="3031409" y="236564"/>
                </a:lnTo>
                <a:lnTo>
                  <a:pt x="3031115" y="239889"/>
                </a:lnTo>
                <a:lnTo>
                  <a:pt x="3030748" y="243215"/>
                </a:lnTo>
                <a:lnTo>
                  <a:pt x="3032878" y="246213"/>
                </a:lnTo>
                <a:lnTo>
                  <a:pt x="3059681" y="249673"/>
                </a:lnTo>
                <a:lnTo>
                  <a:pt x="3062324" y="247282"/>
                </a:lnTo>
                <a:lnTo>
                  <a:pt x="3062912" y="240622"/>
                </a:lnTo>
                <a:lnTo>
                  <a:pt x="3060856" y="237624"/>
                </a:lnTo>
                <a:lnTo>
                  <a:pt x="3034053" y="234164"/>
                </a:lnTo>
                <a:close/>
              </a:path>
              <a:path w="4587240" h="391795">
                <a:moveTo>
                  <a:pt x="3086557" y="240942"/>
                </a:moveTo>
                <a:lnTo>
                  <a:pt x="3083987" y="243333"/>
                </a:lnTo>
                <a:lnTo>
                  <a:pt x="3083620" y="246659"/>
                </a:lnTo>
                <a:lnTo>
                  <a:pt x="3083326" y="249985"/>
                </a:lnTo>
                <a:lnTo>
                  <a:pt x="3085382" y="252991"/>
                </a:lnTo>
                <a:lnTo>
                  <a:pt x="3112186" y="256443"/>
                </a:lnTo>
                <a:lnTo>
                  <a:pt x="3114829" y="254052"/>
                </a:lnTo>
                <a:lnTo>
                  <a:pt x="3115123" y="250726"/>
                </a:lnTo>
                <a:lnTo>
                  <a:pt x="3115490" y="247400"/>
                </a:lnTo>
                <a:lnTo>
                  <a:pt x="3113360" y="244394"/>
                </a:lnTo>
                <a:lnTo>
                  <a:pt x="3086557" y="240942"/>
                </a:lnTo>
                <a:close/>
              </a:path>
              <a:path w="4587240" h="391795">
                <a:moveTo>
                  <a:pt x="3161312" y="230341"/>
                </a:moveTo>
                <a:lnTo>
                  <a:pt x="3135978" y="240933"/>
                </a:lnTo>
                <a:lnTo>
                  <a:pt x="3134583" y="244411"/>
                </a:lnTo>
                <a:lnTo>
                  <a:pt x="3135537" y="247560"/>
                </a:lnTo>
                <a:lnTo>
                  <a:pt x="3136565" y="250709"/>
                </a:lnTo>
                <a:lnTo>
                  <a:pt x="3139576" y="252326"/>
                </a:lnTo>
                <a:lnTo>
                  <a:pt x="3164984" y="241733"/>
                </a:lnTo>
                <a:lnTo>
                  <a:pt x="3166379" y="238248"/>
                </a:lnTo>
                <a:lnTo>
                  <a:pt x="3165351" y="235107"/>
                </a:lnTo>
                <a:lnTo>
                  <a:pt x="3164397" y="231958"/>
                </a:lnTo>
                <a:lnTo>
                  <a:pt x="3161312" y="230341"/>
                </a:lnTo>
                <a:close/>
              </a:path>
              <a:path w="4587240" h="391795">
                <a:moveTo>
                  <a:pt x="3211027" y="209578"/>
                </a:moveTo>
                <a:lnTo>
                  <a:pt x="3185619" y="220179"/>
                </a:lnTo>
                <a:lnTo>
                  <a:pt x="3184223" y="223656"/>
                </a:lnTo>
                <a:lnTo>
                  <a:pt x="3185252" y="226805"/>
                </a:lnTo>
                <a:lnTo>
                  <a:pt x="3186206" y="229946"/>
                </a:lnTo>
                <a:lnTo>
                  <a:pt x="3189290" y="231571"/>
                </a:lnTo>
                <a:lnTo>
                  <a:pt x="3214625" y="220970"/>
                </a:lnTo>
                <a:lnTo>
                  <a:pt x="3216020" y="217493"/>
                </a:lnTo>
                <a:lnTo>
                  <a:pt x="3215065" y="214344"/>
                </a:lnTo>
                <a:lnTo>
                  <a:pt x="3214037" y="211203"/>
                </a:lnTo>
                <a:lnTo>
                  <a:pt x="3211027" y="209578"/>
                </a:lnTo>
                <a:close/>
              </a:path>
              <a:path w="4587240" h="391795">
                <a:moveTo>
                  <a:pt x="3260667" y="188823"/>
                </a:moveTo>
                <a:lnTo>
                  <a:pt x="3235333" y="199415"/>
                </a:lnTo>
                <a:lnTo>
                  <a:pt x="3233938" y="202901"/>
                </a:lnTo>
                <a:lnTo>
                  <a:pt x="3234892" y="206042"/>
                </a:lnTo>
                <a:lnTo>
                  <a:pt x="3235920" y="209191"/>
                </a:lnTo>
                <a:lnTo>
                  <a:pt x="3238931" y="210807"/>
                </a:lnTo>
                <a:lnTo>
                  <a:pt x="3264339" y="200215"/>
                </a:lnTo>
                <a:lnTo>
                  <a:pt x="3265734" y="196738"/>
                </a:lnTo>
                <a:lnTo>
                  <a:pt x="3264706" y="193589"/>
                </a:lnTo>
                <a:lnTo>
                  <a:pt x="3263752" y="190440"/>
                </a:lnTo>
                <a:lnTo>
                  <a:pt x="3260667" y="188823"/>
                </a:lnTo>
                <a:close/>
              </a:path>
              <a:path w="4587240" h="391795">
                <a:moveTo>
                  <a:pt x="3310382" y="168060"/>
                </a:moveTo>
                <a:lnTo>
                  <a:pt x="3284974" y="178660"/>
                </a:lnTo>
                <a:lnTo>
                  <a:pt x="3283579" y="182138"/>
                </a:lnTo>
                <a:lnTo>
                  <a:pt x="3284607" y="185287"/>
                </a:lnTo>
                <a:lnTo>
                  <a:pt x="3285561" y="188427"/>
                </a:lnTo>
                <a:lnTo>
                  <a:pt x="3288645" y="190052"/>
                </a:lnTo>
                <a:lnTo>
                  <a:pt x="3313980" y="179452"/>
                </a:lnTo>
                <a:lnTo>
                  <a:pt x="3315375" y="175974"/>
                </a:lnTo>
                <a:lnTo>
                  <a:pt x="3314421" y="172834"/>
                </a:lnTo>
                <a:lnTo>
                  <a:pt x="3313392" y="169685"/>
                </a:lnTo>
                <a:lnTo>
                  <a:pt x="3310382" y="168060"/>
                </a:lnTo>
                <a:close/>
              </a:path>
              <a:path w="4587240" h="391795">
                <a:moveTo>
                  <a:pt x="3360023" y="147305"/>
                </a:moveTo>
                <a:lnTo>
                  <a:pt x="3334688" y="157905"/>
                </a:lnTo>
                <a:lnTo>
                  <a:pt x="3333293" y="161383"/>
                </a:lnTo>
                <a:lnTo>
                  <a:pt x="3334247" y="164523"/>
                </a:lnTo>
                <a:lnTo>
                  <a:pt x="3335276" y="167672"/>
                </a:lnTo>
                <a:lnTo>
                  <a:pt x="3338286" y="169289"/>
                </a:lnTo>
                <a:lnTo>
                  <a:pt x="3363621" y="158697"/>
                </a:lnTo>
                <a:lnTo>
                  <a:pt x="3365089" y="155219"/>
                </a:lnTo>
                <a:lnTo>
                  <a:pt x="3363033" y="148930"/>
                </a:lnTo>
                <a:lnTo>
                  <a:pt x="3360023" y="147305"/>
                </a:lnTo>
                <a:close/>
              </a:path>
              <a:path w="4587240" h="391795">
                <a:moveTo>
                  <a:pt x="3409737" y="126550"/>
                </a:moveTo>
                <a:lnTo>
                  <a:pt x="3384329" y="137142"/>
                </a:lnTo>
                <a:lnTo>
                  <a:pt x="3382934" y="140619"/>
                </a:lnTo>
                <a:lnTo>
                  <a:pt x="3383962" y="143768"/>
                </a:lnTo>
                <a:lnTo>
                  <a:pt x="3384916" y="146917"/>
                </a:lnTo>
                <a:lnTo>
                  <a:pt x="3388001" y="148534"/>
                </a:lnTo>
                <a:lnTo>
                  <a:pt x="3413335" y="137942"/>
                </a:lnTo>
                <a:lnTo>
                  <a:pt x="3414730" y="134456"/>
                </a:lnTo>
                <a:lnTo>
                  <a:pt x="3413776" y="131315"/>
                </a:lnTo>
                <a:lnTo>
                  <a:pt x="3412748" y="128166"/>
                </a:lnTo>
                <a:lnTo>
                  <a:pt x="3409737" y="126550"/>
                </a:lnTo>
                <a:close/>
              </a:path>
              <a:path w="4587240" h="391795">
                <a:moveTo>
                  <a:pt x="3459378" y="105786"/>
                </a:moveTo>
                <a:lnTo>
                  <a:pt x="3434043" y="116387"/>
                </a:lnTo>
                <a:lnTo>
                  <a:pt x="3432648" y="119864"/>
                </a:lnTo>
                <a:lnTo>
                  <a:pt x="3433603" y="123013"/>
                </a:lnTo>
                <a:lnTo>
                  <a:pt x="3434631" y="126154"/>
                </a:lnTo>
                <a:lnTo>
                  <a:pt x="3437641" y="127779"/>
                </a:lnTo>
                <a:lnTo>
                  <a:pt x="3462976" y="117179"/>
                </a:lnTo>
                <a:lnTo>
                  <a:pt x="3464444" y="113701"/>
                </a:lnTo>
                <a:lnTo>
                  <a:pt x="3462388" y="107412"/>
                </a:lnTo>
                <a:lnTo>
                  <a:pt x="3459378" y="105786"/>
                </a:lnTo>
                <a:close/>
              </a:path>
              <a:path w="4587240" h="391795">
                <a:moveTo>
                  <a:pt x="3509092" y="85032"/>
                </a:moveTo>
                <a:lnTo>
                  <a:pt x="3483684" y="95624"/>
                </a:lnTo>
                <a:lnTo>
                  <a:pt x="3482289" y="99110"/>
                </a:lnTo>
                <a:lnTo>
                  <a:pt x="3483317" y="102250"/>
                </a:lnTo>
                <a:lnTo>
                  <a:pt x="3484271" y="105399"/>
                </a:lnTo>
                <a:lnTo>
                  <a:pt x="3487356" y="107016"/>
                </a:lnTo>
                <a:lnTo>
                  <a:pt x="3512690" y="96424"/>
                </a:lnTo>
                <a:lnTo>
                  <a:pt x="3514085" y="92946"/>
                </a:lnTo>
                <a:lnTo>
                  <a:pt x="3513131" y="89797"/>
                </a:lnTo>
                <a:lnTo>
                  <a:pt x="3512103" y="86648"/>
                </a:lnTo>
                <a:lnTo>
                  <a:pt x="3509092" y="85032"/>
                </a:lnTo>
                <a:close/>
              </a:path>
              <a:path w="4587240" h="391795">
                <a:moveTo>
                  <a:pt x="3558733" y="64277"/>
                </a:moveTo>
                <a:lnTo>
                  <a:pt x="3533398" y="74869"/>
                </a:lnTo>
                <a:lnTo>
                  <a:pt x="3531930" y="78346"/>
                </a:lnTo>
                <a:lnTo>
                  <a:pt x="3533986" y="84636"/>
                </a:lnTo>
                <a:lnTo>
                  <a:pt x="3536996" y="86261"/>
                </a:lnTo>
                <a:lnTo>
                  <a:pt x="3562331" y="75660"/>
                </a:lnTo>
                <a:lnTo>
                  <a:pt x="3563800" y="72183"/>
                </a:lnTo>
                <a:lnTo>
                  <a:pt x="3561743" y="65893"/>
                </a:lnTo>
                <a:lnTo>
                  <a:pt x="3558733" y="64277"/>
                </a:lnTo>
                <a:close/>
              </a:path>
              <a:path w="4587240" h="391795">
                <a:moveTo>
                  <a:pt x="3608447" y="43513"/>
                </a:moveTo>
                <a:lnTo>
                  <a:pt x="3583039" y="54114"/>
                </a:lnTo>
                <a:lnTo>
                  <a:pt x="3581644" y="57591"/>
                </a:lnTo>
                <a:lnTo>
                  <a:pt x="3582672" y="60732"/>
                </a:lnTo>
                <a:lnTo>
                  <a:pt x="3583627" y="63881"/>
                </a:lnTo>
                <a:lnTo>
                  <a:pt x="3586711" y="65506"/>
                </a:lnTo>
                <a:lnTo>
                  <a:pt x="3612045" y="54905"/>
                </a:lnTo>
                <a:lnTo>
                  <a:pt x="3613440" y="51428"/>
                </a:lnTo>
                <a:lnTo>
                  <a:pt x="3612412" y="48279"/>
                </a:lnTo>
                <a:lnTo>
                  <a:pt x="3611458" y="45138"/>
                </a:lnTo>
                <a:lnTo>
                  <a:pt x="3608447" y="43513"/>
                </a:lnTo>
                <a:close/>
              </a:path>
              <a:path w="4587240" h="391795">
                <a:moveTo>
                  <a:pt x="3658088" y="22758"/>
                </a:moveTo>
                <a:lnTo>
                  <a:pt x="3632753" y="33351"/>
                </a:lnTo>
                <a:lnTo>
                  <a:pt x="3631285" y="36828"/>
                </a:lnTo>
                <a:lnTo>
                  <a:pt x="3633341" y="43126"/>
                </a:lnTo>
                <a:lnTo>
                  <a:pt x="3636352" y="44743"/>
                </a:lnTo>
                <a:lnTo>
                  <a:pt x="3661686" y="34150"/>
                </a:lnTo>
                <a:lnTo>
                  <a:pt x="3663155" y="30665"/>
                </a:lnTo>
                <a:lnTo>
                  <a:pt x="3661099" y="24375"/>
                </a:lnTo>
                <a:lnTo>
                  <a:pt x="3658088" y="22758"/>
                </a:lnTo>
                <a:close/>
              </a:path>
              <a:path w="4587240" h="391795">
                <a:moveTo>
                  <a:pt x="3707729" y="2020"/>
                </a:moveTo>
                <a:lnTo>
                  <a:pt x="3705012" y="3115"/>
                </a:lnTo>
                <a:lnTo>
                  <a:pt x="3685185" y="11450"/>
                </a:lnTo>
                <a:lnTo>
                  <a:pt x="3682394" y="12596"/>
                </a:lnTo>
                <a:lnTo>
                  <a:pt x="3680999" y="16073"/>
                </a:lnTo>
                <a:lnTo>
                  <a:pt x="3682027" y="19222"/>
                </a:lnTo>
                <a:lnTo>
                  <a:pt x="3682982" y="22363"/>
                </a:lnTo>
                <a:lnTo>
                  <a:pt x="3685992" y="23988"/>
                </a:lnTo>
                <a:lnTo>
                  <a:pt x="3711400" y="13387"/>
                </a:lnTo>
                <a:lnTo>
                  <a:pt x="3712795" y="9910"/>
                </a:lnTo>
                <a:lnTo>
                  <a:pt x="3711767" y="6769"/>
                </a:lnTo>
                <a:lnTo>
                  <a:pt x="3710813" y="3620"/>
                </a:lnTo>
                <a:lnTo>
                  <a:pt x="3707729" y="2020"/>
                </a:lnTo>
                <a:close/>
              </a:path>
              <a:path w="4587240" h="391795">
                <a:moveTo>
                  <a:pt x="3735560" y="6062"/>
                </a:moveTo>
                <a:lnTo>
                  <a:pt x="3732329" y="7207"/>
                </a:lnTo>
                <a:lnTo>
                  <a:pt x="3731007" y="10171"/>
                </a:lnTo>
                <a:lnTo>
                  <a:pt x="3729612" y="13134"/>
                </a:lnTo>
                <a:lnTo>
                  <a:pt x="3730640" y="16806"/>
                </a:lnTo>
                <a:lnTo>
                  <a:pt x="3754506" y="31161"/>
                </a:lnTo>
                <a:lnTo>
                  <a:pt x="3757737" y="30016"/>
                </a:lnTo>
                <a:lnTo>
                  <a:pt x="3759058" y="27052"/>
                </a:lnTo>
                <a:lnTo>
                  <a:pt x="3760454" y="24080"/>
                </a:lnTo>
                <a:lnTo>
                  <a:pt x="3759426" y="20418"/>
                </a:lnTo>
                <a:lnTo>
                  <a:pt x="3735560" y="6062"/>
                </a:lnTo>
                <a:close/>
              </a:path>
              <a:path w="4587240" h="391795">
                <a:moveTo>
                  <a:pt x="3782410" y="34193"/>
                </a:moveTo>
                <a:lnTo>
                  <a:pt x="3779179" y="35338"/>
                </a:lnTo>
                <a:lnTo>
                  <a:pt x="3777857" y="38301"/>
                </a:lnTo>
                <a:lnTo>
                  <a:pt x="3776462" y="41265"/>
                </a:lnTo>
                <a:lnTo>
                  <a:pt x="3777490" y="44928"/>
                </a:lnTo>
                <a:lnTo>
                  <a:pt x="3801356" y="59292"/>
                </a:lnTo>
                <a:lnTo>
                  <a:pt x="3804587" y="58147"/>
                </a:lnTo>
                <a:lnTo>
                  <a:pt x="3805909" y="55183"/>
                </a:lnTo>
                <a:lnTo>
                  <a:pt x="3807304" y="52211"/>
                </a:lnTo>
                <a:lnTo>
                  <a:pt x="3806276" y="48548"/>
                </a:lnTo>
                <a:lnTo>
                  <a:pt x="3782410" y="34193"/>
                </a:lnTo>
                <a:close/>
              </a:path>
              <a:path w="4587240" h="391795">
                <a:moveTo>
                  <a:pt x="3829187" y="62323"/>
                </a:moveTo>
                <a:lnTo>
                  <a:pt x="3826029" y="63468"/>
                </a:lnTo>
                <a:lnTo>
                  <a:pt x="3824634" y="66432"/>
                </a:lnTo>
                <a:lnTo>
                  <a:pt x="3823312" y="69396"/>
                </a:lnTo>
                <a:lnTo>
                  <a:pt x="3824267" y="73059"/>
                </a:lnTo>
                <a:lnTo>
                  <a:pt x="3826911" y="74616"/>
                </a:lnTo>
                <a:lnTo>
                  <a:pt x="3848206" y="87423"/>
                </a:lnTo>
                <a:lnTo>
                  <a:pt x="3851437" y="86278"/>
                </a:lnTo>
                <a:lnTo>
                  <a:pt x="3854081" y="80342"/>
                </a:lnTo>
                <a:lnTo>
                  <a:pt x="3853126" y="76679"/>
                </a:lnTo>
                <a:lnTo>
                  <a:pt x="3831831" y="63872"/>
                </a:lnTo>
                <a:lnTo>
                  <a:pt x="3829187" y="62323"/>
                </a:lnTo>
                <a:close/>
              </a:path>
              <a:path w="4587240" h="391795">
                <a:moveTo>
                  <a:pt x="3900344" y="81158"/>
                </a:moveTo>
                <a:lnTo>
                  <a:pt x="3873541" y="85335"/>
                </a:lnTo>
                <a:lnTo>
                  <a:pt x="3871558" y="88391"/>
                </a:lnTo>
                <a:lnTo>
                  <a:pt x="3872292" y="95026"/>
                </a:lnTo>
                <a:lnTo>
                  <a:pt x="3875009" y="97350"/>
                </a:lnTo>
                <a:lnTo>
                  <a:pt x="3901739" y="93174"/>
                </a:lnTo>
                <a:lnTo>
                  <a:pt x="3903795" y="90117"/>
                </a:lnTo>
                <a:lnTo>
                  <a:pt x="3903355" y="86800"/>
                </a:lnTo>
                <a:lnTo>
                  <a:pt x="3902987" y="83482"/>
                </a:lnTo>
                <a:lnTo>
                  <a:pt x="3900344" y="81158"/>
                </a:lnTo>
                <a:close/>
              </a:path>
              <a:path w="4587240" h="391795">
                <a:moveTo>
                  <a:pt x="3952702" y="72983"/>
                </a:moveTo>
                <a:lnTo>
                  <a:pt x="3925972" y="77159"/>
                </a:lnTo>
                <a:lnTo>
                  <a:pt x="3923916" y="80215"/>
                </a:lnTo>
                <a:lnTo>
                  <a:pt x="3924356" y="83533"/>
                </a:lnTo>
                <a:lnTo>
                  <a:pt x="3924724" y="86850"/>
                </a:lnTo>
                <a:lnTo>
                  <a:pt x="3927367" y="89174"/>
                </a:lnTo>
                <a:lnTo>
                  <a:pt x="3954097" y="84998"/>
                </a:lnTo>
                <a:lnTo>
                  <a:pt x="3956153" y="81941"/>
                </a:lnTo>
                <a:lnTo>
                  <a:pt x="3955786" y="78624"/>
                </a:lnTo>
                <a:lnTo>
                  <a:pt x="3955345" y="75307"/>
                </a:lnTo>
                <a:lnTo>
                  <a:pt x="3952702" y="72983"/>
                </a:lnTo>
                <a:close/>
              </a:path>
              <a:path w="4587240" h="391795">
                <a:moveTo>
                  <a:pt x="4005060" y="64807"/>
                </a:moveTo>
                <a:lnTo>
                  <a:pt x="3978330" y="68983"/>
                </a:lnTo>
                <a:lnTo>
                  <a:pt x="3976347" y="72040"/>
                </a:lnTo>
                <a:lnTo>
                  <a:pt x="3977081" y="78675"/>
                </a:lnTo>
                <a:lnTo>
                  <a:pt x="3979798" y="80998"/>
                </a:lnTo>
                <a:lnTo>
                  <a:pt x="4006528" y="76822"/>
                </a:lnTo>
                <a:lnTo>
                  <a:pt x="4008511" y="73766"/>
                </a:lnTo>
                <a:lnTo>
                  <a:pt x="4007777" y="67131"/>
                </a:lnTo>
                <a:lnTo>
                  <a:pt x="4005060" y="64807"/>
                </a:lnTo>
                <a:close/>
              </a:path>
              <a:path w="4587240" h="391795">
                <a:moveTo>
                  <a:pt x="4057491" y="56631"/>
                </a:moveTo>
                <a:lnTo>
                  <a:pt x="4030761" y="60808"/>
                </a:lnTo>
                <a:lnTo>
                  <a:pt x="4028705" y="63864"/>
                </a:lnTo>
                <a:lnTo>
                  <a:pt x="4029072" y="67181"/>
                </a:lnTo>
                <a:lnTo>
                  <a:pt x="4029513" y="70499"/>
                </a:lnTo>
                <a:lnTo>
                  <a:pt x="4032156" y="72823"/>
                </a:lnTo>
                <a:lnTo>
                  <a:pt x="4058886" y="68647"/>
                </a:lnTo>
                <a:lnTo>
                  <a:pt x="4060942" y="65590"/>
                </a:lnTo>
                <a:lnTo>
                  <a:pt x="4060502" y="62273"/>
                </a:lnTo>
                <a:lnTo>
                  <a:pt x="4060134" y="58955"/>
                </a:lnTo>
                <a:lnTo>
                  <a:pt x="4057491" y="56631"/>
                </a:lnTo>
                <a:close/>
              </a:path>
              <a:path w="4587240" h="391795">
                <a:moveTo>
                  <a:pt x="4109849" y="48456"/>
                </a:moveTo>
                <a:lnTo>
                  <a:pt x="4083119" y="52632"/>
                </a:lnTo>
                <a:lnTo>
                  <a:pt x="4081063" y="55688"/>
                </a:lnTo>
                <a:lnTo>
                  <a:pt x="4081503" y="59006"/>
                </a:lnTo>
                <a:lnTo>
                  <a:pt x="4081871" y="62323"/>
                </a:lnTo>
                <a:lnTo>
                  <a:pt x="4084514" y="64647"/>
                </a:lnTo>
                <a:lnTo>
                  <a:pt x="4111317" y="60471"/>
                </a:lnTo>
                <a:lnTo>
                  <a:pt x="4113300" y="57414"/>
                </a:lnTo>
                <a:lnTo>
                  <a:pt x="4112933" y="54097"/>
                </a:lnTo>
                <a:lnTo>
                  <a:pt x="4112492" y="50780"/>
                </a:lnTo>
                <a:lnTo>
                  <a:pt x="4109849" y="48456"/>
                </a:lnTo>
                <a:close/>
              </a:path>
              <a:path w="4587240" h="391795">
                <a:moveTo>
                  <a:pt x="4162280" y="40280"/>
                </a:moveTo>
                <a:lnTo>
                  <a:pt x="4135477" y="44456"/>
                </a:lnTo>
                <a:lnTo>
                  <a:pt x="4133494" y="47513"/>
                </a:lnTo>
                <a:lnTo>
                  <a:pt x="4133861" y="50830"/>
                </a:lnTo>
                <a:lnTo>
                  <a:pt x="4134302" y="54148"/>
                </a:lnTo>
                <a:lnTo>
                  <a:pt x="4136945" y="56471"/>
                </a:lnTo>
                <a:lnTo>
                  <a:pt x="4163675" y="52295"/>
                </a:lnTo>
                <a:lnTo>
                  <a:pt x="4165731" y="49239"/>
                </a:lnTo>
                <a:lnTo>
                  <a:pt x="4165291" y="45921"/>
                </a:lnTo>
                <a:lnTo>
                  <a:pt x="4164924" y="42604"/>
                </a:lnTo>
                <a:lnTo>
                  <a:pt x="4162280" y="40280"/>
                </a:lnTo>
                <a:close/>
              </a:path>
              <a:path w="4587240" h="391795">
                <a:moveTo>
                  <a:pt x="4215225" y="35068"/>
                </a:moveTo>
                <a:lnTo>
                  <a:pt x="4188275" y="37628"/>
                </a:lnTo>
                <a:lnTo>
                  <a:pt x="4186146" y="40558"/>
                </a:lnTo>
                <a:lnTo>
                  <a:pt x="4186395" y="44229"/>
                </a:lnTo>
                <a:lnTo>
                  <a:pt x="4186660" y="47235"/>
                </a:lnTo>
                <a:lnTo>
                  <a:pt x="4189156" y="49719"/>
                </a:lnTo>
                <a:lnTo>
                  <a:pt x="4216106" y="47159"/>
                </a:lnTo>
                <a:lnTo>
                  <a:pt x="4218236" y="44229"/>
                </a:lnTo>
                <a:lnTo>
                  <a:pt x="4217987" y="40558"/>
                </a:lnTo>
                <a:lnTo>
                  <a:pt x="4217722" y="37552"/>
                </a:lnTo>
                <a:lnTo>
                  <a:pt x="4215225" y="35068"/>
                </a:lnTo>
                <a:close/>
              </a:path>
              <a:path w="4587240" h="391795">
                <a:moveTo>
                  <a:pt x="4267877" y="30058"/>
                </a:moveTo>
                <a:lnTo>
                  <a:pt x="4241000" y="32618"/>
                </a:lnTo>
                <a:lnTo>
                  <a:pt x="4238797" y="35548"/>
                </a:lnTo>
                <a:lnTo>
                  <a:pt x="4239113" y="39211"/>
                </a:lnTo>
                <a:lnTo>
                  <a:pt x="4239311" y="42217"/>
                </a:lnTo>
                <a:lnTo>
                  <a:pt x="4241881" y="44700"/>
                </a:lnTo>
                <a:lnTo>
                  <a:pt x="4268758" y="42141"/>
                </a:lnTo>
                <a:lnTo>
                  <a:pt x="4270961" y="39211"/>
                </a:lnTo>
                <a:lnTo>
                  <a:pt x="4270646" y="35548"/>
                </a:lnTo>
                <a:lnTo>
                  <a:pt x="4270447" y="32534"/>
                </a:lnTo>
                <a:lnTo>
                  <a:pt x="4267877" y="30058"/>
                </a:lnTo>
                <a:close/>
              </a:path>
              <a:path w="4587240" h="391795">
                <a:moveTo>
                  <a:pt x="4320602" y="25040"/>
                </a:moveTo>
                <a:lnTo>
                  <a:pt x="4293652" y="27600"/>
                </a:lnTo>
                <a:lnTo>
                  <a:pt x="4291522" y="30530"/>
                </a:lnTo>
                <a:lnTo>
                  <a:pt x="4291771" y="34193"/>
                </a:lnTo>
                <a:lnTo>
                  <a:pt x="4292036" y="37207"/>
                </a:lnTo>
                <a:lnTo>
                  <a:pt x="4294533" y="39682"/>
                </a:lnTo>
                <a:lnTo>
                  <a:pt x="4321483" y="37123"/>
                </a:lnTo>
                <a:lnTo>
                  <a:pt x="4323613" y="34193"/>
                </a:lnTo>
                <a:lnTo>
                  <a:pt x="4323172" y="27524"/>
                </a:lnTo>
                <a:lnTo>
                  <a:pt x="4320602" y="25040"/>
                </a:lnTo>
                <a:close/>
              </a:path>
              <a:path w="4587240" h="391795">
                <a:moveTo>
                  <a:pt x="4373253" y="20030"/>
                </a:moveTo>
                <a:lnTo>
                  <a:pt x="4346377" y="22590"/>
                </a:lnTo>
                <a:lnTo>
                  <a:pt x="4344247" y="25520"/>
                </a:lnTo>
                <a:lnTo>
                  <a:pt x="4344688" y="32189"/>
                </a:lnTo>
                <a:lnTo>
                  <a:pt x="4347258" y="34672"/>
                </a:lnTo>
                <a:lnTo>
                  <a:pt x="4374135" y="32113"/>
                </a:lnTo>
                <a:lnTo>
                  <a:pt x="4376338" y="29183"/>
                </a:lnTo>
                <a:lnTo>
                  <a:pt x="4376023" y="25520"/>
                </a:lnTo>
                <a:lnTo>
                  <a:pt x="4375824" y="22506"/>
                </a:lnTo>
                <a:lnTo>
                  <a:pt x="4373253" y="20030"/>
                </a:lnTo>
                <a:close/>
              </a:path>
              <a:path w="4587240" h="391795">
                <a:moveTo>
                  <a:pt x="4425978" y="15012"/>
                </a:moveTo>
                <a:lnTo>
                  <a:pt x="4399102" y="17572"/>
                </a:lnTo>
                <a:lnTo>
                  <a:pt x="4396899" y="20502"/>
                </a:lnTo>
                <a:lnTo>
                  <a:pt x="4397148" y="24164"/>
                </a:lnTo>
                <a:lnTo>
                  <a:pt x="4397413" y="27179"/>
                </a:lnTo>
                <a:lnTo>
                  <a:pt x="4399910" y="29654"/>
                </a:lnTo>
                <a:lnTo>
                  <a:pt x="4426860" y="27095"/>
                </a:lnTo>
                <a:lnTo>
                  <a:pt x="4428989" y="24164"/>
                </a:lnTo>
                <a:lnTo>
                  <a:pt x="4428549" y="17496"/>
                </a:lnTo>
                <a:lnTo>
                  <a:pt x="4425978" y="15012"/>
                </a:lnTo>
                <a:close/>
              </a:path>
              <a:path w="4587240" h="391795">
                <a:moveTo>
                  <a:pt x="4478630" y="9994"/>
                </a:moveTo>
                <a:lnTo>
                  <a:pt x="4451754" y="12553"/>
                </a:lnTo>
                <a:lnTo>
                  <a:pt x="4449624" y="15484"/>
                </a:lnTo>
                <a:lnTo>
                  <a:pt x="4450065" y="22161"/>
                </a:lnTo>
                <a:lnTo>
                  <a:pt x="4452635" y="24644"/>
                </a:lnTo>
                <a:lnTo>
                  <a:pt x="4479511" y="22085"/>
                </a:lnTo>
                <a:lnTo>
                  <a:pt x="4481714" y="19155"/>
                </a:lnTo>
                <a:lnTo>
                  <a:pt x="4481399" y="15484"/>
                </a:lnTo>
                <a:lnTo>
                  <a:pt x="4481200" y="12478"/>
                </a:lnTo>
                <a:lnTo>
                  <a:pt x="4478630" y="9994"/>
                </a:lnTo>
                <a:close/>
              </a:path>
              <a:path w="4587240" h="391795">
                <a:moveTo>
                  <a:pt x="4531355" y="4984"/>
                </a:moveTo>
                <a:lnTo>
                  <a:pt x="4504479" y="7544"/>
                </a:lnTo>
                <a:lnTo>
                  <a:pt x="4502276" y="10474"/>
                </a:lnTo>
                <a:lnTo>
                  <a:pt x="4502525" y="14136"/>
                </a:lnTo>
                <a:lnTo>
                  <a:pt x="4502790" y="17142"/>
                </a:lnTo>
                <a:lnTo>
                  <a:pt x="4505360" y="19626"/>
                </a:lnTo>
                <a:lnTo>
                  <a:pt x="4532236" y="17067"/>
                </a:lnTo>
                <a:lnTo>
                  <a:pt x="4534366" y="14136"/>
                </a:lnTo>
                <a:lnTo>
                  <a:pt x="4533925" y="7459"/>
                </a:lnTo>
                <a:lnTo>
                  <a:pt x="4531355" y="4984"/>
                </a:lnTo>
                <a:close/>
              </a:path>
              <a:path w="4587240" h="391795">
                <a:moveTo>
                  <a:pt x="4584007" y="0"/>
                </a:moveTo>
                <a:lnTo>
                  <a:pt x="4557130" y="2525"/>
                </a:lnTo>
                <a:lnTo>
                  <a:pt x="4555001" y="5456"/>
                </a:lnTo>
                <a:lnTo>
                  <a:pt x="4555441" y="12133"/>
                </a:lnTo>
                <a:lnTo>
                  <a:pt x="4558011" y="14608"/>
                </a:lnTo>
                <a:lnTo>
                  <a:pt x="4584888" y="12048"/>
                </a:lnTo>
                <a:lnTo>
                  <a:pt x="4587091" y="9127"/>
                </a:lnTo>
                <a:lnTo>
                  <a:pt x="4586775" y="5456"/>
                </a:lnTo>
                <a:lnTo>
                  <a:pt x="4586577" y="2441"/>
                </a:lnTo>
                <a:lnTo>
                  <a:pt x="458400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1" name="object 100">
            <a:extLst>
              <a:ext uri="{FF2B5EF4-FFF2-40B4-BE49-F238E27FC236}">
                <a16:creationId xmlns:a16="http://schemas.microsoft.com/office/drawing/2014/main" id="{18A29A02-57B3-4851-8B94-C167DD3E9CE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2" name="object 101">
            <a:extLst>
              <a:ext uri="{FF2B5EF4-FFF2-40B4-BE49-F238E27FC236}">
                <a16:creationId xmlns:a16="http://schemas.microsoft.com/office/drawing/2014/main" id="{F71411EA-122C-48A1-8116-6BF74B26C2A9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3" name="object 102">
            <a:extLst>
              <a:ext uri="{FF2B5EF4-FFF2-40B4-BE49-F238E27FC236}">
                <a16:creationId xmlns:a16="http://schemas.microsoft.com/office/drawing/2014/main" id="{D25F747A-776A-4502-A198-2A13EB8E0758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4" name="object 103">
            <a:extLst>
              <a:ext uri="{FF2B5EF4-FFF2-40B4-BE49-F238E27FC236}">
                <a16:creationId xmlns:a16="http://schemas.microsoft.com/office/drawing/2014/main" id="{90315074-F1B1-431A-9623-625617A6A7AB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5" name="object 104">
            <a:extLst>
              <a:ext uri="{FF2B5EF4-FFF2-40B4-BE49-F238E27FC236}">
                <a16:creationId xmlns:a16="http://schemas.microsoft.com/office/drawing/2014/main" id="{1909E9FC-E6C6-442C-8A36-851639E6D208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6" name="object 105">
            <a:extLst>
              <a:ext uri="{FF2B5EF4-FFF2-40B4-BE49-F238E27FC236}">
                <a16:creationId xmlns:a16="http://schemas.microsoft.com/office/drawing/2014/main" id="{1967B35F-C142-4FB7-92D1-FEC2820288AC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7" name="object 106">
            <a:extLst>
              <a:ext uri="{FF2B5EF4-FFF2-40B4-BE49-F238E27FC236}">
                <a16:creationId xmlns:a16="http://schemas.microsoft.com/office/drawing/2014/main" id="{6E6A7F7D-59C8-47D5-BC43-0ADE3D6728B5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8" name="object 107">
            <a:extLst>
              <a:ext uri="{FF2B5EF4-FFF2-40B4-BE49-F238E27FC236}">
                <a16:creationId xmlns:a16="http://schemas.microsoft.com/office/drawing/2014/main" id="{D46BDA2B-175C-4664-B3F6-6923964F8781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9" name="object 108">
            <a:extLst>
              <a:ext uri="{FF2B5EF4-FFF2-40B4-BE49-F238E27FC236}">
                <a16:creationId xmlns:a16="http://schemas.microsoft.com/office/drawing/2014/main" id="{892E7F7B-F9A1-44F2-81E2-A367736E402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0" name="object 109">
            <a:extLst>
              <a:ext uri="{FF2B5EF4-FFF2-40B4-BE49-F238E27FC236}">
                <a16:creationId xmlns:a16="http://schemas.microsoft.com/office/drawing/2014/main" id="{3A8EDDE0-723D-4FA3-A9C7-49363C2CF9AE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1" name="object 110">
            <a:extLst>
              <a:ext uri="{FF2B5EF4-FFF2-40B4-BE49-F238E27FC236}">
                <a16:creationId xmlns:a16="http://schemas.microsoft.com/office/drawing/2014/main" id="{1CFFD681-314F-433B-8B03-DC09C0F38689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2" name="object 111">
            <a:extLst>
              <a:ext uri="{FF2B5EF4-FFF2-40B4-BE49-F238E27FC236}">
                <a16:creationId xmlns:a16="http://schemas.microsoft.com/office/drawing/2014/main" id="{9CC85D80-DF04-4670-AFFF-D28A1955CE0A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3" name="object 112">
            <a:extLst>
              <a:ext uri="{FF2B5EF4-FFF2-40B4-BE49-F238E27FC236}">
                <a16:creationId xmlns:a16="http://schemas.microsoft.com/office/drawing/2014/main" id="{B4A51129-F469-4B56-AC48-E177CB0D4951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4" name="object 113">
            <a:extLst>
              <a:ext uri="{FF2B5EF4-FFF2-40B4-BE49-F238E27FC236}">
                <a16:creationId xmlns:a16="http://schemas.microsoft.com/office/drawing/2014/main" id="{7828128E-68C3-42CD-819F-C156B5D87C7E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5" name="object 114">
            <a:extLst>
              <a:ext uri="{FF2B5EF4-FFF2-40B4-BE49-F238E27FC236}">
                <a16:creationId xmlns:a16="http://schemas.microsoft.com/office/drawing/2014/main" id="{C6808643-FBA4-4F07-BAD1-11C5E39A0631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6" name="object 115">
            <a:extLst>
              <a:ext uri="{FF2B5EF4-FFF2-40B4-BE49-F238E27FC236}">
                <a16:creationId xmlns:a16="http://schemas.microsoft.com/office/drawing/2014/main" id="{54FF23BC-BC8F-4538-8E57-B06495902CEA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7" name="object 116">
            <a:extLst>
              <a:ext uri="{FF2B5EF4-FFF2-40B4-BE49-F238E27FC236}">
                <a16:creationId xmlns:a16="http://schemas.microsoft.com/office/drawing/2014/main" id="{8E86561E-E190-416B-8BED-5F5EE21938C5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8" name="object 117">
            <a:extLst>
              <a:ext uri="{FF2B5EF4-FFF2-40B4-BE49-F238E27FC236}">
                <a16:creationId xmlns:a16="http://schemas.microsoft.com/office/drawing/2014/main" id="{0E517361-AC1D-4D51-BEFB-1FC994200F01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9" name="object 118">
            <a:extLst>
              <a:ext uri="{FF2B5EF4-FFF2-40B4-BE49-F238E27FC236}">
                <a16:creationId xmlns:a16="http://schemas.microsoft.com/office/drawing/2014/main" id="{D9C48B25-E11C-4B4E-836C-7DCB104F359F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0" name="object 119">
            <a:extLst>
              <a:ext uri="{FF2B5EF4-FFF2-40B4-BE49-F238E27FC236}">
                <a16:creationId xmlns:a16="http://schemas.microsoft.com/office/drawing/2014/main" id="{A3CF3D91-8219-40B8-BD64-9E28D36818C1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1" name="object 120">
            <a:extLst>
              <a:ext uri="{FF2B5EF4-FFF2-40B4-BE49-F238E27FC236}">
                <a16:creationId xmlns:a16="http://schemas.microsoft.com/office/drawing/2014/main" id="{249A411A-6CF1-4D25-94D5-F4EF05BD511C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2" name="object 121">
            <a:extLst>
              <a:ext uri="{FF2B5EF4-FFF2-40B4-BE49-F238E27FC236}">
                <a16:creationId xmlns:a16="http://schemas.microsoft.com/office/drawing/2014/main" id="{8EFCC6E9-A095-4E46-A419-7789D5284F24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3" name="object 122">
            <a:extLst>
              <a:ext uri="{FF2B5EF4-FFF2-40B4-BE49-F238E27FC236}">
                <a16:creationId xmlns:a16="http://schemas.microsoft.com/office/drawing/2014/main" id="{67C57719-8902-4D8D-83DC-77D1C3CD1AD4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4" name="object 123">
            <a:extLst>
              <a:ext uri="{FF2B5EF4-FFF2-40B4-BE49-F238E27FC236}">
                <a16:creationId xmlns:a16="http://schemas.microsoft.com/office/drawing/2014/main" id="{44C6FE7E-75BD-49A9-ACBB-441867F618AF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5" name="object 124">
            <a:extLst>
              <a:ext uri="{FF2B5EF4-FFF2-40B4-BE49-F238E27FC236}">
                <a16:creationId xmlns:a16="http://schemas.microsoft.com/office/drawing/2014/main" id="{760C00ED-5A69-4C53-9C04-42D6199472EC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6" name="object 125">
            <a:extLst>
              <a:ext uri="{FF2B5EF4-FFF2-40B4-BE49-F238E27FC236}">
                <a16:creationId xmlns:a16="http://schemas.microsoft.com/office/drawing/2014/main" id="{FD365D20-21A0-4BDC-8A2C-62A75F425D41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7" name="object 126">
            <a:extLst>
              <a:ext uri="{FF2B5EF4-FFF2-40B4-BE49-F238E27FC236}">
                <a16:creationId xmlns:a16="http://schemas.microsoft.com/office/drawing/2014/main" id="{F4259AB5-ACF7-43AB-8AB4-771EF6AA0A0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8" name="object 127">
            <a:extLst>
              <a:ext uri="{FF2B5EF4-FFF2-40B4-BE49-F238E27FC236}">
                <a16:creationId xmlns:a16="http://schemas.microsoft.com/office/drawing/2014/main" id="{7BF6F235-8C50-4B76-861A-7D54E7F5AF14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9" name="object 128">
            <a:extLst>
              <a:ext uri="{FF2B5EF4-FFF2-40B4-BE49-F238E27FC236}">
                <a16:creationId xmlns:a16="http://schemas.microsoft.com/office/drawing/2014/main" id="{8851392E-48AC-4694-AE65-B8B0F9776D58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0" name="object 129">
            <a:extLst>
              <a:ext uri="{FF2B5EF4-FFF2-40B4-BE49-F238E27FC236}">
                <a16:creationId xmlns:a16="http://schemas.microsoft.com/office/drawing/2014/main" id="{9AEC9E7E-5C31-498F-9D4A-1203AAFF3AF0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1" name="object 130">
            <a:extLst>
              <a:ext uri="{FF2B5EF4-FFF2-40B4-BE49-F238E27FC236}">
                <a16:creationId xmlns:a16="http://schemas.microsoft.com/office/drawing/2014/main" id="{D175BC86-04F7-425E-8786-42B090DD2006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2" name="object 131">
            <a:extLst>
              <a:ext uri="{FF2B5EF4-FFF2-40B4-BE49-F238E27FC236}">
                <a16:creationId xmlns:a16="http://schemas.microsoft.com/office/drawing/2014/main" id="{3DFE7BB3-AD77-4058-9729-F9B3D6C5433A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3" name="object 132">
            <a:extLst>
              <a:ext uri="{FF2B5EF4-FFF2-40B4-BE49-F238E27FC236}">
                <a16:creationId xmlns:a16="http://schemas.microsoft.com/office/drawing/2014/main" id="{C4E3AB90-4616-41B3-A1C7-525F6239E3A0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6 w 42545"/>
              <a:gd name="T3" fmla="*/ 48498 h 48895"/>
              <a:gd name="T4" fmla="*/ 42296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4" name="object 133">
            <a:extLst>
              <a:ext uri="{FF2B5EF4-FFF2-40B4-BE49-F238E27FC236}">
                <a16:creationId xmlns:a16="http://schemas.microsoft.com/office/drawing/2014/main" id="{AA463A54-6D4C-4ECA-8882-50C472626412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6 w 42545"/>
              <a:gd name="T3" fmla="*/ 48498 h 48895"/>
              <a:gd name="T4" fmla="*/ 42296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5" name="object 134">
            <a:extLst>
              <a:ext uri="{FF2B5EF4-FFF2-40B4-BE49-F238E27FC236}">
                <a16:creationId xmlns:a16="http://schemas.microsoft.com/office/drawing/2014/main" id="{BA90FF5B-6793-471E-8D8F-9A50159FE172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6" name="object 135">
            <a:extLst>
              <a:ext uri="{FF2B5EF4-FFF2-40B4-BE49-F238E27FC236}">
                <a16:creationId xmlns:a16="http://schemas.microsoft.com/office/drawing/2014/main" id="{56919B90-9596-4BDC-A10B-A43A8A094DE0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7" name="object 136">
            <a:extLst>
              <a:ext uri="{FF2B5EF4-FFF2-40B4-BE49-F238E27FC236}">
                <a16:creationId xmlns:a16="http://schemas.microsoft.com/office/drawing/2014/main" id="{584C030C-1B32-42C3-B92C-3FBB5ED4EBE5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8" name="object 137">
            <a:extLst>
              <a:ext uri="{FF2B5EF4-FFF2-40B4-BE49-F238E27FC236}">
                <a16:creationId xmlns:a16="http://schemas.microsoft.com/office/drawing/2014/main" id="{0DAF8C73-C9B0-4BB2-B025-0FA8FDDF7B40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9" name="object 138">
            <a:extLst>
              <a:ext uri="{FF2B5EF4-FFF2-40B4-BE49-F238E27FC236}">
                <a16:creationId xmlns:a16="http://schemas.microsoft.com/office/drawing/2014/main" id="{70F73D97-F0DB-4EE3-BC27-BC85C0953536}"/>
              </a:ext>
            </a:extLst>
          </p:cNvPr>
          <p:cNvSpPr>
            <a:spLocks/>
          </p:cNvSpPr>
          <p:nvPr/>
        </p:nvSpPr>
        <p:spPr bwMode="auto">
          <a:xfrm>
            <a:off x="865188" y="3351213"/>
            <a:ext cx="3273425" cy="139700"/>
          </a:xfrm>
          <a:custGeom>
            <a:avLst/>
            <a:gdLst>
              <a:gd name="T0" fmla="*/ 597378 w 3272154"/>
              <a:gd name="T1" fmla="*/ 18237 h 139700"/>
              <a:gd name="T2" fmla="*/ 976454 w 3272154"/>
              <a:gd name="T3" fmla="*/ 121287 h 139700"/>
              <a:gd name="T4" fmla="*/ 892433 w 3272154"/>
              <a:gd name="T5" fmla="*/ 120484 h 139700"/>
              <a:gd name="T6" fmla="*/ 2078746 w 3272154"/>
              <a:gd name="T7" fmla="*/ 18203 h 139700"/>
              <a:gd name="T8" fmla="*/ 2378573 w 3272154"/>
              <a:gd name="T9" fmla="*/ 139239 h 139700"/>
              <a:gd name="T10" fmla="*/ 2377766 w 3272154"/>
              <a:gd name="T11" fmla="*/ 120917 h 139700"/>
              <a:gd name="T12" fmla="*/ 295553 w 3272154"/>
              <a:gd name="T13" fmla="*/ 120765 h 139700"/>
              <a:gd name="T14" fmla="*/ 298373 w 3272154"/>
              <a:gd name="T15" fmla="*/ 138952 h 139700"/>
              <a:gd name="T16" fmla="*/ 295553 w 3272154"/>
              <a:gd name="T17" fmla="*/ 120765 h 139700"/>
              <a:gd name="T18" fmla="*/ 1189578 w 3272154"/>
              <a:gd name="T19" fmla="*/ 76459 h 139700"/>
              <a:gd name="T20" fmla="*/ 1678813 w 3272154"/>
              <a:gd name="T21" fmla="*/ 121321 h 139700"/>
              <a:gd name="T22" fmla="*/ 1488049 w 3272154"/>
              <a:gd name="T23" fmla="*/ 120917 h 139700"/>
              <a:gd name="T24" fmla="*/ 1275841 w 3272154"/>
              <a:gd name="T25" fmla="*/ 76157 h 139700"/>
              <a:gd name="T26" fmla="*/ 2676587 w 3272154"/>
              <a:gd name="T27" fmla="*/ 76385 h 139700"/>
              <a:gd name="T28" fmla="*/ 2847793 w 3272154"/>
              <a:gd name="T29" fmla="*/ 76157 h 139700"/>
              <a:gd name="T30" fmla="*/ 294232 w 3272154"/>
              <a:gd name="T31" fmla="*/ 121321 h 139700"/>
              <a:gd name="T32" fmla="*/ 448603 w 3272154"/>
              <a:gd name="T33" fmla="*/ 75753 h 139700"/>
              <a:gd name="T34" fmla="*/ 639817 w 3272154"/>
              <a:gd name="T35" fmla="*/ 18195 h 139700"/>
              <a:gd name="T36" fmla="*/ 296963 w 3272154"/>
              <a:gd name="T37" fmla="*/ 120765 h 139700"/>
              <a:gd name="T38" fmla="*/ 341605 w 3272154"/>
              <a:gd name="T39" fmla="*/ 120765 h 139700"/>
              <a:gd name="T40" fmla="*/ 1632786 w 3272154"/>
              <a:gd name="T41" fmla="*/ 121321 h 139700"/>
              <a:gd name="T42" fmla="*/ 1785822 w 3272154"/>
              <a:gd name="T43" fmla="*/ 76309 h 139700"/>
              <a:gd name="T44" fmla="*/ 1936099 w 3272154"/>
              <a:gd name="T45" fmla="*/ 75753 h 139700"/>
              <a:gd name="T46" fmla="*/ 1932012 w 3272154"/>
              <a:gd name="T47" fmla="*/ 58122 h 139700"/>
              <a:gd name="T48" fmla="*/ 1632786 w 3272154"/>
              <a:gd name="T49" fmla="*/ 121321 h 139700"/>
              <a:gd name="T50" fmla="*/ 892433 w 3272154"/>
              <a:gd name="T51" fmla="*/ 120484 h 139700"/>
              <a:gd name="T52" fmla="*/ 892433 w 3272154"/>
              <a:gd name="T53" fmla="*/ 120484 h 139700"/>
              <a:gd name="T54" fmla="*/ 894416 w 3272154"/>
              <a:gd name="T55" fmla="*/ 121287 h 139700"/>
              <a:gd name="T56" fmla="*/ 1188148 w 3272154"/>
              <a:gd name="T57" fmla="*/ 76157 h 139700"/>
              <a:gd name="T58" fmla="*/ 2379878 w 3272154"/>
              <a:gd name="T59" fmla="*/ 120471 h 139700"/>
              <a:gd name="T60" fmla="*/ 2379878 w 3272154"/>
              <a:gd name="T61" fmla="*/ 120471 h 139700"/>
              <a:gd name="T62" fmla="*/ 2381878 w 3272154"/>
              <a:gd name="T63" fmla="*/ 121279 h 139700"/>
              <a:gd name="T64" fmla="*/ 2675464 w 3272154"/>
              <a:gd name="T65" fmla="*/ 76266 h 139700"/>
              <a:gd name="T66" fmla="*/ 2675831 w 3272154"/>
              <a:gd name="T67" fmla="*/ 58046 h 139700"/>
              <a:gd name="T68" fmla="*/ 1488049 w 3272154"/>
              <a:gd name="T69" fmla="*/ 120917 h 139700"/>
              <a:gd name="T70" fmla="*/ 1487331 w 3272154"/>
              <a:gd name="T71" fmla="*/ 120765 h 139700"/>
              <a:gd name="T72" fmla="*/ 1634107 w 3272154"/>
              <a:gd name="T73" fmla="*/ 120765 h 139700"/>
              <a:gd name="T74" fmla="*/ 1189578 w 3272154"/>
              <a:gd name="T75" fmla="*/ 76459 h 139700"/>
              <a:gd name="T76" fmla="*/ 2675464 w 3272154"/>
              <a:gd name="T77" fmla="*/ 76266 h 139700"/>
              <a:gd name="T78" fmla="*/ 1787143 w 3272154"/>
              <a:gd name="T79" fmla="*/ 75753 h 139700"/>
              <a:gd name="T80" fmla="*/ 1787143 w 3272154"/>
              <a:gd name="T81" fmla="*/ 75753 h 139700"/>
              <a:gd name="T82" fmla="*/ 1785822 w 3272154"/>
              <a:gd name="T83" fmla="*/ 76309 h 139700"/>
              <a:gd name="T84" fmla="*/ 448652 w 3272154"/>
              <a:gd name="T85" fmla="*/ 75753 h 139700"/>
              <a:gd name="T86" fmla="*/ 2081463 w 3272154"/>
              <a:gd name="T87" fmla="*/ 0 h 139700"/>
              <a:gd name="T88" fmla="*/ 1981424 w 3272154"/>
              <a:gd name="T89" fmla="*/ 58122 h 139700"/>
              <a:gd name="T90" fmla="*/ 2126554 w 3272154"/>
              <a:gd name="T91" fmla="*/ 18203 h 139700"/>
              <a:gd name="T92" fmla="*/ 1933348 w 3272154"/>
              <a:gd name="T93" fmla="*/ 58122 h 139700"/>
              <a:gd name="T94" fmla="*/ 1981424 w 3272154"/>
              <a:gd name="T95" fmla="*/ 58122 h 139700"/>
              <a:gd name="T96" fmla="*/ 2083960 w 3272154"/>
              <a:gd name="T97" fmla="*/ 18237 h 139700"/>
              <a:gd name="T98" fmla="*/ 594765 w 3272154"/>
              <a:gd name="T99" fmla="*/ 19248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72154" h="139700">
                <a:moveTo>
                  <a:pt x="639817" y="18195"/>
                </a:moveTo>
                <a:lnTo>
                  <a:pt x="592165" y="18195"/>
                </a:lnTo>
                <a:lnTo>
                  <a:pt x="597378" y="18237"/>
                </a:lnTo>
                <a:lnTo>
                  <a:pt x="594765" y="19248"/>
                </a:lnTo>
                <a:lnTo>
                  <a:pt x="891111" y="139239"/>
                </a:lnTo>
                <a:lnTo>
                  <a:pt x="976454" y="121287"/>
                </a:lnTo>
                <a:lnTo>
                  <a:pt x="894324" y="121279"/>
                </a:lnTo>
                <a:lnTo>
                  <a:pt x="890377" y="120917"/>
                </a:lnTo>
                <a:lnTo>
                  <a:pt x="892433" y="120484"/>
                </a:lnTo>
                <a:lnTo>
                  <a:pt x="639817" y="18195"/>
                </a:lnTo>
                <a:close/>
              </a:path>
              <a:path w="3272154" h="139700">
                <a:moveTo>
                  <a:pt x="2126554" y="18203"/>
                </a:moveTo>
                <a:lnTo>
                  <a:pt x="2078746" y="18203"/>
                </a:lnTo>
                <a:lnTo>
                  <a:pt x="2083960" y="18237"/>
                </a:lnTo>
                <a:lnTo>
                  <a:pt x="2081347" y="19253"/>
                </a:lnTo>
                <a:lnTo>
                  <a:pt x="2378573" y="139239"/>
                </a:lnTo>
                <a:lnTo>
                  <a:pt x="2463726" y="121279"/>
                </a:lnTo>
                <a:lnTo>
                  <a:pt x="2381878" y="121279"/>
                </a:lnTo>
                <a:lnTo>
                  <a:pt x="2377766" y="120917"/>
                </a:lnTo>
                <a:lnTo>
                  <a:pt x="2379878" y="120471"/>
                </a:lnTo>
                <a:lnTo>
                  <a:pt x="2126554" y="18203"/>
                </a:lnTo>
                <a:close/>
              </a:path>
              <a:path w="3272154" h="139700">
                <a:moveTo>
                  <a:pt x="295553" y="120765"/>
                </a:moveTo>
                <a:lnTo>
                  <a:pt x="0" y="120765"/>
                </a:lnTo>
                <a:lnTo>
                  <a:pt x="0" y="138952"/>
                </a:lnTo>
                <a:lnTo>
                  <a:pt x="298373" y="138952"/>
                </a:lnTo>
                <a:lnTo>
                  <a:pt x="340284" y="121321"/>
                </a:lnTo>
                <a:lnTo>
                  <a:pt x="294232" y="121321"/>
                </a:lnTo>
                <a:lnTo>
                  <a:pt x="295553" y="120765"/>
                </a:lnTo>
                <a:close/>
              </a:path>
              <a:path w="3272154" h="139700">
                <a:moveTo>
                  <a:pt x="1275841" y="76157"/>
                </a:moveTo>
                <a:lnTo>
                  <a:pt x="1191012" y="76157"/>
                </a:lnTo>
                <a:lnTo>
                  <a:pt x="1189578" y="76459"/>
                </a:lnTo>
                <a:lnTo>
                  <a:pt x="1485846" y="138952"/>
                </a:lnTo>
                <a:lnTo>
                  <a:pt x="1636898" y="138952"/>
                </a:lnTo>
                <a:lnTo>
                  <a:pt x="1678813" y="121321"/>
                </a:lnTo>
                <a:lnTo>
                  <a:pt x="1632786" y="121321"/>
                </a:lnTo>
                <a:lnTo>
                  <a:pt x="1633747" y="120917"/>
                </a:lnTo>
                <a:lnTo>
                  <a:pt x="1488049" y="120917"/>
                </a:lnTo>
                <a:lnTo>
                  <a:pt x="1486581" y="120765"/>
                </a:lnTo>
                <a:lnTo>
                  <a:pt x="1487331" y="120765"/>
                </a:lnTo>
                <a:lnTo>
                  <a:pt x="1275841" y="76157"/>
                </a:lnTo>
                <a:close/>
              </a:path>
              <a:path w="3272154" h="139700">
                <a:moveTo>
                  <a:pt x="2847793" y="76157"/>
                </a:moveTo>
                <a:lnTo>
                  <a:pt x="2677667" y="76157"/>
                </a:lnTo>
                <a:lnTo>
                  <a:pt x="2676587" y="76385"/>
                </a:lnTo>
                <a:lnTo>
                  <a:pt x="3270272" y="138910"/>
                </a:lnTo>
                <a:lnTo>
                  <a:pt x="3271741" y="120807"/>
                </a:lnTo>
                <a:lnTo>
                  <a:pt x="2847793" y="76157"/>
                </a:lnTo>
                <a:close/>
              </a:path>
              <a:path w="3272154" h="139700">
                <a:moveTo>
                  <a:pt x="594882" y="0"/>
                </a:moveTo>
                <a:lnTo>
                  <a:pt x="443242" y="58635"/>
                </a:lnTo>
                <a:lnTo>
                  <a:pt x="294232" y="121321"/>
                </a:lnTo>
                <a:lnTo>
                  <a:pt x="296963" y="120765"/>
                </a:lnTo>
                <a:lnTo>
                  <a:pt x="341605" y="120765"/>
                </a:lnTo>
                <a:lnTo>
                  <a:pt x="448603" y="75753"/>
                </a:lnTo>
                <a:lnTo>
                  <a:pt x="594765" y="19248"/>
                </a:lnTo>
                <a:lnTo>
                  <a:pt x="592165" y="18195"/>
                </a:lnTo>
                <a:lnTo>
                  <a:pt x="639817" y="18195"/>
                </a:lnTo>
                <a:lnTo>
                  <a:pt x="594882" y="0"/>
                </a:lnTo>
                <a:close/>
              </a:path>
              <a:path w="3272154" h="139700">
                <a:moveTo>
                  <a:pt x="341605" y="120765"/>
                </a:moveTo>
                <a:lnTo>
                  <a:pt x="296963" y="120765"/>
                </a:lnTo>
                <a:lnTo>
                  <a:pt x="294232" y="121321"/>
                </a:lnTo>
                <a:lnTo>
                  <a:pt x="340284" y="121321"/>
                </a:lnTo>
                <a:lnTo>
                  <a:pt x="341605" y="120765"/>
                </a:lnTo>
                <a:close/>
              </a:path>
              <a:path w="3272154" h="139700">
                <a:moveTo>
                  <a:pt x="1932012" y="58122"/>
                </a:moveTo>
                <a:lnTo>
                  <a:pt x="1783030" y="58122"/>
                </a:lnTo>
                <a:lnTo>
                  <a:pt x="1632786" y="121321"/>
                </a:lnTo>
                <a:lnTo>
                  <a:pt x="1635503" y="120765"/>
                </a:lnTo>
                <a:lnTo>
                  <a:pt x="1680134" y="120765"/>
                </a:lnTo>
                <a:lnTo>
                  <a:pt x="1785822" y="76309"/>
                </a:lnTo>
                <a:lnTo>
                  <a:pt x="1784426" y="76309"/>
                </a:lnTo>
                <a:lnTo>
                  <a:pt x="1787143" y="75753"/>
                </a:lnTo>
                <a:lnTo>
                  <a:pt x="1936099" y="75753"/>
                </a:lnTo>
                <a:lnTo>
                  <a:pt x="1980191" y="58602"/>
                </a:lnTo>
                <a:lnTo>
                  <a:pt x="1930778" y="58602"/>
                </a:lnTo>
                <a:lnTo>
                  <a:pt x="1932012" y="58122"/>
                </a:lnTo>
                <a:close/>
              </a:path>
              <a:path w="3272154" h="139700">
                <a:moveTo>
                  <a:pt x="1680134" y="120765"/>
                </a:moveTo>
                <a:lnTo>
                  <a:pt x="1635503" y="120765"/>
                </a:lnTo>
                <a:lnTo>
                  <a:pt x="1632786" y="121321"/>
                </a:lnTo>
                <a:lnTo>
                  <a:pt x="1678813" y="121321"/>
                </a:lnTo>
                <a:lnTo>
                  <a:pt x="1680134" y="120765"/>
                </a:lnTo>
                <a:close/>
              </a:path>
              <a:path w="3272154" h="139700">
                <a:moveTo>
                  <a:pt x="892433" y="120484"/>
                </a:moveTo>
                <a:lnTo>
                  <a:pt x="890377" y="120917"/>
                </a:lnTo>
                <a:lnTo>
                  <a:pt x="894416" y="121287"/>
                </a:lnTo>
                <a:lnTo>
                  <a:pt x="892433" y="120484"/>
                </a:lnTo>
                <a:close/>
              </a:path>
              <a:path w="3272154" h="139700">
                <a:moveTo>
                  <a:pt x="1189617" y="57970"/>
                </a:moveTo>
                <a:lnTo>
                  <a:pt x="892433" y="120484"/>
                </a:lnTo>
                <a:lnTo>
                  <a:pt x="894416" y="121287"/>
                </a:lnTo>
                <a:lnTo>
                  <a:pt x="976494" y="121279"/>
                </a:lnTo>
                <a:lnTo>
                  <a:pt x="1189578" y="76459"/>
                </a:lnTo>
                <a:lnTo>
                  <a:pt x="1188148" y="76157"/>
                </a:lnTo>
                <a:lnTo>
                  <a:pt x="1275841" y="76157"/>
                </a:lnTo>
                <a:lnTo>
                  <a:pt x="1189617" y="57970"/>
                </a:lnTo>
                <a:close/>
              </a:path>
              <a:path w="3272154" h="139700">
                <a:moveTo>
                  <a:pt x="2379878" y="120471"/>
                </a:moveTo>
                <a:lnTo>
                  <a:pt x="2377766" y="120917"/>
                </a:lnTo>
                <a:lnTo>
                  <a:pt x="2381878" y="121279"/>
                </a:lnTo>
                <a:lnTo>
                  <a:pt x="2379878" y="120471"/>
                </a:lnTo>
                <a:close/>
              </a:path>
              <a:path w="3272154" h="139700">
                <a:moveTo>
                  <a:pt x="2675831" y="58046"/>
                </a:moveTo>
                <a:lnTo>
                  <a:pt x="2379878" y="120471"/>
                </a:lnTo>
                <a:lnTo>
                  <a:pt x="2381878" y="121279"/>
                </a:lnTo>
                <a:lnTo>
                  <a:pt x="2463726" y="121279"/>
                </a:lnTo>
                <a:lnTo>
                  <a:pt x="2676587" y="76385"/>
                </a:lnTo>
                <a:lnTo>
                  <a:pt x="2675464" y="76266"/>
                </a:lnTo>
                <a:lnTo>
                  <a:pt x="2677667" y="76157"/>
                </a:lnTo>
                <a:lnTo>
                  <a:pt x="2847793" y="76157"/>
                </a:lnTo>
                <a:lnTo>
                  <a:pt x="2675831" y="58046"/>
                </a:lnTo>
                <a:close/>
              </a:path>
              <a:path w="3272154" h="139700">
                <a:moveTo>
                  <a:pt x="1487331" y="120765"/>
                </a:moveTo>
                <a:lnTo>
                  <a:pt x="1486581" y="120765"/>
                </a:lnTo>
                <a:lnTo>
                  <a:pt x="1488049" y="120917"/>
                </a:lnTo>
                <a:lnTo>
                  <a:pt x="1487331" y="120765"/>
                </a:lnTo>
                <a:close/>
              </a:path>
              <a:path w="3272154" h="139700">
                <a:moveTo>
                  <a:pt x="1634107" y="120765"/>
                </a:moveTo>
                <a:lnTo>
                  <a:pt x="1487331" y="120765"/>
                </a:lnTo>
                <a:lnTo>
                  <a:pt x="1488049" y="120917"/>
                </a:lnTo>
                <a:lnTo>
                  <a:pt x="1633747" y="120917"/>
                </a:lnTo>
                <a:lnTo>
                  <a:pt x="1634107" y="120765"/>
                </a:lnTo>
                <a:close/>
              </a:path>
              <a:path w="3272154" h="139700">
                <a:moveTo>
                  <a:pt x="1191012" y="76157"/>
                </a:moveTo>
                <a:lnTo>
                  <a:pt x="1188148" y="76157"/>
                </a:lnTo>
                <a:lnTo>
                  <a:pt x="1189578" y="76459"/>
                </a:lnTo>
                <a:lnTo>
                  <a:pt x="1191012" y="76157"/>
                </a:lnTo>
                <a:close/>
              </a:path>
              <a:path w="3272154" h="139700">
                <a:moveTo>
                  <a:pt x="2677667" y="76157"/>
                </a:moveTo>
                <a:lnTo>
                  <a:pt x="2675464" y="76266"/>
                </a:lnTo>
                <a:lnTo>
                  <a:pt x="2676587" y="76385"/>
                </a:lnTo>
                <a:lnTo>
                  <a:pt x="2677667" y="76157"/>
                </a:lnTo>
                <a:close/>
              </a:path>
              <a:path w="3272154" h="139700">
                <a:moveTo>
                  <a:pt x="1787143" y="75753"/>
                </a:moveTo>
                <a:lnTo>
                  <a:pt x="1784426" y="76309"/>
                </a:lnTo>
                <a:lnTo>
                  <a:pt x="1785822" y="76309"/>
                </a:lnTo>
                <a:lnTo>
                  <a:pt x="1787143" y="75753"/>
                </a:lnTo>
                <a:close/>
              </a:path>
              <a:path w="3272154" h="139700">
                <a:moveTo>
                  <a:pt x="1936099" y="75753"/>
                </a:moveTo>
                <a:lnTo>
                  <a:pt x="1787143" y="75753"/>
                </a:lnTo>
                <a:lnTo>
                  <a:pt x="1785822" y="76309"/>
                </a:lnTo>
                <a:lnTo>
                  <a:pt x="1934670" y="76309"/>
                </a:lnTo>
                <a:lnTo>
                  <a:pt x="1936099" y="75753"/>
                </a:lnTo>
                <a:close/>
              </a:path>
              <a:path w="3272154" h="139700">
                <a:moveTo>
                  <a:pt x="448652" y="75753"/>
                </a:moveTo>
                <a:lnTo>
                  <a:pt x="448456" y="75829"/>
                </a:lnTo>
                <a:lnTo>
                  <a:pt x="448652" y="75753"/>
                </a:lnTo>
                <a:close/>
              </a:path>
              <a:path w="3272154" h="139700">
                <a:moveTo>
                  <a:pt x="2081463" y="0"/>
                </a:moveTo>
                <a:lnTo>
                  <a:pt x="1930778" y="58602"/>
                </a:lnTo>
                <a:lnTo>
                  <a:pt x="1933348" y="58122"/>
                </a:lnTo>
                <a:lnTo>
                  <a:pt x="1981424" y="58122"/>
                </a:lnTo>
                <a:lnTo>
                  <a:pt x="2081347" y="19253"/>
                </a:lnTo>
                <a:lnTo>
                  <a:pt x="2078746" y="18203"/>
                </a:lnTo>
                <a:lnTo>
                  <a:pt x="2126554" y="18203"/>
                </a:lnTo>
                <a:lnTo>
                  <a:pt x="2081463" y="0"/>
                </a:lnTo>
                <a:close/>
              </a:path>
              <a:path w="3272154" h="139700">
                <a:moveTo>
                  <a:pt x="1981424" y="58122"/>
                </a:moveTo>
                <a:lnTo>
                  <a:pt x="1933348" y="58122"/>
                </a:lnTo>
                <a:lnTo>
                  <a:pt x="1930778" y="58602"/>
                </a:lnTo>
                <a:lnTo>
                  <a:pt x="1980191" y="58602"/>
                </a:lnTo>
                <a:lnTo>
                  <a:pt x="1981424" y="58122"/>
                </a:lnTo>
                <a:close/>
              </a:path>
              <a:path w="3272154" h="139700">
                <a:moveTo>
                  <a:pt x="2078746" y="18203"/>
                </a:moveTo>
                <a:lnTo>
                  <a:pt x="2081361" y="19248"/>
                </a:lnTo>
                <a:lnTo>
                  <a:pt x="2083960" y="18237"/>
                </a:lnTo>
                <a:lnTo>
                  <a:pt x="2078746" y="18203"/>
                </a:lnTo>
                <a:close/>
              </a:path>
              <a:path w="3272154" h="139700">
                <a:moveTo>
                  <a:pt x="592165" y="18195"/>
                </a:moveTo>
                <a:lnTo>
                  <a:pt x="594765" y="19248"/>
                </a:lnTo>
                <a:lnTo>
                  <a:pt x="597378" y="18237"/>
                </a:lnTo>
                <a:lnTo>
                  <a:pt x="592165" y="1819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0" name="object 139">
            <a:extLst>
              <a:ext uri="{FF2B5EF4-FFF2-40B4-BE49-F238E27FC236}">
                <a16:creationId xmlns:a16="http://schemas.microsoft.com/office/drawing/2014/main" id="{C509A250-94A2-440D-9836-C2059B745D71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1" name="object 140">
            <a:extLst>
              <a:ext uri="{FF2B5EF4-FFF2-40B4-BE49-F238E27FC236}">
                <a16:creationId xmlns:a16="http://schemas.microsoft.com/office/drawing/2014/main" id="{EE76E4AF-E70F-4BD0-99F9-9E230F845054}"/>
              </a:ext>
            </a:extLst>
          </p:cNvPr>
          <p:cNvSpPr>
            <a:spLocks/>
          </p:cNvSpPr>
          <p:nvPr/>
        </p:nvSpPr>
        <p:spPr bwMode="auto">
          <a:xfrm>
            <a:off x="114141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2" name="object 141">
            <a:extLst>
              <a:ext uri="{FF2B5EF4-FFF2-40B4-BE49-F238E27FC236}">
                <a16:creationId xmlns:a16="http://schemas.microsoft.com/office/drawing/2014/main" id="{61F42A10-4919-4194-B092-12B6AAE11401}"/>
              </a:ext>
            </a:extLst>
          </p:cNvPr>
          <p:cNvSpPr>
            <a:spLocks/>
          </p:cNvSpPr>
          <p:nvPr/>
        </p:nvSpPr>
        <p:spPr bwMode="auto">
          <a:xfrm>
            <a:off x="131127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3" name="object 142">
            <a:extLst>
              <a:ext uri="{FF2B5EF4-FFF2-40B4-BE49-F238E27FC236}">
                <a16:creationId xmlns:a16="http://schemas.microsoft.com/office/drawing/2014/main" id="{54C3B519-61E8-497A-B80B-AFBF59EF178E}"/>
              </a:ext>
            </a:extLst>
          </p:cNvPr>
          <p:cNvSpPr>
            <a:spLocks/>
          </p:cNvSpPr>
          <p:nvPr/>
        </p:nvSpPr>
        <p:spPr bwMode="auto">
          <a:xfrm>
            <a:off x="129063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4" name="object 143">
            <a:extLst>
              <a:ext uri="{FF2B5EF4-FFF2-40B4-BE49-F238E27FC236}">
                <a16:creationId xmlns:a16="http://schemas.microsoft.com/office/drawing/2014/main" id="{17EDA9E0-04E7-4B94-A63B-F398CF340824}"/>
              </a:ext>
            </a:extLst>
          </p:cNvPr>
          <p:cNvSpPr>
            <a:spLocks/>
          </p:cNvSpPr>
          <p:nvPr/>
        </p:nvSpPr>
        <p:spPr bwMode="auto">
          <a:xfrm>
            <a:off x="1460500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5" name="object 144">
            <a:extLst>
              <a:ext uri="{FF2B5EF4-FFF2-40B4-BE49-F238E27FC236}">
                <a16:creationId xmlns:a16="http://schemas.microsoft.com/office/drawing/2014/main" id="{109F2053-1C46-40D0-855B-BF2EB5FA35CA}"/>
              </a:ext>
            </a:extLst>
          </p:cNvPr>
          <p:cNvSpPr>
            <a:spLocks/>
          </p:cNvSpPr>
          <p:nvPr/>
        </p:nvSpPr>
        <p:spPr bwMode="auto">
          <a:xfrm>
            <a:off x="143986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6" name="object 145">
            <a:extLst>
              <a:ext uri="{FF2B5EF4-FFF2-40B4-BE49-F238E27FC236}">
                <a16:creationId xmlns:a16="http://schemas.microsoft.com/office/drawing/2014/main" id="{705F1498-9D47-4ED3-BCD4-A252366688D0}"/>
              </a:ext>
            </a:extLst>
          </p:cNvPr>
          <p:cNvSpPr>
            <a:spLocks/>
          </p:cNvSpPr>
          <p:nvPr/>
        </p:nvSpPr>
        <p:spPr bwMode="auto">
          <a:xfrm>
            <a:off x="175736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7" name="object 146">
            <a:extLst>
              <a:ext uri="{FF2B5EF4-FFF2-40B4-BE49-F238E27FC236}">
                <a16:creationId xmlns:a16="http://schemas.microsoft.com/office/drawing/2014/main" id="{A59EDFEC-ACF3-4678-A1BC-5E8BC19DA07D}"/>
              </a:ext>
            </a:extLst>
          </p:cNvPr>
          <p:cNvSpPr>
            <a:spLocks/>
          </p:cNvSpPr>
          <p:nvPr/>
        </p:nvSpPr>
        <p:spPr bwMode="auto">
          <a:xfrm>
            <a:off x="1736725" y="3417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8" name="object 147">
            <a:extLst>
              <a:ext uri="{FF2B5EF4-FFF2-40B4-BE49-F238E27FC236}">
                <a16:creationId xmlns:a16="http://schemas.microsoft.com/office/drawing/2014/main" id="{25212D35-0F21-44FE-B2A1-B3075F962C81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9" name="object 148">
            <a:extLst>
              <a:ext uri="{FF2B5EF4-FFF2-40B4-BE49-F238E27FC236}">
                <a16:creationId xmlns:a16="http://schemas.microsoft.com/office/drawing/2014/main" id="{75E1F760-0347-4658-9AE5-F3655E04A21D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0" name="object 149">
            <a:extLst>
              <a:ext uri="{FF2B5EF4-FFF2-40B4-BE49-F238E27FC236}">
                <a16:creationId xmlns:a16="http://schemas.microsoft.com/office/drawing/2014/main" id="{C5CE5798-A130-43D5-85D3-AAB95502F8CA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1" name="object 150">
            <a:extLst>
              <a:ext uri="{FF2B5EF4-FFF2-40B4-BE49-F238E27FC236}">
                <a16:creationId xmlns:a16="http://schemas.microsoft.com/office/drawing/2014/main" id="{B6DC0990-C2B4-4A38-8791-61EF509EBE82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2" name="object 151">
            <a:extLst>
              <a:ext uri="{FF2B5EF4-FFF2-40B4-BE49-F238E27FC236}">
                <a16:creationId xmlns:a16="http://schemas.microsoft.com/office/drawing/2014/main" id="{E3FF567D-43E6-4DA6-9FC6-2D403F3512D0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3" name="object 152">
            <a:extLst>
              <a:ext uri="{FF2B5EF4-FFF2-40B4-BE49-F238E27FC236}">
                <a16:creationId xmlns:a16="http://schemas.microsoft.com/office/drawing/2014/main" id="{E3548466-B8A8-4F0E-B28A-0A496834B6EE}"/>
              </a:ext>
            </a:extLst>
          </p:cNvPr>
          <p:cNvSpPr>
            <a:spLocks/>
          </p:cNvSpPr>
          <p:nvPr/>
        </p:nvSpPr>
        <p:spPr bwMode="auto">
          <a:xfrm>
            <a:off x="2479675" y="3417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4" name="object 153">
            <a:extLst>
              <a:ext uri="{FF2B5EF4-FFF2-40B4-BE49-F238E27FC236}">
                <a16:creationId xmlns:a16="http://schemas.microsoft.com/office/drawing/2014/main" id="{78E97EB0-3A0A-4D25-AAA1-83005805FE45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5" name="object 154">
            <a:extLst>
              <a:ext uri="{FF2B5EF4-FFF2-40B4-BE49-F238E27FC236}">
                <a16:creationId xmlns:a16="http://schemas.microsoft.com/office/drawing/2014/main" id="{C2802C69-28B0-4CEF-9478-B43B734141DF}"/>
              </a:ext>
            </a:extLst>
          </p:cNvPr>
          <p:cNvSpPr>
            <a:spLocks/>
          </p:cNvSpPr>
          <p:nvPr/>
        </p:nvSpPr>
        <p:spPr bwMode="auto">
          <a:xfrm>
            <a:off x="2628900" y="3479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6" name="object 155">
            <a:extLst>
              <a:ext uri="{FF2B5EF4-FFF2-40B4-BE49-F238E27FC236}">
                <a16:creationId xmlns:a16="http://schemas.microsoft.com/office/drawing/2014/main" id="{6952FF36-B6FF-4920-A6F4-1BEDF3C79CDC}"/>
              </a:ext>
            </a:extLst>
          </p:cNvPr>
          <p:cNvSpPr>
            <a:spLocks/>
          </p:cNvSpPr>
          <p:nvPr/>
        </p:nvSpPr>
        <p:spPr bwMode="auto">
          <a:xfrm>
            <a:off x="279876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7" name="object 156">
            <a:extLst>
              <a:ext uri="{FF2B5EF4-FFF2-40B4-BE49-F238E27FC236}">
                <a16:creationId xmlns:a16="http://schemas.microsoft.com/office/drawing/2014/main" id="{16B8ECD3-7F28-4A63-8964-2A5B88A18096}"/>
              </a:ext>
            </a:extLst>
          </p:cNvPr>
          <p:cNvSpPr>
            <a:spLocks/>
          </p:cNvSpPr>
          <p:nvPr/>
        </p:nvSpPr>
        <p:spPr bwMode="auto">
          <a:xfrm>
            <a:off x="279876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8" name="object 157">
            <a:extLst>
              <a:ext uri="{FF2B5EF4-FFF2-40B4-BE49-F238E27FC236}">
                <a16:creationId xmlns:a16="http://schemas.microsoft.com/office/drawing/2014/main" id="{A7A5B724-2E4A-4F86-8FDA-69AC7106588F}"/>
              </a:ext>
            </a:extLst>
          </p:cNvPr>
          <p:cNvSpPr>
            <a:spLocks/>
          </p:cNvSpPr>
          <p:nvPr/>
        </p:nvSpPr>
        <p:spPr bwMode="auto">
          <a:xfrm>
            <a:off x="27781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9" name="object 158">
            <a:extLst>
              <a:ext uri="{FF2B5EF4-FFF2-40B4-BE49-F238E27FC236}">
                <a16:creationId xmlns:a16="http://schemas.microsoft.com/office/drawing/2014/main" id="{421D096F-A00C-4488-9553-F9CC004B15FA}"/>
              </a:ext>
            </a:extLst>
          </p:cNvPr>
          <p:cNvSpPr>
            <a:spLocks/>
          </p:cNvSpPr>
          <p:nvPr/>
        </p:nvSpPr>
        <p:spPr bwMode="auto">
          <a:xfrm>
            <a:off x="2778125" y="3479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0" name="object 159">
            <a:extLst>
              <a:ext uri="{FF2B5EF4-FFF2-40B4-BE49-F238E27FC236}">
                <a16:creationId xmlns:a16="http://schemas.microsoft.com/office/drawing/2014/main" id="{631726D0-573C-4611-B025-2F3F05043A4D}"/>
              </a:ext>
            </a:extLst>
          </p:cNvPr>
          <p:cNvSpPr>
            <a:spLocks/>
          </p:cNvSpPr>
          <p:nvPr/>
        </p:nvSpPr>
        <p:spPr bwMode="auto">
          <a:xfrm>
            <a:off x="2947988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1" name="object 160">
            <a:extLst>
              <a:ext uri="{FF2B5EF4-FFF2-40B4-BE49-F238E27FC236}">
                <a16:creationId xmlns:a16="http://schemas.microsoft.com/office/drawing/2014/main" id="{188A6619-D01F-4C29-A878-8F472AC05E13}"/>
              </a:ext>
            </a:extLst>
          </p:cNvPr>
          <p:cNvSpPr>
            <a:spLocks/>
          </p:cNvSpPr>
          <p:nvPr/>
        </p:nvSpPr>
        <p:spPr bwMode="auto">
          <a:xfrm>
            <a:off x="2947988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2" name="object 161">
            <a:extLst>
              <a:ext uri="{FF2B5EF4-FFF2-40B4-BE49-F238E27FC236}">
                <a16:creationId xmlns:a16="http://schemas.microsoft.com/office/drawing/2014/main" id="{B334467B-451C-4224-B065-B61BD7350BD1}"/>
              </a:ext>
            </a:extLst>
          </p:cNvPr>
          <p:cNvSpPr>
            <a:spLocks/>
          </p:cNvSpPr>
          <p:nvPr/>
        </p:nvSpPr>
        <p:spPr bwMode="auto">
          <a:xfrm>
            <a:off x="2925763" y="3306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3" name="object 162">
            <a:extLst>
              <a:ext uri="{FF2B5EF4-FFF2-40B4-BE49-F238E27FC236}">
                <a16:creationId xmlns:a16="http://schemas.microsoft.com/office/drawing/2014/main" id="{7F652B1F-1ABC-4875-8930-543501839262}"/>
              </a:ext>
            </a:extLst>
          </p:cNvPr>
          <p:cNvSpPr>
            <a:spLocks/>
          </p:cNvSpPr>
          <p:nvPr/>
        </p:nvSpPr>
        <p:spPr bwMode="auto">
          <a:xfrm>
            <a:off x="292576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4" name="object 163">
            <a:extLst>
              <a:ext uri="{FF2B5EF4-FFF2-40B4-BE49-F238E27FC236}">
                <a16:creationId xmlns:a16="http://schemas.microsoft.com/office/drawing/2014/main" id="{EEDA27C6-11BA-4CB1-9A1C-4AC9745ABD5F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5" name="object 164">
            <a:extLst>
              <a:ext uri="{FF2B5EF4-FFF2-40B4-BE49-F238E27FC236}">
                <a16:creationId xmlns:a16="http://schemas.microsoft.com/office/drawing/2014/main" id="{2E429F75-8868-42AD-AC97-AA5553FA74ED}"/>
              </a:ext>
            </a:extLst>
          </p:cNvPr>
          <p:cNvSpPr>
            <a:spLocks/>
          </p:cNvSpPr>
          <p:nvPr/>
        </p:nvSpPr>
        <p:spPr bwMode="auto">
          <a:xfrm>
            <a:off x="3224213" y="341788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6" name="object 165">
            <a:extLst>
              <a:ext uri="{FF2B5EF4-FFF2-40B4-BE49-F238E27FC236}">
                <a16:creationId xmlns:a16="http://schemas.microsoft.com/office/drawing/2014/main" id="{73471D67-A6A3-4BED-A5ED-619FC9F59B9B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7" name="object 166">
            <a:extLst>
              <a:ext uri="{FF2B5EF4-FFF2-40B4-BE49-F238E27FC236}">
                <a16:creationId xmlns:a16="http://schemas.microsoft.com/office/drawing/2014/main" id="{1229C861-F677-4631-BA34-8CED341E2529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8" name="object 167">
            <a:extLst>
              <a:ext uri="{FF2B5EF4-FFF2-40B4-BE49-F238E27FC236}">
                <a16:creationId xmlns:a16="http://schemas.microsoft.com/office/drawing/2014/main" id="{D8057A2A-F63B-4C8E-BD23-CD35536C0775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9" name="object 168">
            <a:extLst>
              <a:ext uri="{FF2B5EF4-FFF2-40B4-BE49-F238E27FC236}">
                <a16:creationId xmlns:a16="http://schemas.microsoft.com/office/drawing/2014/main" id="{F7C2D54F-8B10-4C2D-BB0A-BF281B11C384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0" name="object 169">
            <a:extLst>
              <a:ext uri="{FF2B5EF4-FFF2-40B4-BE49-F238E27FC236}">
                <a16:creationId xmlns:a16="http://schemas.microsoft.com/office/drawing/2014/main" id="{9849FB65-73E5-4630-A41C-D8C5D7D4A1A7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1" name="object 170">
            <a:extLst>
              <a:ext uri="{FF2B5EF4-FFF2-40B4-BE49-F238E27FC236}">
                <a16:creationId xmlns:a16="http://schemas.microsoft.com/office/drawing/2014/main" id="{8B9FE93E-FD97-4A15-9B5F-F5DB60A6E4CA}"/>
              </a:ext>
            </a:extLst>
          </p:cNvPr>
          <p:cNvSpPr>
            <a:spLocks/>
          </p:cNvSpPr>
          <p:nvPr/>
        </p:nvSpPr>
        <p:spPr bwMode="auto">
          <a:xfrm>
            <a:off x="413702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2" name="object 171">
            <a:extLst>
              <a:ext uri="{FF2B5EF4-FFF2-40B4-BE49-F238E27FC236}">
                <a16:creationId xmlns:a16="http://schemas.microsoft.com/office/drawing/2014/main" id="{2BD81326-EA2D-4C31-9A25-1261747F4FB1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3" name="object 172">
            <a:extLst>
              <a:ext uri="{FF2B5EF4-FFF2-40B4-BE49-F238E27FC236}">
                <a16:creationId xmlns:a16="http://schemas.microsoft.com/office/drawing/2014/main" id="{C87C5571-CFEB-4508-B926-62A955E00E4A}"/>
              </a:ext>
            </a:extLst>
          </p:cNvPr>
          <p:cNvSpPr>
            <a:spLocks/>
          </p:cNvSpPr>
          <p:nvPr/>
        </p:nvSpPr>
        <p:spPr bwMode="auto">
          <a:xfrm>
            <a:off x="4116388" y="3549650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4" name="object 173">
            <a:extLst>
              <a:ext uri="{FF2B5EF4-FFF2-40B4-BE49-F238E27FC236}">
                <a16:creationId xmlns:a16="http://schemas.microsoft.com/office/drawing/2014/main" id="{994BA25C-5D9C-41E4-A2A3-762914A7671B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5" name="object 174">
            <a:extLst>
              <a:ext uri="{FF2B5EF4-FFF2-40B4-BE49-F238E27FC236}">
                <a16:creationId xmlns:a16="http://schemas.microsoft.com/office/drawing/2014/main" id="{34BB43F1-699A-414B-A0BF-A8BAC7DD95FD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6" name="object 175">
            <a:extLst>
              <a:ext uri="{FF2B5EF4-FFF2-40B4-BE49-F238E27FC236}">
                <a16:creationId xmlns:a16="http://schemas.microsoft.com/office/drawing/2014/main" id="{7A3F8B75-DDFA-46D0-96CC-F53EBD4979C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7" name="object 176">
            <a:extLst>
              <a:ext uri="{FF2B5EF4-FFF2-40B4-BE49-F238E27FC236}">
                <a16:creationId xmlns:a16="http://schemas.microsoft.com/office/drawing/2014/main" id="{C053D214-92CC-4153-A9CC-A29DC5BCCF05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8" name="object 177">
            <a:extLst>
              <a:ext uri="{FF2B5EF4-FFF2-40B4-BE49-F238E27FC236}">
                <a16:creationId xmlns:a16="http://schemas.microsoft.com/office/drawing/2014/main" id="{0082B988-C1AC-4ECF-81E4-A85268BF871D}"/>
              </a:ext>
            </a:extLst>
          </p:cNvPr>
          <p:cNvSpPr>
            <a:spLocks/>
          </p:cNvSpPr>
          <p:nvPr/>
        </p:nvSpPr>
        <p:spPr bwMode="auto">
          <a:xfrm>
            <a:off x="1141413" y="345598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9" name="object 178">
            <a:extLst>
              <a:ext uri="{FF2B5EF4-FFF2-40B4-BE49-F238E27FC236}">
                <a16:creationId xmlns:a16="http://schemas.microsoft.com/office/drawing/2014/main" id="{21433CC4-E059-4E4C-88AB-D137EC473B71}"/>
              </a:ext>
            </a:extLst>
          </p:cNvPr>
          <p:cNvSpPr>
            <a:spLocks/>
          </p:cNvSpPr>
          <p:nvPr/>
        </p:nvSpPr>
        <p:spPr bwMode="auto">
          <a:xfrm>
            <a:off x="1141413" y="345598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0" name="object 179">
            <a:extLst>
              <a:ext uri="{FF2B5EF4-FFF2-40B4-BE49-F238E27FC236}">
                <a16:creationId xmlns:a16="http://schemas.microsoft.com/office/drawing/2014/main" id="{5C43B9C2-5CE7-4D3A-A3B1-2D11D5466E22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1" name="object 180">
            <a:extLst>
              <a:ext uri="{FF2B5EF4-FFF2-40B4-BE49-F238E27FC236}">
                <a16:creationId xmlns:a16="http://schemas.microsoft.com/office/drawing/2014/main" id="{8E7C0082-A756-4923-8658-80B08A7BD619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2" name="object 181">
            <a:extLst>
              <a:ext uri="{FF2B5EF4-FFF2-40B4-BE49-F238E27FC236}">
                <a16:creationId xmlns:a16="http://schemas.microsoft.com/office/drawing/2014/main" id="{40756867-9045-4242-A196-EB124B0EEEFE}"/>
              </a:ext>
            </a:extLst>
          </p:cNvPr>
          <p:cNvSpPr>
            <a:spLocks/>
          </p:cNvSpPr>
          <p:nvPr/>
        </p:nvSpPr>
        <p:spPr bwMode="auto">
          <a:xfrm>
            <a:off x="1439863" y="333533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3" name="object 182">
            <a:extLst>
              <a:ext uri="{FF2B5EF4-FFF2-40B4-BE49-F238E27FC236}">
                <a16:creationId xmlns:a16="http://schemas.microsoft.com/office/drawing/2014/main" id="{4F9E2770-8030-4E67-83E9-EFCCD2918786}"/>
              </a:ext>
            </a:extLst>
          </p:cNvPr>
          <p:cNvSpPr>
            <a:spLocks/>
          </p:cNvSpPr>
          <p:nvPr/>
        </p:nvSpPr>
        <p:spPr bwMode="auto">
          <a:xfrm>
            <a:off x="1439863" y="333533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4" name="object 183">
            <a:extLst>
              <a:ext uri="{FF2B5EF4-FFF2-40B4-BE49-F238E27FC236}">
                <a16:creationId xmlns:a16="http://schemas.microsoft.com/office/drawing/2014/main" id="{AD5A7A03-C6A8-4D2F-8E64-2D0DA0DB23DD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5" name="object 184">
            <a:extLst>
              <a:ext uri="{FF2B5EF4-FFF2-40B4-BE49-F238E27FC236}">
                <a16:creationId xmlns:a16="http://schemas.microsoft.com/office/drawing/2014/main" id="{324509C9-A14D-41E8-883F-4B127BF370CE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6" name="object 185">
            <a:extLst>
              <a:ext uri="{FF2B5EF4-FFF2-40B4-BE49-F238E27FC236}">
                <a16:creationId xmlns:a16="http://schemas.microsoft.com/office/drawing/2014/main" id="{CAE22937-870E-4B40-A704-BEE17B3C0FA0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7" name="object 186">
            <a:extLst>
              <a:ext uri="{FF2B5EF4-FFF2-40B4-BE49-F238E27FC236}">
                <a16:creationId xmlns:a16="http://schemas.microsoft.com/office/drawing/2014/main" id="{EDAE5118-1284-4546-8369-0EBBD17F5F01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8" name="object 187">
            <a:extLst>
              <a:ext uri="{FF2B5EF4-FFF2-40B4-BE49-F238E27FC236}">
                <a16:creationId xmlns:a16="http://schemas.microsoft.com/office/drawing/2014/main" id="{480867FB-9083-4A53-9B92-6A2DB8E7F417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9" name="object 188">
            <a:extLst>
              <a:ext uri="{FF2B5EF4-FFF2-40B4-BE49-F238E27FC236}">
                <a16:creationId xmlns:a16="http://schemas.microsoft.com/office/drawing/2014/main" id="{2471F842-E6C7-4E14-93D7-B60FB849A255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0" name="object 189">
            <a:extLst>
              <a:ext uri="{FF2B5EF4-FFF2-40B4-BE49-F238E27FC236}">
                <a16:creationId xmlns:a16="http://schemas.microsoft.com/office/drawing/2014/main" id="{9F84B132-3178-4D5A-9793-28C3A1857B00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1" name="object 190">
            <a:extLst>
              <a:ext uri="{FF2B5EF4-FFF2-40B4-BE49-F238E27FC236}">
                <a16:creationId xmlns:a16="http://schemas.microsoft.com/office/drawing/2014/main" id="{257DA593-F94E-49B6-ABB4-37D08AADDC04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2" name="object 191">
            <a:extLst>
              <a:ext uri="{FF2B5EF4-FFF2-40B4-BE49-F238E27FC236}">
                <a16:creationId xmlns:a16="http://schemas.microsoft.com/office/drawing/2014/main" id="{783B723C-7E8D-41E6-8383-D287AC90C29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3" name="object 192">
            <a:extLst>
              <a:ext uri="{FF2B5EF4-FFF2-40B4-BE49-F238E27FC236}">
                <a16:creationId xmlns:a16="http://schemas.microsoft.com/office/drawing/2014/main" id="{D9F770B2-7695-42C4-B9AD-A1072C9BB0C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4" name="object 193">
            <a:extLst>
              <a:ext uri="{FF2B5EF4-FFF2-40B4-BE49-F238E27FC236}">
                <a16:creationId xmlns:a16="http://schemas.microsoft.com/office/drawing/2014/main" id="{766FAA69-3C32-41AE-8C8B-A78C63435C7E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5" name="object 194">
            <a:extLst>
              <a:ext uri="{FF2B5EF4-FFF2-40B4-BE49-F238E27FC236}">
                <a16:creationId xmlns:a16="http://schemas.microsoft.com/office/drawing/2014/main" id="{71D40AA0-F08C-488F-8675-1C77FAC88B94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6" name="object 195">
            <a:extLst>
              <a:ext uri="{FF2B5EF4-FFF2-40B4-BE49-F238E27FC236}">
                <a16:creationId xmlns:a16="http://schemas.microsoft.com/office/drawing/2014/main" id="{AAC6D4F1-A669-4926-BC85-0F33F500C9C6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7" name="object 196">
            <a:extLst>
              <a:ext uri="{FF2B5EF4-FFF2-40B4-BE49-F238E27FC236}">
                <a16:creationId xmlns:a16="http://schemas.microsoft.com/office/drawing/2014/main" id="{F685223B-9406-42E6-80E4-536C539FEB5B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8" name="object 197">
            <a:extLst>
              <a:ext uri="{FF2B5EF4-FFF2-40B4-BE49-F238E27FC236}">
                <a16:creationId xmlns:a16="http://schemas.microsoft.com/office/drawing/2014/main" id="{1BD8AF9E-EE1C-4896-A95F-15D53B213D56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9" name="object 198">
            <a:extLst>
              <a:ext uri="{FF2B5EF4-FFF2-40B4-BE49-F238E27FC236}">
                <a16:creationId xmlns:a16="http://schemas.microsoft.com/office/drawing/2014/main" id="{08C76CD8-7343-4FB7-BEFC-57EDD4D4027B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0" name="object 199">
            <a:extLst>
              <a:ext uri="{FF2B5EF4-FFF2-40B4-BE49-F238E27FC236}">
                <a16:creationId xmlns:a16="http://schemas.microsoft.com/office/drawing/2014/main" id="{7384FA34-3F27-46EF-9160-E862F7971761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1" name="object 200">
            <a:extLst>
              <a:ext uri="{FF2B5EF4-FFF2-40B4-BE49-F238E27FC236}">
                <a16:creationId xmlns:a16="http://schemas.microsoft.com/office/drawing/2014/main" id="{6996F785-8E97-49CD-B489-73E30F810C6D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2" name="object 201">
            <a:extLst>
              <a:ext uri="{FF2B5EF4-FFF2-40B4-BE49-F238E27FC236}">
                <a16:creationId xmlns:a16="http://schemas.microsoft.com/office/drawing/2014/main" id="{A35610C5-9ACE-49FE-939C-29D988FC6314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3" name="object 202">
            <a:extLst>
              <a:ext uri="{FF2B5EF4-FFF2-40B4-BE49-F238E27FC236}">
                <a16:creationId xmlns:a16="http://schemas.microsoft.com/office/drawing/2014/main" id="{FD346ECB-C41D-4F5C-ABEF-2B8FFAA5C5D6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4" name="object 203">
            <a:extLst>
              <a:ext uri="{FF2B5EF4-FFF2-40B4-BE49-F238E27FC236}">
                <a16:creationId xmlns:a16="http://schemas.microsoft.com/office/drawing/2014/main" id="{BB494DA3-76F8-46F4-A2F4-00C2FDF4EB21}"/>
              </a:ext>
            </a:extLst>
          </p:cNvPr>
          <p:cNvSpPr>
            <a:spLocks/>
          </p:cNvSpPr>
          <p:nvPr/>
        </p:nvSpPr>
        <p:spPr bwMode="auto">
          <a:xfrm>
            <a:off x="858838" y="2303463"/>
            <a:ext cx="3279775" cy="1255712"/>
          </a:xfrm>
          <a:custGeom>
            <a:avLst/>
            <a:gdLst>
              <a:gd name="T0" fmla="*/ 2680472 w 3279775"/>
              <a:gd name="T1" fmla="*/ 1185514 h 1256029"/>
              <a:gd name="T2" fmla="*/ 2688476 w 3279775"/>
              <a:gd name="T3" fmla="*/ 1169601 h 1256029"/>
              <a:gd name="T4" fmla="*/ 2392687 w 3279775"/>
              <a:gd name="T5" fmla="*/ 902186 h 1256029"/>
              <a:gd name="T6" fmla="*/ 2095944 w 3279775"/>
              <a:gd name="T7" fmla="*/ 490792 h 1256029"/>
              <a:gd name="T8" fmla="*/ 1936006 w 3279775"/>
              <a:gd name="T9" fmla="*/ 145410 h 1256029"/>
              <a:gd name="T10" fmla="*/ 596218 w 3279775"/>
              <a:gd name="T11" fmla="*/ 455345 h 1256029"/>
              <a:gd name="T12" fmla="*/ 1503646 w 3279775"/>
              <a:gd name="T13" fmla="*/ 1173356 h 1256029"/>
              <a:gd name="T14" fmla="*/ 1199398 w 3279775"/>
              <a:gd name="T15" fmla="*/ 1105450 h 1256029"/>
              <a:gd name="T16" fmla="*/ 905886 w 3279775"/>
              <a:gd name="T17" fmla="*/ 998189 h 1256029"/>
              <a:gd name="T18" fmla="*/ 165088 w 3279775"/>
              <a:gd name="T19" fmla="*/ 748019 h 1256029"/>
              <a:gd name="T20" fmla="*/ 14716 w 3279775"/>
              <a:gd name="T21" fmla="*/ 1180126 h 1256029"/>
              <a:gd name="T22" fmla="*/ 1486595 w 3279775"/>
              <a:gd name="T23" fmla="*/ 1173356 h 1256029"/>
              <a:gd name="T24" fmla="*/ 1635518 w 3279775"/>
              <a:gd name="T25" fmla="*/ 748019 h 1256029"/>
              <a:gd name="T26" fmla="*/ 1486595 w 3279775"/>
              <a:gd name="T27" fmla="*/ 1173356 h 1256029"/>
              <a:gd name="T28" fmla="*/ 2684364 w 3279775"/>
              <a:gd name="T29" fmla="*/ 1167698 h 1256029"/>
              <a:gd name="T30" fmla="*/ 2686673 w 3279775"/>
              <a:gd name="T31" fmla="*/ 1167968 h 1256029"/>
              <a:gd name="T32" fmla="*/ 2686374 w 3279775"/>
              <a:gd name="T33" fmla="*/ 1167698 h 1256029"/>
              <a:gd name="T34" fmla="*/ 1198444 w 3279775"/>
              <a:gd name="T35" fmla="*/ 1105155 h 1256029"/>
              <a:gd name="T36" fmla="*/ 1198823 w 3279775"/>
              <a:gd name="T37" fmla="*/ 1105235 h 1256029"/>
              <a:gd name="T38" fmla="*/ 1198608 w 3279775"/>
              <a:gd name="T39" fmla="*/ 1105155 h 1256029"/>
              <a:gd name="T40" fmla="*/ 901553 w 3279775"/>
              <a:gd name="T41" fmla="*/ 994308 h 1256029"/>
              <a:gd name="T42" fmla="*/ 904367 w 3279775"/>
              <a:gd name="T43" fmla="*/ 995358 h 1256029"/>
              <a:gd name="T44" fmla="*/ 903804 w 3279775"/>
              <a:gd name="T45" fmla="*/ 994308 h 1256029"/>
              <a:gd name="T46" fmla="*/ 2391512 w 3279775"/>
              <a:gd name="T47" fmla="*/ 900839 h 1256029"/>
              <a:gd name="T48" fmla="*/ 2392099 w 3279775"/>
              <a:gd name="T49" fmla="*/ 901370 h 1256029"/>
              <a:gd name="T50" fmla="*/ 2391716 w 3279775"/>
              <a:gd name="T51" fmla="*/ 900839 h 1256029"/>
              <a:gd name="T52" fmla="*/ 148678 w 3279775"/>
              <a:gd name="T53" fmla="*/ 748717 h 1256029"/>
              <a:gd name="T54" fmla="*/ 148666 w 3279775"/>
              <a:gd name="T55" fmla="*/ 748776 h 1256029"/>
              <a:gd name="T56" fmla="*/ 1635076 w 3279775"/>
              <a:gd name="T57" fmla="*/ 749282 h 1256029"/>
              <a:gd name="T58" fmla="*/ 1635151 w 3279775"/>
              <a:gd name="T59" fmla="*/ 749282 h 1256029"/>
              <a:gd name="T60" fmla="*/ 1635253 w 3279775"/>
              <a:gd name="T61" fmla="*/ 748776 h 1256029"/>
              <a:gd name="T62" fmla="*/ 1787084 w 3279775"/>
              <a:gd name="T63" fmla="*/ 20123 h 1256029"/>
              <a:gd name="T64" fmla="*/ 306223 w 3279775"/>
              <a:gd name="T65" fmla="*/ 0 h 1256029"/>
              <a:gd name="T66" fmla="*/ 165088 w 3279775"/>
              <a:gd name="T67" fmla="*/ 748019 h 1256029"/>
              <a:gd name="T68" fmla="*/ 315214 w 3279775"/>
              <a:gd name="T69" fmla="*/ 14818 h 1256029"/>
              <a:gd name="T70" fmla="*/ 2095626 w 3279775"/>
              <a:gd name="T71" fmla="*/ 490028 h 1256029"/>
              <a:gd name="T72" fmla="*/ 2096177 w 3279775"/>
              <a:gd name="T73" fmla="*/ 490792 h 1256029"/>
              <a:gd name="T74" fmla="*/ 2095626 w 3279775"/>
              <a:gd name="T75" fmla="*/ 490028 h 1256029"/>
              <a:gd name="T76" fmla="*/ 595945 w 3279775"/>
              <a:gd name="T77" fmla="*/ 454995 h 1256029"/>
              <a:gd name="T78" fmla="*/ 595410 w 3279775"/>
              <a:gd name="T79" fmla="*/ 453998 h 1256029"/>
              <a:gd name="T80" fmla="*/ 447002 w 3279775"/>
              <a:gd name="T81" fmla="*/ 263962 h 1256029"/>
              <a:gd name="T82" fmla="*/ 608555 w 3279775"/>
              <a:gd name="T83" fmla="*/ 443810 h 1256029"/>
              <a:gd name="T84" fmla="*/ 459192 w 3279775"/>
              <a:gd name="T85" fmla="*/ 252258 h 1256029"/>
              <a:gd name="T86" fmla="*/ 459537 w 3279775"/>
              <a:gd name="T87" fmla="*/ 252701 h 1256029"/>
              <a:gd name="T88" fmla="*/ 459537 w 3279775"/>
              <a:gd name="T89" fmla="*/ 252701 h 1256029"/>
              <a:gd name="T90" fmla="*/ 1936006 w 3279775"/>
              <a:gd name="T91" fmla="*/ 145410 h 1256029"/>
              <a:gd name="T92" fmla="*/ 1936006 w 3279775"/>
              <a:gd name="T93" fmla="*/ 145410 h 1256029"/>
              <a:gd name="T94" fmla="*/ 1799494 w 3279775"/>
              <a:gd name="T95" fmla="*/ 14818 h 1256029"/>
              <a:gd name="T96" fmla="*/ 1951111 w 3279775"/>
              <a:gd name="T97" fmla="*/ 141958 h 1256029"/>
              <a:gd name="T98" fmla="*/ 297808 w 3279775"/>
              <a:gd name="T99" fmla="*/ 17934 h 1256029"/>
              <a:gd name="T100" fmla="*/ 1787084 w 3279775"/>
              <a:gd name="T101" fmla="*/ 20123 h 125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79775" h="1256029">
                <a:moveTo>
                  <a:pt x="1934372" y="144035"/>
                </a:moveTo>
                <a:lnTo>
                  <a:pt x="2081992" y="499633"/>
                </a:lnTo>
                <a:lnTo>
                  <a:pt x="2381011" y="914521"/>
                </a:lnTo>
                <a:lnTo>
                  <a:pt x="2680472" y="1185514"/>
                </a:lnTo>
                <a:lnTo>
                  <a:pt x="3277557" y="1255500"/>
                </a:lnTo>
                <a:lnTo>
                  <a:pt x="3279173" y="1237414"/>
                </a:lnTo>
                <a:lnTo>
                  <a:pt x="2700599" y="1169601"/>
                </a:lnTo>
                <a:lnTo>
                  <a:pt x="2688476" y="1169601"/>
                </a:lnTo>
                <a:lnTo>
                  <a:pt x="2684364" y="1167698"/>
                </a:lnTo>
                <a:lnTo>
                  <a:pt x="2686374" y="1167698"/>
                </a:lnTo>
                <a:lnTo>
                  <a:pt x="2393001" y="902186"/>
                </a:lnTo>
                <a:lnTo>
                  <a:pt x="2392687" y="902186"/>
                </a:lnTo>
                <a:lnTo>
                  <a:pt x="2391512" y="900839"/>
                </a:lnTo>
                <a:lnTo>
                  <a:pt x="2391716" y="900839"/>
                </a:lnTo>
                <a:lnTo>
                  <a:pt x="2096177" y="490792"/>
                </a:lnTo>
                <a:lnTo>
                  <a:pt x="2095944" y="490792"/>
                </a:lnTo>
                <a:lnTo>
                  <a:pt x="2094842" y="488940"/>
                </a:lnTo>
                <a:lnTo>
                  <a:pt x="2095175" y="488940"/>
                </a:lnTo>
                <a:lnTo>
                  <a:pt x="1952545" y="145410"/>
                </a:lnTo>
                <a:lnTo>
                  <a:pt x="1936006" y="145410"/>
                </a:lnTo>
                <a:lnTo>
                  <a:pt x="1934372" y="144035"/>
                </a:lnTo>
                <a:close/>
              </a:path>
              <a:path w="3279775" h="1256029">
                <a:moveTo>
                  <a:pt x="614019" y="453998"/>
                </a:moveTo>
                <a:lnTo>
                  <a:pt x="595410" y="453998"/>
                </a:lnTo>
                <a:lnTo>
                  <a:pt x="596218" y="455345"/>
                </a:lnTo>
                <a:lnTo>
                  <a:pt x="893916" y="1010567"/>
                </a:lnTo>
                <a:lnTo>
                  <a:pt x="1194992" y="1122929"/>
                </a:lnTo>
                <a:lnTo>
                  <a:pt x="1498859" y="1187030"/>
                </a:lnTo>
                <a:lnTo>
                  <a:pt x="1503646" y="1173356"/>
                </a:lnTo>
                <a:lnTo>
                  <a:pt x="1486595" y="1173356"/>
                </a:lnTo>
                <a:lnTo>
                  <a:pt x="1489013" y="1166450"/>
                </a:lnTo>
                <a:lnTo>
                  <a:pt x="1199841" y="1105450"/>
                </a:lnTo>
                <a:lnTo>
                  <a:pt x="1199398" y="1105450"/>
                </a:lnTo>
                <a:lnTo>
                  <a:pt x="1198444" y="1105155"/>
                </a:lnTo>
                <a:lnTo>
                  <a:pt x="1198608" y="1105155"/>
                </a:lnTo>
                <a:lnTo>
                  <a:pt x="911955" y="998189"/>
                </a:lnTo>
                <a:lnTo>
                  <a:pt x="905886" y="998189"/>
                </a:lnTo>
                <a:lnTo>
                  <a:pt x="901553" y="994308"/>
                </a:lnTo>
                <a:lnTo>
                  <a:pt x="903804" y="994308"/>
                </a:lnTo>
                <a:lnTo>
                  <a:pt x="614019" y="453998"/>
                </a:lnTo>
                <a:close/>
              </a:path>
              <a:path w="3279775" h="1256029">
                <a:moveTo>
                  <a:pt x="165088" y="748019"/>
                </a:moveTo>
                <a:lnTo>
                  <a:pt x="148922" y="748019"/>
                </a:lnTo>
                <a:lnTo>
                  <a:pt x="148547" y="749366"/>
                </a:lnTo>
                <a:lnTo>
                  <a:pt x="0" y="1173356"/>
                </a:lnTo>
                <a:lnTo>
                  <a:pt x="14716" y="1180126"/>
                </a:lnTo>
                <a:lnTo>
                  <a:pt x="163873" y="754081"/>
                </a:lnTo>
                <a:lnTo>
                  <a:pt x="165088" y="748019"/>
                </a:lnTo>
                <a:close/>
              </a:path>
              <a:path w="3279775" h="1256029">
                <a:moveTo>
                  <a:pt x="1489013" y="1166450"/>
                </a:moveTo>
                <a:lnTo>
                  <a:pt x="1486595" y="1173356"/>
                </a:lnTo>
                <a:lnTo>
                  <a:pt x="1495407" y="1167799"/>
                </a:lnTo>
                <a:lnTo>
                  <a:pt x="1489013" y="1166450"/>
                </a:lnTo>
                <a:close/>
              </a:path>
              <a:path w="3279775" h="1256029">
                <a:moveTo>
                  <a:pt x="1651647" y="748019"/>
                </a:moveTo>
                <a:lnTo>
                  <a:pt x="1635518" y="748019"/>
                </a:lnTo>
                <a:lnTo>
                  <a:pt x="1635151" y="749282"/>
                </a:lnTo>
                <a:lnTo>
                  <a:pt x="1489013" y="1166450"/>
                </a:lnTo>
                <a:lnTo>
                  <a:pt x="1495407" y="1167799"/>
                </a:lnTo>
                <a:lnTo>
                  <a:pt x="1486595" y="1173356"/>
                </a:lnTo>
                <a:lnTo>
                  <a:pt x="1503646" y="1173356"/>
                </a:lnTo>
                <a:lnTo>
                  <a:pt x="1650425" y="754081"/>
                </a:lnTo>
                <a:lnTo>
                  <a:pt x="1651647" y="748019"/>
                </a:lnTo>
                <a:close/>
              </a:path>
              <a:path w="3279775" h="1256029">
                <a:moveTo>
                  <a:pt x="2684364" y="1167698"/>
                </a:moveTo>
                <a:lnTo>
                  <a:pt x="2688476" y="1169601"/>
                </a:lnTo>
                <a:lnTo>
                  <a:pt x="2686673" y="1167968"/>
                </a:lnTo>
                <a:lnTo>
                  <a:pt x="2684364" y="1167698"/>
                </a:lnTo>
                <a:close/>
              </a:path>
              <a:path w="3279775" h="1256029">
                <a:moveTo>
                  <a:pt x="2686673" y="1167968"/>
                </a:moveTo>
                <a:lnTo>
                  <a:pt x="2688476" y="1169601"/>
                </a:lnTo>
                <a:lnTo>
                  <a:pt x="2700599" y="1169601"/>
                </a:lnTo>
                <a:lnTo>
                  <a:pt x="2686673" y="1167968"/>
                </a:lnTo>
                <a:close/>
              </a:path>
              <a:path w="3279775" h="1256029">
                <a:moveTo>
                  <a:pt x="2686374" y="1167698"/>
                </a:moveTo>
                <a:lnTo>
                  <a:pt x="2684364" y="1167698"/>
                </a:lnTo>
                <a:lnTo>
                  <a:pt x="2686673" y="1167968"/>
                </a:lnTo>
                <a:lnTo>
                  <a:pt x="2686374" y="1167698"/>
                </a:lnTo>
                <a:close/>
              </a:path>
              <a:path w="3279775" h="1256029">
                <a:moveTo>
                  <a:pt x="1198444" y="1105155"/>
                </a:moveTo>
                <a:lnTo>
                  <a:pt x="1199398" y="1105450"/>
                </a:lnTo>
                <a:lnTo>
                  <a:pt x="1198823" y="1105235"/>
                </a:lnTo>
                <a:lnTo>
                  <a:pt x="1198444" y="1105155"/>
                </a:lnTo>
                <a:close/>
              </a:path>
              <a:path w="3279775" h="1256029">
                <a:moveTo>
                  <a:pt x="1198823" y="1105235"/>
                </a:moveTo>
                <a:lnTo>
                  <a:pt x="1199398" y="1105450"/>
                </a:lnTo>
                <a:lnTo>
                  <a:pt x="1199841" y="1105450"/>
                </a:lnTo>
                <a:lnTo>
                  <a:pt x="1198823" y="1105235"/>
                </a:lnTo>
                <a:close/>
              </a:path>
              <a:path w="3279775" h="1256029">
                <a:moveTo>
                  <a:pt x="1198608" y="1105155"/>
                </a:moveTo>
                <a:lnTo>
                  <a:pt x="1198444" y="1105155"/>
                </a:lnTo>
                <a:lnTo>
                  <a:pt x="1198823" y="1105235"/>
                </a:lnTo>
                <a:lnTo>
                  <a:pt x="1198608" y="1105155"/>
                </a:lnTo>
                <a:close/>
              </a:path>
              <a:path w="3279775" h="1256029">
                <a:moveTo>
                  <a:pt x="901553" y="994308"/>
                </a:moveTo>
                <a:lnTo>
                  <a:pt x="905886" y="998189"/>
                </a:lnTo>
                <a:lnTo>
                  <a:pt x="904367" y="995358"/>
                </a:lnTo>
                <a:lnTo>
                  <a:pt x="901553" y="994308"/>
                </a:lnTo>
                <a:close/>
              </a:path>
              <a:path w="3279775" h="1256029">
                <a:moveTo>
                  <a:pt x="904367" y="995358"/>
                </a:moveTo>
                <a:lnTo>
                  <a:pt x="905886" y="998189"/>
                </a:lnTo>
                <a:lnTo>
                  <a:pt x="911955" y="998189"/>
                </a:lnTo>
                <a:lnTo>
                  <a:pt x="904367" y="995358"/>
                </a:lnTo>
                <a:close/>
              </a:path>
              <a:path w="3279775" h="1256029">
                <a:moveTo>
                  <a:pt x="903804" y="994308"/>
                </a:moveTo>
                <a:lnTo>
                  <a:pt x="901553" y="994308"/>
                </a:lnTo>
                <a:lnTo>
                  <a:pt x="904367" y="995358"/>
                </a:lnTo>
                <a:lnTo>
                  <a:pt x="903804" y="994308"/>
                </a:lnTo>
                <a:close/>
              </a:path>
              <a:path w="3279775" h="1256029">
                <a:moveTo>
                  <a:pt x="2391512" y="900839"/>
                </a:moveTo>
                <a:lnTo>
                  <a:pt x="2392687" y="902186"/>
                </a:lnTo>
                <a:lnTo>
                  <a:pt x="2392099" y="901370"/>
                </a:lnTo>
                <a:lnTo>
                  <a:pt x="2391512" y="900839"/>
                </a:lnTo>
                <a:close/>
              </a:path>
              <a:path w="3279775" h="1256029">
                <a:moveTo>
                  <a:pt x="2392099" y="901370"/>
                </a:moveTo>
                <a:lnTo>
                  <a:pt x="2392687" y="902186"/>
                </a:lnTo>
                <a:lnTo>
                  <a:pt x="2393001" y="902186"/>
                </a:lnTo>
                <a:lnTo>
                  <a:pt x="2392099" y="901370"/>
                </a:lnTo>
                <a:close/>
              </a:path>
              <a:path w="3279775" h="1256029">
                <a:moveTo>
                  <a:pt x="2391716" y="900839"/>
                </a:moveTo>
                <a:lnTo>
                  <a:pt x="2391512" y="900839"/>
                </a:lnTo>
                <a:lnTo>
                  <a:pt x="2392099" y="901370"/>
                </a:lnTo>
                <a:lnTo>
                  <a:pt x="2391716" y="900839"/>
                </a:lnTo>
                <a:close/>
              </a:path>
              <a:path w="3279775" h="1256029">
                <a:moveTo>
                  <a:pt x="148678" y="748717"/>
                </a:moveTo>
                <a:lnTo>
                  <a:pt x="148450" y="749366"/>
                </a:lnTo>
                <a:lnTo>
                  <a:pt x="148678" y="748717"/>
                </a:lnTo>
                <a:close/>
              </a:path>
              <a:path w="3279775" h="1256029">
                <a:moveTo>
                  <a:pt x="148922" y="748019"/>
                </a:moveTo>
                <a:lnTo>
                  <a:pt x="148666" y="748776"/>
                </a:lnTo>
                <a:lnTo>
                  <a:pt x="148547" y="749366"/>
                </a:lnTo>
                <a:lnTo>
                  <a:pt x="148922" y="748019"/>
                </a:lnTo>
                <a:close/>
              </a:path>
              <a:path w="3279775" h="1256029">
                <a:moveTo>
                  <a:pt x="1635253" y="748776"/>
                </a:moveTo>
                <a:lnTo>
                  <a:pt x="1635076" y="749282"/>
                </a:lnTo>
                <a:lnTo>
                  <a:pt x="1635253" y="748776"/>
                </a:lnTo>
                <a:close/>
              </a:path>
              <a:path w="3279775" h="1256029">
                <a:moveTo>
                  <a:pt x="1635518" y="748019"/>
                </a:moveTo>
                <a:lnTo>
                  <a:pt x="1635273" y="748717"/>
                </a:lnTo>
                <a:lnTo>
                  <a:pt x="1635151" y="749282"/>
                </a:lnTo>
                <a:lnTo>
                  <a:pt x="1635518" y="748019"/>
                </a:lnTo>
                <a:close/>
              </a:path>
              <a:path w="3279775" h="1256029">
                <a:moveTo>
                  <a:pt x="1789948" y="0"/>
                </a:moveTo>
                <a:lnTo>
                  <a:pt x="1785909" y="1683"/>
                </a:lnTo>
                <a:lnTo>
                  <a:pt x="1635253" y="748776"/>
                </a:lnTo>
                <a:lnTo>
                  <a:pt x="1635518" y="748019"/>
                </a:lnTo>
                <a:lnTo>
                  <a:pt x="1651647" y="748019"/>
                </a:lnTo>
                <a:lnTo>
                  <a:pt x="1796780" y="28280"/>
                </a:lnTo>
                <a:lnTo>
                  <a:pt x="1787084" y="20123"/>
                </a:lnTo>
                <a:lnTo>
                  <a:pt x="1799494" y="14818"/>
                </a:lnTo>
                <a:lnTo>
                  <a:pt x="1807567" y="14818"/>
                </a:lnTo>
                <a:lnTo>
                  <a:pt x="1789948" y="0"/>
                </a:lnTo>
                <a:close/>
              </a:path>
              <a:path w="3279775" h="1256029">
                <a:moveTo>
                  <a:pt x="306223" y="0"/>
                </a:moveTo>
                <a:lnTo>
                  <a:pt x="298403" y="1683"/>
                </a:lnTo>
                <a:lnTo>
                  <a:pt x="148678" y="748717"/>
                </a:lnTo>
                <a:lnTo>
                  <a:pt x="148922" y="748019"/>
                </a:lnTo>
                <a:lnTo>
                  <a:pt x="165088" y="748019"/>
                </a:lnTo>
                <a:lnTo>
                  <a:pt x="308045" y="34816"/>
                </a:lnTo>
                <a:lnTo>
                  <a:pt x="297808" y="17934"/>
                </a:lnTo>
                <a:lnTo>
                  <a:pt x="312054" y="14818"/>
                </a:lnTo>
                <a:lnTo>
                  <a:pt x="315214" y="14818"/>
                </a:lnTo>
                <a:lnTo>
                  <a:pt x="306223" y="0"/>
                </a:lnTo>
                <a:close/>
              </a:path>
              <a:path w="3279775" h="1256029">
                <a:moveTo>
                  <a:pt x="2094842" y="488940"/>
                </a:moveTo>
                <a:lnTo>
                  <a:pt x="2095944" y="490792"/>
                </a:lnTo>
                <a:lnTo>
                  <a:pt x="2095626" y="490028"/>
                </a:lnTo>
                <a:lnTo>
                  <a:pt x="2094842" y="488940"/>
                </a:lnTo>
                <a:close/>
              </a:path>
              <a:path w="3279775" h="1256029">
                <a:moveTo>
                  <a:pt x="2095626" y="490028"/>
                </a:moveTo>
                <a:lnTo>
                  <a:pt x="2095944" y="490792"/>
                </a:lnTo>
                <a:lnTo>
                  <a:pt x="2096177" y="490792"/>
                </a:lnTo>
                <a:lnTo>
                  <a:pt x="2095626" y="490028"/>
                </a:lnTo>
                <a:close/>
              </a:path>
              <a:path w="3279775" h="1256029">
                <a:moveTo>
                  <a:pt x="2095175" y="488940"/>
                </a:moveTo>
                <a:lnTo>
                  <a:pt x="2094842" y="488940"/>
                </a:lnTo>
                <a:lnTo>
                  <a:pt x="2095626" y="490028"/>
                </a:lnTo>
                <a:lnTo>
                  <a:pt x="2095175" y="488940"/>
                </a:lnTo>
                <a:close/>
              </a:path>
              <a:path w="3279775" h="1256029">
                <a:moveTo>
                  <a:pt x="595945" y="454995"/>
                </a:moveTo>
                <a:lnTo>
                  <a:pt x="596133" y="455345"/>
                </a:lnTo>
                <a:lnTo>
                  <a:pt x="595945" y="454995"/>
                </a:lnTo>
                <a:close/>
              </a:path>
              <a:path w="3279775" h="1256029">
                <a:moveTo>
                  <a:pt x="595410" y="453998"/>
                </a:moveTo>
                <a:lnTo>
                  <a:pt x="595945" y="454995"/>
                </a:lnTo>
                <a:lnTo>
                  <a:pt x="596218" y="455345"/>
                </a:lnTo>
                <a:lnTo>
                  <a:pt x="595410" y="453998"/>
                </a:lnTo>
                <a:close/>
              </a:path>
              <a:path w="3279775" h="1256029">
                <a:moveTo>
                  <a:pt x="315214" y="14818"/>
                </a:moveTo>
                <a:lnTo>
                  <a:pt x="312054" y="14818"/>
                </a:lnTo>
                <a:lnTo>
                  <a:pt x="308045" y="34816"/>
                </a:lnTo>
                <a:lnTo>
                  <a:pt x="447002" y="263962"/>
                </a:lnTo>
                <a:lnTo>
                  <a:pt x="595945" y="454995"/>
                </a:lnTo>
                <a:lnTo>
                  <a:pt x="595410" y="453998"/>
                </a:lnTo>
                <a:lnTo>
                  <a:pt x="614019" y="453998"/>
                </a:lnTo>
                <a:lnTo>
                  <a:pt x="608555" y="443810"/>
                </a:lnTo>
                <a:lnTo>
                  <a:pt x="459848" y="253100"/>
                </a:lnTo>
                <a:lnTo>
                  <a:pt x="459192" y="252258"/>
                </a:lnTo>
                <a:lnTo>
                  <a:pt x="315214" y="14818"/>
                </a:lnTo>
                <a:close/>
              </a:path>
              <a:path w="3279775" h="1256029">
                <a:moveTo>
                  <a:pt x="459192" y="252258"/>
                </a:moveTo>
                <a:lnTo>
                  <a:pt x="459779" y="253100"/>
                </a:lnTo>
                <a:lnTo>
                  <a:pt x="459537" y="252701"/>
                </a:lnTo>
                <a:lnTo>
                  <a:pt x="459192" y="252258"/>
                </a:lnTo>
                <a:close/>
              </a:path>
              <a:path w="3279775" h="1256029">
                <a:moveTo>
                  <a:pt x="459537" y="252701"/>
                </a:moveTo>
                <a:lnTo>
                  <a:pt x="459779" y="253100"/>
                </a:lnTo>
                <a:lnTo>
                  <a:pt x="459537" y="252701"/>
                </a:lnTo>
                <a:close/>
              </a:path>
              <a:path w="3279775" h="1256029">
                <a:moveTo>
                  <a:pt x="459268" y="252258"/>
                </a:moveTo>
                <a:lnTo>
                  <a:pt x="459537" y="252701"/>
                </a:lnTo>
                <a:lnTo>
                  <a:pt x="459268" y="252258"/>
                </a:lnTo>
                <a:close/>
              </a:path>
              <a:path w="3279775" h="1256029">
                <a:moveTo>
                  <a:pt x="1933510" y="141958"/>
                </a:moveTo>
                <a:lnTo>
                  <a:pt x="1934372" y="144035"/>
                </a:lnTo>
                <a:lnTo>
                  <a:pt x="1936006" y="145410"/>
                </a:lnTo>
                <a:lnTo>
                  <a:pt x="1933510" y="141958"/>
                </a:lnTo>
                <a:close/>
              </a:path>
              <a:path w="3279775" h="1256029">
                <a:moveTo>
                  <a:pt x="1951111" y="141958"/>
                </a:moveTo>
                <a:lnTo>
                  <a:pt x="1933510" y="141958"/>
                </a:lnTo>
                <a:lnTo>
                  <a:pt x="1936006" y="145410"/>
                </a:lnTo>
                <a:lnTo>
                  <a:pt x="1952545" y="145410"/>
                </a:lnTo>
                <a:lnTo>
                  <a:pt x="1951111" y="141958"/>
                </a:lnTo>
                <a:close/>
              </a:path>
              <a:path w="3279775" h="1256029">
                <a:moveTo>
                  <a:pt x="1807567" y="14818"/>
                </a:moveTo>
                <a:lnTo>
                  <a:pt x="1799494" y="14818"/>
                </a:lnTo>
                <a:lnTo>
                  <a:pt x="1796780" y="28280"/>
                </a:lnTo>
                <a:lnTo>
                  <a:pt x="1934372" y="144035"/>
                </a:lnTo>
                <a:lnTo>
                  <a:pt x="1933510" y="141958"/>
                </a:lnTo>
                <a:lnTo>
                  <a:pt x="1951111" y="141958"/>
                </a:lnTo>
                <a:lnTo>
                  <a:pt x="1947021" y="132107"/>
                </a:lnTo>
                <a:lnTo>
                  <a:pt x="1807567" y="14818"/>
                </a:lnTo>
                <a:close/>
              </a:path>
              <a:path w="3279775" h="1256029">
                <a:moveTo>
                  <a:pt x="312054" y="14818"/>
                </a:moveTo>
                <a:lnTo>
                  <a:pt x="297808" y="17934"/>
                </a:lnTo>
                <a:lnTo>
                  <a:pt x="308045" y="34816"/>
                </a:lnTo>
                <a:lnTo>
                  <a:pt x="312054" y="14818"/>
                </a:lnTo>
                <a:close/>
              </a:path>
              <a:path w="3279775" h="1256029">
                <a:moveTo>
                  <a:pt x="1799494" y="14818"/>
                </a:moveTo>
                <a:lnTo>
                  <a:pt x="1787084" y="20123"/>
                </a:lnTo>
                <a:lnTo>
                  <a:pt x="1796780" y="28280"/>
                </a:lnTo>
                <a:lnTo>
                  <a:pt x="1799494" y="14818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5" name="object 204">
            <a:extLst>
              <a:ext uri="{FF2B5EF4-FFF2-40B4-BE49-F238E27FC236}">
                <a16:creationId xmlns:a16="http://schemas.microsoft.com/office/drawing/2014/main" id="{4C2D148D-85E9-4D7E-A3C5-25643317E8A6}"/>
              </a:ext>
            </a:extLst>
          </p:cNvPr>
          <p:cNvSpPr>
            <a:spLocks/>
          </p:cNvSpPr>
          <p:nvPr/>
        </p:nvSpPr>
        <p:spPr bwMode="auto">
          <a:xfrm>
            <a:off x="1014413" y="2847975"/>
            <a:ext cx="0" cy="207963"/>
          </a:xfrm>
          <a:custGeom>
            <a:avLst/>
            <a:gdLst>
              <a:gd name="T0" fmla="*/ 0 h 207644"/>
              <a:gd name="T1" fmla="*/ 207128 h 2076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7644">
                <a:moveTo>
                  <a:pt x="0" y="0"/>
                </a:moveTo>
                <a:lnTo>
                  <a:pt x="0" y="20712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6" name="object 205">
            <a:extLst>
              <a:ext uri="{FF2B5EF4-FFF2-40B4-BE49-F238E27FC236}">
                <a16:creationId xmlns:a16="http://schemas.microsoft.com/office/drawing/2014/main" id="{CFDA3953-607D-48E7-B2AD-329396A96A43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57163"/>
          </a:xfrm>
          <a:custGeom>
            <a:avLst/>
            <a:gdLst>
              <a:gd name="T0" fmla="*/ 0 h 156844"/>
              <a:gd name="T1" fmla="*/ 156592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7" name="object 206">
            <a:extLst>
              <a:ext uri="{FF2B5EF4-FFF2-40B4-BE49-F238E27FC236}">
                <a16:creationId xmlns:a16="http://schemas.microsoft.com/office/drawing/2014/main" id="{F22A47EB-BF98-4DF1-88F9-66B44286C4EB}"/>
              </a:ext>
            </a:extLst>
          </p:cNvPr>
          <p:cNvSpPr>
            <a:spLocks/>
          </p:cNvSpPr>
          <p:nvPr/>
        </p:nvSpPr>
        <p:spPr bwMode="auto">
          <a:xfrm>
            <a:off x="993775" y="28479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8" name="object 207">
            <a:extLst>
              <a:ext uri="{FF2B5EF4-FFF2-40B4-BE49-F238E27FC236}">
                <a16:creationId xmlns:a16="http://schemas.microsoft.com/office/drawing/2014/main" id="{72FB11F0-37A3-48EE-905A-6ECBA6AD12B8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9" name="object 208">
            <a:extLst>
              <a:ext uri="{FF2B5EF4-FFF2-40B4-BE49-F238E27FC236}">
                <a16:creationId xmlns:a16="http://schemas.microsoft.com/office/drawing/2014/main" id="{054E7D83-BE72-4546-86FF-A16A35CD18E7}"/>
              </a:ext>
            </a:extLst>
          </p:cNvPr>
          <p:cNvSpPr>
            <a:spLocks/>
          </p:cNvSpPr>
          <p:nvPr/>
        </p:nvSpPr>
        <p:spPr bwMode="auto">
          <a:xfrm>
            <a:off x="1162050" y="2190750"/>
            <a:ext cx="0" cy="125413"/>
          </a:xfrm>
          <a:custGeom>
            <a:avLst/>
            <a:gdLst>
              <a:gd name="T0" fmla="*/ 0 h 125730"/>
              <a:gd name="T1" fmla="*/ 125287 h 1257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730">
                <a:moveTo>
                  <a:pt x="0" y="0"/>
                </a:moveTo>
                <a:lnTo>
                  <a:pt x="0" y="12528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0" name="object 209">
            <a:extLst>
              <a:ext uri="{FF2B5EF4-FFF2-40B4-BE49-F238E27FC236}">
                <a16:creationId xmlns:a16="http://schemas.microsoft.com/office/drawing/2014/main" id="{1EB4BD31-AA84-4FB0-A241-243FCEAC6215}"/>
              </a:ext>
            </a:extLst>
          </p:cNvPr>
          <p:cNvSpPr>
            <a:spLocks/>
          </p:cNvSpPr>
          <p:nvPr/>
        </p:nvSpPr>
        <p:spPr bwMode="auto">
          <a:xfrm>
            <a:off x="1162050" y="2316163"/>
            <a:ext cx="0" cy="112712"/>
          </a:xfrm>
          <a:custGeom>
            <a:avLst/>
            <a:gdLst>
              <a:gd name="T0" fmla="*/ 0 h 111760"/>
              <a:gd name="T1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14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1" name="object 210">
            <a:extLst>
              <a:ext uri="{FF2B5EF4-FFF2-40B4-BE49-F238E27FC236}">
                <a16:creationId xmlns:a16="http://schemas.microsoft.com/office/drawing/2014/main" id="{833351ED-9377-41E3-A8CE-460038A379E9}"/>
              </a:ext>
            </a:extLst>
          </p:cNvPr>
          <p:cNvSpPr>
            <a:spLocks/>
          </p:cNvSpPr>
          <p:nvPr/>
        </p:nvSpPr>
        <p:spPr bwMode="auto">
          <a:xfrm>
            <a:off x="1141413" y="21907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2" name="object 211">
            <a:extLst>
              <a:ext uri="{FF2B5EF4-FFF2-40B4-BE49-F238E27FC236}">
                <a16:creationId xmlns:a16="http://schemas.microsoft.com/office/drawing/2014/main" id="{BCD1047A-726F-4AB0-AAFF-2BDEBA463E85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3" name="object 212">
            <a:extLst>
              <a:ext uri="{FF2B5EF4-FFF2-40B4-BE49-F238E27FC236}">
                <a16:creationId xmlns:a16="http://schemas.microsoft.com/office/drawing/2014/main" id="{C8FC5D4E-FE8E-45D9-92D6-06C49F022789}"/>
              </a:ext>
            </a:extLst>
          </p:cNvPr>
          <p:cNvSpPr>
            <a:spLocks/>
          </p:cNvSpPr>
          <p:nvPr/>
        </p:nvSpPr>
        <p:spPr bwMode="auto">
          <a:xfrm>
            <a:off x="1311275" y="2282825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4" name="object 213">
            <a:extLst>
              <a:ext uri="{FF2B5EF4-FFF2-40B4-BE49-F238E27FC236}">
                <a16:creationId xmlns:a16="http://schemas.microsoft.com/office/drawing/2014/main" id="{BF0D0168-1F04-45AE-A9EE-994A798322A7}"/>
              </a:ext>
            </a:extLst>
          </p:cNvPr>
          <p:cNvSpPr>
            <a:spLocks/>
          </p:cNvSpPr>
          <p:nvPr/>
        </p:nvSpPr>
        <p:spPr bwMode="auto">
          <a:xfrm>
            <a:off x="1311275" y="2562225"/>
            <a:ext cx="0" cy="52388"/>
          </a:xfrm>
          <a:custGeom>
            <a:avLst/>
            <a:gdLst>
              <a:gd name="T0" fmla="*/ 0 h 52069"/>
              <a:gd name="T1" fmla="*/ 51529 h 520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52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5" name="object 214">
            <a:extLst>
              <a:ext uri="{FF2B5EF4-FFF2-40B4-BE49-F238E27FC236}">
                <a16:creationId xmlns:a16="http://schemas.microsoft.com/office/drawing/2014/main" id="{EE4DD7E0-A8C5-447D-82BE-056441BA8627}"/>
              </a:ext>
            </a:extLst>
          </p:cNvPr>
          <p:cNvSpPr>
            <a:spLocks/>
          </p:cNvSpPr>
          <p:nvPr/>
        </p:nvSpPr>
        <p:spPr bwMode="auto">
          <a:xfrm>
            <a:off x="1290638" y="22828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6" name="object 215">
            <a:extLst>
              <a:ext uri="{FF2B5EF4-FFF2-40B4-BE49-F238E27FC236}">
                <a16:creationId xmlns:a16="http://schemas.microsoft.com/office/drawing/2014/main" id="{7D3E6159-369E-46F2-90C3-AEF65F95BF02}"/>
              </a:ext>
            </a:extLst>
          </p:cNvPr>
          <p:cNvSpPr>
            <a:spLocks/>
          </p:cNvSpPr>
          <p:nvPr/>
        </p:nvSpPr>
        <p:spPr bwMode="auto">
          <a:xfrm>
            <a:off x="1290638" y="26130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7" name="object 216">
            <a:extLst>
              <a:ext uri="{FF2B5EF4-FFF2-40B4-BE49-F238E27FC236}">
                <a16:creationId xmlns:a16="http://schemas.microsoft.com/office/drawing/2014/main" id="{83CB08B9-190D-492D-870F-C908E931EAC5}"/>
              </a:ext>
            </a:extLst>
          </p:cNvPr>
          <p:cNvSpPr>
            <a:spLocks/>
          </p:cNvSpPr>
          <p:nvPr/>
        </p:nvSpPr>
        <p:spPr bwMode="auto">
          <a:xfrm>
            <a:off x="1460500" y="2632075"/>
            <a:ext cx="0" cy="120650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8" name="object 217">
            <a:extLst>
              <a:ext uri="{FF2B5EF4-FFF2-40B4-BE49-F238E27FC236}">
                <a16:creationId xmlns:a16="http://schemas.microsoft.com/office/drawing/2014/main" id="{4F74A4C8-BB79-4EE8-B08F-22A2F81C30F3}"/>
              </a:ext>
            </a:extLst>
          </p:cNvPr>
          <p:cNvSpPr>
            <a:spLocks/>
          </p:cNvSpPr>
          <p:nvPr/>
        </p:nvSpPr>
        <p:spPr bwMode="auto">
          <a:xfrm>
            <a:off x="1460500" y="2752725"/>
            <a:ext cx="0" cy="176213"/>
          </a:xfrm>
          <a:custGeom>
            <a:avLst/>
            <a:gdLst>
              <a:gd name="T0" fmla="*/ 0 h 175894"/>
              <a:gd name="T1" fmla="*/ 175806 h 1758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5894">
                <a:moveTo>
                  <a:pt x="0" y="0"/>
                </a:moveTo>
                <a:lnTo>
                  <a:pt x="0" y="17580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9" name="object 218">
            <a:extLst>
              <a:ext uri="{FF2B5EF4-FFF2-40B4-BE49-F238E27FC236}">
                <a16:creationId xmlns:a16="http://schemas.microsoft.com/office/drawing/2014/main" id="{143C6F1A-603F-4081-BAC4-803FA6A8A23F}"/>
              </a:ext>
            </a:extLst>
          </p:cNvPr>
          <p:cNvSpPr>
            <a:spLocks/>
          </p:cNvSpPr>
          <p:nvPr/>
        </p:nvSpPr>
        <p:spPr bwMode="auto">
          <a:xfrm>
            <a:off x="1439863" y="26320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0" name="object 219">
            <a:extLst>
              <a:ext uri="{FF2B5EF4-FFF2-40B4-BE49-F238E27FC236}">
                <a16:creationId xmlns:a16="http://schemas.microsoft.com/office/drawing/2014/main" id="{A2F7E318-B097-490B-B831-B3B7970B08A0}"/>
              </a:ext>
            </a:extLst>
          </p:cNvPr>
          <p:cNvSpPr>
            <a:spLocks/>
          </p:cNvSpPr>
          <p:nvPr/>
        </p:nvSpPr>
        <p:spPr bwMode="auto">
          <a:xfrm>
            <a:off x="1439863" y="29289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1" name="object 220">
            <a:extLst>
              <a:ext uri="{FF2B5EF4-FFF2-40B4-BE49-F238E27FC236}">
                <a16:creationId xmlns:a16="http://schemas.microsoft.com/office/drawing/2014/main" id="{B8964842-83DA-40A0-B7B7-8E9453BEB007}"/>
              </a:ext>
            </a:extLst>
          </p:cNvPr>
          <p:cNvSpPr>
            <a:spLocks/>
          </p:cNvSpPr>
          <p:nvPr/>
        </p:nvSpPr>
        <p:spPr bwMode="auto">
          <a:xfrm>
            <a:off x="1757363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2" name="object 221">
            <a:extLst>
              <a:ext uri="{FF2B5EF4-FFF2-40B4-BE49-F238E27FC236}">
                <a16:creationId xmlns:a16="http://schemas.microsoft.com/office/drawing/2014/main" id="{F6BA9A13-7C2A-4ED8-A6FA-B0C369B6C9C4}"/>
              </a:ext>
            </a:extLst>
          </p:cNvPr>
          <p:cNvSpPr>
            <a:spLocks/>
          </p:cNvSpPr>
          <p:nvPr/>
        </p:nvSpPr>
        <p:spPr bwMode="auto">
          <a:xfrm>
            <a:off x="1757363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3" name="object 222">
            <a:extLst>
              <a:ext uri="{FF2B5EF4-FFF2-40B4-BE49-F238E27FC236}">
                <a16:creationId xmlns:a16="http://schemas.microsoft.com/office/drawing/2014/main" id="{C9EBB038-265B-47A9-B1E2-F583677D6343}"/>
              </a:ext>
            </a:extLst>
          </p:cNvPr>
          <p:cNvSpPr>
            <a:spLocks/>
          </p:cNvSpPr>
          <p:nvPr/>
        </p:nvSpPr>
        <p:spPr bwMode="auto">
          <a:xfrm>
            <a:off x="173672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4" name="object 223">
            <a:extLst>
              <a:ext uri="{FF2B5EF4-FFF2-40B4-BE49-F238E27FC236}">
                <a16:creationId xmlns:a16="http://schemas.microsoft.com/office/drawing/2014/main" id="{C507A682-9CF1-4E60-BB48-608B94469AD6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5" name="object 224">
            <a:extLst>
              <a:ext uri="{FF2B5EF4-FFF2-40B4-BE49-F238E27FC236}">
                <a16:creationId xmlns:a16="http://schemas.microsoft.com/office/drawing/2014/main" id="{4F4D2D49-FA1B-4B62-A1B3-5E57CEB2D0A5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6" name="object 225">
            <a:extLst>
              <a:ext uri="{FF2B5EF4-FFF2-40B4-BE49-F238E27FC236}">
                <a16:creationId xmlns:a16="http://schemas.microsoft.com/office/drawing/2014/main" id="{928F646E-A66D-459B-9C8C-F2334E19D8BB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7" name="object 226">
            <a:extLst>
              <a:ext uri="{FF2B5EF4-FFF2-40B4-BE49-F238E27FC236}">
                <a16:creationId xmlns:a16="http://schemas.microsoft.com/office/drawing/2014/main" id="{0DC62636-4F97-4F69-B1C9-B47DF272544D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8" name="object 227">
            <a:extLst>
              <a:ext uri="{FF2B5EF4-FFF2-40B4-BE49-F238E27FC236}">
                <a16:creationId xmlns:a16="http://schemas.microsoft.com/office/drawing/2014/main" id="{964C21F7-BA65-4CF3-B727-379476E57BF8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9" name="object 228">
            <a:extLst>
              <a:ext uri="{FF2B5EF4-FFF2-40B4-BE49-F238E27FC236}">
                <a16:creationId xmlns:a16="http://schemas.microsoft.com/office/drawing/2014/main" id="{735B69A0-0BE5-47B1-A9C1-89648F3AF88B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0" name="object 229">
            <a:extLst>
              <a:ext uri="{FF2B5EF4-FFF2-40B4-BE49-F238E27FC236}">
                <a16:creationId xmlns:a16="http://schemas.microsoft.com/office/drawing/2014/main" id="{5E14E7AD-7633-45DA-B53C-FBBCE0474834}"/>
              </a:ext>
            </a:extLst>
          </p:cNvPr>
          <p:cNvSpPr>
            <a:spLocks/>
          </p:cNvSpPr>
          <p:nvPr/>
        </p:nvSpPr>
        <p:spPr bwMode="auto">
          <a:xfrm>
            <a:off x="235267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1" name="object 230">
            <a:extLst>
              <a:ext uri="{FF2B5EF4-FFF2-40B4-BE49-F238E27FC236}">
                <a16:creationId xmlns:a16="http://schemas.microsoft.com/office/drawing/2014/main" id="{449A33B1-D1D5-44B5-B40B-D2CCE65AB148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2" name="object 231">
            <a:extLst>
              <a:ext uri="{FF2B5EF4-FFF2-40B4-BE49-F238E27FC236}">
                <a16:creationId xmlns:a16="http://schemas.microsoft.com/office/drawing/2014/main" id="{7F43811E-6AE7-40DB-8E56-3197FDCDBDBA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3" name="object 232">
            <a:extLst>
              <a:ext uri="{FF2B5EF4-FFF2-40B4-BE49-F238E27FC236}">
                <a16:creationId xmlns:a16="http://schemas.microsoft.com/office/drawing/2014/main" id="{B3E52B1C-CE21-48DB-99EE-7336BBFFED31}"/>
              </a:ext>
            </a:extLst>
          </p:cNvPr>
          <p:cNvSpPr>
            <a:spLocks/>
          </p:cNvSpPr>
          <p:nvPr/>
        </p:nvSpPr>
        <p:spPr bwMode="auto">
          <a:xfrm>
            <a:off x="2501900" y="2873375"/>
            <a:ext cx="0" cy="182563"/>
          </a:xfrm>
          <a:custGeom>
            <a:avLst/>
            <a:gdLst>
              <a:gd name="T0" fmla="*/ 0 h 182244"/>
              <a:gd name="T1" fmla="*/ 181868 h 1822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244">
                <a:moveTo>
                  <a:pt x="0" y="0"/>
                </a:moveTo>
                <a:lnTo>
                  <a:pt x="0" y="1818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4" name="object 233">
            <a:extLst>
              <a:ext uri="{FF2B5EF4-FFF2-40B4-BE49-F238E27FC236}">
                <a16:creationId xmlns:a16="http://schemas.microsoft.com/office/drawing/2014/main" id="{FDE297BB-0A04-4FF3-A078-E5BF92E2F496}"/>
              </a:ext>
            </a:extLst>
          </p:cNvPr>
          <p:cNvSpPr>
            <a:spLocks/>
          </p:cNvSpPr>
          <p:nvPr/>
        </p:nvSpPr>
        <p:spPr bwMode="auto">
          <a:xfrm>
            <a:off x="2501900" y="3054350"/>
            <a:ext cx="0" cy="252413"/>
          </a:xfrm>
          <a:custGeom>
            <a:avLst/>
            <a:gdLst>
              <a:gd name="T0" fmla="*/ 0 h 252095"/>
              <a:gd name="T1" fmla="*/ 251568 h 2520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2095">
                <a:moveTo>
                  <a:pt x="0" y="0"/>
                </a:moveTo>
                <a:lnTo>
                  <a:pt x="0" y="2515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5" name="object 234">
            <a:extLst>
              <a:ext uri="{FF2B5EF4-FFF2-40B4-BE49-F238E27FC236}">
                <a16:creationId xmlns:a16="http://schemas.microsoft.com/office/drawing/2014/main" id="{E68EEAEC-7174-4CD8-BBF3-3CDBB809004E}"/>
              </a:ext>
            </a:extLst>
          </p:cNvPr>
          <p:cNvSpPr>
            <a:spLocks/>
          </p:cNvSpPr>
          <p:nvPr/>
        </p:nvSpPr>
        <p:spPr bwMode="auto">
          <a:xfrm>
            <a:off x="2479675" y="28733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6" name="object 235">
            <a:extLst>
              <a:ext uri="{FF2B5EF4-FFF2-40B4-BE49-F238E27FC236}">
                <a16:creationId xmlns:a16="http://schemas.microsoft.com/office/drawing/2014/main" id="{70220BDB-0069-4C80-9C03-0CAD49F10862}"/>
              </a:ext>
            </a:extLst>
          </p:cNvPr>
          <p:cNvSpPr>
            <a:spLocks/>
          </p:cNvSpPr>
          <p:nvPr/>
        </p:nvSpPr>
        <p:spPr bwMode="auto">
          <a:xfrm>
            <a:off x="2479675" y="3306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7" name="object 236">
            <a:extLst>
              <a:ext uri="{FF2B5EF4-FFF2-40B4-BE49-F238E27FC236}">
                <a16:creationId xmlns:a16="http://schemas.microsoft.com/office/drawing/2014/main" id="{D6E822F0-17ED-4A79-B6F5-BA6192133CB7}"/>
              </a:ext>
            </a:extLst>
          </p:cNvPr>
          <p:cNvSpPr>
            <a:spLocks/>
          </p:cNvSpPr>
          <p:nvPr/>
        </p:nvSpPr>
        <p:spPr bwMode="auto">
          <a:xfrm>
            <a:off x="2649538" y="2262188"/>
            <a:ext cx="0" cy="53975"/>
          </a:xfrm>
          <a:custGeom>
            <a:avLst/>
            <a:gdLst>
              <a:gd name="T0" fmla="*/ 0 h 54610"/>
              <a:gd name="T1" fmla="*/ 54560 h 546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4610">
                <a:moveTo>
                  <a:pt x="0" y="0"/>
                </a:moveTo>
                <a:lnTo>
                  <a:pt x="0" y="5456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8" name="object 237">
            <a:extLst>
              <a:ext uri="{FF2B5EF4-FFF2-40B4-BE49-F238E27FC236}">
                <a16:creationId xmlns:a16="http://schemas.microsoft.com/office/drawing/2014/main" id="{57684CCE-7947-413F-A056-8DA13556B286}"/>
              </a:ext>
            </a:extLst>
          </p:cNvPr>
          <p:cNvSpPr>
            <a:spLocks/>
          </p:cNvSpPr>
          <p:nvPr/>
        </p:nvSpPr>
        <p:spPr bwMode="auto">
          <a:xfrm>
            <a:off x="2649538" y="2316163"/>
            <a:ext cx="0" cy="198437"/>
          </a:xfrm>
          <a:custGeom>
            <a:avLst/>
            <a:gdLst>
              <a:gd name="T0" fmla="*/ 0 h 198119"/>
              <a:gd name="T1" fmla="*/ 198034 h 1981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8119">
                <a:moveTo>
                  <a:pt x="0" y="0"/>
                </a:moveTo>
                <a:lnTo>
                  <a:pt x="0" y="19803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9" name="object 238">
            <a:extLst>
              <a:ext uri="{FF2B5EF4-FFF2-40B4-BE49-F238E27FC236}">
                <a16:creationId xmlns:a16="http://schemas.microsoft.com/office/drawing/2014/main" id="{BA2E1A35-2CBA-4990-A876-6AC04BF9220C}"/>
              </a:ext>
            </a:extLst>
          </p:cNvPr>
          <p:cNvSpPr>
            <a:spLocks/>
          </p:cNvSpPr>
          <p:nvPr/>
        </p:nvSpPr>
        <p:spPr bwMode="auto">
          <a:xfrm>
            <a:off x="2628900" y="22621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0" name="object 239">
            <a:extLst>
              <a:ext uri="{FF2B5EF4-FFF2-40B4-BE49-F238E27FC236}">
                <a16:creationId xmlns:a16="http://schemas.microsoft.com/office/drawing/2014/main" id="{16BBA5AC-51C6-44CB-A899-3CF411CB937E}"/>
              </a:ext>
            </a:extLst>
          </p:cNvPr>
          <p:cNvSpPr>
            <a:spLocks/>
          </p:cNvSpPr>
          <p:nvPr/>
        </p:nvSpPr>
        <p:spPr bwMode="auto">
          <a:xfrm>
            <a:off x="2628900" y="25146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1" name="object 240">
            <a:extLst>
              <a:ext uri="{FF2B5EF4-FFF2-40B4-BE49-F238E27FC236}">
                <a16:creationId xmlns:a16="http://schemas.microsoft.com/office/drawing/2014/main" id="{2256C712-8DFC-47E7-BBDF-10A01FA130CC}"/>
              </a:ext>
            </a:extLst>
          </p:cNvPr>
          <p:cNvSpPr>
            <a:spLocks/>
          </p:cNvSpPr>
          <p:nvPr/>
        </p:nvSpPr>
        <p:spPr bwMode="auto">
          <a:xfrm>
            <a:off x="2798763" y="2282825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2" name="object 241">
            <a:extLst>
              <a:ext uri="{FF2B5EF4-FFF2-40B4-BE49-F238E27FC236}">
                <a16:creationId xmlns:a16="http://schemas.microsoft.com/office/drawing/2014/main" id="{2858514F-B6B1-4EEA-924D-951EA4454F1F}"/>
              </a:ext>
            </a:extLst>
          </p:cNvPr>
          <p:cNvSpPr>
            <a:spLocks/>
          </p:cNvSpPr>
          <p:nvPr/>
        </p:nvSpPr>
        <p:spPr bwMode="auto">
          <a:xfrm>
            <a:off x="2798763" y="2441575"/>
            <a:ext cx="0" cy="247650"/>
          </a:xfrm>
          <a:custGeom>
            <a:avLst/>
            <a:gdLst>
              <a:gd name="T0" fmla="*/ 0 h 247650"/>
              <a:gd name="T1" fmla="*/ 247543 h 247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7650">
                <a:moveTo>
                  <a:pt x="0" y="0"/>
                </a:moveTo>
                <a:lnTo>
                  <a:pt x="0" y="2475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3" name="object 242">
            <a:extLst>
              <a:ext uri="{FF2B5EF4-FFF2-40B4-BE49-F238E27FC236}">
                <a16:creationId xmlns:a16="http://schemas.microsoft.com/office/drawing/2014/main" id="{B999C327-2CB7-4921-8F2F-2CF470BC5189}"/>
              </a:ext>
            </a:extLst>
          </p:cNvPr>
          <p:cNvSpPr>
            <a:spLocks/>
          </p:cNvSpPr>
          <p:nvPr/>
        </p:nvSpPr>
        <p:spPr bwMode="auto">
          <a:xfrm>
            <a:off x="2778125" y="22828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4" name="object 243">
            <a:extLst>
              <a:ext uri="{FF2B5EF4-FFF2-40B4-BE49-F238E27FC236}">
                <a16:creationId xmlns:a16="http://schemas.microsoft.com/office/drawing/2014/main" id="{4E4457E8-F059-4B08-9F04-ADAA5067415F}"/>
              </a:ext>
            </a:extLst>
          </p:cNvPr>
          <p:cNvSpPr>
            <a:spLocks/>
          </p:cNvSpPr>
          <p:nvPr/>
        </p:nvSpPr>
        <p:spPr bwMode="auto">
          <a:xfrm>
            <a:off x="2778125" y="26892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5" name="object 244">
            <a:extLst>
              <a:ext uri="{FF2B5EF4-FFF2-40B4-BE49-F238E27FC236}">
                <a16:creationId xmlns:a16="http://schemas.microsoft.com/office/drawing/2014/main" id="{1FE3DEA5-EFF1-49BC-97AE-F86ADD1C8F50}"/>
              </a:ext>
            </a:extLst>
          </p:cNvPr>
          <p:cNvSpPr>
            <a:spLocks/>
          </p:cNvSpPr>
          <p:nvPr/>
        </p:nvSpPr>
        <p:spPr bwMode="auto">
          <a:xfrm>
            <a:off x="2947988" y="2595563"/>
            <a:ext cx="0" cy="203200"/>
          </a:xfrm>
          <a:custGeom>
            <a:avLst/>
            <a:gdLst>
              <a:gd name="T0" fmla="*/ 0 h 202564"/>
              <a:gd name="T1" fmla="*/ 202076 h 2025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2564">
                <a:moveTo>
                  <a:pt x="0" y="0"/>
                </a:moveTo>
                <a:lnTo>
                  <a:pt x="0" y="20207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6" name="object 245">
            <a:extLst>
              <a:ext uri="{FF2B5EF4-FFF2-40B4-BE49-F238E27FC236}">
                <a16:creationId xmlns:a16="http://schemas.microsoft.com/office/drawing/2014/main" id="{52B7B493-7961-4853-9776-C5FB367550F0}"/>
              </a:ext>
            </a:extLst>
          </p:cNvPr>
          <p:cNvSpPr>
            <a:spLocks/>
          </p:cNvSpPr>
          <p:nvPr/>
        </p:nvSpPr>
        <p:spPr bwMode="auto">
          <a:xfrm>
            <a:off x="2947988" y="2798763"/>
            <a:ext cx="0" cy="190500"/>
          </a:xfrm>
          <a:custGeom>
            <a:avLst/>
            <a:gdLst>
              <a:gd name="T0" fmla="*/ 0 h 191135"/>
              <a:gd name="T1" fmla="*/ 190962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6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7" name="object 246">
            <a:extLst>
              <a:ext uri="{FF2B5EF4-FFF2-40B4-BE49-F238E27FC236}">
                <a16:creationId xmlns:a16="http://schemas.microsoft.com/office/drawing/2014/main" id="{7ED99324-ECDC-47B6-8F01-88CAFB7743B3}"/>
              </a:ext>
            </a:extLst>
          </p:cNvPr>
          <p:cNvSpPr>
            <a:spLocks/>
          </p:cNvSpPr>
          <p:nvPr/>
        </p:nvSpPr>
        <p:spPr bwMode="auto">
          <a:xfrm>
            <a:off x="2925763" y="25955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8" name="object 247">
            <a:extLst>
              <a:ext uri="{FF2B5EF4-FFF2-40B4-BE49-F238E27FC236}">
                <a16:creationId xmlns:a16="http://schemas.microsoft.com/office/drawing/2014/main" id="{322C080A-7660-4E05-924B-65B8A40950AF}"/>
              </a:ext>
            </a:extLst>
          </p:cNvPr>
          <p:cNvSpPr>
            <a:spLocks/>
          </p:cNvSpPr>
          <p:nvPr/>
        </p:nvSpPr>
        <p:spPr bwMode="auto">
          <a:xfrm>
            <a:off x="2925763" y="29892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9" name="object 248">
            <a:extLst>
              <a:ext uri="{FF2B5EF4-FFF2-40B4-BE49-F238E27FC236}">
                <a16:creationId xmlns:a16="http://schemas.microsoft.com/office/drawing/2014/main" id="{AC026AD8-432A-4933-912E-980886B65FBC}"/>
              </a:ext>
            </a:extLst>
          </p:cNvPr>
          <p:cNvSpPr>
            <a:spLocks/>
          </p:cNvSpPr>
          <p:nvPr/>
        </p:nvSpPr>
        <p:spPr bwMode="auto">
          <a:xfrm>
            <a:off x="3244850" y="3168650"/>
            <a:ext cx="0" cy="42863"/>
          </a:xfrm>
          <a:custGeom>
            <a:avLst/>
            <a:gdLst>
              <a:gd name="T0" fmla="*/ 0 h 42544"/>
              <a:gd name="T1" fmla="*/ 42419 h 425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1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0" name="object 249">
            <a:extLst>
              <a:ext uri="{FF2B5EF4-FFF2-40B4-BE49-F238E27FC236}">
                <a16:creationId xmlns:a16="http://schemas.microsoft.com/office/drawing/2014/main" id="{45C93729-109B-484F-B812-E1B919657E1C}"/>
              </a:ext>
            </a:extLst>
          </p:cNvPr>
          <p:cNvSpPr>
            <a:spLocks/>
          </p:cNvSpPr>
          <p:nvPr/>
        </p:nvSpPr>
        <p:spPr bwMode="auto">
          <a:xfrm>
            <a:off x="3244850" y="3211513"/>
            <a:ext cx="0" cy="269875"/>
          </a:xfrm>
          <a:custGeom>
            <a:avLst/>
            <a:gdLst>
              <a:gd name="T0" fmla="*/ 0 h 269239"/>
              <a:gd name="T1" fmla="*/ 268761 h 2692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6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1" name="object 250">
            <a:extLst>
              <a:ext uri="{FF2B5EF4-FFF2-40B4-BE49-F238E27FC236}">
                <a16:creationId xmlns:a16="http://schemas.microsoft.com/office/drawing/2014/main" id="{E1962777-C773-4CEF-AB30-E8B28FEFB8CD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2" name="object 251">
            <a:extLst>
              <a:ext uri="{FF2B5EF4-FFF2-40B4-BE49-F238E27FC236}">
                <a16:creationId xmlns:a16="http://schemas.microsoft.com/office/drawing/2014/main" id="{22393413-E989-46DD-95F2-A51FE6BC5F38}"/>
              </a:ext>
            </a:extLst>
          </p:cNvPr>
          <p:cNvSpPr>
            <a:spLocks/>
          </p:cNvSpPr>
          <p:nvPr/>
        </p:nvSpPr>
        <p:spPr bwMode="auto">
          <a:xfrm>
            <a:off x="3224213" y="347980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3" name="object 252">
            <a:extLst>
              <a:ext uri="{FF2B5EF4-FFF2-40B4-BE49-F238E27FC236}">
                <a16:creationId xmlns:a16="http://schemas.microsoft.com/office/drawing/2014/main" id="{2E1C1C79-0C79-4670-871E-8743AC1F1BCA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4" name="object 253">
            <a:extLst>
              <a:ext uri="{FF2B5EF4-FFF2-40B4-BE49-F238E27FC236}">
                <a16:creationId xmlns:a16="http://schemas.microsoft.com/office/drawing/2014/main" id="{F4C76AC3-A03D-4A1B-9CD9-128FAB7985AF}"/>
              </a:ext>
            </a:extLst>
          </p:cNvPr>
          <p:cNvSpPr>
            <a:spLocks/>
          </p:cNvSpPr>
          <p:nvPr/>
        </p:nvSpPr>
        <p:spPr bwMode="auto">
          <a:xfrm>
            <a:off x="35417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5" name="object 254">
            <a:extLst>
              <a:ext uri="{FF2B5EF4-FFF2-40B4-BE49-F238E27FC236}">
                <a16:creationId xmlns:a16="http://schemas.microsoft.com/office/drawing/2014/main" id="{FA86E106-951D-41DA-9FC5-50CF260BEB61}"/>
              </a:ext>
            </a:extLst>
          </p:cNvPr>
          <p:cNvSpPr>
            <a:spLocks/>
          </p:cNvSpPr>
          <p:nvPr/>
        </p:nvSpPr>
        <p:spPr bwMode="auto">
          <a:xfrm>
            <a:off x="3521075" y="341788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6" name="object 255">
            <a:extLst>
              <a:ext uri="{FF2B5EF4-FFF2-40B4-BE49-F238E27FC236}">
                <a16:creationId xmlns:a16="http://schemas.microsoft.com/office/drawing/2014/main" id="{9E9EFE7C-6B01-447B-9FB8-E7FEEB34E5A1}"/>
              </a:ext>
            </a:extLst>
          </p:cNvPr>
          <p:cNvSpPr>
            <a:spLocks/>
          </p:cNvSpPr>
          <p:nvPr/>
        </p:nvSpPr>
        <p:spPr bwMode="auto">
          <a:xfrm>
            <a:off x="3521075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7" name="object 256">
            <a:extLst>
              <a:ext uri="{FF2B5EF4-FFF2-40B4-BE49-F238E27FC236}">
                <a16:creationId xmlns:a16="http://schemas.microsoft.com/office/drawing/2014/main" id="{B52E1128-2A53-43A3-98C5-7BE6D4234B39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131762"/>
          </a:xfrm>
          <a:custGeom>
            <a:avLst/>
            <a:gdLst>
              <a:gd name="T0" fmla="*/ 0 h 132714"/>
              <a:gd name="T1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8" name="object 257">
            <a:extLst>
              <a:ext uri="{FF2B5EF4-FFF2-40B4-BE49-F238E27FC236}">
                <a16:creationId xmlns:a16="http://schemas.microsoft.com/office/drawing/2014/main" id="{73467C7B-9921-4704-BB4D-74F1A5B99C5C}"/>
              </a:ext>
            </a:extLst>
          </p:cNvPr>
          <p:cNvSpPr>
            <a:spLocks/>
          </p:cNvSpPr>
          <p:nvPr/>
        </p:nvSpPr>
        <p:spPr bwMode="auto">
          <a:xfrm>
            <a:off x="4137025" y="3549650"/>
            <a:ext cx="0" cy="77788"/>
          </a:xfrm>
          <a:custGeom>
            <a:avLst/>
            <a:gdLst>
              <a:gd name="T0" fmla="*/ 0 h 78104"/>
              <a:gd name="T1" fmla="*/ 77799 h 7810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8104">
                <a:moveTo>
                  <a:pt x="0" y="0"/>
                </a:moveTo>
                <a:lnTo>
                  <a:pt x="0" y="7779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9" name="object 258">
            <a:extLst>
              <a:ext uri="{FF2B5EF4-FFF2-40B4-BE49-F238E27FC236}">
                <a16:creationId xmlns:a16="http://schemas.microsoft.com/office/drawing/2014/main" id="{5ABA20E5-3A58-44F0-A97E-24CE5808E2D2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0" name="object 259">
            <a:extLst>
              <a:ext uri="{FF2B5EF4-FFF2-40B4-BE49-F238E27FC236}">
                <a16:creationId xmlns:a16="http://schemas.microsoft.com/office/drawing/2014/main" id="{C2F396B9-69E3-4425-986B-82551E15657C}"/>
              </a:ext>
            </a:extLst>
          </p:cNvPr>
          <p:cNvSpPr>
            <a:spLocks/>
          </p:cNvSpPr>
          <p:nvPr/>
        </p:nvSpPr>
        <p:spPr bwMode="auto">
          <a:xfrm>
            <a:off x="4116388" y="362743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1" name="object 260">
            <a:extLst>
              <a:ext uri="{FF2B5EF4-FFF2-40B4-BE49-F238E27FC236}">
                <a16:creationId xmlns:a16="http://schemas.microsoft.com/office/drawing/2014/main" id="{9EF235ED-CD18-4D95-840F-071D15C012F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2" name="object 261">
            <a:extLst>
              <a:ext uri="{FF2B5EF4-FFF2-40B4-BE49-F238E27FC236}">
                <a16:creationId xmlns:a16="http://schemas.microsoft.com/office/drawing/2014/main" id="{B11B238B-86A3-4EDC-8738-2E75DA5FBF04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3" name="object 262">
            <a:extLst>
              <a:ext uri="{FF2B5EF4-FFF2-40B4-BE49-F238E27FC236}">
                <a16:creationId xmlns:a16="http://schemas.microsoft.com/office/drawing/2014/main" id="{81951DA4-4774-4D46-BDE5-75B6830F8CE8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4" name="object 263">
            <a:extLst>
              <a:ext uri="{FF2B5EF4-FFF2-40B4-BE49-F238E27FC236}">
                <a16:creationId xmlns:a16="http://schemas.microsoft.com/office/drawing/2014/main" id="{8B821A11-4BE2-47BB-84BD-EC528DCC608F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5" name="object 264">
            <a:extLst>
              <a:ext uri="{FF2B5EF4-FFF2-40B4-BE49-F238E27FC236}">
                <a16:creationId xmlns:a16="http://schemas.microsoft.com/office/drawing/2014/main" id="{067F3FD4-9976-4E3D-9EDD-A6CFF58FC090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6" name="object 265">
            <a:extLst>
              <a:ext uri="{FF2B5EF4-FFF2-40B4-BE49-F238E27FC236}">
                <a16:creationId xmlns:a16="http://schemas.microsoft.com/office/drawing/2014/main" id="{CDC8E80C-3EEE-4D69-B1E4-9BECE0596A33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7" name="object 266">
            <a:extLst>
              <a:ext uri="{FF2B5EF4-FFF2-40B4-BE49-F238E27FC236}">
                <a16:creationId xmlns:a16="http://schemas.microsoft.com/office/drawing/2014/main" id="{1ED04E38-3753-4C94-A314-CE0644C714B6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8" name="object 267">
            <a:extLst>
              <a:ext uri="{FF2B5EF4-FFF2-40B4-BE49-F238E27FC236}">
                <a16:creationId xmlns:a16="http://schemas.microsoft.com/office/drawing/2014/main" id="{25DA084C-A47D-41D1-8A5A-D46200ADA323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9" name="object 268">
            <a:extLst>
              <a:ext uri="{FF2B5EF4-FFF2-40B4-BE49-F238E27FC236}">
                <a16:creationId xmlns:a16="http://schemas.microsoft.com/office/drawing/2014/main" id="{EEC4D87A-5CB0-4946-BA12-F9D1B3BBC9FD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0" name="object 269">
            <a:extLst>
              <a:ext uri="{FF2B5EF4-FFF2-40B4-BE49-F238E27FC236}">
                <a16:creationId xmlns:a16="http://schemas.microsoft.com/office/drawing/2014/main" id="{D842A5BE-0BCD-44F3-82AE-4E20E482AA6A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1" name="object 270">
            <a:extLst>
              <a:ext uri="{FF2B5EF4-FFF2-40B4-BE49-F238E27FC236}">
                <a16:creationId xmlns:a16="http://schemas.microsoft.com/office/drawing/2014/main" id="{CEA37EF1-A07D-4878-9784-7289AF568500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2" name="object 271">
            <a:extLst>
              <a:ext uri="{FF2B5EF4-FFF2-40B4-BE49-F238E27FC236}">
                <a16:creationId xmlns:a16="http://schemas.microsoft.com/office/drawing/2014/main" id="{E352318C-8E29-47CB-A859-5EE003CCDD67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3" name="object 272">
            <a:extLst>
              <a:ext uri="{FF2B5EF4-FFF2-40B4-BE49-F238E27FC236}">
                <a16:creationId xmlns:a16="http://schemas.microsoft.com/office/drawing/2014/main" id="{29AF36B8-4EAE-42C4-8BAB-9A1582309F23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4" name="object 273">
            <a:extLst>
              <a:ext uri="{FF2B5EF4-FFF2-40B4-BE49-F238E27FC236}">
                <a16:creationId xmlns:a16="http://schemas.microsoft.com/office/drawing/2014/main" id="{39B369A1-B49E-41B6-9E69-4F3AE9C79EF2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5" name="object 274">
            <a:extLst>
              <a:ext uri="{FF2B5EF4-FFF2-40B4-BE49-F238E27FC236}">
                <a16:creationId xmlns:a16="http://schemas.microsoft.com/office/drawing/2014/main" id="{F2C5C5DD-E804-450A-8285-38D5253D08E2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6" name="object 275">
            <a:extLst>
              <a:ext uri="{FF2B5EF4-FFF2-40B4-BE49-F238E27FC236}">
                <a16:creationId xmlns:a16="http://schemas.microsoft.com/office/drawing/2014/main" id="{C93E4ADB-6602-4F31-B8B0-9F8E9FA10DBA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7" name="object 276">
            <a:extLst>
              <a:ext uri="{FF2B5EF4-FFF2-40B4-BE49-F238E27FC236}">
                <a16:creationId xmlns:a16="http://schemas.microsoft.com/office/drawing/2014/main" id="{4698E0AB-E776-4281-A316-EE357A4CC6B4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8" name="object 277">
            <a:extLst>
              <a:ext uri="{FF2B5EF4-FFF2-40B4-BE49-F238E27FC236}">
                <a16:creationId xmlns:a16="http://schemas.microsoft.com/office/drawing/2014/main" id="{0FF271F2-BCD2-42FC-8AFD-553535A6AEB9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9" name="object 278">
            <a:extLst>
              <a:ext uri="{FF2B5EF4-FFF2-40B4-BE49-F238E27FC236}">
                <a16:creationId xmlns:a16="http://schemas.microsoft.com/office/drawing/2014/main" id="{8EDFEA9D-C26E-48F3-9D1B-33B6F4820AD5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0" name="object 279">
            <a:extLst>
              <a:ext uri="{FF2B5EF4-FFF2-40B4-BE49-F238E27FC236}">
                <a16:creationId xmlns:a16="http://schemas.microsoft.com/office/drawing/2014/main" id="{9EC252E8-C26B-4DDB-B3A6-1EE0EF50A1D8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1" name="object 280">
            <a:extLst>
              <a:ext uri="{FF2B5EF4-FFF2-40B4-BE49-F238E27FC236}">
                <a16:creationId xmlns:a16="http://schemas.microsoft.com/office/drawing/2014/main" id="{D39FE132-DF23-47E6-AA37-3DD0CE6D69AC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2" name="object 281">
            <a:extLst>
              <a:ext uri="{FF2B5EF4-FFF2-40B4-BE49-F238E27FC236}">
                <a16:creationId xmlns:a16="http://schemas.microsoft.com/office/drawing/2014/main" id="{A0C75D83-EEB9-4BE7-BF9A-EFD4B465936E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3" name="object 282">
            <a:extLst>
              <a:ext uri="{FF2B5EF4-FFF2-40B4-BE49-F238E27FC236}">
                <a16:creationId xmlns:a16="http://schemas.microsoft.com/office/drawing/2014/main" id="{898B7F09-A756-41A3-A0E1-746CEEF10957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4" name="object 283">
            <a:extLst>
              <a:ext uri="{FF2B5EF4-FFF2-40B4-BE49-F238E27FC236}">
                <a16:creationId xmlns:a16="http://schemas.microsoft.com/office/drawing/2014/main" id="{F574B766-4024-4ADF-BC48-5D1B99D0F400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5" name="object 284">
            <a:extLst>
              <a:ext uri="{FF2B5EF4-FFF2-40B4-BE49-F238E27FC236}">
                <a16:creationId xmlns:a16="http://schemas.microsoft.com/office/drawing/2014/main" id="{7FC5BD3A-B765-496F-8698-D0375955C5F7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6" name="object 285">
            <a:extLst>
              <a:ext uri="{FF2B5EF4-FFF2-40B4-BE49-F238E27FC236}">
                <a16:creationId xmlns:a16="http://schemas.microsoft.com/office/drawing/2014/main" id="{D37C4F1C-6D82-4BF0-8EB7-C430C3E2EEBA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7" name="object 286">
            <a:extLst>
              <a:ext uri="{FF2B5EF4-FFF2-40B4-BE49-F238E27FC236}">
                <a16:creationId xmlns:a16="http://schemas.microsoft.com/office/drawing/2014/main" id="{786A0C6A-F59B-488A-AD81-DCFEAA464323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8" name="object 287">
            <a:extLst>
              <a:ext uri="{FF2B5EF4-FFF2-40B4-BE49-F238E27FC236}">
                <a16:creationId xmlns:a16="http://schemas.microsoft.com/office/drawing/2014/main" id="{510E0017-1762-4E93-A617-FD94546AB369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9" name="object 288">
            <a:extLst>
              <a:ext uri="{FF2B5EF4-FFF2-40B4-BE49-F238E27FC236}">
                <a16:creationId xmlns:a16="http://schemas.microsoft.com/office/drawing/2014/main" id="{6BBC3DF6-F629-4AD1-8037-25668D620942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0" name="object 289">
            <a:extLst>
              <a:ext uri="{FF2B5EF4-FFF2-40B4-BE49-F238E27FC236}">
                <a16:creationId xmlns:a16="http://schemas.microsoft.com/office/drawing/2014/main" id="{D8ED6683-BE86-4F0C-BFDF-F293D2ED50A5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1" name="object 290">
            <a:extLst>
              <a:ext uri="{FF2B5EF4-FFF2-40B4-BE49-F238E27FC236}">
                <a16:creationId xmlns:a16="http://schemas.microsoft.com/office/drawing/2014/main" id="{32FA5ED1-233A-4CF4-BA64-F99DB9A62711}"/>
              </a:ext>
            </a:extLst>
          </p:cNvPr>
          <p:cNvSpPr>
            <a:spLocks/>
          </p:cNvSpPr>
          <p:nvPr/>
        </p:nvSpPr>
        <p:spPr bwMode="auto">
          <a:xfrm>
            <a:off x="858838" y="2066925"/>
            <a:ext cx="4621212" cy="1423988"/>
          </a:xfrm>
          <a:custGeom>
            <a:avLst/>
            <a:gdLst>
              <a:gd name="T0" fmla="*/ 3733000 w 4620895"/>
              <a:gd name="T1" fmla="*/ 1411823 h 1423670"/>
              <a:gd name="T2" fmla="*/ 2379910 w 4620895"/>
              <a:gd name="T3" fmla="*/ 992952 h 1423670"/>
              <a:gd name="T4" fmla="*/ 3129181 w 4620895"/>
              <a:gd name="T5" fmla="*/ 1403628 h 1423670"/>
              <a:gd name="T6" fmla="*/ 2393690 w 4620895"/>
              <a:gd name="T7" fmla="*/ 983185 h 1423670"/>
              <a:gd name="T8" fmla="*/ 2083020 w 4620895"/>
              <a:gd name="T9" fmla="*/ 366600 h 1423670"/>
              <a:gd name="T10" fmla="*/ 4164116 w 4620895"/>
              <a:gd name="T11" fmla="*/ 1107706 h 1423670"/>
              <a:gd name="T12" fmla="*/ 4174910 w 4620895"/>
              <a:gd name="T13" fmla="*/ 1093990 h 1423670"/>
              <a:gd name="T14" fmla="*/ 14268 w 4620895"/>
              <a:gd name="T15" fmla="*/ 1416892 h 1423670"/>
              <a:gd name="T16" fmla="*/ 3718009 w 4620895"/>
              <a:gd name="T17" fmla="*/ 1402790 h 1423670"/>
              <a:gd name="T18" fmla="*/ 3866051 w 4620895"/>
              <a:gd name="T19" fmla="*/ 1262 h 1423670"/>
              <a:gd name="T20" fmla="*/ 3876388 w 4620895"/>
              <a:gd name="T21" fmla="*/ 54490 h 1423670"/>
              <a:gd name="T22" fmla="*/ 3129181 w 4620895"/>
              <a:gd name="T23" fmla="*/ 1403628 h 1423670"/>
              <a:gd name="T24" fmla="*/ 3129181 w 4620895"/>
              <a:gd name="T25" fmla="*/ 1403628 h 1423670"/>
              <a:gd name="T26" fmla="*/ 3277190 w 4620895"/>
              <a:gd name="T27" fmla="*/ 1359300 h 1423670"/>
              <a:gd name="T28" fmla="*/ 3277190 w 4620895"/>
              <a:gd name="T29" fmla="*/ 1359300 h 1423670"/>
              <a:gd name="T30" fmla="*/ 1194552 w 4620895"/>
              <a:gd name="T31" fmla="*/ 1359367 h 1423670"/>
              <a:gd name="T32" fmla="*/ 1200867 w 4620895"/>
              <a:gd name="T33" fmla="*/ 1342485 h 1423670"/>
              <a:gd name="T34" fmla="*/ 903022 w 4620895"/>
              <a:gd name="T35" fmla="*/ 1136368 h 1423670"/>
              <a:gd name="T36" fmla="*/ 1651389 w 4620895"/>
              <a:gd name="T37" fmla="*/ 887367 h 1423670"/>
              <a:gd name="T38" fmla="*/ 1505118 w 4620895"/>
              <a:gd name="T39" fmla="*/ 1341180 h 1423670"/>
              <a:gd name="T40" fmla="*/ 1486302 w 4620895"/>
              <a:gd name="T41" fmla="*/ 1347108 h 1423670"/>
              <a:gd name="T42" fmla="*/ 2687172 w 4620895"/>
              <a:gd name="T43" fmla="*/ 1341652 h 1423670"/>
              <a:gd name="T44" fmla="*/ 2687172 w 4620895"/>
              <a:gd name="T45" fmla="*/ 1341652 h 1423670"/>
              <a:gd name="T46" fmla="*/ 1488222 w 4620895"/>
              <a:gd name="T47" fmla="*/ 1341180 h 1423670"/>
              <a:gd name="T48" fmla="*/ 2686842 w 4620895"/>
              <a:gd name="T49" fmla="*/ 1341248 h 1423670"/>
              <a:gd name="T50" fmla="*/ 905886 w 4620895"/>
              <a:gd name="T51" fmla="*/ 1139845 h 1423670"/>
              <a:gd name="T52" fmla="*/ 908047 w 4620895"/>
              <a:gd name="T53" fmla="*/ 1139845 h 1423670"/>
              <a:gd name="T54" fmla="*/ 904253 w 4620895"/>
              <a:gd name="T55" fmla="*/ 1136368 h 1423670"/>
              <a:gd name="T56" fmla="*/ 4177469 w 4620895"/>
              <a:gd name="T57" fmla="*/ 1095776 h 1423670"/>
              <a:gd name="T58" fmla="*/ 4174910 w 4620895"/>
              <a:gd name="T59" fmla="*/ 1093990 h 1423670"/>
              <a:gd name="T60" fmla="*/ 148349 w 4620895"/>
              <a:gd name="T61" fmla="*/ 1059132 h 1423670"/>
              <a:gd name="T62" fmla="*/ 164684 w 4620895"/>
              <a:gd name="T63" fmla="*/ 1059132 h 1423670"/>
              <a:gd name="T64" fmla="*/ 148922 w 4620895"/>
              <a:gd name="T65" fmla="*/ 1057364 h 1423670"/>
              <a:gd name="T66" fmla="*/ 467038 w 4620895"/>
              <a:gd name="T67" fmla="*/ 362221 h 1423670"/>
              <a:gd name="T68" fmla="*/ 2392173 w 4620895"/>
              <a:gd name="T69" fmla="*/ 981333 h 1423670"/>
              <a:gd name="T70" fmla="*/ 2392469 w 4620895"/>
              <a:gd name="T71" fmla="*/ 981333 h 1423670"/>
              <a:gd name="T72" fmla="*/ 1634842 w 4620895"/>
              <a:gd name="T73" fmla="*/ 888546 h 1423670"/>
              <a:gd name="T74" fmla="*/ 1635224 w 4620895"/>
              <a:gd name="T75" fmla="*/ 887367 h 1423670"/>
              <a:gd name="T76" fmla="*/ 1651389 w 4620895"/>
              <a:gd name="T77" fmla="*/ 887367 h 1423670"/>
              <a:gd name="T78" fmla="*/ 1787157 w 4620895"/>
              <a:gd name="T79" fmla="*/ 111731 h 1423670"/>
              <a:gd name="T80" fmla="*/ 612966 w 4620895"/>
              <a:gd name="T81" fmla="*/ 515968 h 1423670"/>
              <a:gd name="T82" fmla="*/ 447736 w 4620895"/>
              <a:gd name="T83" fmla="*/ 366937 h 1423670"/>
              <a:gd name="T84" fmla="*/ 473904 w 4620895"/>
              <a:gd name="T85" fmla="*/ 369210 h 1423670"/>
              <a:gd name="T86" fmla="*/ 310336 w 4620895"/>
              <a:gd name="T87" fmla="*/ 369210 h 1423670"/>
              <a:gd name="T88" fmla="*/ 449970 w 4620895"/>
              <a:gd name="T89" fmla="*/ 369210 h 1423670"/>
              <a:gd name="T90" fmla="*/ 447736 w 4620895"/>
              <a:gd name="T91" fmla="*/ 366937 h 1423670"/>
              <a:gd name="T92" fmla="*/ 2082103 w 4620895"/>
              <a:gd name="T93" fmla="*/ 365574 h 1423670"/>
              <a:gd name="T94" fmla="*/ 2083020 w 4620895"/>
              <a:gd name="T95" fmla="*/ 366600 h 1423670"/>
              <a:gd name="T96" fmla="*/ 2081551 w 4620895"/>
              <a:gd name="T97" fmla="*/ 364411 h 1423670"/>
              <a:gd name="T98" fmla="*/ 1936144 w 4620895"/>
              <a:gd name="T99" fmla="*/ 202201 h 1423670"/>
              <a:gd name="T100" fmla="*/ 1957674 w 4620895"/>
              <a:gd name="T101" fmla="*/ 200897 h 1423670"/>
              <a:gd name="T102" fmla="*/ 1816414 w 4620895"/>
              <a:gd name="T103" fmla="*/ 125624 h 1423670"/>
              <a:gd name="T104" fmla="*/ 1957674 w 4620895"/>
              <a:gd name="T105" fmla="*/ 200897 h 1423670"/>
              <a:gd name="T106" fmla="*/ 1797216 w 4620895"/>
              <a:gd name="T107" fmla="*/ 136222 h 1423670"/>
              <a:gd name="T108" fmla="*/ 3880811 w 4620895"/>
              <a:gd name="T109" fmla="*/ 12629 h 142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20895" h="1423670">
                <a:moveTo>
                  <a:pt x="3404311" y="1358803"/>
                </a:moveTo>
                <a:lnTo>
                  <a:pt x="3280862" y="1358803"/>
                </a:lnTo>
                <a:lnTo>
                  <a:pt x="3279066" y="1359563"/>
                </a:lnTo>
                <a:lnTo>
                  <a:pt x="3731815" y="1423047"/>
                </a:lnTo>
                <a:lnTo>
                  <a:pt x="3733000" y="1411823"/>
                </a:lnTo>
                <a:lnTo>
                  <a:pt x="3717055" y="1411823"/>
                </a:lnTo>
                <a:lnTo>
                  <a:pt x="3718009" y="1402790"/>
                </a:lnTo>
                <a:lnTo>
                  <a:pt x="3404311" y="1358803"/>
                </a:lnTo>
                <a:close/>
              </a:path>
              <a:path w="4620895" h="1423670">
                <a:moveTo>
                  <a:pt x="2082103" y="365574"/>
                </a:moveTo>
                <a:lnTo>
                  <a:pt x="2379910" y="992952"/>
                </a:lnTo>
                <a:lnTo>
                  <a:pt x="2679517" y="1358896"/>
                </a:lnTo>
                <a:lnTo>
                  <a:pt x="3131058" y="1422213"/>
                </a:lnTo>
                <a:lnTo>
                  <a:pt x="3173168" y="1404388"/>
                </a:lnTo>
                <a:lnTo>
                  <a:pt x="3127386" y="1404388"/>
                </a:lnTo>
                <a:lnTo>
                  <a:pt x="3129181" y="1403628"/>
                </a:lnTo>
                <a:lnTo>
                  <a:pt x="2704287" y="1344052"/>
                </a:lnTo>
                <a:lnTo>
                  <a:pt x="2689137" y="1344052"/>
                </a:lnTo>
                <a:lnTo>
                  <a:pt x="2684290" y="1341248"/>
                </a:lnTo>
                <a:lnTo>
                  <a:pt x="2686842" y="1341248"/>
                </a:lnTo>
                <a:lnTo>
                  <a:pt x="2393690" y="983185"/>
                </a:lnTo>
                <a:lnTo>
                  <a:pt x="2393348" y="983185"/>
                </a:lnTo>
                <a:lnTo>
                  <a:pt x="2392173" y="981333"/>
                </a:lnTo>
                <a:lnTo>
                  <a:pt x="2392469" y="981333"/>
                </a:lnTo>
                <a:lnTo>
                  <a:pt x="2100632" y="366600"/>
                </a:lnTo>
                <a:lnTo>
                  <a:pt x="2083020" y="366600"/>
                </a:lnTo>
                <a:lnTo>
                  <a:pt x="2082103" y="365574"/>
                </a:lnTo>
                <a:close/>
              </a:path>
              <a:path w="4620895" h="1423670">
                <a:moveTo>
                  <a:pt x="3881544" y="12629"/>
                </a:moveTo>
                <a:lnTo>
                  <a:pt x="3880811" y="12629"/>
                </a:lnTo>
                <a:lnTo>
                  <a:pt x="3876388" y="54490"/>
                </a:lnTo>
                <a:lnTo>
                  <a:pt x="4164116" y="1107706"/>
                </a:lnTo>
                <a:lnTo>
                  <a:pt x="4612572" y="1420689"/>
                </a:lnTo>
                <a:lnTo>
                  <a:pt x="4620797" y="1405146"/>
                </a:lnTo>
                <a:lnTo>
                  <a:pt x="4182150" y="1099042"/>
                </a:lnTo>
                <a:lnTo>
                  <a:pt x="4178362" y="1099042"/>
                </a:lnTo>
                <a:lnTo>
                  <a:pt x="4174910" y="1093990"/>
                </a:lnTo>
                <a:lnTo>
                  <a:pt x="4176982" y="1093990"/>
                </a:lnTo>
                <a:lnTo>
                  <a:pt x="3881544" y="12629"/>
                </a:lnTo>
                <a:close/>
              </a:path>
              <a:path w="4620895" h="1423670">
                <a:moveTo>
                  <a:pt x="148524" y="1058303"/>
                </a:moveTo>
                <a:lnTo>
                  <a:pt x="0" y="1408943"/>
                </a:lnTo>
                <a:lnTo>
                  <a:pt x="14268" y="1416892"/>
                </a:lnTo>
                <a:lnTo>
                  <a:pt x="163565" y="1064437"/>
                </a:lnTo>
                <a:lnTo>
                  <a:pt x="164684" y="1059132"/>
                </a:lnTo>
                <a:lnTo>
                  <a:pt x="148349" y="1059132"/>
                </a:lnTo>
                <a:lnTo>
                  <a:pt x="148524" y="1058303"/>
                </a:lnTo>
                <a:close/>
              </a:path>
              <a:path w="4620895" h="1423670">
                <a:moveTo>
                  <a:pt x="3718009" y="1402790"/>
                </a:moveTo>
                <a:lnTo>
                  <a:pt x="3717055" y="1411823"/>
                </a:lnTo>
                <a:lnTo>
                  <a:pt x="3725867" y="1403891"/>
                </a:lnTo>
                <a:lnTo>
                  <a:pt x="3718009" y="1402790"/>
                </a:lnTo>
                <a:close/>
              </a:path>
              <a:path w="4620895" h="1423670">
                <a:moveTo>
                  <a:pt x="3878094" y="0"/>
                </a:moveTo>
                <a:lnTo>
                  <a:pt x="3866051" y="1262"/>
                </a:lnTo>
                <a:lnTo>
                  <a:pt x="3718009" y="1402790"/>
                </a:lnTo>
                <a:lnTo>
                  <a:pt x="3725867" y="1403891"/>
                </a:lnTo>
                <a:lnTo>
                  <a:pt x="3717055" y="1411823"/>
                </a:lnTo>
                <a:lnTo>
                  <a:pt x="3733000" y="1411823"/>
                </a:lnTo>
                <a:lnTo>
                  <a:pt x="3876388" y="54490"/>
                </a:lnTo>
                <a:lnTo>
                  <a:pt x="3865390" y="14229"/>
                </a:lnTo>
                <a:lnTo>
                  <a:pt x="3880811" y="12629"/>
                </a:lnTo>
                <a:lnTo>
                  <a:pt x="3881544" y="12629"/>
                </a:lnTo>
                <a:lnTo>
                  <a:pt x="3878094" y="0"/>
                </a:lnTo>
                <a:close/>
              </a:path>
              <a:path w="4620895" h="1423670">
                <a:moveTo>
                  <a:pt x="3129181" y="1403628"/>
                </a:moveTo>
                <a:lnTo>
                  <a:pt x="3127386" y="1404388"/>
                </a:lnTo>
                <a:lnTo>
                  <a:pt x="3131058" y="1403891"/>
                </a:lnTo>
                <a:lnTo>
                  <a:pt x="3129181" y="1403628"/>
                </a:lnTo>
                <a:close/>
              </a:path>
              <a:path w="4620895" h="1423670">
                <a:moveTo>
                  <a:pt x="3277190" y="1340978"/>
                </a:moveTo>
                <a:lnTo>
                  <a:pt x="3129181" y="1403628"/>
                </a:lnTo>
                <a:lnTo>
                  <a:pt x="3131058" y="1403891"/>
                </a:lnTo>
                <a:lnTo>
                  <a:pt x="3127386" y="1404388"/>
                </a:lnTo>
                <a:lnTo>
                  <a:pt x="3173168" y="1404388"/>
                </a:lnTo>
                <a:lnTo>
                  <a:pt x="3279066" y="1359563"/>
                </a:lnTo>
                <a:lnTo>
                  <a:pt x="3277190" y="1359300"/>
                </a:lnTo>
                <a:lnTo>
                  <a:pt x="3280862" y="1358803"/>
                </a:lnTo>
                <a:lnTo>
                  <a:pt x="3404311" y="1358803"/>
                </a:lnTo>
                <a:lnTo>
                  <a:pt x="3277190" y="1340978"/>
                </a:lnTo>
                <a:close/>
              </a:path>
              <a:path w="4620895" h="1423670">
                <a:moveTo>
                  <a:pt x="3280862" y="1358803"/>
                </a:moveTo>
                <a:lnTo>
                  <a:pt x="3277190" y="1359300"/>
                </a:lnTo>
                <a:lnTo>
                  <a:pt x="3279066" y="1359563"/>
                </a:lnTo>
                <a:lnTo>
                  <a:pt x="3280862" y="1358803"/>
                </a:lnTo>
                <a:close/>
              </a:path>
              <a:path w="4620895" h="1423670">
                <a:moveTo>
                  <a:pt x="595695" y="517513"/>
                </a:moveTo>
                <a:lnTo>
                  <a:pt x="892962" y="1150656"/>
                </a:lnTo>
                <a:lnTo>
                  <a:pt x="1194552" y="1359367"/>
                </a:lnTo>
                <a:lnTo>
                  <a:pt x="1499226" y="1359367"/>
                </a:lnTo>
                <a:lnTo>
                  <a:pt x="1503197" y="1347108"/>
                </a:lnTo>
                <a:lnTo>
                  <a:pt x="1486302" y="1347108"/>
                </a:lnTo>
                <a:lnTo>
                  <a:pt x="1487799" y="1342485"/>
                </a:lnTo>
                <a:lnTo>
                  <a:pt x="1200867" y="1342485"/>
                </a:lnTo>
                <a:lnTo>
                  <a:pt x="1196755" y="1341180"/>
                </a:lnTo>
                <a:lnTo>
                  <a:pt x="1198981" y="1341180"/>
                </a:lnTo>
                <a:lnTo>
                  <a:pt x="908047" y="1139845"/>
                </a:lnTo>
                <a:lnTo>
                  <a:pt x="905886" y="1139845"/>
                </a:lnTo>
                <a:lnTo>
                  <a:pt x="903022" y="1136368"/>
                </a:lnTo>
                <a:lnTo>
                  <a:pt x="904253" y="1136368"/>
                </a:lnTo>
                <a:lnTo>
                  <a:pt x="614152" y="518494"/>
                </a:lnTo>
                <a:lnTo>
                  <a:pt x="596659" y="518494"/>
                </a:lnTo>
                <a:lnTo>
                  <a:pt x="595695" y="517513"/>
                </a:lnTo>
                <a:close/>
              </a:path>
              <a:path w="4620895" h="1423670">
                <a:moveTo>
                  <a:pt x="1651389" y="887367"/>
                </a:moveTo>
                <a:lnTo>
                  <a:pt x="1635224" y="887367"/>
                </a:lnTo>
                <a:lnTo>
                  <a:pt x="1634930" y="888546"/>
                </a:lnTo>
                <a:lnTo>
                  <a:pt x="1486302" y="1347108"/>
                </a:lnTo>
                <a:lnTo>
                  <a:pt x="1493718" y="1341180"/>
                </a:lnTo>
                <a:lnTo>
                  <a:pt x="1505118" y="1341180"/>
                </a:lnTo>
                <a:lnTo>
                  <a:pt x="1650278" y="893093"/>
                </a:lnTo>
                <a:lnTo>
                  <a:pt x="1651389" y="887367"/>
                </a:lnTo>
                <a:close/>
              </a:path>
              <a:path w="4620895" h="1423670">
                <a:moveTo>
                  <a:pt x="1505118" y="1341180"/>
                </a:moveTo>
                <a:lnTo>
                  <a:pt x="1493718" y="1341180"/>
                </a:lnTo>
                <a:lnTo>
                  <a:pt x="1486302" y="1347108"/>
                </a:lnTo>
                <a:lnTo>
                  <a:pt x="1503197" y="1347108"/>
                </a:lnTo>
                <a:lnTo>
                  <a:pt x="1505118" y="1341180"/>
                </a:lnTo>
                <a:close/>
              </a:path>
              <a:path w="4620895" h="1423670">
                <a:moveTo>
                  <a:pt x="2684290" y="1341248"/>
                </a:moveTo>
                <a:lnTo>
                  <a:pt x="2689137" y="1344052"/>
                </a:lnTo>
                <a:lnTo>
                  <a:pt x="2687172" y="1341652"/>
                </a:lnTo>
                <a:lnTo>
                  <a:pt x="2684290" y="1341248"/>
                </a:lnTo>
                <a:close/>
              </a:path>
              <a:path w="4620895" h="1423670">
                <a:moveTo>
                  <a:pt x="2687172" y="1341652"/>
                </a:moveTo>
                <a:lnTo>
                  <a:pt x="2689137" y="1344052"/>
                </a:lnTo>
                <a:lnTo>
                  <a:pt x="2704287" y="1344052"/>
                </a:lnTo>
                <a:lnTo>
                  <a:pt x="2687172" y="1341652"/>
                </a:lnTo>
                <a:close/>
              </a:path>
              <a:path w="4620895" h="1423670">
                <a:moveTo>
                  <a:pt x="1198981" y="1341180"/>
                </a:moveTo>
                <a:lnTo>
                  <a:pt x="1196755" y="1341180"/>
                </a:lnTo>
                <a:lnTo>
                  <a:pt x="1200867" y="1342485"/>
                </a:lnTo>
                <a:lnTo>
                  <a:pt x="1198981" y="1341180"/>
                </a:lnTo>
                <a:close/>
              </a:path>
              <a:path w="4620895" h="1423670">
                <a:moveTo>
                  <a:pt x="1488222" y="1341180"/>
                </a:moveTo>
                <a:lnTo>
                  <a:pt x="1198981" y="1341180"/>
                </a:lnTo>
                <a:lnTo>
                  <a:pt x="1200867" y="1342485"/>
                </a:lnTo>
                <a:lnTo>
                  <a:pt x="1487799" y="1342485"/>
                </a:lnTo>
                <a:lnTo>
                  <a:pt x="1488222" y="1341180"/>
                </a:lnTo>
                <a:close/>
              </a:path>
              <a:path w="4620895" h="1423670">
                <a:moveTo>
                  <a:pt x="2686842" y="1341248"/>
                </a:moveTo>
                <a:lnTo>
                  <a:pt x="2684290" y="1341248"/>
                </a:lnTo>
                <a:lnTo>
                  <a:pt x="2687172" y="1341652"/>
                </a:lnTo>
                <a:lnTo>
                  <a:pt x="2686842" y="1341248"/>
                </a:lnTo>
                <a:close/>
              </a:path>
              <a:path w="4620895" h="1423670">
                <a:moveTo>
                  <a:pt x="903022" y="1136368"/>
                </a:moveTo>
                <a:lnTo>
                  <a:pt x="905886" y="1139845"/>
                </a:lnTo>
                <a:lnTo>
                  <a:pt x="904846" y="1137630"/>
                </a:lnTo>
                <a:lnTo>
                  <a:pt x="903022" y="1136368"/>
                </a:lnTo>
                <a:close/>
              </a:path>
              <a:path w="4620895" h="1423670">
                <a:moveTo>
                  <a:pt x="904846" y="1137630"/>
                </a:moveTo>
                <a:lnTo>
                  <a:pt x="905886" y="1139845"/>
                </a:lnTo>
                <a:lnTo>
                  <a:pt x="908047" y="1139845"/>
                </a:lnTo>
                <a:lnTo>
                  <a:pt x="904846" y="1137630"/>
                </a:lnTo>
                <a:close/>
              </a:path>
              <a:path w="4620895" h="1423670">
                <a:moveTo>
                  <a:pt x="904253" y="1136368"/>
                </a:moveTo>
                <a:lnTo>
                  <a:pt x="903022" y="1136368"/>
                </a:lnTo>
                <a:lnTo>
                  <a:pt x="904846" y="1137630"/>
                </a:lnTo>
                <a:lnTo>
                  <a:pt x="904253" y="1136368"/>
                </a:lnTo>
                <a:close/>
              </a:path>
              <a:path w="4620895" h="1423670">
                <a:moveTo>
                  <a:pt x="4174910" y="1093990"/>
                </a:moveTo>
                <a:lnTo>
                  <a:pt x="4178362" y="1099042"/>
                </a:lnTo>
                <a:lnTo>
                  <a:pt x="4177469" y="1095776"/>
                </a:lnTo>
                <a:lnTo>
                  <a:pt x="4174910" y="1093990"/>
                </a:lnTo>
                <a:close/>
              </a:path>
              <a:path w="4620895" h="1423670">
                <a:moveTo>
                  <a:pt x="4177469" y="1095776"/>
                </a:moveTo>
                <a:lnTo>
                  <a:pt x="4178362" y="1099042"/>
                </a:lnTo>
                <a:lnTo>
                  <a:pt x="4182150" y="1099042"/>
                </a:lnTo>
                <a:lnTo>
                  <a:pt x="4177469" y="1095776"/>
                </a:lnTo>
                <a:close/>
              </a:path>
              <a:path w="4620895" h="1423670">
                <a:moveTo>
                  <a:pt x="4176982" y="1093990"/>
                </a:moveTo>
                <a:lnTo>
                  <a:pt x="4174910" y="1093990"/>
                </a:lnTo>
                <a:lnTo>
                  <a:pt x="4177469" y="1095776"/>
                </a:lnTo>
                <a:lnTo>
                  <a:pt x="4176982" y="1093990"/>
                </a:lnTo>
                <a:close/>
              </a:path>
              <a:path w="4620895" h="1423670">
                <a:moveTo>
                  <a:pt x="148922" y="1057364"/>
                </a:moveTo>
                <a:lnTo>
                  <a:pt x="148524" y="1058303"/>
                </a:lnTo>
                <a:lnTo>
                  <a:pt x="148349" y="1059132"/>
                </a:lnTo>
                <a:lnTo>
                  <a:pt x="148922" y="1057364"/>
                </a:lnTo>
                <a:close/>
              </a:path>
              <a:path w="4620895" h="1423670">
                <a:moveTo>
                  <a:pt x="165058" y="1057364"/>
                </a:moveTo>
                <a:lnTo>
                  <a:pt x="148922" y="1057364"/>
                </a:lnTo>
                <a:lnTo>
                  <a:pt x="148349" y="1059132"/>
                </a:lnTo>
                <a:lnTo>
                  <a:pt x="164684" y="1059132"/>
                </a:lnTo>
                <a:lnTo>
                  <a:pt x="165058" y="1057364"/>
                </a:lnTo>
                <a:close/>
              </a:path>
              <a:path w="4620895" h="1423670">
                <a:moveTo>
                  <a:pt x="456034" y="351023"/>
                </a:moveTo>
                <a:lnTo>
                  <a:pt x="297859" y="351023"/>
                </a:lnTo>
                <a:lnTo>
                  <a:pt x="148524" y="1058303"/>
                </a:lnTo>
                <a:lnTo>
                  <a:pt x="148922" y="1057364"/>
                </a:lnTo>
                <a:lnTo>
                  <a:pt x="165058" y="1057364"/>
                </a:lnTo>
                <a:lnTo>
                  <a:pt x="310336" y="369210"/>
                </a:lnTo>
                <a:lnTo>
                  <a:pt x="304101" y="369210"/>
                </a:lnTo>
                <a:lnTo>
                  <a:pt x="311811" y="362221"/>
                </a:lnTo>
                <a:lnTo>
                  <a:pt x="467038" y="362221"/>
                </a:lnTo>
                <a:lnTo>
                  <a:pt x="456034" y="351023"/>
                </a:lnTo>
                <a:close/>
              </a:path>
              <a:path w="4620895" h="1423670">
                <a:moveTo>
                  <a:pt x="2392173" y="981333"/>
                </a:moveTo>
                <a:lnTo>
                  <a:pt x="2393348" y="983185"/>
                </a:lnTo>
                <a:lnTo>
                  <a:pt x="2392877" y="982192"/>
                </a:lnTo>
                <a:lnTo>
                  <a:pt x="2392173" y="981333"/>
                </a:lnTo>
                <a:close/>
              </a:path>
              <a:path w="4620895" h="1423670">
                <a:moveTo>
                  <a:pt x="2392877" y="982192"/>
                </a:moveTo>
                <a:lnTo>
                  <a:pt x="2393348" y="983185"/>
                </a:lnTo>
                <a:lnTo>
                  <a:pt x="2393690" y="983185"/>
                </a:lnTo>
                <a:lnTo>
                  <a:pt x="2392877" y="982192"/>
                </a:lnTo>
                <a:close/>
              </a:path>
              <a:path w="4620895" h="1423670">
                <a:moveTo>
                  <a:pt x="2392469" y="981333"/>
                </a:moveTo>
                <a:lnTo>
                  <a:pt x="2392173" y="981333"/>
                </a:lnTo>
                <a:lnTo>
                  <a:pt x="2392877" y="982192"/>
                </a:lnTo>
                <a:lnTo>
                  <a:pt x="2392469" y="981333"/>
                </a:lnTo>
                <a:close/>
              </a:path>
              <a:path w="4620895" h="1423670">
                <a:moveTo>
                  <a:pt x="1635062" y="887867"/>
                </a:moveTo>
                <a:lnTo>
                  <a:pt x="1634842" y="888546"/>
                </a:lnTo>
                <a:lnTo>
                  <a:pt x="1635062" y="887867"/>
                </a:lnTo>
                <a:close/>
              </a:path>
              <a:path w="4620895" h="1423670">
                <a:moveTo>
                  <a:pt x="1635224" y="887367"/>
                </a:moveTo>
                <a:lnTo>
                  <a:pt x="1635062" y="887867"/>
                </a:lnTo>
                <a:lnTo>
                  <a:pt x="1634930" y="888546"/>
                </a:lnTo>
                <a:lnTo>
                  <a:pt x="1635224" y="887367"/>
                </a:lnTo>
                <a:close/>
              </a:path>
              <a:path w="4620895" h="1423670">
                <a:moveTo>
                  <a:pt x="1787157" y="111731"/>
                </a:moveTo>
                <a:lnTo>
                  <a:pt x="1785542" y="112657"/>
                </a:lnTo>
                <a:lnTo>
                  <a:pt x="1635062" y="887867"/>
                </a:lnTo>
                <a:lnTo>
                  <a:pt x="1635224" y="887367"/>
                </a:lnTo>
                <a:lnTo>
                  <a:pt x="1651389" y="887367"/>
                </a:lnTo>
                <a:lnTo>
                  <a:pt x="1797216" y="136222"/>
                </a:lnTo>
                <a:lnTo>
                  <a:pt x="1788553" y="132107"/>
                </a:lnTo>
                <a:lnTo>
                  <a:pt x="1799274" y="125624"/>
                </a:lnTo>
                <a:lnTo>
                  <a:pt x="1816414" y="125624"/>
                </a:lnTo>
                <a:lnTo>
                  <a:pt x="1787157" y="111731"/>
                </a:lnTo>
                <a:close/>
              </a:path>
              <a:path w="4620895" h="1423670">
                <a:moveTo>
                  <a:pt x="594970" y="515968"/>
                </a:moveTo>
                <a:lnTo>
                  <a:pt x="595695" y="517513"/>
                </a:lnTo>
                <a:lnTo>
                  <a:pt x="596659" y="518494"/>
                </a:lnTo>
                <a:lnTo>
                  <a:pt x="594970" y="515968"/>
                </a:lnTo>
                <a:close/>
              </a:path>
              <a:path w="4620895" h="1423670">
                <a:moveTo>
                  <a:pt x="612966" y="515968"/>
                </a:moveTo>
                <a:lnTo>
                  <a:pt x="594970" y="515968"/>
                </a:lnTo>
                <a:lnTo>
                  <a:pt x="596659" y="518494"/>
                </a:lnTo>
                <a:lnTo>
                  <a:pt x="614152" y="518494"/>
                </a:lnTo>
                <a:lnTo>
                  <a:pt x="612966" y="515968"/>
                </a:lnTo>
                <a:close/>
              </a:path>
              <a:path w="4620895" h="1423670">
                <a:moveTo>
                  <a:pt x="447736" y="366937"/>
                </a:moveTo>
                <a:lnTo>
                  <a:pt x="595695" y="517513"/>
                </a:lnTo>
                <a:lnTo>
                  <a:pt x="594970" y="515968"/>
                </a:lnTo>
                <a:lnTo>
                  <a:pt x="612966" y="515968"/>
                </a:lnTo>
                <a:lnTo>
                  <a:pt x="608261" y="505948"/>
                </a:lnTo>
                <a:lnTo>
                  <a:pt x="473904" y="369210"/>
                </a:lnTo>
                <a:lnTo>
                  <a:pt x="453023" y="369210"/>
                </a:lnTo>
                <a:lnTo>
                  <a:pt x="447736" y="366937"/>
                </a:lnTo>
                <a:close/>
              </a:path>
              <a:path w="4620895" h="1423670">
                <a:moveTo>
                  <a:pt x="311811" y="362221"/>
                </a:moveTo>
                <a:lnTo>
                  <a:pt x="304101" y="369210"/>
                </a:lnTo>
                <a:lnTo>
                  <a:pt x="310336" y="369210"/>
                </a:lnTo>
                <a:lnTo>
                  <a:pt x="311811" y="362221"/>
                </a:lnTo>
                <a:close/>
              </a:path>
              <a:path w="4620895" h="1423670">
                <a:moveTo>
                  <a:pt x="467038" y="362221"/>
                </a:moveTo>
                <a:lnTo>
                  <a:pt x="311811" y="362221"/>
                </a:lnTo>
                <a:lnTo>
                  <a:pt x="310336" y="369210"/>
                </a:lnTo>
                <a:lnTo>
                  <a:pt x="449970" y="369210"/>
                </a:lnTo>
                <a:lnTo>
                  <a:pt x="447736" y="366937"/>
                </a:lnTo>
                <a:lnTo>
                  <a:pt x="471671" y="366937"/>
                </a:lnTo>
                <a:lnTo>
                  <a:pt x="467038" y="362221"/>
                </a:lnTo>
                <a:close/>
              </a:path>
              <a:path w="4620895" h="1423670">
                <a:moveTo>
                  <a:pt x="471671" y="366937"/>
                </a:moveTo>
                <a:lnTo>
                  <a:pt x="447736" y="366937"/>
                </a:lnTo>
                <a:lnTo>
                  <a:pt x="453023" y="369210"/>
                </a:lnTo>
                <a:lnTo>
                  <a:pt x="473904" y="369210"/>
                </a:lnTo>
                <a:lnTo>
                  <a:pt x="471671" y="366937"/>
                </a:lnTo>
                <a:close/>
              </a:path>
              <a:path w="4620895" h="1423670">
                <a:moveTo>
                  <a:pt x="2081551" y="364411"/>
                </a:moveTo>
                <a:lnTo>
                  <a:pt x="2082103" y="365574"/>
                </a:lnTo>
                <a:lnTo>
                  <a:pt x="2083020" y="366600"/>
                </a:lnTo>
                <a:lnTo>
                  <a:pt x="2081551" y="364411"/>
                </a:lnTo>
                <a:close/>
              </a:path>
              <a:path w="4620895" h="1423670">
                <a:moveTo>
                  <a:pt x="2099593" y="364411"/>
                </a:moveTo>
                <a:lnTo>
                  <a:pt x="2081551" y="364411"/>
                </a:lnTo>
                <a:lnTo>
                  <a:pt x="2083020" y="366600"/>
                </a:lnTo>
                <a:lnTo>
                  <a:pt x="2100632" y="366600"/>
                </a:lnTo>
                <a:lnTo>
                  <a:pt x="2099593" y="364411"/>
                </a:lnTo>
                <a:close/>
              </a:path>
              <a:path w="4620895" h="1423670">
                <a:moveTo>
                  <a:pt x="1936144" y="202201"/>
                </a:moveTo>
                <a:lnTo>
                  <a:pt x="2082103" y="365574"/>
                </a:lnTo>
                <a:lnTo>
                  <a:pt x="2081551" y="364411"/>
                </a:lnTo>
                <a:lnTo>
                  <a:pt x="2099593" y="364411"/>
                </a:lnTo>
                <a:lnTo>
                  <a:pt x="2094916" y="354559"/>
                </a:lnTo>
                <a:lnTo>
                  <a:pt x="1959404" y="202834"/>
                </a:lnTo>
                <a:lnTo>
                  <a:pt x="1937475" y="202834"/>
                </a:lnTo>
                <a:lnTo>
                  <a:pt x="1936144" y="202201"/>
                </a:lnTo>
                <a:close/>
              </a:path>
              <a:path w="4620895" h="1423670">
                <a:moveTo>
                  <a:pt x="1934978" y="200897"/>
                </a:moveTo>
                <a:lnTo>
                  <a:pt x="1936144" y="202201"/>
                </a:lnTo>
                <a:lnTo>
                  <a:pt x="1937475" y="202834"/>
                </a:lnTo>
                <a:lnTo>
                  <a:pt x="1934978" y="200897"/>
                </a:lnTo>
                <a:close/>
              </a:path>
              <a:path w="4620895" h="1423670">
                <a:moveTo>
                  <a:pt x="1957674" y="200897"/>
                </a:moveTo>
                <a:lnTo>
                  <a:pt x="1934978" y="200897"/>
                </a:lnTo>
                <a:lnTo>
                  <a:pt x="1937475" y="202834"/>
                </a:lnTo>
                <a:lnTo>
                  <a:pt x="1959404" y="202834"/>
                </a:lnTo>
                <a:lnTo>
                  <a:pt x="1957674" y="200897"/>
                </a:lnTo>
                <a:close/>
              </a:path>
              <a:path w="4620895" h="1423670">
                <a:moveTo>
                  <a:pt x="1816414" y="125624"/>
                </a:moveTo>
                <a:lnTo>
                  <a:pt x="1799274" y="125624"/>
                </a:lnTo>
                <a:lnTo>
                  <a:pt x="1797216" y="136222"/>
                </a:lnTo>
                <a:lnTo>
                  <a:pt x="1936144" y="202201"/>
                </a:lnTo>
                <a:lnTo>
                  <a:pt x="1934978" y="200897"/>
                </a:lnTo>
                <a:lnTo>
                  <a:pt x="1957674" y="200897"/>
                </a:lnTo>
                <a:lnTo>
                  <a:pt x="1944965" y="186668"/>
                </a:lnTo>
                <a:lnTo>
                  <a:pt x="1816414" y="125624"/>
                </a:lnTo>
                <a:close/>
              </a:path>
              <a:path w="4620895" h="1423670">
                <a:moveTo>
                  <a:pt x="1799274" y="125624"/>
                </a:moveTo>
                <a:lnTo>
                  <a:pt x="1788553" y="132107"/>
                </a:lnTo>
                <a:lnTo>
                  <a:pt x="1797216" y="136222"/>
                </a:lnTo>
                <a:lnTo>
                  <a:pt x="1799274" y="125624"/>
                </a:lnTo>
                <a:close/>
              </a:path>
              <a:path w="4620895" h="1423670">
                <a:moveTo>
                  <a:pt x="3880811" y="12629"/>
                </a:moveTo>
                <a:lnTo>
                  <a:pt x="3865390" y="14229"/>
                </a:lnTo>
                <a:lnTo>
                  <a:pt x="3876388" y="54490"/>
                </a:lnTo>
                <a:lnTo>
                  <a:pt x="3880811" y="12629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2" name="object 291">
            <a:extLst>
              <a:ext uri="{FF2B5EF4-FFF2-40B4-BE49-F238E27FC236}">
                <a16:creationId xmlns:a16="http://schemas.microsoft.com/office/drawing/2014/main" id="{3B13E955-1FE4-4737-AA74-05FA86546B15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74613"/>
          </a:xfrm>
          <a:custGeom>
            <a:avLst/>
            <a:gdLst>
              <a:gd name="T0" fmla="*/ 0 h 74294"/>
              <a:gd name="T1" fmla="*/ 73757 h 742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294">
                <a:moveTo>
                  <a:pt x="0" y="0"/>
                </a:moveTo>
                <a:lnTo>
                  <a:pt x="0" y="737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3" name="object 292">
            <a:extLst>
              <a:ext uri="{FF2B5EF4-FFF2-40B4-BE49-F238E27FC236}">
                <a16:creationId xmlns:a16="http://schemas.microsoft.com/office/drawing/2014/main" id="{3BCB81C5-59A0-469B-90F4-083D2EBB744D}"/>
              </a:ext>
            </a:extLst>
          </p:cNvPr>
          <p:cNvSpPr>
            <a:spLocks/>
          </p:cNvSpPr>
          <p:nvPr/>
        </p:nvSpPr>
        <p:spPr bwMode="auto">
          <a:xfrm>
            <a:off x="1014413" y="3128963"/>
            <a:ext cx="0" cy="82550"/>
          </a:xfrm>
          <a:custGeom>
            <a:avLst/>
            <a:gdLst>
              <a:gd name="T0" fmla="*/ 0 h 83185"/>
              <a:gd name="T1" fmla="*/ 82834 h 831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3185">
                <a:moveTo>
                  <a:pt x="0" y="0"/>
                </a:moveTo>
                <a:lnTo>
                  <a:pt x="0" y="8283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4" name="object 293">
            <a:extLst>
              <a:ext uri="{FF2B5EF4-FFF2-40B4-BE49-F238E27FC236}">
                <a16:creationId xmlns:a16="http://schemas.microsoft.com/office/drawing/2014/main" id="{FDB88F59-2A82-4678-9F7A-ACFEC7C17EEE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5" name="object 294">
            <a:extLst>
              <a:ext uri="{FF2B5EF4-FFF2-40B4-BE49-F238E27FC236}">
                <a16:creationId xmlns:a16="http://schemas.microsoft.com/office/drawing/2014/main" id="{8BE83336-E00F-4880-90B6-E0828CDC98DB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6" name="object 295">
            <a:extLst>
              <a:ext uri="{FF2B5EF4-FFF2-40B4-BE49-F238E27FC236}">
                <a16:creationId xmlns:a16="http://schemas.microsoft.com/office/drawing/2014/main" id="{2413108C-8E6F-44BC-BA64-C76F1AB35C25}"/>
              </a:ext>
            </a:extLst>
          </p:cNvPr>
          <p:cNvSpPr>
            <a:spLocks/>
          </p:cNvSpPr>
          <p:nvPr/>
        </p:nvSpPr>
        <p:spPr bwMode="auto">
          <a:xfrm>
            <a:off x="1162050" y="2209800"/>
            <a:ext cx="0" cy="219075"/>
          </a:xfrm>
          <a:custGeom>
            <a:avLst/>
            <a:gdLst>
              <a:gd name="T0" fmla="*/ 0 h 217805"/>
              <a:gd name="T1" fmla="*/ 217232 h 2178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7805">
                <a:moveTo>
                  <a:pt x="0" y="0"/>
                </a:moveTo>
                <a:lnTo>
                  <a:pt x="0" y="21723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7" name="object 296">
            <a:extLst>
              <a:ext uri="{FF2B5EF4-FFF2-40B4-BE49-F238E27FC236}">
                <a16:creationId xmlns:a16="http://schemas.microsoft.com/office/drawing/2014/main" id="{218AD899-C35C-4C33-8D41-1DD948837DD5}"/>
              </a:ext>
            </a:extLst>
          </p:cNvPr>
          <p:cNvSpPr>
            <a:spLocks/>
          </p:cNvSpPr>
          <p:nvPr/>
        </p:nvSpPr>
        <p:spPr bwMode="auto">
          <a:xfrm>
            <a:off x="1162050" y="2427288"/>
            <a:ext cx="0" cy="119062"/>
          </a:xfrm>
          <a:custGeom>
            <a:avLst/>
            <a:gdLst>
              <a:gd name="T0" fmla="*/ 0 h 118744"/>
              <a:gd name="T1" fmla="*/ 118214 h 1187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8744">
                <a:moveTo>
                  <a:pt x="0" y="0"/>
                </a:moveTo>
                <a:lnTo>
                  <a:pt x="0" y="11821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8" name="object 297">
            <a:extLst>
              <a:ext uri="{FF2B5EF4-FFF2-40B4-BE49-F238E27FC236}">
                <a16:creationId xmlns:a16="http://schemas.microsoft.com/office/drawing/2014/main" id="{7F2F69B3-6637-4123-B8E5-73C08A5F8E63}"/>
              </a:ext>
            </a:extLst>
          </p:cNvPr>
          <p:cNvSpPr>
            <a:spLocks/>
          </p:cNvSpPr>
          <p:nvPr/>
        </p:nvSpPr>
        <p:spPr bwMode="auto">
          <a:xfrm>
            <a:off x="1141413" y="220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9" name="object 298">
            <a:extLst>
              <a:ext uri="{FF2B5EF4-FFF2-40B4-BE49-F238E27FC236}">
                <a16:creationId xmlns:a16="http://schemas.microsoft.com/office/drawing/2014/main" id="{A8F1A9D8-36C6-4B65-BAA5-3DFFF3DC255B}"/>
              </a:ext>
            </a:extLst>
          </p:cNvPr>
          <p:cNvSpPr>
            <a:spLocks/>
          </p:cNvSpPr>
          <p:nvPr/>
        </p:nvSpPr>
        <p:spPr bwMode="auto">
          <a:xfrm>
            <a:off x="1141413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0" name="object 299">
            <a:extLst>
              <a:ext uri="{FF2B5EF4-FFF2-40B4-BE49-F238E27FC236}">
                <a16:creationId xmlns:a16="http://schemas.microsoft.com/office/drawing/2014/main" id="{FB392B9A-7AFA-43BB-85B8-9130EEB4D91B}"/>
              </a:ext>
            </a:extLst>
          </p:cNvPr>
          <p:cNvSpPr>
            <a:spLocks/>
          </p:cNvSpPr>
          <p:nvPr/>
        </p:nvSpPr>
        <p:spPr bwMode="auto">
          <a:xfrm>
            <a:off x="1311275" y="2220913"/>
            <a:ext cx="0" cy="206375"/>
          </a:xfrm>
          <a:custGeom>
            <a:avLst/>
            <a:gdLst>
              <a:gd name="T0" fmla="*/ 0 h 207644"/>
              <a:gd name="T1" fmla="*/ 207128 h 2076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7644">
                <a:moveTo>
                  <a:pt x="0" y="0"/>
                </a:moveTo>
                <a:lnTo>
                  <a:pt x="0" y="207128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1" name="object 300">
            <a:extLst>
              <a:ext uri="{FF2B5EF4-FFF2-40B4-BE49-F238E27FC236}">
                <a16:creationId xmlns:a16="http://schemas.microsoft.com/office/drawing/2014/main" id="{B73137F2-7460-4065-8B29-35733EB7626F}"/>
              </a:ext>
            </a:extLst>
          </p:cNvPr>
          <p:cNvSpPr>
            <a:spLocks/>
          </p:cNvSpPr>
          <p:nvPr/>
        </p:nvSpPr>
        <p:spPr bwMode="auto">
          <a:xfrm>
            <a:off x="1311275" y="2427288"/>
            <a:ext cx="0" cy="119062"/>
          </a:xfrm>
          <a:custGeom>
            <a:avLst/>
            <a:gdLst>
              <a:gd name="T0" fmla="*/ 0 h 118744"/>
              <a:gd name="T1" fmla="*/ 118214 h 1187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8744">
                <a:moveTo>
                  <a:pt x="0" y="0"/>
                </a:moveTo>
                <a:lnTo>
                  <a:pt x="0" y="11821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2" name="object 301">
            <a:extLst>
              <a:ext uri="{FF2B5EF4-FFF2-40B4-BE49-F238E27FC236}">
                <a16:creationId xmlns:a16="http://schemas.microsoft.com/office/drawing/2014/main" id="{E142B158-234E-4728-A9C2-6DF6330E0B54}"/>
              </a:ext>
            </a:extLst>
          </p:cNvPr>
          <p:cNvSpPr>
            <a:spLocks/>
          </p:cNvSpPr>
          <p:nvPr/>
        </p:nvSpPr>
        <p:spPr bwMode="auto">
          <a:xfrm>
            <a:off x="1290638" y="222091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3" name="object 302">
            <a:extLst>
              <a:ext uri="{FF2B5EF4-FFF2-40B4-BE49-F238E27FC236}">
                <a16:creationId xmlns:a16="http://schemas.microsoft.com/office/drawing/2014/main" id="{C5D70649-A3A4-4A0B-8CBE-B395A1D8AE8B}"/>
              </a:ext>
            </a:extLst>
          </p:cNvPr>
          <p:cNvSpPr>
            <a:spLocks/>
          </p:cNvSpPr>
          <p:nvPr/>
        </p:nvSpPr>
        <p:spPr bwMode="auto">
          <a:xfrm>
            <a:off x="1290638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4" name="object 303">
            <a:extLst>
              <a:ext uri="{FF2B5EF4-FFF2-40B4-BE49-F238E27FC236}">
                <a16:creationId xmlns:a16="http://schemas.microsoft.com/office/drawing/2014/main" id="{C2EEA14B-519E-4040-860A-CB5CDF16C1C7}"/>
              </a:ext>
            </a:extLst>
          </p:cNvPr>
          <p:cNvSpPr>
            <a:spLocks/>
          </p:cNvSpPr>
          <p:nvPr/>
        </p:nvSpPr>
        <p:spPr bwMode="auto">
          <a:xfrm>
            <a:off x="1460500" y="2528888"/>
            <a:ext cx="0" cy="50800"/>
          </a:xfrm>
          <a:custGeom>
            <a:avLst/>
            <a:gdLst>
              <a:gd name="T0" fmla="*/ 0 h 49530"/>
              <a:gd name="T1" fmla="*/ 49508 h 49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530">
                <a:moveTo>
                  <a:pt x="0" y="0"/>
                </a:moveTo>
                <a:lnTo>
                  <a:pt x="0" y="49508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5" name="object 304">
            <a:extLst>
              <a:ext uri="{FF2B5EF4-FFF2-40B4-BE49-F238E27FC236}">
                <a16:creationId xmlns:a16="http://schemas.microsoft.com/office/drawing/2014/main" id="{39453EFB-F808-44BC-A712-00D16311EBFB}"/>
              </a:ext>
            </a:extLst>
          </p:cNvPr>
          <p:cNvSpPr>
            <a:spLocks/>
          </p:cNvSpPr>
          <p:nvPr/>
        </p:nvSpPr>
        <p:spPr bwMode="auto">
          <a:xfrm>
            <a:off x="1460500" y="2579688"/>
            <a:ext cx="0" cy="150812"/>
          </a:xfrm>
          <a:custGeom>
            <a:avLst/>
            <a:gdLst>
              <a:gd name="T0" fmla="*/ 0 h 151764"/>
              <a:gd name="T1" fmla="*/ 151557 h 1517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1764">
                <a:moveTo>
                  <a:pt x="0" y="0"/>
                </a:moveTo>
                <a:lnTo>
                  <a:pt x="0" y="1515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6" name="object 305">
            <a:extLst>
              <a:ext uri="{FF2B5EF4-FFF2-40B4-BE49-F238E27FC236}">
                <a16:creationId xmlns:a16="http://schemas.microsoft.com/office/drawing/2014/main" id="{76437968-401E-47D0-B647-CF67F3DA7501}"/>
              </a:ext>
            </a:extLst>
          </p:cNvPr>
          <p:cNvSpPr>
            <a:spLocks/>
          </p:cNvSpPr>
          <p:nvPr/>
        </p:nvSpPr>
        <p:spPr bwMode="auto">
          <a:xfrm>
            <a:off x="1439863" y="2528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7" name="object 306">
            <a:extLst>
              <a:ext uri="{FF2B5EF4-FFF2-40B4-BE49-F238E27FC236}">
                <a16:creationId xmlns:a16="http://schemas.microsoft.com/office/drawing/2014/main" id="{81F95F04-0432-4A44-978F-77039B5F07D2}"/>
              </a:ext>
            </a:extLst>
          </p:cNvPr>
          <p:cNvSpPr>
            <a:spLocks/>
          </p:cNvSpPr>
          <p:nvPr/>
        </p:nvSpPr>
        <p:spPr bwMode="auto">
          <a:xfrm>
            <a:off x="1439863" y="27305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8" name="object 307">
            <a:extLst>
              <a:ext uri="{FF2B5EF4-FFF2-40B4-BE49-F238E27FC236}">
                <a16:creationId xmlns:a16="http://schemas.microsoft.com/office/drawing/2014/main" id="{13671413-393A-448C-9657-4891C7ABD415}"/>
              </a:ext>
            </a:extLst>
          </p:cNvPr>
          <p:cNvSpPr>
            <a:spLocks/>
          </p:cNvSpPr>
          <p:nvPr/>
        </p:nvSpPr>
        <p:spPr bwMode="auto">
          <a:xfrm>
            <a:off x="1757363" y="3054350"/>
            <a:ext cx="0" cy="157163"/>
          </a:xfrm>
          <a:custGeom>
            <a:avLst/>
            <a:gdLst>
              <a:gd name="T0" fmla="*/ 0 h 156844"/>
              <a:gd name="T1" fmla="*/ 156592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9" name="object 308">
            <a:extLst>
              <a:ext uri="{FF2B5EF4-FFF2-40B4-BE49-F238E27FC236}">
                <a16:creationId xmlns:a16="http://schemas.microsoft.com/office/drawing/2014/main" id="{801B8AC6-35AD-46CE-9F0B-A076B0FECF6A}"/>
              </a:ext>
            </a:extLst>
          </p:cNvPr>
          <p:cNvSpPr>
            <a:spLocks/>
          </p:cNvSpPr>
          <p:nvPr/>
        </p:nvSpPr>
        <p:spPr bwMode="auto">
          <a:xfrm>
            <a:off x="1757363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0" name="object 309">
            <a:extLst>
              <a:ext uri="{FF2B5EF4-FFF2-40B4-BE49-F238E27FC236}">
                <a16:creationId xmlns:a16="http://schemas.microsoft.com/office/drawing/2014/main" id="{45858CE8-DF0D-4616-8D0C-DCF0F962DA6C}"/>
              </a:ext>
            </a:extLst>
          </p:cNvPr>
          <p:cNvSpPr>
            <a:spLocks/>
          </p:cNvSpPr>
          <p:nvPr/>
        </p:nvSpPr>
        <p:spPr bwMode="auto">
          <a:xfrm>
            <a:off x="173672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1" name="object 310">
            <a:extLst>
              <a:ext uri="{FF2B5EF4-FFF2-40B4-BE49-F238E27FC236}">
                <a16:creationId xmlns:a16="http://schemas.microsoft.com/office/drawing/2014/main" id="{1E2DEE22-8C84-40C1-951F-D71C563B3A59}"/>
              </a:ext>
            </a:extLst>
          </p:cNvPr>
          <p:cNvSpPr>
            <a:spLocks/>
          </p:cNvSpPr>
          <p:nvPr/>
        </p:nvSpPr>
        <p:spPr bwMode="auto">
          <a:xfrm>
            <a:off x="1736725" y="3306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2" name="object 311">
            <a:extLst>
              <a:ext uri="{FF2B5EF4-FFF2-40B4-BE49-F238E27FC236}">
                <a16:creationId xmlns:a16="http://schemas.microsoft.com/office/drawing/2014/main" id="{11463928-3943-4762-98FF-FC670F449B09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3" name="object 312">
            <a:extLst>
              <a:ext uri="{FF2B5EF4-FFF2-40B4-BE49-F238E27FC236}">
                <a16:creationId xmlns:a16="http://schemas.microsoft.com/office/drawing/2014/main" id="{369F3F3B-928E-43C8-8B36-0F62D3C97274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131762"/>
          </a:xfrm>
          <a:custGeom>
            <a:avLst/>
            <a:gdLst>
              <a:gd name="T0" fmla="*/ 0 h 132714"/>
              <a:gd name="T1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4" name="object 313">
            <a:extLst>
              <a:ext uri="{FF2B5EF4-FFF2-40B4-BE49-F238E27FC236}">
                <a16:creationId xmlns:a16="http://schemas.microsoft.com/office/drawing/2014/main" id="{6D5883A6-9B2A-4687-9F4A-0ED0F3AAB6C5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5" name="object 314">
            <a:extLst>
              <a:ext uri="{FF2B5EF4-FFF2-40B4-BE49-F238E27FC236}">
                <a16:creationId xmlns:a16="http://schemas.microsoft.com/office/drawing/2014/main" id="{7BE0FAFA-64A5-4AB9-9A26-ED4A7204C90E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6" name="object 315">
            <a:extLst>
              <a:ext uri="{FF2B5EF4-FFF2-40B4-BE49-F238E27FC236}">
                <a16:creationId xmlns:a16="http://schemas.microsoft.com/office/drawing/2014/main" id="{34661045-E0A3-4E6D-875D-C7AB07DDF223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7" name="object 316">
            <a:extLst>
              <a:ext uri="{FF2B5EF4-FFF2-40B4-BE49-F238E27FC236}">
                <a16:creationId xmlns:a16="http://schemas.microsoft.com/office/drawing/2014/main" id="{00F3A536-03FD-4570-9BC8-AB0F9E233F9B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8" name="object 317">
            <a:extLst>
              <a:ext uri="{FF2B5EF4-FFF2-40B4-BE49-F238E27FC236}">
                <a16:creationId xmlns:a16="http://schemas.microsoft.com/office/drawing/2014/main" id="{B9799D7E-968B-4023-9AA7-33DF7B26E71D}"/>
              </a:ext>
            </a:extLst>
          </p:cNvPr>
          <p:cNvSpPr>
            <a:spLocks/>
          </p:cNvSpPr>
          <p:nvPr/>
        </p:nvSpPr>
        <p:spPr bwMode="auto">
          <a:xfrm>
            <a:off x="2332038" y="336073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9" name="object 318">
            <a:extLst>
              <a:ext uri="{FF2B5EF4-FFF2-40B4-BE49-F238E27FC236}">
                <a16:creationId xmlns:a16="http://schemas.microsoft.com/office/drawing/2014/main" id="{FC02C1DE-5B28-4804-845C-CF3A4D81F83E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0" name="object 319">
            <a:extLst>
              <a:ext uri="{FF2B5EF4-FFF2-40B4-BE49-F238E27FC236}">
                <a16:creationId xmlns:a16="http://schemas.microsoft.com/office/drawing/2014/main" id="{C432C76B-64B5-45B5-A64B-D5431FCF8D18}"/>
              </a:ext>
            </a:extLst>
          </p:cNvPr>
          <p:cNvSpPr>
            <a:spLocks/>
          </p:cNvSpPr>
          <p:nvPr/>
        </p:nvSpPr>
        <p:spPr bwMode="auto">
          <a:xfrm>
            <a:off x="2501900" y="2822575"/>
            <a:ext cx="0" cy="136525"/>
          </a:xfrm>
          <a:custGeom>
            <a:avLst/>
            <a:gdLst>
              <a:gd name="T0" fmla="*/ 0 h 135889"/>
              <a:gd name="T1" fmla="*/ 135391 h 1358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5889">
                <a:moveTo>
                  <a:pt x="0" y="0"/>
                </a:moveTo>
                <a:lnTo>
                  <a:pt x="0" y="1353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1" name="object 320">
            <a:extLst>
              <a:ext uri="{FF2B5EF4-FFF2-40B4-BE49-F238E27FC236}">
                <a16:creationId xmlns:a16="http://schemas.microsoft.com/office/drawing/2014/main" id="{3563E2A8-2231-4E58-943B-4962601AE95A}"/>
              </a:ext>
            </a:extLst>
          </p:cNvPr>
          <p:cNvSpPr>
            <a:spLocks/>
          </p:cNvSpPr>
          <p:nvPr/>
        </p:nvSpPr>
        <p:spPr bwMode="auto">
          <a:xfrm>
            <a:off x="2501900" y="2957513"/>
            <a:ext cx="0" cy="134937"/>
          </a:xfrm>
          <a:custGeom>
            <a:avLst/>
            <a:gdLst>
              <a:gd name="T0" fmla="*/ 0 h 133985"/>
              <a:gd name="T1" fmla="*/ 133370 h 1339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3985">
                <a:moveTo>
                  <a:pt x="0" y="0"/>
                </a:moveTo>
                <a:lnTo>
                  <a:pt x="0" y="13337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2" name="object 321">
            <a:extLst>
              <a:ext uri="{FF2B5EF4-FFF2-40B4-BE49-F238E27FC236}">
                <a16:creationId xmlns:a16="http://schemas.microsoft.com/office/drawing/2014/main" id="{50B85E04-73BA-40E0-9A9C-9EAA3D28CCF0}"/>
              </a:ext>
            </a:extLst>
          </p:cNvPr>
          <p:cNvSpPr>
            <a:spLocks/>
          </p:cNvSpPr>
          <p:nvPr/>
        </p:nvSpPr>
        <p:spPr bwMode="auto">
          <a:xfrm>
            <a:off x="2479675" y="28225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3" name="object 322">
            <a:extLst>
              <a:ext uri="{FF2B5EF4-FFF2-40B4-BE49-F238E27FC236}">
                <a16:creationId xmlns:a16="http://schemas.microsoft.com/office/drawing/2014/main" id="{57AC0BBC-2128-4655-B854-D3EEE07BCD6A}"/>
              </a:ext>
            </a:extLst>
          </p:cNvPr>
          <p:cNvSpPr>
            <a:spLocks/>
          </p:cNvSpPr>
          <p:nvPr/>
        </p:nvSpPr>
        <p:spPr bwMode="auto">
          <a:xfrm>
            <a:off x="247967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4" name="object 323">
            <a:extLst>
              <a:ext uri="{FF2B5EF4-FFF2-40B4-BE49-F238E27FC236}">
                <a16:creationId xmlns:a16="http://schemas.microsoft.com/office/drawing/2014/main" id="{F512A4A5-6262-409F-B638-8FCE09C16D4F}"/>
              </a:ext>
            </a:extLst>
          </p:cNvPr>
          <p:cNvSpPr>
            <a:spLocks/>
          </p:cNvSpPr>
          <p:nvPr/>
        </p:nvSpPr>
        <p:spPr bwMode="auto">
          <a:xfrm>
            <a:off x="2649538" y="2032000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5" name="object 324">
            <a:extLst>
              <a:ext uri="{FF2B5EF4-FFF2-40B4-BE49-F238E27FC236}">
                <a16:creationId xmlns:a16="http://schemas.microsoft.com/office/drawing/2014/main" id="{234727C1-E74D-4184-8E71-9B85E62019D3}"/>
              </a:ext>
            </a:extLst>
          </p:cNvPr>
          <p:cNvSpPr>
            <a:spLocks/>
          </p:cNvSpPr>
          <p:nvPr/>
        </p:nvSpPr>
        <p:spPr bwMode="auto">
          <a:xfrm>
            <a:off x="2649538" y="2190750"/>
            <a:ext cx="0" cy="309563"/>
          </a:xfrm>
          <a:custGeom>
            <a:avLst/>
            <a:gdLst>
              <a:gd name="T0" fmla="*/ 0 h 308610"/>
              <a:gd name="T1" fmla="*/ 308166 h 3086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8610">
                <a:moveTo>
                  <a:pt x="0" y="0"/>
                </a:moveTo>
                <a:lnTo>
                  <a:pt x="0" y="30816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6" name="object 325">
            <a:extLst>
              <a:ext uri="{FF2B5EF4-FFF2-40B4-BE49-F238E27FC236}">
                <a16:creationId xmlns:a16="http://schemas.microsoft.com/office/drawing/2014/main" id="{1FEAFEC5-230C-4A12-A332-4745C4548ECB}"/>
              </a:ext>
            </a:extLst>
          </p:cNvPr>
          <p:cNvSpPr>
            <a:spLocks/>
          </p:cNvSpPr>
          <p:nvPr/>
        </p:nvSpPr>
        <p:spPr bwMode="auto">
          <a:xfrm>
            <a:off x="2628900" y="20320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7" name="object 326">
            <a:extLst>
              <a:ext uri="{FF2B5EF4-FFF2-40B4-BE49-F238E27FC236}">
                <a16:creationId xmlns:a16="http://schemas.microsoft.com/office/drawing/2014/main" id="{4456EE96-E2C1-411B-9C3A-92CC01CE8F64}"/>
              </a:ext>
            </a:extLst>
          </p:cNvPr>
          <p:cNvSpPr>
            <a:spLocks/>
          </p:cNvSpPr>
          <p:nvPr/>
        </p:nvSpPr>
        <p:spPr bwMode="auto">
          <a:xfrm>
            <a:off x="2628900" y="24987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8" name="object 327">
            <a:extLst>
              <a:ext uri="{FF2B5EF4-FFF2-40B4-BE49-F238E27FC236}">
                <a16:creationId xmlns:a16="http://schemas.microsoft.com/office/drawing/2014/main" id="{A3211D85-FB86-4545-8FBC-AF20EAD56BDE}"/>
              </a:ext>
            </a:extLst>
          </p:cNvPr>
          <p:cNvSpPr>
            <a:spLocks/>
          </p:cNvSpPr>
          <p:nvPr/>
        </p:nvSpPr>
        <p:spPr bwMode="auto">
          <a:xfrm>
            <a:off x="2798763" y="2079625"/>
            <a:ext cx="0" cy="182563"/>
          </a:xfrm>
          <a:custGeom>
            <a:avLst/>
            <a:gdLst>
              <a:gd name="T0" fmla="*/ 0 h 182880"/>
              <a:gd name="T1" fmla="*/ 182879 h 1828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880">
                <a:moveTo>
                  <a:pt x="0" y="0"/>
                </a:moveTo>
                <a:lnTo>
                  <a:pt x="0" y="18287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9" name="object 328">
            <a:extLst>
              <a:ext uri="{FF2B5EF4-FFF2-40B4-BE49-F238E27FC236}">
                <a16:creationId xmlns:a16="http://schemas.microsoft.com/office/drawing/2014/main" id="{8D9594C2-BACE-4772-915C-7F18F1225E80}"/>
              </a:ext>
            </a:extLst>
          </p:cNvPr>
          <p:cNvSpPr>
            <a:spLocks/>
          </p:cNvSpPr>
          <p:nvPr/>
        </p:nvSpPr>
        <p:spPr bwMode="auto">
          <a:xfrm>
            <a:off x="2798763" y="2262188"/>
            <a:ext cx="0" cy="139700"/>
          </a:xfrm>
          <a:custGeom>
            <a:avLst/>
            <a:gdLst>
              <a:gd name="T0" fmla="*/ 0 h 139700"/>
              <a:gd name="T1" fmla="*/ 139432 h 1397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43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0" name="object 329">
            <a:extLst>
              <a:ext uri="{FF2B5EF4-FFF2-40B4-BE49-F238E27FC236}">
                <a16:creationId xmlns:a16="http://schemas.microsoft.com/office/drawing/2014/main" id="{9DA88828-1B91-4DD6-84AA-1051CDBCC1B7}"/>
              </a:ext>
            </a:extLst>
          </p:cNvPr>
          <p:cNvSpPr>
            <a:spLocks/>
          </p:cNvSpPr>
          <p:nvPr/>
        </p:nvSpPr>
        <p:spPr bwMode="auto">
          <a:xfrm>
            <a:off x="2778125" y="20796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1" name="object 330">
            <a:extLst>
              <a:ext uri="{FF2B5EF4-FFF2-40B4-BE49-F238E27FC236}">
                <a16:creationId xmlns:a16="http://schemas.microsoft.com/office/drawing/2014/main" id="{F3287561-19CE-4DED-89C6-52CC1D5EBC84}"/>
              </a:ext>
            </a:extLst>
          </p:cNvPr>
          <p:cNvSpPr>
            <a:spLocks/>
          </p:cNvSpPr>
          <p:nvPr/>
        </p:nvSpPr>
        <p:spPr bwMode="auto">
          <a:xfrm>
            <a:off x="2778125" y="2401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2" name="object 331">
            <a:extLst>
              <a:ext uri="{FF2B5EF4-FFF2-40B4-BE49-F238E27FC236}">
                <a16:creationId xmlns:a16="http://schemas.microsoft.com/office/drawing/2014/main" id="{05AB8B0B-DD69-486A-91A3-E3625DD6DF75}"/>
              </a:ext>
            </a:extLst>
          </p:cNvPr>
          <p:cNvSpPr>
            <a:spLocks/>
          </p:cNvSpPr>
          <p:nvPr/>
        </p:nvSpPr>
        <p:spPr bwMode="auto">
          <a:xfrm>
            <a:off x="2947988" y="2339975"/>
            <a:ext cx="0" cy="87313"/>
          </a:xfrm>
          <a:custGeom>
            <a:avLst/>
            <a:gdLst>
              <a:gd name="T0" fmla="*/ 0 h 88264"/>
              <a:gd name="T1" fmla="*/ 87903 h 882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8264">
                <a:moveTo>
                  <a:pt x="0" y="0"/>
                </a:moveTo>
                <a:lnTo>
                  <a:pt x="0" y="8790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3" name="object 332">
            <a:extLst>
              <a:ext uri="{FF2B5EF4-FFF2-40B4-BE49-F238E27FC236}">
                <a16:creationId xmlns:a16="http://schemas.microsoft.com/office/drawing/2014/main" id="{6BF21F21-5A8F-4C05-89FE-8AC1A3FD89E0}"/>
              </a:ext>
            </a:extLst>
          </p:cNvPr>
          <p:cNvSpPr>
            <a:spLocks/>
          </p:cNvSpPr>
          <p:nvPr/>
        </p:nvSpPr>
        <p:spPr bwMode="auto">
          <a:xfrm>
            <a:off x="2947988" y="2427288"/>
            <a:ext cx="0" cy="185737"/>
          </a:xfrm>
          <a:custGeom>
            <a:avLst/>
            <a:gdLst>
              <a:gd name="T0" fmla="*/ 0 h 186055"/>
              <a:gd name="T1" fmla="*/ 185910 h 1860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6055">
                <a:moveTo>
                  <a:pt x="0" y="0"/>
                </a:moveTo>
                <a:lnTo>
                  <a:pt x="0" y="18591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4" name="object 333">
            <a:extLst>
              <a:ext uri="{FF2B5EF4-FFF2-40B4-BE49-F238E27FC236}">
                <a16:creationId xmlns:a16="http://schemas.microsoft.com/office/drawing/2014/main" id="{0AE5D5CB-8DD5-44B9-8D11-C5282ED417A2}"/>
              </a:ext>
            </a:extLst>
          </p:cNvPr>
          <p:cNvSpPr>
            <a:spLocks/>
          </p:cNvSpPr>
          <p:nvPr/>
        </p:nvSpPr>
        <p:spPr bwMode="auto">
          <a:xfrm>
            <a:off x="2925763" y="2339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5" name="object 334">
            <a:extLst>
              <a:ext uri="{FF2B5EF4-FFF2-40B4-BE49-F238E27FC236}">
                <a16:creationId xmlns:a16="http://schemas.microsoft.com/office/drawing/2014/main" id="{6669D949-A231-43DB-8920-1FE38C257F88}"/>
              </a:ext>
            </a:extLst>
          </p:cNvPr>
          <p:cNvSpPr>
            <a:spLocks/>
          </p:cNvSpPr>
          <p:nvPr/>
        </p:nvSpPr>
        <p:spPr bwMode="auto">
          <a:xfrm>
            <a:off x="2925763" y="26130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6" name="object 335">
            <a:extLst>
              <a:ext uri="{FF2B5EF4-FFF2-40B4-BE49-F238E27FC236}">
                <a16:creationId xmlns:a16="http://schemas.microsoft.com/office/drawing/2014/main" id="{42DDB5ED-3395-4BB2-A8D2-B217C0283588}"/>
              </a:ext>
            </a:extLst>
          </p:cNvPr>
          <p:cNvSpPr>
            <a:spLocks/>
          </p:cNvSpPr>
          <p:nvPr/>
        </p:nvSpPr>
        <p:spPr bwMode="auto">
          <a:xfrm>
            <a:off x="3244850" y="2989263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7" name="object 336">
            <a:extLst>
              <a:ext uri="{FF2B5EF4-FFF2-40B4-BE49-F238E27FC236}">
                <a16:creationId xmlns:a16="http://schemas.microsoft.com/office/drawing/2014/main" id="{B82D899F-F76D-443A-A3B7-811739268A04}"/>
              </a:ext>
            </a:extLst>
          </p:cNvPr>
          <p:cNvSpPr>
            <a:spLocks/>
          </p:cNvSpPr>
          <p:nvPr/>
        </p:nvSpPr>
        <p:spPr bwMode="auto">
          <a:xfrm>
            <a:off x="3244850" y="3054350"/>
            <a:ext cx="0" cy="203200"/>
          </a:xfrm>
          <a:custGeom>
            <a:avLst/>
            <a:gdLst>
              <a:gd name="T0" fmla="*/ 0 h 203200"/>
              <a:gd name="T1" fmla="*/ 203069 h 203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3200">
                <a:moveTo>
                  <a:pt x="0" y="0"/>
                </a:moveTo>
                <a:lnTo>
                  <a:pt x="0" y="20306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8" name="object 337">
            <a:extLst>
              <a:ext uri="{FF2B5EF4-FFF2-40B4-BE49-F238E27FC236}">
                <a16:creationId xmlns:a16="http://schemas.microsoft.com/office/drawing/2014/main" id="{EF9218FC-A7F4-4DF7-BEAA-CED2322636B0}"/>
              </a:ext>
            </a:extLst>
          </p:cNvPr>
          <p:cNvSpPr>
            <a:spLocks/>
          </p:cNvSpPr>
          <p:nvPr/>
        </p:nvSpPr>
        <p:spPr bwMode="auto">
          <a:xfrm>
            <a:off x="3224213" y="29892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9" name="object 338">
            <a:extLst>
              <a:ext uri="{FF2B5EF4-FFF2-40B4-BE49-F238E27FC236}">
                <a16:creationId xmlns:a16="http://schemas.microsoft.com/office/drawing/2014/main" id="{CAB46F68-D095-4A37-84D2-56037B805F86}"/>
              </a:ext>
            </a:extLst>
          </p:cNvPr>
          <p:cNvSpPr>
            <a:spLocks/>
          </p:cNvSpPr>
          <p:nvPr/>
        </p:nvSpPr>
        <p:spPr bwMode="auto">
          <a:xfrm>
            <a:off x="3224213" y="32575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0" name="object 339">
            <a:extLst>
              <a:ext uri="{FF2B5EF4-FFF2-40B4-BE49-F238E27FC236}">
                <a16:creationId xmlns:a16="http://schemas.microsoft.com/office/drawing/2014/main" id="{8E76FBEC-80D9-4437-8914-82143CDC0FB0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1" name="object 340">
            <a:extLst>
              <a:ext uri="{FF2B5EF4-FFF2-40B4-BE49-F238E27FC236}">
                <a16:creationId xmlns:a16="http://schemas.microsoft.com/office/drawing/2014/main" id="{E4D61FAF-E8DE-44AF-9403-513F51C0E0D8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2" name="object 341">
            <a:extLst>
              <a:ext uri="{FF2B5EF4-FFF2-40B4-BE49-F238E27FC236}">
                <a16:creationId xmlns:a16="http://schemas.microsoft.com/office/drawing/2014/main" id="{F26C120C-22AB-4F2A-8CC1-738833757690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3" name="object 342">
            <a:extLst>
              <a:ext uri="{FF2B5EF4-FFF2-40B4-BE49-F238E27FC236}">
                <a16:creationId xmlns:a16="http://schemas.microsoft.com/office/drawing/2014/main" id="{6E8BCFE1-7C34-419A-BAF6-C9B89D06ABB9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4" name="object 343">
            <a:extLst>
              <a:ext uri="{FF2B5EF4-FFF2-40B4-BE49-F238E27FC236}">
                <a16:creationId xmlns:a16="http://schemas.microsoft.com/office/drawing/2014/main" id="{BE0A04F2-8A3C-4035-AC8F-0905E75D52D6}"/>
              </a:ext>
            </a:extLst>
          </p:cNvPr>
          <p:cNvSpPr>
            <a:spLocks/>
          </p:cNvSpPr>
          <p:nvPr/>
        </p:nvSpPr>
        <p:spPr bwMode="auto">
          <a:xfrm>
            <a:off x="3989388" y="3479800"/>
            <a:ext cx="0" cy="149225"/>
          </a:xfrm>
          <a:custGeom>
            <a:avLst/>
            <a:gdLst>
              <a:gd name="T0" fmla="*/ 0 h 147954"/>
              <a:gd name="T1" fmla="*/ 147515 h 1479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51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5" name="object 344">
            <a:extLst>
              <a:ext uri="{FF2B5EF4-FFF2-40B4-BE49-F238E27FC236}">
                <a16:creationId xmlns:a16="http://schemas.microsoft.com/office/drawing/2014/main" id="{400D2B0C-633D-47E7-8C5C-3B01529606D7}"/>
              </a:ext>
            </a:extLst>
          </p:cNvPr>
          <p:cNvSpPr>
            <a:spLocks/>
          </p:cNvSpPr>
          <p:nvPr/>
        </p:nvSpPr>
        <p:spPr bwMode="auto">
          <a:xfrm>
            <a:off x="3967163" y="362743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6" name="object 345">
            <a:extLst>
              <a:ext uri="{FF2B5EF4-FFF2-40B4-BE49-F238E27FC236}">
                <a16:creationId xmlns:a16="http://schemas.microsoft.com/office/drawing/2014/main" id="{C69942D4-81A9-49A6-A0D4-010E3996E969}"/>
              </a:ext>
            </a:extLst>
          </p:cNvPr>
          <p:cNvSpPr>
            <a:spLocks/>
          </p:cNvSpPr>
          <p:nvPr/>
        </p:nvSpPr>
        <p:spPr bwMode="auto">
          <a:xfrm>
            <a:off x="4583113" y="3360738"/>
            <a:ext cx="0" cy="120650"/>
          </a:xfrm>
          <a:custGeom>
            <a:avLst/>
            <a:gdLst>
              <a:gd name="T0" fmla="*/ 0 h 120650"/>
              <a:gd name="T1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3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7" name="object 346">
            <a:extLst>
              <a:ext uri="{FF2B5EF4-FFF2-40B4-BE49-F238E27FC236}">
                <a16:creationId xmlns:a16="http://schemas.microsoft.com/office/drawing/2014/main" id="{13C0BE2B-A151-40EA-A756-CD5C5AFF1070}"/>
              </a:ext>
            </a:extLst>
          </p:cNvPr>
          <p:cNvSpPr>
            <a:spLocks/>
          </p:cNvSpPr>
          <p:nvPr/>
        </p:nvSpPr>
        <p:spPr bwMode="auto">
          <a:xfrm>
            <a:off x="45831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8" name="object 347">
            <a:extLst>
              <a:ext uri="{FF2B5EF4-FFF2-40B4-BE49-F238E27FC236}">
                <a16:creationId xmlns:a16="http://schemas.microsoft.com/office/drawing/2014/main" id="{6BBF441A-420D-4DAA-ABD7-4FC72B57AFA9}"/>
              </a:ext>
            </a:extLst>
          </p:cNvPr>
          <p:cNvSpPr>
            <a:spLocks/>
          </p:cNvSpPr>
          <p:nvPr/>
        </p:nvSpPr>
        <p:spPr bwMode="auto">
          <a:xfrm>
            <a:off x="45624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9" name="object 348">
            <a:extLst>
              <a:ext uri="{FF2B5EF4-FFF2-40B4-BE49-F238E27FC236}">
                <a16:creationId xmlns:a16="http://schemas.microsoft.com/office/drawing/2014/main" id="{C62DC809-7147-4399-8629-C7A49E033EC5}"/>
              </a:ext>
            </a:extLst>
          </p:cNvPr>
          <p:cNvSpPr>
            <a:spLocks/>
          </p:cNvSpPr>
          <p:nvPr/>
        </p:nvSpPr>
        <p:spPr bwMode="auto">
          <a:xfrm>
            <a:off x="4562475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0" name="object 349">
            <a:extLst>
              <a:ext uri="{FF2B5EF4-FFF2-40B4-BE49-F238E27FC236}">
                <a16:creationId xmlns:a16="http://schemas.microsoft.com/office/drawing/2014/main" id="{DFD4E0F0-9FAD-43BF-A9E6-9314138EA8EF}"/>
              </a:ext>
            </a:extLst>
          </p:cNvPr>
          <p:cNvSpPr>
            <a:spLocks/>
          </p:cNvSpPr>
          <p:nvPr/>
        </p:nvSpPr>
        <p:spPr bwMode="auto">
          <a:xfrm>
            <a:off x="4732338" y="185737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1" name="object 350">
            <a:extLst>
              <a:ext uri="{FF2B5EF4-FFF2-40B4-BE49-F238E27FC236}">
                <a16:creationId xmlns:a16="http://schemas.microsoft.com/office/drawing/2014/main" id="{77CCD540-7AA0-4589-B5A5-C15F957EDC3F}"/>
              </a:ext>
            </a:extLst>
          </p:cNvPr>
          <p:cNvSpPr>
            <a:spLocks/>
          </p:cNvSpPr>
          <p:nvPr/>
        </p:nvSpPr>
        <p:spPr bwMode="auto">
          <a:xfrm>
            <a:off x="4732338" y="2079625"/>
            <a:ext cx="0" cy="390525"/>
          </a:xfrm>
          <a:custGeom>
            <a:avLst/>
            <a:gdLst>
              <a:gd name="T0" fmla="*/ 0 h 391160"/>
              <a:gd name="T1" fmla="*/ 391017 h 3911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91160">
                <a:moveTo>
                  <a:pt x="0" y="0"/>
                </a:moveTo>
                <a:lnTo>
                  <a:pt x="0" y="39101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2" name="object 351">
            <a:extLst>
              <a:ext uri="{FF2B5EF4-FFF2-40B4-BE49-F238E27FC236}">
                <a16:creationId xmlns:a16="http://schemas.microsoft.com/office/drawing/2014/main" id="{13222C92-0BC1-4201-807E-52099E535B73}"/>
              </a:ext>
            </a:extLst>
          </p:cNvPr>
          <p:cNvSpPr>
            <a:spLocks/>
          </p:cNvSpPr>
          <p:nvPr/>
        </p:nvSpPr>
        <p:spPr bwMode="auto">
          <a:xfrm>
            <a:off x="4710113" y="1857375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3" name="object 352">
            <a:extLst>
              <a:ext uri="{FF2B5EF4-FFF2-40B4-BE49-F238E27FC236}">
                <a16:creationId xmlns:a16="http://schemas.microsoft.com/office/drawing/2014/main" id="{3E900DEB-BC9B-4332-BD86-F50F582B54B8}"/>
              </a:ext>
            </a:extLst>
          </p:cNvPr>
          <p:cNvSpPr>
            <a:spLocks/>
          </p:cNvSpPr>
          <p:nvPr/>
        </p:nvSpPr>
        <p:spPr bwMode="auto">
          <a:xfrm>
            <a:off x="4710113" y="24701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4" name="object 353">
            <a:extLst>
              <a:ext uri="{FF2B5EF4-FFF2-40B4-BE49-F238E27FC236}">
                <a16:creationId xmlns:a16="http://schemas.microsoft.com/office/drawing/2014/main" id="{9FC76663-A1C6-40E2-AB07-9DCC05BA807E}"/>
              </a:ext>
            </a:extLst>
          </p:cNvPr>
          <p:cNvSpPr>
            <a:spLocks/>
          </p:cNvSpPr>
          <p:nvPr/>
        </p:nvSpPr>
        <p:spPr bwMode="auto">
          <a:xfrm>
            <a:off x="5029200" y="3090863"/>
            <a:ext cx="0" cy="79375"/>
          </a:xfrm>
          <a:custGeom>
            <a:avLst/>
            <a:gdLst>
              <a:gd name="T0" fmla="*/ 0 h 78105"/>
              <a:gd name="T1" fmla="*/ 77799 h 781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8105">
                <a:moveTo>
                  <a:pt x="0" y="0"/>
                </a:moveTo>
                <a:lnTo>
                  <a:pt x="0" y="7779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5" name="object 354">
            <a:extLst>
              <a:ext uri="{FF2B5EF4-FFF2-40B4-BE49-F238E27FC236}">
                <a16:creationId xmlns:a16="http://schemas.microsoft.com/office/drawing/2014/main" id="{0DBD88FF-4BCC-4D32-97D7-F95D9C328BC7}"/>
              </a:ext>
            </a:extLst>
          </p:cNvPr>
          <p:cNvSpPr>
            <a:spLocks/>
          </p:cNvSpPr>
          <p:nvPr/>
        </p:nvSpPr>
        <p:spPr bwMode="auto">
          <a:xfrm>
            <a:off x="5029200" y="3168650"/>
            <a:ext cx="0" cy="138113"/>
          </a:xfrm>
          <a:custGeom>
            <a:avLst/>
            <a:gdLst>
              <a:gd name="T0" fmla="*/ 0 h 137795"/>
              <a:gd name="T1" fmla="*/ 137395 h 1377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6" name="object 355">
            <a:extLst>
              <a:ext uri="{FF2B5EF4-FFF2-40B4-BE49-F238E27FC236}">
                <a16:creationId xmlns:a16="http://schemas.microsoft.com/office/drawing/2014/main" id="{86825E05-D150-4587-A467-20D3CCC9D5CE}"/>
              </a:ext>
            </a:extLst>
          </p:cNvPr>
          <p:cNvSpPr>
            <a:spLocks/>
          </p:cNvSpPr>
          <p:nvPr/>
        </p:nvSpPr>
        <p:spPr bwMode="auto">
          <a:xfrm>
            <a:off x="5008563" y="30908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7" name="object 356">
            <a:extLst>
              <a:ext uri="{FF2B5EF4-FFF2-40B4-BE49-F238E27FC236}">
                <a16:creationId xmlns:a16="http://schemas.microsoft.com/office/drawing/2014/main" id="{A691E524-3719-4809-AD83-C22E74D2CAF4}"/>
              </a:ext>
            </a:extLst>
          </p:cNvPr>
          <p:cNvSpPr>
            <a:spLocks/>
          </p:cNvSpPr>
          <p:nvPr/>
        </p:nvSpPr>
        <p:spPr bwMode="auto">
          <a:xfrm>
            <a:off x="5008563" y="33067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8" name="object 357">
            <a:extLst>
              <a:ext uri="{FF2B5EF4-FFF2-40B4-BE49-F238E27FC236}">
                <a16:creationId xmlns:a16="http://schemas.microsoft.com/office/drawing/2014/main" id="{46238ACD-2C4F-47F0-8DBF-8DD4EF2CA79D}"/>
              </a:ext>
            </a:extLst>
          </p:cNvPr>
          <p:cNvSpPr>
            <a:spLocks/>
          </p:cNvSpPr>
          <p:nvPr/>
        </p:nvSpPr>
        <p:spPr bwMode="auto">
          <a:xfrm>
            <a:off x="5475288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9" name="object 358">
            <a:extLst>
              <a:ext uri="{FF2B5EF4-FFF2-40B4-BE49-F238E27FC236}">
                <a16:creationId xmlns:a16="http://schemas.microsoft.com/office/drawing/2014/main" id="{E26549FA-C428-4E6D-BDC1-FF3A1C64481A}"/>
              </a:ext>
            </a:extLst>
          </p:cNvPr>
          <p:cNvSpPr>
            <a:spLocks/>
          </p:cNvSpPr>
          <p:nvPr/>
        </p:nvSpPr>
        <p:spPr bwMode="auto">
          <a:xfrm>
            <a:off x="5475288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0" name="object 359">
            <a:extLst>
              <a:ext uri="{FF2B5EF4-FFF2-40B4-BE49-F238E27FC236}">
                <a16:creationId xmlns:a16="http://schemas.microsoft.com/office/drawing/2014/main" id="{0E0F45AE-CFE2-4F13-BCF4-B8717C774983}"/>
              </a:ext>
            </a:extLst>
          </p:cNvPr>
          <p:cNvSpPr>
            <a:spLocks/>
          </p:cNvSpPr>
          <p:nvPr/>
        </p:nvSpPr>
        <p:spPr bwMode="auto">
          <a:xfrm>
            <a:off x="5454650" y="341788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1" name="object 360">
            <a:extLst>
              <a:ext uri="{FF2B5EF4-FFF2-40B4-BE49-F238E27FC236}">
                <a16:creationId xmlns:a16="http://schemas.microsoft.com/office/drawing/2014/main" id="{7211883C-1072-45F8-84C1-7FE1580F65D4}"/>
              </a:ext>
            </a:extLst>
          </p:cNvPr>
          <p:cNvSpPr>
            <a:spLocks/>
          </p:cNvSpPr>
          <p:nvPr/>
        </p:nvSpPr>
        <p:spPr bwMode="auto">
          <a:xfrm>
            <a:off x="5454650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2" name="object 361">
            <a:extLst>
              <a:ext uri="{FF2B5EF4-FFF2-40B4-BE49-F238E27FC236}">
                <a16:creationId xmlns:a16="http://schemas.microsoft.com/office/drawing/2014/main" id="{7AEFC612-F4C3-4E7D-84AB-8A5466D4A1BC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3" name="object 362">
            <a:extLst>
              <a:ext uri="{FF2B5EF4-FFF2-40B4-BE49-F238E27FC236}">
                <a16:creationId xmlns:a16="http://schemas.microsoft.com/office/drawing/2014/main" id="{4329CCA9-B188-487B-9E09-217157721316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4" name="object 363">
            <a:extLst>
              <a:ext uri="{FF2B5EF4-FFF2-40B4-BE49-F238E27FC236}">
                <a16:creationId xmlns:a16="http://schemas.microsoft.com/office/drawing/2014/main" id="{2EE5D907-3666-412C-AEE4-A75B5464D190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5" name="object 364">
            <a:extLst>
              <a:ext uri="{FF2B5EF4-FFF2-40B4-BE49-F238E27FC236}">
                <a16:creationId xmlns:a16="http://schemas.microsoft.com/office/drawing/2014/main" id="{EFA238F7-502E-4156-BFF9-9398B0491102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6" name="object 365">
            <a:extLst>
              <a:ext uri="{FF2B5EF4-FFF2-40B4-BE49-F238E27FC236}">
                <a16:creationId xmlns:a16="http://schemas.microsoft.com/office/drawing/2014/main" id="{ECFB8A04-EE4D-4C44-9DD2-123CC2AE935B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7" name="object 366">
            <a:extLst>
              <a:ext uri="{FF2B5EF4-FFF2-40B4-BE49-F238E27FC236}">
                <a16:creationId xmlns:a16="http://schemas.microsoft.com/office/drawing/2014/main" id="{ABBE4106-0427-402F-8210-7E858A58D11F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8" name="object 367">
            <a:extLst>
              <a:ext uri="{FF2B5EF4-FFF2-40B4-BE49-F238E27FC236}">
                <a16:creationId xmlns:a16="http://schemas.microsoft.com/office/drawing/2014/main" id="{9A2D9C3D-BA6C-4259-9D64-E46D358415F5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9" name="object 368">
            <a:extLst>
              <a:ext uri="{FF2B5EF4-FFF2-40B4-BE49-F238E27FC236}">
                <a16:creationId xmlns:a16="http://schemas.microsoft.com/office/drawing/2014/main" id="{D84EEC0F-6332-4667-8749-B6A63667D751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0" name="object 369">
            <a:extLst>
              <a:ext uri="{FF2B5EF4-FFF2-40B4-BE49-F238E27FC236}">
                <a16:creationId xmlns:a16="http://schemas.microsoft.com/office/drawing/2014/main" id="{36CF5CCC-DB98-4876-9A0A-BF9D98A897C0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1" name="object 370">
            <a:extLst>
              <a:ext uri="{FF2B5EF4-FFF2-40B4-BE49-F238E27FC236}">
                <a16:creationId xmlns:a16="http://schemas.microsoft.com/office/drawing/2014/main" id="{40BB444B-7F1A-434E-909B-D8F99E88EA72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2" name="object 371">
            <a:extLst>
              <a:ext uri="{FF2B5EF4-FFF2-40B4-BE49-F238E27FC236}">
                <a16:creationId xmlns:a16="http://schemas.microsoft.com/office/drawing/2014/main" id="{9CC148BA-DC18-4AD9-B1D9-CA27AA82A2D1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3" name="object 372">
            <a:extLst>
              <a:ext uri="{FF2B5EF4-FFF2-40B4-BE49-F238E27FC236}">
                <a16:creationId xmlns:a16="http://schemas.microsoft.com/office/drawing/2014/main" id="{6886C3A5-0175-4908-A3DB-E319F6D23D22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4" name="object 373">
            <a:extLst>
              <a:ext uri="{FF2B5EF4-FFF2-40B4-BE49-F238E27FC236}">
                <a16:creationId xmlns:a16="http://schemas.microsoft.com/office/drawing/2014/main" id="{49FA0CAE-1CFF-4789-8CD9-3586F8CFB345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5" name="object 374">
            <a:extLst>
              <a:ext uri="{FF2B5EF4-FFF2-40B4-BE49-F238E27FC236}">
                <a16:creationId xmlns:a16="http://schemas.microsoft.com/office/drawing/2014/main" id="{CBB75450-D3EB-40D3-8D33-A7D2328057AC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6" name="object 375">
            <a:extLst>
              <a:ext uri="{FF2B5EF4-FFF2-40B4-BE49-F238E27FC236}">
                <a16:creationId xmlns:a16="http://schemas.microsoft.com/office/drawing/2014/main" id="{129173D4-3502-4B13-BDF5-7CFED960C107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7" name="object 376">
            <a:extLst>
              <a:ext uri="{FF2B5EF4-FFF2-40B4-BE49-F238E27FC236}">
                <a16:creationId xmlns:a16="http://schemas.microsoft.com/office/drawing/2014/main" id="{72055997-B564-41C2-8BF1-616396A8EA42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8" name="object 377">
            <a:extLst>
              <a:ext uri="{FF2B5EF4-FFF2-40B4-BE49-F238E27FC236}">
                <a16:creationId xmlns:a16="http://schemas.microsoft.com/office/drawing/2014/main" id="{F58CF8B2-D3D1-4F94-A4A2-A17B66B4AFA6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9" name="object 378">
            <a:extLst>
              <a:ext uri="{FF2B5EF4-FFF2-40B4-BE49-F238E27FC236}">
                <a16:creationId xmlns:a16="http://schemas.microsoft.com/office/drawing/2014/main" id="{BA162CD7-281B-4637-A69D-FD4C885B4E7A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0" name="object 379">
            <a:extLst>
              <a:ext uri="{FF2B5EF4-FFF2-40B4-BE49-F238E27FC236}">
                <a16:creationId xmlns:a16="http://schemas.microsoft.com/office/drawing/2014/main" id="{80A93EFA-42C5-499B-A548-DA4577944F4D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1" name="object 380">
            <a:extLst>
              <a:ext uri="{FF2B5EF4-FFF2-40B4-BE49-F238E27FC236}">
                <a16:creationId xmlns:a16="http://schemas.microsoft.com/office/drawing/2014/main" id="{71B0C9C4-47C7-4B08-82E8-1F3C98AE4BDD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2" name="object 381">
            <a:extLst>
              <a:ext uri="{FF2B5EF4-FFF2-40B4-BE49-F238E27FC236}">
                <a16:creationId xmlns:a16="http://schemas.microsoft.com/office/drawing/2014/main" id="{0F7F8248-E28C-45D4-882F-2AA226244CAB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3" name="object 382">
            <a:extLst>
              <a:ext uri="{FF2B5EF4-FFF2-40B4-BE49-F238E27FC236}">
                <a16:creationId xmlns:a16="http://schemas.microsoft.com/office/drawing/2014/main" id="{93EBF7BD-C4FE-4D48-B72A-1A33F8C4E89D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4" name="object 383">
            <a:extLst>
              <a:ext uri="{FF2B5EF4-FFF2-40B4-BE49-F238E27FC236}">
                <a16:creationId xmlns:a16="http://schemas.microsoft.com/office/drawing/2014/main" id="{74C88E5B-6A33-4B4E-9F60-89F789CB86AE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5" name="object 384">
            <a:extLst>
              <a:ext uri="{FF2B5EF4-FFF2-40B4-BE49-F238E27FC236}">
                <a16:creationId xmlns:a16="http://schemas.microsoft.com/office/drawing/2014/main" id="{26DE97E1-50E2-4E1F-AB24-D856CC7DAA79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6" name="object 385">
            <a:extLst>
              <a:ext uri="{FF2B5EF4-FFF2-40B4-BE49-F238E27FC236}">
                <a16:creationId xmlns:a16="http://schemas.microsoft.com/office/drawing/2014/main" id="{83253DEF-AFB1-4A28-8B5D-8F22A07E69CD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7" name="object 386">
            <a:extLst>
              <a:ext uri="{FF2B5EF4-FFF2-40B4-BE49-F238E27FC236}">
                <a16:creationId xmlns:a16="http://schemas.microsoft.com/office/drawing/2014/main" id="{81A4E955-1A7F-441C-B587-8FE801ECE29C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8" name="object 387">
            <a:extLst>
              <a:ext uri="{FF2B5EF4-FFF2-40B4-BE49-F238E27FC236}">
                <a16:creationId xmlns:a16="http://schemas.microsoft.com/office/drawing/2014/main" id="{FFDB930E-B1C1-455F-880D-2A442C729621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9" name="object 388">
            <a:extLst>
              <a:ext uri="{FF2B5EF4-FFF2-40B4-BE49-F238E27FC236}">
                <a16:creationId xmlns:a16="http://schemas.microsoft.com/office/drawing/2014/main" id="{7857FFB0-6ACC-4CB6-A909-0DE93E942673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0" name="object 389">
            <a:extLst>
              <a:ext uri="{FF2B5EF4-FFF2-40B4-BE49-F238E27FC236}">
                <a16:creationId xmlns:a16="http://schemas.microsoft.com/office/drawing/2014/main" id="{6B28ACD3-F65F-428A-8E77-6A183F4F5066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1" name="object 390">
            <a:extLst>
              <a:ext uri="{FF2B5EF4-FFF2-40B4-BE49-F238E27FC236}">
                <a16:creationId xmlns:a16="http://schemas.microsoft.com/office/drawing/2014/main" id="{23748D00-77EE-49C5-80B3-CD671A1CAC40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2" name="object 391">
            <a:extLst>
              <a:ext uri="{FF2B5EF4-FFF2-40B4-BE49-F238E27FC236}">
                <a16:creationId xmlns:a16="http://schemas.microsoft.com/office/drawing/2014/main" id="{DFF50C57-9507-4154-B720-E1B453B518F5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3" name="object 392">
            <a:extLst>
              <a:ext uri="{FF2B5EF4-FFF2-40B4-BE49-F238E27FC236}">
                <a16:creationId xmlns:a16="http://schemas.microsoft.com/office/drawing/2014/main" id="{1215EACA-F017-4A36-9281-8AC93E14ABCB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4" name="object 393">
            <a:extLst>
              <a:ext uri="{FF2B5EF4-FFF2-40B4-BE49-F238E27FC236}">
                <a16:creationId xmlns:a16="http://schemas.microsoft.com/office/drawing/2014/main" id="{933036C5-DCC0-4B56-BA8E-5F0C35DE921D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5" name="object 394">
            <a:extLst>
              <a:ext uri="{FF2B5EF4-FFF2-40B4-BE49-F238E27FC236}">
                <a16:creationId xmlns:a16="http://schemas.microsoft.com/office/drawing/2014/main" id="{D364F8BC-244E-43FB-A794-9683EB29B373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6" name="object 395">
            <a:extLst>
              <a:ext uri="{FF2B5EF4-FFF2-40B4-BE49-F238E27FC236}">
                <a16:creationId xmlns:a16="http://schemas.microsoft.com/office/drawing/2014/main" id="{9B5A7DCE-F1B2-4A3F-9904-7CBFC65DF239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7" name="object 396">
            <a:extLst>
              <a:ext uri="{FF2B5EF4-FFF2-40B4-BE49-F238E27FC236}">
                <a16:creationId xmlns:a16="http://schemas.microsoft.com/office/drawing/2014/main" id="{88FEE37B-35A0-4273-BDBC-1092EE6D39F0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8" name="object 397">
            <a:extLst>
              <a:ext uri="{FF2B5EF4-FFF2-40B4-BE49-F238E27FC236}">
                <a16:creationId xmlns:a16="http://schemas.microsoft.com/office/drawing/2014/main" id="{7F71143B-0C8E-47DF-9CD8-7EB611CA28C5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9" name="object 398">
            <a:extLst>
              <a:ext uri="{FF2B5EF4-FFF2-40B4-BE49-F238E27FC236}">
                <a16:creationId xmlns:a16="http://schemas.microsoft.com/office/drawing/2014/main" id="{AA341838-7203-4E10-85F0-5C6F304B2129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0" name="object 399">
            <a:extLst>
              <a:ext uri="{FF2B5EF4-FFF2-40B4-BE49-F238E27FC236}">
                <a16:creationId xmlns:a16="http://schemas.microsoft.com/office/drawing/2014/main" id="{C5A3AEAA-A348-4C62-91A3-3D51352CC5A3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1" name="object 400">
            <a:extLst>
              <a:ext uri="{FF2B5EF4-FFF2-40B4-BE49-F238E27FC236}">
                <a16:creationId xmlns:a16="http://schemas.microsoft.com/office/drawing/2014/main" id="{75EF1869-85E1-4968-8B40-81ECECCEE8FF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2" name="object 401">
            <a:extLst>
              <a:ext uri="{FF2B5EF4-FFF2-40B4-BE49-F238E27FC236}">
                <a16:creationId xmlns:a16="http://schemas.microsoft.com/office/drawing/2014/main" id="{F340F94E-C6F2-45F9-B195-6E7D9A539152}"/>
              </a:ext>
            </a:extLst>
          </p:cNvPr>
          <p:cNvSpPr>
            <a:spLocks/>
          </p:cNvSpPr>
          <p:nvPr/>
        </p:nvSpPr>
        <p:spPr bwMode="auto">
          <a:xfrm>
            <a:off x="858838" y="2117725"/>
            <a:ext cx="3279775" cy="1373188"/>
          </a:xfrm>
          <a:custGeom>
            <a:avLst/>
            <a:gdLst>
              <a:gd name="T0" fmla="*/ 447957 w 3279775"/>
              <a:gd name="T1" fmla="*/ 358853 h 1372870"/>
              <a:gd name="T2" fmla="*/ 1195506 w 3279775"/>
              <a:gd name="T3" fmla="*/ 1372250 h 1372870"/>
              <a:gd name="T4" fmla="*/ 1195727 w 3279775"/>
              <a:gd name="T5" fmla="*/ 1353709 h 1372870"/>
              <a:gd name="T6" fmla="*/ 906106 w 3279775"/>
              <a:gd name="T7" fmla="*/ 1135568 h 1372870"/>
              <a:gd name="T8" fmla="*/ 608996 w 3279775"/>
              <a:gd name="T9" fmla="*/ 587705 h 1372870"/>
              <a:gd name="T10" fmla="*/ 2081918 w 3279775"/>
              <a:gd name="T11" fmla="*/ 287790 h 1372870"/>
              <a:gd name="T12" fmla="*/ 2680252 w 3279775"/>
              <a:gd name="T13" fmla="*/ 1372157 h 1372870"/>
              <a:gd name="T14" fmla="*/ 2683042 w 3279775"/>
              <a:gd name="T15" fmla="*/ 1353600 h 1372870"/>
              <a:gd name="T16" fmla="*/ 2393862 w 3279775"/>
              <a:gd name="T17" fmla="*/ 933087 h 1372870"/>
              <a:gd name="T18" fmla="*/ 2099860 w 3279775"/>
              <a:gd name="T19" fmla="*/ 287790 h 1372870"/>
              <a:gd name="T20" fmla="*/ 0 w 3279775"/>
              <a:gd name="T21" fmla="*/ 1359965 h 1372870"/>
              <a:gd name="T22" fmla="*/ 165355 w 3279775"/>
              <a:gd name="T23" fmla="*/ 808305 h 1372870"/>
              <a:gd name="T24" fmla="*/ 2689945 w 3279775"/>
              <a:gd name="T25" fmla="*/ 1356968 h 1372870"/>
              <a:gd name="T26" fmla="*/ 2687282 w 3279775"/>
              <a:gd name="T27" fmla="*/ 1353153 h 1372870"/>
              <a:gd name="T28" fmla="*/ 3279319 w 3279775"/>
              <a:gd name="T29" fmla="*/ 1309059 h 1372870"/>
              <a:gd name="T30" fmla="*/ 1195727 w 3279775"/>
              <a:gd name="T31" fmla="*/ 1353709 h 1372870"/>
              <a:gd name="T32" fmla="*/ 1488028 w 3279775"/>
              <a:gd name="T33" fmla="*/ 1292049 h 1372870"/>
              <a:gd name="T34" fmla="*/ 1277141 w 3279775"/>
              <a:gd name="T35" fmla="*/ 1355031 h 1372870"/>
              <a:gd name="T36" fmla="*/ 1486595 w 3279775"/>
              <a:gd name="T37" fmla="*/ 1297288 h 1372870"/>
              <a:gd name="T38" fmla="*/ 1488028 w 3279775"/>
              <a:gd name="T39" fmla="*/ 1292049 h 1372870"/>
              <a:gd name="T40" fmla="*/ 1504945 w 3279775"/>
              <a:gd name="T41" fmla="*/ 1291065 h 1372870"/>
              <a:gd name="T42" fmla="*/ 1503244 w 3279775"/>
              <a:gd name="T43" fmla="*/ 1297288 h 1372870"/>
              <a:gd name="T44" fmla="*/ 1635518 w 3279775"/>
              <a:gd name="T45" fmla="*/ 752650 h 1372870"/>
              <a:gd name="T46" fmla="*/ 1492690 w 3279775"/>
              <a:gd name="T47" fmla="*/ 1291065 h 1372870"/>
              <a:gd name="T48" fmla="*/ 1651844 w 3279775"/>
              <a:gd name="T49" fmla="*/ 752650 h 1372870"/>
              <a:gd name="T50" fmla="*/ 905184 w 3279775"/>
              <a:gd name="T51" fmla="*/ 1133867 h 1372870"/>
              <a:gd name="T52" fmla="*/ 906106 w 3279775"/>
              <a:gd name="T53" fmla="*/ 1135568 h 1372870"/>
              <a:gd name="T54" fmla="*/ 904576 w 3279775"/>
              <a:gd name="T55" fmla="*/ 1132747 h 1372870"/>
              <a:gd name="T56" fmla="*/ 904576 w 3279775"/>
              <a:gd name="T57" fmla="*/ 1132747 h 1372870"/>
              <a:gd name="T58" fmla="*/ 2393530 w 3279775"/>
              <a:gd name="T59" fmla="*/ 932358 h 1372870"/>
              <a:gd name="T60" fmla="*/ 2393862 w 3279775"/>
              <a:gd name="T61" fmla="*/ 933087 h 1372870"/>
              <a:gd name="T62" fmla="*/ 2393172 w 3279775"/>
              <a:gd name="T63" fmla="*/ 931572 h 1372870"/>
              <a:gd name="T64" fmla="*/ 2393172 w 3279775"/>
              <a:gd name="T65" fmla="*/ 931572 h 1372870"/>
              <a:gd name="T66" fmla="*/ 148849 w 3279775"/>
              <a:gd name="T67" fmla="*/ 808558 h 1372870"/>
              <a:gd name="T68" fmla="*/ 308665 w 3279775"/>
              <a:gd name="T69" fmla="*/ 204811 h 1372870"/>
              <a:gd name="T70" fmla="*/ 318098 w 3279775"/>
              <a:gd name="T71" fmla="*/ 189951 h 1372870"/>
              <a:gd name="T72" fmla="*/ 1635357 w 3279775"/>
              <a:gd name="T73" fmla="*/ 753239 h 1372870"/>
              <a:gd name="T74" fmla="*/ 1785395 w 3279775"/>
              <a:gd name="T75" fmla="*/ 57170 h 1372870"/>
              <a:gd name="T76" fmla="*/ 1651844 w 3279775"/>
              <a:gd name="T77" fmla="*/ 752650 h 1372870"/>
              <a:gd name="T78" fmla="*/ 1799714 w 3279775"/>
              <a:gd name="T79" fmla="*/ 66516 h 1372870"/>
              <a:gd name="T80" fmla="*/ 1934171 w 3279775"/>
              <a:gd name="T81" fmla="*/ 15576 h 1372870"/>
              <a:gd name="T82" fmla="*/ 595631 w 3279775"/>
              <a:gd name="T83" fmla="*/ 597556 h 1372870"/>
              <a:gd name="T84" fmla="*/ 447575 w 3279775"/>
              <a:gd name="T85" fmla="*/ 358431 h 1372870"/>
              <a:gd name="T86" fmla="*/ 447002 w 3279775"/>
              <a:gd name="T87" fmla="*/ 357506 h 1372870"/>
              <a:gd name="T88" fmla="*/ 447002 w 3279775"/>
              <a:gd name="T89" fmla="*/ 357506 h 1372870"/>
              <a:gd name="T90" fmla="*/ 308665 w 3279775"/>
              <a:gd name="T91" fmla="*/ 204811 h 1372870"/>
              <a:gd name="T92" fmla="*/ 466421 w 3279775"/>
              <a:gd name="T93" fmla="*/ 357506 h 1372870"/>
              <a:gd name="T94" fmla="*/ 2082055 w 3279775"/>
              <a:gd name="T95" fmla="*/ 288090 h 1372870"/>
              <a:gd name="T96" fmla="*/ 1952835 w 3279775"/>
              <a:gd name="T97" fmla="*/ 15576 h 1372870"/>
              <a:gd name="T98" fmla="*/ 1937416 w 3279775"/>
              <a:gd name="T99" fmla="*/ 21557 h 1372870"/>
              <a:gd name="T100" fmla="*/ 2099860 w 3279775"/>
              <a:gd name="T101" fmla="*/ 287790 h 1372870"/>
              <a:gd name="T102" fmla="*/ 312193 w 3279775"/>
              <a:gd name="T103" fmla="*/ 189951 h 1372870"/>
              <a:gd name="T104" fmla="*/ 312193 w 3279775"/>
              <a:gd name="T105" fmla="*/ 189951 h 1372870"/>
              <a:gd name="T106" fmla="*/ 1798650 w 3279775"/>
              <a:gd name="T107" fmla="*/ 71455 h 1372870"/>
              <a:gd name="T108" fmla="*/ 1794354 w 3279775"/>
              <a:gd name="T109" fmla="*/ 73000 h 1372870"/>
              <a:gd name="T110" fmla="*/ 1812384 w 3279775"/>
              <a:gd name="T111" fmla="*/ 66516 h 1372870"/>
              <a:gd name="T112" fmla="*/ 1812384 w 3279775"/>
              <a:gd name="T113" fmla="*/ 66516 h 1372870"/>
              <a:gd name="T114" fmla="*/ 1943276 w 3279775"/>
              <a:gd name="T115" fmla="*/ 19449 h 1372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79775" h="1372870">
                <a:moveTo>
                  <a:pt x="466421" y="357506"/>
                </a:moveTo>
                <a:lnTo>
                  <a:pt x="447002" y="357506"/>
                </a:lnTo>
                <a:lnTo>
                  <a:pt x="447957" y="358853"/>
                </a:lnTo>
                <a:lnTo>
                  <a:pt x="595924" y="597977"/>
                </a:lnTo>
                <a:lnTo>
                  <a:pt x="893549" y="1146884"/>
                </a:lnTo>
                <a:lnTo>
                  <a:pt x="1195506" y="1372250"/>
                </a:lnTo>
                <a:lnTo>
                  <a:pt x="1277141" y="1355031"/>
                </a:lnTo>
                <a:lnTo>
                  <a:pt x="1201528" y="1355031"/>
                </a:lnTo>
                <a:lnTo>
                  <a:pt x="1195727" y="1353709"/>
                </a:lnTo>
                <a:lnTo>
                  <a:pt x="1198868" y="1353046"/>
                </a:lnTo>
                <a:lnTo>
                  <a:pt x="907462" y="1135568"/>
                </a:lnTo>
                <a:lnTo>
                  <a:pt x="906106" y="1135568"/>
                </a:lnTo>
                <a:lnTo>
                  <a:pt x="903683" y="1132747"/>
                </a:lnTo>
                <a:lnTo>
                  <a:pt x="904576" y="1132747"/>
                </a:lnTo>
                <a:lnTo>
                  <a:pt x="608996" y="587705"/>
                </a:lnTo>
                <a:lnTo>
                  <a:pt x="466421" y="357506"/>
                </a:lnTo>
                <a:close/>
              </a:path>
              <a:path w="3279775" h="1372870">
                <a:moveTo>
                  <a:pt x="2099860" y="287790"/>
                </a:moveTo>
                <a:lnTo>
                  <a:pt x="2081918" y="287790"/>
                </a:lnTo>
                <a:lnTo>
                  <a:pt x="2082212" y="288379"/>
                </a:lnTo>
                <a:lnTo>
                  <a:pt x="2380130" y="942265"/>
                </a:lnTo>
                <a:lnTo>
                  <a:pt x="2680252" y="1372157"/>
                </a:lnTo>
                <a:lnTo>
                  <a:pt x="2824463" y="1356968"/>
                </a:lnTo>
                <a:lnTo>
                  <a:pt x="2689945" y="1356968"/>
                </a:lnTo>
                <a:lnTo>
                  <a:pt x="2683042" y="1353600"/>
                </a:lnTo>
                <a:lnTo>
                  <a:pt x="2687282" y="1353153"/>
                </a:lnTo>
                <a:lnTo>
                  <a:pt x="2394039" y="933087"/>
                </a:lnTo>
                <a:lnTo>
                  <a:pt x="2393862" y="933087"/>
                </a:lnTo>
                <a:lnTo>
                  <a:pt x="2392981" y="931572"/>
                </a:lnTo>
                <a:lnTo>
                  <a:pt x="2393172" y="931572"/>
                </a:lnTo>
                <a:lnTo>
                  <a:pt x="2099860" y="287790"/>
                </a:lnTo>
                <a:close/>
              </a:path>
              <a:path w="3279775" h="1372870">
                <a:moveTo>
                  <a:pt x="165355" y="808305"/>
                </a:moveTo>
                <a:lnTo>
                  <a:pt x="148922" y="808305"/>
                </a:lnTo>
                <a:lnTo>
                  <a:pt x="0" y="1359965"/>
                </a:lnTo>
                <a:lnTo>
                  <a:pt x="15156" y="1365337"/>
                </a:lnTo>
                <a:lnTo>
                  <a:pt x="164115" y="813525"/>
                </a:lnTo>
                <a:lnTo>
                  <a:pt x="165355" y="808305"/>
                </a:lnTo>
                <a:close/>
              </a:path>
              <a:path w="3279775" h="1372870">
                <a:moveTo>
                  <a:pt x="2687282" y="1353153"/>
                </a:moveTo>
                <a:lnTo>
                  <a:pt x="2683042" y="1353600"/>
                </a:lnTo>
                <a:lnTo>
                  <a:pt x="2689945" y="1356968"/>
                </a:lnTo>
                <a:lnTo>
                  <a:pt x="2687282" y="1353153"/>
                </a:lnTo>
                <a:close/>
              </a:path>
              <a:path w="3279775" h="1372870">
                <a:moveTo>
                  <a:pt x="3277851" y="1290956"/>
                </a:moveTo>
                <a:lnTo>
                  <a:pt x="2687282" y="1353153"/>
                </a:lnTo>
                <a:lnTo>
                  <a:pt x="2689945" y="1356968"/>
                </a:lnTo>
                <a:lnTo>
                  <a:pt x="2824463" y="1356968"/>
                </a:lnTo>
                <a:lnTo>
                  <a:pt x="3279319" y="1309059"/>
                </a:lnTo>
                <a:lnTo>
                  <a:pt x="3277851" y="1290956"/>
                </a:lnTo>
                <a:close/>
              </a:path>
              <a:path w="3279775" h="1372870">
                <a:moveTo>
                  <a:pt x="1198868" y="1353046"/>
                </a:moveTo>
                <a:lnTo>
                  <a:pt x="1195727" y="1353709"/>
                </a:lnTo>
                <a:lnTo>
                  <a:pt x="1201528" y="1355031"/>
                </a:lnTo>
                <a:lnTo>
                  <a:pt x="1198868" y="1353046"/>
                </a:lnTo>
                <a:close/>
              </a:path>
              <a:path w="3279775" h="1372870">
                <a:moveTo>
                  <a:pt x="1488028" y="1292049"/>
                </a:moveTo>
                <a:lnTo>
                  <a:pt x="1198868" y="1353046"/>
                </a:lnTo>
                <a:lnTo>
                  <a:pt x="1201528" y="1355031"/>
                </a:lnTo>
                <a:lnTo>
                  <a:pt x="1277141" y="1355031"/>
                </a:lnTo>
                <a:lnTo>
                  <a:pt x="1500327" y="1307956"/>
                </a:lnTo>
                <a:lnTo>
                  <a:pt x="1503244" y="1297288"/>
                </a:lnTo>
                <a:lnTo>
                  <a:pt x="1486595" y="1297288"/>
                </a:lnTo>
                <a:lnTo>
                  <a:pt x="1488028" y="1292049"/>
                </a:lnTo>
                <a:close/>
              </a:path>
              <a:path w="3279775" h="1372870">
                <a:moveTo>
                  <a:pt x="1492690" y="1291065"/>
                </a:moveTo>
                <a:lnTo>
                  <a:pt x="1488028" y="1292049"/>
                </a:lnTo>
                <a:lnTo>
                  <a:pt x="1486595" y="1297288"/>
                </a:lnTo>
                <a:lnTo>
                  <a:pt x="1492690" y="1291065"/>
                </a:lnTo>
                <a:close/>
              </a:path>
              <a:path w="3279775" h="1372870">
                <a:moveTo>
                  <a:pt x="1504945" y="1291065"/>
                </a:moveTo>
                <a:lnTo>
                  <a:pt x="1492690" y="1291065"/>
                </a:lnTo>
                <a:lnTo>
                  <a:pt x="1486595" y="1297288"/>
                </a:lnTo>
                <a:lnTo>
                  <a:pt x="1503244" y="1297288"/>
                </a:lnTo>
                <a:lnTo>
                  <a:pt x="1504945" y="1291065"/>
                </a:lnTo>
                <a:close/>
              </a:path>
              <a:path w="3279775" h="1372870">
                <a:moveTo>
                  <a:pt x="1651844" y="752650"/>
                </a:moveTo>
                <a:lnTo>
                  <a:pt x="1635518" y="752650"/>
                </a:lnTo>
                <a:lnTo>
                  <a:pt x="1635371" y="753239"/>
                </a:lnTo>
                <a:lnTo>
                  <a:pt x="1488028" y="1292049"/>
                </a:lnTo>
                <a:lnTo>
                  <a:pt x="1492690" y="1291065"/>
                </a:lnTo>
                <a:lnTo>
                  <a:pt x="1504945" y="1291065"/>
                </a:lnTo>
                <a:lnTo>
                  <a:pt x="1650719" y="757870"/>
                </a:lnTo>
                <a:lnTo>
                  <a:pt x="1651844" y="752650"/>
                </a:lnTo>
                <a:close/>
              </a:path>
              <a:path w="3279775" h="1372870">
                <a:moveTo>
                  <a:pt x="903683" y="1132747"/>
                </a:moveTo>
                <a:lnTo>
                  <a:pt x="906106" y="1135568"/>
                </a:lnTo>
                <a:lnTo>
                  <a:pt x="905184" y="1133867"/>
                </a:lnTo>
                <a:lnTo>
                  <a:pt x="903683" y="1132747"/>
                </a:lnTo>
                <a:close/>
              </a:path>
              <a:path w="3279775" h="1372870">
                <a:moveTo>
                  <a:pt x="905184" y="1133867"/>
                </a:moveTo>
                <a:lnTo>
                  <a:pt x="906106" y="1135568"/>
                </a:lnTo>
                <a:lnTo>
                  <a:pt x="907462" y="1135568"/>
                </a:lnTo>
                <a:lnTo>
                  <a:pt x="905184" y="1133867"/>
                </a:lnTo>
                <a:close/>
              </a:path>
              <a:path w="3279775" h="1372870">
                <a:moveTo>
                  <a:pt x="904576" y="1132747"/>
                </a:moveTo>
                <a:lnTo>
                  <a:pt x="903683" y="1132747"/>
                </a:lnTo>
                <a:lnTo>
                  <a:pt x="905184" y="1133867"/>
                </a:lnTo>
                <a:lnTo>
                  <a:pt x="904576" y="1132747"/>
                </a:lnTo>
                <a:close/>
              </a:path>
              <a:path w="3279775" h="1372870">
                <a:moveTo>
                  <a:pt x="2392981" y="931572"/>
                </a:moveTo>
                <a:lnTo>
                  <a:pt x="2393862" y="933087"/>
                </a:lnTo>
                <a:lnTo>
                  <a:pt x="2393530" y="932358"/>
                </a:lnTo>
                <a:lnTo>
                  <a:pt x="2392981" y="931572"/>
                </a:lnTo>
                <a:close/>
              </a:path>
              <a:path w="3279775" h="1372870">
                <a:moveTo>
                  <a:pt x="2393530" y="932358"/>
                </a:moveTo>
                <a:lnTo>
                  <a:pt x="2393862" y="933087"/>
                </a:lnTo>
                <a:lnTo>
                  <a:pt x="2394039" y="933087"/>
                </a:lnTo>
                <a:lnTo>
                  <a:pt x="2393530" y="932358"/>
                </a:lnTo>
                <a:close/>
              </a:path>
              <a:path w="3279775" h="1372870">
                <a:moveTo>
                  <a:pt x="2393172" y="931572"/>
                </a:moveTo>
                <a:lnTo>
                  <a:pt x="2392981" y="931572"/>
                </a:lnTo>
                <a:lnTo>
                  <a:pt x="2393530" y="932358"/>
                </a:lnTo>
                <a:lnTo>
                  <a:pt x="2393172" y="931572"/>
                </a:lnTo>
                <a:close/>
              </a:path>
              <a:path w="3279775" h="1372870">
                <a:moveTo>
                  <a:pt x="304240" y="174627"/>
                </a:moveTo>
                <a:lnTo>
                  <a:pt x="299012" y="176227"/>
                </a:lnTo>
                <a:lnTo>
                  <a:pt x="148849" y="808558"/>
                </a:lnTo>
                <a:lnTo>
                  <a:pt x="148922" y="808305"/>
                </a:lnTo>
                <a:lnTo>
                  <a:pt x="165355" y="808305"/>
                </a:lnTo>
                <a:lnTo>
                  <a:pt x="308665" y="204811"/>
                </a:lnTo>
                <a:lnTo>
                  <a:pt x="299034" y="194161"/>
                </a:lnTo>
                <a:lnTo>
                  <a:pt x="312193" y="189951"/>
                </a:lnTo>
                <a:lnTo>
                  <a:pt x="318098" y="189951"/>
                </a:lnTo>
                <a:lnTo>
                  <a:pt x="304240" y="174627"/>
                </a:lnTo>
                <a:close/>
              </a:path>
              <a:path w="3279775" h="1372870">
                <a:moveTo>
                  <a:pt x="1635424" y="752992"/>
                </a:moveTo>
                <a:lnTo>
                  <a:pt x="1635357" y="753239"/>
                </a:lnTo>
                <a:lnTo>
                  <a:pt x="1635424" y="752992"/>
                </a:lnTo>
                <a:close/>
              </a:path>
              <a:path w="3279775" h="1372870">
                <a:moveTo>
                  <a:pt x="1944378" y="0"/>
                </a:moveTo>
                <a:lnTo>
                  <a:pt x="1785395" y="57170"/>
                </a:lnTo>
                <a:lnTo>
                  <a:pt x="1635424" y="752992"/>
                </a:lnTo>
                <a:lnTo>
                  <a:pt x="1635518" y="752650"/>
                </a:lnTo>
                <a:lnTo>
                  <a:pt x="1651844" y="752650"/>
                </a:lnTo>
                <a:lnTo>
                  <a:pt x="1798317" y="73000"/>
                </a:lnTo>
                <a:lnTo>
                  <a:pt x="1794354" y="73000"/>
                </a:lnTo>
                <a:lnTo>
                  <a:pt x="1799714" y="66516"/>
                </a:lnTo>
                <a:lnTo>
                  <a:pt x="1812384" y="66516"/>
                </a:lnTo>
                <a:lnTo>
                  <a:pt x="1937416" y="21557"/>
                </a:lnTo>
                <a:lnTo>
                  <a:pt x="1934171" y="15576"/>
                </a:lnTo>
                <a:lnTo>
                  <a:pt x="1952835" y="15576"/>
                </a:lnTo>
                <a:lnTo>
                  <a:pt x="1944378" y="0"/>
                </a:lnTo>
                <a:close/>
              </a:path>
              <a:path w="3279775" h="1372870">
                <a:moveTo>
                  <a:pt x="595631" y="597556"/>
                </a:moveTo>
                <a:lnTo>
                  <a:pt x="595859" y="597977"/>
                </a:lnTo>
                <a:lnTo>
                  <a:pt x="595631" y="597556"/>
                </a:lnTo>
                <a:close/>
              </a:path>
              <a:path w="3279775" h="1372870">
                <a:moveTo>
                  <a:pt x="447575" y="358431"/>
                </a:moveTo>
                <a:lnTo>
                  <a:pt x="447836" y="358853"/>
                </a:lnTo>
                <a:lnTo>
                  <a:pt x="447575" y="358431"/>
                </a:lnTo>
                <a:close/>
              </a:path>
              <a:path w="3279775" h="1372870">
                <a:moveTo>
                  <a:pt x="447002" y="357506"/>
                </a:moveTo>
                <a:lnTo>
                  <a:pt x="447575" y="358431"/>
                </a:lnTo>
                <a:lnTo>
                  <a:pt x="447957" y="358853"/>
                </a:lnTo>
                <a:lnTo>
                  <a:pt x="447002" y="357506"/>
                </a:lnTo>
                <a:close/>
              </a:path>
              <a:path w="3279775" h="1372870">
                <a:moveTo>
                  <a:pt x="318098" y="189951"/>
                </a:moveTo>
                <a:lnTo>
                  <a:pt x="312193" y="189951"/>
                </a:lnTo>
                <a:lnTo>
                  <a:pt x="308665" y="204811"/>
                </a:lnTo>
                <a:lnTo>
                  <a:pt x="447575" y="358431"/>
                </a:lnTo>
                <a:lnTo>
                  <a:pt x="447002" y="357506"/>
                </a:lnTo>
                <a:lnTo>
                  <a:pt x="466421" y="357506"/>
                </a:lnTo>
                <a:lnTo>
                  <a:pt x="459486" y="346308"/>
                </a:lnTo>
                <a:lnTo>
                  <a:pt x="318098" y="189951"/>
                </a:lnTo>
                <a:close/>
              </a:path>
              <a:path w="3279775" h="1372870">
                <a:moveTo>
                  <a:pt x="2082055" y="288090"/>
                </a:moveTo>
                <a:lnTo>
                  <a:pt x="2082187" y="288379"/>
                </a:lnTo>
                <a:lnTo>
                  <a:pt x="2082055" y="288090"/>
                </a:lnTo>
                <a:close/>
              </a:path>
              <a:path w="3279775" h="1372870">
                <a:moveTo>
                  <a:pt x="1952835" y="15576"/>
                </a:moveTo>
                <a:lnTo>
                  <a:pt x="1934171" y="15576"/>
                </a:lnTo>
                <a:lnTo>
                  <a:pt x="1943276" y="19449"/>
                </a:lnTo>
                <a:lnTo>
                  <a:pt x="1937416" y="21557"/>
                </a:lnTo>
                <a:lnTo>
                  <a:pt x="2082055" y="288090"/>
                </a:lnTo>
                <a:lnTo>
                  <a:pt x="2081918" y="287790"/>
                </a:lnTo>
                <a:lnTo>
                  <a:pt x="2099860" y="287790"/>
                </a:lnTo>
                <a:lnTo>
                  <a:pt x="2095870" y="279033"/>
                </a:lnTo>
                <a:lnTo>
                  <a:pt x="1952835" y="15576"/>
                </a:lnTo>
                <a:close/>
              </a:path>
              <a:path w="3279775" h="1372870">
                <a:moveTo>
                  <a:pt x="312193" y="189951"/>
                </a:moveTo>
                <a:lnTo>
                  <a:pt x="299034" y="194161"/>
                </a:lnTo>
                <a:lnTo>
                  <a:pt x="308665" y="204811"/>
                </a:lnTo>
                <a:lnTo>
                  <a:pt x="312193" y="189951"/>
                </a:lnTo>
                <a:close/>
              </a:path>
              <a:path w="3279775" h="1372870">
                <a:moveTo>
                  <a:pt x="1799714" y="66516"/>
                </a:moveTo>
                <a:lnTo>
                  <a:pt x="1794354" y="73000"/>
                </a:lnTo>
                <a:lnTo>
                  <a:pt x="1798650" y="71455"/>
                </a:lnTo>
                <a:lnTo>
                  <a:pt x="1799714" y="66516"/>
                </a:lnTo>
                <a:close/>
              </a:path>
              <a:path w="3279775" h="1372870">
                <a:moveTo>
                  <a:pt x="1798650" y="71455"/>
                </a:moveTo>
                <a:lnTo>
                  <a:pt x="1794354" y="73000"/>
                </a:lnTo>
                <a:lnTo>
                  <a:pt x="1798317" y="73000"/>
                </a:lnTo>
                <a:lnTo>
                  <a:pt x="1798650" y="71455"/>
                </a:lnTo>
                <a:close/>
              </a:path>
              <a:path w="3279775" h="1372870">
                <a:moveTo>
                  <a:pt x="1812384" y="66516"/>
                </a:moveTo>
                <a:lnTo>
                  <a:pt x="1799714" y="66516"/>
                </a:lnTo>
                <a:lnTo>
                  <a:pt x="1798650" y="71455"/>
                </a:lnTo>
                <a:lnTo>
                  <a:pt x="1812384" y="66516"/>
                </a:lnTo>
                <a:close/>
              </a:path>
              <a:path w="3279775" h="1372870">
                <a:moveTo>
                  <a:pt x="1934171" y="15576"/>
                </a:moveTo>
                <a:lnTo>
                  <a:pt x="1937416" y="21557"/>
                </a:lnTo>
                <a:lnTo>
                  <a:pt x="1943276" y="19449"/>
                </a:lnTo>
                <a:lnTo>
                  <a:pt x="1934171" y="15576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3" name="object 402">
            <a:extLst>
              <a:ext uri="{FF2B5EF4-FFF2-40B4-BE49-F238E27FC236}">
                <a16:creationId xmlns:a16="http://schemas.microsoft.com/office/drawing/2014/main" id="{4EC32346-856D-484F-B8A0-6D43B042EAAA}"/>
              </a:ext>
            </a:extLst>
          </p:cNvPr>
          <p:cNvSpPr>
            <a:spLocks/>
          </p:cNvSpPr>
          <p:nvPr/>
        </p:nvSpPr>
        <p:spPr bwMode="auto">
          <a:xfrm>
            <a:off x="1014413" y="2651125"/>
            <a:ext cx="0" cy="277813"/>
          </a:xfrm>
          <a:custGeom>
            <a:avLst/>
            <a:gdLst>
              <a:gd name="T0" fmla="*/ 0 h 278130"/>
              <a:gd name="T1" fmla="*/ 277855 h 2781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8130">
                <a:moveTo>
                  <a:pt x="0" y="0"/>
                </a:moveTo>
                <a:lnTo>
                  <a:pt x="0" y="27785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4" name="object 403">
            <a:extLst>
              <a:ext uri="{FF2B5EF4-FFF2-40B4-BE49-F238E27FC236}">
                <a16:creationId xmlns:a16="http://schemas.microsoft.com/office/drawing/2014/main" id="{27D9FBB7-8581-43B3-AF3D-257C518F113F}"/>
              </a:ext>
            </a:extLst>
          </p:cNvPr>
          <p:cNvSpPr>
            <a:spLocks/>
          </p:cNvSpPr>
          <p:nvPr/>
        </p:nvSpPr>
        <p:spPr bwMode="auto">
          <a:xfrm>
            <a:off x="1014413" y="2928938"/>
            <a:ext cx="0" cy="163512"/>
          </a:xfrm>
          <a:custGeom>
            <a:avLst/>
            <a:gdLst>
              <a:gd name="T0" fmla="*/ 0 h 163194"/>
              <a:gd name="T1" fmla="*/ 162671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67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5" name="object 404">
            <a:extLst>
              <a:ext uri="{FF2B5EF4-FFF2-40B4-BE49-F238E27FC236}">
                <a16:creationId xmlns:a16="http://schemas.microsoft.com/office/drawing/2014/main" id="{8070A79F-8777-4816-A2EF-1BA14D155DCE}"/>
              </a:ext>
            </a:extLst>
          </p:cNvPr>
          <p:cNvSpPr>
            <a:spLocks/>
          </p:cNvSpPr>
          <p:nvPr/>
        </p:nvSpPr>
        <p:spPr bwMode="auto">
          <a:xfrm>
            <a:off x="993775" y="26511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6" name="object 405">
            <a:extLst>
              <a:ext uri="{FF2B5EF4-FFF2-40B4-BE49-F238E27FC236}">
                <a16:creationId xmlns:a16="http://schemas.microsoft.com/office/drawing/2014/main" id="{6CDD0E16-1CD9-4252-9FB5-E5192135CDB0}"/>
              </a:ext>
            </a:extLst>
          </p:cNvPr>
          <p:cNvSpPr>
            <a:spLocks/>
          </p:cNvSpPr>
          <p:nvPr/>
        </p:nvSpPr>
        <p:spPr bwMode="auto">
          <a:xfrm>
            <a:off x="99377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7" name="object 406">
            <a:extLst>
              <a:ext uri="{FF2B5EF4-FFF2-40B4-BE49-F238E27FC236}">
                <a16:creationId xmlns:a16="http://schemas.microsoft.com/office/drawing/2014/main" id="{42E6D7DF-7C16-4C09-84EA-6750E5BFA508}"/>
              </a:ext>
            </a:extLst>
          </p:cNvPr>
          <p:cNvSpPr>
            <a:spLocks/>
          </p:cNvSpPr>
          <p:nvPr/>
        </p:nvSpPr>
        <p:spPr bwMode="auto">
          <a:xfrm>
            <a:off x="1162050" y="2071688"/>
            <a:ext cx="0" cy="234950"/>
          </a:xfrm>
          <a:custGeom>
            <a:avLst/>
            <a:gdLst>
              <a:gd name="T0" fmla="*/ 0 h 234950"/>
              <a:gd name="T1" fmla="*/ 234408 h 2349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4950">
                <a:moveTo>
                  <a:pt x="0" y="0"/>
                </a:moveTo>
                <a:lnTo>
                  <a:pt x="0" y="23440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8" name="object 407">
            <a:extLst>
              <a:ext uri="{FF2B5EF4-FFF2-40B4-BE49-F238E27FC236}">
                <a16:creationId xmlns:a16="http://schemas.microsoft.com/office/drawing/2014/main" id="{8E988FE6-B8ED-482C-9755-5C7DEEC36C2A}"/>
              </a:ext>
            </a:extLst>
          </p:cNvPr>
          <p:cNvSpPr>
            <a:spLocks/>
          </p:cNvSpPr>
          <p:nvPr/>
        </p:nvSpPr>
        <p:spPr bwMode="auto">
          <a:xfrm>
            <a:off x="1162050" y="2305050"/>
            <a:ext cx="0" cy="595313"/>
          </a:xfrm>
          <a:custGeom>
            <a:avLst/>
            <a:gdLst>
              <a:gd name="T0" fmla="*/ 0 h 595630"/>
              <a:gd name="T1" fmla="*/ 595114 h 5956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95630">
                <a:moveTo>
                  <a:pt x="0" y="0"/>
                </a:moveTo>
                <a:lnTo>
                  <a:pt x="0" y="59511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9" name="object 408">
            <a:extLst>
              <a:ext uri="{FF2B5EF4-FFF2-40B4-BE49-F238E27FC236}">
                <a16:creationId xmlns:a16="http://schemas.microsoft.com/office/drawing/2014/main" id="{742F2BD6-1F8A-458C-89DC-EFFF1C40C1BA}"/>
              </a:ext>
            </a:extLst>
          </p:cNvPr>
          <p:cNvSpPr>
            <a:spLocks/>
          </p:cNvSpPr>
          <p:nvPr/>
        </p:nvSpPr>
        <p:spPr bwMode="auto">
          <a:xfrm>
            <a:off x="1141413" y="20716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0" name="object 409">
            <a:extLst>
              <a:ext uri="{FF2B5EF4-FFF2-40B4-BE49-F238E27FC236}">
                <a16:creationId xmlns:a16="http://schemas.microsoft.com/office/drawing/2014/main" id="{525A80ED-0DA0-411A-82AD-5BABB681901E}"/>
              </a:ext>
            </a:extLst>
          </p:cNvPr>
          <p:cNvSpPr>
            <a:spLocks/>
          </p:cNvSpPr>
          <p:nvPr/>
        </p:nvSpPr>
        <p:spPr bwMode="auto">
          <a:xfrm>
            <a:off x="1141413" y="29003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1" name="object 410">
            <a:extLst>
              <a:ext uri="{FF2B5EF4-FFF2-40B4-BE49-F238E27FC236}">
                <a16:creationId xmlns:a16="http://schemas.microsoft.com/office/drawing/2014/main" id="{BF8D425B-C691-4962-A64D-A76198ECBC14}"/>
              </a:ext>
            </a:extLst>
          </p:cNvPr>
          <p:cNvSpPr>
            <a:spLocks/>
          </p:cNvSpPr>
          <p:nvPr/>
        </p:nvSpPr>
        <p:spPr bwMode="auto">
          <a:xfrm>
            <a:off x="1311275" y="1976438"/>
            <a:ext cx="0" cy="493712"/>
          </a:xfrm>
          <a:custGeom>
            <a:avLst/>
            <a:gdLst>
              <a:gd name="T0" fmla="*/ 0 h 494664"/>
              <a:gd name="T1" fmla="*/ 494076 h 4946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4664">
                <a:moveTo>
                  <a:pt x="0" y="0"/>
                </a:moveTo>
                <a:lnTo>
                  <a:pt x="0" y="49407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2" name="object 411">
            <a:extLst>
              <a:ext uri="{FF2B5EF4-FFF2-40B4-BE49-F238E27FC236}">
                <a16:creationId xmlns:a16="http://schemas.microsoft.com/office/drawing/2014/main" id="{BA70E8FB-C94C-40A6-BA13-FF0EA851F745}"/>
              </a:ext>
            </a:extLst>
          </p:cNvPr>
          <p:cNvSpPr>
            <a:spLocks/>
          </p:cNvSpPr>
          <p:nvPr/>
        </p:nvSpPr>
        <p:spPr bwMode="auto">
          <a:xfrm>
            <a:off x="1311275" y="2470150"/>
            <a:ext cx="0" cy="403225"/>
          </a:xfrm>
          <a:custGeom>
            <a:avLst/>
            <a:gdLst>
              <a:gd name="T0" fmla="*/ 0 h 403225"/>
              <a:gd name="T1" fmla="*/ 403142 h 4032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3225">
                <a:moveTo>
                  <a:pt x="0" y="0"/>
                </a:moveTo>
                <a:lnTo>
                  <a:pt x="0" y="40314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3" name="object 412">
            <a:extLst>
              <a:ext uri="{FF2B5EF4-FFF2-40B4-BE49-F238E27FC236}">
                <a16:creationId xmlns:a16="http://schemas.microsoft.com/office/drawing/2014/main" id="{5F3F24C1-29A4-4B1C-9E25-182E1FDED17D}"/>
              </a:ext>
            </a:extLst>
          </p:cNvPr>
          <p:cNvSpPr>
            <a:spLocks/>
          </p:cNvSpPr>
          <p:nvPr/>
        </p:nvSpPr>
        <p:spPr bwMode="auto">
          <a:xfrm>
            <a:off x="1290638" y="19764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4" name="object 413">
            <a:extLst>
              <a:ext uri="{FF2B5EF4-FFF2-40B4-BE49-F238E27FC236}">
                <a16:creationId xmlns:a16="http://schemas.microsoft.com/office/drawing/2014/main" id="{B73F2393-EE14-4970-9BD1-2142CF9CC1D6}"/>
              </a:ext>
            </a:extLst>
          </p:cNvPr>
          <p:cNvSpPr>
            <a:spLocks/>
          </p:cNvSpPr>
          <p:nvPr/>
        </p:nvSpPr>
        <p:spPr bwMode="auto">
          <a:xfrm>
            <a:off x="1290638" y="28733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5" name="object 414">
            <a:extLst>
              <a:ext uri="{FF2B5EF4-FFF2-40B4-BE49-F238E27FC236}">
                <a16:creationId xmlns:a16="http://schemas.microsoft.com/office/drawing/2014/main" id="{FE03E9A5-3E12-4103-9246-C6906F8CABC7}"/>
              </a:ext>
            </a:extLst>
          </p:cNvPr>
          <p:cNvSpPr>
            <a:spLocks/>
          </p:cNvSpPr>
          <p:nvPr/>
        </p:nvSpPr>
        <p:spPr bwMode="auto">
          <a:xfrm>
            <a:off x="1460500" y="2455863"/>
            <a:ext cx="0" cy="254000"/>
          </a:xfrm>
          <a:custGeom>
            <a:avLst/>
            <a:gdLst>
              <a:gd name="T0" fmla="*/ 0 h 254635"/>
              <a:gd name="T1" fmla="*/ 254616 h 254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635">
                <a:moveTo>
                  <a:pt x="0" y="0"/>
                </a:moveTo>
                <a:lnTo>
                  <a:pt x="0" y="2546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6" name="object 415">
            <a:extLst>
              <a:ext uri="{FF2B5EF4-FFF2-40B4-BE49-F238E27FC236}">
                <a16:creationId xmlns:a16="http://schemas.microsoft.com/office/drawing/2014/main" id="{BF7E7197-F8FF-4352-8E0A-BE0C462E19D5}"/>
              </a:ext>
            </a:extLst>
          </p:cNvPr>
          <p:cNvSpPr>
            <a:spLocks/>
          </p:cNvSpPr>
          <p:nvPr/>
        </p:nvSpPr>
        <p:spPr bwMode="auto">
          <a:xfrm>
            <a:off x="1460500" y="2709863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7" name="object 416">
            <a:extLst>
              <a:ext uri="{FF2B5EF4-FFF2-40B4-BE49-F238E27FC236}">
                <a16:creationId xmlns:a16="http://schemas.microsoft.com/office/drawing/2014/main" id="{72DE0BA6-648D-4205-8836-A9BB683EB422}"/>
              </a:ext>
            </a:extLst>
          </p:cNvPr>
          <p:cNvSpPr>
            <a:spLocks/>
          </p:cNvSpPr>
          <p:nvPr/>
        </p:nvSpPr>
        <p:spPr bwMode="auto">
          <a:xfrm>
            <a:off x="1439863" y="24558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8" name="object 417">
            <a:extLst>
              <a:ext uri="{FF2B5EF4-FFF2-40B4-BE49-F238E27FC236}">
                <a16:creationId xmlns:a16="http://schemas.microsoft.com/office/drawing/2014/main" id="{56524307-712E-473E-83AD-83FF9027BF2C}"/>
              </a:ext>
            </a:extLst>
          </p:cNvPr>
          <p:cNvSpPr>
            <a:spLocks/>
          </p:cNvSpPr>
          <p:nvPr/>
        </p:nvSpPr>
        <p:spPr bwMode="auto">
          <a:xfrm>
            <a:off x="1439863" y="29892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9" name="object 418">
            <a:extLst>
              <a:ext uri="{FF2B5EF4-FFF2-40B4-BE49-F238E27FC236}">
                <a16:creationId xmlns:a16="http://schemas.microsoft.com/office/drawing/2014/main" id="{96D49C16-240B-4C41-8543-947AE6CA390B}"/>
              </a:ext>
            </a:extLst>
          </p:cNvPr>
          <p:cNvSpPr>
            <a:spLocks/>
          </p:cNvSpPr>
          <p:nvPr/>
        </p:nvSpPr>
        <p:spPr bwMode="auto">
          <a:xfrm>
            <a:off x="1757363" y="3090863"/>
            <a:ext cx="0" cy="168275"/>
          </a:xfrm>
          <a:custGeom>
            <a:avLst/>
            <a:gdLst>
              <a:gd name="T0" fmla="*/ 0 h 167004"/>
              <a:gd name="T1" fmla="*/ 166696 h 16700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004">
                <a:moveTo>
                  <a:pt x="0" y="0"/>
                </a:moveTo>
                <a:lnTo>
                  <a:pt x="0" y="16669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0" name="object 419">
            <a:extLst>
              <a:ext uri="{FF2B5EF4-FFF2-40B4-BE49-F238E27FC236}">
                <a16:creationId xmlns:a16="http://schemas.microsoft.com/office/drawing/2014/main" id="{236B10FD-C703-40E8-8EDB-25E33F11BC97}"/>
              </a:ext>
            </a:extLst>
          </p:cNvPr>
          <p:cNvSpPr>
            <a:spLocks/>
          </p:cNvSpPr>
          <p:nvPr/>
        </p:nvSpPr>
        <p:spPr bwMode="auto">
          <a:xfrm>
            <a:off x="1757363" y="3257550"/>
            <a:ext cx="0" cy="103188"/>
          </a:xfrm>
          <a:custGeom>
            <a:avLst/>
            <a:gdLst>
              <a:gd name="T0" fmla="*/ 0 h 102235"/>
              <a:gd name="T1" fmla="*/ 102048 h 1022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204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1" name="object 420">
            <a:extLst>
              <a:ext uri="{FF2B5EF4-FFF2-40B4-BE49-F238E27FC236}">
                <a16:creationId xmlns:a16="http://schemas.microsoft.com/office/drawing/2014/main" id="{51337A4C-BC57-4D53-B8F3-93F82CDF85D7}"/>
              </a:ext>
            </a:extLst>
          </p:cNvPr>
          <p:cNvSpPr>
            <a:spLocks/>
          </p:cNvSpPr>
          <p:nvPr/>
        </p:nvSpPr>
        <p:spPr bwMode="auto">
          <a:xfrm>
            <a:off x="173672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2" name="object 421">
            <a:extLst>
              <a:ext uri="{FF2B5EF4-FFF2-40B4-BE49-F238E27FC236}">
                <a16:creationId xmlns:a16="http://schemas.microsoft.com/office/drawing/2014/main" id="{2AF19190-DD26-491C-A1C4-66617C6F2F72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3" name="object 422">
            <a:extLst>
              <a:ext uri="{FF2B5EF4-FFF2-40B4-BE49-F238E27FC236}">
                <a16:creationId xmlns:a16="http://schemas.microsoft.com/office/drawing/2014/main" id="{1227DFB3-D9A3-43FA-BF1D-B7F12B6385E8}"/>
              </a:ext>
            </a:extLst>
          </p:cNvPr>
          <p:cNvSpPr>
            <a:spLocks/>
          </p:cNvSpPr>
          <p:nvPr/>
        </p:nvSpPr>
        <p:spPr bwMode="auto">
          <a:xfrm>
            <a:off x="2055813" y="3306763"/>
            <a:ext cx="0" cy="173037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4" name="object 423">
            <a:extLst>
              <a:ext uri="{FF2B5EF4-FFF2-40B4-BE49-F238E27FC236}">
                <a16:creationId xmlns:a16="http://schemas.microsoft.com/office/drawing/2014/main" id="{2DBCD3F3-70E5-4230-8730-3E25642B10DE}"/>
              </a:ext>
            </a:extLst>
          </p:cNvPr>
          <p:cNvSpPr>
            <a:spLocks/>
          </p:cNvSpPr>
          <p:nvPr/>
        </p:nvSpPr>
        <p:spPr bwMode="auto">
          <a:xfrm>
            <a:off x="20558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5" name="object 424">
            <a:extLst>
              <a:ext uri="{FF2B5EF4-FFF2-40B4-BE49-F238E27FC236}">
                <a16:creationId xmlns:a16="http://schemas.microsoft.com/office/drawing/2014/main" id="{AF6C5AF2-5574-46CF-BE1C-B4EEA872EA81}"/>
              </a:ext>
            </a:extLst>
          </p:cNvPr>
          <p:cNvSpPr>
            <a:spLocks/>
          </p:cNvSpPr>
          <p:nvPr/>
        </p:nvSpPr>
        <p:spPr bwMode="auto">
          <a:xfrm>
            <a:off x="2033588" y="3306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6" name="object 425">
            <a:extLst>
              <a:ext uri="{FF2B5EF4-FFF2-40B4-BE49-F238E27FC236}">
                <a16:creationId xmlns:a16="http://schemas.microsoft.com/office/drawing/2014/main" id="{A489414A-1560-4B7E-9236-2C73E1A941EA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7" name="object 426">
            <a:extLst>
              <a:ext uri="{FF2B5EF4-FFF2-40B4-BE49-F238E27FC236}">
                <a16:creationId xmlns:a16="http://schemas.microsoft.com/office/drawing/2014/main" id="{10B484B2-4A5A-4EDC-B527-D464C6ACAF9E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8" name="object 427">
            <a:extLst>
              <a:ext uri="{FF2B5EF4-FFF2-40B4-BE49-F238E27FC236}">
                <a16:creationId xmlns:a16="http://schemas.microsoft.com/office/drawing/2014/main" id="{46962BC1-A5F6-4C62-BF69-2EBECD297EC4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9" name="object 428">
            <a:extLst>
              <a:ext uri="{FF2B5EF4-FFF2-40B4-BE49-F238E27FC236}">
                <a16:creationId xmlns:a16="http://schemas.microsoft.com/office/drawing/2014/main" id="{B37F4B81-AC30-4662-AC75-0C06889AF767}"/>
              </a:ext>
            </a:extLst>
          </p:cNvPr>
          <p:cNvSpPr>
            <a:spLocks/>
          </p:cNvSpPr>
          <p:nvPr/>
        </p:nvSpPr>
        <p:spPr bwMode="auto">
          <a:xfrm>
            <a:off x="2501900" y="265112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0" name="object 429">
            <a:extLst>
              <a:ext uri="{FF2B5EF4-FFF2-40B4-BE49-F238E27FC236}">
                <a16:creationId xmlns:a16="http://schemas.microsoft.com/office/drawing/2014/main" id="{5B579B2D-4228-44AA-A2C4-0DAE485339D4}"/>
              </a:ext>
            </a:extLst>
          </p:cNvPr>
          <p:cNvSpPr>
            <a:spLocks/>
          </p:cNvSpPr>
          <p:nvPr/>
        </p:nvSpPr>
        <p:spPr bwMode="auto">
          <a:xfrm>
            <a:off x="2501900" y="2873375"/>
            <a:ext cx="0" cy="115888"/>
          </a:xfrm>
          <a:custGeom>
            <a:avLst/>
            <a:gdLst>
              <a:gd name="T0" fmla="*/ 0 h 116205"/>
              <a:gd name="T1" fmla="*/ 116193 h 1162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6205">
                <a:moveTo>
                  <a:pt x="0" y="0"/>
                </a:moveTo>
                <a:lnTo>
                  <a:pt x="0" y="11619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1" name="object 430">
            <a:extLst>
              <a:ext uri="{FF2B5EF4-FFF2-40B4-BE49-F238E27FC236}">
                <a16:creationId xmlns:a16="http://schemas.microsoft.com/office/drawing/2014/main" id="{493899B6-5D63-46A9-84DF-D5D75ECCFD61}"/>
              </a:ext>
            </a:extLst>
          </p:cNvPr>
          <p:cNvSpPr>
            <a:spLocks/>
          </p:cNvSpPr>
          <p:nvPr/>
        </p:nvSpPr>
        <p:spPr bwMode="auto">
          <a:xfrm>
            <a:off x="2479675" y="26511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2" name="object 431">
            <a:extLst>
              <a:ext uri="{FF2B5EF4-FFF2-40B4-BE49-F238E27FC236}">
                <a16:creationId xmlns:a16="http://schemas.microsoft.com/office/drawing/2014/main" id="{AC9C6D8A-3107-48E5-8F48-F47A63B4D3E7}"/>
              </a:ext>
            </a:extLst>
          </p:cNvPr>
          <p:cNvSpPr>
            <a:spLocks/>
          </p:cNvSpPr>
          <p:nvPr/>
        </p:nvSpPr>
        <p:spPr bwMode="auto">
          <a:xfrm>
            <a:off x="2479675" y="29892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3" name="object 432">
            <a:extLst>
              <a:ext uri="{FF2B5EF4-FFF2-40B4-BE49-F238E27FC236}">
                <a16:creationId xmlns:a16="http://schemas.microsoft.com/office/drawing/2014/main" id="{B26B98CA-AAC1-4927-A337-A7C555C8AE2B}"/>
              </a:ext>
            </a:extLst>
          </p:cNvPr>
          <p:cNvSpPr>
            <a:spLocks/>
          </p:cNvSpPr>
          <p:nvPr/>
        </p:nvSpPr>
        <p:spPr bwMode="auto">
          <a:xfrm>
            <a:off x="2649538" y="2025650"/>
            <a:ext cx="0" cy="157163"/>
          </a:xfrm>
          <a:custGeom>
            <a:avLst/>
            <a:gdLst>
              <a:gd name="T0" fmla="*/ 0 h 156844"/>
              <a:gd name="T1" fmla="*/ 156609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60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4" name="object 433">
            <a:extLst>
              <a:ext uri="{FF2B5EF4-FFF2-40B4-BE49-F238E27FC236}">
                <a16:creationId xmlns:a16="http://schemas.microsoft.com/office/drawing/2014/main" id="{4D4F8049-1B66-467A-9DCB-49162F21717F}"/>
              </a:ext>
            </a:extLst>
          </p:cNvPr>
          <p:cNvSpPr>
            <a:spLocks/>
          </p:cNvSpPr>
          <p:nvPr/>
        </p:nvSpPr>
        <p:spPr bwMode="auto">
          <a:xfrm>
            <a:off x="2649538" y="2182813"/>
            <a:ext cx="0" cy="169862"/>
          </a:xfrm>
          <a:custGeom>
            <a:avLst/>
            <a:gdLst>
              <a:gd name="T0" fmla="*/ 0 h 170180"/>
              <a:gd name="T1" fmla="*/ 169744 h 1701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0180">
                <a:moveTo>
                  <a:pt x="0" y="0"/>
                </a:moveTo>
                <a:lnTo>
                  <a:pt x="0" y="16974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5" name="object 434">
            <a:extLst>
              <a:ext uri="{FF2B5EF4-FFF2-40B4-BE49-F238E27FC236}">
                <a16:creationId xmlns:a16="http://schemas.microsoft.com/office/drawing/2014/main" id="{ED35A95F-67FB-4905-A798-C65C1A63C7AF}"/>
              </a:ext>
            </a:extLst>
          </p:cNvPr>
          <p:cNvSpPr>
            <a:spLocks/>
          </p:cNvSpPr>
          <p:nvPr/>
        </p:nvSpPr>
        <p:spPr bwMode="auto">
          <a:xfrm>
            <a:off x="2628900" y="20256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6" name="object 435">
            <a:extLst>
              <a:ext uri="{FF2B5EF4-FFF2-40B4-BE49-F238E27FC236}">
                <a16:creationId xmlns:a16="http://schemas.microsoft.com/office/drawing/2014/main" id="{F63889B0-262E-4AC0-8D7E-FB380845D2EE}"/>
              </a:ext>
            </a:extLst>
          </p:cNvPr>
          <p:cNvSpPr>
            <a:spLocks/>
          </p:cNvSpPr>
          <p:nvPr/>
        </p:nvSpPr>
        <p:spPr bwMode="auto">
          <a:xfrm>
            <a:off x="2628900" y="23510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7" name="object 436">
            <a:extLst>
              <a:ext uri="{FF2B5EF4-FFF2-40B4-BE49-F238E27FC236}">
                <a16:creationId xmlns:a16="http://schemas.microsoft.com/office/drawing/2014/main" id="{17EABB23-5383-46EC-BA50-E296702F6FE7}"/>
              </a:ext>
            </a:extLst>
          </p:cNvPr>
          <p:cNvSpPr>
            <a:spLocks/>
          </p:cNvSpPr>
          <p:nvPr/>
        </p:nvSpPr>
        <p:spPr bwMode="auto">
          <a:xfrm>
            <a:off x="2798763" y="1828800"/>
            <a:ext cx="0" cy="300038"/>
          </a:xfrm>
          <a:custGeom>
            <a:avLst/>
            <a:gdLst>
              <a:gd name="T0" fmla="*/ 0 h 299085"/>
              <a:gd name="T1" fmla="*/ 299073 h 2990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9085">
                <a:moveTo>
                  <a:pt x="0" y="0"/>
                </a:moveTo>
                <a:lnTo>
                  <a:pt x="0" y="29907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8" name="object 437">
            <a:extLst>
              <a:ext uri="{FF2B5EF4-FFF2-40B4-BE49-F238E27FC236}">
                <a16:creationId xmlns:a16="http://schemas.microsoft.com/office/drawing/2014/main" id="{856EBC11-C11C-4A71-8D86-4B06CA1C4D42}"/>
              </a:ext>
            </a:extLst>
          </p:cNvPr>
          <p:cNvSpPr>
            <a:spLocks/>
          </p:cNvSpPr>
          <p:nvPr/>
        </p:nvSpPr>
        <p:spPr bwMode="auto">
          <a:xfrm>
            <a:off x="2798763" y="2128838"/>
            <a:ext cx="0" cy="73025"/>
          </a:xfrm>
          <a:custGeom>
            <a:avLst/>
            <a:gdLst>
              <a:gd name="T0" fmla="*/ 0 h 73025"/>
              <a:gd name="T1" fmla="*/ 72747 h 730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3025">
                <a:moveTo>
                  <a:pt x="0" y="0"/>
                </a:moveTo>
                <a:lnTo>
                  <a:pt x="0" y="7274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9" name="object 438">
            <a:extLst>
              <a:ext uri="{FF2B5EF4-FFF2-40B4-BE49-F238E27FC236}">
                <a16:creationId xmlns:a16="http://schemas.microsoft.com/office/drawing/2014/main" id="{A870F48B-9AD2-4168-BDAF-4BACC0CBC46F}"/>
              </a:ext>
            </a:extLst>
          </p:cNvPr>
          <p:cNvSpPr>
            <a:spLocks/>
          </p:cNvSpPr>
          <p:nvPr/>
        </p:nvSpPr>
        <p:spPr bwMode="auto">
          <a:xfrm>
            <a:off x="2778125" y="1828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0" name="object 439">
            <a:extLst>
              <a:ext uri="{FF2B5EF4-FFF2-40B4-BE49-F238E27FC236}">
                <a16:creationId xmlns:a16="http://schemas.microsoft.com/office/drawing/2014/main" id="{F0A182CD-AD1D-4564-B493-DCC652DF4EF3}"/>
              </a:ext>
            </a:extLst>
          </p:cNvPr>
          <p:cNvSpPr>
            <a:spLocks/>
          </p:cNvSpPr>
          <p:nvPr/>
        </p:nvSpPr>
        <p:spPr bwMode="auto">
          <a:xfrm>
            <a:off x="2778125" y="2201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1" name="object 440">
            <a:extLst>
              <a:ext uri="{FF2B5EF4-FFF2-40B4-BE49-F238E27FC236}">
                <a16:creationId xmlns:a16="http://schemas.microsoft.com/office/drawing/2014/main" id="{9E57A517-31D3-4BFD-A5C9-D3C941AEA6ED}"/>
              </a:ext>
            </a:extLst>
          </p:cNvPr>
          <p:cNvSpPr>
            <a:spLocks/>
          </p:cNvSpPr>
          <p:nvPr/>
        </p:nvSpPr>
        <p:spPr bwMode="auto">
          <a:xfrm>
            <a:off x="2947988" y="2209800"/>
            <a:ext cx="0" cy="192088"/>
          </a:xfrm>
          <a:custGeom>
            <a:avLst/>
            <a:gdLst>
              <a:gd name="T0" fmla="*/ 0 h 191135"/>
              <a:gd name="T1" fmla="*/ 190962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6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2" name="object 441">
            <a:extLst>
              <a:ext uri="{FF2B5EF4-FFF2-40B4-BE49-F238E27FC236}">
                <a16:creationId xmlns:a16="http://schemas.microsoft.com/office/drawing/2014/main" id="{C2ADFA11-3A03-4BC9-8EA9-721017D86C5B}"/>
              </a:ext>
            </a:extLst>
          </p:cNvPr>
          <p:cNvSpPr>
            <a:spLocks/>
          </p:cNvSpPr>
          <p:nvPr/>
        </p:nvSpPr>
        <p:spPr bwMode="auto">
          <a:xfrm>
            <a:off x="2947988" y="2401888"/>
            <a:ext cx="0" cy="144462"/>
          </a:xfrm>
          <a:custGeom>
            <a:avLst/>
            <a:gdLst>
              <a:gd name="T0" fmla="*/ 0 h 144780"/>
              <a:gd name="T1" fmla="*/ 144484 h 1447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4780">
                <a:moveTo>
                  <a:pt x="0" y="0"/>
                </a:moveTo>
                <a:lnTo>
                  <a:pt x="0" y="1444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3" name="object 442">
            <a:extLst>
              <a:ext uri="{FF2B5EF4-FFF2-40B4-BE49-F238E27FC236}">
                <a16:creationId xmlns:a16="http://schemas.microsoft.com/office/drawing/2014/main" id="{4788523C-EA68-4653-9D86-93A2161D453D}"/>
              </a:ext>
            </a:extLst>
          </p:cNvPr>
          <p:cNvSpPr>
            <a:spLocks/>
          </p:cNvSpPr>
          <p:nvPr/>
        </p:nvSpPr>
        <p:spPr bwMode="auto">
          <a:xfrm>
            <a:off x="2925763" y="220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4" name="object 443">
            <a:extLst>
              <a:ext uri="{FF2B5EF4-FFF2-40B4-BE49-F238E27FC236}">
                <a16:creationId xmlns:a16="http://schemas.microsoft.com/office/drawing/2014/main" id="{16985B66-F05E-41F5-9244-86F4D8047E1F}"/>
              </a:ext>
            </a:extLst>
          </p:cNvPr>
          <p:cNvSpPr>
            <a:spLocks/>
          </p:cNvSpPr>
          <p:nvPr/>
        </p:nvSpPr>
        <p:spPr bwMode="auto">
          <a:xfrm>
            <a:off x="2925763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5" name="object 444">
            <a:extLst>
              <a:ext uri="{FF2B5EF4-FFF2-40B4-BE49-F238E27FC236}">
                <a16:creationId xmlns:a16="http://schemas.microsoft.com/office/drawing/2014/main" id="{DD728F4D-F5C3-4124-9EC0-060A641B7C5C}"/>
              </a:ext>
            </a:extLst>
          </p:cNvPr>
          <p:cNvSpPr>
            <a:spLocks/>
          </p:cNvSpPr>
          <p:nvPr/>
        </p:nvSpPr>
        <p:spPr bwMode="auto">
          <a:xfrm>
            <a:off x="3244850" y="2873375"/>
            <a:ext cx="0" cy="182563"/>
          </a:xfrm>
          <a:custGeom>
            <a:avLst/>
            <a:gdLst>
              <a:gd name="T0" fmla="*/ 0 h 182244"/>
              <a:gd name="T1" fmla="*/ 181868 h 1822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244">
                <a:moveTo>
                  <a:pt x="0" y="0"/>
                </a:moveTo>
                <a:lnTo>
                  <a:pt x="0" y="1818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6" name="object 445">
            <a:extLst>
              <a:ext uri="{FF2B5EF4-FFF2-40B4-BE49-F238E27FC236}">
                <a16:creationId xmlns:a16="http://schemas.microsoft.com/office/drawing/2014/main" id="{132A451B-9964-40D3-96AF-F336FBE71076}"/>
              </a:ext>
            </a:extLst>
          </p:cNvPr>
          <p:cNvSpPr>
            <a:spLocks/>
          </p:cNvSpPr>
          <p:nvPr/>
        </p:nvSpPr>
        <p:spPr bwMode="auto">
          <a:xfrm>
            <a:off x="3244850" y="305435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7" name="object 446">
            <a:extLst>
              <a:ext uri="{FF2B5EF4-FFF2-40B4-BE49-F238E27FC236}">
                <a16:creationId xmlns:a16="http://schemas.microsoft.com/office/drawing/2014/main" id="{6EE300FA-7B89-453B-A654-F595570BC550}"/>
              </a:ext>
            </a:extLst>
          </p:cNvPr>
          <p:cNvSpPr>
            <a:spLocks/>
          </p:cNvSpPr>
          <p:nvPr/>
        </p:nvSpPr>
        <p:spPr bwMode="auto">
          <a:xfrm>
            <a:off x="3224213" y="2873375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8" name="object 447">
            <a:extLst>
              <a:ext uri="{FF2B5EF4-FFF2-40B4-BE49-F238E27FC236}">
                <a16:creationId xmlns:a16="http://schemas.microsoft.com/office/drawing/2014/main" id="{E0F6BDFA-334B-4CA7-8EE4-F6130897E8F8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9" name="object 448">
            <a:extLst>
              <a:ext uri="{FF2B5EF4-FFF2-40B4-BE49-F238E27FC236}">
                <a16:creationId xmlns:a16="http://schemas.microsoft.com/office/drawing/2014/main" id="{C934B4E6-C455-428A-AABF-1F099F559C53}"/>
              </a:ext>
            </a:extLst>
          </p:cNvPr>
          <p:cNvSpPr>
            <a:spLocks/>
          </p:cNvSpPr>
          <p:nvPr/>
        </p:nvSpPr>
        <p:spPr bwMode="auto">
          <a:xfrm>
            <a:off x="3541713" y="3306763"/>
            <a:ext cx="0" cy="173037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0" name="object 449">
            <a:extLst>
              <a:ext uri="{FF2B5EF4-FFF2-40B4-BE49-F238E27FC236}">
                <a16:creationId xmlns:a16="http://schemas.microsoft.com/office/drawing/2014/main" id="{5C4BB73D-23F7-42BB-822D-1EDA9DAC90AE}"/>
              </a:ext>
            </a:extLst>
          </p:cNvPr>
          <p:cNvSpPr>
            <a:spLocks/>
          </p:cNvSpPr>
          <p:nvPr/>
        </p:nvSpPr>
        <p:spPr bwMode="auto">
          <a:xfrm>
            <a:off x="3521075" y="3306763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1" name="object 450">
            <a:extLst>
              <a:ext uri="{FF2B5EF4-FFF2-40B4-BE49-F238E27FC236}">
                <a16:creationId xmlns:a16="http://schemas.microsoft.com/office/drawing/2014/main" id="{B58B98F0-43C2-4FE3-BB09-A56557A6694F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2" name="object 451">
            <a:extLst>
              <a:ext uri="{FF2B5EF4-FFF2-40B4-BE49-F238E27FC236}">
                <a16:creationId xmlns:a16="http://schemas.microsoft.com/office/drawing/2014/main" id="{A8602270-7E39-4155-BCEA-7CEE5E863B1C}"/>
              </a:ext>
            </a:extLst>
          </p:cNvPr>
          <p:cNvSpPr>
            <a:spLocks/>
          </p:cNvSpPr>
          <p:nvPr/>
        </p:nvSpPr>
        <p:spPr bwMode="auto">
          <a:xfrm>
            <a:off x="4116388" y="336073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3" name="object 452">
            <a:extLst>
              <a:ext uri="{FF2B5EF4-FFF2-40B4-BE49-F238E27FC236}">
                <a16:creationId xmlns:a16="http://schemas.microsoft.com/office/drawing/2014/main" id="{F4335A19-A8CA-44AC-85A4-07B22E14D1A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4" name="object 453">
            <a:extLst>
              <a:ext uri="{FF2B5EF4-FFF2-40B4-BE49-F238E27FC236}">
                <a16:creationId xmlns:a16="http://schemas.microsoft.com/office/drawing/2014/main" id="{07DBB663-811D-482F-B563-02AEB6239A8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5" name="object 454">
            <a:extLst>
              <a:ext uri="{FF2B5EF4-FFF2-40B4-BE49-F238E27FC236}">
                <a16:creationId xmlns:a16="http://schemas.microsoft.com/office/drawing/2014/main" id="{54555B69-391F-42B5-B746-A9AF23BB03A4}"/>
              </a:ext>
            </a:extLst>
          </p:cNvPr>
          <p:cNvSpPr>
            <a:spLocks/>
          </p:cNvSpPr>
          <p:nvPr/>
        </p:nvSpPr>
        <p:spPr bwMode="auto">
          <a:xfrm>
            <a:off x="993775" y="2905125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6" name="object 455">
            <a:extLst>
              <a:ext uri="{FF2B5EF4-FFF2-40B4-BE49-F238E27FC236}">
                <a16:creationId xmlns:a16="http://schemas.microsoft.com/office/drawing/2014/main" id="{576FEAA2-EAF4-49A1-8885-03B96E49C703}"/>
              </a:ext>
            </a:extLst>
          </p:cNvPr>
          <p:cNvSpPr>
            <a:spLocks/>
          </p:cNvSpPr>
          <p:nvPr/>
        </p:nvSpPr>
        <p:spPr bwMode="auto">
          <a:xfrm>
            <a:off x="993775" y="2905125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7" name="object 456">
            <a:extLst>
              <a:ext uri="{FF2B5EF4-FFF2-40B4-BE49-F238E27FC236}">
                <a16:creationId xmlns:a16="http://schemas.microsoft.com/office/drawing/2014/main" id="{183AA87D-1B86-48BE-87DF-F4B1E5E81028}"/>
              </a:ext>
            </a:extLst>
          </p:cNvPr>
          <p:cNvSpPr>
            <a:spLocks/>
          </p:cNvSpPr>
          <p:nvPr/>
        </p:nvSpPr>
        <p:spPr bwMode="auto">
          <a:xfrm>
            <a:off x="1141413" y="228123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8" name="object 457">
            <a:extLst>
              <a:ext uri="{FF2B5EF4-FFF2-40B4-BE49-F238E27FC236}">
                <a16:creationId xmlns:a16="http://schemas.microsoft.com/office/drawing/2014/main" id="{14CC9189-0188-459A-81F4-5201D403CFB9}"/>
              </a:ext>
            </a:extLst>
          </p:cNvPr>
          <p:cNvSpPr>
            <a:spLocks/>
          </p:cNvSpPr>
          <p:nvPr/>
        </p:nvSpPr>
        <p:spPr bwMode="auto">
          <a:xfrm>
            <a:off x="1141413" y="228123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9" name="object 458">
            <a:extLst>
              <a:ext uri="{FF2B5EF4-FFF2-40B4-BE49-F238E27FC236}">
                <a16:creationId xmlns:a16="http://schemas.microsoft.com/office/drawing/2014/main" id="{F7383F15-875A-4C77-892F-29EA37F7F198}"/>
              </a:ext>
            </a:extLst>
          </p:cNvPr>
          <p:cNvSpPr>
            <a:spLocks/>
          </p:cNvSpPr>
          <p:nvPr/>
        </p:nvSpPr>
        <p:spPr bwMode="auto">
          <a:xfrm>
            <a:off x="1290638" y="2446338"/>
            <a:ext cx="42862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0" name="object 459">
            <a:extLst>
              <a:ext uri="{FF2B5EF4-FFF2-40B4-BE49-F238E27FC236}">
                <a16:creationId xmlns:a16="http://schemas.microsoft.com/office/drawing/2014/main" id="{FF34F407-B4E2-42DF-80C6-19285E19E398}"/>
              </a:ext>
            </a:extLst>
          </p:cNvPr>
          <p:cNvSpPr>
            <a:spLocks/>
          </p:cNvSpPr>
          <p:nvPr/>
        </p:nvSpPr>
        <p:spPr bwMode="auto">
          <a:xfrm>
            <a:off x="1290638" y="2446338"/>
            <a:ext cx="42862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1" name="object 460">
            <a:extLst>
              <a:ext uri="{FF2B5EF4-FFF2-40B4-BE49-F238E27FC236}">
                <a16:creationId xmlns:a16="http://schemas.microsoft.com/office/drawing/2014/main" id="{CAE6503A-B7A4-47D8-9634-30EFF3374DB2}"/>
              </a:ext>
            </a:extLst>
          </p:cNvPr>
          <p:cNvSpPr>
            <a:spLocks/>
          </p:cNvSpPr>
          <p:nvPr/>
        </p:nvSpPr>
        <p:spPr bwMode="auto">
          <a:xfrm>
            <a:off x="1439863" y="2686050"/>
            <a:ext cx="42862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2" name="object 461">
            <a:extLst>
              <a:ext uri="{FF2B5EF4-FFF2-40B4-BE49-F238E27FC236}">
                <a16:creationId xmlns:a16="http://schemas.microsoft.com/office/drawing/2014/main" id="{19750068-58FF-46EE-869F-5D6B02B3BFF4}"/>
              </a:ext>
            </a:extLst>
          </p:cNvPr>
          <p:cNvSpPr>
            <a:spLocks/>
          </p:cNvSpPr>
          <p:nvPr/>
        </p:nvSpPr>
        <p:spPr bwMode="auto">
          <a:xfrm>
            <a:off x="1439863" y="2686050"/>
            <a:ext cx="42862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3" name="object 462">
            <a:extLst>
              <a:ext uri="{FF2B5EF4-FFF2-40B4-BE49-F238E27FC236}">
                <a16:creationId xmlns:a16="http://schemas.microsoft.com/office/drawing/2014/main" id="{43498EC8-0F35-4C66-93E7-B0B23D42D30D}"/>
              </a:ext>
            </a:extLst>
          </p:cNvPr>
          <p:cNvSpPr>
            <a:spLocks/>
          </p:cNvSpPr>
          <p:nvPr/>
        </p:nvSpPr>
        <p:spPr bwMode="auto">
          <a:xfrm>
            <a:off x="1736725" y="323373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4" name="object 463">
            <a:extLst>
              <a:ext uri="{FF2B5EF4-FFF2-40B4-BE49-F238E27FC236}">
                <a16:creationId xmlns:a16="http://schemas.microsoft.com/office/drawing/2014/main" id="{8E9C52D4-F07F-4C76-AF83-91F4AE1DB982}"/>
              </a:ext>
            </a:extLst>
          </p:cNvPr>
          <p:cNvSpPr>
            <a:spLocks/>
          </p:cNvSpPr>
          <p:nvPr/>
        </p:nvSpPr>
        <p:spPr bwMode="auto">
          <a:xfrm>
            <a:off x="1736725" y="323373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5" name="object 464">
            <a:extLst>
              <a:ext uri="{FF2B5EF4-FFF2-40B4-BE49-F238E27FC236}">
                <a16:creationId xmlns:a16="http://schemas.microsoft.com/office/drawing/2014/main" id="{44AE8B9A-62A4-4F67-8C0F-21C9939F985D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6" name="object 465">
            <a:extLst>
              <a:ext uri="{FF2B5EF4-FFF2-40B4-BE49-F238E27FC236}">
                <a16:creationId xmlns:a16="http://schemas.microsoft.com/office/drawing/2014/main" id="{6FDA53A1-F15C-4FD3-92BA-E4CFFBB21663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7" name="object 466">
            <a:extLst>
              <a:ext uri="{FF2B5EF4-FFF2-40B4-BE49-F238E27FC236}">
                <a16:creationId xmlns:a16="http://schemas.microsoft.com/office/drawing/2014/main" id="{B8348D88-AE5A-4FC9-8D8A-3EFA20C3A1AF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8" name="object 467">
            <a:extLst>
              <a:ext uri="{FF2B5EF4-FFF2-40B4-BE49-F238E27FC236}">
                <a16:creationId xmlns:a16="http://schemas.microsoft.com/office/drawing/2014/main" id="{133CE04B-0699-445F-9776-CF9670605603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9" name="object 468">
            <a:extLst>
              <a:ext uri="{FF2B5EF4-FFF2-40B4-BE49-F238E27FC236}">
                <a16:creationId xmlns:a16="http://schemas.microsoft.com/office/drawing/2014/main" id="{6A0D5C1B-5F79-47AE-9D0C-A2D72F1A1159}"/>
              </a:ext>
            </a:extLst>
          </p:cNvPr>
          <p:cNvSpPr>
            <a:spLocks/>
          </p:cNvSpPr>
          <p:nvPr/>
        </p:nvSpPr>
        <p:spPr bwMode="auto">
          <a:xfrm>
            <a:off x="2479675" y="2849563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0" name="object 469">
            <a:extLst>
              <a:ext uri="{FF2B5EF4-FFF2-40B4-BE49-F238E27FC236}">
                <a16:creationId xmlns:a16="http://schemas.microsoft.com/office/drawing/2014/main" id="{AB537A4D-836B-4DA1-92D7-9123751907D2}"/>
              </a:ext>
            </a:extLst>
          </p:cNvPr>
          <p:cNvSpPr>
            <a:spLocks/>
          </p:cNvSpPr>
          <p:nvPr/>
        </p:nvSpPr>
        <p:spPr bwMode="auto">
          <a:xfrm>
            <a:off x="2479675" y="2849563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1" name="object 470">
            <a:extLst>
              <a:ext uri="{FF2B5EF4-FFF2-40B4-BE49-F238E27FC236}">
                <a16:creationId xmlns:a16="http://schemas.microsoft.com/office/drawing/2014/main" id="{6D70F789-2AD5-480E-B78E-85BE6A8DA421}"/>
              </a:ext>
            </a:extLst>
          </p:cNvPr>
          <p:cNvSpPr>
            <a:spLocks/>
          </p:cNvSpPr>
          <p:nvPr/>
        </p:nvSpPr>
        <p:spPr bwMode="auto">
          <a:xfrm>
            <a:off x="2628900" y="2157413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2" name="object 471">
            <a:extLst>
              <a:ext uri="{FF2B5EF4-FFF2-40B4-BE49-F238E27FC236}">
                <a16:creationId xmlns:a16="http://schemas.microsoft.com/office/drawing/2014/main" id="{BA7E579A-989A-4A91-9C57-A2D394E3813E}"/>
              </a:ext>
            </a:extLst>
          </p:cNvPr>
          <p:cNvSpPr>
            <a:spLocks/>
          </p:cNvSpPr>
          <p:nvPr/>
        </p:nvSpPr>
        <p:spPr bwMode="auto">
          <a:xfrm>
            <a:off x="2628900" y="2157413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3" name="object 472">
            <a:extLst>
              <a:ext uri="{FF2B5EF4-FFF2-40B4-BE49-F238E27FC236}">
                <a16:creationId xmlns:a16="http://schemas.microsoft.com/office/drawing/2014/main" id="{5745A1EF-E442-494E-8B30-507B49E40E22}"/>
              </a:ext>
            </a:extLst>
          </p:cNvPr>
          <p:cNvSpPr>
            <a:spLocks/>
          </p:cNvSpPr>
          <p:nvPr/>
        </p:nvSpPr>
        <p:spPr bwMode="auto">
          <a:xfrm>
            <a:off x="2778125" y="2105025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4" name="object 473">
            <a:extLst>
              <a:ext uri="{FF2B5EF4-FFF2-40B4-BE49-F238E27FC236}">
                <a16:creationId xmlns:a16="http://schemas.microsoft.com/office/drawing/2014/main" id="{AF98D56C-1F82-43C7-BE50-F0C3AD4691BE}"/>
              </a:ext>
            </a:extLst>
          </p:cNvPr>
          <p:cNvSpPr>
            <a:spLocks/>
          </p:cNvSpPr>
          <p:nvPr/>
        </p:nvSpPr>
        <p:spPr bwMode="auto">
          <a:xfrm>
            <a:off x="2778125" y="2105025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5" name="object 474">
            <a:extLst>
              <a:ext uri="{FF2B5EF4-FFF2-40B4-BE49-F238E27FC236}">
                <a16:creationId xmlns:a16="http://schemas.microsoft.com/office/drawing/2014/main" id="{1016C44A-B8DC-4110-821C-32478815B48E}"/>
              </a:ext>
            </a:extLst>
          </p:cNvPr>
          <p:cNvSpPr>
            <a:spLocks/>
          </p:cNvSpPr>
          <p:nvPr/>
        </p:nvSpPr>
        <p:spPr bwMode="auto">
          <a:xfrm>
            <a:off x="2925763" y="237648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6" name="object 475">
            <a:extLst>
              <a:ext uri="{FF2B5EF4-FFF2-40B4-BE49-F238E27FC236}">
                <a16:creationId xmlns:a16="http://schemas.microsoft.com/office/drawing/2014/main" id="{B9BAF6C0-33E2-4961-AD07-5988D58351C3}"/>
              </a:ext>
            </a:extLst>
          </p:cNvPr>
          <p:cNvSpPr>
            <a:spLocks/>
          </p:cNvSpPr>
          <p:nvPr/>
        </p:nvSpPr>
        <p:spPr bwMode="auto">
          <a:xfrm>
            <a:off x="2925763" y="237648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7" name="object 476">
            <a:extLst>
              <a:ext uri="{FF2B5EF4-FFF2-40B4-BE49-F238E27FC236}">
                <a16:creationId xmlns:a16="http://schemas.microsoft.com/office/drawing/2014/main" id="{7698354E-D840-48C3-9422-DB902E676D7C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8" name="object 477">
            <a:extLst>
              <a:ext uri="{FF2B5EF4-FFF2-40B4-BE49-F238E27FC236}">
                <a16:creationId xmlns:a16="http://schemas.microsoft.com/office/drawing/2014/main" id="{90661B47-268F-4994-95F5-898D975E52B9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9" name="object 478">
            <a:extLst>
              <a:ext uri="{FF2B5EF4-FFF2-40B4-BE49-F238E27FC236}">
                <a16:creationId xmlns:a16="http://schemas.microsoft.com/office/drawing/2014/main" id="{11B17131-596C-45F4-B58E-AA7C1E12A3D6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0" name="object 479">
            <a:extLst>
              <a:ext uri="{FF2B5EF4-FFF2-40B4-BE49-F238E27FC236}">
                <a16:creationId xmlns:a16="http://schemas.microsoft.com/office/drawing/2014/main" id="{E94E554C-6B6D-407C-A978-5B8047E95F21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1" name="object 480">
            <a:extLst>
              <a:ext uri="{FF2B5EF4-FFF2-40B4-BE49-F238E27FC236}">
                <a16:creationId xmlns:a16="http://schemas.microsoft.com/office/drawing/2014/main" id="{C1687135-B518-4DFF-9150-3142DBF292F6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2" name="object 481">
            <a:extLst>
              <a:ext uri="{FF2B5EF4-FFF2-40B4-BE49-F238E27FC236}">
                <a16:creationId xmlns:a16="http://schemas.microsoft.com/office/drawing/2014/main" id="{0FDCC71B-F5E5-48C9-B1A5-B21E1A552751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3" name="object 482">
            <a:extLst>
              <a:ext uri="{FF2B5EF4-FFF2-40B4-BE49-F238E27FC236}">
                <a16:creationId xmlns:a16="http://schemas.microsoft.com/office/drawing/2014/main" id="{BE620061-107A-426E-8C95-5ED9403414B0}"/>
              </a:ext>
            </a:extLst>
          </p:cNvPr>
          <p:cNvSpPr>
            <a:spLocks/>
          </p:cNvSpPr>
          <p:nvPr/>
        </p:nvSpPr>
        <p:spPr bwMode="auto">
          <a:xfrm>
            <a:off x="858838" y="2603500"/>
            <a:ext cx="3278187" cy="887413"/>
          </a:xfrm>
          <a:custGeom>
            <a:avLst/>
            <a:gdLst>
              <a:gd name="T0" fmla="*/ 448906 w 3278504"/>
              <a:gd name="T1" fmla="*/ 96833 h 888364"/>
              <a:gd name="T2" fmla="*/ 1498308 w 3278504"/>
              <a:gd name="T3" fmla="*/ 887746 h 888364"/>
              <a:gd name="T4" fmla="*/ 1199437 w 3278504"/>
              <a:gd name="T5" fmla="*/ 806208 h 888364"/>
              <a:gd name="T6" fmla="*/ 906497 w 3278504"/>
              <a:gd name="T7" fmla="*/ 697062 h 888364"/>
              <a:gd name="T8" fmla="*/ 609167 w 3278504"/>
              <a:gd name="T9" fmla="*/ 381924 h 888364"/>
              <a:gd name="T10" fmla="*/ 464202 w 3278504"/>
              <a:gd name="T11" fmla="*/ 90850 h 888364"/>
              <a:gd name="T12" fmla="*/ 0 w 3278504"/>
              <a:gd name="T13" fmla="*/ 873121 h 888364"/>
              <a:gd name="T14" fmla="*/ 1488791 w 3278504"/>
              <a:gd name="T15" fmla="*/ 867247 h 888364"/>
              <a:gd name="T16" fmla="*/ 1652005 w 3278504"/>
              <a:gd name="T17" fmla="*/ 484814 h 888364"/>
              <a:gd name="T18" fmla="*/ 1486265 w 3278504"/>
              <a:gd name="T19" fmla="*/ 873845 h 888364"/>
              <a:gd name="T20" fmla="*/ 1935301 w 3278504"/>
              <a:gd name="T21" fmla="*/ 56002 h 888364"/>
              <a:gd name="T22" fmla="*/ 3277961 w 3278504"/>
              <a:gd name="T23" fmla="*/ 823949 h 888364"/>
              <a:gd name="T24" fmla="*/ 2684457 w 3278504"/>
              <a:gd name="T25" fmla="*/ 805762 h 888364"/>
              <a:gd name="T26" fmla="*/ 2390052 w 3278504"/>
              <a:gd name="T27" fmla="*/ 695066 h 888364"/>
              <a:gd name="T28" fmla="*/ 2094382 w 3278504"/>
              <a:gd name="T29" fmla="*/ 319701 h 888364"/>
              <a:gd name="T30" fmla="*/ 1198040 w 3278504"/>
              <a:gd name="T31" fmla="*/ 805914 h 888364"/>
              <a:gd name="T32" fmla="*/ 1198419 w 3278504"/>
              <a:gd name="T33" fmla="*/ 805994 h 888364"/>
              <a:gd name="T34" fmla="*/ 2684457 w 3278504"/>
              <a:gd name="T35" fmla="*/ 805762 h 888364"/>
              <a:gd name="T36" fmla="*/ 3277961 w 3278504"/>
              <a:gd name="T37" fmla="*/ 805762 h 888364"/>
              <a:gd name="T38" fmla="*/ 3277961 w 3278504"/>
              <a:gd name="T39" fmla="*/ 805762 h 888364"/>
              <a:gd name="T40" fmla="*/ 1198205 w 3278504"/>
              <a:gd name="T41" fmla="*/ 805914 h 888364"/>
              <a:gd name="T42" fmla="*/ 2388685 w 3278504"/>
              <a:gd name="T43" fmla="*/ 695066 h 888364"/>
              <a:gd name="T44" fmla="*/ 2390624 w 3278504"/>
              <a:gd name="T45" fmla="*/ 695792 h 888364"/>
              <a:gd name="T46" fmla="*/ 901149 w 3278504"/>
              <a:gd name="T47" fmla="*/ 695066 h 888364"/>
              <a:gd name="T48" fmla="*/ 902906 w 3278504"/>
              <a:gd name="T49" fmla="*/ 695722 h 888364"/>
              <a:gd name="T50" fmla="*/ 2390052 w 3278504"/>
              <a:gd name="T51" fmla="*/ 695066 h 888364"/>
              <a:gd name="T52" fmla="*/ 902292 w 3278504"/>
              <a:gd name="T53" fmla="*/ 695066 h 888364"/>
              <a:gd name="T54" fmla="*/ 148922 w 3278504"/>
              <a:gd name="T55" fmla="*/ 561940 h 888364"/>
              <a:gd name="T56" fmla="*/ 456805 w 3278504"/>
              <a:gd name="T57" fmla="*/ 75947 h 888364"/>
              <a:gd name="T58" fmla="*/ 165852 w 3278504"/>
              <a:gd name="T59" fmla="*/ 561940 h 888364"/>
              <a:gd name="T60" fmla="*/ 325762 w 3278504"/>
              <a:gd name="T61" fmla="*/ 131097 h 888364"/>
              <a:gd name="T62" fmla="*/ 456805 w 3278504"/>
              <a:gd name="T63" fmla="*/ 75947 h 888364"/>
              <a:gd name="T64" fmla="*/ 1652005 w 3278504"/>
              <a:gd name="T65" fmla="*/ 484814 h 888364"/>
              <a:gd name="T66" fmla="*/ 1840600 w 3278504"/>
              <a:gd name="T67" fmla="*/ 13640 h 888364"/>
              <a:gd name="T68" fmla="*/ 608099 w 3278504"/>
              <a:gd name="T69" fmla="*/ 380783 h 888364"/>
              <a:gd name="T70" fmla="*/ 609167 w 3278504"/>
              <a:gd name="T71" fmla="*/ 381924 h 888364"/>
              <a:gd name="T72" fmla="*/ 608099 w 3278504"/>
              <a:gd name="T73" fmla="*/ 380783 h 888364"/>
              <a:gd name="T74" fmla="*/ 2094723 w 3278504"/>
              <a:gd name="T75" fmla="*/ 320341 h 888364"/>
              <a:gd name="T76" fmla="*/ 2095280 w 3278504"/>
              <a:gd name="T77" fmla="*/ 321048 h 888364"/>
              <a:gd name="T78" fmla="*/ 2094723 w 3278504"/>
              <a:gd name="T79" fmla="*/ 320341 h 888364"/>
              <a:gd name="T80" fmla="*/ 309814 w 3278504"/>
              <a:gd name="T81" fmla="*/ 135534 h 888364"/>
              <a:gd name="T82" fmla="*/ 309436 w 3278504"/>
              <a:gd name="T83" fmla="*/ 136654 h 888364"/>
              <a:gd name="T84" fmla="*/ 309814 w 3278504"/>
              <a:gd name="T85" fmla="*/ 135534 h 888364"/>
              <a:gd name="T86" fmla="*/ 454676 w 3278504"/>
              <a:gd name="T87" fmla="*/ 95228 h 888364"/>
              <a:gd name="T88" fmla="*/ 1938613 w 3278504"/>
              <a:gd name="T89" fmla="*/ 56833 h 888364"/>
              <a:gd name="T90" fmla="*/ 1938613 w 3278504"/>
              <a:gd name="T91" fmla="*/ 56833 h 888364"/>
              <a:gd name="T92" fmla="*/ 1798870 w 3278504"/>
              <a:gd name="T93" fmla="*/ 13640 h 888364"/>
              <a:gd name="T94" fmla="*/ 1952115 w 3278504"/>
              <a:gd name="T95" fmla="*/ 52708 h 888364"/>
              <a:gd name="T96" fmla="*/ 1789691 w 3278504"/>
              <a:gd name="T97" fmla="*/ 19449 h 888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78504" h="888364">
                <a:moveTo>
                  <a:pt x="464202" y="90850"/>
                </a:moveTo>
                <a:lnTo>
                  <a:pt x="445937" y="90850"/>
                </a:lnTo>
                <a:lnTo>
                  <a:pt x="454676" y="95228"/>
                </a:lnTo>
                <a:lnTo>
                  <a:pt x="448906" y="96833"/>
                </a:lnTo>
                <a:lnTo>
                  <a:pt x="595447" y="392196"/>
                </a:lnTo>
                <a:lnTo>
                  <a:pt x="894614" y="711738"/>
                </a:lnTo>
                <a:lnTo>
                  <a:pt x="1194588" y="823688"/>
                </a:lnTo>
                <a:lnTo>
                  <a:pt x="1498308" y="887746"/>
                </a:lnTo>
                <a:lnTo>
                  <a:pt x="1503628" y="873845"/>
                </a:lnTo>
                <a:lnTo>
                  <a:pt x="1486265" y="873845"/>
                </a:lnTo>
                <a:lnTo>
                  <a:pt x="1488791" y="867247"/>
                </a:lnTo>
                <a:lnTo>
                  <a:pt x="1199437" y="806208"/>
                </a:lnTo>
                <a:lnTo>
                  <a:pt x="1198994" y="806208"/>
                </a:lnTo>
                <a:lnTo>
                  <a:pt x="1198040" y="805914"/>
                </a:lnTo>
                <a:lnTo>
                  <a:pt x="1198205" y="805914"/>
                </a:lnTo>
                <a:lnTo>
                  <a:pt x="906497" y="697062"/>
                </a:lnTo>
                <a:lnTo>
                  <a:pt x="904160" y="697062"/>
                </a:lnTo>
                <a:lnTo>
                  <a:pt x="901149" y="695066"/>
                </a:lnTo>
                <a:lnTo>
                  <a:pt x="902292" y="695066"/>
                </a:lnTo>
                <a:lnTo>
                  <a:pt x="609167" y="381924"/>
                </a:lnTo>
                <a:lnTo>
                  <a:pt x="608665" y="381924"/>
                </a:lnTo>
                <a:lnTo>
                  <a:pt x="607196" y="379819"/>
                </a:lnTo>
                <a:lnTo>
                  <a:pt x="607620" y="379819"/>
                </a:lnTo>
                <a:lnTo>
                  <a:pt x="464202" y="90850"/>
                </a:lnTo>
                <a:close/>
              </a:path>
              <a:path w="3278504" h="888364">
                <a:moveTo>
                  <a:pt x="165852" y="561940"/>
                </a:moveTo>
                <a:lnTo>
                  <a:pt x="148922" y="561940"/>
                </a:lnTo>
                <a:lnTo>
                  <a:pt x="148481" y="563035"/>
                </a:lnTo>
                <a:lnTo>
                  <a:pt x="0" y="873121"/>
                </a:lnTo>
                <a:lnTo>
                  <a:pt x="13908" y="881878"/>
                </a:lnTo>
                <a:lnTo>
                  <a:pt x="163080" y="570150"/>
                </a:lnTo>
                <a:lnTo>
                  <a:pt x="165852" y="561940"/>
                </a:lnTo>
                <a:close/>
              </a:path>
              <a:path w="3278504" h="888364">
                <a:moveTo>
                  <a:pt x="1488791" y="867247"/>
                </a:moveTo>
                <a:lnTo>
                  <a:pt x="1486265" y="873845"/>
                </a:lnTo>
                <a:lnTo>
                  <a:pt x="1495003" y="868557"/>
                </a:lnTo>
                <a:lnTo>
                  <a:pt x="1488791" y="867247"/>
                </a:lnTo>
                <a:close/>
              </a:path>
              <a:path w="3278504" h="888364">
                <a:moveTo>
                  <a:pt x="1652005" y="484814"/>
                </a:moveTo>
                <a:lnTo>
                  <a:pt x="1635187" y="484814"/>
                </a:lnTo>
                <a:lnTo>
                  <a:pt x="1488791" y="867247"/>
                </a:lnTo>
                <a:lnTo>
                  <a:pt x="1495003" y="868557"/>
                </a:lnTo>
                <a:lnTo>
                  <a:pt x="1486265" y="873845"/>
                </a:lnTo>
                <a:lnTo>
                  <a:pt x="1503628" y="873845"/>
                </a:lnTo>
                <a:lnTo>
                  <a:pt x="1649801" y="491887"/>
                </a:lnTo>
                <a:lnTo>
                  <a:pt x="1652005" y="484814"/>
                </a:lnTo>
                <a:close/>
              </a:path>
              <a:path w="3278504" h="888364">
                <a:moveTo>
                  <a:pt x="1935301" y="56002"/>
                </a:moveTo>
                <a:lnTo>
                  <a:pt x="2081955" y="331321"/>
                </a:lnTo>
                <a:lnTo>
                  <a:pt x="2381709" y="711603"/>
                </a:lnTo>
                <a:lnTo>
                  <a:pt x="2681904" y="823949"/>
                </a:lnTo>
                <a:lnTo>
                  <a:pt x="3277961" y="823949"/>
                </a:lnTo>
                <a:lnTo>
                  <a:pt x="3277961" y="806208"/>
                </a:lnTo>
                <a:lnTo>
                  <a:pt x="2685649" y="806208"/>
                </a:lnTo>
                <a:lnTo>
                  <a:pt x="2683152" y="805762"/>
                </a:lnTo>
                <a:lnTo>
                  <a:pt x="2684457" y="805762"/>
                </a:lnTo>
                <a:lnTo>
                  <a:pt x="2395502" y="697618"/>
                </a:lnTo>
                <a:lnTo>
                  <a:pt x="2392063" y="697618"/>
                </a:lnTo>
                <a:lnTo>
                  <a:pt x="2388685" y="695066"/>
                </a:lnTo>
                <a:lnTo>
                  <a:pt x="2390052" y="695066"/>
                </a:lnTo>
                <a:lnTo>
                  <a:pt x="2095280" y="321048"/>
                </a:lnTo>
                <a:lnTo>
                  <a:pt x="2095099" y="321048"/>
                </a:lnTo>
                <a:lnTo>
                  <a:pt x="2094218" y="319701"/>
                </a:lnTo>
                <a:lnTo>
                  <a:pt x="2094382" y="319701"/>
                </a:lnTo>
                <a:lnTo>
                  <a:pt x="1954314" y="56833"/>
                </a:lnTo>
                <a:lnTo>
                  <a:pt x="1938613" y="56833"/>
                </a:lnTo>
                <a:lnTo>
                  <a:pt x="1935301" y="56002"/>
                </a:lnTo>
                <a:close/>
              </a:path>
              <a:path w="3278504" h="888364">
                <a:moveTo>
                  <a:pt x="1198040" y="805914"/>
                </a:moveTo>
                <a:lnTo>
                  <a:pt x="1198994" y="806208"/>
                </a:lnTo>
                <a:lnTo>
                  <a:pt x="1198419" y="805994"/>
                </a:lnTo>
                <a:lnTo>
                  <a:pt x="1198040" y="805914"/>
                </a:lnTo>
                <a:close/>
              </a:path>
              <a:path w="3278504" h="888364">
                <a:moveTo>
                  <a:pt x="1198419" y="805994"/>
                </a:moveTo>
                <a:lnTo>
                  <a:pt x="1198994" y="806208"/>
                </a:lnTo>
                <a:lnTo>
                  <a:pt x="1199437" y="806208"/>
                </a:lnTo>
                <a:lnTo>
                  <a:pt x="1198419" y="805994"/>
                </a:lnTo>
                <a:close/>
              </a:path>
              <a:path w="3278504" h="888364">
                <a:moveTo>
                  <a:pt x="2684457" y="805762"/>
                </a:moveTo>
                <a:lnTo>
                  <a:pt x="2683152" y="805762"/>
                </a:lnTo>
                <a:lnTo>
                  <a:pt x="2685649" y="806208"/>
                </a:lnTo>
                <a:lnTo>
                  <a:pt x="2684457" y="805762"/>
                </a:lnTo>
                <a:close/>
              </a:path>
              <a:path w="3278504" h="888364">
                <a:moveTo>
                  <a:pt x="3277961" y="805762"/>
                </a:moveTo>
                <a:lnTo>
                  <a:pt x="2684457" y="805762"/>
                </a:lnTo>
                <a:lnTo>
                  <a:pt x="2685649" y="806208"/>
                </a:lnTo>
                <a:lnTo>
                  <a:pt x="3277961" y="806208"/>
                </a:lnTo>
                <a:lnTo>
                  <a:pt x="3277961" y="805762"/>
                </a:lnTo>
                <a:close/>
              </a:path>
              <a:path w="3278504" h="888364">
                <a:moveTo>
                  <a:pt x="1198205" y="805914"/>
                </a:moveTo>
                <a:lnTo>
                  <a:pt x="1198040" y="805914"/>
                </a:lnTo>
                <a:lnTo>
                  <a:pt x="1198419" y="805994"/>
                </a:lnTo>
                <a:lnTo>
                  <a:pt x="1198205" y="805914"/>
                </a:lnTo>
                <a:close/>
              </a:path>
              <a:path w="3278504" h="888364">
                <a:moveTo>
                  <a:pt x="2388685" y="695066"/>
                </a:moveTo>
                <a:lnTo>
                  <a:pt x="2392063" y="697618"/>
                </a:lnTo>
                <a:lnTo>
                  <a:pt x="2390624" y="695792"/>
                </a:lnTo>
                <a:lnTo>
                  <a:pt x="2388685" y="695066"/>
                </a:lnTo>
                <a:close/>
              </a:path>
              <a:path w="3278504" h="888364">
                <a:moveTo>
                  <a:pt x="2390624" y="695792"/>
                </a:moveTo>
                <a:lnTo>
                  <a:pt x="2392063" y="697618"/>
                </a:lnTo>
                <a:lnTo>
                  <a:pt x="2395502" y="697618"/>
                </a:lnTo>
                <a:lnTo>
                  <a:pt x="2390624" y="695792"/>
                </a:lnTo>
                <a:close/>
              </a:path>
              <a:path w="3278504" h="888364">
                <a:moveTo>
                  <a:pt x="901149" y="695066"/>
                </a:moveTo>
                <a:lnTo>
                  <a:pt x="904160" y="697062"/>
                </a:lnTo>
                <a:lnTo>
                  <a:pt x="902906" y="695722"/>
                </a:lnTo>
                <a:lnTo>
                  <a:pt x="901149" y="695066"/>
                </a:lnTo>
                <a:close/>
              </a:path>
              <a:path w="3278504" h="888364">
                <a:moveTo>
                  <a:pt x="902906" y="695722"/>
                </a:moveTo>
                <a:lnTo>
                  <a:pt x="904160" y="697062"/>
                </a:lnTo>
                <a:lnTo>
                  <a:pt x="906497" y="697062"/>
                </a:lnTo>
                <a:lnTo>
                  <a:pt x="902906" y="695722"/>
                </a:lnTo>
                <a:close/>
              </a:path>
              <a:path w="3278504" h="888364">
                <a:moveTo>
                  <a:pt x="2390052" y="695066"/>
                </a:moveTo>
                <a:lnTo>
                  <a:pt x="2388685" y="695066"/>
                </a:lnTo>
                <a:lnTo>
                  <a:pt x="2390624" y="695792"/>
                </a:lnTo>
                <a:lnTo>
                  <a:pt x="2390052" y="695066"/>
                </a:lnTo>
                <a:close/>
              </a:path>
              <a:path w="3278504" h="888364">
                <a:moveTo>
                  <a:pt x="902292" y="695066"/>
                </a:moveTo>
                <a:lnTo>
                  <a:pt x="901149" y="695066"/>
                </a:lnTo>
                <a:lnTo>
                  <a:pt x="902906" y="695722"/>
                </a:lnTo>
                <a:lnTo>
                  <a:pt x="902292" y="695066"/>
                </a:lnTo>
                <a:close/>
              </a:path>
              <a:path w="3278504" h="888364">
                <a:moveTo>
                  <a:pt x="148681" y="562444"/>
                </a:moveTo>
                <a:lnTo>
                  <a:pt x="148398" y="563035"/>
                </a:lnTo>
                <a:lnTo>
                  <a:pt x="148681" y="562444"/>
                </a:lnTo>
                <a:close/>
              </a:path>
              <a:path w="3278504" h="888364">
                <a:moveTo>
                  <a:pt x="148922" y="561940"/>
                </a:moveTo>
                <a:lnTo>
                  <a:pt x="148681" y="562444"/>
                </a:lnTo>
                <a:lnTo>
                  <a:pt x="148481" y="563035"/>
                </a:lnTo>
                <a:lnTo>
                  <a:pt x="148922" y="561940"/>
                </a:lnTo>
                <a:close/>
              </a:path>
              <a:path w="3278504" h="888364">
                <a:moveTo>
                  <a:pt x="456805" y="75947"/>
                </a:moveTo>
                <a:lnTo>
                  <a:pt x="298021" y="120067"/>
                </a:lnTo>
                <a:lnTo>
                  <a:pt x="148681" y="562444"/>
                </a:lnTo>
                <a:lnTo>
                  <a:pt x="148922" y="561940"/>
                </a:lnTo>
                <a:lnTo>
                  <a:pt x="165852" y="561940"/>
                </a:lnTo>
                <a:lnTo>
                  <a:pt x="309436" y="136654"/>
                </a:lnTo>
                <a:lnTo>
                  <a:pt x="305790" y="136654"/>
                </a:lnTo>
                <a:lnTo>
                  <a:pt x="311312" y="131097"/>
                </a:lnTo>
                <a:lnTo>
                  <a:pt x="325762" y="131097"/>
                </a:lnTo>
                <a:lnTo>
                  <a:pt x="448906" y="96833"/>
                </a:lnTo>
                <a:lnTo>
                  <a:pt x="445937" y="90850"/>
                </a:lnTo>
                <a:lnTo>
                  <a:pt x="464202" y="90850"/>
                </a:lnTo>
                <a:lnTo>
                  <a:pt x="456805" y="75947"/>
                </a:lnTo>
                <a:close/>
              </a:path>
              <a:path w="3278504" h="888364">
                <a:moveTo>
                  <a:pt x="1786239" y="0"/>
                </a:moveTo>
                <a:lnTo>
                  <a:pt x="1634990" y="485329"/>
                </a:lnTo>
                <a:lnTo>
                  <a:pt x="1635187" y="484814"/>
                </a:lnTo>
                <a:lnTo>
                  <a:pt x="1652005" y="484814"/>
                </a:lnTo>
                <a:lnTo>
                  <a:pt x="1796524" y="21165"/>
                </a:lnTo>
                <a:lnTo>
                  <a:pt x="1789691" y="19449"/>
                </a:lnTo>
                <a:lnTo>
                  <a:pt x="1798870" y="13640"/>
                </a:lnTo>
                <a:lnTo>
                  <a:pt x="1840600" y="13640"/>
                </a:lnTo>
                <a:lnTo>
                  <a:pt x="1786239" y="0"/>
                </a:lnTo>
                <a:close/>
              </a:path>
              <a:path w="3278504" h="888364">
                <a:moveTo>
                  <a:pt x="607196" y="379819"/>
                </a:moveTo>
                <a:lnTo>
                  <a:pt x="608665" y="381924"/>
                </a:lnTo>
                <a:lnTo>
                  <a:pt x="608099" y="380783"/>
                </a:lnTo>
                <a:lnTo>
                  <a:pt x="607196" y="379819"/>
                </a:lnTo>
                <a:close/>
              </a:path>
              <a:path w="3278504" h="888364">
                <a:moveTo>
                  <a:pt x="608099" y="380783"/>
                </a:moveTo>
                <a:lnTo>
                  <a:pt x="608665" y="381924"/>
                </a:lnTo>
                <a:lnTo>
                  <a:pt x="609167" y="381924"/>
                </a:lnTo>
                <a:lnTo>
                  <a:pt x="608099" y="380783"/>
                </a:lnTo>
                <a:close/>
              </a:path>
              <a:path w="3278504" h="888364">
                <a:moveTo>
                  <a:pt x="607620" y="379819"/>
                </a:moveTo>
                <a:lnTo>
                  <a:pt x="607196" y="379819"/>
                </a:lnTo>
                <a:lnTo>
                  <a:pt x="608099" y="380783"/>
                </a:lnTo>
                <a:lnTo>
                  <a:pt x="607620" y="379819"/>
                </a:lnTo>
                <a:close/>
              </a:path>
              <a:path w="3278504" h="888364">
                <a:moveTo>
                  <a:pt x="2094218" y="319701"/>
                </a:moveTo>
                <a:lnTo>
                  <a:pt x="2095099" y="321048"/>
                </a:lnTo>
                <a:lnTo>
                  <a:pt x="2094723" y="320341"/>
                </a:lnTo>
                <a:lnTo>
                  <a:pt x="2094218" y="319701"/>
                </a:lnTo>
                <a:close/>
              </a:path>
              <a:path w="3278504" h="888364">
                <a:moveTo>
                  <a:pt x="2094723" y="320341"/>
                </a:moveTo>
                <a:lnTo>
                  <a:pt x="2095099" y="321048"/>
                </a:lnTo>
                <a:lnTo>
                  <a:pt x="2095280" y="321048"/>
                </a:lnTo>
                <a:lnTo>
                  <a:pt x="2094723" y="320341"/>
                </a:lnTo>
                <a:close/>
              </a:path>
              <a:path w="3278504" h="888364">
                <a:moveTo>
                  <a:pt x="2094382" y="319701"/>
                </a:moveTo>
                <a:lnTo>
                  <a:pt x="2094218" y="319701"/>
                </a:lnTo>
                <a:lnTo>
                  <a:pt x="2094723" y="320341"/>
                </a:lnTo>
                <a:lnTo>
                  <a:pt x="2094382" y="319701"/>
                </a:lnTo>
                <a:close/>
              </a:path>
              <a:path w="3278504" h="888364">
                <a:moveTo>
                  <a:pt x="311312" y="131097"/>
                </a:moveTo>
                <a:lnTo>
                  <a:pt x="305790" y="136654"/>
                </a:lnTo>
                <a:lnTo>
                  <a:pt x="309814" y="135534"/>
                </a:lnTo>
                <a:lnTo>
                  <a:pt x="311312" y="131097"/>
                </a:lnTo>
                <a:close/>
              </a:path>
              <a:path w="3278504" h="888364">
                <a:moveTo>
                  <a:pt x="309814" y="135534"/>
                </a:moveTo>
                <a:lnTo>
                  <a:pt x="305790" y="136654"/>
                </a:lnTo>
                <a:lnTo>
                  <a:pt x="309436" y="136654"/>
                </a:lnTo>
                <a:lnTo>
                  <a:pt x="309814" y="135534"/>
                </a:lnTo>
                <a:close/>
              </a:path>
              <a:path w="3278504" h="888364">
                <a:moveTo>
                  <a:pt x="325762" y="131097"/>
                </a:moveTo>
                <a:lnTo>
                  <a:pt x="311312" y="131097"/>
                </a:lnTo>
                <a:lnTo>
                  <a:pt x="309814" y="135534"/>
                </a:lnTo>
                <a:lnTo>
                  <a:pt x="325762" y="131097"/>
                </a:lnTo>
                <a:close/>
              </a:path>
              <a:path w="3278504" h="888364">
                <a:moveTo>
                  <a:pt x="445937" y="90850"/>
                </a:moveTo>
                <a:lnTo>
                  <a:pt x="448906" y="96833"/>
                </a:lnTo>
                <a:lnTo>
                  <a:pt x="454676" y="95228"/>
                </a:lnTo>
                <a:lnTo>
                  <a:pt x="445937" y="90850"/>
                </a:lnTo>
                <a:close/>
              </a:path>
              <a:path w="3278504" h="888364">
                <a:moveTo>
                  <a:pt x="1933546" y="52708"/>
                </a:moveTo>
                <a:lnTo>
                  <a:pt x="1935301" y="56002"/>
                </a:lnTo>
                <a:lnTo>
                  <a:pt x="1938613" y="56833"/>
                </a:lnTo>
                <a:lnTo>
                  <a:pt x="1933546" y="52708"/>
                </a:lnTo>
                <a:close/>
              </a:path>
              <a:path w="3278504" h="888364">
                <a:moveTo>
                  <a:pt x="1952115" y="52708"/>
                </a:moveTo>
                <a:lnTo>
                  <a:pt x="1933546" y="52708"/>
                </a:lnTo>
                <a:lnTo>
                  <a:pt x="1938613" y="56833"/>
                </a:lnTo>
                <a:lnTo>
                  <a:pt x="1954314" y="56833"/>
                </a:lnTo>
                <a:lnTo>
                  <a:pt x="1952115" y="52708"/>
                </a:lnTo>
                <a:close/>
              </a:path>
              <a:path w="3278504" h="888364">
                <a:moveTo>
                  <a:pt x="1840600" y="13640"/>
                </a:moveTo>
                <a:lnTo>
                  <a:pt x="1798870" y="13640"/>
                </a:lnTo>
                <a:lnTo>
                  <a:pt x="1796524" y="21165"/>
                </a:lnTo>
                <a:lnTo>
                  <a:pt x="1935301" y="56002"/>
                </a:lnTo>
                <a:lnTo>
                  <a:pt x="1933546" y="52708"/>
                </a:lnTo>
                <a:lnTo>
                  <a:pt x="1952115" y="52708"/>
                </a:lnTo>
                <a:lnTo>
                  <a:pt x="1945296" y="39910"/>
                </a:lnTo>
                <a:lnTo>
                  <a:pt x="1840600" y="13640"/>
                </a:lnTo>
                <a:close/>
              </a:path>
              <a:path w="3278504" h="888364">
                <a:moveTo>
                  <a:pt x="1798870" y="13640"/>
                </a:moveTo>
                <a:lnTo>
                  <a:pt x="1789691" y="19449"/>
                </a:lnTo>
                <a:lnTo>
                  <a:pt x="1796524" y="21165"/>
                </a:lnTo>
                <a:lnTo>
                  <a:pt x="1798870" y="1364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4" name="object 483">
            <a:extLst>
              <a:ext uri="{FF2B5EF4-FFF2-40B4-BE49-F238E27FC236}">
                <a16:creationId xmlns:a16="http://schemas.microsoft.com/office/drawing/2014/main" id="{EA58D974-752E-4F0D-8F53-4DEF9E258F6D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5" name="object 484">
            <a:extLst>
              <a:ext uri="{FF2B5EF4-FFF2-40B4-BE49-F238E27FC236}">
                <a16:creationId xmlns:a16="http://schemas.microsoft.com/office/drawing/2014/main" id="{3FEE2953-A385-4B5F-AD6D-856D3D51CA94}"/>
              </a:ext>
            </a:extLst>
          </p:cNvPr>
          <p:cNvSpPr>
            <a:spLocks/>
          </p:cNvSpPr>
          <p:nvPr/>
        </p:nvSpPr>
        <p:spPr bwMode="auto">
          <a:xfrm>
            <a:off x="1014413" y="3168650"/>
            <a:ext cx="0" cy="192088"/>
          </a:xfrm>
          <a:custGeom>
            <a:avLst/>
            <a:gdLst>
              <a:gd name="T0" fmla="*/ 0 h 191135"/>
              <a:gd name="T1" fmla="*/ 190945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4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6" name="object 485">
            <a:extLst>
              <a:ext uri="{FF2B5EF4-FFF2-40B4-BE49-F238E27FC236}">
                <a16:creationId xmlns:a16="http://schemas.microsoft.com/office/drawing/2014/main" id="{6A5ADF41-2109-4788-9E1C-C467EE3DFDC6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7" name="object 486">
            <a:extLst>
              <a:ext uri="{FF2B5EF4-FFF2-40B4-BE49-F238E27FC236}">
                <a16:creationId xmlns:a16="http://schemas.microsoft.com/office/drawing/2014/main" id="{876EC2EF-C580-4429-A0AB-EBDFBC92A32D}"/>
              </a:ext>
            </a:extLst>
          </p:cNvPr>
          <p:cNvSpPr>
            <a:spLocks/>
          </p:cNvSpPr>
          <p:nvPr/>
        </p:nvSpPr>
        <p:spPr bwMode="auto">
          <a:xfrm>
            <a:off x="99377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8" name="object 487">
            <a:extLst>
              <a:ext uri="{FF2B5EF4-FFF2-40B4-BE49-F238E27FC236}">
                <a16:creationId xmlns:a16="http://schemas.microsoft.com/office/drawing/2014/main" id="{9F2B20C3-754E-4BEB-B1FA-D4AAA6F2671B}"/>
              </a:ext>
            </a:extLst>
          </p:cNvPr>
          <p:cNvSpPr>
            <a:spLocks/>
          </p:cNvSpPr>
          <p:nvPr/>
        </p:nvSpPr>
        <p:spPr bwMode="auto">
          <a:xfrm>
            <a:off x="1162050" y="2427288"/>
            <a:ext cx="0" cy="303212"/>
          </a:xfrm>
          <a:custGeom>
            <a:avLst/>
            <a:gdLst>
              <a:gd name="T0" fmla="*/ 0 h 303530"/>
              <a:gd name="T1" fmla="*/ 303114 h 303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3530">
                <a:moveTo>
                  <a:pt x="0" y="0"/>
                </a:moveTo>
                <a:lnTo>
                  <a:pt x="0" y="30311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9" name="object 488">
            <a:extLst>
              <a:ext uri="{FF2B5EF4-FFF2-40B4-BE49-F238E27FC236}">
                <a16:creationId xmlns:a16="http://schemas.microsoft.com/office/drawing/2014/main" id="{E97091C6-3286-4A25-B722-DA42A0D56880}"/>
              </a:ext>
            </a:extLst>
          </p:cNvPr>
          <p:cNvSpPr>
            <a:spLocks/>
          </p:cNvSpPr>
          <p:nvPr/>
        </p:nvSpPr>
        <p:spPr bwMode="auto">
          <a:xfrm>
            <a:off x="1162050" y="2730500"/>
            <a:ext cx="0" cy="117475"/>
          </a:xfrm>
          <a:custGeom>
            <a:avLst/>
            <a:gdLst>
              <a:gd name="T0" fmla="*/ 0 h 117475"/>
              <a:gd name="T1" fmla="*/ 117204 h 1174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7475">
                <a:moveTo>
                  <a:pt x="0" y="0"/>
                </a:moveTo>
                <a:lnTo>
                  <a:pt x="0" y="11720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0" name="object 489">
            <a:extLst>
              <a:ext uri="{FF2B5EF4-FFF2-40B4-BE49-F238E27FC236}">
                <a16:creationId xmlns:a16="http://schemas.microsoft.com/office/drawing/2014/main" id="{318435D7-B8FD-4910-846A-6375D2C4BEF2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1" name="object 490">
            <a:extLst>
              <a:ext uri="{FF2B5EF4-FFF2-40B4-BE49-F238E27FC236}">
                <a16:creationId xmlns:a16="http://schemas.microsoft.com/office/drawing/2014/main" id="{873FD514-C136-420D-9084-2FB052642584}"/>
              </a:ext>
            </a:extLst>
          </p:cNvPr>
          <p:cNvSpPr>
            <a:spLocks/>
          </p:cNvSpPr>
          <p:nvPr/>
        </p:nvSpPr>
        <p:spPr bwMode="auto">
          <a:xfrm>
            <a:off x="1141413" y="2847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2" name="object 491">
            <a:extLst>
              <a:ext uri="{FF2B5EF4-FFF2-40B4-BE49-F238E27FC236}">
                <a16:creationId xmlns:a16="http://schemas.microsoft.com/office/drawing/2014/main" id="{D25BC8AE-352E-493C-9264-50C6B495A09A}"/>
              </a:ext>
            </a:extLst>
          </p:cNvPr>
          <p:cNvSpPr>
            <a:spLocks/>
          </p:cNvSpPr>
          <p:nvPr/>
        </p:nvSpPr>
        <p:spPr bwMode="auto">
          <a:xfrm>
            <a:off x="1311275" y="2351088"/>
            <a:ext cx="0" cy="338137"/>
          </a:xfrm>
          <a:custGeom>
            <a:avLst/>
            <a:gdLst>
              <a:gd name="T0" fmla="*/ 0 h 337819"/>
              <a:gd name="T1" fmla="*/ 337467 h 3378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7819">
                <a:moveTo>
                  <a:pt x="0" y="0"/>
                </a:moveTo>
                <a:lnTo>
                  <a:pt x="0" y="337467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3" name="object 492">
            <a:extLst>
              <a:ext uri="{FF2B5EF4-FFF2-40B4-BE49-F238E27FC236}">
                <a16:creationId xmlns:a16="http://schemas.microsoft.com/office/drawing/2014/main" id="{F0CF0727-D6CA-4AEC-996A-674CCA1F716C}"/>
              </a:ext>
            </a:extLst>
          </p:cNvPr>
          <p:cNvSpPr>
            <a:spLocks/>
          </p:cNvSpPr>
          <p:nvPr/>
        </p:nvSpPr>
        <p:spPr bwMode="auto">
          <a:xfrm>
            <a:off x="1311275" y="2689225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4" name="object 493">
            <a:extLst>
              <a:ext uri="{FF2B5EF4-FFF2-40B4-BE49-F238E27FC236}">
                <a16:creationId xmlns:a16="http://schemas.microsoft.com/office/drawing/2014/main" id="{B22FA6B0-E6F0-4EBB-8C31-2303B4C2C4D0}"/>
              </a:ext>
            </a:extLst>
          </p:cNvPr>
          <p:cNvSpPr>
            <a:spLocks/>
          </p:cNvSpPr>
          <p:nvPr/>
        </p:nvSpPr>
        <p:spPr bwMode="auto">
          <a:xfrm>
            <a:off x="1290638" y="23510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5" name="object 494">
            <a:extLst>
              <a:ext uri="{FF2B5EF4-FFF2-40B4-BE49-F238E27FC236}">
                <a16:creationId xmlns:a16="http://schemas.microsoft.com/office/drawing/2014/main" id="{336732AF-076A-4BB6-99F9-CFD47792E61D}"/>
              </a:ext>
            </a:extLst>
          </p:cNvPr>
          <p:cNvSpPr>
            <a:spLocks/>
          </p:cNvSpPr>
          <p:nvPr/>
        </p:nvSpPr>
        <p:spPr bwMode="auto">
          <a:xfrm>
            <a:off x="1290638" y="2847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6" name="object 495">
            <a:extLst>
              <a:ext uri="{FF2B5EF4-FFF2-40B4-BE49-F238E27FC236}">
                <a16:creationId xmlns:a16="http://schemas.microsoft.com/office/drawing/2014/main" id="{D579BAC9-301D-4143-8129-2939735D9640}"/>
              </a:ext>
            </a:extLst>
          </p:cNvPr>
          <p:cNvSpPr>
            <a:spLocks/>
          </p:cNvSpPr>
          <p:nvPr/>
        </p:nvSpPr>
        <p:spPr bwMode="auto">
          <a:xfrm>
            <a:off x="1460500" y="2709863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7" name="object 496">
            <a:extLst>
              <a:ext uri="{FF2B5EF4-FFF2-40B4-BE49-F238E27FC236}">
                <a16:creationId xmlns:a16="http://schemas.microsoft.com/office/drawing/2014/main" id="{300C01E1-572E-487B-AE18-C1B1EEC30E14}"/>
              </a:ext>
            </a:extLst>
          </p:cNvPr>
          <p:cNvSpPr>
            <a:spLocks/>
          </p:cNvSpPr>
          <p:nvPr/>
        </p:nvSpPr>
        <p:spPr bwMode="auto">
          <a:xfrm>
            <a:off x="1460500" y="2989263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8" name="object 497">
            <a:extLst>
              <a:ext uri="{FF2B5EF4-FFF2-40B4-BE49-F238E27FC236}">
                <a16:creationId xmlns:a16="http://schemas.microsoft.com/office/drawing/2014/main" id="{474B656F-3F76-4FD4-ADB3-D5541E322CF9}"/>
              </a:ext>
            </a:extLst>
          </p:cNvPr>
          <p:cNvSpPr>
            <a:spLocks/>
          </p:cNvSpPr>
          <p:nvPr/>
        </p:nvSpPr>
        <p:spPr bwMode="auto">
          <a:xfrm>
            <a:off x="1439863" y="27098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9" name="object 498">
            <a:extLst>
              <a:ext uri="{FF2B5EF4-FFF2-40B4-BE49-F238E27FC236}">
                <a16:creationId xmlns:a16="http://schemas.microsoft.com/office/drawing/2014/main" id="{BF052DA3-1D92-4ED7-8548-5F1EB1F814C9}"/>
              </a:ext>
            </a:extLst>
          </p:cNvPr>
          <p:cNvSpPr>
            <a:spLocks/>
          </p:cNvSpPr>
          <p:nvPr/>
        </p:nvSpPr>
        <p:spPr bwMode="auto">
          <a:xfrm>
            <a:off x="1439863" y="3054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0" name="object 499">
            <a:extLst>
              <a:ext uri="{FF2B5EF4-FFF2-40B4-BE49-F238E27FC236}">
                <a16:creationId xmlns:a16="http://schemas.microsoft.com/office/drawing/2014/main" id="{42B318FB-94D3-41F9-970C-80DD2557860A}"/>
              </a:ext>
            </a:extLst>
          </p:cNvPr>
          <p:cNvSpPr>
            <a:spLocks/>
          </p:cNvSpPr>
          <p:nvPr/>
        </p:nvSpPr>
        <p:spPr bwMode="auto">
          <a:xfrm>
            <a:off x="1757363" y="3257550"/>
            <a:ext cx="0" cy="49213"/>
          </a:xfrm>
          <a:custGeom>
            <a:avLst/>
            <a:gdLst>
              <a:gd name="T0" fmla="*/ 0 h 48895"/>
              <a:gd name="T1" fmla="*/ 48498 h 488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8895">
                <a:moveTo>
                  <a:pt x="0" y="0"/>
                </a:moveTo>
                <a:lnTo>
                  <a:pt x="0" y="48498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1" name="object 500">
            <a:extLst>
              <a:ext uri="{FF2B5EF4-FFF2-40B4-BE49-F238E27FC236}">
                <a16:creationId xmlns:a16="http://schemas.microsoft.com/office/drawing/2014/main" id="{C3C370CC-4726-47B3-A90A-9BD4A3A4C89C}"/>
              </a:ext>
            </a:extLst>
          </p:cNvPr>
          <p:cNvSpPr>
            <a:spLocks/>
          </p:cNvSpPr>
          <p:nvPr/>
        </p:nvSpPr>
        <p:spPr bwMode="auto">
          <a:xfrm>
            <a:off x="1757363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2" name="object 501">
            <a:extLst>
              <a:ext uri="{FF2B5EF4-FFF2-40B4-BE49-F238E27FC236}">
                <a16:creationId xmlns:a16="http://schemas.microsoft.com/office/drawing/2014/main" id="{50CA8178-7658-469B-8750-B874BA3C7A93}"/>
              </a:ext>
            </a:extLst>
          </p:cNvPr>
          <p:cNvSpPr>
            <a:spLocks/>
          </p:cNvSpPr>
          <p:nvPr/>
        </p:nvSpPr>
        <p:spPr bwMode="auto">
          <a:xfrm>
            <a:off x="1736725" y="32575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3" name="object 502">
            <a:extLst>
              <a:ext uri="{FF2B5EF4-FFF2-40B4-BE49-F238E27FC236}">
                <a16:creationId xmlns:a16="http://schemas.microsoft.com/office/drawing/2014/main" id="{3BC0C962-CFF3-488A-9CB0-3D08FD209D0F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4" name="object 503">
            <a:extLst>
              <a:ext uri="{FF2B5EF4-FFF2-40B4-BE49-F238E27FC236}">
                <a16:creationId xmlns:a16="http://schemas.microsoft.com/office/drawing/2014/main" id="{D0439D72-DBFC-44DD-8CB8-19893E9E758B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5" name="object 504">
            <a:extLst>
              <a:ext uri="{FF2B5EF4-FFF2-40B4-BE49-F238E27FC236}">
                <a16:creationId xmlns:a16="http://schemas.microsoft.com/office/drawing/2014/main" id="{B991F751-C674-4A55-88A8-D85D7BFC9EF0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6" name="object 505">
            <a:extLst>
              <a:ext uri="{FF2B5EF4-FFF2-40B4-BE49-F238E27FC236}">
                <a16:creationId xmlns:a16="http://schemas.microsoft.com/office/drawing/2014/main" id="{5F8318B3-BEEC-45EB-8BDD-2367B99124A6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7" name="object 506">
            <a:extLst>
              <a:ext uri="{FF2B5EF4-FFF2-40B4-BE49-F238E27FC236}">
                <a16:creationId xmlns:a16="http://schemas.microsoft.com/office/drawing/2014/main" id="{92BACF8E-759B-4953-A42C-8CD6D5356773}"/>
              </a:ext>
            </a:extLst>
          </p:cNvPr>
          <p:cNvSpPr>
            <a:spLocks/>
          </p:cNvSpPr>
          <p:nvPr/>
        </p:nvSpPr>
        <p:spPr bwMode="auto">
          <a:xfrm>
            <a:off x="235267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8" name="object 507">
            <a:extLst>
              <a:ext uri="{FF2B5EF4-FFF2-40B4-BE49-F238E27FC236}">
                <a16:creationId xmlns:a16="http://schemas.microsoft.com/office/drawing/2014/main" id="{1B46E152-2F61-4933-995D-BB76476B4F37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9" name="object 508">
            <a:extLst>
              <a:ext uri="{FF2B5EF4-FFF2-40B4-BE49-F238E27FC236}">
                <a16:creationId xmlns:a16="http://schemas.microsoft.com/office/drawing/2014/main" id="{2EC485BC-BAFE-436D-BCB0-6D429616AE61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0" name="object 509">
            <a:extLst>
              <a:ext uri="{FF2B5EF4-FFF2-40B4-BE49-F238E27FC236}">
                <a16:creationId xmlns:a16="http://schemas.microsoft.com/office/drawing/2014/main" id="{994EF65B-A43E-4BCA-93D3-B3AE944470C7}"/>
              </a:ext>
            </a:extLst>
          </p:cNvPr>
          <p:cNvSpPr>
            <a:spLocks/>
          </p:cNvSpPr>
          <p:nvPr/>
        </p:nvSpPr>
        <p:spPr bwMode="auto">
          <a:xfrm>
            <a:off x="2501900" y="3054350"/>
            <a:ext cx="0" cy="38100"/>
          </a:xfrm>
          <a:custGeom>
            <a:avLst/>
            <a:gdLst>
              <a:gd name="T0" fmla="*/ 0 h 36830"/>
              <a:gd name="T1" fmla="*/ 36373 h 36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6830">
                <a:moveTo>
                  <a:pt x="0" y="0"/>
                </a:moveTo>
                <a:lnTo>
                  <a:pt x="0" y="3637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1" name="object 510">
            <a:extLst>
              <a:ext uri="{FF2B5EF4-FFF2-40B4-BE49-F238E27FC236}">
                <a16:creationId xmlns:a16="http://schemas.microsoft.com/office/drawing/2014/main" id="{5A76C3F1-0815-4804-9CBF-88632138AB2F}"/>
              </a:ext>
            </a:extLst>
          </p:cNvPr>
          <p:cNvSpPr>
            <a:spLocks/>
          </p:cNvSpPr>
          <p:nvPr/>
        </p:nvSpPr>
        <p:spPr bwMode="auto">
          <a:xfrm>
            <a:off x="2501900" y="3090863"/>
            <a:ext cx="0" cy="120650"/>
          </a:xfrm>
          <a:custGeom>
            <a:avLst/>
            <a:gdLst>
              <a:gd name="T0" fmla="*/ 0 h 120650"/>
              <a:gd name="T1" fmla="*/ 120218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18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2" name="object 511">
            <a:extLst>
              <a:ext uri="{FF2B5EF4-FFF2-40B4-BE49-F238E27FC236}">
                <a16:creationId xmlns:a16="http://schemas.microsoft.com/office/drawing/2014/main" id="{3F63A07B-5506-4547-977B-4CEC72DAED4D}"/>
              </a:ext>
            </a:extLst>
          </p:cNvPr>
          <p:cNvSpPr>
            <a:spLocks/>
          </p:cNvSpPr>
          <p:nvPr/>
        </p:nvSpPr>
        <p:spPr bwMode="auto">
          <a:xfrm>
            <a:off x="24796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3" name="object 512">
            <a:extLst>
              <a:ext uri="{FF2B5EF4-FFF2-40B4-BE49-F238E27FC236}">
                <a16:creationId xmlns:a16="http://schemas.microsoft.com/office/drawing/2014/main" id="{F7D04500-5BB4-4A20-ACC6-C5DABFBF2E12}"/>
              </a:ext>
            </a:extLst>
          </p:cNvPr>
          <p:cNvSpPr>
            <a:spLocks/>
          </p:cNvSpPr>
          <p:nvPr/>
        </p:nvSpPr>
        <p:spPr bwMode="auto">
          <a:xfrm>
            <a:off x="24796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4" name="object 513">
            <a:extLst>
              <a:ext uri="{FF2B5EF4-FFF2-40B4-BE49-F238E27FC236}">
                <a16:creationId xmlns:a16="http://schemas.microsoft.com/office/drawing/2014/main" id="{DF2C5325-E568-411D-9709-5251C236AF13}"/>
              </a:ext>
            </a:extLst>
          </p:cNvPr>
          <p:cNvSpPr>
            <a:spLocks/>
          </p:cNvSpPr>
          <p:nvPr/>
        </p:nvSpPr>
        <p:spPr bwMode="auto">
          <a:xfrm>
            <a:off x="2649538" y="2441575"/>
            <a:ext cx="0" cy="171450"/>
          </a:xfrm>
          <a:custGeom>
            <a:avLst/>
            <a:gdLst>
              <a:gd name="T0" fmla="*/ 0 h 172085"/>
              <a:gd name="T1" fmla="*/ 171764 h 1720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">
                <a:moveTo>
                  <a:pt x="0" y="0"/>
                </a:moveTo>
                <a:lnTo>
                  <a:pt x="0" y="17176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5" name="object 514">
            <a:extLst>
              <a:ext uri="{FF2B5EF4-FFF2-40B4-BE49-F238E27FC236}">
                <a16:creationId xmlns:a16="http://schemas.microsoft.com/office/drawing/2014/main" id="{879E4C50-2787-4538-81D3-77C6198E6274}"/>
              </a:ext>
            </a:extLst>
          </p:cNvPr>
          <p:cNvSpPr>
            <a:spLocks/>
          </p:cNvSpPr>
          <p:nvPr/>
        </p:nvSpPr>
        <p:spPr bwMode="auto">
          <a:xfrm>
            <a:off x="2649538" y="2613025"/>
            <a:ext cx="0" cy="161925"/>
          </a:xfrm>
          <a:custGeom>
            <a:avLst/>
            <a:gdLst>
              <a:gd name="T0" fmla="*/ 0 h 161925"/>
              <a:gd name="T1" fmla="*/ 161661 h 1619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1925">
                <a:moveTo>
                  <a:pt x="0" y="0"/>
                </a:moveTo>
                <a:lnTo>
                  <a:pt x="0" y="161661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6" name="object 515">
            <a:extLst>
              <a:ext uri="{FF2B5EF4-FFF2-40B4-BE49-F238E27FC236}">
                <a16:creationId xmlns:a16="http://schemas.microsoft.com/office/drawing/2014/main" id="{543E89EC-1304-45B6-8861-3692B431541B}"/>
              </a:ext>
            </a:extLst>
          </p:cNvPr>
          <p:cNvSpPr>
            <a:spLocks/>
          </p:cNvSpPr>
          <p:nvPr/>
        </p:nvSpPr>
        <p:spPr bwMode="auto">
          <a:xfrm>
            <a:off x="2628900" y="24415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7" name="object 516">
            <a:extLst>
              <a:ext uri="{FF2B5EF4-FFF2-40B4-BE49-F238E27FC236}">
                <a16:creationId xmlns:a16="http://schemas.microsoft.com/office/drawing/2014/main" id="{74C1D24B-27C3-4448-80AB-B67E21942943}"/>
              </a:ext>
            </a:extLst>
          </p:cNvPr>
          <p:cNvSpPr>
            <a:spLocks/>
          </p:cNvSpPr>
          <p:nvPr/>
        </p:nvSpPr>
        <p:spPr bwMode="auto">
          <a:xfrm>
            <a:off x="2628900" y="27749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8" name="object 517">
            <a:extLst>
              <a:ext uri="{FF2B5EF4-FFF2-40B4-BE49-F238E27FC236}">
                <a16:creationId xmlns:a16="http://schemas.microsoft.com/office/drawing/2014/main" id="{98FC4FF5-C2D8-4B27-AD66-593A2C3C6819}"/>
              </a:ext>
            </a:extLst>
          </p:cNvPr>
          <p:cNvSpPr>
            <a:spLocks/>
          </p:cNvSpPr>
          <p:nvPr/>
        </p:nvSpPr>
        <p:spPr bwMode="auto">
          <a:xfrm>
            <a:off x="2798763" y="2455863"/>
            <a:ext cx="0" cy="195262"/>
          </a:xfrm>
          <a:custGeom>
            <a:avLst/>
            <a:gdLst>
              <a:gd name="T0" fmla="*/ 0 h 195580"/>
              <a:gd name="T1" fmla="*/ 195003 h 1955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5580">
                <a:moveTo>
                  <a:pt x="0" y="0"/>
                </a:moveTo>
                <a:lnTo>
                  <a:pt x="0" y="19500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9" name="object 518">
            <a:extLst>
              <a:ext uri="{FF2B5EF4-FFF2-40B4-BE49-F238E27FC236}">
                <a16:creationId xmlns:a16="http://schemas.microsoft.com/office/drawing/2014/main" id="{983E135F-A4C7-4F9A-8B35-B387756B3A03}"/>
              </a:ext>
            </a:extLst>
          </p:cNvPr>
          <p:cNvSpPr>
            <a:spLocks/>
          </p:cNvSpPr>
          <p:nvPr/>
        </p:nvSpPr>
        <p:spPr bwMode="auto">
          <a:xfrm>
            <a:off x="2798763" y="2651125"/>
            <a:ext cx="0" cy="147638"/>
          </a:xfrm>
          <a:custGeom>
            <a:avLst/>
            <a:gdLst>
              <a:gd name="T0" fmla="*/ 0 h 147955"/>
              <a:gd name="T1" fmla="*/ 147515 h 1479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7955">
                <a:moveTo>
                  <a:pt x="0" y="0"/>
                </a:moveTo>
                <a:lnTo>
                  <a:pt x="0" y="14751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0" name="object 519">
            <a:extLst>
              <a:ext uri="{FF2B5EF4-FFF2-40B4-BE49-F238E27FC236}">
                <a16:creationId xmlns:a16="http://schemas.microsoft.com/office/drawing/2014/main" id="{DF55A7FE-E7D1-4326-8092-C46157FDC408}"/>
              </a:ext>
            </a:extLst>
          </p:cNvPr>
          <p:cNvSpPr>
            <a:spLocks/>
          </p:cNvSpPr>
          <p:nvPr/>
        </p:nvSpPr>
        <p:spPr bwMode="auto">
          <a:xfrm>
            <a:off x="2778125" y="2455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1" name="object 520">
            <a:extLst>
              <a:ext uri="{FF2B5EF4-FFF2-40B4-BE49-F238E27FC236}">
                <a16:creationId xmlns:a16="http://schemas.microsoft.com/office/drawing/2014/main" id="{31DF743A-F794-4212-8AA6-903094AC3FE5}"/>
              </a:ext>
            </a:extLst>
          </p:cNvPr>
          <p:cNvSpPr>
            <a:spLocks/>
          </p:cNvSpPr>
          <p:nvPr/>
        </p:nvSpPr>
        <p:spPr bwMode="auto">
          <a:xfrm>
            <a:off x="2778125" y="2798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2" name="object 521">
            <a:extLst>
              <a:ext uri="{FF2B5EF4-FFF2-40B4-BE49-F238E27FC236}">
                <a16:creationId xmlns:a16="http://schemas.microsoft.com/office/drawing/2014/main" id="{73032616-A7BB-4556-9112-1D86B6A9A24C}"/>
              </a:ext>
            </a:extLst>
          </p:cNvPr>
          <p:cNvSpPr>
            <a:spLocks/>
          </p:cNvSpPr>
          <p:nvPr/>
        </p:nvSpPr>
        <p:spPr bwMode="auto">
          <a:xfrm>
            <a:off x="2947988" y="2798763"/>
            <a:ext cx="0" cy="130175"/>
          </a:xfrm>
          <a:custGeom>
            <a:avLst/>
            <a:gdLst>
              <a:gd name="T0" fmla="*/ 0 h 130810"/>
              <a:gd name="T1" fmla="*/ 130339 h 1308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339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3" name="object 522">
            <a:extLst>
              <a:ext uri="{FF2B5EF4-FFF2-40B4-BE49-F238E27FC236}">
                <a16:creationId xmlns:a16="http://schemas.microsoft.com/office/drawing/2014/main" id="{FDFECEAF-6AA8-4155-B5D3-89A4429538CC}"/>
              </a:ext>
            </a:extLst>
          </p:cNvPr>
          <p:cNvSpPr>
            <a:spLocks/>
          </p:cNvSpPr>
          <p:nvPr/>
        </p:nvSpPr>
        <p:spPr bwMode="auto">
          <a:xfrm>
            <a:off x="2947988" y="2928938"/>
            <a:ext cx="0" cy="93662"/>
          </a:xfrm>
          <a:custGeom>
            <a:avLst/>
            <a:gdLst>
              <a:gd name="T0" fmla="*/ 0 h 93344"/>
              <a:gd name="T1" fmla="*/ 92955 h 933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3344">
                <a:moveTo>
                  <a:pt x="0" y="0"/>
                </a:moveTo>
                <a:lnTo>
                  <a:pt x="0" y="9295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4" name="object 523">
            <a:extLst>
              <a:ext uri="{FF2B5EF4-FFF2-40B4-BE49-F238E27FC236}">
                <a16:creationId xmlns:a16="http://schemas.microsoft.com/office/drawing/2014/main" id="{443432D1-647F-48D7-B1D5-D722E436EAEB}"/>
              </a:ext>
            </a:extLst>
          </p:cNvPr>
          <p:cNvSpPr>
            <a:spLocks/>
          </p:cNvSpPr>
          <p:nvPr/>
        </p:nvSpPr>
        <p:spPr bwMode="auto">
          <a:xfrm>
            <a:off x="2925763" y="2798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5" name="object 524">
            <a:extLst>
              <a:ext uri="{FF2B5EF4-FFF2-40B4-BE49-F238E27FC236}">
                <a16:creationId xmlns:a16="http://schemas.microsoft.com/office/drawing/2014/main" id="{98B1528C-7F7E-4925-8CAE-62C9ECA96880}"/>
              </a:ext>
            </a:extLst>
          </p:cNvPr>
          <p:cNvSpPr>
            <a:spLocks/>
          </p:cNvSpPr>
          <p:nvPr/>
        </p:nvSpPr>
        <p:spPr bwMode="auto">
          <a:xfrm>
            <a:off x="2925763" y="302101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6" name="object 525">
            <a:extLst>
              <a:ext uri="{FF2B5EF4-FFF2-40B4-BE49-F238E27FC236}">
                <a16:creationId xmlns:a16="http://schemas.microsoft.com/office/drawing/2014/main" id="{1DC51F2A-DEE0-4686-BEAF-0E40EB5C503C}"/>
              </a:ext>
            </a:extLst>
          </p:cNvPr>
          <p:cNvSpPr>
            <a:spLocks/>
          </p:cNvSpPr>
          <p:nvPr/>
        </p:nvSpPr>
        <p:spPr bwMode="auto">
          <a:xfrm>
            <a:off x="3244850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7" name="object 526">
            <a:extLst>
              <a:ext uri="{FF2B5EF4-FFF2-40B4-BE49-F238E27FC236}">
                <a16:creationId xmlns:a16="http://schemas.microsoft.com/office/drawing/2014/main" id="{880A5DC7-1ED3-481F-876B-D8DD335D6DA5}"/>
              </a:ext>
            </a:extLst>
          </p:cNvPr>
          <p:cNvSpPr>
            <a:spLocks/>
          </p:cNvSpPr>
          <p:nvPr/>
        </p:nvSpPr>
        <p:spPr bwMode="auto">
          <a:xfrm>
            <a:off x="3244850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8" name="object 527">
            <a:extLst>
              <a:ext uri="{FF2B5EF4-FFF2-40B4-BE49-F238E27FC236}">
                <a16:creationId xmlns:a16="http://schemas.microsoft.com/office/drawing/2014/main" id="{0CA043B0-3933-4EAB-8F99-3315970CE4C3}"/>
              </a:ext>
            </a:extLst>
          </p:cNvPr>
          <p:cNvSpPr>
            <a:spLocks/>
          </p:cNvSpPr>
          <p:nvPr/>
        </p:nvSpPr>
        <p:spPr bwMode="auto">
          <a:xfrm>
            <a:off x="3224213" y="321151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9" name="object 528">
            <a:extLst>
              <a:ext uri="{FF2B5EF4-FFF2-40B4-BE49-F238E27FC236}">
                <a16:creationId xmlns:a16="http://schemas.microsoft.com/office/drawing/2014/main" id="{C1312C1B-29D4-44B1-86DC-8A6A00A1C651}"/>
              </a:ext>
            </a:extLst>
          </p:cNvPr>
          <p:cNvSpPr>
            <a:spLocks/>
          </p:cNvSpPr>
          <p:nvPr/>
        </p:nvSpPr>
        <p:spPr bwMode="auto">
          <a:xfrm>
            <a:off x="3224213" y="336073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0" name="object 529">
            <a:extLst>
              <a:ext uri="{FF2B5EF4-FFF2-40B4-BE49-F238E27FC236}">
                <a16:creationId xmlns:a16="http://schemas.microsoft.com/office/drawing/2014/main" id="{50E452E8-420C-435D-A61A-E118866FC4D7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1" name="object 530">
            <a:extLst>
              <a:ext uri="{FF2B5EF4-FFF2-40B4-BE49-F238E27FC236}">
                <a16:creationId xmlns:a16="http://schemas.microsoft.com/office/drawing/2014/main" id="{757B29EB-804D-4206-B368-35538441FB43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2" name="object 531">
            <a:extLst>
              <a:ext uri="{FF2B5EF4-FFF2-40B4-BE49-F238E27FC236}">
                <a16:creationId xmlns:a16="http://schemas.microsoft.com/office/drawing/2014/main" id="{55626E27-392F-46B5-85F7-1AC8EC878D52}"/>
              </a:ext>
            </a:extLst>
          </p:cNvPr>
          <p:cNvSpPr>
            <a:spLocks/>
          </p:cNvSpPr>
          <p:nvPr/>
        </p:nvSpPr>
        <p:spPr bwMode="auto">
          <a:xfrm>
            <a:off x="4137025" y="3306763"/>
            <a:ext cx="0" cy="111125"/>
          </a:xfrm>
          <a:custGeom>
            <a:avLst/>
            <a:gdLst>
              <a:gd name="T0" fmla="*/ 0 h 111760"/>
              <a:gd name="T1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142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3" name="object 532">
            <a:extLst>
              <a:ext uri="{FF2B5EF4-FFF2-40B4-BE49-F238E27FC236}">
                <a16:creationId xmlns:a16="http://schemas.microsoft.com/office/drawing/2014/main" id="{35DA9F96-F90C-48A7-9595-F1298A99CCD7}"/>
              </a:ext>
            </a:extLst>
          </p:cNvPr>
          <p:cNvSpPr>
            <a:spLocks/>
          </p:cNvSpPr>
          <p:nvPr/>
        </p:nvSpPr>
        <p:spPr bwMode="auto">
          <a:xfrm>
            <a:off x="4116388" y="3306763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4" name="object 533">
            <a:extLst>
              <a:ext uri="{FF2B5EF4-FFF2-40B4-BE49-F238E27FC236}">
                <a16:creationId xmlns:a16="http://schemas.microsoft.com/office/drawing/2014/main" id="{138DD2DB-DE99-493C-B814-61DCD42AC906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5" name="object 534">
            <a:extLst>
              <a:ext uri="{FF2B5EF4-FFF2-40B4-BE49-F238E27FC236}">
                <a16:creationId xmlns:a16="http://schemas.microsoft.com/office/drawing/2014/main" id="{3F9856B2-6C50-4A6F-B0D0-193F39A44A9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6" name="object 535">
            <a:extLst>
              <a:ext uri="{FF2B5EF4-FFF2-40B4-BE49-F238E27FC236}">
                <a16:creationId xmlns:a16="http://schemas.microsoft.com/office/drawing/2014/main" id="{D555D63C-F3F6-40AE-BD84-69F5FBFBC07B}"/>
              </a:ext>
            </a:extLst>
          </p:cNvPr>
          <p:cNvSpPr>
            <a:spLocks/>
          </p:cNvSpPr>
          <p:nvPr/>
        </p:nvSpPr>
        <p:spPr bwMode="auto">
          <a:xfrm>
            <a:off x="993775" y="3144838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79 h 48894"/>
              <a:gd name="T12" fmla="*/ 6193 w 42544"/>
              <a:gd name="T13" fmla="*/ 41382 h 48894"/>
              <a:gd name="T14" fmla="*/ 12915 w 42544"/>
              <a:gd name="T15" fmla="*/ 46576 h 48894"/>
              <a:gd name="T16" fmla="*/ 21148 w 42544"/>
              <a:gd name="T17" fmla="*/ 48481 h 48894"/>
              <a:gd name="T18" fmla="*/ 29382 w 42544"/>
              <a:gd name="T19" fmla="*/ 46576 h 48894"/>
              <a:gd name="T20" fmla="*/ 36104 w 42544"/>
              <a:gd name="T21" fmla="*/ 41382 h 48894"/>
              <a:gd name="T22" fmla="*/ 40635 w 42544"/>
              <a:gd name="T23" fmla="*/ 33679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79"/>
                </a:lnTo>
                <a:lnTo>
                  <a:pt x="6193" y="41382"/>
                </a:lnTo>
                <a:lnTo>
                  <a:pt x="12915" y="46576"/>
                </a:lnTo>
                <a:lnTo>
                  <a:pt x="21148" y="48481"/>
                </a:lnTo>
                <a:lnTo>
                  <a:pt x="29382" y="46576"/>
                </a:lnTo>
                <a:lnTo>
                  <a:pt x="36104" y="41382"/>
                </a:lnTo>
                <a:lnTo>
                  <a:pt x="40635" y="33679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7" name="object 536">
            <a:extLst>
              <a:ext uri="{FF2B5EF4-FFF2-40B4-BE49-F238E27FC236}">
                <a16:creationId xmlns:a16="http://schemas.microsoft.com/office/drawing/2014/main" id="{386B78D9-B4B5-457B-B340-EDFF083D6FFB}"/>
              </a:ext>
            </a:extLst>
          </p:cNvPr>
          <p:cNvSpPr>
            <a:spLocks/>
          </p:cNvSpPr>
          <p:nvPr/>
        </p:nvSpPr>
        <p:spPr bwMode="auto">
          <a:xfrm>
            <a:off x="993775" y="3144838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79 h 48894"/>
              <a:gd name="T4" fmla="*/ 36104 w 42544"/>
              <a:gd name="T5" fmla="*/ 41382 h 48894"/>
              <a:gd name="T6" fmla="*/ 29382 w 42544"/>
              <a:gd name="T7" fmla="*/ 46576 h 48894"/>
              <a:gd name="T8" fmla="*/ 21148 w 42544"/>
              <a:gd name="T9" fmla="*/ 48481 h 48894"/>
              <a:gd name="T10" fmla="*/ 12915 w 42544"/>
              <a:gd name="T11" fmla="*/ 46576 h 48894"/>
              <a:gd name="T12" fmla="*/ 6193 w 42544"/>
              <a:gd name="T13" fmla="*/ 41382 h 48894"/>
              <a:gd name="T14" fmla="*/ 1661 w 42544"/>
              <a:gd name="T15" fmla="*/ 33679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79"/>
                </a:lnTo>
                <a:lnTo>
                  <a:pt x="36104" y="41382"/>
                </a:lnTo>
                <a:lnTo>
                  <a:pt x="29382" y="46576"/>
                </a:lnTo>
                <a:lnTo>
                  <a:pt x="21148" y="48481"/>
                </a:lnTo>
                <a:lnTo>
                  <a:pt x="12915" y="46576"/>
                </a:lnTo>
                <a:lnTo>
                  <a:pt x="6193" y="41382"/>
                </a:lnTo>
                <a:lnTo>
                  <a:pt x="1661" y="33679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8" name="object 537">
            <a:extLst>
              <a:ext uri="{FF2B5EF4-FFF2-40B4-BE49-F238E27FC236}">
                <a16:creationId xmlns:a16="http://schemas.microsoft.com/office/drawing/2014/main" id="{25B7C3DF-B65F-4BBC-A9A6-F8DADE15F13C}"/>
              </a:ext>
            </a:extLst>
          </p:cNvPr>
          <p:cNvSpPr>
            <a:spLocks/>
          </p:cNvSpPr>
          <p:nvPr/>
        </p:nvSpPr>
        <p:spPr bwMode="auto">
          <a:xfrm>
            <a:off x="1141413" y="270668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9" name="object 538">
            <a:extLst>
              <a:ext uri="{FF2B5EF4-FFF2-40B4-BE49-F238E27FC236}">
                <a16:creationId xmlns:a16="http://schemas.microsoft.com/office/drawing/2014/main" id="{A5EA5180-A1B2-45EE-B7F5-2F4DB0EEAD25}"/>
              </a:ext>
            </a:extLst>
          </p:cNvPr>
          <p:cNvSpPr>
            <a:spLocks/>
          </p:cNvSpPr>
          <p:nvPr/>
        </p:nvSpPr>
        <p:spPr bwMode="auto">
          <a:xfrm>
            <a:off x="1141413" y="270668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0" name="object 539">
            <a:extLst>
              <a:ext uri="{FF2B5EF4-FFF2-40B4-BE49-F238E27FC236}">
                <a16:creationId xmlns:a16="http://schemas.microsoft.com/office/drawing/2014/main" id="{84117EBD-1987-4DE9-915B-B3EC9D5169EB}"/>
              </a:ext>
            </a:extLst>
          </p:cNvPr>
          <p:cNvSpPr>
            <a:spLocks/>
          </p:cNvSpPr>
          <p:nvPr/>
        </p:nvSpPr>
        <p:spPr bwMode="auto">
          <a:xfrm>
            <a:off x="1290638" y="2665413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1" name="object 540">
            <a:extLst>
              <a:ext uri="{FF2B5EF4-FFF2-40B4-BE49-F238E27FC236}">
                <a16:creationId xmlns:a16="http://schemas.microsoft.com/office/drawing/2014/main" id="{5124505B-743F-4159-923B-931BB4F6DEBF}"/>
              </a:ext>
            </a:extLst>
          </p:cNvPr>
          <p:cNvSpPr>
            <a:spLocks/>
          </p:cNvSpPr>
          <p:nvPr/>
        </p:nvSpPr>
        <p:spPr bwMode="auto">
          <a:xfrm>
            <a:off x="1290638" y="2665413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2" name="object 541">
            <a:extLst>
              <a:ext uri="{FF2B5EF4-FFF2-40B4-BE49-F238E27FC236}">
                <a16:creationId xmlns:a16="http://schemas.microsoft.com/office/drawing/2014/main" id="{59CC159A-83D6-4444-865C-F50BB8369EA4}"/>
              </a:ext>
            </a:extLst>
          </p:cNvPr>
          <p:cNvSpPr>
            <a:spLocks/>
          </p:cNvSpPr>
          <p:nvPr/>
        </p:nvSpPr>
        <p:spPr bwMode="auto">
          <a:xfrm>
            <a:off x="1439863" y="2965450"/>
            <a:ext cx="42862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3" name="object 542">
            <a:extLst>
              <a:ext uri="{FF2B5EF4-FFF2-40B4-BE49-F238E27FC236}">
                <a16:creationId xmlns:a16="http://schemas.microsoft.com/office/drawing/2014/main" id="{5FB27B25-BCEC-45F0-BA71-54C3A91921BE}"/>
              </a:ext>
            </a:extLst>
          </p:cNvPr>
          <p:cNvSpPr>
            <a:spLocks/>
          </p:cNvSpPr>
          <p:nvPr/>
        </p:nvSpPr>
        <p:spPr bwMode="auto">
          <a:xfrm>
            <a:off x="1439863" y="2965450"/>
            <a:ext cx="42862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4" name="object 543">
            <a:extLst>
              <a:ext uri="{FF2B5EF4-FFF2-40B4-BE49-F238E27FC236}">
                <a16:creationId xmlns:a16="http://schemas.microsoft.com/office/drawing/2014/main" id="{C5373053-BC19-4D2D-B879-9EBDDC0EF6B2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5" name="object 544">
            <a:extLst>
              <a:ext uri="{FF2B5EF4-FFF2-40B4-BE49-F238E27FC236}">
                <a16:creationId xmlns:a16="http://schemas.microsoft.com/office/drawing/2014/main" id="{1D92D5CD-6D4A-437B-8E97-063E4EDB565E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6" name="object 545">
            <a:extLst>
              <a:ext uri="{FF2B5EF4-FFF2-40B4-BE49-F238E27FC236}">
                <a16:creationId xmlns:a16="http://schemas.microsoft.com/office/drawing/2014/main" id="{62DAE868-3A4E-4247-A565-5D25338300F2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7" name="object 546">
            <a:extLst>
              <a:ext uri="{FF2B5EF4-FFF2-40B4-BE49-F238E27FC236}">
                <a16:creationId xmlns:a16="http://schemas.microsoft.com/office/drawing/2014/main" id="{72F33364-A77A-4997-98E5-FBCECFCAAE84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8" name="object 547">
            <a:extLst>
              <a:ext uri="{FF2B5EF4-FFF2-40B4-BE49-F238E27FC236}">
                <a16:creationId xmlns:a16="http://schemas.microsoft.com/office/drawing/2014/main" id="{92D9DF26-0725-4C80-B308-FA760A5582E5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9" name="object 548">
            <a:extLst>
              <a:ext uri="{FF2B5EF4-FFF2-40B4-BE49-F238E27FC236}">
                <a16:creationId xmlns:a16="http://schemas.microsoft.com/office/drawing/2014/main" id="{9A4CA8CC-09F4-43A7-A6CF-D9946616CC11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0" name="object 549">
            <a:extLst>
              <a:ext uri="{FF2B5EF4-FFF2-40B4-BE49-F238E27FC236}">
                <a16:creationId xmlns:a16="http://schemas.microsoft.com/office/drawing/2014/main" id="{87B038DC-826C-439F-9C4A-110A0B32ECF2}"/>
              </a:ext>
            </a:extLst>
          </p:cNvPr>
          <p:cNvSpPr>
            <a:spLocks/>
          </p:cNvSpPr>
          <p:nvPr/>
        </p:nvSpPr>
        <p:spPr bwMode="auto">
          <a:xfrm>
            <a:off x="2479675" y="3067050"/>
            <a:ext cx="42863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1" name="object 550">
            <a:extLst>
              <a:ext uri="{FF2B5EF4-FFF2-40B4-BE49-F238E27FC236}">
                <a16:creationId xmlns:a16="http://schemas.microsoft.com/office/drawing/2014/main" id="{AF448B41-BAC2-4467-B92C-27AD0714A3B1}"/>
              </a:ext>
            </a:extLst>
          </p:cNvPr>
          <p:cNvSpPr>
            <a:spLocks/>
          </p:cNvSpPr>
          <p:nvPr/>
        </p:nvSpPr>
        <p:spPr bwMode="auto">
          <a:xfrm>
            <a:off x="2479675" y="3067050"/>
            <a:ext cx="42863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2" name="object 551">
            <a:extLst>
              <a:ext uri="{FF2B5EF4-FFF2-40B4-BE49-F238E27FC236}">
                <a16:creationId xmlns:a16="http://schemas.microsoft.com/office/drawing/2014/main" id="{5DCF484F-E8DD-46C6-A11A-863E15782705}"/>
              </a:ext>
            </a:extLst>
          </p:cNvPr>
          <p:cNvSpPr>
            <a:spLocks/>
          </p:cNvSpPr>
          <p:nvPr/>
        </p:nvSpPr>
        <p:spPr bwMode="auto">
          <a:xfrm>
            <a:off x="2628900" y="2589213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3" name="object 552">
            <a:extLst>
              <a:ext uri="{FF2B5EF4-FFF2-40B4-BE49-F238E27FC236}">
                <a16:creationId xmlns:a16="http://schemas.microsoft.com/office/drawing/2014/main" id="{C116DCA3-DB68-4AED-B580-A1D24BD7861F}"/>
              </a:ext>
            </a:extLst>
          </p:cNvPr>
          <p:cNvSpPr>
            <a:spLocks/>
          </p:cNvSpPr>
          <p:nvPr/>
        </p:nvSpPr>
        <p:spPr bwMode="auto">
          <a:xfrm>
            <a:off x="2628900" y="2589213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4" name="object 553">
            <a:extLst>
              <a:ext uri="{FF2B5EF4-FFF2-40B4-BE49-F238E27FC236}">
                <a16:creationId xmlns:a16="http://schemas.microsoft.com/office/drawing/2014/main" id="{3E7EB28C-F884-49B1-AA72-0241D2A34E31}"/>
              </a:ext>
            </a:extLst>
          </p:cNvPr>
          <p:cNvSpPr>
            <a:spLocks/>
          </p:cNvSpPr>
          <p:nvPr/>
        </p:nvSpPr>
        <p:spPr bwMode="auto">
          <a:xfrm>
            <a:off x="2778125" y="2627313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5" name="object 554">
            <a:extLst>
              <a:ext uri="{FF2B5EF4-FFF2-40B4-BE49-F238E27FC236}">
                <a16:creationId xmlns:a16="http://schemas.microsoft.com/office/drawing/2014/main" id="{6625590F-C413-4B74-9391-3CF3DA484822}"/>
              </a:ext>
            </a:extLst>
          </p:cNvPr>
          <p:cNvSpPr>
            <a:spLocks/>
          </p:cNvSpPr>
          <p:nvPr/>
        </p:nvSpPr>
        <p:spPr bwMode="auto">
          <a:xfrm>
            <a:off x="2778125" y="2627313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6" name="object 555">
            <a:extLst>
              <a:ext uri="{FF2B5EF4-FFF2-40B4-BE49-F238E27FC236}">
                <a16:creationId xmlns:a16="http://schemas.microsoft.com/office/drawing/2014/main" id="{3689674B-CD30-44A8-80D8-EF4870C09524}"/>
              </a:ext>
            </a:extLst>
          </p:cNvPr>
          <p:cNvSpPr>
            <a:spLocks/>
          </p:cNvSpPr>
          <p:nvPr/>
        </p:nvSpPr>
        <p:spPr bwMode="auto">
          <a:xfrm>
            <a:off x="2925763" y="2905125"/>
            <a:ext cx="42862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7" name="object 556">
            <a:extLst>
              <a:ext uri="{FF2B5EF4-FFF2-40B4-BE49-F238E27FC236}">
                <a16:creationId xmlns:a16="http://schemas.microsoft.com/office/drawing/2014/main" id="{74F8705C-988E-4030-A9EF-8EF3B502EABE}"/>
              </a:ext>
            </a:extLst>
          </p:cNvPr>
          <p:cNvSpPr>
            <a:spLocks/>
          </p:cNvSpPr>
          <p:nvPr/>
        </p:nvSpPr>
        <p:spPr bwMode="auto">
          <a:xfrm>
            <a:off x="2925763" y="2905125"/>
            <a:ext cx="42862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8" name="object 557">
            <a:extLst>
              <a:ext uri="{FF2B5EF4-FFF2-40B4-BE49-F238E27FC236}">
                <a16:creationId xmlns:a16="http://schemas.microsoft.com/office/drawing/2014/main" id="{7C1B59F2-B990-40DA-8672-B09C6CCBDB6E}"/>
              </a:ext>
            </a:extLst>
          </p:cNvPr>
          <p:cNvSpPr>
            <a:spLocks/>
          </p:cNvSpPr>
          <p:nvPr/>
        </p:nvSpPr>
        <p:spPr bwMode="auto">
          <a:xfrm>
            <a:off x="3224213" y="3282950"/>
            <a:ext cx="42862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9" name="object 558">
            <a:extLst>
              <a:ext uri="{FF2B5EF4-FFF2-40B4-BE49-F238E27FC236}">
                <a16:creationId xmlns:a16="http://schemas.microsoft.com/office/drawing/2014/main" id="{85533102-91CA-4458-96B2-AC48D927F6FD}"/>
              </a:ext>
            </a:extLst>
          </p:cNvPr>
          <p:cNvSpPr>
            <a:spLocks/>
          </p:cNvSpPr>
          <p:nvPr/>
        </p:nvSpPr>
        <p:spPr bwMode="auto">
          <a:xfrm>
            <a:off x="3224213" y="3282950"/>
            <a:ext cx="42862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0" name="object 559">
            <a:extLst>
              <a:ext uri="{FF2B5EF4-FFF2-40B4-BE49-F238E27FC236}">
                <a16:creationId xmlns:a16="http://schemas.microsoft.com/office/drawing/2014/main" id="{604A7D3B-E720-4CF0-A50E-D69E90EC51DB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1" name="object 560">
            <a:extLst>
              <a:ext uri="{FF2B5EF4-FFF2-40B4-BE49-F238E27FC236}">
                <a16:creationId xmlns:a16="http://schemas.microsoft.com/office/drawing/2014/main" id="{77262188-B251-4934-8C01-70274967CD75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2" name="object 561">
            <a:extLst>
              <a:ext uri="{FF2B5EF4-FFF2-40B4-BE49-F238E27FC236}">
                <a16:creationId xmlns:a16="http://schemas.microsoft.com/office/drawing/2014/main" id="{15C8EACE-0ABC-43D9-9337-6D30DA303D0F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3" name="object 562">
            <a:extLst>
              <a:ext uri="{FF2B5EF4-FFF2-40B4-BE49-F238E27FC236}">
                <a16:creationId xmlns:a16="http://schemas.microsoft.com/office/drawing/2014/main" id="{21DC00C9-3E1D-473A-BBC3-AAC838633BDC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4" name="object 563">
            <a:extLst>
              <a:ext uri="{FF2B5EF4-FFF2-40B4-BE49-F238E27FC236}">
                <a16:creationId xmlns:a16="http://schemas.microsoft.com/office/drawing/2014/main" id="{F4CB9655-8D3C-46DC-9BB7-501394390D2B}"/>
              </a:ext>
            </a:extLst>
          </p:cNvPr>
          <p:cNvSpPr>
            <a:spLocks/>
          </p:cNvSpPr>
          <p:nvPr/>
        </p:nvSpPr>
        <p:spPr bwMode="auto">
          <a:xfrm>
            <a:off x="4967288" y="1714500"/>
            <a:ext cx="42862" cy="49213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5" name="object 564">
            <a:extLst>
              <a:ext uri="{FF2B5EF4-FFF2-40B4-BE49-F238E27FC236}">
                <a16:creationId xmlns:a16="http://schemas.microsoft.com/office/drawing/2014/main" id="{373BCE91-92A6-4DB6-A436-4F5B7F1A2FFE}"/>
              </a:ext>
            </a:extLst>
          </p:cNvPr>
          <p:cNvSpPr>
            <a:spLocks/>
          </p:cNvSpPr>
          <p:nvPr/>
        </p:nvSpPr>
        <p:spPr bwMode="auto">
          <a:xfrm>
            <a:off x="4967288" y="1714500"/>
            <a:ext cx="42862" cy="49213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6" name="object 565">
            <a:extLst>
              <a:ext uri="{FF2B5EF4-FFF2-40B4-BE49-F238E27FC236}">
                <a16:creationId xmlns:a16="http://schemas.microsoft.com/office/drawing/2014/main" id="{DEDCA3BC-879E-49A0-8B2D-4A899D8C4622}"/>
              </a:ext>
            </a:extLst>
          </p:cNvPr>
          <p:cNvSpPr>
            <a:spLocks/>
          </p:cNvSpPr>
          <p:nvPr/>
        </p:nvSpPr>
        <p:spPr bwMode="auto">
          <a:xfrm>
            <a:off x="4932363" y="1870075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7" name="object 566">
            <a:extLst>
              <a:ext uri="{FF2B5EF4-FFF2-40B4-BE49-F238E27FC236}">
                <a16:creationId xmlns:a16="http://schemas.microsoft.com/office/drawing/2014/main" id="{7BE54AFD-9EC1-47F5-BDC5-D8D21E25DEE3}"/>
              </a:ext>
            </a:extLst>
          </p:cNvPr>
          <p:cNvSpPr>
            <a:spLocks/>
          </p:cNvSpPr>
          <p:nvPr/>
        </p:nvSpPr>
        <p:spPr bwMode="auto">
          <a:xfrm>
            <a:off x="4967288" y="1846263"/>
            <a:ext cx="42862" cy="47625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8" name="object 567">
            <a:extLst>
              <a:ext uri="{FF2B5EF4-FFF2-40B4-BE49-F238E27FC236}">
                <a16:creationId xmlns:a16="http://schemas.microsoft.com/office/drawing/2014/main" id="{D142474A-5D93-481B-8673-BF0605E83D34}"/>
              </a:ext>
            </a:extLst>
          </p:cNvPr>
          <p:cNvSpPr>
            <a:spLocks/>
          </p:cNvSpPr>
          <p:nvPr/>
        </p:nvSpPr>
        <p:spPr bwMode="auto">
          <a:xfrm>
            <a:off x="4967288" y="1846263"/>
            <a:ext cx="42862" cy="47625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9" name="object 568">
            <a:extLst>
              <a:ext uri="{FF2B5EF4-FFF2-40B4-BE49-F238E27FC236}">
                <a16:creationId xmlns:a16="http://schemas.microsoft.com/office/drawing/2014/main" id="{E2D69E27-C378-4CDB-8122-E01AC036533B}"/>
              </a:ext>
            </a:extLst>
          </p:cNvPr>
          <p:cNvSpPr>
            <a:spLocks/>
          </p:cNvSpPr>
          <p:nvPr/>
        </p:nvSpPr>
        <p:spPr bwMode="auto">
          <a:xfrm>
            <a:off x="4932363" y="2001838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0" name="object 569">
            <a:extLst>
              <a:ext uri="{FF2B5EF4-FFF2-40B4-BE49-F238E27FC236}">
                <a16:creationId xmlns:a16="http://schemas.microsoft.com/office/drawing/2014/main" id="{CB2C2209-4502-46DB-8948-EF19DE8E426C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1" name="object 570">
            <a:extLst>
              <a:ext uri="{FF2B5EF4-FFF2-40B4-BE49-F238E27FC236}">
                <a16:creationId xmlns:a16="http://schemas.microsoft.com/office/drawing/2014/main" id="{334C31E9-3F2F-41FD-94DD-A5E84914FC74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2" name="object 571">
            <a:extLst>
              <a:ext uri="{FF2B5EF4-FFF2-40B4-BE49-F238E27FC236}">
                <a16:creationId xmlns:a16="http://schemas.microsoft.com/office/drawing/2014/main" id="{C7A60295-7D4C-45E7-AAA2-CB16576501AF}"/>
              </a:ext>
            </a:extLst>
          </p:cNvPr>
          <p:cNvSpPr>
            <a:spLocks/>
          </p:cNvSpPr>
          <p:nvPr/>
        </p:nvSpPr>
        <p:spPr bwMode="auto">
          <a:xfrm>
            <a:off x="4932363" y="2132013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3" name="object 572">
            <a:extLst>
              <a:ext uri="{FF2B5EF4-FFF2-40B4-BE49-F238E27FC236}">
                <a16:creationId xmlns:a16="http://schemas.microsoft.com/office/drawing/2014/main" id="{53066CE5-B2A5-4A0E-9D8E-29F69D4E4732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4" name="object 573">
            <a:extLst>
              <a:ext uri="{FF2B5EF4-FFF2-40B4-BE49-F238E27FC236}">
                <a16:creationId xmlns:a16="http://schemas.microsoft.com/office/drawing/2014/main" id="{1F6FAC1E-22A0-4D5D-B89F-4ACBBB5A8B49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5" name="object 574">
            <a:extLst>
              <a:ext uri="{FF2B5EF4-FFF2-40B4-BE49-F238E27FC236}">
                <a16:creationId xmlns:a16="http://schemas.microsoft.com/office/drawing/2014/main" id="{CFAA9806-D99D-4B1D-8674-377A7F35F0A9}"/>
              </a:ext>
            </a:extLst>
          </p:cNvPr>
          <p:cNvSpPr>
            <a:spLocks/>
          </p:cNvSpPr>
          <p:nvPr/>
        </p:nvSpPr>
        <p:spPr bwMode="auto">
          <a:xfrm>
            <a:off x="4932363" y="2263775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6" name="object 575">
            <a:extLst>
              <a:ext uri="{FF2B5EF4-FFF2-40B4-BE49-F238E27FC236}">
                <a16:creationId xmlns:a16="http://schemas.microsoft.com/office/drawing/2014/main" id="{8C673701-E5F2-4890-843A-BB6DB117F56B}"/>
              </a:ext>
            </a:extLst>
          </p:cNvPr>
          <p:cNvSpPr>
            <a:spLocks/>
          </p:cNvSpPr>
          <p:nvPr/>
        </p:nvSpPr>
        <p:spPr bwMode="auto">
          <a:xfrm>
            <a:off x="4967288" y="2239963"/>
            <a:ext cx="42862" cy="49212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7" name="object 576">
            <a:extLst>
              <a:ext uri="{FF2B5EF4-FFF2-40B4-BE49-F238E27FC236}">
                <a16:creationId xmlns:a16="http://schemas.microsoft.com/office/drawing/2014/main" id="{7DCA2A1D-40C4-42BF-AE88-1A2979BAD921}"/>
              </a:ext>
            </a:extLst>
          </p:cNvPr>
          <p:cNvSpPr>
            <a:spLocks/>
          </p:cNvSpPr>
          <p:nvPr/>
        </p:nvSpPr>
        <p:spPr bwMode="auto">
          <a:xfrm>
            <a:off x="4967288" y="2239963"/>
            <a:ext cx="42862" cy="49212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8" name="object 577">
            <a:extLst>
              <a:ext uri="{FF2B5EF4-FFF2-40B4-BE49-F238E27FC236}">
                <a16:creationId xmlns:a16="http://schemas.microsoft.com/office/drawing/2014/main" id="{3A4B61CA-5B97-47E4-8ACD-D3F874E21D23}"/>
              </a:ext>
            </a:extLst>
          </p:cNvPr>
          <p:cNvSpPr>
            <a:spLocks/>
          </p:cNvSpPr>
          <p:nvPr/>
        </p:nvSpPr>
        <p:spPr bwMode="auto">
          <a:xfrm>
            <a:off x="4932363" y="2389188"/>
            <a:ext cx="112712" cy="12700"/>
          </a:xfrm>
          <a:custGeom>
            <a:avLst/>
            <a:gdLst>
              <a:gd name="T0" fmla="*/ 24086 w 113029"/>
              <a:gd name="T1" fmla="*/ 0 h 12700"/>
              <a:gd name="T2" fmla="*/ 0 w 113029"/>
              <a:gd name="T3" fmla="*/ 0 h 12700"/>
              <a:gd name="T4" fmla="*/ 0 w 113029"/>
              <a:gd name="T5" fmla="*/ 12124 h 12700"/>
              <a:gd name="T6" fmla="*/ 24086 w 113029"/>
              <a:gd name="T7" fmla="*/ 12124 h 12700"/>
              <a:gd name="T8" fmla="*/ 26435 w 113029"/>
              <a:gd name="T9" fmla="*/ 9430 h 12700"/>
              <a:gd name="T10" fmla="*/ 26435 w 113029"/>
              <a:gd name="T11" fmla="*/ 2694 h 12700"/>
              <a:gd name="T12" fmla="*/ 24086 w 113029"/>
              <a:gd name="T13" fmla="*/ 0 h 12700"/>
              <a:gd name="T14" fmla="*/ 76957 w 113029"/>
              <a:gd name="T15" fmla="*/ 0 h 12700"/>
              <a:gd name="T16" fmla="*/ 49934 w 113029"/>
              <a:gd name="T17" fmla="*/ 0 h 12700"/>
              <a:gd name="T18" fmla="*/ 47584 w 113029"/>
              <a:gd name="T19" fmla="*/ 2694 h 12700"/>
              <a:gd name="T20" fmla="*/ 47584 w 113029"/>
              <a:gd name="T21" fmla="*/ 9430 h 12700"/>
              <a:gd name="T22" fmla="*/ 49934 w 113029"/>
              <a:gd name="T23" fmla="*/ 12124 h 12700"/>
              <a:gd name="T24" fmla="*/ 76957 w 113029"/>
              <a:gd name="T25" fmla="*/ 12124 h 12700"/>
              <a:gd name="T26" fmla="*/ 79307 w 113029"/>
              <a:gd name="T27" fmla="*/ 9430 h 12700"/>
              <a:gd name="T28" fmla="*/ 79307 w 113029"/>
              <a:gd name="T29" fmla="*/ 2694 h 12700"/>
              <a:gd name="T30" fmla="*/ 76957 w 113029"/>
              <a:gd name="T31" fmla="*/ 0 h 12700"/>
              <a:gd name="T32" fmla="*/ 112793 w 113029"/>
              <a:gd name="T33" fmla="*/ 0 h 12700"/>
              <a:gd name="T34" fmla="*/ 102806 w 113029"/>
              <a:gd name="T35" fmla="*/ 0 h 12700"/>
              <a:gd name="T36" fmla="*/ 100456 w 113029"/>
              <a:gd name="T37" fmla="*/ 2694 h 12700"/>
              <a:gd name="T38" fmla="*/ 100456 w 113029"/>
              <a:gd name="T39" fmla="*/ 9430 h 12700"/>
              <a:gd name="T40" fmla="*/ 102806 w 113029"/>
              <a:gd name="T41" fmla="*/ 12124 h 12700"/>
              <a:gd name="T42" fmla="*/ 112793 w 113029"/>
              <a:gd name="T43" fmla="*/ 12124 h 12700"/>
              <a:gd name="T44" fmla="*/ 112793 w 113029"/>
              <a:gd name="T45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029" h="12700">
                <a:moveTo>
                  <a:pt x="24086" y="0"/>
                </a:moveTo>
                <a:lnTo>
                  <a:pt x="0" y="0"/>
                </a:lnTo>
                <a:lnTo>
                  <a:pt x="0" y="12124"/>
                </a:lnTo>
                <a:lnTo>
                  <a:pt x="24086" y="12124"/>
                </a:lnTo>
                <a:lnTo>
                  <a:pt x="26435" y="9430"/>
                </a:lnTo>
                <a:lnTo>
                  <a:pt x="26435" y="2694"/>
                </a:lnTo>
                <a:lnTo>
                  <a:pt x="24086" y="0"/>
                </a:lnTo>
                <a:close/>
              </a:path>
              <a:path w="113029" h="12700">
                <a:moveTo>
                  <a:pt x="76957" y="0"/>
                </a:moveTo>
                <a:lnTo>
                  <a:pt x="49934" y="0"/>
                </a:lnTo>
                <a:lnTo>
                  <a:pt x="47584" y="2694"/>
                </a:lnTo>
                <a:lnTo>
                  <a:pt x="47584" y="9430"/>
                </a:lnTo>
                <a:lnTo>
                  <a:pt x="49934" y="12124"/>
                </a:lnTo>
                <a:lnTo>
                  <a:pt x="76957" y="12124"/>
                </a:lnTo>
                <a:lnTo>
                  <a:pt x="79307" y="9430"/>
                </a:lnTo>
                <a:lnTo>
                  <a:pt x="79307" y="2694"/>
                </a:lnTo>
                <a:lnTo>
                  <a:pt x="76957" y="0"/>
                </a:lnTo>
                <a:close/>
              </a:path>
              <a:path w="113029" h="12700">
                <a:moveTo>
                  <a:pt x="112793" y="0"/>
                </a:moveTo>
                <a:lnTo>
                  <a:pt x="102806" y="0"/>
                </a:lnTo>
                <a:lnTo>
                  <a:pt x="100456" y="2694"/>
                </a:lnTo>
                <a:lnTo>
                  <a:pt x="100456" y="9430"/>
                </a:lnTo>
                <a:lnTo>
                  <a:pt x="102806" y="12124"/>
                </a:lnTo>
                <a:lnTo>
                  <a:pt x="112793" y="12124"/>
                </a:lnTo>
                <a:lnTo>
                  <a:pt x="11279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9" name="object 578">
            <a:extLst>
              <a:ext uri="{FF2B5EF4-FFF2-40B4-BE49-F238E27FC236}">
                <a16:creationId xmlns:a16="http://schemas.microsoft.com/office/drawing/2014/main" id="{9E690CC8-8D5F-4369-81E5-09A81F6876D0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0" name="object 579">
            <a:extLst>
              <a:ext uri="{FF2B5EF4-FFF2-40B4-BE49-F238E27FC236}">
                <a16:creationId xmlns:a16="http://schemas.microsoft.com/office/drawing/2014/main" id="{82CD0B33-1962-4FB8-AEE0-5CFFD2F2D33C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1" name="object 580">
            <a:extLst>
              <a:ext uri="{FF2B5EF4-FFF2-40B4-BE49-F238E27FC236}">
                <a16:creationId xmlns:a16="http://schemas.microsoft.com/office/drawing/2014/main" id="{E7B44C13-0A25-4563-B045-200AD99006A5}"/>
              </a:ext>
            </a:extLst>
          </p:cNvPr>
          <p:cNvSpPr>
            <a:spLocks/>
          </p:cNvSpPr>
          <p:nvPr/>
        </p:nvSpPr>
        <p:spPr bwMode="auto">
          <a:xfrm>
            <a:off x="4932363" y="2519363"/>
            <a:ext cx="100012" cy="12700"/>
          </a:xfrm>
          <a:custGeom>
            <a:avLst/>
            <a:gdLst>
              <a:gd name="T0" fmla="*/ 2937 w 100964"/>
              <a:gd name="T1" fmla="*/ 0 h 12700"/>
              <a:gd name="T2" fmla="*/ 0 w 100964"/>
              <a:gd name="T3" fmla="*/ 0 h 12700"/>
              <a:gd name="T4" fmla="*/ 0 w 100964"/>
              <a:gd name="T5" fmla="*/ 12124 h 12700"/>
              <a:gd name="T6" fmla="*/ 2937 w 100964"/>
              <a:gd name="T7" fmla="*/ 12124 h 12700"/>
              <a:gd name="T8" fmla="*/ 5287 w 100964"/>
              <a:gd name="T9" fmla="*/ 9430 h 12700"/>
              <a:gd name="T10" fmla="*/ 5287 w 100964"/>
              <a:gd name="T11" fmla="*/ 2694 h 12700"/>
              <a:gd name="T12" fmla="*/ 2937 w 100964"/>
              <a:gd name="T13" fmla="*/ 0 h 12700"/>
              <a:gd name="T14" fmla="*/ 34660 w 100964"/>
              <a:gd name="T15" fmla="*/ 0 h 12700"/>
              <a:gd name="T16" fmla="*/ 28785 w 100964"/>
              <a:gd name="T17" fmla="*/ 0 h 12700"/>
              <a:gd name="T18" fmla="*/ 26435 w 100964"/>
              <a:gd name="T19" fmla="*/ 2694 h 12700"/>
              <a:gd name="T20" fmla="*/ 26435 w 100964"/>
              <a:gd name="T21" fmla="*/ 9430 h 12700"/>
              <a:gd name="T22" fmla="*/ 28785 w 100964"/>
              <a:gd name="T23" fmla="*/ 12124 h 12700"/>
              <a:gd name="T24" fmla="*/ 34660 w 100964"/>
              <a:gd name="T25" fmla="*/ 12124 h 12700"/>
              <a:gd name="T26" fmla="*/ 37010 w 100964"/>
              <a:gd name="T27" fmla="*/ 9430 h 12700"/>
              <a:gd name="T28" fmla="*/ 37010 w 100964"/>
              <a:gd name="T29" fmla="*/ 2694 h 12700"/>
              <a:gd name="T30" fmla="*/ 34660 w 100964"/>
              <a:gd name="T31" fmla="*/ 0 h 12700"/>
              <a:gd name="T32" fmla="*/ 66383 w 100964"/>
              <a:gd name="T33" fmla="*/ 0 h 12700"/>
              <a:gd name="T34" fmla="*/ 60582 w 100964"/>
              <a:gd name="T35" fmla="*/ 0 h 12700"/>
              <a:gd name="T36" fmla="*/ 58159 w 100964"/>
              <a:gd name="T37" fmla="*/ 2694 h 12700"/>
              <a:gd name="T38" fmla="*/ 58159 w 100964"/>
              <a:gd name="T39" fmla="*/ 9430 h 12700"/>
              <a:gd name="T40" fmla="*/ 60582 w 100964"/>
              <a:gd name="T41" fmla="*/ 12124 h 12700"/>
              <a:gd name="T42" fmla="*/ 66383 w 100964"/>
              <a:gd name="T43" fmla="*/ 12124 h 12700"/>
              <a:gd name="T44" fmla="*/ 68733 w 100964"/>
              <a:gd name="T45" fmla="*/ 9430 h 12700"/>
              <a:gd name="T46" fmla="*/ 68733 w 100964"/>
              <a:gd name="T47" fmla="*/ 2694 h 12700"/>
              <a:gd name="T48" fmla="*/ 66383 w 100964"/>
              <a:gd name="T49" fmla="*/ 0 h 12700"/>
              <a:gd name="T50" fmla="*/ 98106 w 100964"/>
              <a:gd name="T51" fmla="*/ 0 h 12700"/>
              <a:gd name="T52" fmla="*/ 92305 w 100964"/>
              <a:gd name="T53" fmla="*/ 0 h 12700"/>
              <a:gd name="T54" fmla="*/ 89882 w 100964"/>
              <a:gd name="T55" fmla="*/ 2694 h 12700"/>
              <a:gd name="T56" fmla="*/ 89882 w 100964"/>
              <a:gd name="T57" fmla="*/ 9430 h 12700"/>
              <a:gd name="T58" fmla="*/ 92305 w 100964"/>
              <a:gd name="T59" fmla="*/ 12124 h 12700"/>
              <a:gd name="T60" fmla="*/ 98106 w 100964"/>
              <a:gd name="T61" fmla="*/ 12124 h 12700"/>
              <a:gd name="T62" fmla="*/ 100530 w 100964"/>
              <a:gd name="T63" fmla="*/ 9430 h 12700"/>
              <a:gd name="T64" fmla="*/ 100530 w 100964"/>
              <a:gd name="T65" fmla="*/ 2694 h 12700"/>
              <a:gd name="T66" fmla="*/ 98106 w 100964"/>
              <a:gd name="T67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964" h="12700">
                <a:moveTo>
                  <a:pt x="2937" y="0"/>
                </a:moveTo>
                <a:lnTo>
                  <a:pt x="0" y="0"/>
                </a:lnTo>
                <a:lnTo>
                  <a:pt x="0" y="12124"/>
                </a:lnTo>
                <a:lnTo>
                  <a:pt x="2937" y="12124"/>
                </a:lnTo>
                <a:lnTo>
                  <a:pt x="5287" y="9430"/>
                </a:lnTo>
                <a:lnTo>
                  <a:pt x="5287" y="2694"/>
                </a:lnTo>
                <a:lnTo>
                  <a:pt x="2937" y="0"/>
                </a:lnTo>
                <a:close/>
              </a:path>
              <a:path w="100964" h="12700">
                <a:moveTo>
                  <a:pt x="34660" y="0"/>
                </a:moveTo>
                <a:lnTo>
                  <a:pt x="28785" y="0"/>
                </a:lnTo>
                <a:lnTo>
                  <a:pt x="26435" y="2694"/>
                </a:lnTo>
                <a:lnTo>
                  <a:pt x="26435" y="9430"/>
                </a:lnTo>
                <a:lnTo>
                  <a:pt x="28785" y="12124"/>
                </a:lnTo>
                <a:lnTo>
                  <a:pt x="34660" y="12124"/>
                </a:lnTo>
                <a:lnTo>
                  <a:pt x="37010" y="9430"/>
                </a:lnTo>
                <a:lnTo>
                  <a:pt x="37010" y="2694"/>
                </a:lnTo>
                <a:lnTo>
                  <a:pt x="34660" y="0"/>
                </a:lnTo>
                <a:close/>
              </a:path>
              <a:path w="100964" h="12700">
                <a:moveTo>
                  <a:pt x="66383" y="0"/>
                </a:moveTo>
                <a:lnTo>
                  <a:pt x="60582" y="0"/>
                </a:lnTo>
                <a:lnTo>
                  <a:pt x="58159" y="2694"/>
                </a:lnTo>
                <a:lnTo>
                  <a:pt x="58159" y="9430"/>
                </a:lnTo>
                <a:lnTo>
                  <a:pt x="60582" y="12124"/>
                </a:lnTo>
                <a:lnTo>
                  <a:pt x="66383" y="12124"/>
                </a:lnTo>
                <a:lnTo>
                  <a:pt x="68733" y="9430"/>
                </a:lnTo>
                <a:lnTo>
                  <a:pt x="68733" y="2694"/>
                </a:lnTo>
                <a:lnTo>
                  <a:pt x="66383" y="0"/>
                </a:lnTo>
                <a:close/>
              </a:path>
              <a:path w="100964" h="12700">
                <a:moveTo>
                  <a:pt x="98106" y="0"/>
                </a:moveTo>
                <a:lnTo>
                  <a:pt x="92305" y="0"/>
                </a:lnTo>
                <a:lnTo>
                  <a:pt x="89882" y="2694"/>
                </a:lnTo>
                <a:lnTo>
                  <a:pt x="89882" y="9430"/>
                </a:lnTo>
                <a:lnTo>
                  <a:pt x="92305" y="12124"/>
                </a:lnTo>
                <a:lnTo>
                  <a:pt x="98106" y="12124"/>
                </a:lnTo>
                <a:lnTo>
                  <a:pt x="100530" y="9430"/>
                </a:lnTo>
                <a:lnTo>
                  <a:pt x="100530" y="2694"/>
                </a:lnTo>
                <a:lnTo>
                  <a:pt x="9810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2" name="object 581">
            <a:extLst>
              <a:ext uri="{FF2B5EF4-FFF2-40B4-BE49-F238E27FC236}">
                <a16:creationId xmlns:a16="http://schemas.microsoft.com/office/drawing/2014/main" id="{4D519A13-5493-4377-AC59-07EF548BCD95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3" name="object 582">
            <a:extLst>
              <a:ext uri="{FF2B5EF4-FFF2-40B4-BE49-F238E27FC236}">
                <a16:creationId xmlns:a16="http://schemas.microsoft.com/office/drawing/2014/main" id="{414E5326-8CA7-4294-BD8F-E944ACFC8BC9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" name="object 583">
            <a:extLst>
              <a:ext uri="{FF2B5EF4-FFF2-40B4-BE49-F238E27FC236}">
                <a16:creationId xmlns:a16="http://schemas.microsoft.com/office/drawing/2014/main" id="{098801E6-8203-4867-A53C-A7453BF2A6DC}"/>
              </a:ext>
            </a:extLst>
          </p:cNvPr>
          <p:cNvSpPr txBox="1"/>
          <p:nvPr/>
        </p:nvSpPr>
        <p:spPr>
          <a:xfrm>
            <a:off x="792163" y="3795713"/>
            <a:ext cx="7556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5" dirty="0">
                <a:latin typeface="Arial"/>
                <a:cs typeface="Arial"/>
              </a:rPr>
              <a:t>Pre </a:t>
            </a:r>
            <a:r>
              <a:rPr sz="700" spc="-40" dirty="0">
                <a:latin typeface="Arial"/>
                <a:cs typeface="Arial"/>
              </a:rPr>
              <a:t>2 h 4 h 8 h </a:t>
            </a:r>
            <a:r>
              <a:rPr sz="700" spc="-50" dirty="0">
                <a:latin typeface="Arial"/>
                <a:cs typeface="Arial"/>
              </a:rPr>
              <a:t>12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584" name="object 584">
            <a:extLst>
              <a:ext uri="{FF2B5EF4-FFF2-40B4-BE49-F238E27FC236}">
                <a16:creationId xmlns:a16="http://schemas.microsoft.com/office/drawing/2014/main" id="{3089667F-579A-4081-B533-20F387B670C3}"/>
              </a:ext>
            </a:extLst>
          </p:cNvPr>
          <p:cNvSpPr txBox="1"/>
          <p:nvPr/>
        </p:nvSpPr>
        <p:spPr>
          <a:xfrm>
            <a:off x="2279650" y="3795713"/>
            <a:ext cx="7556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5" dirty="0">
                <a:latin typeface="Arial"/>
                <a:cs typeface="Arial"/>
              </a:rPr>
              <a:t>Pre </a:t>
            </a:r>
            <a:r>
              <a:rPr sz="700" spc="-40" dirty="0">
                <a:latin typeface="Arial"/>
                <a:cs typeface="Arial"/>
              </a:rPr>
              <a:t>2 h 4 h 8 h </a:t>
            </a:r>
            <a:r>
              <a:rPr sz="700" spc="-50" dirty="0">
                <a:latin typeface="Arial"/>
                <a:cs typeface="Arial"/>
              </a:rPr>
              <a:t>12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585" name="object 585">
            <a:extLst>
              <a:ext uri="{FF2B5EF4-FFF2-40B4-BE49-F238E27FC236}">
                <a16:creationId xmlns:a16="http://schemas.microsoft.com/office/drawing/2014/main" id="{D958F3EF-C132-44AE-B25F-24B4E0437107}"/>
              </a:ext>
            </a:extLst>
          </p:cNvPr>
          <p:cNvSpPr txBox="1"/>
          <p:nvPr/>
        </p:nvSpPr>
        <p:spPr>
          <a:xfrm>
            <a:off x="460959" y="1731808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dirty="0">
                <a:latin typeface="Calibri"/>
                <a:cs typeface="Calibri"/>
              </a:rPr>
              <a:t>Median </a:t>
            </a:r>
            <a:r>
              <a:rPr sz="1200" spc="-5" dirty="0">
                <a:latin typeface="Calibri"/>
                <a:cs typeface="Calibri"/>
              </a:rPr>
              <a:t>fold </a:t>
            </a:r>
            <a:r>
              <a:rPr sz="1200" dirty="0">
                <a:latin typeface="Calibri"/>
                <a:cs typeface="Calibri"/>
              </a:rPr>
              <a:t>change </a:t>
            </a:r>
            <a:r>
              <a:rPr sz="1200" spc="-5" dirty="0">
                <a:latin typeface="Calibri"/>
                <a:cs typeface="Calibri"/>
              </a:rPr>
              <a:t>(Q1,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6" name="object 586">
            <a:extLst>
              <a:ext uri="{FF2B5EF4-FFF2-40B4-BE49-F238E27FC236}">
                <a16:creationId xmlns:a16="http://schemas.microsoft.com/office/drawing/2014/main" id="{2BC719A8-BECC-48DD-83C6-3B68EFB3CC18}"/>
              </a:ext>
            </a:extLst>
          </p:cNvPr>
          <p:cNvSpPr txBox="1"/>
          <p:nvPr/>
        </p:nvSpPr>
        <p:spPr>
          <a:xfrm>
            <a:off x="1012825" y="3925888"/>
            <a:ext cx="3143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7" name="object 587">
            <a:extLst>
              <a:ext uri="{FF2B5EF4-FFF2-40B4-BE49-F238E27FC236}">
                <a16:creationId xmlns:a16="http://schemas.microsoft.com/office/drawing/2014/main" id="{2BA30152-0B64-4A32-B72D-A8798A37EFB0}"/>
              </a:ext>
            </a:extLst>
          </p:cNvPr>
          <p:cNvSpPr txBox="1"/>
          <p:nvPr/>
        </p:nvSpPr>
        <p:spPr>
          <a:xfrm>
            <a:off x="1639888" y="3849688"/>
            <a:ext cx="519112" cy="3302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algn="ctr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  <a:p>
            <a:pPr marL="29845" algn="ctr">
              <a:tabLst>
                <a:tab pos="328295" algn="l"/>
              </a:tabLst>
              <a:defRPr/>
            </a:pPr>
            <a:r>
              <a:rPr sz="1000" spc="-5" dirty="0">
                <a:latin typeface="Calibri"/>
                <a:cs typeface="Calibri"/>
              </a:rPr>
              <a:t>2	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8" name="object 588">
            <a:extLst>
              <a:ext uri="{FF2B5EF4-FFF2-40B4-BE49-F238E27FC236}">
                <a16:creationId xmlns:a16="http://schemas.microsoft.com/office/drawing/2014/main" id="{8AE55283-F334-4BFB-A6E0-DC6BB26A9D9B}"/>
              </a:ext>
            </a:extLst>
          </p:cNvPr>
          <p:cNvSpPr txBox="1"/>
          <p:nvPr/>
        </p:nvSpPr>
        <p:spPr>
          <a:xfrm>
            <a:off x="2503488" y="3925888"/>
            <a:ext cx="3127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9" name="object 589">
            <a:extLst>
              <a:ext uri="{FF2B5EF4-FFF2-40B4-BE49-F238E27FC236}">
                <a16:creationId xmlns:a16="http://schemas.microsoft.com/office/drawing/2014/main" id="{50EE26ED-317E-4F32-87EE-DA186D3207F3}"/>
              </a:ext>
            </a:extLst>
          </p:cNvPr>
          <p:cNvSpPr txBox="1"/>
          <p:nvPr/>
        </p:nvSpPr>
        <p:spPr>
          <a:xfrm>
            <a:off x="3113088" y="3849688"/>
            <a:ext cx="53498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0" name="object 590">
            <a:extLst>
              <a:ext uri="{FF2B5EF4-FFF2-40B4-BE49-F238E27FC236}">
                <a16:creationId xmlns:a16="http://schemas.microsoft.com/office/drawing/2014/main" id="{CAE8A8B4-DDE1-4A0C-92FF-453131AB8075}"/>
              </a:ext>
            </a:extLst>
          </p:cNvPr>
          <p:cNvSpPr txBox="1"/>
          <p:nvPr/>
        </p:nvSpPr>
        <p:spPr>
          <a:xfrm>
            <a:off x="3863975" y="3925888"/>
            <a:ext cx="1296988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8100">
              <a:spcBef>
                <a:spcPts val="95"/>
              </a:spcBef>
              <a:tabLst>
                <a:tab pos="63309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15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22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500" spc="-15" baseline="33333" dirty="0">
                <a:latin typeface="Calibri"/>
                <a:cs typeface="Calibri"/>
              </a:rPr>
              <a:t>Day</a:t>
            </a:r>
            <a:endParaRPr sz="1500" baseline="33333">
              <a:latin typeface="Calibri"/>
              <a:cs typeface="Calibri"/>
            </a:endParaRPr>
          </a:p>
        </p:txBody>
      </p:sp>
      <p:sp>
        <p:nvSpPr>
          <p:cNvPr id="44622" name="object 591">
            <a:extLst>
              <a:ext uri="{FF2B5EF4-FFF2-40B4-BE49-F238E27FC236}">
                <a16:creationId xmlns:a16="http://schemas.microsoft.com/office/drawing/2014/main" id="{C9111463-CE86-4089-A782-840E114D13B6}"/>
              </a:ext>
            </a:extLst>
          </p:cNvPr>
          <p:cNvSpPr>
            <a:spLocks/>
          </p:cNvSpPr>
          <p:nvPr/>
        </p:nvSpPr>
        <p:spPr bwMode="auto">
          <a:xfrm>
            <a:off x="779463" y="3924300"/>
            <a:ext cx="782637" cy="25400"/>
          </a:xfrm>
          <a:custGeom>
            <a:avLst/>
            <a:gdLst>
              <a:gd name="T0" fmla="*/ 783336 w 783590"/>
              <a:gd name="T1" fmla="*/ 0 h 26035"/>
              <a:gd name="T2" fmla="*/ 783336 w 783590"/>
              <a:gd name="T3" fmla="*/ 25907 h 26035"/>
              <a:gd name="T4" fmla="*/ 0 w 783590"/>
              <a:gd name="T5" fmla="*/ 25907 h 26035"/>
              <a:gd name="T6" fmla="*/ 0 w 78359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3590" h="26035">
                <a:moveTo>
                  <a:pt x="783336" y="0"/>
                </a:moveTo>
                <a:lnTo>
                  <a:pt x="78333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3" name="object 592">
            <a:extLst>
              <a:ext uri="{FF2B5EF4-FFF2-40B4-BE49-F238E27FC236}">
                <a16:creationId xmlns:a16="http://schemas.microsoft.com/office/drawing/2014/main" id="{B71E00E0-4136-409E-87A2-489C831E860B}"/>
              </a:ext>
            </a:extLst>
          </p:cNvPr>
          <p:cNvSpPr>
            <a:spLocks/>
          </p:cNvSpPr>
          <p:nvPr/>
        </p:nvSpPr>
        <p:spPr bwMode="auto">
          <a:xfrm>
            <a:off x="2266950" y="3924300"/>
            <a:ext cx="784225" cy="25400"/>
          </a:xfrm>
          <a:custGeom>
            <a:avLst/>
            <a:gdLst>
              <a:gd name="T0" fmla="*/ 783336 w 783589"/>
              <a:gd name="T1" fmla="*/ 0 h 26035"/>
              <a:gd name="T2" fmla="*/ 783336 w 783589"/>
              <a:gd name="T3" fmla="*/ 25907 h 26035"/>
              <a:gd name="T4" fmla="*/ 0 w 783589"/>
              <a:gd name="T5" fmla="*/ 25907 h 26035"/>
              <a:gd name="T6" fmla="*/ 0 w 783589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3589" h="26035">
                <a:moveTo>
                  <a:pt x="783336" y="0"/>
                </a:moveTo>
                <a:lnTo>
                  <a:pt x="78333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4" name="object 593">
            <a:extLst>
              <a:ext uri="{FF2B5EF4-FFF2-40B4-BE49-F238E27FC236}">
                <a16:creationId xmlns:a16="http://schemas.microsoft.com/office/drawing/2014/main" id="{586995D6-EE74-4F69-B7F2-7D4B392FE3F2}"/>
              </a:ext>
            </a:extLst>
          </p:cNvPr>
          <p:cNvSpPr>
            <a:spLocks/>
          </p:cNvSpPr>
          <p:nvPr/>
        </p:nvSpPr>
        <p:spPr bwMode="auto">
          <a:xfrm>
            <a:off x="3914775" y="3924300"/>
            <a:ext cx="319088" cy="25400"/>
          </a:xfrm>
          <a:custGeom>
            <a:avLst/>
            <a:gdLst>
              <a:gd name="T0" fmla="*/ 318516 w 318770"/>
              <a:gd name="T1" fmla="*/ 0 h 26035"/>
              <a:gd name="T2" fmla="*/ 318516 w 318770"/>
              <a:gd name="T3" fmla="*/ 25907 h 26035"/>
              <a:gd name="T4" fmla="*/ 0 w 318770"/>
              <a:gd name="T5" fmla="*/ 25907 h 26035"/>
              <a:gd name="T6" fmla="*/ 0 w 31877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5" name="object 594">
            <a:extLst>
              <a:ext uri="{FF2B5EF4-FFF2-40B4-BE49-F238E27FC236}">
                <a16:creationId xmlns:a16="http://schemas.microsoft.com/office/drawing/2014/main" id="{13C06DF6-3E2E-476B-A65E-CE8973E1F95A}"/>
              </a:ext>
            </a:extLst>
          </p:cNvPr>
          <p:cNvSpPr>
            <a:spLocks/>
          </p:cNvSpPr>
          <p:nvPr/>
        </p:nvSpPr>
        <p:spPr bwMode="auto">
          <a:xfrm>
            <a:off x="4514850" y="3924300"/>
            <a:ext cx="319088" cy="25400"/>
          </a:xfrm>
          <a:custGeom>
            <a:avLst/>
            <a:gdLst>
              <a:gd name="T0" fmla="*/ 318515 w 318770"/>
              <a:gd name="T1" fmla="*/ 0 h 26035"/>
              <a:gd name="T2" fmla="*/ 318515 w 318770"/>
              <a:gd name="T3" fmla="*/ 25907 h 26035"/>
              <a:gd name="T4" fmla="*/ 0 w 318770"/>
              <a:gd name="T5" fmla="*/ 25907 h 26035"/>
              <a:gd name="T6" fmla="*/ 0 w 31877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770" h="26035">
                <a:moveTo>
                  <a:pt x="318515" y="0"/>
                </a:moveTo>
                <a:lnTo>
                  <a:pt x="318515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6" name="object 595">
            <a:extLst>
              <a:ext uri="{FF2B5EF4-FFF2-40B4-BE49-F238E27FC236}">
                <a16:creationId xmlns:a16="http://schemas.microsoft.com/office/drawing/2014/main" id="{63FEE77C-6426-4B1B-A41C-58AC375196BA}"/>
              </a:ext>
            </a:extLst>
          </p:cNvPr>
          <p:cNvSpPr>
            <a:spLocks/>
          </p:cNvSpPr>
          <p:nvPr/>
        </p:nvSpPr>
        <p:spPr bwMode="auto">
          <a:xfrm>
            <a:off x="6184900" y="3287713"/>
            <a:ext cx="4530725" cy="12700"/>
          </a:xfrm>
          <a:custGeom>
            <a:avLst/>
            <a:gdLst>
              <a:gd name="T0" fmla="*/ 63548 w 4530725"/>
              <a:gd name="T1" fmla="*/ 12124 h 12700"/>
              <a:gd name="T2" fmla="*/ 154661 w 4530725"/>
              <a:gd name="T3" fmla="*/ 0 h 12700"/>
              <a:gd name="T4" fmla="*/ 209804 w 4530725"/>
              <a:gd name="T5" fmla="*/ 12124 h 12700"/>
              <a:gd name="T6" fmla="*/ 276149 w 4530725"/>
              <a:gd name="T7" fmla="*/ 0 h 12700"/>
              <a:gd name="T8" fmla="*/ 359398 w 4530725"/>
              <a:gd name="T9" fmla="*/ 9413 h 12700"/>
              <a:gd name="T10" fmla="*/ 430277 w 4530725"/>
              <a:gd name="T11" fmla="*/ 2711 h 12700"/>
              <a:gd name="T12" fmla="*/ 511227 w 4530725"/>
              <a:gd name="T13" fmla="*/ 2711 h 12700"/>
              <a:gd name="T14" fmla="*/ 582141 w 4530725"/>
              <a:gd name="T15" fmla="*/ 9413 h 12700"/>
              <a:gd name="T16" fmla="*/ 665354 w 4530725"/>
              <a:gd name="T17" fmla="*/ 0 h 12700"/>
              <a:gd name="T18" fmla="*/ 731700 w 4530725"/>
              <a:gd name="T19" fmla="*/ 12124 h 12700"/>
              <a:gd name="T20" fmla="*/ 822855 w 4530725"/>
              <a:gd name="T21" fmla="*/ 0 h 12700"/>
              <a:gd name="T22" fmla="*/ 877956 w 4530725"/>
              <a:gd name="T23" fmla="*/ 12124 h 12700"/>
              <a:gd name="T24" fmla="*/ 944301 w 4530725"/>
              <a:gd name="T25" fmla="*/ 0 h 12700"/>
              <a:gd name="T26" fmla="*/ 1027585 w 4530725"/>
              <a:gd name="T27" fmla="*/ 9413 h 12700"/>
              <a:gd name="T28" fmla="*/ 1098429 w 4530725"/>
              <a:gd name="T29" fmla="*/ 2711 h 12700"/>
              <a:gd name="T30" fmla="*/ 1179463 w 4530725"/>
              <a:gd name="T31" fmla="*/ 2711 h 12700"/>
              <a:gd name="T32" fmla="*/ 1250307 w 4530725"/>
              <a:gd name="T33" fmla="*/ 9413 h 12700"/>
              <a:gd name="T34" fmla="*/ 1333591 w 4530725"/>
              <a:gd name="T35" fmla="*/ 0 h 12700"/>
              <a:gd name="T36" fmla="*/ 1399936 w 4530725"/>
              <a:gd name="T37" fmla="*/ 12124 h 12700"/>
              <a:gd name="T38" fmla="*/ 1491021 w 4530725"/>
              <a:gd name="T39" fmla="*/ 0 h 12700"/>
              <a:gd name="T40" fmla="*/ 1546192 w 4530725"/>
              <a:gd name="T41" fmla="*/ 12124 h 12700"/>
              <a:gd name="T42" fmla="*/ 1612538 w 4530725"/>
              <a:gd name="T43" fmla="*/ 0 h 12700"/>
              <a:gd name="T44" fmla="*/ 1695751 w 4530725"/>
              <a:gd name="T45" fmla="*/ 9413 h 12700"/>
              <a:gd name="T46" fmla="*/ 1766595 w 4530725"/>
              <a:gd name="T47" fmla="*/ 2711 h 12700"/>
              <a:gd name="T48" fmla="*/ 1847629 w 4530725"/>
              <a:gd name="T49" fmla="*/ 2711 h 12700"/>
              <a:gd name="T50" fmla="*/ 1918473 w 4530725"/>
              <a:gd name="T51" fmla="*/ 9413 h 12700"/>
              <a:gd name="T52" fmla="*/ 2001757 w 4530725"/>
              <a:gd name="T53" fmla="*/ 0 h 12700"/>
              <a:gd name="T54" fmla="*/ 2068102 w 4530725"/>
              <a:gd name="T55" fmla="*/ 12124 h 12700"/>
              <a:gd name="T56" fmla="*/ 2159187 w 4530725"/>
              <a:gd name="T57" fmla="*/ 0 h 12700"/>
              <a:gd name="T58" fmla="*/ 2214358 w 4530725"/>
              <a:gd name="T59" fmla="*/ 12124 h 12700"/>
              <a:gd name="T60" fmla="*/ 2280704 w 4530725"/>
              <a:gd name="T61" fmla="*/ 0 h 12700"/>
              <a:gd name="T62" fmla="*/ 2363917 w 4530725"/>
              <a:gd name="T63" fmla="*/ 9413 h 12700"/>
              <a:gd name="T64" fmla="*/ 2434831 w 4530725"/>
              <a:gd name="T65" fmla="*/ 2711 h 12700"/>
              <a:gd name="T66" fmla="*/ 2515795 w 4530725"/>
              <a:gd name="T67" fmla="*/ 2711 h 12700"/>
              <a:gd name="T68" fmla="*/ 2586639 w 4530725"/>
              <a:gd name="T69" fmla="*/ 9413 h 12700"/>
              <a:gd name="T70" fmla="*/ 2669923 w 4530725"/>
              <a:gd name="T71" fmla="*/ 0 h 12700"/>
              <a:gd name="T72" fmla="*/ 2736268 w 4530725"/>
              <a:gd name="T73" fmla="*/ 12124 h 12700"/>
              <a:gd name="T74" fmla="*/ 2827353 w 4530725"/>
              <a:gd name="T75" fmla="*/ 0 h 12700"/>
              <a:gd name="T76" fmla="*/ 2882524 w 4530725"/>
              <a:gd name="T77" fmla="*/ 12124 h 12700"/>
              <a:gd name="T78" fmla="*/ 2948870 w 4530725"/>
              <a:gd name="T79" fmla="*/ 0 h 12700"/>
              <a:gd name="T80" fmla="*/ 3032083 w 4530725"/>
              <a:gd name="T81" fmla="*/ 9413 h 12700"/>
              <a:gd name="T82" fmla="*/ 3102997 w 4530725"/>
              <a:gd name="T83" fmla="*/ 2711 h 12700"/>
              <a:gd name="T84" fmla="*/ 3183961 w 4530725"/>
              <a:gd name="T85" fmla="*/ 2711 h 12700"/>
              <a:gd name="T86" fmla="*/ 3254875 w 4530725"/>
              <a:gd name="T87" fmla="*/ 9413 h 12700"/>
              <a:gd name="T88" fmla="*/ 3338089 w 4530725"/>
              <a:gd name="T89" fmla="*/ 0 h 12700"/>
              <a:gd name="T90" fmla="*/ 3404434 w 4530725"/>
              <a:gd name="T91" fmla="*/ 12124 h 12700"/>
              <a:gd name="T92" fmla="*/ 3495519 w 4530725"/>
              <a:gd name="T93" fmla="*/ 0 h 12700"/>
              <a:gd name="T94" fmla="*/ 3550690 w 4530725"/>
              <a:gd name="T95" fmla="*/ 12124 h 12700"/>
              <a:gd name="T96" fmla="*/ 3617036 w 4530725"/>
              <a:gd name="T97" fmla="*/ 0 h 12700"/>
              <a:gd name="T98" fmla="*/ 3700319 w 4530725"/>
              <a:gd name="T99" fmla="*/ 9413 h 12700"/>
              <a:gd name="T100" fmla="*/ 3771163 w 4530725"/>
              <a:gd name="T101" fmla="*/ 2711 h 12700"/>
              <a:gd name="T102" fmla="*/ 3852127 w 4530725"/>
              <a:gd name="T103" fmla="*/ 2711 h 12700"/>
              <a:gd name="T104" fmla="*/ 3923041 w 4530725"/>
              <a:gd name="T105" fmla="*/ 9413 h 12700"/>
              <a:gd name="T106" fmla="*/ 4006255 w 4530725"/>
              <a:gd name="T107" fmla="*/ 0 h 12700"/>
              <a:gd name="T108" fmla="*/ 4072600 w 4530725"/>
              <a:gd name="T109" fmla="*/ 12124 h 12700"/>
              <a:gd name="T110" fmla="*/ 4163756 w 4530725"/>
              <a:gd name="T111" fmla="*/ 0 h 12700"/>
              <a:gd name="T112" fmla="*/ 4218856 w 4530725"/>
              <a:gd name="T113" fmla="*/ 12124 h 12700"/>
              <a:gd name="T114" fmla="*/ 4285202 w 4530725"/>
              <a:gd name="T115" fmla="*/ 0 h 12700"/>
              <a:gd name="T116" fmla="*/ 4368485 w 4530725"/>
              <a:gd name="T117" fmla="*/ 9413 h 12700"/>
              <a:gd name="T118" fmla="*/ 4439329 w 4530725"/>
              <a:gd name="T119" fmla="*/ 2711 h 12700"/>
              <a:gd name="T120" fmla="*/ 4520364 w 4530725"/>
              <a:gd name="T121" fmla="*/ 2711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30725" h="12700">
                <a:moveTo>
                  <a:pt x="2804" y="0"/>
                </a:moveTo>
                <a:lnTo>
                  <a:pt x="0" y="0"/>
                </a:lnTo>
                <a:lnTo>
                  <a:pt x="0" y="12124"/>
                </a:lnTo>
                <a:lnTo>
                  <a:pt x="2804" y="12124"/>
                </a:lnTo>
                <a:lnTo>
                  <a:pt x="5067" y="9413"/>
                </a:lnTo>
                <a:lnTo>
                  <a:pt x="5067" y="2711"/>
                </a:lnTo>
                <a:lnTo>
                  <a:pt x="2804" y="0"/>
                </a:lnTo>
                <a:close/>
              </a:path>
              <a:path w="4530725" h="12700">
                <a:moveTo>
                  <a:pt x="33179" y="0"/>
                </a:moveTo>
                <a:lnTo>
                  <a:pt x="27578" y="0"/>
                </a:lnTo>
                <a:lnTo>
                  <a:pt x="25308" y="2711"/>
                </a:lnTo>
                <a:lnTo>
                  <a:pt x="25308" y="9413"/>
                </a:lnTo>
                <a:lnTo>
                  <a:pt x="27578" y="12124"/>
                </a:lnTo>
                <a:lnTo>
                  <a:pt x="33179" y="12124"/>
                </a:lnTo>
                <a:lnTo>
                  <a:pt x="35442" y="9413"/>
                </a:lnTo>
                <a:lnTo>
                  <a:pt x="35442" y="2711"/>
                </a:lnTo>
                <a:lnTo>
                  <a:pt x="33179" y="0"/>
                </a:lnTo>
                <a:close/>
              </a:path>
              <a:path w="4530725" h="12700">
                <a:moveTo>
                  <a:pt x="63548" y="0"/>
                </a:moveTo>
                <a:lnTo>
                  <a:pt x="57947" y="0"/>
                </a:lnTo>
                <a:lnTo>
                  <a:pt x="55684" y="2711"/>
                </a:lnTo>
                <a:lnTo>
                  <a:pt x="55684" y="9413"/>
                </a:lnTo>
                <a:lnTo>
                  <a:pt x="57947" y="12124"/>
                </a:lnTo>
                <a:lnTo>
                  <a:pt x="63548" y="12124"/>
                </a:lnTo>
                <a:lnTo>
                  <a:pt x="65811" y="9413"/>
                </a:lnTo>
                <a:lnTo>
                  <a:pt x="65811" y="2711"/>
                </a:lnTo>
                <a:lnTo>
                  <a:pt x="63548" y="0"/>
                </a:lnTo>
                <a:close/>
              </a:path>
              <a:path w="4530725" h="12700">
                <a:moveTo>
                  <a:pt x="93917" y="0"/>
                </a:moveTo>
                <a:lnTo>
                  <a:pt x="88322" y="0"/>
                </a:lnTo>
                <a:lnTo>
                  <a:pt x="86052" y="2711"/>
                </a:lnTo>
                <a:lnTo>
                  <a:pt x="86052" y="9413"/>
                </a:lnTo>
                <a:lnTo>
                  <a:pt x="88322" y="12124"/>
                </a:lnTo>
                <a:lnTo>
                  <a:pt x="93917" y="12124"/>
                </a:lnTo>
                <a:lnTo>
                  <a:pt x="96187" y="9413"/>
                </a:lnTo>
                <a:lnTo>
                  <a:pt x="96187" y="2711"/>
                </a:lnTo>
                <a:lnTo>
                  <a:pt x="93917" y="0"/>
                </a:lnTo>
                <a:close/>
              </a:path>
              <a:path w="4530725" h="12700">
                <a:moveTo>
                  <a:pt x="124292" y="0"/>
                </a:moveTo>
                <a:lnTo>
                  <a:pt x="118691" y="0"/>
                </a:lnTo>
                <a:lnTo>
                  <a:pt x="116428" y="2711"/>
                </a:lnTo>
                <a:lnTo>
                  <a:pt x="116428" y="9413"/>
                </a:lnTo>
                <a:lnTo>
                  <a:pt x="118691" y="12124"/>
                </a:lnTo>
                <a:lnTo>
                  <a:pt x="124292" y="12124"/>
                </a:lnTo>
                <a:lnTo>
                  <a:pt x="126555" y="9413"/>
                </a:lnTo>
                <a:lnTo>
                  <a:pt x="126555" y="2711"/>
                </a:lnTo>
                <a:lnTo>
                  <a:pt x="124292" y="0"/>
                </a:lnTo>
                <a:close/>
              </a:path>
              <a:path w="4530725" h="12700">
                <a:moveTo>
                  <a:pt x="154661" y="0"/>
                </a:moveTo>
                <a:lnTo>
                  <a:pt x="149067" y="0"/>
                </a:lnTo>
                <a:lnTo>
                  <a:pt x="146796" y="2711"/>
                </a:lnTo>
                <a:lnTo>
                  <a:pt x="146796" y="9413"/>
                </a:lnTo>
                <a:lnTo>
                  <a:pt x="149067" y="12124"/>
                </a:lnTo>
                <a:lnTo>
                  <a:pt x="154661" y="12124"/>
                </a:lnTo>
                <a:lnTo>
                  <a:pt x="156931" y="9413"/>
                </a:lnTo>
                <a:lnTo>
                  <a:pt x="156931" y="2711"/>
                </a:lnTo>
                <a:lnTo>
                  <a:pt x="154661" y="0"/>
                </a:lnTo>
                <a:close/>
              </a:path>
              <a:path w="4530725" h="12700">
                <a:moveTo>
                  <a:pt x="185037" y="0"/>
                </a:moveTo>
                <a:lnTo>
                  <a:pt x="179435" y="0"/>
                </a:lnTo>
                <a:lnTo>
                  <a:pt x="177172" y="2711"/>
                </a:lnTo>
                <a:lnTo>
                  <a:pt x="177172" y="9413"/>
                </a:lnTo>
                <a:lnTo>
                  <a:pt x="179435" y="12124"/>
                </a:lnTo>
                <a:lnTo>
                  <a:pt x="185037" y="12124"/>
                </a:lnTo>
                <a:lnTo>
                  <a:pt x="187300" y="9413"/>
                </a:lnTo>
                <a:lnTo>
                  <a:pt x="187300" y="2711"/>
                </a:lnTo>
                <a:lnTo>
                  <a:pt x="185037" y="0"/>
                </a:lnTo>
                <a:close/>
              </a:path>
              <a:path w="4530725" h="12700">
                <a:moveTo>
                  <a:pt x="215405" y="0"/>
                </a:moveTo>
                <a:lnTo>
                  <a:pt x="209804" y="0"/>
                </a:lnTo>
                <a:lnTo>
                  <a:pt x="207541" y="2711"/>
                </a:lnTo>
                <a:lnTo>
                  <a:pt x="207541" y="9413"/>
                </a:lnTo>
                <a:lnTo>
                  <a:pt x="209804" y="12124"/>
                </a:lnTo>
                <a:lnTo>
                  <a:pt x="215405" y="12124"/>
                </a:lnTo>
                <a:lnTo>
                  <a:pt x="217668" y="9413"/>
                </a:lnTo>
                <a:lnTo>
                  <a:pt x="217668" y="2711"/>
                </a:lnTo>
                <a:lnTo>
                  <a:pt x="215405" y="0"/>
                </a:lnTo>
                <a:close/>
              </a:path>
              <a:path w="4530725" h="12700">
                <a:moveTo>
                  <a:pt x="245781" y="0"/>
                </a:moveTo>
                <a:lnTo>
                  <a:pt x="240179" y="0"/>
                </a:lnTo>
                <a:lnTo>
                  <a:pt x="237909" y="2711"/>
                </a:lnTo>
                <a:lnTo>
                  <a:pt x="237909" y="9413"/>
                </a:lnTo>
                <a:lnTo>
                  <a:pt x="240179" y="12124"/>
                </a:lnTo>
                <a:lnTo>
                  <a:pt x="245781" y="12124"/>
                </a:lnTo>
                <a:lnTo>
                  <a:pt x="248044" y="9413"/>
                </a:lnTo>
                <a:lnTo>
                  <a:pt x="248044" y="2711"/>
                </a:lnTo>
                <a:lnTo>
                  <a:pt x="245781" y="0"/>
                </a:lnTo>
                <a:close/>
              </a:path>
              <a:path w="4530725" h="12700">
                <a:moveTo>
                  <a:pt x="276149" y="0"/>
                </a:moveTo>
                <a:lnTo>
                  <a:pt x="270548" y="0"/>
                </a:lnTo>
                <a:lnTo>
                  <a:pt x="268285" y="2711"/>
                </a:lnTo>
                <a:lnTo>
                  <a:pt x="268285" y="9413"/>
                </a:lnTo>
                <a:lnTo>
                  <a:pt x="270548" y="12124"/>
                </a:lnTo>
                <a:lnTo>
                  <a:pt x="276149" y="12124"/>
                </a:lnTo>
                <a:lnTo>
                  <a:pt x="278413" y="9413"/>
                </a:lnTo>
                <a:lnTo>
                  <a:pt x="278413" y="2711"/>
                </a:lnTo>
                <a:lnTo>
                  <a:pt x="276149" y="0"/>
                </a:lnTo>
                <a:close/>
              </a:path>
              <a:path w="4530725" h="12700">
                <a:moveTo>
                  <a:pt x="306518" y="0"/>
                </a:moveTo>
                <a:lnTo>
                  <a:pt x="300924" y="0"/>
                </a:lnTo>
                <a:lnTo>
                  <a:pt x="298654" y="2711"/>
                </a:lnTo>
                <a:lnTo>
                  <a:pt x="298654" y="9413"/>
                </a:lnTo>
                <a:lnTo>
                  <a:pt x="300924" y="12124"/>
                </a:lnTo>
                <a:lnTo>
                  <a:pt x="306518" y="12124"/>
                </a:lnTo>
                <a:lnTo>
                  <a:pt x="308788" y="9413"/>
                </a:lnTo>
                <a:lnTo>
                  <a:pt x="308788" y="2711"/>
                </a:lnTo>
                <a:lnTo>
                  <a:pt x="306518" y="0"/>
                </a:lnTo>
                <a:close/>
              </a:path>
              <a:path w="4530725" h="12700">
                <a:moveTo>
                  <a:pt x="336894" y="0"/>
                </a:moveTo>
                <a:lnTo>
                  <a:pt x="331292" y="0"/>
                </a:lnTo>
                <a:lnTo>
                  <a:pt x="329029" y="2711"/>
                </a:lnTo>
                <a:lnTo>
                  <a:pt x="329029" y="9413"/>
                </a:lnTo>
                <a:lnTo>
                  <a:pt x="331292" y="12124"/>
                </a:lnTo>
                <a:lnTo>
                  <a:pt x="336894" y="12124"/>
                </a:lnTo>
                <a:lnTo>
                  <a:pt x="339157" y="9413"/>
                </a:lnTo>
                <a:lnTo>
                  <a:pt x="339157" y="2711"/>
                </a:lnTo>
                <a:lnTo>
                  <a:pt x="336894" y="0"/>
                </a:lnTo>
                <a:close/>
              </a:path>
              <a:path w="4530725" h="12700">
                <a:moveTo>
                  <a:pt x="367262" y="0"/>
                </a:moveTo>
                <a:lnTo>
                  <a:pt x="361668" y="0"/>
                </a:lnTo>
                <a:lnTo>
                  <a:pt x="359398" y="2711"/>
                </a:lnTo>
                <a:lnTo>
                  <a:pt x="359398" y="9413"/>
                </a:lnTo>
                <a:lnTo>
                  <a:pt x="361668" y="12124"/>
                </a:lnTo>
                <a:lnTo>
                  <a:pt x="367262" y="12124"/>
                </a:lnTo>
                <a:lnTo>
                  <a:pt x="369532" y="9413"/>
                </a:lnTo>
                <a:lnTo>
                  <a:pt x="369532" y="2711"/>
                </a:lnTo>
                <a:lnTo>
                  <a:pt x="367262" y="0"/>
                </a:lnTo>
                <a:close/>
              </a:path>
              <a:path w="4530725" h="12700">
                <a:moveTo>
                  <a:pt x="397638" y="0"/>
                </a:moveTo>
                <a:lnTo>
                  <a:pt x="392037" y="0"/>
                </a:lnTo>
                <a:lnTo>
                  <a:pt x="389774" y="2711"/>
                </a:lnTo>
                <a:lnTo>
                  <a:pt x="389774" y="9413"/>
                </a:lnTo>
                <a:lnTo>
                  <a:pt x="392037" y="12124"/>
                </a:lnTo>
                <a:lnTo>
                  <a:pt x="397638" y="12124"/>
                </a:lnTo>
                <a:lnTo>
                  <a:pt x="399901" y="9413"/>
                </a:lnTo>
                <a:lnTo>
                  <a:pt x="399901" y="2711"/>
                </a:lnTo>
                <a:lnTo>
                  <a:pt x="397638" y="0"/>
                </a:lnTo>
                <a:close/>
              </a:path>
              <a:path w="4530725" h="12700">
                <a:moveTo>
                  <a:pt x="428007" y="0"/>
                </a:moveTo>
                <a:lnTo>
                  <a:pt x="422405" y="0"/>
                </a:lnTo>
                <a:lnTo>
                  <a:pt x="420142" y="2711"/>
                </a:lnTo>
                <a:lnTo>
                  <a:pt x="420142" y="9413"/>
                </a:lnTo>
                <a:lnTo>
                  <a:pt x="422405" y="12124"/>
                </a:lnTo>
                <a:lnTo>
                  <a:pt x="428007" y="12124"/>
                </a:lnTo>
                <a:lnTo>
                  <a:pt x="430277" y="9413"/>
                </a:lnTo>
                <a:lnTo>
                  <a:pt x="430277" y="2711"/>
                </a:lnTo>
                <a:lnTo>
                  <a:pt x="428007" y="0"/>
                </a:lnTo>
                <a:close/>
              </a:path>
              <a:path w="4530725" h="12700">
                <a:moveTo>
                  <a:pt x="458382" y="0"/>
                </a:moveTo>
                <a:lnTo>
                  <a:pt x="452781" y="0"/>
                </a:lnTo>
                <a:lnTo>
                  <a:pt x="450518" y="2711"/>
                </a:lnTo>
                <a:lnTo>
                  <a:pt x="450518" y="9413"/>
                </a:lnTo>
                <a:lnTo>
                  <a:pt x="452781" y="12124"/>
                </a:lnTo>
                <a:lnTo>
                  <a:pt x="458382" y="12124"/>
                </a:lnTo>
                <a:lnTo>
                  <a:pt x="460645" y="9413"/>
                </a:lnTo>
                <a:lnTo>
                  <a:pt x="460645" y="2711"/>
                </a:lnTo>
                <a:lnTo>
                  <a:pt x="458382" y="0"/>
                </a:lnTo>
                <a:close/>
              </a:path>
              <a:path w="4530725" h="12700">
                <a:moveTo>
                  <a:pt x="488737" y="0"/>
                </a:moveTo>
                <a:lnTo>
                  <a:pt x="483185" y="0"/>
                </a:lnTo>
                <a:lnTo>
                  <a:pt x="480865" y="2711"/>
                </a:lnTo>
                <a:lnTo>
                  <a:pt x="480865" y="9413"/>
                </a:lnTo>
                <a:lnTo>
                  <a:pt x="483185" y="12124"/>
                </a:lnTo>
                <a:lnTo>
                  <a:pt x="488737" y="12124"/>
                </a:lnTo>
                <a:lnTo>
                  <a:pt x="490986" y="9413"/>
                </a:lnTo>
                <a:lnTo>
                  <a:pt x="490986" y="2711"/>
                </a:lnTo>
                <a:lnTo>
                  <a:pt x="488737" y="0"/>
                </a:lnTo>
                <a:close/>
              </a:path>
              <a:path w="4530725" h="12700">
                <a:moveTo>
                  <a:pt x="519099" y="0"/>
                </a:moveTo>
                <a:lnTo>
                  <a:pt x="513546" y="0"/>
                </a:lnTo>
                <a:lnTo>
                  <a:pt x="511227" y="2711"/>
                </a:lnTo>
                <a:lnTo>
                  <a:pt x="511227" y="9413"/>
                </a:lnTo>
                <a:lnTo>
                  <a:pt x="513546" y="12124"/>
                </a:lnTo>
                <a:lnTo>
                  <a:pt x="519099" y="12124"/>
                </a:lnTo>
                <a:lnTo>
                  <a:pt x="521418" y="9413"/>
                </a:lnTo>
                <a:lnTo>
                  <a:pt x="521418" y="2711"/>
                </a:lnTo>
                <a:lnTo>
                  <a:pt x="519099" y="0"/>
                </a:lnTo>
                <a:close/>
              </a:path>
              <a:path w="4530725" h="12700">
                <a:moveTo>
                  <a:pt x="549460" y="0"/>
                </a:moveTo>
                <a:lnTo>
                  <a:pt x="543908" y="0"/>
                </a:lnTo>
                <a:lnTo>
                  <a:pt x="541659" y="2711"/>
                </a:lnTo>
                <a:lnTo>
                  <a:pt x="541659" y="9413"/>
                </a:lnTo>
                <a:lnTo>
                  <a:pt x="543908" y="12124"/>
                </a:lnTo>
                <a:lnTo>
                  <a:pt x="549460" y="12124"/>
                </a:lnTo>
                <a:lnTo>
                  <a:pt x="551779" y="9413"/>
                </a:lnTo>
                <a:lnTo>
                  <a:pt x="551779" y="2711"/>
                </a:lnTo>
                <a:lnTo>
                  <a:pt x="549460" y="0"/>
                </a:lnTo>
                <a:close/>
              </a:path>
              <a:path w="4530725" h="12700">
                <a:moveTo>
                  <a:pt x="579892" y="0"/>
                </a:moveTo>
                <a:lnTo>
                  <a:pt x="574269" y="0"/>
                </a:lnTo>
                <a:lnTo>
                  <a:pt x="572020" y="2711"/>
                </a:lnTo>
                <a:lnTo>
                  <a:pt x="572020" y="9413"/>
                </a:lnTo>
                <a:lnTo>
                  <a:pt x="574269" y="12124"/>
                </a:lnTo>
                <a:lnTo>
                  <a:pt x="579892" y="12124"/>
                </a:lnTo>
                <a:lnTo>
                  <a:pt x="582141" y="9413"/>
                </a:lnTo>
                <a:lnTo>
                  <a:pt x="582141" y="2711"/>
                </a:lnTo>
                <a:lnTo>
                  <a:pt x="579892" y="0"/>
                </a:lnTo>
                <a:close/>
              </a:path>
              <a:path w="4530725" h="12700">
                <a:moveTo>
                  <a:pt x="610254" y="0"/>
                </a:moveTo>
                <a:lnTo>
                  <a:pt x="604631" y="0"/>
                </a:lnTo>
                <a:lnTo>
                  <a:pt x="602382" y="2711"/>
                </a:lnTo>
                <a:lnTo>
                  <a:pt x="602382" y="9413"/>
                </a:lnTo>
                <a:lnTo>
                  <a:pt x="604631" y="12124"/>
                </a:lnTo>
                <a:lnTo>
                  <a:pt x="610254" y="12124"/>
                </a:lnTo>
                <a:lnTo>
                  <a:pt x="612503" y="9413"/>
                </a:lnTo>
                <a:lnTo>
                  <a:pt x="612503" y="2711"/>
                </a:lnTo>
                <a:lnTo>
                  <a:pt x="610254" y="0"/>
                </a:lnTo>
                <a:close/>
              </a:path>
              <a:path w="4530725" h="12700">
                <a:moveTo>
                  <a:pt x="640615" y="0"/>
                </a:moveTo>
                <a:lnTo>
                  <a:pt x="634993" y="0"/>
                </a:lnTo>
                <a:lnTo>
                  <a:pt x="632744" y="2711"/>
                </a:lnTo>
                <a:lnTo>
                  <a:pt x="632744" y="9413"/>
                </a:lnTo>
                <a:lnTo>
                  <a:pt x="634993" y="12124"/>
                </a:lnTo>
                <a:lnTo>
                  <a:pt x="640615" y="12124"/>
                </a:lnTo>
                <a:lnTo>
                  <a:pt x="642864" y="9413"/>
                </a:lnTo>
                <a:lnTo>
                  <a:pt x="642864" y="2711"/>
                </a:lnTo>
                <a:lnTo>
                  <a:pt x="640615" y="0"/>
                </a:lnTo>
                <a:close/>
              </a:path>
              <a:path w="4530725" h="12700">
                <a:moveTo>
                  <a:pt x="670977" y="0"/>
                </a:moveTo>
                <a:lnTo>
                  <a:pt x="665354" y="0"/>
                </a:lnTo>
                <a:lnTo>
                  <a:pt x="663105" y="2711"/>
                </a:lnTo>
                <a:lnTo>
                  <a:pt x="663105" y="9413"/>
                </a:lnTo>
                <a:lnTo>
                  <a:pt x="665354" y="12124"/>
                </a:lnTo>
                <a:lnTo>
                  <a:pt x="670977" y="12124"/>
                </a:lnTo>
                <a:lnTo>
                  <a:pt x="673226" y="9413"/>
                </a:lnTo>
                <a:lnTo>
                  <a:pt x="673226" y="2711"/>
                </a:lnTo>
                <a:lnTo>
                  <a:pt x="670977" y="0"/>
                </a:lnTo>
                <a:close/>
              </a:path>
              <a:path w="4530725" h="12700">
                <a:moveTo>
                  <a:pt x="701338" y="0"/>
                </a:moveTo>
                <a:lnTo>
                  <a:pt x="695786" y="0"/>
                </a:lnTo>
                <a:lnTo>
                  <a:pt x="693467" y="2711"/>
                </a:lnTo>
                <a:lnTo>
                  <a:pt x="693467" y="9413"/>
                </a:lnTo>
                <a:lnTo>
                  <a:pt x="695786" y="12124"/>
                </a:lnTo>
                <a:lnTo>
                  <a:pt x="701338" y="12124"/>
                </a:lnTo>
                <a:lnTo>
                  <a:pt x="703587" y="9413"/>
                </a:lnTo>
                <a:lnTo>
                  <a:pt x="703587" y="2711"/>
                </a:lnTo>
                <a:lnTo>
                  <a:pt x="701338" y="0"/>
                </a:lnTo>
                <a:close/>
              </a:path>
              <a:path w="4530725" h="12700">
                <a:moveTo>
                  <a:pt x="731700" y="0"/>
                </a:moveTo>
                <a:lnTo>
                  <a:pt x="726148" y="0"/>
                </a:lnTo>
                <a:lnTo>
                  <a:pt x="723828" y="2711"/>
                </a:lnTo>
                <a:lnTo>
                  <a:pt x="723828" y="9413"/>
                </a:lnTo>
                <a:lnTo>
                  <a:pt x="726148" y="12124"/>
                </a:lnTo>
                <a:lnTo>
                  <a:pt x="731700" y="12124"/>
                </a:lnTo>
                <a:lnTo>
                  <a:pt x="734019" y="9413"/>
                </a:lnTo>
                <a:lnTo>
                  <a:pt x="734019" y="2711"/>
                </a:lnTo>
                <a:lnTo>
                  <a:pt x="731700" y="0"/>
                </a:lnTo>
                <a:close/>
              </a:path>
              <a:path w="4530725" h="12700">
                <a:moveTo>
                  <a:pt x="762062" y="0"/>
                </a:moveTo>
                <a:lnTo>
                  <a:pt x="756509" y="0"/>
                </a:lnTo>
                <a:lnTo>
                  <a:pt x="754260" y="2711"/>
                </a:lnTo>
                <a:lnTo>
                  <a:pt x="754260" y="9413"/>
                </a:lnTo>
                <a:lnTo>
                  <a:pt x="756509" y="12124"/>
                </a:lnTo>
                <a:lnTo>
                  <a:pt x="762062" y="12124"/>
                </a:lnTo>
                <a:lnTo>
                  <a:pt x="764381" y="9413"/>
                </a:lnTo>
                <a:lnTo>
                  <a:pt x="764381" y="2711"/>
                </a:lnTo>
                <a:lnTo>
                  <a:pt x="762062" y="0"/>
                </a:lnTo>
                <a:close/>
              </a:path>
              <a:path w="4530725" h="12700">
                <a:moveTo>
                  <a:pt x="792493" y="0"/>
                </a:moveTo>
                <a:lnTo>
                  <a:pt x="786871" y="0"/>
                </a:lnTo>
                <a:lnTo>
                  <a:pt x="784622" y="2711"/>
                </a:lnTo>
                <a:lnTo>
                  <a:pt x="784622" y="9413"/>
                </a:lnTo>
                <a:lnTo>
                  <a:pt x="786871" y="12124"/>
                </a:lnTo>
                <a:lnTo>
                  <a:pt x="792493" y="12124"/>
                </a:lnTo>
                <a:lnTo>
                  <a:pt x="794742" y="9413"/>
                </a:lnTo>
                <a:lnTo>
                  <a:pt x="794742" y="2711"/>
                </a:lnTo>
                <a:lnTo>
                  <a:pt x="792493" y="0"/>
                </a:lnTo>
                <a:close/>
              </a:path>
              <a:path w="4530725" h="12700">
                <a:moveTo>
                  <a:pt x="822855" y="0"/>
                </a:moveTo>
                <a:lnTo>
                  <a:pt x="817233" y="0"/>
                </a:lnTo>
                <a:lnTo>
                  <a:pt x="814984" y="2711"/>
                </a:lnTo>
                <a:lnTo>
                  <a:pt x="814984" y="9413"/>
                </a:lnTo>
                <a:lnTo>
                  <a:pt x="817233" y="12124"/>
                </a:lnTo>
                <a:lnTo>
                  <a:pt x="822855" y="12124"/>
                </a:lnTo>
                <a:lnTo>
                  <a:pt x="825104" y="9413"/>
                </a:lnTo>
                <a:lnTo>
                  <a:pt x="825104" y="2711"/>
                </a:lnTo>
                <a:lnTo>
                  <a:pt x="822855" y="0"/>
                </a:lnTo>
                <a:close/>
              </a:path>
              <a:path w="4530725" h="12700">
                <a:moveTo>
                  <a:pt x="853217" y="0"/>
                </a:moveTo>
                <a:lnTo>
                  <a:pt x="847594" y="0"/>
                </a:lnTo>
                <a:lnTo>
                  <a:pt x="845345" y="2711"/>
                </a:lnTo>
                <a:lnTo>
                  <a:pt x="845345" y="9413"/>
                </a:lnTo>
                <a:lnTo>
                  <a:pt x="847594" y="12124"/>
                </a:lnTo>
                <a:lnTo>
                  <a:pt x="853217" y="12124"/>
                </a:lnTo>
                <a:lnTo>
                  <a:pt x="855466" y="9413"/>
                </a:lnTo>
                <a:lnTo>
                  <a:pt x="855466" y="2711"/>
                </a:lnTo>
                <a:lnTo>
                  <a:pt x="853217" y="0"/>
                </a:lnTo>
                <a:close/>
              </a:path>
              <a:path w="4530725" h="12700">
                <a:moveTo>
                  <a:pt x="883578" y="0"/>
                </a:moveTo>
                <a:lnTo>
                  <a:pt x="877956" y="0"/>
                </a:lnTo>
                <a:lnTo>
                  <a:pt x="875707" y="2711"/>
                </a:lnTo>
                <a:lnTo>
                  <a:pt x="875707" y="9413"/>
                </a:lnTo>
                <a:lnTo>
                  <a:pt x="877956" y="12124"/>
                </a:lnTo>
                <a:lnTo>
                  <a:pt x="883578" y="12124"/>
                </a:lnTo>
                <a:lnTo>
                  <a:pt x="885827" y="9413"/>
                </a:lnTo>
                <a:lnTo>
                  <a:pt x="885827" y="2711"/>
                </a:lnTo>
                <a:lnTo>
                  <a:pt x="883578" y="0"/>
                </a:lnTo>
                <a:close/>
              </a:path>
              <a:path w="4530725" h="12700">
                <a:moveTo>
                  <a:pt x="913940" y="0"/>
                </a:moveTo>
                <a:lnTo>
                  <a:pt x="908388" y="0"/>
                </a:lnTo>
                <a:lnTo>
                  <a:pt x="906068" y="2711"/>
                </a:lnTo>
                <a:lnTo>
                  <a:pt x="906068" y="9413"/>
                </a:lnTo>
                <a:lnTo>
                  <a:pt x="908388" y="12124"/>
                </a:lnTo>
                <a:lnTo>
                  <a:pt x="913940" y="12124"/>
                </a:lnTo>
                <a:lnTo>
                  <a:pt x="916189" y="9413"/>
                </a:lnTo>
                <a:lnTo>
                  <a:pt x="916189" y="2711"/>
                </a:lnTo>
                <a:lnTo>
                  <a:pt x="913940" y="0"/>
                </a:lnTo>
                <a:close/>
              </a:path>
              <a:path w="4530725" h="12700">
                <a:moveTo>
                  <a:pt x="944301" y="0"/>
                </a:moveTo>
                <a:lnTo>
                  <a:pt x="938749" y="0"/>
                </a:lnTo>
                <a:lnTo>
                  <a:pt x="936430" y="2711"/>
                </a:lnTo>
                <a:lnTo>
                  <a:pt x="936430" y="9413"/>
                </a:lnTo>
                <a:lnTo>
                  <a:pt x="938749" y="12124"/>
                </a:lnTo>
                <a:lnTo>
                  <a:pt x="944301" y="12124"/>
                </a:lnTo>
                <a:lnTo>
                  <a:pt x="946621" y="9413"/>
                </a:lnTo>
                <a:lnTo>
                  <a:pt x="946621" y="2711"/>
                </a:lnTo>
                <a:lnTo>
                  <a:pt x="944301" y="0"/>
                </a:lnTo>
                <a:close/>
              </a:path>
              <a:path w="4530725" h="12700">
                <a:moveTo>
                  <a:pt x="974663" y="0"/>
                </a:moveTo>
                <a:lnTo>
                  <a:pt x="969111" y="0"/>
                </a:lnTo>
                <a:lnTo>
                  <a:pt x="966862" y="2711"/>
                </a:lnTo>
                <a:lnTo>
                  <a:pt x="966862" y="9413"/>
                </a:lnTo>
                <a:lnTo>
                  <a:pt x="969111" y="12124"/>
                </a:lnTo>
                <a:lnTo>
                  <a:pt x="974663" y="12124"/>
                </a:lnTo>
                <a:lnTo>
                  <a:pt x="976982" y="9413"/>
                </a:lnTo>
                <a:lnTo>
                  <a:pt x="976982" y="2711"/>
                </a:lnTo>
                <a:lnTo>
                  <a:pt x="974663" y="0"/>
                </a:lnTo>
                <a:close/>
              </a:path>
              <a:path w="4530725" h="12700">
                <a:moveTo>
                  <a:pt x="1005095" y="0"/>
                </a:moveTo>
                <a:lnTo>
                  <a:pt x="999472" y="0"/>
                </a:lnTo>
                <a:lnTo>
                  <a:pt x="997223" y="2711"/>
                </a:lnTo>
                <a:lnTo>
                  <a:pt x="997223" y="9413"/>
                </a:lnTo>
                <a:lnTo>
                  <a:pt x="999472" y="12124"/>
                </a:lnTo>
                <a:lnTo>
                  <a:pt x="1005095" y="12124"/>
                </a:lnTo>
                <a:lnTo>
                  <a:pt x="1007344" y="9413"/>
                </a:lnTo>
                <a:lnTo>
                  <a:pt x="1007344" y="2711"/>
                </a:lnTo>
                <a:lnTo>
                  <a:pt x="1005095" y="0"/>
                </a:lnTo>
                <a:close/>
              </a:path>
              <a:path w="4530725" h="12700">
                <a:moveTo>
                  <a:pt x="1035457" y="0"/>
                </a:moveTo>
                <a:lnTo>
                  <a:pt x="1029834" y="0"/>
                </a:lnTo>
                <a:lnTo>
                  <a:pt x="1027585" y="2711"/>
                </a:lnTo>
                <a:lnTo>
                  <a:pt x="1027585" y="9413"/>
                </a:lnTo>
                <a:lnTo>
                  <a:pt x="1029834" y="12124"/>
                </a:lnTo>
                <a:lnTo>
                  <a:pt x="1035457" y="12124"/>
                </a:lnTo>
                <a:lnTo>
                  <a:pt x="1037706" y="9413"/>
                </a:lnTo>
                <a:lnTo>
                  <a:pt x="1037706" y="2711"/>
                </a:lnTo>
                <a:lnTo>
                  <a:pt x="1035457" y="0"/>
                </a:lnTo>
                <a:close/>
              </a:path>
              <a:path w="4530725" h="12700">
                <a:moveTo>
                  <a:pt x="1065818" y="0"/>
                </a:moveTo>
                <a:lnTo>
                  <a:pt x="1060196" y="0"/>
                </a:lnTo>
                <a:lnTo>
                  <a:pt x="1057947" y="2711"/>
                </a:lnTo>
                <a:lnTo>
                  <a:pt x="1057947" y="9413"/>
                </a:lnTo>
                <a:lnTo>
                  <a:pt x="1060196" y="12124"/>
                </a:lnTo>
                <a:lnTo>
                  <a:pt x="1065818" y="12124"/>
                </a:lnTo>
                <a:lnTo>
                  <a:pt x="1068067" y="9413"/>
                </a:lnTo>
                <a:lnTo>
                  <a:pt x="1068067" y="2711"/>
                </a:lnTo>
                <a:lnTo>
                  <a:pt x="1065818" y="0"/>
                </a:lnTo>
                <a:close/>
              </a:path>
              <a:path w="4530725" h="12700">
                <a:moveTo>
                  <a:pt x="1096180" y="0"/>
                </a:moveTo>
                <a:lnTo>
                  <a:pt x="1090557" y="0"/>
                </a:lnTo>
                <a:lnTo>
                  <a:pt x="1088308" y="2711"/>
                </a:lnTo>
                <a:lnTo>
                  <a:pt x="1088308" y="9413"/>
                </a:lnTo>
                <a:lnTo>
                  <a:pt x="1090557" y="12124"/>
                </a:lnTo>
                <a:lnTo>
                  <a:pt x="1096180" y="12124"/>
                </a:lnTo>
                <a:lnTo>
                  <a:pt x="1098429" y="9413"/>
                </a:lnTo>
                <a:lnTo>
                  <a:pt x="1098429" y="2711"/>
                </a:lnTo>
                <a:lnTo>
                  <a:pt x="1096180" y="0"/>
                </a:lnTo>
                <a:close/>
              </a:path>
              <a:path w="4530725" h="12700">
                <a:moveTo>
                  <a:pt x="1126541" y="0"/>
                </a:moveTo>
                <a:lnTo>
                  <a:pt x="1120989" y="0"/>
                </a:lnTo>
                <a:lnTo>
                  <a:pt x="1118670" y="2711"/>
                </a:lnTo>
                <a:lnTo>
                  <a:pt x="1118670" y="9413"/>
                </a:lnTo>
                <a:lnTo>
                  <a:pt x="1120989" y="12124"/>
                </a:lnTo>
                <a:lnTo>
                  <a:pt x="1126541" y="12124"/>
                </a:lnTo>
                <a:lnTo>
                  <a:pt x="1128790" y="9413"/>
                </a:lnTo>
                <a:lnTo>
                  <a:pt x="1128790" y="2711"/>
                </a:lnTo>
                <a:lnTo>
                  <a:pt x="1126541" y="0"/>
                </a:lnTo>
                <a:close/>
              </a:path>
              <a:path w="4530725" h="12700">
                <a:moveTo>
                  <a:pt x="1156903" y="0"/>
                </a:moveTo>
                <a:lnTo>
                  <a:pt x="1151351" y="0"/>
                </a:lnTo>
                <a:lnTo>
                  <a:pt x="1149031" y="2711"/>
                </a:lnTo>
                <a:lnTo>
                  <a:pt x="1149031" y="9413"/>
                </a:lnTo>
                <a:lnTo>
                  <a:pt x="1151351" y="12124"/>
                </a:lnTo>
                <a:lnTo>
                  <a:pt x="1156903" y="12124"/>
                </a:lnTo>
                <a:lnTo>
                  <a:pt x="1159222" y="9413"/>
                </a:lnTo>
                <a:lnTo>
                  <a:pt x="1159222" y="2711"/>
                </a:lnTo>
                <a:lnTo>
                  <a:pt x="1156903" y="0"/>
                </a:lnTo>
                <a:close/>
              </a:path>
              <a:path w="4530725" h="12700">
                <a:moveTo>
                  <a:pt x="1187335" y="0"/>
                </a:moveTo>
                <a:lnTo>
                  <a:pt x="1181712" y="0"/>
                </a:lnTo>
                <a:lnTo>
                  <a:pt x="1179463" y="2711"/>
                </a:lnTo>
                <a:lnTo>
                  <a:pt x="1179463" y="9413"/>
                </a:lnTo>
                <a:lnTo>
                  <a:pt x="1181712" y="12124"/>
                </a:lnTo>
                <a:lnTo>
                  <a:pt x="1187335" y="12124"/>
                </a:lnTo>
                <a:lnTo>
                  <a:pt x="1189584" y="9413"/>
                </a:lnTo>
                <a:lnTo>
                  <a:pt x="1189584" y="2711"/>
                </a:lnTo>
                <a:lnTo>
                  <a:pt x="1187335" y="0"/>
                </a:lnTo>
                <a:close/>
              </a:path>
              <a:path w="4530725" h="12700">
                <a:moveTo>
                  <a:pt x="1217696" y="0"/>
                </a:moveTo>
                <a:lnTo>
                  <a:pt x="1212074" y="0"/>
                </a:lnTo>
                <a:lnTo>
                  <a:pt x="1209825" y="2711"/>
                </a:lnTo>
                <a:lnTo>
                  <a:pt x="1209825" y="9413"/>
                </a:lnTo>
                <a:lnTo>
                  <a:pt x="1212074" y="12124"/>
                </a:lnTo>
                <a:lnTo>
                  <a:pt x="1217696" y="12124"/>
                </a:lnTo>
                <a:lnTo>
                  <a:pt x="1219945" y="9413"/>
                </a:lnTo>
                <a:lnTo>
                  <a:pt x="1219945" y="2711"/>
                </a:lnTo>
                <a:lnTo>
                  <a:pt x="1217696" y="0"/>
                </a:lnTo>
                <a:close/>
              </a:path>
              <a:path w="4530725" h="12700">
                <a:moveTo>
                  <a:pt x="1248058" y="0"/>
                </a:moveTo>
                <a:lnTo>
                  <a:pt x="1242436" y="0"/>
                </a:lnTo>
                <a:lnTo>
                  <a:pt x="1240187" y="2711"/>
                </a:lnTo>
                <a:lnTo>
                  <a:pt x="1240187" y="9413"/>
                </a:lnTo>
                <a:lnTo>
                  <a:pt x="1242436" y="12124"/>
                </a:lnTo>
                <a:lnTo>
                  <a:pt x="1248058" y="12124"/>
                </a:lnTo>
                <a:lnTo>
                  <a:pt x="1250307" y="9413"/>
                </a:lnTo>
                <a:lnTo>
                  <a:pt x="1250307" y="2711"/>
                </a:lnTo>
                <a:lnTo>
                  <a:pt x="1248058" y="0"/>
                </a:lnTo>
                <a:close/>
              </a:path>
              <a:path w="4530725" h="12700">
                <a:moveTo>
                  <a:pt x="1278420" y="0"/>
                </a:moveTo>
                <a:lnTo>
                  <a:pt x="1272797" y="0"/>
                </a:lnTo>
                <a:lnTo>
                  <a:pt x="1270548" y="2711"/>
                </a:lnTo>
                <a:lnTo>
                  <a:pt x="1270548" y="9413"/>
                </a:lnTo>
                <a:lnTo>
                  <a:pt x="1272797" y="12124"/>
                </a:lnTo>
                <a:lnTo>
                  <a:pt x="1278420" y="12124"/>
                </a:lnTo>
                <a:lnTo>
                  <a:pt x="1280669" y="9413"/>
                </a:lnTo>
                <a:lnTo>
                  <a:pt x="1280669" y="2711"/>
                </a:lnTo>
                <a:lnTo>
                  <a:pt x="1278420" y="0"/>
                </a:lnTo>
                <a:close/>
              </a:path>
              <a:path w="4530725" h="12700">
                <a:moveTo>
                  <a:pt x="1308781" y="0"/>
                </a:moveTo>
                <a:lnTo>
                  <a:pt x="1303159" y="0"/>
                </a:lnTo>
                <a:lnTo>
                  <a:pt x="1300910" y="2711"/>
                </a:lnTo>
                <a:lnTo>
                  <a:pt x="1300910" y="9413"/>
                </a:lnTo>
                <a:lnTo>
                  <a:pt x="1303159" y="12124"/>
                </a:lnTo>
                <a:lnTo>
                  <a:pt x="1308781" y="12124"/>
                </a:lnTo>
                <a:lnTo>
                  <a:pt x="1311030" y="9413"/>
                </a:lnTo>
                <a:lnTo>
                  <a:pt x="1311030" y="2711"/>
                </a:lnTo>
                <a:lnTo>
                  <a:pt x="1308781" y="0"/>
                </a:lnTo>
                <a:close/>
              </a:path>
              <a:path w="4530725" h="12700">
                <a:moveTo>
                  <a:pt x="1339143" y="0"/>
                </a:moveTo>
                <a:lnTo>
                  <a:pt x="1333591" y="0"/>
                </a:lnTo>
                <a:lnTo>
                  <a:pt x="1331271" y="2711"/>
                </a:lnTo>
                <a:lnTo>
                  <a:pt x="1331271" y="9413"/>
                </a:lnTo>
                <a:lnTo>
                  <a:pt x="1333591" y="12124"/>
                </a:lnTo>
                <a:lnTo>
                  <a:pt x="1339143" y="12124"/>
                </a:lnTo>
                <a:lnTo>
                  <a:pt x="1341392" y="9413"/>
                </a:lnTo>
                <a:lnTo>
                  <a:pt x="1341392" y="2711"/>
                </a:lnTo>
                <a:lnTo>
                  <a:pt x="1339143" y="0"/>
                </a:lnTo>
                <a:close/>
              </a:path>
              <a:path w="4530725" h="12700">
                <a:moveTo>
                  <a:pt x="1369504" y="0"/>
                </a:moveTo>
                <a:lnTo>
                  <a:pt x="1363952" y="0"/>
                </a:lnTo>
                <a:lnTo>
                  <a:pt x="1361633" y="2711"/>
                </a:lnTo>
                <a:lnTo>
                  <a:pt x="1361633" y="9413"/>
                </a:lnTo>
                <a:lnTo>
                  <a:pt x="1363952" y="12124"/>
                </a:lnTo>
                <a:lnTo>
                  <a:pt x="1369504" y="12124"/>
                </a:lnTo>
                <a:lnTo>
                  <a:pt x="1371824" y="9413"/>
                </a:lnTo>
                <a:lnTo>
                  <a:pt x="1371824" y="2711"/>
                </a:lnTo>
                <a:lnTo>
                  <a:pt x="1369504" y="0"/>
                </a:lnTo>
                <a:close/>
              </a:path>
              <a:path w="4530725" h="12700">
                <a:moveTo>
                  <a:pt x="1399936" y="0"/>
                </a:moveTo>
                <a:lnTo>
                  <a:pt x="1394314" y="0"/>
                </a:lnTo>
                <a:lnTo>
                  <a:pt x="1392065" y="2711"/>
                </a:lnTo>
                <a:lnTo>
                  <a:pt x="1392065" y="9413"/>
                </a:lnTo>
                <a:lnTo>
                  <a:pt x="1394314" y="12124"/>
                </a:lnTo>
                <a:lnTo>
                  <a:pt x="1399936" y="12124"/>
                </a:lnTo>
                <a:lnTo>
                  <a:pt x="1402185" y="9413"/>
                </a:lnTo>
                <a:lnTo>
                  <a:pt x="1402185" y="2711"/>
                </a:lnTo>
                <a:lnTo>
                  <a:pt x="1399936" y="0"/>
                </a:lnTo>
                <a:close/>
              </a:path>
              <a:path w="4530725" h="12700">
                <a:moveTo>
                  <a:pt x="1430298" y="0"/>
                </a:moveTo>
                <a:lnTo>
                  <a:pt x="1424675" y="0"/>
                </a:lnTo>
                <a:lnTo>
                  <a:pt x="1422426" y="2711"/>
                </a:lnTo>
                <a:lnTo>
                  <a:pt x="1422426" y="9413"/>
                </a:lnTo>
                <a:lnTo>
                  <a:pt x="1424675" y="12124"/>
                </a:lnTo>
                <a:lnTo>
                  <a:pt x="1430298" y="12124"/>
                </a:lnTo>
                <a:lnTo>
                  <a:pt x="1432547" y="9413"/>
                </a:lnTo>
                <a:lnTo>
                  <a:pt x="1432547" y="2711"/>
                </a:lnTo>
                <a:lnTo>
                  <a:pt x="1430298" y="0"/>
                </a:lnTo>
                <a:close/>
              </a:path>
              <a:path w="4530725" h="12700">
                <a:moveTo>
                  <a:pt x="1460660" y="0"/>
                </a:moveTo>
                <a:lnTo>
                  <a:pt x="1455037" y="0"/>
                </a:lnTo>
                <a:lnTo>
                  <a:pt x="1452788" y="2711"/>
                </a:lnTo>
                <a:lnTo>
                  <a:pt x="1452788" y="9413"/>
                </a:lnTo>
                <a:lnTo>
                  <a:pt x="1455037" y="12124"/>
                </a:lnTo>
                <a:lnTo>
                  <a:pt x="1460660" y="12124"/>
                </a:lnTo>
                <a:lnTo>
                  <a:pt x="1462909" y="9413"/>
                </a:lnTo>
                <a:lnTo>
                  <a:pt x="1462909" y="2711"/>
                </a:lnTo>
                <a:lnTo>
                  <a:pt x="1460660" y="0"/>
                </a:lnTo>
                <a:close/>
              </a:path>
              <a:path w="4530725" h="12700">
                <a:moveTo>
                  <a:pt x="1491021" y="0"/>
                </a:moveTo>
                <a:lnTo>
                  <a:pt x="1485399" y="0"/>
                </a:lnTo>
                <a:lnTo>
                  <a:pt x="1483150" y="2711"/>
                </a:lnTo>
                <a:lnTo>
                  <a:pt x="1483150" y="9413"/>
                </a:lnTo>
                <a:lnTo>
                  <a:pt x="1485399" y="12124"/>
                </a:lnTo>
                <a:lnTo>
                  <a:pt x="1491021" y="12124"/>
                </a:lnTo>
                <a:lnTo>
                  <a:pt x="1493270" y="9413"/>
                </a:lnTo>
                <a:lnTo>
                  <a:pt x="1493270" y="2711"/>
                </a:lnTo>
                <a:lnTo>
                  <a:pt x="1491021" y="0"/>
                </a:lnTo>
                <a:close/>
              </a:path>
              <a:path w="4530725" h="12700">
                <a:moveTo>
                  <a:pt x="1521383" y="0"/>
                </a:moveTo>
                <a:lnTo>
                  <a:pt x="1515760" y="0"/>
                </a:lnTo>
                <a:lnTo>
                  <a:pt x="1513511" y="2711"/>
                </a:lnTo>
                <a:lnTo>
                  <a:pt x="1513511" y="9413"/>
                </a:lnTo>
                <a:lnTo>
                  <a:pt x="1515760" y="12124"/>
                </a:lnTo>
                <a:lnTo>
                  <a:pt x="1521383" y="12124"/>
                </a:lnTo>
                <a:lnTo>
                  <a:pt x="1523632" y="9413"/>
                </a:lnTo>
                <a:lnTo>
                  <a:pt x="1523632" y="2711"/>
                </a:lnTo>
                <a:lnTo>
                  <a:pt x="1521383" y="0"/>
                </a:lnTo>
                <a:close/>
              </a:path>
              <a:path w="4530725" h="12700">
                <a:moveTo>
                  <a:pt x="1551744" y="0"/>
                </a:moveTo>
                <a:lnTo>
                  <a:pt x="1546192" y="0"/>
                </a:lnTo>
                <a:lnTo>
                  <a:pt x="1543873" y="2711"/>
                </a:lnTo>
                <a:lnTo>
                  <a:pt x="1543873" y="9413"/>
                </a:lnTo>
                <a:lnTo>
                  <a:pt x="1546192" y="12124"/>
                </a:lnTo>
                <a:lnTo>
                  <a:pt x="1551744" y="12124"/>
                </a:lnTo>
                <a:lnTo>
                  <a:pt x="1553993" y="9413"/>
                </a:lnTo>
                <a:lnTo>
                  <a:pt x="1553993" y="2711"/>
                </a:lnTo>
                <a:lnTo>
                  <a:pt x="1551744" y="0"/>
                </a:lnTo>
                <a:close/>
              </a:path>
              <a:path w="4530725" h="12700">
                <a:moveTo>
                  <a:pt x="1582106" y="0"/>
                </a:moveTo>
                <a:lnTo>
                  <a:pt x="1576554" y="0"/>
                </a:lnTo>
                <a:lnTo>
                  <a:pt x="1574234" y="2711"/>
                </a:lnTo>
                <a:lnTo>
                  <a:pt x="1574234" y="9413"/>
                </a:lnTo>
                <a:lnTo>
                  <a:pt x="1576554" y="12124"/>
                </a:lnTo>
                <a:lnTo>
                  <a:pt x="1582106" y="12124"/>
                </a:lnTo>
                <a:lnTo>
                  <a:pt x="1584425" y="9413"/>
                </a:lnTo>
                <a:lnTo>
                  <a:pt x="1584425" y="2711"/>
                </a:lnTo>
                <a:lnTo>
                  <a:pt x="1582106" y="0"/>
                </a:lnTo>
                <a:close/>
              </a:path>
              <a:path w="4530725" h="12700">
                <a:moveTo>
                  <a:pt x="1612538" y="0"/>
                </a:moveTo>
                <a:lnTo>
                  <a:pt x="1606915" y="0"/>
                </a:lnTo>
                <a:lnTo>
                  <a:pt x="1604666" y="2711"/>
                </a:lnTo>
                <a:lnTo>
                  <a:pt x="1604666" y="9413"/>
                </a:lnTo>
                <a:lnTo>
                  <a:pt x="1606915" y="12124"/>
                </a:lnTo>
                <a:lnTo>
                  <a:pt x="1612538" y="12124"/>
                </a:lnTo>
                <a:lnTo>
                  <a:pt x="1614787" y="9413"/>
                </a:lnTo>
                <a:lnTo>
                  <a:pt x="1614787" y="2711"/>
                </a:lnTo>
                <a:lnTo>
                  <a:pt x="1612538" y="0"/>
                </a:lnTo>
                <a:close/>
              </a:path>
              <a:path w="4530725" h="12700">
                <a:moveTo>
                  <a:pt x="1642899" y="0"/>
                </a:moveTo>
                <a:lnTo>
                  <a:pt x="1637277" y="0"/>
                </a:lnTo>
                <a:lnTo>
                  <a:pt x="1635028" y="2711"/>
                </a:lnTo>
                <a:lnTo>
                  <a:pt x="1635028" y="9413"/>
                </a:lnTo>
                <a:lnTo>
                  <a:pt x="1637277" y="12124"/>
                </a:lnTo>
                <a:lnTo>
                  <a:pt x="1642899" y="12124"/>
                </a:lnTo>
                <a:lnTo>
                  <a:pt x="1645148" y="9413"/>
                </a:lnTo>
                <a:lnTo>
                  <a:pt x="1645148" y="2711"/>
                </a:lnTo>
                <a:lnTo>
                  <a:pt x="1642899" y="0"/>
                </a:lnTo>
                <a:close/>
              </a:path>
              <a:path w="4530725" h="12700">
                <a:moveTo>
                  <a:pt x="1673261" y="0"/>
                </a:moveTo>
                <a:lnTo>
                  <a:pt x="1667638" y="0"/>
                </a:lnTo>
                <a:lnTo>
                  <a:pt x="1665389" y="2711"/>
                </a:lnTo>
                <a:lnTo>
                  <a:pt x="1665389" y="9413"/>
                </a:lnTo>
                <a:lnTo>
                  <a:pt x="1667638" y="12124"/>
                </a:lnTo>
                <a:lnTo>
                  <a:pt x="1673261" y="12124"/>
                </a:lnTo>
                <a:lnTo>
                  <a:pt x="1675510" y="9413"/>
                </a:lnTo>
                <a:lnTo>
                  <a:pt x="1675510" y="2711"/>
                </a:lnTo>
                <a:lnTo>
                  <a:pt x="1673261" y="0"/>
                </a:lnTo>
                <a:close/>
              </a:path>
              <a:path w="4530725" h="12700">
                <a:moveTo>
                  <a:pt x="1703623" y="0"/>
                </a:moveTo>
                <a:lnTo>
                  <a:pt x="1698000" y="0"/>
                </a:lnTo>
                <a:lnTo>
                  <a:pt x="1695751" y="2711"/>
                </a:lnTo>
                <a:lnTo>
                  <a:pt x="1695751" y="9413"/>
                </a:lnTo>
                <a:lnTo>
                  <a:pt x="1698000" y="12124"/>
                </a:lnTo>
                <a:lnTo>
                  <a:pt x="1703623" y="12124"/>
                </a:lnTo>
                <a:lnTo>
                  <a:pt x="1705872" y="9413"/>
                </a:lnTo>
                <a:lnTo>
                  <a:pt x="1705872" y="2711"/>
                </a:lnTo>
                <a:lnTo>
                  <a:pt x="1703623" y="0"/>
                </a:lnTo>
                <a:close/>
              </a:path>
              <a:path w="4530725" h="12700">
                <a:moveTo>
                  <a:pt x="1733984" y="0"/>
                </a:moveTo>
                <a:lnTo>
                  <a:pt x="1728362" y="0"/>
                </a:lnTo>
                <a:lnTo>
                  <a:pt x="1726113" y="2711"/>
                </a:lnTo>
                <a:lnTo>
                  <a:pt x="1726113" y="9413"/>
                </a:lnTo>
                <a:lnTo>
                  <a:pt x="1728362" y="12124"/>
                </a:lnTo>
                <a:lnTo>
                  <a:pt x="1733984" y="12124"/>
                </a:lnTo>
                <a:lnTo>
                  <a:pt x="1736233" y="9413"/>
                </a:lnTo>
                <a:lnTo>
                  <a:pt x="1736233" y="2711"/>
                </a:lnTo>
                <a:lnTo>
                  <a:pt x="1733984" y="0"/>
                </a:lnTo>
                <a:close/>
              </a:path>
              <a:path w="4530725" h="12700">
                <a:moveTo>
                  <a:pt x="1764346" y="0"/>
                </a:moveTo>
                <a:lnTo>
                  <a:pt x="1758794" y="0"/>
                </a:lnTo>
                <a:lnTo>
                  <a:pt x="1756474" y="2711"/>
                </a:lnTo>
                <a:lnTo>
                  <a:pt x="1756474" y="9413"/>
                </a:lnTo>
                <a:lnTo>
                  <a:pt x="1758794" y="12124"/>
                </a:lnTo>
                <a:lnTo>
                  <a:pt x="1764346" y="12124"/>
                </a:lnTo>
                <a:lnTo>
                  <a:pt x="1766595" y="9413"/>
                </a:lnTo>
                <a:lnTo>
                  <a:pt x="1766595" y="2711"/>
                </a:lnTo>
                <a:lnTo>
                  <a:pt x="1764346" y="0"/>
                </a:lnTo>
                <a:close/>
              </a:path>
              <a:path w="4530725" h="12700">
                <a:moveTo>
                  <a:pt x="1794707" y="0"/>
                </a:moveTo>
                <a:lnTo>
                  <a:pt x="1789155" y="0"/>
                </a:lnTo>
                <a:lnTo>
                  <a:pt x="1786836" y="2711"/>
                </a:lnTo>
                <a:lnTo>
                  <a:pt x="1786836" y="9413"/>
                </a:lnTo>
                <a:lnTo>
                  <a:pt x="1789155" y="12124"/>
                </a:lnTo>
                <a:lnTo>
                  <a:pt x="1794707" y="12124"/>
                </a:lnTo>
                <a:lnTo>
                  <a:pt x="1797027" y="9413"/>
                </a:lnTo>
                <a:lnTo>
                  <a:pt x="1797027" y="2711"/>
                </a:lnTo>
                <a:lnTo>
                  <a:pt x="1794707" y="0"/>
                </a:lnTo>
                <a:close/>
              </a:path>
              <a:path w="4530725" h="12700">
                <a:moveTo>
                  <a:pt x="1825139" y="0"/>
                </a:moveTo>
                <a:lnTo>
                  <a:pt x="1819517" y="0"/>
                </a:lnTo>
                <a:lnTo>
                  <a:pt x="1817268" y="2711"/>
                </a:lnTo>
                <a:lnTo>
                  <a:pt x="1817268" y="9413"/>
                </a:lnTo>
                <a:lnTo>
                  <a:pt x="1819517" y="12124"/>
                </a:lnTo>
                <a:lnTo>
                  <a:pt x="1825139" y="12124"/>
                </a:lnTo>
                <a:lnTo>
                  <a:pt x="1827388" y="9413"/>
                </a:lnTo>
                <a:lnTo>
                  <a:pt x="1827388" y="2711"/>
                </a:lnTo>
                <a:lnTo>
                  <a:pt x="1825139" y="0"/>
                </a:lnTo>
                <a:close/>
              </a:path>
              <a:path w="4530725" h="12700">
                <a:moveTo>
                  <a:pt x="1855501" y="0"/>
                </a:moveTo>
                <a:lnTo>
                  <a:pt x="1849878" y="0"/>
                </a:lnTo>
                <a:lnTo>
                  <a:pt x="1847629" y="2711"/>
                </a:lnTo>
                <a:lnTo>
                  <a:pt x="1847629" y="9413"/>
                </a:lnTo>
                <a:lnTo>
                  <a:pt x="1849878" y="12124"/>
                </a:lnTo>
                <a:lnTo>
                  <a:pt x="1855501" y="12124"/>
                </a:lnTo>
                <a:lnTo>
                  <a:pt x="1857750" y="9413"/>
                </a:lnTo>
                <a:lnTo>
                  <a:pt x="1857750" y="2711"/>
                </a:lnTo>
                <a:lnTo>
                  <a:pt x="1855501" y="0"/>
                </a:lnTo>
                <a:close/>
              </a:path>
              <a:path w="4530725" h="12700">
                <a:moveTo>
                  <a:pt x="1885862" y="0"/>
                </a:moveTo>
                <a:lnTo>
                  <a:pt x="1880240" y="0"/>
                </a:lnTo>
                <a:lnTo>
                  <a:pt x="1877991" y="2711"/>
                </a:lnTo>
                <a:lnTo>
                  <a:pt x="1877991" y="9413"/>
                </a:lnTo>
                <a:lnTo>
                  <a:pt x="1880240" y="12124"/>
                </a:lnTo>
                <a:lnTo>
                  <a:pt x="1885862" y="12124"/>
                </a:lnTo>
                <a:lnTo>
                  <a:pt x="1888111" y="9413"/>
                </a:lnTo>
                <a:lnTo>
                  <a:pt x="1888111" y="2711"/>
                </a:lnTo>
                <a:lnTo>
                  <a:pt x="1885862" y="0"/>
                </a:lnTo>
                <a:close/>
              </a:path>
              <a:path w="4530725" h="12700">
                <a:moveTo>
                  <a:pt x="1916224" y="0"/>
                </a:moveTo>
                <a:lnTo>
                  <a:pt x="1910602" y="0"/>
                </a:lnTo>
                <a:lnTo>
                  <a:pt x="1908353" y="2711"/>
                </a:lnTo>
                <a:lnTo>
                  <a:pt x="1908353" y="9413"/>
                </a:lnTo>
                <a:lnTo>
                  <a:pt x="1910602" y="12124"/>
                </a:lnTo>
                <a:lnTo>
                  <a:pt x="1916224" y="12124"/>
                </a:lnTo>
                <a:lnTo>
                  <a:pt x="1918473" y="9413"/>
                </a:lnTo>
                <a:lnTo>
                  <a:pt x="1918473" y="2711"/>
                </a:lnTo>
                <a:lnTo>
                  <a:pt x="1916224" y="0"/>
                </a:lnTo>
                <a:close/>
              </a:path>
              <a:path w="4530725" h="12700">
                <a:moveTo>
                  <a:pt x="1946586" y="0"/>
                </a:moveTo>
                <a:lnTo>
                  <a:pt x="1940963" y="0"/>
                </a:lnTo>
                <a:lnTo>
                  <a:pt x="1938714" y="2711"/>
                </a:lnTo>
                <a:lnTo>
                  <a:pt x="1938714" y="9413"/>
                </a:lnTo>
                <a:lnTo>
                  <a:pt x="1940963" y="12124"/>
                </a:lnTo>
                <a:lnTo>
                  <a:pt x="1946586" y="12124"/>
                </a:lnTo>
                <a:lnTo>
                  <a:pt x="1948835" y="9413"/>
                </a:lnTo>
                <a:lnTo>
                  <a:pt x="1948835" y="2711"/>
                </a:lnTo>
                <a:lnTo>
                  <a:pt x="1946586" y="0"/>
                </a:lnTo>
                <a:close/>
              </a:path>
              <a:path w="4530725" h="12700">
                <a:moveTo>
                  <a:pt x="1976947" y="0"/>
                </a:moveTo>
                <a:lnTo>
                  <a:pt x="1971395" y="0"/>
                </a:lnTo>
                <a:lnTo>
                  <a:pt x="1969076" y="2711"/>
                </a:lnTo>
                <a:lnTo>
                  <a:pt x="1969076" y="9413"/>
                </a:lnTo>
                <a:lnTo>
                  <a:pt x="1971395" y="12124"/>
                </a:lnTo>
                <a:lnTo>
                  <a:pt x="1976947" y="12124"/>
                </a:lnTo>
                <a:lnTo>
                  <a:pt x="1979196" y="9413"/>
                </a:lnTo>
                <a:lnTo>
                  <a:pt x="1979196" y="2711"/>
                </a:lnTo>
                <a:lnTo>
                  <a:pt x="1976947" y="0"/>
                </a:lnTo>
                <a:close/>
              </a:path>
              <a:path w="4530725" h="12700">
                <a:moveTo>
                  <a:pt x="2007309" y="0"/>
                </a:moveTo>
                <a:lnTo>
                  <a:pt x="2001757" y="0"/>
                </a:lnTo>
                <a:lnTo>
                  <a:pt x="1999437" y="2711"/>
                </a:lnTo>
                <a:lnTo>
                  <a:pt x="1999437" y="9413"/>
                </a:lnTo>
                <a:lnTo>
                  <a:pt x="2001757" y="12124"/>
                </a:lnTo>
                <a:lnTo>
                  <a:pt x="2007309" y="12124"/>
                </a:lnTo>
                <a:lnTo>
                  <a:pt x="2009628" y="9413"/>
                </a:lnTo>
                <a:lnTo>
                  <a:pt x="2009628" y="2711"/>
                </a:lnTo>
                <a:lnTo>
                  <a:pt x="2007309" y="0"/>
                </a:lnTo>
                <a:close/>
              </a:path>
              <a:path w="4530725" h="12700">
                <a:moveTo>
                  <a:pt x="2037741" y="0"/>
                </a:moveTo>
                <a:lnTo>
                  <a:pt x="2032118" y="0"/>
                </a:lnTo>
                <a:lnTo>
                  <a:pt x="2029869" y="2711"/>
                </a:lnTo>
                <a:lnTo>
                  <a:pt x="2029869" y="9413"/>
                </a:lnTo>
                <a:lnTo>
                  <a:pt x="2032118" y="12124"/>
                </a:lnTo>
                <a:lnTo>
                  <a:pt x="2037741" y="12124"/>
                </a:lnTo>
                <a:lnTo>
                  <a:pt x="2039990" y="9413"/>
                </a:lnTo>
                <a:lnTo>
                  <a:pt x="2039990" y="2711"/>
                </a:lnTo>
                <a:lnTo>
                  <a:pt x="2037741" y="0"/>
                </a:lnTo>
                <a:close/>
              </a:path>
              <a:path w="4530725" h="12700">
                <a:moveTo>
                  <a:pt x="2068102" y="0"/>
                </a:moveTo>
                <a:lnTo>
                  <a:pt x="2062480" y="0"/>
                </a:lnTo>
                <a:lnTo>
                  <a:pt x="2060231" y="2711"/>
                </a:lnTo>
                <a:lnTo>
                  <a:pt x="2060231" y="9413"/>
                </a:lnTo>
                <a:lnTo>
                  <a:pt x="2062480" y="12124"/>
                </a:lnTo>
                <a:lnTo>
                  <a:pt x="2068102" y="12124"/>
                </a:lnTo>
                <a:lnTo>
                  <a:pt x="2070351" y="9413"/>
                </a:lnTo>
                <a:lnTo>
                  <a:pt x="2070351" y="2711"/>
                </a:lnTo>
                <a:lnTo>
                  <a:pt x="2068102" y="0"/>
                </a:lnTo>
                <a:close/>
              </a:path>
              <a:path w="4530725" h="12700">
                <a:moveTo>
                  <a:pt x="2098464" y="0"/>
                </a:moveTo>
                <a:lnTo>
                  <a:pt x="2092841" y="0"/>
                </a:lnTo>
                <a:lnTo>
                  <a:pt x="2090592" y="2711"/>
                </a:lnTo>
                <a:lnTo>
                  <a:pt x="2090592" y="9413"/>
                </a:lnTo>
                <a:lnTo>
                  <a:pt x="2092841" y="12124"/>
                </a:lnTo>
                <a:lnTo>
                  <a:pt x="2098464" y="12124"/>
                </a:lnTo>
                <a:lnTo>
                  <a:pt x="2100713" y="9413"/>
                </a:lnTo>
                <a:lnTo>
                  <a:pt x="2100713" y="2711"/>
                </a:lnTo>
                <a:lnTo>
                  <a:pt x="2098464" y="0"/>
                </a:lnTo>
                <a:close/>
              </a:path>
              <a:path w="4530725" h="12700">
                <a:moveTo>
                  <a:pt x="2128826" y="0"/>
                </a:moveTo>
                <a:lnTo>
                  <a:pt x="2123203" y="0"/>
                </a:lnTo>
                <a:lnTo>
                  <a:pt x="2120954" y="2711"/>
                </a:lnTo>
                <a:lnTo>
                  <a:pt x="2120954" y="9413"/>
                </a:lnTo>
                <a:lnTo>
                  <a:pt x="2123203" y="12124"/>
                </a:lnTo>
                <a:lnTo>
                  <a:pt x="2128826" y="12124"/>
                </a:lnTo>
                <a:lnTo>
                  <a:pt x="2131075" y="9413"/>
                </a:lnTo>
                <a:lnTo>
                  <a:pt x="2131075" y="2711"/>
                </a:lnTo>
                <a:lnTo>
                  <a:pt x="2128826" y="0"/>
                </a:lnTo>
                <a:close/>
              </a:path>
              <a:path w="4530725" h="12700">
                <a:moveTo>
                  <a:pt x="2159187" y="0"/>
                </a:moveTo>
                <a:lnTo>
                  <a:pt x="2153565" y="0"/>
                </a:lnTo>
                <a:lnTo>
                  <a:pt x="2151316" y="2711"/>
                </a:lnTo>
                <a:lnTo>
                  <a:pt x="2151316" y="9413"/>
                </a:lnTo>
                <a:lnTo>
                  <a:pt x="2153565" y="12124"/>
                </a:lnTo>
                <a:lnTo>
                  <a:pt x="2159187" y="12124"/>
                </a:lnTo>
                <a:lnTo>
                  <a:pt x="2161436" y="9413"/>
                </a:lnTo>
                <a:lnTo>
                  <a:pt x="2161436" y="2711"/>
                </a:lnTo>
                <a:lnTo>
                  <a:pt x="2159187" y="0"/>
                </a:lnTo>
                <a:close/>
              </a:path>
              <a:path w="4530725" h="12700">
                <a:moveTo>
                  <a:pt x="2189549" y="0"/>
                </a:moveTo>
                <a:lnTo>
                  <a:pt x="2183997" y="0"/>
                </a:lnTo>
                <a:lnTo>
                  <a:pt x="2181677" y="2711"/>
                </a:lnTo>
                <a:lnTo>
                  <a:pt x="2181677" y="9413"/>
                </a:lnTo>
                <a:lnTo>
                  <a:pt x="2183997" y="12124"/>
                </a:lnTo>
                <a:lnTo>
                  <a:pt x="2189549" y="12124"/>
                </a:lnTo>
                <a:lnTo>
                  <a:pt x="2191798" y="9413"/>
                </a:lnTo>
                <a:lnTo>
                  <a:pt x="2191798" y="2711"/>
                </a:lnTo>
                <a:lnTo>
                  <a:pt x="2189549" y="0"/>
                </a:lnTo>
                <a:close/>
              </a:path>
              <a:path w="4530725" h="12700">
                <a:moveTo>
                  <a:pt x="2219910" y="0"/>
                </a:moveTo>
                <a:lnTo>
                  <a:pt x="2214358" y="0"/>
                </a:lnTo>
                <a:lnTo>
                  <a:pt x="2212039" y="2711"/>
                </a:lnTo>
                <a:lnTo>
                  <a:pt x="2212039" y="9413"/>
                </a:lnTo>
                <a:lnTo>
                  <a:pt x="2214358" y="12124"/>
                </a:lnTo>
                <a:lnTo>
                  <a:pt x="2219910" y="12124"/>
                </a:lnTo>
                <a:lnTo>
                  <a:pt x="2222230" y="9413"/>
                </a:lnTo>
                <a:lnTo>
                  <a:pt x="2222230" y="2711"/>
                </a:lnTo>
                <a:lnTo>
                  <a:pt x="2219910" y="0"/>
                </a:lnTo>
                <a:close/>
              </a:path>
              <a:path w="4530725" h="12700">
                <a:moveTo>
                  <a:pt x="2250342" y="0"/>
                </a:moveTo>
                <a:lnTo>
                  <a:pt x="2244720" y="0"/>
                </a:lnTo>
                <a:lnTo>
                  <a:pt x="2242471" y="2711"/>
                </a:lnTo>
                <a:lnTo>
                  <a:pt x="2242471" y="9413"/>
                </a:lnTo>
                <a:lnTo>
                  <a:pt x="2244720" y="12124"/>
                </a:lnTo>
                <a:lnTo>
                  <a:pt x="2250342" y="12124"/>
                </a:lnTo>
                <a:lnTo>
                  <a:pt x="2252591" y="9413"/>
                </a:lnTo>
                <a:lnTo>
                  <a:pt x="2252591" y="2711"/>
                </a:lnTo>
                <a:lnTo>
                  <a:pt x="2250342" y="0"/>
                </a:lnTo>
                <a:close/>
              </a:path>
              <a:path w="4530725" h="12700">
                <a:moveTo>
                  <a:pt x="2280704" y="0"/>
                </a:moveTo>
                <a:lnTo>
                  <a:pt x="2275081" y="0"/>
                </a:lnTo>
                <a:lnTo>
                  <a:pt x="2272832" y="2711"/>
                </a:lnTo>
                <a:lnTo>
                  <a:pt x="2272832" y="9413"/>
                </a:lnTo>
                <a:lnTo>
                  <a:pt x="2275081" y="12124"/>
                </a:lnTo>
                <a:lnTo>
                  <a:pt x="2280704" y="12124"/>
                </a:lnTo>
                <a:lnTo>
                  <a:pt x="2282953" y="9413"/>
                </a:lnTo>
                <a:lnTo>
                  <a:pt x="2282953" y="2711"/>
                </a:lnTo>
                <a:lnTo>
                  <a:pt x="2280704" y="0"/>
                </a:lnTo>
                <a:close/>
              </a:path>
              <a:path w="4530725" h="12700">
                <a:moveTo>
                  <a:pt x="2311065" y="0"/>
                </a:moveTo>
                <a:lnTo>
                  <a:pt x="2305443" y="0"/>
                </a:lnTo>
                <a:lnTo>
                  <a:pt x="2303194" y="2711"/>
                </a:lnTo>
                <a:lnTo>
                  <a:pt x="2303194" y="9413"/>
                </a:lnTo>
                <a:lnTo>
                  <a:pt x="2305443" y="12124"/>
                </a:lnTo>
                <a:lnTo>
                  <a:pt x="2311065" y="12124"/>
                </a:lnTo>
                <a:lnTo>
                  <a:pt x="2313314" y="9413"/>
                </a:lnTo>
                <a:lnTo>
                  <a:pt x="2313314" y="2711"/>
                </a:lnTo>
                <a:lnTo>
                  <a:pt x="2311065" y="0"/>
                </a:lnTo>
                <a:close/>
              </a:path>
              <a:path w="4530725" h="12700">
                <a:moveTo>
                  <a:pt x="2341427" y="0"/>
                </a:moveTo>
                <a:lnTo>
                  <a:pt x="2335805" y="0"/>
                </a:lnTo>
                <a:lnTo>
                  <a:pt x="2333556" y="2711"/>
                </a:lnTo>
                <a:lnTo>
                  <a:pt x="2333556" y="9413"/>
                </a:lnTo>
                <a:lnTo>
                  <a:pt x="2335805" y="12124"/>
                </a:lnTo>
                <a:lnTo>
                  <a:pt x="2341427" y="12124"/>
                </a:lnTo>
                <a:lnTo>
                  <a:pt x="2343676" y="9413"/>
                </a:lnTo>
                <a:lnTo>
                  <a:pt x="2343676" y="2711"/>
                </a:lnTo>
                <a:lnTo>
                  <a:pt x="2341427" y="0"/>
                </a:lnTo>
                <a:close/>
              </a:path>
              <a:path w="4530725" h="12700">
                <a:moveTo>
                  <a:pt x="2371789" y="0"/>
                </a:moveTo>
                <a:lnTo>
                  <a:pt x="2366166" y="0"/>
                </a:lnTo>
                <a:lnTo>
                  <a:pt x="2363917" y="2711"/>
                </a:lnTo>
                <a:lnTo>
                  <a:pt x="2363917" y="9413"/>
                </a:lnTo>
                <a:lnTo>
                  <a:pt x="2366166" y="12124"/>
                </a:lnTo>
                <a:lnTo>
                  <a:pt x="2371789" y="12124"/>
                </a:lnTo>
                <a:lnTo>
                  <a:pt x="2374038" y="9413"/>
                </a:lnTo>
                <a:lnTo>
                  <a:pt x="2374038" y="2711"/>
                </a:lnTo>
                <a:lnTo>
                  <a:pt x="2371789" y="0"/>
                </a:lnTo>
                <a:close/>
              </a:path>
              <a:path w="4530725" h="12700">
                <a:moveTo>
                  <a:pt x="2402150" y="0"/>
                </a:moveTo>
                <a:lnTo>
                  <a:pt x="2396598" y="0"/>
                </a:lnTo>
                <a:lnTo>
                  <a:pt x="2394279" y="2711"/>
                </a:lnTo>
                <a:lnTo>
                  <a:pt x="2394279" y="9413"/>
                </a:lnTo>
                <a:lnTo>
                  <a:pt x="2396598" y="12124"/>
                </a:lnTo>
                <a:lnTo>
                  <a:pt x="2402150" y="12124"/>
                </a:lnTo>
                <a:lnTo>
                  <a:pt x="2404399" y="9413"/>
                </a:lnTo>
                <a:lnTo>
                  <a:pt x="2404399" y="2711"/>
                </a:lnTo>
                <a:lnTo>
                  <a:pt x="2402150" y="0"/>
                </a:lnTo>
                <a:close/>
              </a:path>
              <a:path w="4530725" h="12700">
                <a:moveTo>
                  <a:pt x="2432512" y="0"/>
                </a:moveTo>
                <a:lnTo>
                  <a:pt x="2426960" y="0"/>
                </a:lnTo>
                <a:lnTo>
                  <a:pt x="2424711" y="2711"/>
                </a:lnTo>
                <a:lnTo>
                  <a:pt x="2424711" y="9413"/>
                </a:lnTo>
                <a:lnTo>
                  <a:pt x="2426960" y="12124"/>
                </a:lnTo>
                <a:lnTo>
                  <a:pt x="2432512" y="12124"/>
                </a:lnTo>
                <a:lnTo>
                  <a:pt x="2434831" y="9413"/>
                </a:lnTo>
                <a:lnTo>
                  <a:pt x="2434831" y="2711"/>
                </a:lnTo>
                <a:lnTo>
                  <a:pt x="2432512" y="0"/>
                </a:lnTo>
                <a:close/>
              </a:path>
              <a:path w="4530725" h="12700">
                <a:moveTo>
                  <a:pt x="2462944" y="0"/>
                </a:moveTo>
                <a:lnTo>
                  <a:pt x="2457321" y="0"/>
                </a:lnTo>
                <a:lnTo>
                  <a:pt x="2455072" y="2711"/>
                </a:lnTo>
                <a:lnTo>
                  <a:pt x="2455072" y="9413"/>
                </a:lnTo>
                <a:lnTo>
                  <a:pt x="2457321" y="12124"/>
                </a:lnTo>
                <a:lnTo>
                  <a:pt x="2462944" y="12124"/>
                </a:lnTo>
                <a:lnTo>
                  <a:pt x="2465193" y="9413"/>
                </a:lnTo>
                <a:lnTo>
                  <a:pt x="2465193" y="2711"/>
                </a:lnTo>
                <a:lnTo>
                  <a:pt x="2462944" y="0"/>
                </a:lnTo>
                <a:close/>
              </a:path>
              <a:path w="4530725" h="12700">
                <a:moveTo>
                  <a:pt x="2493305" y="0"/>
                </a:moveTo>
                <a:lnTo>
                  <a:pt x="2487683" y="0"/>
                </a:lnTo>
                <a:lnTo>
                  <a:pt x="2485434" y="2711"/>
                </a:lnTo>
                <a:lnTo>
                  <a:pt x="2485434" y="9413"/>
                </a:lnTo>
                <a:lnTo>
                  <a:pt x="2487683" y="12124"/>
                </a:lnTo>
                <a:lnTo>
                  <a:pt x="2493305" y="12124"/>
                </a:lnTo>
                <a:lnTo>
                  <a:pt x="2495554" y="9413"/>
                </a:lnTo>
                <a:lnTo>
                  <a:pt x="2495554" y="2711"/>
                </a:lnTo>
                <a:lnTo>
                  <a:pt x="2493305" y="0"/>
                </a:lnTo>
                <a:close/>
              </a:path>
              <a:path w="4530725" h="12700">
                <a:moveTo>
                  <a:pt x="2523667" y="0"/>
                </a:moveTo>
                <a:lnTo>
                  <a:pt x="2518044" y="0"/>
                </a:lnTo>
                <a:lnTo>
                  <a:pt x="2515795" y="2711"/>
                </a:lnTo>
                <a:lnTo>
                  <a:pt x="2515795" y="9413"/>
                </a:lnTo>
                <a:lnTo>
                  <a:pt x="2518044" y="12124"/>
                </a:lnTo>
                <a:lnTo>
                  <a:pt x="2523667" y="12124"/>
                </a:lnTo>
                <a:lnTo>
                  <a:pt x="2525916" y="9413"/>
                </a:lnTo>
                <a:lnTo>
                  <a:pt x="2525916" y="2711"/>
                </a:lnTo>
                <a:lnTo>
                  <a:pt x="2523667" y="0"/>
                </a:lnTo>
                <a:close/>
              </a:path>
              <a:path w="4530725" h="12700">
                <a:moveTo>
                  <a:pt x="2554029" y="0"/>
                </a:moveTo>
                <a:lnTo>
                  <a:pt x="2548406" y="0"/>
                </a:lnTo>
                <a:lnTo>
                  <a:pt x="2546157" y="2711"/>
                </a:lnTo>
                <a:lnTo>
                  <a:pt x="2546157" y="9413"/>
                </a:lnTo>
                <a:lnTo>
                  <a:pt x="2548406" y="12124"/>
                </a:lnTo>
                <a:lnTo>
                  <a:pt x="2554029" y="12124"/>
                </a:lnTo>
                <a:lnTo>
                  <a:pt x="2556278" y="9413"/>
                </a:lnTo>
                <a:lnTo>
                  <a:pt x="2556278" y="2711"/>
                </a:lnTo>
                <a:lnTo>
                  <a:pt x="2554029" y="0"/>
                </a:lnTo>
                <a:close/>
              </a:path>
              <a:path w="4530725" h="12700">
                <a:moveTo>
                  <a:pt x="2584390" y="0"/>
                </a:moveTo>
                <a:lnTo>
                  <a:pt x="2578768" y="0"/>
                </a:lnTo>
                <a:lnTo>
                  <a:pt x="2576519" y="2711"/>
                </a:lnTo>
                <a:lnTo>
                  <a:pt x="2576519" y="9413"/>
                </a:lnTo>
                <a:lnTo>
                  <a:pt x="2578768" y="12124"/>
                </a:lnTo>
                <a:lnTo>
                  <a:pt x="2584390" y="12124"/>
                </a:lnTo>
                <a:lnTo>
                  <a:pt x="2586639" y="9413"/>
                </a:lnTo>
                <a:lnTo>
                  <a:pt x="2586639" y="2711"/>
                </a:lnTo>
                <a:lnTo>
                  <a:pt x="2584390" y="0"/>
                </a:lnTo>
                <a:close/>
              </a:path>
              <a:path w="4530725" h="12700">
                <a:moveTo>
                  <a:pt x="2614752" y="0"/>
                </a:moveTo>
                <a:lnTo>
                  <a:pt x="2609199" y="0"/>
                </a:lnTo>
                <a:lnTo>
                  <a:pt x="2606880" y="2711"/>
                </a:lnTo>
                <a:lnTo>
                  <a:pt x="2606880" y="9413"/>
                </a:lnTo>
                <a:lnTo>
                  <a:pt x="2609199" y="12124"/>
                </a:lnTo>
                <a:lnTo>
                  <a:pt x="2614752" y="12124"/>
                </a:lnTo>
                <a:lnTo>
                  <a:pt x="2617071" y="9413"/>
                </a:lnTo>
                <a:lnTo>
                  <a:pt x="2617071" y="2711"/>
                </a:lnTo>
                <a:lnTo>
                  <a:pt x="2614752" y="0"/>
                </a:lnTo>
                <a:close/>
              </a:path>
              <a:path w="4530725" h="12700">
                <a:moveTo>
                  <a:pt x="2645113" y="0"/>
                </a:moveTo>
                <a:lnTo>
                  <a:pt x="2639561" y="0"/>
                </a:lnTo>
                <a:lnTo>
                  <a:pt x="2637312" y="2711"/>
                </a:lnTo>
                <a:lnTo>
                  <a:pt x="2637312" y="9413"/>
                </a:lnTo>
                <a:lnTo>
                  <a:pt x="2639561" y="12124"/>
                </a:lnTo>
                <a:lnTo>
                  <a:pt x="2645113" y="12124"/>
                </a:lnTo>
                <a:lnTo>
                  <a:pt x="2647433" y="9413"/>
                </a:lnTo>
                <a:lnTo>
                  <a:pt x="2647433" y="2711"/>
                </a:lnTo>
                <a:lnTo>
                  <a:pt x="2645113" y="0"/>
                </a:lnTo>
                <a:close/>
              </a:path>
              <a:path w="4530725" h="12700">
                <a:moveTo>
                  <a:pt x="2675545" y="0"/>
                </a:moveTo>
                <a:lnTo>
                  <a:pt x="2669923" y="0"/>
                </a:lnTo>
                <a:lnTo>
                  <a:pt x="2667674" y="2711"/>
                </a:lnTo>
                <a:lnTo>
                  <a:pt x="2667674" y="9413"/>
                </a:lnTo>
                <a:lnTo>
                  <a:pt x="2669923" y="12124"/>
                </a:lnTo>
                <a:lnTo>
                  <a:pt x="2675545" y="12124"/>
                </a:lnTo>
                <a:lnTo>
                  <a:pt x="2677794" y="9413"/>
                </a:lnTo>
                <a:lnTo>
                  <a:pt x="2677794" y="2711"/>
                </a:lnTo>
                <a:lnTo>
                  <a:pt x="2675545" y="0"/>
                </a:lnTo>
                <a:close/>
              </a:path>
              <a:path w="4530725" h="12700">
                <a:moveTo>
                  <a:pt x="2705907" y="0"/>
                </a:moveTo>
                <a:lnTo>
                  <a:pt x="2700284" y="0"/>
                </a:lnTo>
                <a:lnTo>
                  <a:pt x="2698035" y="2711"/>
                </a:lnTo>
                <a:lnTo>
                  <a:pt x="2698035" y="9413"/>
                </a:lnTo>
                <a:lnTo>
                  <a:pt x="2700284" y="12124"/>
                </a:lnTo>
                <a:lnTo>
                  <a:pt x="2705907" y="12124"/>
                </a:lnTo>
                <a:lnTo>
                  <a:pt x="2708156" y="9413"/>
                </a:lnTo>
                <a:lnTo>
                  <a:pt x="2708156" y="2711"/>
                </a:lnTo>
                <a:lnTo>
                  <a:pt x="2705907" y="0"/>
                </a:lnTo>
                <a:close/>
              </a:path>
              <a:path w="4530725" h="12700">
                <a:moveTo>
                  <a:pt x="2736268" y="0"/>
                </a:moveTo>
                <a:lnTo>
                  <a:pt x="2730646" y="0"/>
                </a:lnTo>
                <a:lnTo>
                  <a:pt x="2728397" y="2711"/>
                </a:lnTo>
                <a:lnTo>
                  <a:pt x="2728397" y="9413"/>
                </a:lnTo>
                <a:lnTo>
                  <a:pt x="2730646" y="12124"/>
                </a:lnTo>
                <a:lnTo>
                  <a:pt x="2736268" y="12124"/>
                </a:lnTo>
                <a:lnTo>
                  <a:pt x="2738517" y="9413"/>
                </a:lnTo>
                <a:lnTo>
                  <a:pt x="2738517" y="2711"/>
                </a:lnTo>
                <a:lnTo>
                  <a:pt x="2736268" y="0"/>
                </a:lnTo>
                <a:close/>
              </a:path>
              <a:path w="4530725" h="12700">
                <a:moveTo>
                  <a:pt x="2766630" y="0"/>
                </a:moveTo>
                <a:lnTo>
                  <a:pt x="2761007" y="0"/>
                </a:lnTo>
                <a:lnTo>
                  <a:pt x="2758758" y="2711"/>
                </a:lnTo>
                <a:lnTo>
                  <a:pt x="2758758" y="9413"/>
                </a:lnTo>
                <a:lnTo>
                  <a:pt x="2761007" y="12124"/>
                </a:lnTo>
                <a:lnTo>
                  <a:pt x="2766630" y="12124"/>
                </a:lnTo>
                <a:lnTo>
                  <a:pt x="2768879" y="9413"/>
                </a:lnTo>
                <a:lnTo>
                  <a:pt x="2768879" y="2711"/>
                </a:lnTo>
                <a:lnTo>
                  <a:pt x="2766630" y="0"/>
                </a:lnTo>
                <a:close/>
              </a:path>
              <a:path w="4530725" h="12700">
                <a:moveTo>
                  <a:pt x="2796992" y="0"/>
                </a:moveTo>
                <a:lnTo>
                  <a:pt x="2791369" y="0"/>
                </a:lnTo>
                <a:lnTo>
                  <a:pt x="2789120" y="2711"/>
                </a:lnTo>
                <a:lnTo>
                  <a:pt x="2789120" y="9413"/>
                </a:lnTo>
                <a:lnTo>
                  <a:pt x="2791369" y="12124"/>
                </a:lnTo>
                <a:lnTo>
                  <a:pt x="2796992" y="12124"/>
                </a:lnTo>
                <a:lnTo>
                  <a:pt x="2799241" y="9413"/>
                </a:lnTo>
                <a:lnTo>
                  <a:pt x="2799241" y="2711"/>
                </a:lnTo>
                <a:lnTo>
                  <a:pt x="2796992" y="0"/>
                </a:lnTo>
                <a:close/>
              </a:path>
              <a:path w="4530725" h="12700">
                <a:moveTo>
                  <a:pt x="2827353" y="0"/>
                </a:moveTo>
                <a:lnTo>
                  <a:pt x="2821801" y="0"/>
                </a:lnTo>
                <a:lnTo>
                  <a:pt x="2819482" y="2711"/>
                </a:lnTo>
                <a:lnTo>
                  <a:pt x="2819482" y="9413"/>
                </a:lnTo>
                <a:lnTo>
                  <a:pt x="2821801" y="12124"/>
                </a:lnTo>
                <a:lnTo>
                  <a:pt x="2827353" y="12124"/>
                </a:lnTo>
                <a:lnTo>
                  <a:pt x="2829672" y="9413"/>
                </a:lnTo>
                <a:lnTo>
                  <a:pt x="2829672" y="2711"/>
                </a:lnTo>
                <a:lnTo>
                  <a:pt x="2827353" y="0"/>
                </a:lnTo>
                <a:close/>
              </a:path>
              <a:path w="4530725" h="12700">
                <a:moveTo>
                  <a:pt x="2857715" y="0"/>
                </a:moveTo>
                <a:lnTo>
                  <a:pt x="2852163" y="0"/>
                </a:lnTo>
                <a:lnTo>
                  <a:pt x="2849914" y="2711"/>
                </a:lnTo>
                <a:lnTo>
                  <a:pt x="2849914" y="9413"/>
                </a:lnTo>
                <a:lnTo>
                  <a:pt x="2852163" y="12124"/>
                </a:lnTo>
                <a:lnTo>
                  <a:pt x="2857715" y="12124"/>
                </a:lnTo>
                <a:lnTo>
                  <a:pt x="2860034" y="9413"/>
                </a:lnTo>
                <a:lnTo>
                  <a:pt x="2860034" y="2711"/>
                </a:lnTo>
                <a:lnTo>
                  <a:pt x="2857715" y="0"/>
                </a:lnTo>
                <a:close/>
              </a:path>
              <a:path w="4530725" h="12700">
                <a:moveTo>
                  <a:pt x="2888147" y="0"/>
                </a:moveTo>
                <a:lnTo>
                  <a:pt x="2882524" y="0"/>
                </a:lnTo>
                <a:lnTo>
                  <a:pt x="2880275" y="2711"/>
                </a:lnTo>
                <a:lnTo>
                  <a:pt x="2880275" y="9413"/>
                </a:lnTo>
                <a:lnTo>
                  <a:pt x="2882524" y="12124"/>
                </a:lnTo>
                <a:lnTo>
                  <a:pt x="2888147" y="12124"/>
                </a:lnTo>
                <a:lnTo>
                  <a:pt x="2890396" y="9413"/>
                </a:lnTo>
                <a:lnTo>
                  <a:pt x="2890396" y="2711"/>
                </a:lnTo>
                <a:lnTo>
                  <a:pt x="2888147" y="0"/>
                </a:lnTo>
                <a:close/>
              </a:path>
              <a:path w="4530725" h="12700">
                <a:moveTo>
                  <a:pt x="2918508" y="0"/>
                </a:moveTo>
                <a:lnTo>
                  <a:pt x="2912886" y="0"/>
                </a:lnTo>
                <a:lnTo>
                  <a:pt x="2910637" y="2711"/>
                </a:lnTo>
                <a:lnTo>
                  <a:pt x="2910637" y="9413"/>
                </a:lnTo>
                <a:lnTo>
                  <a:pt x="2912886" y="12124"/>
                </a:lnTo>
                <a:lnTo>
                  <a:pt x="2918508" y="12124"/>
                </a:lnTo>
                <a:lnTo>
                  <a:pt x="2920757" y="9413"/>
                </a:lnTo>
                <a:lnTo>
                  <a:pt x="2920757" y="2711"/>
                </a:lnTo>
                <a:lnTo>
                  <a:pt x="2918508" y="0"/>
                </a:lnTo>
                <a:close/>
              </a:path>
              <a:path w="4530725" h="12700">
                <a:moveTo>
                  <a:pt x="2948870" y="0"/>
                </a:moveTo>
                <a:lnTo>
                  <a:pt x="2943247" y="0"/>
                </a:lnTo>
                <a:lnTo>
                  <a:pt x="2940998" y="2711"/>
                </a:lnTo>
                <a:lnTo>
                  <a:pt x="2940998" y="9413"/>
                </a:lnTo>
                <a:lnTo>
                  <a:pt x="2943247" y="12124"/>
                </a:lnTo>
                <a:lnTo>
                  <a:pt x="2948870" y="12124"/>
                </a:lnTo>
                <a:lnTo>
                  <a:pt x="2951119" y="9413"/>
                </a:lnTo>
                <a:lnTo>
                  <a:pt x="2951119" y="2711"/>
                </a:lnTo>
                <a:lnTo>
                  <a:pt x="2948870" y="0"/>
                </a:lnTo>
                <a:close/>
              </a:path>
              <a:path w="4530725" h="12700">
                <a:moveTo>
                  <a:pt x="2979231" y="0"/>
                </a:moveTo>
                <a:lnTo>
                  <a:pt x="2973609" y="0"/>
                </a:lnTo>
                <a:lnTo>
                  <a:pt x="2971360" y="2711"/>
                </a:lnTo>
                <a:lnTo>
                  <a:pt x="2971360" y="9413"/>
                </a:lnTo>
                <a:lnTo>
                  <a:pt x="2973609" y="12124"/>
                </a:lnTo>
                <a:lnTo>
                  <a:pt x="2979231" y="12124"/>
                </a:lnTo>
                <a:lnTo>
                  <a:pt x="2981480" y="9413"/>
                </a:lnTo>
                <a:lnTo>
                  <a:pt x="2981480" y="2711"/>
                </a:lnTo>
                <a:lnTo>
                  <a:pt x="2979231" y="0"/>
                </a:lnTo>
                <a:close/>
              </a:path>
              <a:path w="4530725" h="12700">
                <a:moveTo>
                  <a:pt x="3009593" y="0"/>
                </a:moveTo>
                <a:lnTo>
                  <a:pt x="3004041" y="0"/>
                </a:lnTo>
                <a:lnTo>
                  <a:pt x="3001722" y="2711"/>
                </a:lnTo>
                <a:lnTo>
                  <a:pt x="3001722" y="9413"/>
                </a:lnTo>
                <a:lnTo>
                  <a:pt x="3004041" y="12124"/>
                </a:lnTo>
                <a:lnTo>
                  <a:pt x="3009593" y="12124"/>
                </a:lnTo>
                <a:lnTo>
                  <a:pt x="3011842" y="9413"/>
                </a:lnTo>
                <a:lnTo>
                  <a:pt x="3011842" y="2711"/>
                </a:lnTo>
                <a:lnTo>
                  <a:pt x="3009593" y="0"/>
                </a:lnTo>
                <a:close/>
              </a:path>
              <a:path w="4530725" h="12700">
                <a:moveTo>
                  <a:pt x="3039955" y="0"/>
                </a:moveTo>
                <a:lnTo>
                  <a:pt x="3034402" y="0"/>
                </a:lnTo>
                <a:lnTo>
                  <a:pt x="3032083" y="2711"/>
                </a:lnTo>
                <a:lnTo>
                  <a:pt x="3032083" y="9413"/>
                </a:lnTo>
                <a:lnTo>
                  <a:pt x="3034402" y="12124"/>
                </a:lnTo>
                <a:lnTo>
                  <a:pt x="3039955" y="12124"/>
                </a:lnTo>
                <a:lnTo>
                  <a:pt x="3042274" y="9413"/>
                </a:lnTo>
                <a:lnTo>
                  <a:pt x="3042274" y="2711"/>
                </a:lnTo>
                <a:lnTo>
                  <a:pt x="3039955" y="0"/>
                </a:lnTo>
                <a:close/>
              </a:path>
              <a:path w="4530725" h="12700">
                <a:moveTo>
                  <a:pt x="3070316" y="0"/>
                </a:moveTo>
                <a:lnTo>
                  <a:pt x="3064764" y="0"/>
                </a:lnTo>
                <a:lnTo>
                  <a:pt x="3062515" y="2711"/>
                </a:lnTo>
                <a:lnTo>
                  <a:pt x="3062515" y="9413"/>
                </a:lnTo>
                <a:lnTo>
                  <a:pt x="3064764" y="12124"/>
                </a:lnTo>
                <a:lnTo>
                  <a:pt x="3070316" y="12124"/>
                </a:lnTo>
                <a:lnTo>
                  <a:pt x="3072636" y="9413"/>
                </a:lnTo>
                <a:lnTo>
                  <a:pt x="3072636" y="2711"/>
                </a:lnTo>
                <a:lnTo>
                  <a:pt x="3070316" y="0"/>
                </a:lnTo>
                <a:close/>
              </a:path>
              <a:path w="4530725" h="12700">
                <a:moveTo>
                  <a:pt x="3100748" y="0"/>
                </a:moveTo>
                <a:lnTo>
                  <a:pt x="3095126" y="0"/>
                </a:lnTo>
                <a:lnTo>
                  <a:pt x="3092877" y="2711"/>
                </a:lnTo>
                <a:lnTo>
                  <a:pt x="3092877" y="9413"/>
                </a:lnTo>
                <a:lnTo>
                  <a:pt x="3095126" y="12124"/>
                </a:lnTo>
                <a:lnTo>
                  <a:pt x="3100748" y="12124"/>
                </a:lnTo>
                <a:lnTo>
                  <a:pt x="3102997" y="9413"/>
                </a:lnTo>
                <a:lnTo>
                  <a:pt x="3102997" y="2711"/>
                </a:lnTo>
                <a:lnTo>
                  <a:pt x="3100748" y="0"/>
                </a:lnTo>
                <a:close/>
              </a:path>
              <a:path w="4530725" h="12700">
                <a:moveTo>
                  <a:pt x="3131110" y="0"/>
                </a:moveTo>
                <a:lnTo>
                  <a:pt x="3125487" y="0"/>
                </a:lnTo>
                <a:lnTo>
                  <a:pt x="3123238" y="2711"/>
                </a:lnTo>
                <a:lnTo>
                  <a:pt x="3123238" y="9413"/>
                </a:lnTo>
                <a:lnTo>
                  <a:pt x="3125487" y="12124"/>
                </a:lnTo>
                <a:lnTo>
                  <a:pt x="3131110" y="12124"/>
                </a:lnTo>
                <a:lnTo>
                  <a:pt x="3133359" y="9413"/>
                </a:lnTo>
                <a:lnTo>
                  <a:pt x="3133359" y="2711"/>
                </a:lnTo>
                <a:lnTo>
                  <a:pt x="3131110" y="0"/>
                </a:lnTo>
                <a:close/>
              </a:path>
              <a:path w="4530725" h="12700">
                <a:moveTo>
                  <a:pt x="3161471" y="0"/>
                </a:moveTo>
                <a:lnTo>
                  <a:pt x="3155849" y="0"/>
                </a:lnTo>
                <a:lnTo>
                  <a:pt x="3153600" y="2711"/>
                </a:lnTo>
                <a:lnTo>
                  <a:pt x="3153600" y="9413"/>
                </a:lnTo>
                <a:lnTo>
                  <a:pt x="3155849" y="12124"/>
                </a:lnTo>
                <a:lnTo>
                  <a:pt x="3161471" y="12124"/>
                </a:lnTo>
                <a:lnTo>
                  <a:pt x="3163720" y="9413"/>
                </a:lnTo>
                <a:lnTo>
                  <a:pt x="3163720" y="2711"/>
                </a:lnTo>
                <a:lnTo>
                  <a:pt x="3161471" y="0"/>
                </a:lnTo>
                <a:close/>
              </a:path>
              <a:path w="4530725" h="12700">
                <a:moveTo>
                  <a:pt x="3191833" y="0"/>
                </a:moveTo>
                <a:lnTo>
                  <a:pt x="3186210" y="0"/>
                </a:lnTo>
                <a:lnTo>
                  <a:pt x="3183961" y="2711"/>
                </a:lnTo>
                <a:lnTo>
                  <a:pt x="3183961" y="9413"/>
                </a:lnTo>
                <a:lnTo>
                  <a:pt x="3186210" y="12124"/>
                </a:lnTo>
                <a:lnTo>
                  <a:pt x="3191833" y="12124"/>
                </a:lnTo>
                <a:lnTo>
                  <a:pt x="3194082" y="9413"/>
                </a:lnTo>
                <a:lnTo>
                  <a:pt x="3194082" y="2711"/>
                </a:lnTo>
                <a:lnTo>
                  <a:pt x="3191833" y="0"/>
                </a:lnTo>
                <a:close/>
              </a:path>
              <a:path w="4530725" h="12700">
                <a:moveTo>
                  <a:pt x="3222195" y="0"/>
                </a:moveTo>
                <a:lnTo>
                  <a:pt x="3216642" y="0"/>
                </a:lnTo>
                <a:lnTo>
                  <a:pt x="3214323" y="2711"/>
                </a:lnTo>
                <a:lnTo>
                  <a:pt x="3214323" y="9413"/>
                </a:lnTo>
                <a:lnTo>
                  <a:pt x="3216642" y="12124"/>
                </a:lnTo>
                <a:lnTo>
                  <a:pt x="3222195" y="12124"/>
                </a:lnTo>
                <a:lnTo>
                  <a:pt x="3224444" y="9413"/>
                </a:lnTo>
                <a:lnTo>
                  <a:pt x="3224444" y="2711"/>
                </a:lnTo>
                <a:lnTo>
                  <a:pt x="3222195" y="0"/>
                </a:lnTo>
                <a:close/>
              </a:path>
              <a:path w="4530725" h="12700">
                <a:moveTo>
                  <a:pt x="3252556" y="0"/>
                </a:moveTo>
                <a:lnTo>
                  <a:pt x="3247004" y="0"/>
                </a:lnTo>
                <a:lnTo>
                  <a:pt x="3244685" y="2711"/>
                </a:lnTo>
                <a:lnTo>
                  <a:pt x="3244685" y="9413"/>
                </a:lnTo>
                <a:lnTo>
                  <a:pt x="3247004" y="12124"/>
                </a:lnTo>
                <a:lnTo>
                  <a:pt x="3252556" y="12124"/>
                </a:lnTo>
                <a:lnTo>
                  <a:pt x="3254875" y="9413"/>
                </a:lnTo>
                <a:lnTo>
                  <a:pt x="3254875" y="2711"/>
                </a:lnTo>
                <a:lnTo>
                  <a:pt x="3252556" y="0"/>
                </a:lnTo>
                <a:close/>
              </a:path>
              <a:path w="4530725" h="12700">
                <a:moveTo>
                  <a:pt x="3282918" y="0"/>
                </a:moveTo>
                <a:lnTo>
                  <a:pt x="3277366" y="0"/>
                </a:lnTo>
                <a:lnTo>
                  <a:pt x="3275116" y="2711"/>
                </a:lnTo>
                <a:lnTo>
                  <a:pt x="3275116" y="9413"/>
                </a:lnTo>
                <a:lnTo>
                  <a:pt x="3277366" y="12124"/>
                </a:lnTo>
                <a:lnTo>
                  <a:pt x="3282918" y="12124"/>
                </a:lnTo>
                <a:lnTo>
                  <a:pt x="3285237" y="9413"/>
                </a:lnTo>
                <a:lnTo>
                  <a:pt x="3285237" y="2711"/>
                </a:lnTo>
                <a:lnTo>
                  <a:pt x="3282918" y="0"/>
                </a:lnTo>
                <a:close/>
              </a:path>
              <a:path w="4530725" h="12700">
                <a:moveTo>
                  <a:pt x="3313350" y="0"/>
                </a:moveTo>
                <a:lnTo>
                  <a:pt x="3307727" y="0"/>
                </a:lnTo>
                <a:lnTo>
                  <a:pt x="3305478" y="2711"/>
                </a:lnTo>
                <a:lnTo>
                  <a:pt x="3305478" y="9413"/>
                </a:lnTo>
                <a:lnTo>
                  <a:pt x="3307727" y="12124"/>
                </a:lnTo>
                <a:lnTo>
                  <a:pt x="3313350" y="12124"/>
                </a:lnTo>
                <a:lnTo>
                  <a:pt x="3315599" y="9413"/>
                </a:lnTo>
                <a:lnTo>
                  <a:pt x="3315599" y="2711"/>
                </a:lnTo>
                <a:lnTo>
                  <a:pt x="3313350" y="0"/>
                </a:lnTo>
                <a:close/>
              </a:path>
              <a:path w="4530725" h="12700">
                <a:moveTo>
                  <a:pt x="3343711" y="0"/>
                </a:moveTo>
                <a:lnTo>
                  <a:pt x="3338089" y="0"/>
                </a:lnTo>
                <a:lnTo>
                  <a:pt x="3335840" y="2711"/>
                </a:lnTo>
                <a:lnTo>
                  <a:pt x="3335840" y="9413"/>
                </a:lnTo>
                <a:lnTo>
                  <a:pt x="3338089" y="12124"/>
                </a:lnTo>
                <a:lnTo>
                  <a:pt x="3343711" y="12124"/>
                </a:lnTo>
                <a:lnTo>
                  <a:pt x="3345960" y="9413"/>
                </a:lnTo>
                <a:lnTo>
                  <a:pt x="3345960" y="2711"/>
                </a:lnTo>
                <a:lnTo>
                  <a:pt x="3343711" y="0"/>
                </a:lnTo>
                <a:close/>
              </a:path>
              <a:path w="4530725" h="12700">
                <a:moveTo>
                  <a:pt x="3374073" y="0"/>
                </a:moveTo>
                <a:lnTo>
                  <a:pt x="3368450" y="0"/>
                </a:lnTo>
                <a:lnTo>
                  <a:pt x="3366201" y="2711"/>
                </a:lnTo>
                <a:lnTo>
                  <a:pt x="3366201" y="9413"/>
                </a:lnTo>
                <a:lnTo>
                  <a:pt x="3368450" y="12124"/>
                </a:lnTo>
                <a:lnTo>
                  <a:pt x="3374073" y="12124"/>
                </a:lnTo>
                <a:lnTo>
                  <a:pt x="3376322" y="9413"/>
                </a:lnTo>
                <a:lnTo>
                  <a:pt x="3376322" y="2711"/>
                </a:lnTo>
                <a:lnTo>
                  <a:pt x="3374073" y="0"/>
                </a:lnTo>
                <a:close/>
              </a:path>
              <a:path w="4530725" h="12700">
                <a:moveTo>
                  <a:pt x="3404434" y="0"/>
                </a:moveTo>
                <a:lnTo>
                  <a:pt x="3398812" y="0"/>
                </a:lnTo>
                <a:lnTo>
                  <a:pt x="3396563" y="2711"/>
                </a:lnTo>
                <a:lnTo>
                  <a:pt x="3396563" y="9413"/>
                </a:lnTo>
                <a:lnTo>
                  <a:pt x="3398812" y="12124"/>
                </a:lnTo>
                <a:lnTo>
                  <a:pt x="3404434" y="12124"/>
                </a:lnTo>
                <a:lnTo>
                  <a:pt x="3406683" y="9413"/>
                </a:lnTo>
                <a:lnTo>
                  <a:pt x="3406683" y="2711"/>
                </a:lnTo>
                <a:lnTo>
                  <a:pt x="3404434" y="0"/>
                </a:lnTo>
                <a:close/>
              </a:path>
              <a:path w="4530725" h="12700">
                <a:moveTo>
                  <a:pt x="3434796" y="0"/>
                </a:moveTo>
                <a:lnTo>
                  <a:pt x="3429244" y="0"/>
                </a:lnTo>
                <a:lnTo>
                  <a:pt x="3426924" y="2711"/>
                </a:lnTo>
                <a:lnTo>
                  <a:pt x="3426924" y="9413"/>
                </a:lnTo>
                <a:lnTo>
                  <a:pt x="3429244" y="12124"/>
                </a:lnTo>
                <a:lnTo>
                  <a:pt x="3434796" y="12124"/>
                </a:lnTo>
                <a:lnTo>
                  <a:pt x="3437045" y="9413"/>
                </a:lnTo>
                <a:lnTo>
                  <a:pt x="3437045" y="2711"/>
                </a:lnTo>
                <a:lnTo>
                  <a:pt x="3434796" y="0"/>
                </a:lnTo>
                <a:close/>
              </a:path>
              <a:path w="4530725" h="12700">
                <a:moveTo>
                  <a:pt x="3465158" y="0"/>
                </a:moveTo>
                <a:lnTo>
                  <a:pt x="3459605" y="0"/>
                </a:lnTo>
                <a:lnTo>
                  <a:pt x="3457286" y="2711"/>
                </a:lnTo>
                <a:lnTo>
                  <a:pt x="3457286" y="9413"/>
                </a:lnTo>
                <a:lnTo>
                  <a:pt x="3459605" y="12124"/>
                </a:lnTo>
                <a:lnTo>
                  <a:pt x="3465158" y="12124"/>
                </a:lnTo>
                <a:lnTo>
                  <a:pt x="3467477" y="9413"/>
                </a:lnTo>
                <a:lnTo>
                  <a:pt x="3467477" y="2711"/>
                </a:lnTo>
                <a:lnTo>
                  <a:pt x="3465158" y="0"/>
                </a:lnTo>
                <a:close/>
              </a:path>
              <a:path w="4530725" h="12700">
                <a:moveTo>
                  <a:pt x="3495519" y="0"/>
                </a:moveTo>
                <a:lnTo>
                  <a:pt x="3489967" y="0"/>
                </a:lnTo>
                <a:lnTo>
                  <a:pt x="3487718" y="2711"/>
                </a:lnTo>
                <a:lnTo>
                  <a:pt x="3487718" y="9413"/>
                </a:lnTo>
                <a:lnTo>
                  <a:pt x="3489967" y="12124"/>
                </a:lnTo>
                <a:lnTo>
                  <a:pt x="3495519" y="12124"/>
                </a:lnTo>
                <a:lnTo>
                  <a:pt x="3497839" y="9413"/>
                </a:lnTo>
                <a:lnTo>
                  <a:pt x="3497839" y="2711"/>
                </a:lnTo>
                <a:lnTo>
                  <a:pt x="3495519" y="0"/>
                </a:lnTo>
                <a:close/>
              </a:path>
              <a:path w="4530725" h="12700">
                <a:moveTo>
                  <a:pt x="3525951" y="0"/>
                </a:moveTo>
                <a:lnTo>
                  <a:pt x="3520329" y="0"/>
                </a:lnTo>
                <a:lnTo>
                  <a:pt x="3518080" y="2711"/>
                </a:lnTo>
                <a:lnTo>
                  <a:pt x="3518080" y="9413"/>
                </a:lnTo>
                <a:lnTo>
                  <a:pt x="3520329" y="12124"/>
                </a:lnTo>
                <a:lnTo>
                  <a:pt x="3525951" y="12124"/>
                </a:lnTo>
                <a:lnTo>
                  <a:pt x="3528200" y="9413"/>
                </a:lnTo>
                <a:lnTo>
                  <a:pt x="3528200" y="2711"/>
                </a:lnTo>
                <a:lnTo>
                  <a:pt x="3525951" y="0"/>
                </a:lnTo>
                <a:close/>
              </a:path>
              <a:path w="4530725" h="12700">
                <a:moveTo>
                  <a:pt x="3556313" y="0"/>
                </a:moveTo>
                <a:lnTo>
                  <a:pt x="3550690" y="0"/>
                </a:lnTo>
                <a:lnTo>
                  <a:pt x="3548441" y="2711"/>
                </a:lnTo>
                <a:lnTo>
                  <a:pt x="3548441" y="9413"/>
                </a:lnTo>
                <a:lnTo>
                  <a:pt x="3550690" y="12124"/>
                </a:lnTo>
                <a:lnTo>
                  <a:pt x="3556313" y="12124"/>
                </a:lnTo>
                <a:lnTo>
                  <a:pt x="3558562" y="9413"/>
                </a:lnTo>
                <a:lnTo>
                  <a:pt x="3558562" y="2711"/>
                </a:lnTo>
                <a:lnTo>
                  <a:pt x="3556313" y="0"/>
                </a:lnTo>
                <a:close/>
              </a:path>
              <a:path w="4530725" h="12700">
                <a:moveTo>
                  <a:pt x="3586674" y="0"/>
                </a:moveTo>
                <a:lnTo>
                  <a:pt x="3581052" y="0"/>
                </a:lnTo>
                <a:lnTo>
                  <a:pt x="3578803" y="2711"/>
                </a:lnTo>
                <a:lnTo>
                  <a:pt x="3578803" y="9413"/>
                </a:lnTo>
                <a:lnTo>
                  <a:pt x="3581052" y="12124"/>
                </a:lnTo>
                <a:lnTo>
                  <a:pt x="3586674" y="12124"/>
                </a:lnTo>
                <a:lnTo>
                  <a:pt x="3588923" y="9413"/>
                </a:lnTo>
                <a:lnTo>
                  <a:pt x="3588923" y="2711"/>
                </a:lnTo>
                <a:lnTo>
                  <a:pt x="3586674" y="0"/>
                </a:lnTo>
                <a:close/>
              </a:path>
              <a:path w="4530725" h="12700">
                <a:moveTo>
                  <a:pt x="3617036" y="0"/>
                </a:moveTo>
                <a:lnTo>
                  <a:pt x="3611413" y="0"/>
                </a:lnTo>
                <a:lnTo>
                  <a:pt x="3609164" y="2711"/>
                </a:lnTo>
                <a:lnTo>
                  <a:pt x="3609164" y="9413"/>
                </a:lnTo>
                <a:lnTo>
                  <a:pt x="3611413" y="12124"/>
                </a:lnTo>
                <a:lnTo>
                  <a:pt x="3617036" y="12124"/>
                </a:lnTo>
                <a:lnTo>
                  <a:pt x="3619285" y="9413"/>
                </a:lnTo>
                <a:lnTo>
                  <a:pt x="3619285" y="2711"/>
                </a:lnTo>
                <a:lnTo>
                  <a:pt x="3617036" y="0"/>
                </a:lnTo>
                <a:close/>
              </a:path>
              <a:path w="4530725" h="12700">
                <a:moveTo>
                  <a:pt x="3647398" y="0"/>
                </a:moveTo>
                <a:lnTo>
                  <a:pt x="3641845" y="0"/>
                </a:lnTo>
                <a:lnTo>
                  <a:pt x="3639526" y="2711"/>
                </a:lnTo>
                <a:lnTo>
                  <a:pt x="3639526" y="9413"/>
                </a:lnTo>
                <a:lnTo>
                  <a:pt x="3641845" y="12124"/>
                </a:lnTo>
                <a:lnTo>
                  <a:pt x="3647398" y="12124"/>
                </a:lnTo>
                <a:lnTo>
                  <a:pt x="3649647" y="9413"/>
                </a:lnTo>
                <a:lnTo>
                  <a:pt x="3649647" y="2711"/>
                </a:lnTo>
                <a:lnTo>
                  <a:pt x="3647398" y="0"/>
                </a:lnTo>
                <a:close/>
              </a:path>
              <a:path w="4530725" h="12700">
                <a:moveTo>
                  <a:pt x="3677759" y="0"/>
                </a:moveTo>
                <a:lnTo>
                  <a:pt x="3672207" y="0"/>
                </a:lnTo>
                <a:lnTo>
                  <a:pt x="3669888" y="2711"/>
                </a:lnTo>
                <a:lnTo>
                  <a:pt x="3669888" y="9413"/>
                </a:lnTo>
                <a:lnTo>
                  <a:pt x="3672207" y="12124"/>
                </a:lnTo>
                <a:lnTo>
                  <a:pt x="3677759" y="12124"/>
                </a:lnTo>
                <a:lnTo>
                  <a:pt x="3680078" y="9413"/>
                </a:lnTo>
                <a:lnTo>
                  <a:pt x="3680078" y="2711"/>
                </a:lnTo>
                <a:lnTo>
                  <a:pt x="3677759" y="0"/>
                </a:lnTo>
                <a:close/>
              </a:path>
              <a:path w="4530725" h="12700">
                <a:moveTo>
                  <a:pt x="3708191" y="0"/>
                </a:moveTo>
                <a:lnTo>
                  <a:pt x="3702568" y="0"/>
                </a:lnTo>
                <a:lnTo>
                  <a:pt x="3700319" y="2711"/>
                </a:lnTo>
                <a:lnTo>
                  <a:pt x="3700319" y="9413"/>
                </a:lnTo>
                <a:lnTo>
                  <a:pt x="3702568" y="12124"/>
                </a:lnTo>
                <a:lnTo>
                  <a:pt x="3708191" y="12124"/>
                </a:lnTo>
                <a:lnTo>
                  <a:pt x="3710440" y="9413"/>
                </a:lnTo>
                <a:lnTo>
                  <a:pt x="3710440" y="2711"/>
                </a:lnTo>
                <a:lnTo>
                  <a:pt x="3708191" y="0"/>
                </a:lnTo>
                <a:close/>
              </a:path>
              <a:path w="4530725" h="12700">
                <a:moveTo>
                  <a:pt x="3738553" y="0"/>
                </a:moveTo>
                <a:lnTo>
                  <a:pt x="3732930" y="0"/>
                </a:lnTo>
                <a:lnTo>
                  <a:pt x="3730681" y="2711"/>
                </a:lnTo>
                <a:lnTo>
                  <a:pt x="3730681" y="9413"/>
                </a:lnTo>
                <a:lnTo>
                  <a:pt x="3732930" y="12124"/>
                </a:lnTo>
                <a:lnTo>
                  <a:pt x="3738553" y="12124"/>
                </a:lnTo>
                <a:lnTo>
                  <a:pt x="3740802" y="9413"/>
                </a:lnTo>
                <a:lnTo>
                  <a:pt x="3740802" y="2711"/>
                </a:lnTo>
                <a:lnTo>
                  <a:pt x="3738553" y="0"/>
                </a:lnTo>
                <a:close/>
              </a:path>
              <a:path w="4530725" h="12700">
                <a:moveTo>
                  <a:pt x="3768914" y="0"/>
                </a:moveTo>
                <a:lnTo>
                  <a:pt x="3763292" y="0"/>
                </a:lnTo>
                <a:lnTo>
                  <a:pt x="3761043" y="2711"/>
                </a:lnTo>
                <a:lnTo>
                  <a:pt x="3761043" y="9413"/>
                </a:lnTo>
                <a:lnTo>
                  <a:pt x="3763292" y="12124"/>
                </a:lnTo>
                <a:lnTo>
                  <a:pt x="3768914" y="12124"/>
                </a:lnTo>
                <a:lnTo>
                  <a:pt x="3771163" y="9413"/>
                </a:lnTo>
                <a:lnTo>
                  <a:pt x="3771163" y="2711"/>
                </a:lnTo>
                <a:lnTo>
                  <a:pt x="3768914" y="0"/>
                </a:lnTo>
                <a:close/>
              </a:path>
              <a:path w="4530725" h="12700">
                <a:moveTo>
                  <a:pt x="3799276" y="0"/>
                </a:moveTo>
                <a:lnTo>
                  <a:pt x="3793653" y="0"/>
                </a:lnTo>
                <a:lnTo>
                  <a:pt x="3791404" y="2711"/>
                </a:lnTo>
                <a:lnTo>
                  <a:pt x="3791404" y="9413"/>
                </a:lnTo>
                <a:lnTo>
                  <a:pt x="3793653" y="12124"/>
                </a:lnTo>
                <a:lnTo>
                  <a:pt x="3799276" y="12124"/>
                </a:lnTo>
                <a:lnTo>
                  <a:pt x="3801525" y="9413"/>
                </a:lnTo>
                <a:lnTo>
                  <a:pt x="3801525" y="2711"/>
                </a:lnTo>
                <a:lnTo>
                  <a:pt x="3799276" y="0"/>
                </a:lnTo>
                <a:close/>
              </a:path>
              <a:path w="4530725" h="12700">
                <a:moveTo>
                  <a:pt x="3829637" y="0"/>
                </a:moveTo>
                <a:lnTo>
                  <a:pt x="3824015" y="0"/>
                </a:lnTo>
                <a:lnTo>
                  <a:pt x="3821766" y="2711"/>
                </a:lnTo>
                <a:lnTo>
                  <a:pt x="3821766" y="9413"/>
                </a:lnTo>
                <a:lnTo>
                  <a:pt x="3824015" y="12124"/>
                </a:lnTo>
                <a:lnTo>
                  <a:pt x="3829637" y="12124"/>
                </a:lnTo>
                <a:lnTo>
                  <a:pt x="3831886" y="9413"/>
                </a:lnTo>
                <a:lnTo>
                  <a:pt x="3831886" y="2711"/>
                </a:lnTo>
                <a:lnTo>
                  <a:pt x="3829637" y="0"/>
                </a:lnTo>
                <a:close/>
              </a:path>
              <a:path w="4530725" h="12700">
                <a:moveTo>
                  <a:pt x="3859999" y="0"/>
                </a:moveTo>
                <a:lnTo>
                  <a:pt x="3854447" y="0"/>
                </a:lnTo>
                <a:lnTo>
                  <a:pt x="3852127" y="2711"/>
                </a:lnTo>
                <a:lnTo>
                  <a:pt x="3852127" y="9413"/>
                </a:lnTo>
                <a:lnTo>
                  <a:pt x="3854447" y="12124"/>
                </a:lnTo>
                <a:lnTo>
                  <a:pt x="3859999" y="12124"/>
                </a:lnTo>
                <a:lnTo>
                  <a:pt x="3862248" y="9413"/>
                </a:lnTo>
                <a:lnTo>
                  <a:pt x="3862248" y="2711"/>
                </a:lnTo>
                <a:lnTo>
                  <a:pt x="3859999" y="0"/>
                </a:lnTo>
                <a:close/>
              </a:path>
              <a:path w="4530725" h="12700">
                <a:moveTo>
                  <a:pt x="3890361" y="0"/>
                </a:moveTo>
                <a:lnTo>
                  <a:pt x="3884808" y="0"/>
                </a:lnTo>
                <a:lnTo>
                  <a:pt x="3882489" y="2711"/>
                </a:lnTo>
                <a:lnTo>
                  <a:pt x="3882489" y="9413"/>
                </a:lnTo>
                <a:lnTo>
                  <a:pt x="3884808" y="12124"/>
                </a:lnTo>
                <a:lnTo>
                  <a:pt x="3890361" y="12124"/>
                </a:lnTo>
                <a:lnTo>
                  <a:pt x="3892680" y="9413"/>
                </a:lnTo>
                <a:lnTo>
                  <a:pt x="3892680" y="2711"/>
                </a:lnTo>
                <a:lnTo>
                  <a:pt x="3890361" y="0"/>
                </a:lnTo>
                <a:close/>
              </a:path>
              <a:path w="4530725" h="12700">
                <a:moveTo>
                  <a:pt x="3920792" y="0"/>
                </a:moveTo>
                <a:lnTo>
                  <a:pt x="3915170" y="0"/>
                </a:lnTo>
                <a:lnTo>
                  <a:pt x="3912921" y="2711"/>
                </a:lnTo>
                <a:lnTo>
                  <a:pt x="3912921" y="9413"/>
                </a:lnTo>
                <a:lnTo>
                  <a:pt x="3915170" y="12124"/>
                </a:lnTo>
                <a:lnTo>
                  <a:pt x="3920792" y="12124"/>
                </a:lnTo>
                <a:lnTo>
                  <a:pt x="3923041" y="9413"/>
                </a:lnTo>
                <a:lnTo>
                  <a:pt x="3923041" y="2711"/>
                </a:lnTo>
                <a:lnTo>
                  <a:pt x="3920792" y="0"/>
                </a:lnTo>
                <a:close/>
              </a:path>
              <a:path w="4530725" h="12700">
                <a:moveTo>
                  <a:pt x="3951154" y="0"/>
                </a:moveTo>
                <a:lnTo>
                  <a:pt x="3945532" y="0"/>
                </a:lnTo>
                <a:lnTo>
                  <a:pt x="3943283" y="2711"/>
                </a:lnTo>
                <a:lnTo>
                  <a:pt x="3943283" y="9413"/>
                </a:lnTo>
                <a:lnTo>
                  <a:pt x="3945532" y="12124"/>
                </a:lnTo>
                <a:lnTo>
                  <a:pt x="3951154" y="12124"/>
                </a:lnTo>
                <a:lnTo>
                  <a:pt x="3953403" y="9413"/>
                </a:lnTo>
                <a:lnTo>
                  <a:pt x="3953403" y="2711"/>
                </a:lnTo>
                <a:lnTo>
                  <a:pt x="3951154" y="0"/>
                </a:lnTo>
                <a:close/>
              </a:path>
              <a:path w="4530725" h="12700">
                <a:moveTo>
                  <a:pt x="3981516" y="0"/>
                </a:moveTo>
                <a:lnTo>
                  <a:pt x="3975893" y="0"/>
                </a:lnTo>
                <a:lnTo>
                  <a:pt x="3973644" y="2711"/>
                </a:lnTo>
                <a:lnTo>
                  <a:pt x="3973644" y="9413"/>
                </a:lnTo>
                <a:lnTo>
                  <a:pt x="3975893" y="12124"/>
                </a:lnTo>
                <a:lnTo>
                  <a:pt x="3981516" y="12124"/>
                </a:lnTo>
                <a:lnTo>
                  <a:pt x="3983765" y="9413"/>
                </a:lnTo>
                <a:lnTo>
                  <a:pt x="3983765" y="2711"/>
                </a:lnTo>
                <a:lnTo>
                  <a:pt x="3981516" y="0"/>
                </a:lnTo>
                <a:close/>
              </a:path>
              <a:path w="4530725" h="12700">
                <a:moveTo>
                  <a:pt x="4011877" y="0"/>
                </a:moveTo>
                <a:lnTo>
                  <a:pt x="4006255" y="0"/>
                </a:lnTo>
                <a:lnTo>
                  <a:pt x="4004006" y="2711"/>
                </a:lnTo>
                <a:lnTo>
                  <a:pt x="4004006" y="9413"/>
                </a:lnTo>
                <a:lnTo>
                  <a:pt x="4006255" y="12124"/>
                </a:lnTo>
                <a:lnTo>
                  <a:pt x="4011877" y="12124"/>
                </a:lnTo>
                <a:lnTo>
                  <a:pt x="4014126" y="9413"/>
                </a:lnTo>
                <a:lnTo>
                  <a:pt x="4014126" y="2711"/>
                </a:lnTo>
                <a:lnTo>
                  <a:pt x="4011877" y="0"/>
                </a:lnTo>
                <a:close/>
              </a:path>
              <a:path w="4530725" h="12700">
                <a:moveTo>
                  <a:pt x="4042239" y="0"/>
                </a:moveTo>
                <a:lnTo>
                  <a:pt x="4036616" y="0"/>
                </a:lnTo>
                <a:lnTo>
                  <a:pt x="4034367" y="2711"/>
                </a:lnTo>
                <a:lnTo>
                  <a:pt x="4034367" y="9413"/>
                </a:lnTo>
                <a:lnTo>
                  <a:pt x="4036616" y="12124"/>
                </a:lnTo>
                <a:lnTo>
                  <a:pt x="4042239" y="12124"/>
                </a:lnTo>
                <a:lnTo>
                  <a:pt x="4044488" y="9413"/>
                </a:lnTo>
                <a:lnTo>
                  <a:pt x="4044488" y="2711"/>
                </a:lnTo>
                <a:lnTo>
                  <a:pt x="4042239" y="0"/>
                </a:lnTo>
                <a:close/>
              </a:path>
              <a:path w="4530725" h="12700">
                <a:moveTo>
                  <a:pt x="4072600" y="0"/>
                </a:moveTo>
                <a:lnTo>
                  <a:pt x="4067048" y="0"/>
                </a:lnTo>
                <a:lnTo>
                  <a:pt x="4064729" y="2711"/>
                </a:lnTo>
                <a:lnTo>
                  <a:pt x="4064729" y="9413"/>
                </a:lnTo>
                <a:lnTo>
                  <a:pt x="4067048" y="12124"/>
                </a:lnTo>
                <a:lnTo>
                  <a:pt x="4072600" y="12124"/>
                </a:lnTo>
                <a:lnTo>
                  <a:pt x="4074920" y="9413"/>
                </a:lnTo>
                <a:lnTo>
                  <a:pt x="4074920" y="2711"/>
                </a:lnTo>
                <a:lnTo>
                  <a:pt x="4072600" y="0"/>
                </a:lnTo>
                <a:close/>
              </a:path>
              <a:path w="4530725" h="12700">
                <a:moveTo>
                  <a:pt x="4102962" y="0"/>
                </a:moveTo>
                <a:lnTo>
                  <a:pt x="4097410" y="0"/>
                </a:lnTo>
                <a:lnTo>
                  <a:pt x="4095161" y="2711"/>
                </a:lnTo>
                <a:lnTo>
                  <a:pt x="4095161" y="9413"/>
                </a:lnTo>
                <a:lnTo>
                  <a:pt x="4097410" y="12124"/>
                </a:lnTo>
                <a:lnTo>
                  <a:pt x="4102962" y="12124"/>
                </a:lnTo>
                <a:lnTo>
                  <a:pt x="4105281" y="9413"/>
                </a:lnTo>
                <a:lnTo>
                  <a:pt x="4105281" y="2711"/>
                </a:lnTo>
                <a:lnTo>
                  <a:pt x="4102962" y="0"/>
                </a:lnTo>
                <a:close/>
              </a:path>
              <a:path w="4530725" h="12700">
                <a:moveTo>
                  <a:pt x="4133394" y="0"/>
                </a:moveTo>
                <a:lnTo>
                  <a:pt x="4127771" y="0"/>
                </a:lnTo>
                <a:lnTo>
                  <a:pt x="4125522" y="2711"/>
                </a:lnTo>
                <a:lnTo>
                  <a:pt x="4125522" y="9413"/>
                </a:lnTo>
                <a:lnTo>
                  <a:pt x="4127771" y="12124"/>
                </a:lnTo>
                <a:lnTo>
                  <a:pt x="4133394" y="12124"/>
                </a:lnTo>
                <a:lnTo>
                  <a:pt x="4135643" y="9413"/>
                </a:lnTo>
                <a:lnTo>
                  <a:pt x="4135643" y="2711"/>
                </a:lnTo>
                <a:lnTo>
                  <a:pt x="4133394" y="0"/>
                </a:lnTo>
                <a:close/>
              </a:path>
              <a:path w="4530725" h="12700">
                <a:moveTo>
                  <a:pt x="4163756" y="0"/>
                </a:moveTo>
                <a:lnTo>
                  <a:pt x="4158133" y="0"/>
                </a:lnTo>
                <a:lnTo>
                  <a:pt x="4155884" y="2711"/>
                </a:lnTo>
                <a:lnTo>
                  <a:pt x="4155884" y="9413"/>
                </a:lnTo>
                <a:lnTo>
                  <a:pt x="4158133" y="12124"/>
                </a:lnTo>
                <a:lnTo>
                  <a:pt x="4163756" y="12124"/>
                </a:lnTo>
                <a:lnTo>
                  <a:pt x="4166005" y="9413"/>
                </a:lnTo>
                <a:lnTo>
                  <a:pt x="4166005" y="2711"/>
                </a:lnTo>
                <a:lnTo>
                  <a:pt x="4163756" y="0"/>
                </a:lnTo>
                <a:close/>
              </a:path>
              <a:path w="4530725" h="12700">
                <a:moveTo>
                  <a:pt x="4194117" y="0"/>
                </a:moveTo>
                <a:lnTo>
                  <a:pt x="4188495" y="0"/>
                </a:lnTo>
                <a:lnTo>
                  <a:pt x="4186246" y="2711"/>
                </a:lnTo>
                <a:lnTo>
                  <a:pt x="4186246" y="9413"/>
                </a:lnTo>
                <a:lnTo>
                  <a:pt x="4188495" y="12124"/>
                </a:lnTo>
                <a:lnTo>
                  <a:pt x="4194117" y="12124"/>
                </a:lnTo>
                <a:lnTo>
                  <a:pt x="4196366" y="9413"/>
                </a:lnTo>
                <a:lnTo>
                  <a:pt x="4196366" y="2711"/>
                </a:lnTo>
                <a:lnTo>
                  <a:pt x="4194117" y="0"/>
                </a:lnTo>
                <a:close/>
              </a:path>
              <a:path w="4530725" h="12700">
                <a:moveTo>
                  <a:pt x="4224479" y="0"/>
                </a:moveTo>
                <a:lnTo>
                  <a:pt x="4218856" y="0"/>
                </a:lnTo>
                <a:lnTo>
                  <a:pt x="4216607" y="2711"/>
                </a:lnTo>
                <a:lnTo>
                  <a:pt x="4216607" y="9413"/>
                </a:lnTo>
                <a:lnTo>
                  <a:pt x="4218856" y="12124"/>
                </a:lnTo>
                <a:lnTo>
                  <a:pt x="4224479" y="12124"/>
                </a:lnTo>
                <a:lnTo>
                  <a:pt x="4226728" y="9413"/>
                </a:lnTo>
                <a:lnTo>
                  <a:pt x="4226728" y="2711"/>
                </a:lnTo>
                <a:lnTo>
                  <a:pt x="4224479" y="0"/>
                </a:lnTo>
                <a:close/>
              </a:path>
              <a:path w="4530725" h="12700">
                <a:moveTo>
                  <a:pt x="4254840" y="0"/>
                </a:moveTo>
                <a:lnTo>
                  <a:pt x="4249288" y="0"/>
                </a:lnTo>
                <a:lnTo>
                  <a:pt x="4246969" y="2711"/>
                </a:lnTo>
                <a:lnTo>
                  <a:pt x="4246969" y="9413"/>
                </a:lnTo>
                <a:lnTo>
                  <a:pt x="4249288" y="12124"/>
                </a:lnTo>
                <a:lnTo>
                  <a:pt x="4254840" y="12124"/>
                </a:lnTo>
                <a:lnTo>
                  <a:pt x="4257089" y="9413"/>
                </a:lnTo>
                <a:lnTo>
                  <a:pt x="4257089" y="2711"/>
                </a:lnTo>
                <a:lnTo>
                  <a:pt x="4254840" y="0"/>
                </a:lnTo>
                <a:close/>
              </a:path>
              <a:path w="4530725" h="12700">
                <a:moveTo>
                  <a:pt x="4285202" y="0"/>
                </a:moveTo>
                <a:lnTo>
                  <a:pt x="4279650" y="0"/>
                </a:lnTo>
                <a:lnTo>
                  <a:pt x="4277330" y="2711"/>
                </a:lnTo>
                <a:lnTo>
                  <a:pt x="4277330" y="9413"/>
                </a:lnTo>
                <a:lnTo>
                  <a:pt x="4279650" y="12124"/>
                </a:lnTo>
                <a:lnTo>
                  <a:pt x="4285202" y="12124"/>
                </a:lnTo>
                <a:lnTo>
                  <a:pt x="4287521" y="9413"/>
                </a:lnTo>
                <a:lnTo>
                  <a:pt x="4287521" y="2711"/>
                </a:lnTo>
                <a:lnTo>
                  <a:pt x="4285202" y="0"/>
                </a:lnTo>
                <a:close/>
              </a:path>
              <a:path w="4530725" h="12700">
                <a:moveTo>
                  <a:pt x="4315564" y="0"/>
                </a:moveTo>
                <a:lnTo>
                  <a:pt x="4310011" y="0"/>
                </a:lnTo>
                <a:lnTo>
                  <a:pt x="4307762" y="2711"/>
                </a:lnTo>
                <a:lnTo>
                  <a:pt x="4307762" y="9413"/>
                </a:lnTo>
                <a:lnTo>
                  <a:pt x="4310011" y="12124"/>
                </a:lnTo>
                <a:lnTo>
                  <a:pt x="4315564" y="12124"/>
                </a:lnTo>
                <a:lnTo>
                  <a:pt x="4317883" y="9413"/>
                </a:lnTo>
                <a:lnTo>
                  <a:pt x="4317883" y="2711"/>
                </a:lnTo>
                <a:lnTo>
                  <a:pt x="4315564" y="0"/>
                </a:lnTo>
                <a:close/>
              </a:path>
              <a:path w="4530725" h="12700">
                <a:moveTo>
                  <a:pt x="4345995" y="0"/>
                </a:moveTo>
                <a:lnTo>
                  <a:pt x="4340373" y="0"/>
                </a:lnTo>
                <a:lnTo>
                  <a:pt x="4338124" y="2711"/>
                </a:lnTo>
                <a:lnTo>
                  <a:pt x="4338124" y="9413"/>
                </a:lnTo>
                <a:lnTo>
                  <a:pt x="4340373" y="12124"/>
                </a:lnTo>
                <a:lnTo>
                  <a:pt x="4345995" y="12124"/>
                </a:lnTo>
                <a:lnTo>
                  <a:pt x="4348244" y="9413"/>
                </a:lnTo>
                <a:lnTo>
                  <a:pt x="4348244" y="2711"/>
                </a:lnTo>
                <a:lnTo>
                  <a:pt x="4345995" y="0"/>
                </a:lnTo>
                <a:close/>
              </a:path>
              <a:path w="4530725" h="12700">
                <a:moveTo>
                  <a:pt x="4376357" y="0"/>
                </a:moveTo>
                <a:lnTo>
                  <a:pt x="4370735" y="0"/>
                </a:lnTo>
                <a:lnTo>
                  <a:pt x="4368485" y="2711"/>
                </a:lnTo>
                <a:lnTo>
                  <a:pt x="4368485" y="9413"/>
                </a:lnTo>
                <a:lnTo>
                  <a:pt x="4370735" y="12124"/>
                </a:lnTo>
                <a:lnTo>
                  <a:pt x="4376357" y="12124"/>
                </a:lnTo>
                <a:lnTo>
                  <a:pt x="4378606" y="9413"/>
                </a:lnTo>
                <a:lnTo>
                  <a:pt x="4378606" y="2711"/>
                </a:lnTo>
                <a:lnTo>
                  <a:pt x="4376357" y="0"/>
                </a:lnTo>
                <a:close/>
              </a:path>
              <a:path w="4530725" h="12700">
                <a:moveTo>
                  <a:pt x="4406719" y="0"/>
                </a:moveTo>
                <a:lnTo>
                  <a:pt x="4401096" y="0"/>
                </a:lnTo>
                <a:lnTo>
                  <a:pt x="4398847" y="2711"/>
                </a:lnTo>
                <a:lnTo>
                  <a:pt x="4398847" y="9413"/>
                </a:lnTo>
                <a:lnTo>
                  <a:pt x="4401096" y="12124"/>
                </a:lnTo>
                <a:lnTo>
                  <a:pt x="4406719" y="12124"/>
                </a:lnTo>
                <a:lnTo>
                  <a:pt x="4408968" y="9413"/>
                </a:lnTo>
                <a:lnTo>
                  <a:pt x="4408968" y="2711"/>
                </a:lnTo>
                <a:lnTo>
                  <a:pt x="4406719" y="0"/>
                </a:lnTo>
                <a:close/>
              </a:path>
              <a:path w="4530725" h="12700">
                <a:moveTo>
                  <a:pt x="4437080" y="0"/>
                </a:moveTo>
                <a:lnTo>
                  <a:pt x="4431458" y="0"/>
                </a:lnTo>
                <a:lnTo>
                  <a:pt x="4429209" y="2711"/>
                </a:lnTo>
                <a:lnTo>
                  <a:pt x="4429209" y="9413"/>
                </a:lnTo>
                <a:lnTo>
                  <a:pt x="4431458" y="12124"/>
                </a:lnTo>
                <a:lnTo>
                  <a:pt x="4437080" y="12124"/>
                </a:lnTo>
                <a:lnTo>
                  <a:pt x="4439329" y="9413"/>
                </a:lnTo>
                <a:lnTo>
                  <a:pt x="4439329" y="2711"/>
                </a:lnTo>
                <a:lnTo>
                  <a:pt x="4437080" y="0"/>
                </a:lnTo>
                <a:close/>
              </a:path>
              <a:path w="4530725" h="12700">
                <a:moveTo>
                  <a:pt x="4467442" y="0"/>
                </a:moveTo>
                <a:lnTo>
                  <a:pt x="4461890" y="0"/>
                </a:lnTo>
                <a:lnTo>
                  <a:pt x="4459570" y="2711"/>
                </a:lnTo>
                <a:lnTo>
                  <a:pt x="4459570" y="9413"/>
                </a:lnTo>
                <a:lnTo>
                  <a:pt x="4461890" y="12124"/>
                </a:lnTo>
                <a:lnTo>
                  <a:pt x="4467442" y="12124"/>
                </a:lnTo>
                <a:lnTo>
                  <a:pt x="4469761" y="9413"/>
                </a:lnTo>
                <a:lnTo>
                  <a:pt x="4469761" y="2711"/>
                </a:lnTo>
                <a:lnTo>
                  <a:pt x="4467442" y="0"/>
                </a:lnTo>
                <a:close/>
              </a:path>
              <a:path w="4530725" h="12700">
                <a:moveTo>
                  <a:pt x="4497803" y="0"/>
                </a:moveTo>
                <a:lnTo>
                  <a:pt x="4492251" y="0"/>
                </a:lnTo>
                <a:lnTo>
                  <a:pt x="4490002" y="2711"/>
                </a:lnTo>
                <a:lnTo>
                  <a:pt x="4490002" y="9413"/>
                </a:lnTo>
                <a:lnTo>
                  <a:pt x="4492251" y="12124"/>
                </a:lnTo>
                <a:lnTo>
                  <a:pt x="4497803" y="12124"/>
                </a:lnTo>
                <a:lnTo>
                  <a:pt x="4500123" y="9413"/>
                </a:lnTo>
                <a:lnTo>
                  <a:pt x="4500123" y="2711"/>
                </a:lnTo>
                <a:lnTo>
                  <a:pt x="4497803" y="0"/>
                </a:lnTo>
                <a:close/>
              </a:path>
              <a:path w="4530725" h="12700">
                <a:moveTo>
                  <a:pt x="4528235" y="0"/>
                </a:moveTo>
                <a:lnTo>
                  <a:pt x="4522613" y="0"/>
                </a:lnTo>
                <a:lnTo>
                  <a:pt x="4520364" y="2711"/>
                </a:lnTo>
                <a:lnTo>
                  <a:pt x="4520364" y="9413"/>
                </a:lnTo>
                <a:lnTo>
                  <a:pt x="4522613" y="12124"/>
                </a:lnTo>
                <a:lnTo>
                  <a:pt x="4528235" y="12124"/>
                </a:lnTo>
                <a:lnTo>
                  <a:pt x="4530484" y="9413"/>
                </a:lnTo>
                <a:lnTo>
                  <a:pt x="4530484" y="2711"/>
                </a:lnTo>
                <a:lnTo>
                  <a:pt x="452823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7" name="object 596">
            <a:extLst>
              <a:ext uri="{FF2B5EF4-FFF2-40B4-BE49-F238E27FC236}">
                <a16:creationId xmlns:a16="http://schemas.microsoft.com/office/drawing/2014/main" id="{C7FC26D8-B53A-4750-BDD8-C56D23BEDEE8}"/>
              </a:ext>
            </a:extLst>
          </p:cNvPr>
          <p:cNvSpPr>
            <a:spLocks/>
          </p:cNvSpPr>
          <p:nvPr/>
        </p:nvSpPr>
        <p:spPr bwMode="auto">
          <a:xfrm>
            <a:off x="6183313" y="3765550"/>
            <a:ext cx="4559300" cy="0"/>
          </a:xfrm>
          <a:custGeom>
            <a:avLst/>
            <a:gdLst>
              <a:gd name="T0" fmla="*/ 0 w 4559300"/>
              <a:gd name="T1" fmla="*/ 4559300 w 455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59300">
                <a:moveTo>
                  <a:pt x="0" y="0"/>
                </a:moveTo>
                <a:lnTo>
                  <a:pt x="455930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8" name="object 597">
            <a:extLst>
              <a:ext uri="{FF2B5EF4-FFF2-40B4-BE49-F238E27FC236}">
                <a16:creationId xmlns:a16="http://schemas.microsoft.com/office/drawing/2014/main" id="{8E43F408-FF25-436A-83C7-8238D38E5B66}"/>
              </a:ext>
            </a:extLst>
          </p:cNvPr>
          <p:cNvSpPr>
            <a:spLocks/>
          </p:cNvSpPr>
          <p:nvPr/>
        </p:nvSpPr>
        <p:spPr bwMode="auto">
          <a:xfrm>
            <a:off x="62563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9" name="object 598">
            <a:extLst>
              <a:ext uri="{FF2B5EF4-FFF2-40B4-BE49-F238E27FC236}">
                <a16:creationId xmlns:a16="http://schemas.microsoft.com/office/drawing/2014/main" id="{84BD3090-28F0-4AD9-8E5B-0E35C6B31444}"/>
              </a:ext>
            </a:extLst>
          </p:cNvPr>
          <p:cNvSpPr>
            <a:spLocks/>
          </p:cNvSpPr>
          <p:nvPr/>
        </p:nvSpPr>
        <p:spPr bwMode="auto">
          <a:xfrm>
            <a:off x="63992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0" name="object 599">
            <a:extLst>
              <a:ext uri="{FF2B5EF4-FFF2-40B4-BE49-F238E27FC236}">
                <a16:creationId xmlns:a16="http://schemas.microsoft.com/office/drawing/2014/main" id="{216E678F-7E05-4184-9DA6-3DCAEBE433B3}"/>
              </a:ext>
            </a:extLst>
          </p:cNvPr>
          <p:cNvSpPr>
            <a:spLocks/>
          </p:cNvSpPr>
          <p:nvPr/>
        </p:nvSpPr>
        <p:spPr bwMode="auto">
          <a:xfrm>
            <a:off x="65405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1" name="object 600">
            <a:extLst>
              <a:ext uri="{FF2B5EF4-FFF2-40B4-BE49-F238E27FC236}">
                <a16:creationId xmlns:a16="http://schemas.microsoft.com/office/drawing/2014/main" id="{C0D965F9-331B-43D0-B256-DF84544A1440}"/>
              </a:ext>
            </a:extLst>
          </p:cNvPr>
          <p:cNvSpPr>
            <a:spLocks/>
          </p:cNvSpPr>
          <p:nvPr/>
        </p:nvSpPr>
        <p:spPr bwMode="auto">
          <a:xfrm>
            <a:off x="66833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2" name="object 601">
            <a:extLst>
              <a:ext uri="{FF2B5EF4-FFF2-40B4-BE49-F238E27FC236}">
                <a16:creationId xmlns:a16="http://schemas.microsoft.com/office/drawing/2014/main" id="{21A3375F-CDC9-4873-A454-B19F23A6BF71}"/>
              </a:ext>
            </a:extLst>
          </p:cNvPr>
          <p:cNvSpPr>
            <a:spLocks/>
          </p:cNvSpPr>
          <p:nvPr/>
        </p:nvSpPr>
        <p:spPr bwMode="auto">
          <a:xfrm>
            <a:off x="68262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3" name="object 602">
            <a:extLst>
              <a:ext uri="{FF2B5EF4-FFF2-40B4-BE49-F238E27FC236}">
                <a16:creationId xmlns:a16="http://schemas.microsoft.com/office/drawing/2014/main" id="{EFF806EF-A62D-4BF4-A593-15F9450AE11B}"/>
              </a:ext>
            </a:extLst>
          </p:cNvPr>
          <p:cNvSpPr>
            <a:spLocks/>
          </p:cNvSpPr>
          <p:nvPr/>
        </p:nvSpPr>
        <p:spPr bwMode="auto">
          <a:xfrm>
            <a:off x="71104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4" name="object 603">
            <a:extLst>
              <a:ext uri="{FF2B5EF4-FFF2-40B4-BE49-F238E27FC236}">
                <a16:creationId xmlns:a16="http://schemas.microsoft.com/office/drawing/2014/main" id="{A5735378-DF11-4156-9070-C76162840A0D}"/>
              </a:ext>
            </a:extLst>
          </p:cNvPr>
          <p:cNvSpPr>
            <a:spLocks/>
          </p:cNvSpPr>
          <p:nvPr/>
        </p:nvSpPr>
        <p:spPr bwMode="auto">
          <a:xfrm>
            <a:off x="73945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5" name="object 604">
            <a:extLst>
              <a:ext uri="{FF2B5EF4-FFF2-40B4-BE49-F238E27FC236}">
                <a16:creationId xmlns:a16="http://schemas.microsoft.com/office/drawing/2014/main" id="{57F321BF-187C-4651-9FD3-4683FC4E9FA3}"/>
              </a:ext>
            </a:extLst>
          </p:cNvPr>
          <p:cNvSpPr>
            <a:spLocks/>
          </p:cNvSpPr>
          <p:nvPr/>
        </p:nvSpPr>
        <p:spPr bwMode="auto">
          <a:xfrm>
            <a:off x="76787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6" name="object 605">
            <a:extLst>
              <a:ext uri="{FF2B5EF4-FFF2-40B4-BE49-F238E27FC236}">
                <a16:creationId xmlns:a16="http://schemas.microsoft.com/office/drawing/2014/main" id="{3CDA2706-9607-46CD-B758-1F36CCEA6F14}"/>
              </a:ext>
            </a:extLst>
          </p:cNvPr>
          <p:cNvSpPr>
            <a:spLocks/>
          </p:cNvSpPr>
          <p:nvPr/>
        </p:nvSpPr>
        <p:spPr bwMode="auto">
          <a:xfrm>
            <a:off x="78216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7" name="object 606">
            <a:extLst>
              <a:ext uri="{FF2B5EF4-FFF2-40B4-BE49-F238E27FC236}">
                <a16:creationId xmlns:a16="http://schemas.microsoft.com/office/drawing/2014/main" id="{003016E9-D5F1-45F5-8FA4-2843C2027323}"/>
              </a:ext>
            </a:extLst>
          </p:cNvPr>
          <p:cNvSpPr>
            <a:spLocks/>
          </p:cNvSpPr>
          <p:nvPr/>
        </p:nvSpPr>
        <p:spPr bwMode="auto">
          <a:xfrm>
            <a:off x="79644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8" name="object 607">
            <a:extLst>
              <a:ext uri="{FF2B5EF4-FFF2-40B4-BE49-F238E27FC236}">
                <a16:creationId xmlns:a16="http://schemas.microsoft.com/office/drawing/2014/main" id="{360CA5E2-C0B7-4EE9-909D-191A20A56503}"/>
              </a:ext>
            </a:extLst>
          </p:cNvPr>
          <p:cNvSpPr>
            <a:spLocks/>
          </p:cNvSpPr>
          <p:nvPr/>
        </p:nvSpPr>
        <p:spPr bwMode="auto">
          <a:xfrm>
            <a:off x="81073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9" name="object 608">
            <a:extLst>
              <a:ext uri="{FF2B5EF4-FFF2-40B4-BE49-F238E27FC236}">
                <a16:creationId xmlns:a16="http://schemas.microsoft.com/office/drawing/2014/main" id="{A94CE66B-5E86-4FF3-B4A9-5BDC3DAA62A9}"/>
              </a:ext>
            </a:extLst>
          </p:cNvPr>
          <p:cNvSpPr>
            <a:spLocks/>
          </p:cNvSpPr>
          <p:nvPr/>
        </p:nvSpPr>
        <p:spPr bwMode="auto">
          <a:xfrm>
            <a:off x="82486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0" name="object 609">
            <a:extLst>
              <a:ext uri="{FF2B5EF4-FFF2-40B4-BE49-F238E27FC236}">
                <a16:creationId xmlns:a16="http://schemas.microsoft.com/office/drawing/2014/main" id="{E3AC01E5-AA00-444D-8522-A8245E56CEA3}"/>
              </a:ext>
            </a:extLst>
          </p:cNvPr>
          <p:cNvSpPr>
            <a:spLocks/>
          </p:cNvSpPr>
          <p:nvPr/>
        </p:nvSpPr>
        <p:spPr bwMode="auto">
          <a:xfrm>
            <a:off x="85328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1" name="object 610">
            <a:extLst>
              <a:ext uri="{FF2B5EF4-FFF2-40B4-BE49-F238E27FC236}">
                <a16:creationId xmlns:a16="http://schemas.microsoft.com/office/drawing/2014/main" id="{C0859B5D-EC9E-422E-8899-674A6A9FB829}"/>
              </a:ext>
            </a:extLst>
          </p:cNvPr>
          <p:cNvSpPr>
            <a:spLocks/>
          </p:cNvSpPr>
          <p:nvPr/>
        </p:nvSpPr>
        <p:spPr bwMode="auto">
          <a:xfrm>
            <a:off x="88169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2" name="object 611">
            <a:extLst>
              <a:ext uri="{FF2B5EF4-FFF2-40B4-BE49-F238E27FC236}">
                <a16:creationId xmlns:a16="http://schemas.microsoft.com/office/drawing/2014/main" id="{FBB77333-CDDB-42E0-BD4E-3C627AB14942}"/>
              </a:ext>
            </a:extLst>
          </p:cNvPr>
          <p:cNvSpPr>
            <a:spLocks/>
          </p:cNvSpPr>
          <p:nvPr/>
        </p:nvSpPr>
        <p:spPr bwMode="auto">
          <a:xfrm>
            <a:off x="92456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3" name="object 612">
            <a:extLst>
              <a:ext uri="{FF2B5EF4-FFF2-40B4-BE49-F238E27FC236}">
                <a16:creationId xmlns:a16="http://schemas.microsoft.com/office/drawing/2014/main" id="{96029FD8-F036-4B3A-A7BB-762EBC5CCB9C}"/>
              </a:ext>
            </a:extLst>
          </p:cNvPr>
          <p:cNvSpPr>
            <a:spLocks/>
          </p:cNvSpPr>
          <p:nvPr/>
        </p:nvSpPr>
        <p:spPr bwMode="auto">
          <a:xfrm>
            <a:off x="93868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4" name="object 613">
            <a:extLst>
              <a:ext uri="{FF2B5EF4-FFF2-40B4-BE49-F238E27FC236}">
                <a16:creationId xmlns:a16="http://schemas.microsoft.com/office/drawing/2014/main" id="{4206AA59-6A48-4AAC-8A55-66A25AC78F34}"/>
              </a:ext>
            </a:extLst>
          </p:cNvPr>
          <p:cNvSpPr>
            <a:spLocks/>
          </p:cNvSpPr>
          <p:nvPr/>
        </p:nvSpPr>
        <p:spPr bwMode="auto">
          <a:xfrm>
            <a:off x="981392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5" name="object 614">
            <a:extLst>
              <a:ext uri="{FF2B5EF4-FFF2-40B4-BE49-F238E27FC236}">
                <a16:creationId xmlns:a16="http://schemas.microsoft.com/office/drawing/2014/main" id="{1D4A2BB8-C42B-4E96-B64A-93508F9B00D6}"/>
              </a:ext>
            </a:extLst>
          </p:cNvPr>
          <p:cNvSpPr>
            <a:spLocks/>
          </p:cNvSpPr>
          <p:nvPr/>
        </p:nvSpPr>
        <p:spPr bwMode="auto">
          <a:xfrm>
            <a:off x="99568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6" name="object 615">
            <a:extLst>
              <a:ext uri="{FF2B5EF4-FFF2-40B4-BE49-F238E27FC236}">
                <a16:creationId xmlns:a16="http://schemas.microsoft.com/office/drawing/2014/main" id="{B3622634-333B-48BA-9AC6-137CE44587EE}"/>
              </a:ext>
            </a:extLst>
          </p:cNvPr>
          <p:cNvSpPr>
            <a:spLocks/>
          </p:cNvSpPr>
          <p:nvPr/>
        </p:nvSpPr>
        <p:spPr bwMode="auto">
          <a:xfrm>
            <a:off x="102409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7" name="object 616">
            <a:extLst>
              <a:ext uri="{FF2B5EF4-FFF2-40B4-BE49-F238E27FC236}">
                <a16:creationId xmlns:a16="http://schemas.microsoft.com/office/drawing/2014/main" id="{27B120AB-7E2A-469F-A148-DF0DFF93AAB5}"/>
              </a:ext>
            </a:extLst>
          </p:cNvPr>
          <p:cNvSpPr>
            <a:spLocks/>
          </p:cNvSpPr>
          <p:nvPr/>
        </p:nvSpPr>
        <p:spPr bwMode="auto">
          <a:xfrm>
            <a:off x="106680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7" name="object 617">
            <a:extLst>
              <a:ext uri="{FF2B5EF4-FFF2-40B4-BE49-F238E27FC236}">
                <a16:creationId xmlns:a16="http://schemas.microsoft.com/office/drawing/2014/main" id="{2F6CACA4-7630-4C10-B199-0CE9F4E8F294}"/>
              </a:ext>
            </a:extLst>
          </p:cNvPr>
          <p:cNvSpPr txBox="1"/>
          <p:nvPr/>
        </p:nvSpPr>
        <p:spPr>
          <a:xfrm>
            <a:off x="5984875" y="3690938"/>
            <a:ext cx="16510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105" dirty="0">
                <a:latin typeface="Arial"/>
                <a:cs typeface="Arial"/>
              </a:rPr>
              <a:t>0.25</a:t>
            </a:r>
            <a:endParaRPr sz="700">
              <a:latin typeface="Arial"/>
              <a:cs typeface="Arial"/>
            </a:endParaRPr>
          </a:p>
        </p:txBody>
      </p:sp>
      <p:sp>
        <p:nvSpPr>
          <p:cNvPr id="618" name="object 618">
            <a:extLst>
              <a:ext uri="{FF2B5EF4-FFF2-40B4-BE49-F238E27FC236}">
                <a16:creationId xmlns:a16="http://schemas.microsoft.com/office/drawing/2014/main" id="{0AB998FA-192D-4455-A3E0-0A82B6A9CFBA}"/>
              </a:ext>
            </a:extLst>
          </p:cNvPr>
          <p:cNvSpPr txBox="1"/>
          <p:nvPr/>
        </p:nvSpPr>
        <p:spPr>
          <a:xfrm>
            <a:off x="6092825" y="3221038"/>
            <a:ext cx="68263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619" name="object 619">
            <a:extLst>
              <a:ext uri="{FF2B5EF4-FFF2-40B4-BE49-F238E27FC236}">
                <a16:creationId xmlns:a16="http://schemas.microsoft.com/office/drawing/2014/main" id="{32CB1F9A-3A18-4EE6-A6E5-C6D1390521BB}"/>
              </a:ext>
            </a:extLst>
          </p:cNvPr>
          <p:cNvSpPr txBox="1"/>
          <p:nvPr/>
        </p:nvSpPr>
        <p:spPr>
          <a:xfrm>
            <a:off x="6092825" y="2984500"/>
            <a:ext cx="68263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620" name="object 620">
            <a:extLst>
              <a:ext uri="{FF2B5EF4-FFF2-40B4-BE49-F238E27FC236}">
                <a16:creationId xmlns:a16="http://schemas.microsoft.com/office/drawing/2014/main" id="{108F05CD-9F0B-45AD-BBEB-9847C65EA32C}"/>
              </a:ext>
            </a:extLst>
          </p:cNvPr>
          <p:cNvSpPr txBox="1"/>
          <p:nvPr/>
        </p:nvSpPr>
        <p:spPr>
          <a:xfrm>
            <a:off x="6092825" y="2747963"/>
            <a:ext cx="6826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621" name="object 621">
            <a:extLst>
              <a:ext uri="{FF2B5EF4-FFF2-40B4-BE49-F238E27FC236}">
                <a16:creationId xmlns:a16="http://schemas.microsoft.com/office/drawing/2014/main" id="{C039686B-7BAF-4B49-BFCC-AD5434C441A0}"/>
              </a:ext>
            </a:extLst>
          </p:cNvPr>
          <p:cNvSpPr txBox="1"/>
          <p:nvPr/>
        </p:nvSpPr>
        <p:spPr>
          <a:xfrm>
            <a:off x="6092825" y="2513013"/>
            <a:ext cx="6826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622" name="object 622">
            <a:extLst>
              <a:ext uri="{FF2B5EF4-FFF2-40B4-BE49-F238E27FC236}">
                <a16:creationId xmlns:a16="http://schemas.microsoft.com/office/drawing/2014/main" id="{53D466A1-AAB4-4AA5-925F-23506E510BA5}"/>
              </a:ext>
            </a:extLst>
          </p:cNvPr>
          <p:cNvSpPr txBox="1"/>
          <p:nvPr/>
        </p:nvSpPr>
        <p:spPr>
          <a:xfrm>
            <a:off x="6049963" y="2276475"/>
            <a:ext cx="111125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623" name="object 623">
            <a:extLst>
              <a:ext uri="{FF2B5EF4-FFF2-40B4-BE49-F238E27FC236}">
                <a16:creationId xmlns:a16="http://schemas.microsoft.com/office/drawing/2014/main" id="{666ED02D-698E-48D6-86D8-1A05071D311D}"/>
              </a:ext>
            </a:extLst>
          </p:cNvPr>
          <p:cNvSpPr txBox="1"/>
          <p:nvPr/>
        </p:nvSpPr>
        <p:spPr>
          <a:xfrm>
            <a:off x="6049963" y="2041525"/>
            <a:ext cx="111125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3</a:t>
            </a: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624" name="object 624">
            <a:extLst>
              <a:ext uri="{FF2B5EF4-FFF2-40B4-BE49-F238E27FC236}">
                <a16:creationId xmlns:a16="http://schemas.microsoft.com/office/drawing/2014/main" id="{3548BD41-F391-40BE-A022-470174990B04}"/>
              </a:ext>
            </a:extLst>
          </p:cNvPr>
          <p:cNvSpPr txBox="1"/>
          <p:nvPr/>
        </p:nvSpPr>
        <p:spPr>
          <a:xfrm>
            <a:off x="6049963" y="1804988"/>
            <a:ext cx="111125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6</a:t>
            </a: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625" name="object 625">
            <a:extLst>
              <a:ext uri="{FF2B5EF4-FFF2-40B4-BE49-F238E27FC236}">
                <a16:creationId xmlns:a16="http://schemas.microsoft.com/office/drawing/2014/main" id="{53B9B8D3-8355-4A18-9346-892E38FA1342}"/>
              </a:ext>
            </a:extLst>
          </p:cNvPr>
          <p:cNvSpPr txBox="1"/>
          <p:nvPr/>
        </p:nvSpPr>
        <p:spPr>
          <a:xfrm>
            <a:off x="6007100" y="1570038"/>
            <a:ext cx="153988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128</a:t>
            </a:r>
            <a:endParaRPr sz="700">
              <a:latin typeface="Arial"/>
              <a:cs typeface="Arial"/>
            </a:endParaRPr>
          </a:p>
        </p:txBody>
      </p:sp>
      <p:sp>
        <p:nvSpPr>
          <p:cNvPr id="44657" name="object 626">
            <a:extLst>
              <a:ext uri="{FF2B5EF4-FFF2-40B4-BE49-F238E27FC236}">
                <a16:creationId xmlns:a16="http://schemas.microsoft.com/office/drawing/2014/main" id="{3B0861C1-169A-4BB7-A276-929FE1225FFB}"/>
              </a:ext>
            </a:extLst>
          </p:cNvPr>
          <p:cNvSpPr>
            <a:spLocks/>
          </p:cNvSpPr>
          <p:nvPr/>
        </p:nvSpPr>
        <p:spPr bwMode="auto">
          <a:xfrm>
            <a:off x="6184900" y="1639888"/>
            <a:ext cx="0" cy="2128837"/>
          </a:xfrm>
          <a:custGeom>
            <a:avLst/>
            <a:gdLst>
              <a:gd name="T0" fmla="*/ 2127847 h 2127885"/>
              <a:gd name="T1" fmla="*/ 0 h 2127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885">
                <a:moveTo>
                  <a:pt x="0" y="2127847"/>
                </a:moveTo>
                <a:lnTo>
                  <a:pt x="0" y="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58" name="object 627">
            <a:extLst>
              <a:ext uri="{FF2B5EF4-FFF2-40B4-BE49-F238E27FC236}">
                <a16:creationId xmlns:a16="http://schemas.microsoft.com/office/drawing/2014/main" id="{CE66F212-A88E-407F-A78A-3FFFA8B9E6A9}"/>
              </a:ext>
            </a:extLst>
          </p:cNvPr>
          <p:cNvSpPr>
            <a:spLocks/>
          </p:cNvSpPr>
          <p:nvPr/>
        </p:nvSpPr>
        <p:spPr bwMode="auto">
          <a:xfrm>
            <a:off x="6157913" y="376555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59" name="object 628">
            <a:extLst>
              <a:ext uri="{FF2B5EF4-FFF2-40B4-BE49-F238E27FC236}">
                <a16:creationId xmlns:a16="http://schemas.microsoft.com/office/drawing/2014/main" id="{B265A5CA-E82B-4BF9-B5CB-56F9B3D0791A}"/>
              </a:ext>
            </a:extLst>
          </p:cNvPr>
          <p:cNvSpPr>
            <a:spLocks/>
          </p:cNvSpPr>
          <p:nvPr/>
        </p:nvSpPr>
        <p:spPr bwMode="auto">
          <a:xfrm>
            <a:off x="6157913" y="353060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0" name="object 629">
            <a:extLst>
              <a:ext uri="{FF2B5EF4-FFF2-40B4-BE49-F238E27FC236}">
                <a16:creationId xmlns:a16="http://schemas.microsoft.com/office/drawing/2014/main" id="{017AC81D-EB90-4BD7-A816-A5220ADDE3A4}"/>
              </a:ext>
            </a:extLst>
          </p:cNvPr>
          <p:cNvSpPr>
            <a:spLocks/>
          </p:cNvSpPr>
          <p:nvPr/>
        </p:nvSpPr>
        <p:spPr bwMode="auto">
          <a:xfrm>
            <a:off x="6157913" y="3294063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1" name="object 630">
            <a:extLst>
              <a:ext uri="{FF2B5EF4-FFF2-40B4-BE49-F238E27FC236}">
                <a16:creationId xmlns:a16="http://schemas.microsoft.com/office/drawing/2014/main" id="{7CF144FA-C7A7-4738-81D7-FAB9A9DB9C82}"/>
              </a:ext>
            </a:extLst>
          </p:cNvPr>
          <p:cNvSpPr>
            <a:spLocks/>
          </p:cNvSpPr>
          <p:nvPr/>
        </p:nvSpPr>
        <p:spPr bwMode="auto">
          <a:xfrm>
            <a:off x="6157913" y="305752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2" name="object 631">
            <a:extLst>
              <a:ext uri="{FF2B5EF4-FFF2-40B4-BE49-F238E27FC236}">
                <a16:creationId xmlns:a16="http://schemas.microsoft.com/office/drawing/2014/main" id="{F6D1D22A-C232-476C-AEDF-DDD885F42348}"/>
              </a:ext>
            </a:extLst>
          </p:cNvPr>
          <p:cNvSpPr>
            <a:spLocks/>
          </p:cNvSpPr>
          <p:nvPr/>
        </p:nvSpPr>
        <p:spPr bwMode="auto">
          <a:xfrm>
            <a:off x="6157913" y="282257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3" name="object 632">
            <a:extLst>
              <a:ext uri="{FF2B5EF4-FFF2-40B4-BE49-F238E27FC236}">
                <a16:creationId xmlns:a16="http://schemas.microsoft.com/office/drawing/2014/main" id="{98B176B2-8F1B-4567-AEA2-DE4154F7794F}"/>
              </a:ext>
            </a:extLst>
          </p:cNvPr>
          <p:cNvSpPr>
            <a:spLocks/>
          </p:cNvSpPr>
          <p:nvPr/>
        </p:nvSpPr>
        <p:spPr bwMode="auto">
          <a:xfrm>
            <a:off x="6157913" y="258762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4" name="object 633">
            <a:extLst>
              <a:ext uri="{FF2B5EF4-FFF2-40B4-BE49-F238E27FC236}">
                <a16:creationId xmlns:a16="http://schemas.microsoft.com/office/drawing/2014/main" id="{82BA41FF-CC74-48D1-8E8B-338E3A310EA3}"/>
              </a:ext>
            </a:extLst>
          </p:cNvPr>
          <p:cNvSpPr>
            <a:spLocks/>
          </p:cNvSpPr>
          <p:nvPr/>
        </p:nvSpPr>
        <p:spPr bwMode="auto">
          <a:xfrm>
            <a:off x="6157913" y="2351088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5" name="object 634">
            <a:extLst>
              <a:ext uri="{FF2B5EF4-FFF2-40B4-BE49-F238E27FC236}">
                <a16:creationId xmlns:a16="http://schemas.microsoft.com/office/drawing/2014/main" id="{A94E6F7C-181C-4664-9BD4-C704980DC4CB}"/>
              </a:ext>
            </a:extLst>
          </p:cNvPr>
          <p:cNvSpPr>
            <a:spLocks/>
          </p:cNvSpPr>
          <p:nvPr/>
        </p:nvSpPr>
        <p:spPr bwMode="auto">
          <a:xfrm>
            <a:off x="6157913" y="2116138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6" name="object 635">
            <a:extLst>
              <a:ext uri="{FF2B5EF4-FFF2-40B4-BE49-F238E27FC236}">
                <a16:creationId xmlns:a16="http://schemas.microsoft.com/office/drawing/2014/main" id="{CAF7BEC6-453E-4BD6-9BA3-6FD62A09C737}"/>
              </a:ext>
            </a:extLst>
          </p:cNvPr>
          <p:cNvSpPr>
            <a:spLocks/>
          </p:cNvSpPr>
          <p:nvPr/>
        </p:nvSpPr>
        <p:spPr bwMode="auto">
          <a:xfrm>
            <a:off x="6157913" y="187960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7" name="object 636">
            <a:extLst>
              <a:ext uri="{FF2B5EF4-FFF2-40B4-BE49-F238E27FC236}">
                <a16:creationId xmlns:a16="http://schemas.microsoft.com/office/drawing/2014/main" id="{8708B937-D37A-4D13-B984-A8CFC2CC1973}"/>
              </a:ext>
            </a:extLst>
          </p:cNvPr>
          <p:cNvSpPr>
            <a:spLocks/>
          </p:cNvSpPr>
          <p:nvPr/>
        </p:nvSpPr>
        <p:spPr bwMode="auto">
          <a:xfrm>
            <a:off x="6157913" y="1643063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8" name="object 637">
            <a:extLst>
              <a:ext uri="{FF2B5EF4-FFF2-40B4-BE49-F238E27FC236}">
                <a16:creationId xmlns:a16="http://schemas.microsoft.com/office/drawing/2014/main" id="{A0CACDBE-0C20-4256-991E-465284B9BF27}"/>
              </a:ext>
            </a:extLst>
          </p:cNvPr>
          <p:cNvSpPr>
            <a:spLocks/>
          </p:cNvSpPr>
          <p:nvPr/>
        </p:nvSpPr>
        <p:spPr bwMode="auto">
          <a:xfrm>
            <a:off x="6253163" y="3203575"/>
            <a:ext cx="2989262" cy="331788"/>
          </a:xfrm>
          <a:custGeom>
            <a:avLst/>
            <a:gdLst>
              <a:gd name="T0" fmla="*/ 40643 w 2989579"/>
              <a:gd name="T1" fmla="*/ 140375 h 332104"/>
              <a:gd name="T2" fmla="*/ 83220 w 2989579"/>
              <a:gd name="T3" fmla="*/ 192267 h 332104"/>
              <a:gd name="T4" fmla="*/ 125796 w 2989579"/>
              <a:gd name="T5" fmla="*/ 244175 h 332104"/>
              <a:gd name="T6" fmla="*/ 179512 w 2989579"/>
              <a:gd name="T7" fmla="*/ 275270 h 332104"/>
              <a:gd name="T8" fmla="*/ 236609 w 2989579"/>
              <a:gd name="T9" fmla="*/ 300108 h 332104"/>
              <a:gd name="T10" fmla="*/ 291267 w 2989579"/>
              <a:gd name="T11" fmla="*/ 315870 h 332104"/>
              <a:gd name="T12" fmla="*/ 341764 w 2989579"/>
              <a:gd name="T13" fmla="*/ 275421 h 332104"/>
              <a:gd name="T14" fmla="*/ 392262 w 2989579"/>
              <a:gd name="T15" fmla="*/ 234972 h 332104"/>
              <a:gd name="T16" fmla="*/ 426847 w 2989579"/>
              <a:gd name="T17" fmla="*/ 214403 h 332104"/>
              <a:gd name="T18" fmla="*/ 475482 w 2989579"/>
              <a:gd name="T19" fmla="*/ 234686 h 332104"/>
              <a:gd name="T20" fmla="*/ 536416 w 2989579"/>
              <a:gd name="T21" fmla="*/ 244470 h 332104"/>
              <a:gd name="T22" fmla="*/ 571628 w 2989579"/>
              <a:gd name="T23" fmla="*/ 263398 h 332104"/>
              <a:gd name="T24" fmla="*/ 620824 w 2989579"/>
              <a:gd name="T25" fmla="*/ 278107 h 332104"/>
              <a:gd name="T26" fmla="*/ 657019 w 2989579"/>
              <a:gd name="T27" fmla="*/ 276305 h 332104"/>
              <a:gd name="T28" fmla="*/ 720905 w 2989579"/>
              <a:gd name="T29" fmla="*/ 296243 h 332104"/>
              <a:gd name="T30" fmla="*/ 770242 w 2989579"/>
              <a:gd name="T31" fmla="*/ 310515 h 332104"/>
              <a:gd name="T32" fmla="*/ 803626 w 2989579"/>
              <a:gd name="T33" fmla="*/ 308158 h 332104"/>
              <a:gd name="T34" fmla="*/ 870885 w 2989579"/>
              <a:gd name="T35" fmla="*/ 326126 h 332104"/>
              <a:gd name="T36" fmla="*/ 928938 w 2989579"/>
              <a:gd name="T37" fmla="*/ 316409 h 332104"/>
              <a:gd name="T38" fmla="*/ 979400 w 2989579"/>
              <a:gd name="T39" fmla="*/ 296193 h 332104"/>
              <a:gd name="T40" fmla="*/ 1039139 w 2989579"/>
              <a:gd name="T41" fmla="*/ 283268 h 332104"/>
              <a:gd name="T42" fmla="*/ 1106258 w 2989579"/>
              <a:gd name="T43" fmla="*/ 265806 h 332104"/>
              <a:gd name="T44" fmla="*/ 1139853 w 2989579"/>
              <a:gd name="T45" fmla="*/ 268096 h 332104"/>
              <a:gd name="T46" fmla="*/ 1183427 w 2989579"/>
              <a:gd name="T47" fmla="*/ 235351 h 332104"/>
              <a:gd name="T48" fmla="*/ 1222012 w 2989579"/>
              <a:gd name="T49" fmla="*/ 219059 h 332104"/>
              <a:gd name="T50" fmla="*/ 1265516 w 2989579"/>
              <a:gd name="T51" fmla="*/ 182062 h 332104"/>
              <a:gd name="T52" fmla="*/ 1303187 w 2989579"/>
              <a:gd name="T53" fmla="*/ 169432 h 332104"/>
              <a:gd name="T54" fmla="*/ 1347042 w 2989579"/>
              <a:gd name="T55" fmla="*/ 139062 h 332104"/>
              <a:gd name="T56" fmla="*/ 1378669 w 2989579"/>
              <a:gd name="T57" fmla="*/ 112758 h 332104"/>
              <a:gd name="T58" fmla="*/ 1434994 w 2989579"/>
              <a:gd name="T59" fmla="*/ 100701 h 332104"/>
              <a:gd name="T60" fmla="*/ 1470276 w 2989579"/>
              <a:gd name="T61" fmla="*/ 144147 h 332104"/>
              <a:gd name="T62" fmla="*/ 1498710 w 2989579"/>
              <a:gd name="T63" fmla="*/ 178686 h 332104"/>
              <a:gd name="T64" fmla="*/ 1534095 w 2989579"/>
              <a:gd name="T65" fmla="*/ 222014 h 332104"/>
              <a:gd name="T66" fmla="*/ 1564564 w 2989579"/>
              <a:gd name="T67" fmla="*/ 254212 h 332104"/>
              <a:gd name="T68" fmla="*/ 1608490 w 2989579"/>
              <a:gd name="T69" fmla="*/ 287832 h 332104"/>
              <a:gd name="T70" fmla="*/ 1640397 w 2989579"/>
              <a:gd name="T71" fmla="*/ 288733 h 332104"/>
              <a:gd name="T72" fmla="*/ 1704213 w 2989579"/>
              <a:gd name="T73" fmla="*/ 319095 h 332104"/>
              <a:gd name="T74" fmla="*/ 1761211 w 2989579"/>
              <a:gd name="T75" fmla="*/ 331927 h 332104"/>
              <a:gd name="T76" fmla="*/ 1822005 w 2989579"/>
              <a:gd name="T77" fmla="*/ 331927 h 332104"/>
              <a:gd name="T78" fmla="*/ 1872889 w 2989579"/>
              <a:gd name="T79" fmla="*/ 308595 h 332104"/>
              <a:gd name="T80" fmla="*/ 1904375 w 2989579"/>
              <a:gd name="T81" fmla="*/ 245447 h 332104"/>
              <a:gd name="T82" fmla="*/ 1930730 w 2989579"/>
              <a:gd name="T83" fmla="*/ 212112 h 332104"/>
              <a:gd name="T84" fmla="*/ 1971142 w 2989579"/>
              <a:gd name="T85" fmla="*/ 169878 h 332104"/>
              <a:gd name="T86" fmla="*/ 2009024 w 2989579"/>
              <a:gd name="T87" fmla="*/ 133395 h 332104"/>
              <a:gd name="T88" fmla="*/ 2067990 w 2989579"/>
              <a:gd name="T89" fmla="*/ 151144 h 332104"/>
              <a:gd name="T90" fmla="*/ 2130892 w 2989579"/>
              <a:gd name="T91" fmla="*/ 160347 h 332104"/>
              <a:gd name="T92" fmla="*/ 2163081 w 2989579"/>
              <a:gd name="T93" fmla="*/ 169988 h 332104"/>
              <a:gd name="T94" fmla="*/ 2225702 w 2989579"/>
              <a:gd name="T95" fmla="*/ 195020 h 332104"/>
              <a:gd name="T96" fmla="*/ 2284035 w 2989579"/>
              <a:gd name="T97" fmla="*/ 216028 h 332104"/>
              <a:gd name="T98" fmla="*/ 2341736 w 2989579"/>
              <a:gd name="T99" fmla="*/ 229078 h 332104"/>
              <a:gd name="T100" fmla="*/ 2394377 w 2989579"/>
              <a:gd name="T101" fmla="*/ 236134 h 332104"/>
              <a:gd name="T102" fmla="*/ 2455171 w 2989579"/>
              <a:gd name="T103" fmla="*/ 240605 h 332104"/>
              <a:gd name="T104" fmla="*/ 2487781 w 2989579"/>
              <a:gd name="T105" fmla="*/ 243855 h 332104"/>
              <a:gd name="T106" fmla="*/ 2554478 w 2989579"/>
              <a:gd name="T107" fmla="*/ 265629 h 332104"/>
              <a:gd name="T108" fmla="*/ 2600513 w 2989579"/>
              <a:gd name="T109" fmla="*/ 235612 h 332104"/>
              <a:gd name="T110" fmla="*/ 2635583 w 2989579"/>
              <a:gd name="T111" fmla="*/ 216962 h 332104"/>
              <a:gd name="T112" fmla="*/ 2691316 w 2989579"/>
              <a:gd name="T113" fmla="*/ 193336 h 332104"/>
              <a:gd name="T114" fmla="*/ 2736086 w 2989579"/>
              <a:gd name="T115" fmla="*/ 159227 h 332104"/>
              <a:gd name="T116" fmla="*/ 2789710 w 2989579"/>
              <a:gd name="T117" fmla="*/ 119393 h 332104"/>
              <a:gd name="T118" fmla="*/ 2821688 w 2989579"/>
              <a:gd name="T119" fmla="*/ 99623 h 332104"/>
              <a:gd name="T120" fmla="*/ 2881428 w 2989579"/>
              <a:gd name="T121" fmla="*/ 73437 h 332104"/>
              <a:gd name="T122" fmla="*/ 2926548 w 2989579"/>
              <a:gd name="T123" fmla="*/ 45955 h 332104"/>
              <a:gd name="T124" fmla="*/ 2978908 w 2989579"/>
              <a:gd name="T125" fmla="*/ 3165 h 33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89579" h="332104">
                <a:moveTo>
                  <a:pt x="7224" y="86202"/>
                </a:moveTo>
                <a:lnTo>
                  <a:pt x="0" y="94698"/>
                </a:lnTo>
                <a:lnTo>
                  <a:pt x="1967" y="97089"/>
                </a:lnTo>
                <a:lnTo>
                  <a:pt x="5172" y="97122"/>
                </a:lnTo>
                <a:lnTo>
                  <a:pt x="9157" y="92433"/>
                </a:lnTo>
                <a:lnTo>
                  <a:pt x="9185" y="88593"/>
                </a:lnTo>
                <a:lnTo>
                  <a:pt x="7224" y="86202"/>
                </a:lnTo>
                <a:close/>
              </a:path>
              <a:path w="2989579" h="332104">
                <a:moveTo>
                  <a:pt x="23347" y="109727"/>
                </a:moveTo>
                <a:lnTo>
                  <a:pt x="19355" y="114417"/>
                </a:lnTo>
                <a:lnTo>
                  <a:pt x="19437" y="118391"/>
                </a:lnTo>
                <a:lnTo>
                  <a:pt x="23256" y="123047"/>
                </a:lnTo>
                <a:lnTo>
                  <a:pt x="26460" y="123081"/>
                </a:lnTo>
                <a:lnTo>
                  <a:pt x="30445" y="118391"/>
                </a:lnTo>
                <a:lnTo>
                  <a:pt x="30363" y="114417"/>
                </a:lnTo>
                <a:lnTo>
                  <a:pt x="26552" y="109761"/>
                </a:lnTo>
                <a:lnTo>
                  <a:pt x="23347" y="109727"/>
                </a:lnTo>
                <a:close/>
              </a:path>
              <a:path w="2989579" h="332104">
                <a:moveTo>
                  <a:pt x="44635" y="135685"/>
                </a:moveTo>
                <a:lnTo>
                  <a:pt x="40643" y="140375"/>
                </a:lnTo>
                <a:lnTo>
                  <a:pt x="40719" y="144341"/>
                </a:lnTo>
                <a:lnTo>
                  <a:pt x="44537" y="148997"/>
                </a:lnTo>
                <a:lnTo>
                  <a:pt x="47742" y="149031"/>
                </a:lnTo>
                <a:lnTo>
                  <a:pt x="51734" y="144341"/>
                </a:lnTo>
                <a:lnTo>
                  <a:pt x="51658" y="140375"/>
                </a:lnTo>
                <a:lnTo>
                  <a:pt x="47833" y="135719"/>
                </a:lnTo>
                <a:lnTo>
                  <a:pt x="44635" y="135685"/>
                </a:lnTo>
                <a:close/>
              </a:path>
              <a:path w="2989579" h="332104">
                <a:moveTo>
                  <a:pt x="65917" y="161635"/>
                </a:moveTo>
                <a:lnTo>
                  <a:pt x="61932" y="166325"/>
                </a:lnTo>
                <a:lnTo>
                  <a:pt x="62014" y="170299"/>
                </a:lnTo>
                <a:lnTo>
                  <a:pt x="65825" y="174956"/>
                </a:lnTo>
                <a:lnTo>
                  <a:pt x="69030" y="174989"/>
                </a:lnTo>
                <a:lnTo>
                  <a:pt x="73015" y="170299"/>
                </a:lnTo>
                <a:lnTo>
                  <a:pt x="72933" y="166325"/>
                </a:lnTo>
                <a:lnTo>
                  <a:pt x="69121" y="161669"/>
                </a:lnTo>
                <a:lnTo>
                  <a:pt x="65917" y="161635"/>
                </a:lnTo>
                <a:close/>
              </a:path>
              <a:path w="2989579" h="332104">
                <a:moveTo>
                  <a:pt x="87212" y="187585"/>
                </a:moveTo>
                <a:lnTo>
                  <a:pt x="83220" y="192267"/>
                </a:lnTo>
                <a:lnTo>
                  <a:pt x="83308" y="196258"/>
                </a:lnTo>
                <a:lnTo>
                  <a:pt x="87099" y="200906"/>
                </a:lnTo>
                <a:lnTo>
                  <a:pt x="90304" y="200948"/>
                </a:lnTo>
                <a:lnTo>
                  <a:pt x="94303" y="196258"/>
                </a:lnTo>
                <a:lnTo>
                  <a:pt x="94338" y="192427"/>
                </a:lnTo>
                <a:lnTo>
                  <a:pt x="90417" y="187627"/>
                </a:lnTo>
                <a:lnTo>
                  <a:pt x="87212" y="187585"/>
                </a:lnTo>
                <a:close/>
              </a:path>
              <a:path w="2989579" h="332104">
                <a:moveTo>
                  <a:pt x="108500" y="213544"/>
                </a:moveTo>
                <a:lnTo>
                  <a:pt x="104508" y="218225"/>
                </a:lnTo>
                <a:lnTo>
                  <a:pt x="104597" y="222216"/>
                </a:lnTo>
                <a:lnTo>
                  <a:pt x="108388" y="226855"/>
                </a:lnTo>
                <a:lnTo>
                  <a:pt x="111592" y="226898"/>
                </a:lnTo>
                <a:lnTo>
                  <a:pt x="115584" y="222216"/>
                </a:lnTo>
                <a:lnTo>
                  <a:pt x="115496" y="218225"/>
                </a:lnTo>
                <a:lnTo>
                  <a:pt x="111705" y="213586"/>
                </a:lnTo>
                <a:lnTo>
                  <a:pt x="108500" y="213544"/>
                </a:lnTo>
                <a:close/>
              </a:path>
              <a:path w="2989579" h="332104">
                <a:moveTo>
                  <a:pt x="129788" y="239494"/>
                </a:moveTo>
                <a:lnTo>
                  <a:pt x="125796" y="244175"/>
                </a:lnTo>
                <a:lnTo>
                  <a:pt x="125885" y="248166"/>
                </a:lnTo>
                <a:lnTo>
                  <a:pt x="129676" y="252814"/>
                </a:lnTo>
                <a:lnTo>
                  <a:pt x="132881" y="252856"/>
                </a:lnTo>
                <a:lnTo>
                  <a:pt x="136873" y="248166"/>
                </a:lnTo>
                <a:lnTo>
                  <a:pt x="136908" y="244335"/>
                </a:lnTo>
                <a:lnTo>
                  <a:pt x="132993" y="239536"/>
                </a:lnTo>
                <a:lnTo>
                  <a:pt x="129788" y="239494"/>
                </a:lnTo>
                <a:close/>
              </a:path>
              <a:path w="2989579" h="332104">
                <a:moveTo>
                  <a:pt x="153846" y="261183"/>
                </a:moveTo>
                <a:lnTo>
                  <a:pt x="150964" y="262850"/>
                </a:lnTo>
                <a:lnTo>
                  <a:pt x="149130" y="269182"/>
                </a:lnTo>
                <a:lnTo>
                  <a:pt x="150521" y="272634"/>
                </a:lnTo>
                <a:lnTo>
                  <a:pt x="155814" y="274840"/>
                </a:lnTo>
                <a:lnTo>
                  <a:pt x="158695" y="273165"/>
                </a:lnTo>
                <a:lnTo>
                  <a:pt x="160529" y="266841"/>
                </a:lnTo>
                <a:lnTo>
                  <a:pt x="159138" y="263389"/>
                </a:lnTo>
                <a:lnTo>
                  <a:pt x="153846" y="261183"/>
                </a:lnTo>
                <a:close/>
              </a:path>
              <a:path w="2989579" h="332104">
                <a:moveTo>
                  <a:pt x="182394" y="273602"/>
                </a:moveTo>
                <a:lnTo>
                  <a:pt x="179512" y="275270"/>
                </a:lnTo>
                <a:lnTo>
                  <a:pt x="177678" y="281593"/>
                </a:lnTo>
                <a:lnTo>
                  <a:pt x="179070" y="285053"/>
                </a:lnTo>
                <a:lnTo>
                  <a:pt x="184362" y="287259"/>
                </a:lnTo>
                <a:lnTo>
                  <a:pt x="187243" y="285584"/>
                </a:lnTo>
                <a:lnTo>
                  <a:pt x="189078" y="279261"/>
                </a:lnTo>
                <a:lnTo>
                  <a:pt x="187686" y="275800"/>
                </a:lnTo>
                <a:lnTo>
                  <a:pt x="182394" y="273602"/>
                </a:lnTo>
                <a:close/>
              </a:path>
              <a:path w="2989579" h="332104">
                <a:moveTo>
                  <a:pt x="210942" y="286022"/>
                </a:moveTo>
                <a:lnTo>
                  <a:pt x="208061" y="287689"/>
                </a:lnTo>
                <a:lnTo>
                  <a:pt x="206219" y="294012"/>
                </a:lnTo>
                <a:lnTo>
                  <a:pt x="207618" y="297473"/>
                </a:lnTo>
                <a:lnTo>
                  <a:pt x="212910" y="299670"/>
                </a:lnTo>
                <a:lnTo>
                  <a:pt x="215792" y="298003"/>
                </a:lnTo>
                <a:lnTo>
                  <a:pt x="217626" y="291680"/>
                </a:lnTo>
                <a:lnTo>
                  <a:pt x="216235" y="288219"/>
                </a:lnTo>
                <a:lnTo>
                  <a:pt x="210942" y="286022"/>
                </a:lnTo>
                <a:close/>
              </a:path>
              <a:path w="2989579" h="332104">
                <a:moveTo>
                  <a:pt x="239491" y="298433"/>
                </a:moveTo>
                <a:lnTo>
                  <a:pt x="236609" y="300108"/>
                </a:lnTo>
                <a:lnTo>
                  <a:pt x="234768" y="306431"/>
                </a:lnTo>
                <a:lnTo>
                  <a:pt x="236166" y="309892"/>
                </a:lnTo>
                <a:lnTo>
                  <a:pt x="241459" y="312090"/>
                </a:lnTo>
                <a:lnTo>
                  <a:pt x="244340" y="310422"/>
                </a:lnTo>
                <a:lnTo>
                  <a:pt x="246174" y="304099"/>
                </a:lnTo>
                <a:lnTo>
                  <a:pt x="244783" y="300639"/>
                </a:lnTo>
                <a:lnTo>
                  <a:pt x="239491" y="298433"/>
                </a:lnTo>
                <a:close/>
              </a:path>
              <a:path w="2989579" h="332104">
                <a:moveTo>
                  <a:pt x="268039" y="310852"/>
                </a:moveTo>
                <a:lnTo>
                  <a:pt x="265157" y="312527"/>
                </a:lnTo>
                <a:lnTo>
                  <a:pt x="263316" y="318851"/>
                </a:lnTo>
                <a:lnTo>
                  <a:pt x="264715" y="322303"/>
                </a:lnTo>
                <a:lnTo>
                  <a:pt x="270000" y="324509"/>
                </a:lnTo>
                <a:lnTo>
                  <a:pt x="272888" y="322842"/>
                </a:lnTo>
                <a:lnTo>
                  <a:pt x="274723" y="316510"/>
                </a:lnTo>
                <a:lnTo>
                  <a:pt x="273331" y="313058"/>
                </a:lnTo>
                <a:lnTo>
                  <a:pt x="268039" y="310852"/>
                </a:lnTo>
                <a:close/>
              </a:path>
              <a:path w="2989579" h="332104">
                <a:moveTo>
                  <a:pt x="295885" y="312064"/>
                </a:moveTo>
                <a:lnTo>
                  <a:pt x="291267" y="315870"/>
                </a:lnTo>
                <a:lnTo>
                  <a:pt x="290684" y="319642"/>
                </a:lnTo>
                <a:lnTo>
                  <a:pt x="293853" y="325157"/>
                </a:lnTo>
                <a:lnTo>
                  <a:pt x="297002" y="325856"/>
                </a:lnTo>
                <a:lnTo>
                  <a:pt x="301620" y="322059"/>
                </a:lnTo>
                <a:lnTo>
                  <a:pt x="302203" y="318287"/>
                </a:lnTo>
                <a:lnTo>
                  <a:pt x="299033" y="312772"/>
                </a:lnTo>
                <a:lnTo>
                  <a:pt x="295885" y="312064"/>
                </a:lnTo>
                <a:close/>
              </a:path>
              <a:path w="2989579" h="332104">
                <a:moveTo>
                  <a:pt x="321137" y="291840"/>
                </a:moveTo>
                <a:lnTo>
                  <a:pt x="316519" y="295646"/>
                </a:lnTo>
                <a:lnTo>
                  <a:pt x="315936" y="299418"/>
                </a:lnTo>
                <a:lnTo>
                  <a:pt x="319099" y="304933"/>
                </a:lnTo>
                <a:lnTo>
                  <a:pt x="322247" y="305632"/>
                </a:lnTo>
                <a:lnTo>
                  <a:pt x="326865" y="301834"/>
                </a:lnTo>
                <a:lnTo>
                  <a:pt x="327448" y="298062"/>
                </a:lnTo>
                <a:lnTo>
                  <a:pt x="324285" y="292547"/>
                </a:lnTo>
                <a:lnTo>
                  <a:pt x="321137" y="291840"/>
                </a:lnTo>
                <a:close/>
              </a:path>
              <a:path w="2989579" h="332104">
                <a:moveTo>
                  <a:pt x="346382" y="271615"/>
                </a:moveTo>
                <a:lnTo>
                  <a:pt x="341764" y="275421"/>
                </a:lnTo>
                <a:lnTo>
                  <a:pt x="341181" y="279193"/>
                </a:lnTo>
                <a:lnTo>
                  <a:pt x="344351" y="284708"/>
                </a:lnTo>
                <a:lnTo>
                  <a:pt x="347499" y="285407"/>
                </a:lnTo>
                <a:lnTo>
                  <a:pt x="352110" y="281610"/>
                </a:lnTo>
                <a:lnTo>
                  <a:pt x="352700" y="277838"/>
                </a:lnTo>
                <a:lnTo>
                  <a:pt x="349530" y="272323"/>
                </a:lnTo>
                <a:lnTo>
                  <a:pt x="346382" y="271615"/>
                </a:lnTo>
                <a:close/>
              </a:path>
              <a:path w="2989579" h="332104">
                <a:moveTo>
                  <a:pt x="371627" y="251391"/>
                </a:moveTo>
                <a:lnTo>
                  <a:pt x="367016" y="255197"/>
                </a:lnTo>
                <a:lnTo>
                  <a:pt x="366433" y="258969"/>
                </a:lnTo>
                <a:lnTo>
                  <a:pt x="369596" y="264484"/>
                </a:lnTo>
                <a:lnTo>
                  <a:pt x="372744" y="265183"/>
                </a:lnTo>
                <a:lnTo>
                  <a:pt x="377362" y="261385"/>
                </a:lnTo>
                <a:lnTo>
                  <a:pt x="377945" y="257613"/>
                </a:lnTo>
                <a:lnTo>
                  <a:pt x="374783" y="252098"/>
                </a:lnTo>
                <a:lnTo>
                  <a:pt x="371627" y="251391"/>
                </a:lnTo>
                <a:close/>
              </a:path>
              <a:path w="2989579" h="332104">
                <a:moveTo>
                  <a:pt x="396907" y="231166"/>
                </a:moveTo>
                <a:lnTo>
                  <a:pt x="392262" y="234972"/>
                </a:lnTo>
                <a:lnTo>
                  <a:pt x="391678" y="238744"/>
                </a:lnTo>
                <a:lnTo>
                  <a:pt x="394841" y="244259"/>
                </a:lnTo>
                <a:lnTo>
                  <a:pt x="397961" y="244958"/>
                </a:lnTo>
                <a:lnTo>
                  <a:pt x="402600" y="241161"/>
                </a:lnTo>
                <a:lnTo>
                  <a:pt x="403162" y="237389"/>
                </a:lnTo>
                <a:lnTo>
                  <a:pt x="401616" y="234627"/>
                </a:lnTo>
                <a:lnTo>
                  <a:pt x="400000" y="231874"/>
                </a:lnTo>
                <a:lnTo>
                  <a:pt x="396907" y="231166"/>
                </a:lnTo>
                <a:close/>
              </a:path>
              <a:path w="2989579" h="332104">
                <a:moveTo>
                  <a:pt x="422138" y="210942"/>
                </a:moveTo>
                <a:lnTo>
                  <a:pt x="417500" y="214748"/>
                </a:lnTo>
                <a:lnTo>
                  <a:pt x="416937" y="218520"/>
                </a:lnTo>
                <a:lnTo>
                  <a:pt x="418484" y="221282"/>
                </a:lnTo>
                <a:lnTo>
                  <a:pt x="420100" y="224035"/>
                </a:lnTo>
                <a:lnTo>
                  <a:pt x="423263" y="224734"/>
                </a:lnTo>
                <a:lnTo>
                  <a:pt x="425512" y="222839"/>
                </a:lnTo>
                <a:lnTo>
                  <a:pt x="427831" y="220936"/>
                </a:lnTo>
                <a:lnTo>
                  <a:pt x="428464" y="217164"/>
                </a:lnTo>
                <a:lnTo>
                  <a:pt x="426847" y="214403"/>
                </a:lnTo>
                <a:lnTo>
                  <a:pt x="425301" y="211649"/>
                </a:lnTo>
                <a:lnTo>
                  <a:pt x="422138" y="210942"/>
                </a:lnTo>
                <a:close/>
              </a:path>
              <a:path w="2989579" h="332104">
                <a:moveTo>
                  <a:pt x="449337" y="212365"/>
                </a:moveTo>
                <a:lnTo>
                  <a:pt x="446526" y="214192"/>
                </a:lnTo>
                <a:lnTo>
                  <a:pt x="445618" y="217669"/>
                </a:lnTo>
                <a:lnTo>
                  <a:pt x="444909" y="220608"/>
                </a:lnTo>
                <a:lnTo>
                  <a:pt x="446456" y="223984"/>
                </a:lnTo>
                <a:lnTo>
                  <a:pt x="451797" y="225904"/>
                </a:lnTo>
                <a:lnTo>
                  <a:pt x="454608" y="224085"/>
                </a:lnTo>
                <a:lnTo>
                  <a:pt x="455452" y="220608"/>
                </a:lnTo>
                <a:lnTo>
                  <a:pt x="456225" y="217669"/>
                </a:lnTo>
                <a:lnTo>
                  <a:pt x="454679" y="214293"/>
                </a:lnTo>
                <a:lnTo>
                  <a:pt x="449337" y="212365"/>
                </a:lnTo>
                <a:close/>
              </a:path>
              <a:path w="2989579" h="332104">
                <a:moveTo>
                  <a:pt x="478363" y="223067"/>
                </a:moveTo>
                <a:lnTo>
                  <a:pt x="475552" y="224894"/>
                </a:lnTo>
                <a:lnTo>
                  <a:pt x="474644" y="228371"/>
                </a:lnTo>
                <a:lnTo>
                  <a:pt x="473936" y="231301"/>
                </a:lnTo>
                <a:lnTo>
                  <a:pt x="475482" y="234686"/>
                </a:lnTo>
                <a:lnTo>
                  <a:pt x="480823" y="236606"/>
                </a:lnTo>
                <a:lnTo>
                  <a:pt x="483634" y="234787"/>
                </a:lnTo>
                <a:lnTo>
                  <a:pt x="484481" y="231301"/>
                </a:lnTo>
                <a:lnTo>
                  <a:pt x="485251" y="228371"/>
                </a:lnTo>
                <a:lnTo>
                  <a:pt x="483705" y="224995"/>
                </a:lnTo>
                <a:lnTo>
                  <a:pt x="478363" y="223067"/>
                </a:lnTo>
                <a:close/>
              </a:path>
              <a:path w="2989579" h="332104">
                <a:moveTo>
                  <a:pt x="507390" y="233768"/>
                </a:moveTo>
                <a:lnTo>
                  <a:pt x="504578" y="235587"/>
                </a:lnTo>
                <a:lnTo>
                  <a:pt x="503668" y="239073"/>
                </a:lnTo>
                <a:lnTo>
                  <a:pt x="502962" y="242003"/>
                </a:lnTo>
                <a:lnTo>
                  <a:pt x="504508" y="245388"/>
                </a:lnTo>
                <a:lnTo>
                  <a:pt x="509849" y="247307"/>
                </a:lnTo>
                <a:lnTo>
                  <a:pt x="512661" y="245489"/>
                </a:lnTo>
                <a:lnTo>
                  <a:pt x="513571" y="242003"/>
                </a:lnTo>
                <a:lnTo>
                  <a:pt x="514277" y="239073"/>
                </a:lnTo>
                <a:lnTo>
                  <a:pt x="512731" y="235696"/>
                </a:lnTo>
                <a:lnTo>
                  <a:pt x="507390" y="233768"/>
                </a:lnTo>
                <a:close/>
              </a:path>
              <a:path w="2989579" h="332104">
                <a:moveTo>
                  <a:pt x="536416" y="244470"/>
                </a:moveTo>
                <a:lnTo>
                  <a:pt x="533605" y="246280"/>
                </a:lnTo>
                <a:lnTo>
                  <a:pt x="532754" y="249783"/>
                </a:lnTo>
                <a:lnTo>
                  <a:pt x="531988" y="252696"/>
                </a:lnTo>
                <a:lnTo>
                  <a:pt x="533534" y="256081"/>
                </a:lnTo>
                <a:lnTo>
                  <a:pt x="538876" y="258009"/>
                </a:lnTo>
                <a:lnTo>
                  <a:pt x="541687" y="256199"/>
                </a:lnTo>
                <a:lnTo>
                  <a:pt x="542601" y="252696"/>
                </a:lnTo>
                <a:lnTo>
                  <a:pt x="543303" y="249783"/>
                </a:lnTo>
                <a:lnTo>
                  <a:pt x="541757" y="246398"/>
                </a:lnTo>
                <a:lnTo>
                  <a:pt x="536416" y="244470"/>
                </a:lnTo>
                <a:close/>
              </a:path>
              <a:path w="2989579" h="332104">
                <a:moveTo>
                  <a:pt x="565442" y="255171"/>
                </a:moveTo>
                <a:lnTo>
                  <a:pt x="562631" y="256982"/>
                </a:lnTo>
                <a:lnTo>
                  <a:pt x="561780" y="260484"/>
                </a:lnTo>
                <a:lnTo>
                  <a:pt x="561014" y="263398"/>
                </a:lnTo>
                <a:lnTo>
                  <a:pt x="562561" y="266774"/>
                </a:lnTo>
                <a:lnTo>
                  <a:pt x="567902" y="268711"/>
                </a:lnTo>
                <a:lnTo>
                  <a:pt x="570713" y="266892"/>
                </a:lnTo>
                <a:lnTo>
                  <a:pt x="571628" y="263398"/>
                </a:lnTo>
                <a:lnTo>
                  <a:pt x="572330" y="260484"/>
                </a:lnTo>
                <a:lnTo>
                  <a:pt x="570784" y="257100"/>
                </a:lnTo>
                <a:lnTo>
                  <a:pt x="565442" y="255171"/>
                </a:lnTo>
                <a:close/>
              </a:path>
              <a:path w="2989579" h="332104">
                <a:moveTo>
                  <a:pt x="594468" y="262791"/>
                </a:moveTo>
                <a:lnTo>
                  <a:pt x="591868" y="265023"/>
                </a:lnTo>
                <a:lnTo>
                  <a:pt x="591376" y="268323"/>
                </a:lnTo>
                <a:lnTo>
                  <a:pt x="590954" y="271632"/>
                </a:lnTo>
                <a:lnTo>
                  <a:pt x="592782" y="274756"/>
                </a:lnTo>
                <a:lnTo>
                  <a:pt x="598334" y="275859"/>
                </a:lnTo>
                <a:lnTo>
                  <a:pt x="600934" y="273628"/>
                </a:lnTo>
                <a:lnTo>
                  <a:pt x="601356" y="270319"/>
                </a:lnTo>
                <a:lnTo>
                  <a:pt x="601848" y="267018"/>
                </a:lnTo>
                <a:lnTo>
                  <a:pt x="599950" y="263894"/>
                </a:lnTo>
                <a:lnTo>
                  <a:pt x="594468" y="262791"/>
                </a:lnTo>
                <a:close/>
              </a:path>
              <a:path w="2989579" h="332104">
                <a:moveTo>
                  <a:pt x="624338" y="269275"/>
                </a:moveTo>
                <a:lnTo>
                  <a:pt x="621738" y="271506"/>
                </a:lnTo>
                <a:lnTo>
                  <a:pt x="621246" y="274807"/>
                </a:lnTo>
                <a:lnTo>
                  <a:pt x="620824" y="278107"/>
                </a:lnTo>
                <a:lnTo>
                  <a:pt x="622651" y="281231"/>
                </a:lnTo>
                <a:lnTo>
                  <a:pt x="628203" y="282334"/>
                </a:lnTo>
                <a:lnTo>
                  <a:pt x="630804" y="280103"/>
                </a:lnTo>
                <a:lnTo>
                  <a:pt x="631296" y="276802"/>
                </a:lnTo>
                <a:lnTo>
                  <a:pt x="631718" y="273501"/>
                </a:lnTo>
                <a:lnTo>
                  <a:pt x="629890" y="270378"/>
                </a:lnTo>
                <a:lnTo>
                  <a:pt x="624338" y="269275"/>
                </a:lnTo>
                <a:close/>
              </a:path>
              <a:path w="2989579" h="332104">
                <a:moveTo>
                  <a:pt x="654208" y="275758"/>
                </a:moveTo>
                <a:lnTo>
                  <a:pt x="651607" y="277989"/>
                </a:lnTo>
                <a:lnTo>
                  <a:pt x="651186" y="281290"/>
                </a:lnTo>
                <a:lnTo>
                  <a:pt x="650694" y="284590"/>
                </a:lnTo>
                <a:lnTo>
                  <a:pt x="652591" y="287714"/>
                </a:lnTo>
                <a:lnTo>
                  <a:pt x="658073" y="288817"/>
                </a:lnTo>
                <a:lnTo>
                  <a:pt x="660674" y="286586"/>
                </a:lnTo>
                <a:lnTo>
                  <a:pt x="661166" y="283285"/>
                </a:lnTo>
                <a:lnTo>
                  <a:pt x="661587" y="279985"/>
                </a:lnTo>
                <a:lnTo>
                  <a:pt x="659760" y="276861"/>
                </a:lnTo>
                <a:lnTo>
                  <a:pt x="657019" y="276305"/>
                </a:lnTo>
                <a:lnTo>
                  <a:pt x="654208" y="275758"/>
                </a:lnTo>
                <a:close/>
              </a:path>
              <a:path w="2989579" h="332104">
                <a:moveTo>
                  <a:pt x="684077" y="282233"/>
                </a:moveTo>
                <a:lnTo>
                  <a:pt x="681477" y="284464"/>
                </a:lnTo>
                <a:lnTo>
                  <a:pt x="681055" y="287765"/>
                </a:lnTo>
                <a:lnTo>
                  <a:pt x="680563" y="291074"/>
                </a:lnTo>
                <a:lnTo>
                  <a:pt x="682461" y="294197"/>
                </a:lnTo>
                <a:lnTo>
                  <a:pt x="687943" y="295300"/>
                </a:lnTo>
                <a:lnTo>
                  <a:pt x="690543" y="293069"/>
                </a:lnTo>
                <a:lnTo>
                  <a:pt x="691527" y="286460"/>
                </a:lnTo>
                <a:lnTo>
                  <a:pt x="689630" y="283336"/>
                </a:lnTo>
                <a:lnTo>
                  <a:pt x="684077" y="282233"/>
                </a:lnTo>
                <a:close/>
              </a:path>
              <a:path w="2989579" h="332104">
                <a:moveTo>
                  <a:pt x="714017" y="288716"/>
                </a:moveTo>
                <a:lnTo>
                  <a:pt x="711417" y="290947"/>
                </a:lnTo>
                <a:lnTo>
                  <a:pt x="710433" y="297549"/>
                </a:lnTo>
                <a:lnTo>
                  <a:pt x="712330" y="300672"/>
                </a:lnTo>
                <a:lnTo>
                  <a:pt x="717883" y="301775"/>
                </a:lnTo>
                <a:lnTo>
                  <a:pt x="720483" y="299544"/>
                </a:lnTo>
                <a:lnTo>
                  <a:pt x="720905" y="296243"/>
                </a:lnTo>
                <a:lnTo>
                  <a:pt x="721397" y="292943"/>
                </a:lnTo>
                <a:lnTo>
                  <a:pt x="719499" y="289819"/>
                </a:lnTo>
                <a:lnTo>
                  <a:pt x="714017" y="288716"/>
                </a:lnTo>
                <a:close/>
              </a:path>
              <a:path w="2989579" h="332104">
                <a:moveTo>
                  <a:pt x="743887" y="295199"/>
                </a:moveTo>
                <a:lnTo>
                  <a:pt x="741286" y="297431"/>
                </a:lnTo>
                <a:lnTo>
                  <a:pt x="740794" y="300731"/>
                </a:lnTo>
                <a:lnTo>
                  <a:pt x="740373" y="304032"/>
                </a:lnTo>
                <a:lnTo>
                  <a:pt x="742200" y="307156"/>
                </a:lnTo>
                <a:lnTo>
                  <a:pt x="747752" y="308259"/>
                </a:lnTo>
                <a:lnTo>
                  <a:pt x="750353" y="306027"/>
                </a:lnTo>
                <a:lnTo>
                  <a:pt x="750774" y="302727"/>
                </a:lnTo>
                <a:lnTo>
                  <a:pt x="751266" y="299426"/>
                </a:lnTo>
                <a:lnTo>
                  <a:pt x="749369" y="296302"/>
                </a:lnTo>
                <a:lnTo>
                  <a:pt x="743887" y="295199"/>
                </a:lnTo>
                <a:close/>
              </a:path>
              <a:path w="2989579" h="332104">
                <a:moveTo>
                  <a:pt x="773756" y="301674"/>
                </a:moveTo>
                <a:lnTo>
                  <a:pt x="771156" y="303906"/>
                </a:lnTo>
                <a:lnTo>
                  <a:pt x="770664" y="307215"/>
                </a:lnTo>
                <a:lnTo>
                  <a:pt x="770242" y="310515"/>
                </a:lnTo>
                <a:lnTo>
                  <a:pt x="772070" y="313639"/>
                </a:lnTo>
                <a:lnTo>
                  <a:pt x="777622" y="314742"/>
                </a:lnTo>
                <a:lnTo>
                  <a:pt x="780222" y="312511"/>
                </a:lnTo>
                <a:lnTo>
                  <a:pt x="780714" y="309210"/>
                </a:lnTo>
                <a:lnTo>
                  <a:pt x="781136" y="305901"/>
                </a:lnTo>
                <a:lnTo>
                  <a:pt x="779309" y="302777"/>
                </a:lnTo>
                <a:lnTo>
                  <a:pt x="773756" y="301674"/>
                </a:lnTo>
                <a:close/>
              </a:path>
              <a:path w="2989579" h="332104">
                <a:moveTo>
                  <a:pt x="803626" y="308158"/>
                </a:moveTo>
                <a:lnTo>
                  <a:pt x="801026" y="310389"/>
                </a:lnTo>
                <a:lnTo>
                  <a:pt x="800604" y="313689"/>
                </a:lnTo>
                <a:lnTo>
                  <a:pt x="800112" y="316998"/>
                </a:lnTo>
                <a:lnTo>
                  <a:pt x="802010" y="320114"/>
                </a:lnTo>
                <a:lnTo>
                  <a:pt x="807492" y="321217"/>
                </a:lnTo>
                <a:lnTo>
                  <a:pt x="810092" y="318985"/>
                </a:lnTo>
                <a:lnTo>
                  <a:pt x="810584" y="315685"/>
                </a:lnTo>
                <a:lnTo>
                  <a:pt x="811006" y="312384"/>
                </a:lnTo>
                <a:lnTo>
                  <a:pt x="809178" y="309261"/>
                </a:lnTo>
                <a:lnTo>
                  <a:pt x="803626" y="308158"/>
                </a:lnTo>
                <a:close/>
              </a:path>
              <a:path w="2989579" h="332104">
                <a:moveTo>
                  <a:pt x="833566" y="314641"/>
                </a:moveTo>
                <a:lnTo>
                  <a:pt x="830895" y="316872"/>
                </a:lnTo>
                <a:lnTo>
                  <a:pt x="830474" y="320173"/>
                </a:lnTo>
                <a:lnTo>
                  <a:pt x="829982" y="323473"/>
                </a:lnTo>
                <a:lnTo>
                  <a:pt x="831879" y="326597"/>
                </a:lnTo>
                <a:lnTo>
                  <a:pt x="837431" y="327700"/>
                </a:lnTo>
                <a:lnTo>
                  <a:pt x="840032" y="325469"/>
                </a:lnTo>
                <a:lnTo>
                  <a:pt x="840454" y="322168"/>
                </a:lnTo>
                <a:lnTo>
                  <a:pt x="840946" y="318868"/>
                </a:lnTo>
                <a:lnTo>
                  <a:pt x="839048" y="315744"/>
                </a:lnTo>
                <a:lnTo>
                  <a:pt x="833566" y="314641"/>
                </a:lnTo>
                <a:close/>
              </a:path>
              <a:path w="2989579" h="332104">
                <a:moveTo>
                  <a:pt x="867090" y="317461"/>
                </a:moveTo>
                <a:lnTo>
                  <a:pt x="861608" y="318834"/>
                </a:lnTo>
                <a:lnTo>
                  <a:pt x="859851" y="322042"/>
                </a:lnTo>
                <a:lnTo>
                  <a:pt x="860976" y="328601"/>
                </a:lnTo>
                <a:lnTo>
                  <a:pt x="863646" y="330697"/>
                </a:lnTo>
                <a:lnTo>
                  <a:pt x="869128" y="329333"/>
                </a:lnTo>
                <a:lnTo>
                  <a:pt x="870885" y="326126"/>
                </a:lnTo>
                <a:lnTo>
                  <a:pt x="869761" y="319566"/>
                </a:lnTo>
                <a:lnTo>
                  <a:pt x="867090" y="317461"/>
                </a:lnTo>
                <a:close/>
              </a:path>
              <a:path w="2989579" h="332104">
                <a:moveTo>
                  <a:pt x="896960" y="311003"/>
                </a:moveTo>
                <a:lnTo>
                  <a:pt x="891478" y="312367"/>
                </a:lnTo>
                <a:lnTo>
                  <a:pt x="889721" y="315575"/>
                </a:lnTo>
                <a:lnTo>
                  <a:pt x="890845" y="322134"/>
                </a:lnTo>
                <a:lnTo>
                  <a:pt x="893516" y="324239"/>
                </a:lnTo>
                <a:lnTo>
                  <a:pt x="898998" y="322867"/>
                </a:lnTo>
                <a:lnTo>
                  <a:pt x="900755" y="319659"/>
                </a:lnTo>
                <a:lnTo>
                  <a:pt x="899631" y="313100"/>
                </a:lnTo>
                <a:lnTo>
                  <a:pt x="896960" y="311003"/>
                </a:lnTo>
                <a:close/>
              </a:path>
              <a:path w="2989579" h="332104">
                <a:moveTo>
                  <a:pt x="926829" y="304537"/>
                </a:moveTo>
                <a:lnTo>
                  <a:pt x="921348" y="305901"/>
                </a:lnTo>
                <a:lnTo>
                  <a:pt x="919591" y="309117"/>
                </a:lnTo>
                <a:lnTo>
                  <a:pt x="920715" y="315668"/>
                </a:lnTo>
                <a:lnTo>
                  <a:pt x="923456" y="317773"/>
                </a:lnTo>
                <a:lnTo>
                  <a:pt x="926127" y="317091"/>
                </a:lnTo>
                <a:lnTo>
                  <a:pt x="928938" y="316409"/>
                </a:lnTo>
                <a:lnTo>
                  <a:pt x="930695" y="313193"/>
                </a:lnTo>
                <a:lnTo>
                  <a:pt x="930062" y="309917"/>
                </a:lnTo>
                <a:lnTo>
                  <a:pt x="929500" y="306642"/>
                </a:lnTo>
                <a:lnTo>
                  <a:pt x="926829" y="304537"/>
                </a:lnTo>
                <a:close/>
              </a:path>
              <a:path w="2989579" h="332104">
                <a:moveTo>
                  <a:pt x="956699" y="298071"/>
                </a:moveTo>
                <a:lnTo>
                  <a:pt x="954028" y="298761"/>
                </a:lnTo>
                <a:lnTo>
                  <a:pt x="951217" y="299443"/>
                </a:lnTo>
                <a:lnTo>
                  <a:pt x="949460" y="302651"/>
                </a:lnTo>
                <a:lnTo>
                  <a:pt x="950093" y="305935"/>
                </a:lnTo>
                <a:lnTo>
                  <a:pt x="950655" y="309210"/>
                </a:lnTo>
                <a:lnTo>
                  <a:pt x="953326" y="311315"/>
                </a:lnTo>
                <a:lnTo>
                  <a:pt x="958808" y="309943"/>
                </a:lnTo>
                <a:lnTo>
                  <a:pt x="960565" y="306735"/>
                </a:lnTo>
                <a:lnTo>
                  <a:pt x="959440" y="300176"/>
                </a:lnTo>
                <a:lnTo>
                  <a:pt x="956699" y="298071"/>
                </a:lnTo>
                <a:close/>
              </a:path>
              <a:path w="2989579" h="332104">
                <a:moveTo>
                  <a:pt x="986639" y="291613"/>
                </a:moveTo>
                <a:lnTo>
                  <a:pt x="981157" y="292977"/>
                </a:lnTo>
                <a:lnTo>
                  <a:pt x="979400" y="296193"/>
                </a:lnTo>
                <a:lnTo>
                  <a:pt x="980525" y="302744"/>
                </a:lnTo>
                <a:lnTo>
                  <a:pt x="983195" y="304849"/>
                </a:lnTo>
                <a:lnTo>
                  <a:pt x="988677" y="303485"/>
                </a:lnTo>
                <a:lnTo>
                  <a:pt x="990434" y="300268"/>
                </a:lnTo>
                <a:lnTo>
                  <a:pt x="989310" y="293718"/>
                </a:lnTo>
                <a:lnTo>
                  <a:pt x="986639" y="291613"/>
                </a:lnTo>
                <a:close/>
              </a:path>
              <a:path w="2989579" h="332104">
                <a:moveTo>
                  <a:pt x="1016509" y="285146"/>
                </a:moveTo>
                <a:lnTo>
                  <a:pt x="1011027" y="286519"/>
                </a:lnTo>
                <a:lnTo>
                  <a:pt x="1009270" y="289726"/>
                </a:lnTo>
                <a:lnTo>
                  <a:pt x="1010394" y="296286"/>
                </a:lnTo>
                <a:lnTo>
                  <a:pt x="1013065" y="298391"/>
                </a:lnTo>
                <a:lnTo>
                  <a:pt x="1018547" y="297018"/>
                </a:lnTo>
                <a:lnTo>
                  <a:pt x="1020304" y="293810"/>
                </a:lnTo>
                <a:lnTo>
                  <a:pt x="1019179" y="287251"/>
                </a:lnTo>
                <a:lnTo>
                  <a:pt x="1016509" y="285146"/>
                </a:lnTo>
                <a:close/>
              </a:path>
              <a:path w="2989579" h="332104">
                <a:moveTo>
                  <a:pt x="1046378" y="278688"/>
                </a:moveTo>
                <a:lnTo>
                  <a:pt x="1040896" y="280052"/>
                </a:lnTo>
                <a:lnTo>
                  <a:pt x="1039139" y="283268"/>
                </a:lnTo>
                <a:lnTo>
                  <a:pt x="1040264" y="289819"/>
                </a:lnTo>
                <a:lnTo>
                  <a:pt x="1043005" y="291924"/>
                </a:lnTo>
                <a:lnTo>
                  <a:pt x="1048487" y="290560"/>
                </a:lnTo>
                <a:lnTo>
                  <a:pt x="1050244" y="287344"/>
                </a:lnTo>
                <a:lnTo>
                  <a:pt x="1049611" y="284068"/>
                </a:lnTo>
                <a:lnTo>
                  <a:pt x="1049049" y="280793"/>
                </a:lnTo>
                <a:lnTo>
                  <a:pt x="1046378" y="278688"/>
                </a:lnTo>
                <a:close/>
              </a:path>
              <a:path w="2989579" h="332104">
                <a:moveTo>
                  <a:pt x="1076318" y="272222"/>
                </a:moveTo>
                <a:lnTo>
                  <a:pt x="1073577" y="272912"/>
                </a:lnTo>
                <a:lnTo>
                  <a:pt x="1070836" y="273594"/>
                </a:lnTo>
                <a:lnTo>
                  <a:pt x="1069079" y="276802"/>
                </a:lnTo>
                <a:lnTo>
                  <a:pt x="1070204" y="283361"/>
                </a:lnTo>
                <a:lnTo>
                  <a:pt x="1072874" y="285466"/>
                </a:lnTo>
                <a:lnTo>
                  <a:pt x="1078356" y="284094"/>
                </a:lnTo>
                <a:lnTo>
                  <a:pt x="1080113" y="280886"/>
                </a:lnTo>
                <a:lnTo>
                  <a:pt x="1078989" y="274327"/>
                </a:lnTo>
                <a:lnTo>
                  <a:pt x="1076318" y="272222"/>
                </a:lnTo>
                <a:close/>
              </a:path>
              <a:path w="2989579" h="332104">
                <a:moveTo>
                  <a:pt x="1106258" y="265806"/>
                </a:moveTo>
                <a:lnTo>
                  <a:pt x="1100776" y="267043"/>
                </a:lnTo>
                <a:lnTo>
                  <a:pt x="1098949" y="270209"/>
                </a:lnTo>
                <a:lnTo>
                  <a:pt x="1099511" y="273501"/>
                </a:lnTo>
                <a:lnTo>
                  <a:pt x="1100003" y="276794"/>
                </a:lnTo>
                <a:lnTo>
                  <a:pt x="1102674" y="278958"/>
                </a:lnTo>
                <a:lnTo>
                  <a:pt x="1108156" y="277720"/>
                </a:lnTo>
                <a:lnTo>
                  <a:pt x="1109983" y="274554"/>
                </a:lnTo>
                <a:lnTo>
                  <a:pt x="1109421" y="271262"/>
                </a:lnTo>
                <a:lnTo>
                  <a:pt x="1108929" y="267970"/>
                </a:lnTo>
                <a:lnTo>
                  <a:pt x="1106258" y="265806"/>
                </a:lnTo>
                <a:close/>
              </a:path>
              <a:path w="2989579" h="332104">
                <a:moveTo>
                  <a:pt x="1136198" y="259348"/>
                </a:moveTo>
                <a:lnTo>
                  <a:pt x="1133457" y="259962"/>
                </a:lnTo>
                <a:lnTo>
                  <a:pt x="1130646" y="260577"/>
                </a:lnTo>
                <a:lnTo>
                  <a:pt x="1128889" y="263751"/>
                </a:lnTo>
                <a:lnTo>
                  <a:pt x="1129873" y="270327"/>
                </a:lnTo>
                <a:lnTo>
                  <a:pt x="1132543" y="272499"/>
                </a:lnTo>
                <a:lnTo>
                  <a:pt x="1138025" y="271262"/>
                </a:lnTo>
                <a:lnTo>
                  <a:pt x="1139853" y="268096"/>
                </a:lnTo>
                <a:lnTo>
                  <a:pt x="1139361" y="264804"/>
                </a:lnTo>
                <a:lnTo>
                  <a:pt x="1138798" y="261512"/>
                </a:lnTo>
                <a:lnTo>
                  <a:pt x="1136198" y="259348"/>
                </a:lnTo>
                <a:close/>
              </a:path>
              <a:path w="2989579" h="332104">
                <a:moveTo>
                  <a:pt x="1162272" y="245093"/>
                </a:moveTo>
                <a:lnTo>
                  <a:pt x="1159813" y="246659"/>
                </a:lnTo>
                <a:lnTo>
                  <a:pt x="1157282" y="248225"/>
                </a:lnTo>
                <a:lnTo>
                  <a:pt x="1156369" y="251896"/>
                </a:lnTo>
                <a:lnTo>
                  <a:pt x="1157704" y="254851"/>
                </a:lnTo>
                <a:lnTo>
                  <a:pt x="1158969" y="257815"/>
                </a:lnTo>
                <a:lnTo>
                  <a:pt x="1162062" y="258944"/>
                </a:lnTo>
                <a:lnTo>
                  <a:pt x="1166981" y="255811"/>
                </a:lnTo>
                <a:lnTo>
                  <a:pt x="1167965" y="252140"/>
                </a:lnTo>
                <a:lnTo>
                  <a:pt x="1165295" y="246221"/>
                </a:lnTo>
                <a:lnTo>
                  <a:pt x="1162272" y="245093"/>
                </a:lnTo>
                <a:close/>
              </a:path>
              <a:path w="2989579" h="332104">
                <a:moveTo>
                  <a:pt x="1189331" y="228548"/>
                </a:moveTo>
                <a:lnTo>
                  <a:pt x="1186871" y="230114"/>
                </a:lnTo>
                <a:lnTo>
                  <a:pt x="1184341" y="231680"/>
                </a:lnTo>
                <a:lnTo>
                  <a:pt x="1183427" y="235351"/>
                </a:lnTo>
                <a:lnTo>
                  <a:pt x="1184692" y="238315"/>
                </a:lnTo>
                <a:lnTo>
                  <a:pt x="1186028" y="241270"/>
                </a:lnTo>
                <a:lnTo>
                  <a:pt x="1189120" y="242399"/>
                </a:lnTo>
                <a:lnTo>
                  <a:pt x="1194040" y="239266"/>
                </a:lnTo>
                <a:lnTo>
                  <a:pt x="1194953" y="235595"/>
                </a:lnTo>
                <a:lnTo>
                  <a:pt x="1193688" y="232640"/>
                </a:lnTo>
                <a:lnTo>
                  <a:pt x="1192353" y="229676"/>
                </a:lnTo>
                <a:lnTo>
                  <a:pt x="1189331" y="228548"/>
                </a:lnTo>
                <a:close/>
              </a:path>
              <a:path w="2989579" h="332104">
                <a:moveTo>
                  <a:pt x="1216389" y="212003"/>
                </a:moveTo>
                <a:lnTo>
                  <a:pt x="1213859" y="213577"/>
                </a:lnTo>
                <a:lnTo>
                  <a:pt x="1211399" y="215143"/>
                </a:lnTo>
                <a:lnTo>
                  <a:pt x="1210486" y="218815"/>
                </a:lnTo>
                <a:lnTo>
                  <a:pt x="1211751" y="221770"/>
                </a:lnTo>
                <a:lnTo>
                  <a:pt x="1213086" y="224734"/>
                </a:lnTo>
                <a:lnTo>
                  <a:pt x="1216108" y="225862"/>
                </a:lnTo>
                <a:lnTo>
                  <a:pt x="1218638" y="224287"/>
                </a:lnTo>
                <a:lnTo>
                  <a:pt x="1221098" y="222721"/>
                </a:lnTo>
                <a:lnTo>
                  <a:pt x="1222012" y="219059"/>
                </a:lnTo>
                <a:lnTo>
                  <a:pt x="1220747" y="216095"/>
                </a:lnTo>
                <a:lnTo>
                  <a:pt x="1219411" y="213140"/>
                </a:lnTo>
                <a:lnTo>
                  <a:pt x="1216389" y="212003"/>
                </a:lnTo>
                <a:close/>
              </a:path>
              <a:path w="2989579" h="332104">
                <a:moveTo>
                  <a:pt x="1243448" y="195466"/>
                </a:moveTo>
                <a:lnTo>
                  <a:pt x="1240917" y="197032"/>
                </a:lnTo>
                <a:lnTo>
                  <a:pt x="1238458" y="198598"/>
                </a:lnTo>
                <a:lnTo>
                  <a:pt x="1237544" y="202270"/>
                </a:lnTo>
                <a:lnTo>
                  <a:pt x="1238809" y="205233"/>
                </a:lnTo>
                <a:lnTo>
                  <a:pt x="1240144" y="208189"/>
                </a:lnTo>
                <a:lnTo>
                  <a:pt x="1243166" y="209317"/>
                </a:lnTo>
                <a:lnTo>
                  <a:pt x="1245697" y="207751"/>
                </a:lnTo>
                <a:lnTo>
                  <a:pt x="1248156" y="206185"/>
                </a:lnTo>
                <a:lnTo>
                  <a:pt x="1249070" y="202514"/>
                </a:lnTo>
                <a:lnTo>
                  <a:pt x="1247805" y="199558"/>
                </a:lnTo>
                <a:lnTo>
                  <a:pt x="1246470" y="196595"/>
                </a:lnTo>
                <a:lnTo>
                  <a:pt x="1243448" y="195466"/>
                </a:lnTo>
                <a:close/>
              </a:path>
              <a:path w="2989579" h="332104">
                <a:moveTo>
                  <a:pt x="1270436" y="178921"/>
                </a:moveTo>
                <a:lnTo>
                  <a:pt x="1265516" y="182062"/>
                </a:lnTo>
                <a:lnTo>
                  <a:pt x="1264602" y="185725"/>
                </a:lnTo>
                <a:lnTo>
                  <a:pt x="1265867" y="188688"/>
                </a:lnTo>
                <a:lnTo>
                  <a:pt x="1267203" y="191652"/>
                </a:lnTo>
                <a:lnTo>
                  <a:pt x="1270225" y="192780"/>
                </a:lnTo>
                <a:lnTo>
                  <a:pt x="1272685" y="191214"/>
                </a:lnTo>
                <a:lnTo>
                  <a:pt x="1275215" y="189640"/>
                </a:lnTo>
                <a:lnTo>
                  <a:pt x="1276128" y="185977"/>
                </a:lnTo>
                <a:lnTo>
                  <a:pt x="1274863" y="183013"/>
                </a:lnTo>
                <a:lnTo>
                  <a:pt x="1273528" y="180058"/>
                </a:lnTo>
                <a:lnTo>
                  <a:pt x="1270436" y="178921"/>
                </a:lnTo>
                <a:close/>
              </a:path>
              <a:path w="2989579" h="332104">
                <a:moveTo>
                  <a:pt x="1297494" y="162385"/>
                </a:moveTo>
                <a:lnTo>
                  <a:pt x="1292574" y="165517"/>
                </a:lnTo>
                <a:lnTo>
                  <a:pt x="1291590" y="169188"/>
                </a:lnTo>
                <a:lnTo>
                  <a:pt x="1294261" y="175107"/>
                </a:lnTo>
                <a:lnTo>
                  <a:pt x="1297283" y="176235"/>
                </a:lnTo>
                <a:lnTo>
                  <a:pt x="1299743" y="174669"/>
                </a:lnTo>
                <a:lnTo>
                  <a:pt x="1302273" y="173103"/>
                </a:lnTo>
                <a:lnTo>
                  <a:pt x="1303187" y="169432"/>
                </a:lnTo>
                <a:lnTo>
                  <a:pt x="1301851" y="166477"/>
                </a:lnTo>
                <a:lnTo>
                  <a:pt x="1300586" y="163513"/>
                </a:lnTo>
                <a:lnTo>
                  <a:pt x="1297494" y="162385"/>
                </a:lnTo>
                <a:close/>
              </a:path>
              <a:path w="2989579" h="332104">
                <a:moveTo>
                  <a:pt x="1324552" y="145840"/>
                </a:moveTo>
                <a:lnTo>
                  <a:pt x="1319633" y="148980"/>
                </a:lnTo>
                <a:lnTo>
                  <a:pt x="1318649" y="152643"/>
                </a:lnTo>
                <a:lnTo>
                  <a:pt x="1321319" y="158562"/>
                </a:lnTo>
                <a:lnTo>
                  <a:pt x="1324342" y="159699"/>
                </a:lnTo>
                <a:lnTo>
                  <a:pt x="1326801" y="158124"/>
                </a:lnTo>
                <a:lnTo>
                  <a:pt x="1329332" y="156558"/>
                </a:lnTo>
                <a:lnTo>
                  <a:pt x="1330245" y="152896"/>
                </a:lnTo>
                <a:lnTo>
                  <a:pt x="1328910" y="149932"/>
                </a:lnTo>
                <a:lnTo>
                  <a:pt x="1327645" y="146976"/>
                </a:lnTo>
                <a:lnTo>
                  <a:pt x="1324552" y="145840"/>
                </a:lnTo>
                <a:close/>
              </a:path>
              <a:path w="2989579" h="332104">
                <a:moveTo>
                  <a:pt x="1351611" y="129303"/>
                </a:moveTo>
                <a:lnTo>
                  <a:pt x="1346691" y="132435"/>
                </a:lnTo>
                <a:lnTo>
                  <a:pt x="1345707" y="136106"/>
                </a:lnTo>
                <a:lnTo>
                  <a:pt x="1347042" y="139062"/>
                </a:lnTo>
                <a:lnTo>
                  <a:pt x="1348308" y="142026"/>
                </a:lnTo>
                <a:lnTo>
                  <a:pt x="1351400" y="143154"/>
                </a:lnTo>
                <a:lnTo>
                  <a:pt x="1356320" y="140022"/>
                </a:lnTo>
                <a:lnTo>
                  <a:pt x="1357304" y="136351"/>
                </a:lnTo>
                <a:lnTo>
                  <a:pt x="1355968" y="133395"/>
                </a:lnTo>
                <a:lnTo>
                  <a:pt x="1354703" y="130431"/>
                </a:lnTo>
                <a:lnTo>
                  <a:pt x="1351611" y="129303"/>
                </a:lnTo>
                <a:close/>
              </a:path>
              <a:path w="2989579" h="332104">
                <a:moveTo>
                  <a:pt x="1378669" y="112758"/>
                </a:moveTo>
                <a:lnTo>
                  <a:pt x="1376209" y="114341"/>
                </a:lnTo>
                <a:lnTo>
                  <a:pt x="1373679" y="115924"/>
                </a:lnTo>
                <a:lnTo>
                  <a:pt x="1372765" y="119595"/>
                </a:lnTo>
                <a:lnTo>
                  <a:pt x="1375436" y="125506"/>
                </a:lnTo>
                <a:lnTo>
                  <a:pt x="1378458" y="126617"/>
                </a:lnTo>
                <a:lnTo>
                  <a:pt x="1380918" y="125034"/>
                </a:lnTo>
                <a:lnTo>
                  <a:pt x="1383448" y="123451"/>
                </a:lnTo>
                <a:lnTo>
                  <a:pt x="1384362" y="119780"/>
                </a:lnTo>
                <a:lnTo>
                  <a:pt x="1381691" y="113870"/>
                </a:lnTo>
                <a:lnTo>
                  <a:pt x="1378669" y="112758"/>
                </a:lnTo>
                <a:close/>
              </a:path>
              <a:path w="2989579" h="332104">
                <a:moveTo>
                  <a:pt x="1405728" y="96222"/>
                </a:moveTo>
                <a:lnTo>
                  <a:pt x="1403268" y="97796"/>
                </a:lnTo>
                <a:lnTo>
                  <a:pt x="1400738" y="99387"/>
                </a:lnTo>
                <a:lnTo>
                  <a:pt x="1399824" y="103058"/>
                </a:lnTo>
                <a:lnTo>
                  <a:pt x="1402495" y="108961"/>
                </a:lnTo>
                <a:lnTo>
                  <a:pt x="1405517" y="110072"/>
                </a:lnTo>
                <a:lnTo>
                  <a:pt x="1410436" y="106915"/>
                </a:lnTo>
                <a:lnTo>
                  <a:pt x="1411420" y="103235"/>
                </a:lnTo>
                <a:lnTo>
                  <a:pt x="1408750" y="97333"/>
                </a:lnTo>
                <a:lnTo>
                  <a:pt x="1405728" y="96222"/>
                </a:lnTo>
                <a:close/>
              </a:path>
              <a:path w="2989579" h="332104">
                <a:moveTo>
                  <a:pt x="1429834" y="89780"/>
                </a:moveTo>
                <a:lnTo>
                  <a:pt x="1427690" y="92239"/>
                </a:lnTo>
                <a:lnTo>
                  <a:pt x="1425828" y="94453"/>
                </a:lnTo>
                <a:lnTo>
                  <a:pt x="1425758" y="98284"/>
                </a:lnTo>
                <a:lnTo>
                  <a:pt x="1427819" y="100819"/>
                </a:lnTo>
                <a:lnTo>
                  <a:pt x="1429623" y="103101"/>
                </a:lnTo>
                <a:lnTo>
                  <a:pt x="1432856" y="103151"/>
                </a:lnTo>
                <a:lnTo>
                  <a:pt x="1434994" y="100701"/>
                </a:lnTo>
                <a:lnTo>
                  <a:pt x="1436862" y="98486"/>
                </a:lnTo>
                <a:lnTo>
                  <a:pt x="1436932" y="94647"/>
                </a:lnTo>
                <a:lnTo>
                  <a:pt x="1432997" y="89839"/>
                </a:lnTo>
                <a:lnTo>
                  <a:pt x="1429834" y="89780"/>
                </a:lnTo>
                <a:close/>
              </a:path>
              <a:path w="2989579" h="332104">
                <a:moveTo>
                  <a:pt x="1451059" y="115739"/>
                </a:moveTo>
                <a:lnTo>
                  <a:pt x="1448981" y="118197"/>
                </a:lnTo>
                <a:lnTo>
                  <a:pt x="1447053" y="120403"/>
                </a:lnTo>
                <a:lnTo>
                  <a:pt x="1447053" y="124243"/>
                </a:lnTo>
                <a:lnTo>
                  <a:pt x="1448951" y="126642"/>
                </a:lnTo>
                <a:lnTo>
                  <a:pt x="1450918" y="129051"/>
                </a:lnTo>
                <a:lnTo>
                  <a:pt x="1454151" y="129109"/>
                </a:lnTo>
                <a:lnTo>
                  <a:pt x="1456237" y="126642"/>
                </a:lnTo>
                <a:lnTo>
                  <a:pt x="1458157" y="124445"/>
                </a:lnTo>
                <a:lnTo>
                  <a:pt x="1458228" y="120605"/>
                </a:lnTo>
                <a:lnTo>
                  <a:pt x="1454292" y="115798"/>
                </a:lnTo>
                <a:lnTo>
                  <a:pt x="1451059" y="115739"/>
                </a:lnTo>
                <a:close/>
              </a:path>
              <a:path w="2989579" h="332104">
                <a:moveTo>
                  <a:pt x="1472354" y="141689"/>
                </a:moveTo>
                <a:lnTo>
                  <a:pt x="1470276" y="144147"/>
                </a:lnTo>
                <a:lnTo>
                  <a:pt x="1468348" y="146353"/>
                </a:lnTo>
                <a:lnTo>
                  <a:pt x="1468348" y="150193"/>
                </a:lnTo>
                <a:lnTo>
                  <a:pt x="1470343" y="152727"/>
                </a:lnTo>
                <a:lnTo>
                  <a:pt x="1472214" y="155009"/>
                </a:lnTo>
                <a:lnTo>
                  <a:pt x="1475447" y="155059"/>
                </a:lnTo>
                <a:lnTo>
                  <a:pt x="1477518" y="152609"/>
                </a:lnTo>
                <a:lnTo>
                  <a:pt x="1479453" y="150395"/>
                </a:lnTo>
                <a:lnTo>
                  <a:pt x="1479453" y="146555"/>
                </a:lnTo>
                <a:lnTo>
                  <a:pt x="1477452" y="144021"/>
                </a:lnTo>
                <a:lnTo>
                  <a:pt x="1475587" y="141748"/>
                </a:lnTo>
                <a:lnTo>
                  <a:pt x="1472354" y="141689"/>
                </a:lnTo>
                <a:close/>
              </a:path>
              <a:path w="2989579" h="332104">
                <a:moveTo>
                  <a:pt x="1493650" y="167647"/>
                </a:moveTo>
                <a:lnTo>
                  <a:pt x="1491564" y="170114"/>
                </a:lnTo>
                <a:lnTo>
                  <a:pt x="1489644" y="172312"/>
                </a:lnTo>
                <a:lnTo>
                  <a:pt x="1489573" y="176151"/>
                </a:lnTo>
                <a:lnTo>
                  <a:pt x="1493509" y="180959"/>
                </a:lnTo>
                <a:lnTo>
                  <a:pt x="1496742" y="181018"/>
                </a:lnTo>
                <a:lnTo>
                  <a:pt x="1498710" y="178686"/>
                </a:lnTo>
                <a:lnTo>
                  <a:pt x="1500748" y="176353"/>
                </a:lnTo>
                <a:lnTo>
                  <a:pt x="1500748" y="172514"/>
                </a:lnTo>
                <a:lnTo>
                  <a:pt x="1498850" y="170114"/>
                </a:lnTo>
                <a:lnTo>
                  <a:pt x="1496883" y="167698"/>
                </a:lnTo>
                <a:lnTo>
                  <a:pt x="1493650" y="167647"/>
                </a:lnTo>
                <a:close/>
              </a:path>
              <a:path w="2989579" h="332104">
                <a:moveTo>
                  <a:pt x="1514945" y="193597"/>
                </a:moveTo>
                <a:lnTo>
                  <a:pt x="1512867" y="196056"/>
                </a:lnTo>
                <a:lnTo>
                  <a:pt x="1510939" y="198262"/>
                </a:lnTo>
                <a:lnTo>
                  <a:pt x="1510869" y="202101"/>
                </a:lnTo>
                <a:lnTo>
                  <a:pt x="1514804" y="206917"/>
                </a:lnTo>
                <a:lnTo>
                  <a:pt x="1517967" y="206968"/>
                </a:lnTo>
                <a:lnTo>
                  <a:pt x="1522043" y="202303"/>
                </a:lnTo>
                <a:lnTo>
                  <a:pt x="1522043" y="198464"/>
                </a:lnTo>
                <a:lnTo>
                  <a:pt x="1519976" y="195929"/>
                </a:lnTo>
                <a:lnTo>
                  <a:pt x="1518178" y="193656"/>
                </a:lnTo>
                <a:lnTo>
                  <a:pt x="1514945" y="193597"/>
                </a:lnTo>
                <a:close/>
              </a:path>
              <a:path w="2989579" h="332104">
                <a:moveTo>
                  <a:pt x="1536240" y="219555"/>
                </a:moveTo>
                <a:lnTo>
                  <a:pt x="1534095" y="222014"/>
                </a:lnTo>
                <a:lnTo>
                  <a:pt x="1532234" y="224220"/>
                </a:lnTo>
                <a:lnTo>
                  <a:pt x="1532164" y="228060"/>
                </a:lnTo>
                <a:lnTo>
                  <a:pt x="1536100" y="232867"/>
                </a:lnTo>
                <a:lnTo>
                  <a:pt x="1539262" y="232926"/>
                </a:lnTo>
                <a:lnTo>
                  <a:pt x="1541300" y="230594"/>
                </a:lnTo>
                <a:lnTo>
                  <a:pt x="1543268" y="228262"/>
                </a:lnTo>
                <a:lnTo>
                  <a:pt x="1543339" y="224422"/>
                </a:lnTo>
                <a:lnTo>
                  <a:pt x="1541271" y="221888"/>
                </a:lnTo>
                <a:lnTo>
                  <a:pt x="1539473" y="219606"/>
                </a:lnTo>
                <a:lnTo>
                  <a:pt x="1536240" y="219555"/>
                </a:lnTo>
                <a:close/>
              </a:path>
              <a:path w="2989579" h="332104">
                <a:moveTo>
                  <a:pt x="1557536" y="245505"/>
                </a:moveTo>
                <a:lnTo>
                  <a:pt x="1555391" y="247964"/>
                </a:lnTo>
                <a:lnTo>
                  <a:pt x="1553529" y="250170"/>
                </a:lnTo>
                <a:lnTo>
                  <a:pt x="1553459" y="254009"/>
                </a:lnTo>
                <a:lnTo>
                  <a:pt x="1557395" y="258826"/>
                </a:lnTo>
                <a:lnTo>
                  <a:pt x="1560558" y="258876"/>
                </a:lnTo>
                <a:lnTo>
                  <a:pt x="1562596" y="256544"/>
                </a:lnTo>
                <a:lnTo>
                  <a:pt x="1564564" y="254212"/>
                </a:lnTo>
                <a:lnTo>
                  <a:pt x="1564634" y="250372"/>
                </a:lnTo>
                <a:lnTo>
                  <a:pt x="1560698" y="245564"/>
                </a:lnTo>
                <a:lnTo>
                  <a:pt x="1557536" y="245505"/>
                </a:lnTo>
                <a:close/>
              </a:path>
              <a:path w="2989579" h="332104">
                <a:moveTo>
                  <a:pt x="1583259" y="264029"/>
                </a:moveTo>
                <a:lnTo>
                  <a:pt x="1580377" y="265696"/>
                </a:lnTo>
                <a:lnTo>
                  <a:pt x="1578550" y="272020"/>
                </a:lnTo>
                <a:lnTo>
                  <a:pt x="1579955" y="275480"/>
                </a:lnTo>
                <a:lnTo>
                  <a:pt x="1582556" y="276583"/>
                </a:lnTo>
                <a:lnTo>
                  <a:pt x="1585226" y="277686"/>
                </a:lnTo>
                <a:lnTo>
                  <a:pt x="1588108" y="276011"/>
                </a:lnTo>
                <a:lnTo>
                  <a:pt x="1589935" y="269687"/>
                </a:lnTo>
                <a:lnTo>
                  <a:pt x="1588530" y="266235"/>
                </a:lnTo>
                <a:lnTo>
                  <a:pt x="1585929" y="265124"/>
                </a:lnTo>
                <a:lnTo>
                  <a:pt x="1583259" y="264029"/>
                </a:lnTo>
                <a:close/>
              </a:path>
              <a:path w="2989579" h="332104">
                <a:moveTo>
                  <a:pt x="1611793" y="276381"/>
                </a:moveTo>
                <a:lnTo>
                  <a:pt x="1608911" y="278048"/>
                </a:lnTo>
                <a:lnTo>
                  <a:pt x="1607084" y="284380"/>
                </a:lnTo>
                <a:lnTo>
                  <a:pt x="1608490" y="287832"/>
                </a:lnTo>
                <a:lnTo>
                  <a:pt x="1611160" y="288935"/>
                </a:lnTo>
                <a:lnTo>
                  <a:pt x="1613761" y="290038"/>
                </a:lnTo>
                <a:lnTo>
                  <a:pt x="1616642" y="288362"/>
                </a:lnTo>
                <a:lnTo>
                  <a:pt x="1617556" y="285205"/>
                </a:lnTo>
                <a:lnTo>
                  <a:pt x="1618540" y="282039"/>
                </a:lnTo>
                <a:lnTo>
                  <a:pt x="1617134" y="278587"/>
                </a:lnTo>
                <a:lnTo>
                  <a:pt x="1611793" y="276381"/>
                </a:lnTo>
                <a:close/>
              </a:path>
              <a:path w="2989579" h="332104">
                <a:moveTo>
                  <a:pt x="1640397" y="288733"/>
                </a:moveTo>
                <a:lnTo>
                  <a:pt x="1637516" y="290409"/>
                </a:lnTo>
                <a:lnTo>
                  <a:pt x="1635689" y="296732"/>
                </a:lnTo>
                <a:lnTo>
                  <a:pt x="1637094" y="300184"/>
                </a:lnTo>
                <a:lnTo>
                  <a:pt x="1639695" y="301287"/>
                </a:lnTo>
                <a:lnTo>
                  <a:pt x="1642365" y="302390"/>
                </a:lnTo>
                <a:lnTo>
                  <a:pt x="1645247" y="300714"/>
                </a:lnTo>
                <a:lnTo>
                  <a:pt x="1647074" y="294391"/>
                </a:lnTo>
                <a:lnTo>
                  <a:pt x="1645668" y="290939"/>
                </a:lnTo>
                <a:lnTo>
                  <a:pt x="1643068" y="289836"/>
                </a:lnTo>
                <a:lnTo>
                  <a:pt x="1640397" y="288733"/>
                </a:lnTo>
                <a:close/>
              </a:path>
              <a:path w="2989579" h="332104">
                <a:moveTo>
                  <a:pt x="1668932" y="301085"/>
                </a:moveTo>
                <a:lnTo>
                  <a:pt x="1666050" y="302760"/>
                </a:lnTo>
                <a:lnTo>
                  <a:pt x="1664223" y="309084"/>
                </a:lnTo>
                <a:lnTo>
                  <a:pt x="1665628" y="312536"/>
                </a:lnTo>
                <a:lnTo>
                  <a:pt x="1668299" y="313639"/>
                </a:lnTo>
                <a:lnTo>
                  <a:pt x="1670900" y="314742"/>
                </a:lnTo>
                <a:lnTo>
                  <a:pt x="1673781" y="313066"/>
                </a:lnTo>
                <a:lnTo>
                  <a:pt x="1675608" y="306743"/>
                </a:lnTo>
                <a:lnTo>
                  <a:pt x="1674273" y="303291"/>
                </a:lnTo>
                <a:lnTo>
                  <a:pt x="1668932" y="301085"/>
                </a:lnTo>
                <a:close/>
              </a:path>
              <a:path w="2989579" h="332104">
                <a:moveTo>
                  <a:pt x="1697536" y="313437"/>
                </a:moveTo>
                <a:lnTo>
                  <a:pt x="1694655" y="315112"/>
                </a:lnTo>
                <a:lnTo>
                  <a:pt x="1692827" y="321436"/>
                </a:lnTo>
                <a:lnTo>
                  <a:pt x="1694233" y="324888"/>
                </a:lnTo>
                <a:lnTo>
                  <a:pt x="1696833" y="325991"/>
                </a:lnTo>
                <a:lnTo>
                  <a:pt x="1699504" y="327094"/>
                </a:lnTo>
                <a:lnTo>
                  <a:pt x="1702386" y="325427"/>
                </a:lnTo>
                <a:lnTo>
                  <a:pt x="1704213" y="319095"/>
                </a:lnTo>
                <a:lnTo>
                  <a:pt x="1702807" y="315643"/>
                </a:lnTo>
                <a:lnTo>
                  <a:pt x="1700207" y="314540"/>
                </a:lnTo>
                <a:lnTo>
                  <a:pt x="1697536" y="313437"/>
                </a:lnTo>
                <a:close/>
              </a:path>
              <a:path w="2989579" h="332104">
                <a:moveTo>
                  <a:pt x="1730850" y="319802"/>
                </a:moveTo>
                <a:lnTo>
                  <a:pt x="1725297" y="319802"/>
                </a:lnTo>
                <a:lnTo>
                  <a:pt x="1722978" y="322513"/>
                </a:lnTo>
                <a:lnTo>
                  <a:pt x="1722978" y="329216"/>
                </a:lnTo>
                <a:lnTo>
                  <a:pt x="1725297" y="331927"/>
                </a:lnTo>
                <a:lnTo>
                  <a:pt x="1730850" y="331927"/>
                </a:lnTo>
                <a:lnTo>
                  <a:pt x="1733099" y="329216"/>
                </a:lnTo>
                <a:lnTo>
                  <a:pt x="1733099" y="322513"/>
                </a:lnTo>
                <a:lnTo>
                  <a:pt x="1730850" y="319802"/>
                </a:lnTo>
                <a:close/>
              </a:path>
              <a:path w="2989579" h="332104">
                <a:moveTo>
                  <a:pt x="1761211" y="319802"/>
                </a:moveTo>
                <a:lnTo>
                  <a:pt x="1755659" y="319802"/>
                </a:lnTo>
                <a:lnTo>
                  <a:pt x="1753340" y="322513"/>
                </a:lnTo>
                <a:lnTo>
                  <a:pt x="1753340" y="329216"/>
                </a:lnTo>
                <a:lnTo>
                  <a:pt x="1755659" y="331927"/>
                </a:lnTo>
                <a:lnTo>
                  <a:pt x="1761211" y="331927"/>
                </a:lnTo>
                <a:lnTo>
                  <a:pt x="1763531" y="329216"/>
                </a:lnTo>
                <a:lnTo>
                  <a:pt x="1763531" y="322513"/>
                </a:lnTo>
                <a:lnTo>
                  <a:pt x="1761211" y="319802"/>
                </a:lnTo>
                <a:close/>
              </a:path>
              <a:path w="2989579" h="332104">
                <a:moveTo>
                  <a:pt x="1791573" y="319802"/>
                </a:moveTo>
                <a:lnTo>
                  <a:pt x="1786021" y="319802"/>
                </a:lnTo>
                <a:lnTo>
                  <a:pt x="1783772" y="322513"/>
                </a:lnTo>
                <a:lnTo>
                  <a:pt x="1783772" y="329216"/>
                </a:lnTo>
                <a:lnTo>
                  <a:pt x="1786021" y="331927"/>
                </a:lnTo>
                <a:lnTo>
                  <a:pt x="1791573" y="331927"/>
                </a:lnTo>
                <a:lnTo>
                  <a:pt x="1793892" y="329216"/>
                </a:lnTo>
                <a:lnTo>
                  <a:pt x="1793892" y="322513"/>
                </a:lnTo>
                <a:lnTo>
                  <a:pt x="1791573" y="319802"/>
                </a:lnTo>
                <a:close/>
              </a:path>
              <a:path w="2989579" h="332104">
                <a:moveTo>
                  <a:pt x="1822005" y="319802"/>
                </a:moveTo>
                <a:lnTo>
                  <a:pt x="1816382" y="319802"/>
                </a:lnTo>
                <a:lnTo>
                  <a:pt x="1814133" y="322513"/>
                </a:lnTo>
                <a:lnTo>
                  <a:pt x="1814133" y="329216"/>
                </a:lnTo>
                <a:lnTo>
                  <a:pt x="1816382" y="331927"/>
                </a:lnTo>
                <a:lnTo>
                  <a:pt x="1822005" y="331927"/>
                </a:lnTo>
                <a:lnTo>
                  <a:pt x="1824254" y="329216"/>
                </a:lnTo>
                <a:lnTo>
                  <a:pt x="1824254" y="322513"/>
                </a:lnTo>
                <a:lnTo>
                  <a:pt x="1822005" y="319802"/>
                </a:lnTo>
                <a:close/>
              </a:path>
              <a:path w="2989579" h="332104">
                <a:moveTo>
                  <a:pt x="1852366" y="319802"/>
                </a:moveTo>
                <a:lnTo>
                  <a:pt x="1846744" y="319802"/>
                </a:lnTo>
                <a:lnTo>
                  <a:pt x="1844495" y="322513"/>
                </a:lnTo>
                <a:lnTo>
                  <a:pt x="1844495" y="329216"/>
                </a:lnTo>
                <a:lnTo>
                  <a:pt x="1846744" y="331927"/>
                </a:lnTo>
                <a:lnTo>
                  <a:pt x="1852366" y="331927"/>
                </a:lnTo>
                <a:lnTo>
                  <a:pt x="1854615" y="329216"/>
                </a:lnTo>
                <a:lnTo>
                  <a:pt x="1854615" y="322513"/>
                </a:lnTo>
                <a:lnTo>
                  <a:pt x="1852366" y="319802"/>
                </a:lnTo>
                <a:close/>
              </a:path>
              <a:path w="2989579" h="332104">
                <a:moveTo>
                  <a:pt x="1871834" y="295351"/>
                </a:moveTo>
                <a:lnTo>
                  <a:pt x="1868601" y="295738"/>
                </a:lnTo>
                <a:lnTo>
                  <a:pt x="1865087" y="300933"/>
                </a:lnTo>
                <a:lnTo>
                  <a:pt x="1865368" y="304756"/>
                </a:lnTo>
                <a:lnTo>
                  <a:pt x="1869726" y="308983"/>
                </a:lnTo>
                <a:lnTo>
                  <a:pt x="1872889" y="308595"/>
                </a:lnTo>
                <a:lnTo>
                  <a:pt x="1874716" y="305994"/>
                </a:lnTo>
                <a:lnTo>
                  <a:pt x="1876473" y="303400"/>
                </a:lnTo>
                <a:lnTo>
                  <a:pt x="1876121" y="299578"/>
                </a:lnTo>
                <a:lnTo>
                  <a:pt x="1873943" y="297464"/>
                </a:lnTo>
                <a:lnTo>
                  <a:pt x="1871834" y="295351"/>
                </a:lnTo>
                <a:close/>
              </a:path>
              <a:path w="2989579" h="332104">
                <a:moveTo>
                  <a:pt x="1891443" y="267608"/>
                </a:moveTo>
                <a:lnTo>
                  <a:pt x="1888280" y="267995"/>
                </a:lnTo>
                <a:lnTo>
                  <a:pt x="1886523" y="270597"/>
                </a:lnTo>
                <a:lnTo>
                  <a:pt x="1884696" y="273190"/>
                </a:lnTo>
                <a:lnTo>
                  <a:pt x="1885047" y="277004"/>
                </a:lnTo>
                <a:lnTo>
                  <a:pt x="1889405" y="281239"/>
                </a:lnTo>
                <a:lnTo>
                  <a:pt x="1892567" y="280852"/>
                </a:lnTo>
                <a:lnTo>
                  <a:pt x="1896081" y="275657"/>
                </a:lnTo>
                <a:lnTo>
                  <a:pt x="1895800" y="271834"/>
                </a:lnTo>
                <a:lnTo>
                  <a:pt x="1891443" y="267608"/>
                </a:lnTo>
                <a:close/>
              </a:path>
              <a:path w="2989579" h="332104">
                <a:moveTo>
                  <a:pt x="1911122" y="239856"/>
                </a:moveTo>
                <a:lnTo>
                  <a:pt x="1907889" y="240243"/>
                </a:lnTo>
                <a:lnTo>
                  <a:pt x="1904375" y="245447"/>
                </a:lnTo>
                <a:lnTo>
                  <a:pt x="1904726" y="249261"/>
                </a:lnTo>
                <a:lnTo>
                  <a:pt x="1906834" y="251383"/>
                </a:lnTo>
                <a:lnTo>
                  <a:pt x="1909013" y="253496"/>
                </a:lnTo>
                <a:lnTo>
                  <a:pt x="1912246" y="253109"/>
                </a:lnTo>
                <a:lnTo>
                  <a:pt x="1915760" y="247914"/>
                </a:lnTo>
                <a:lnTo>
                  <a:pt x="1915409" y="244091"/>
                </a:lnTo>
                <a:lnTo>
                  <a:pt x="1913300" y="241978"/>
                </a:lnTo>
                <a:lnTo>
                  <a:pt x="1911122" y="239856"/>
                </a:lnTo>
                <a:close/>
              </a:path>
              <a:path w="2989579" h="332104">
                <a:moveTo>
                  <a:pt x="1930730" y="212112"/>
                </a:moveTo>
                <a:lnTo>
                  <a:pt x="1927568" y="212500"/>
                </a:lnTo>
                <a:lnTo>
                  <a:pt x="1924053" y="217703"/>
                </a:lnTo>
                <a:lnTo>
                  <a:pt x="1924335" y="221517"/>
                </a:lnTo>
                <a:lnTo>
                  <a:pt x="1928692" y="225752"/>
                </a:lnTo>
                <a:lnTo>
                  <a:pt x="1931855" y="225365"/>
                </a:lnTo>
                <a:lnTo>
                  <a:pt x="1933612" y="222763"/>
                </a:lnTo>
                <a:lnTo>
                  <a:pt x="1935439" y="220170"/>
                </a:lnTo>
                <a:lnTo>
                  <a:pt x="1935088" y="216348"/>
                </a:lnTo>
                <a:lnTo>
                  <a:pt x="1930730" y="212112"/>
                </a:lnTo>
                <a:close/>
              </a:path>
              <a:path w="2989579" h="332104">
                <a:moveTo>
                  <a:pt x="1950409" y="184369"/>
                </a:moveTo>
                <a:lnTo>
                  <a:pt x="1947246" y="184756"/>
                </a:lnTo>
                <a:lnTo>
                  <a:pt x="1945419" y="187358"/>
                </a:lnTo>
                <a:lnTo>
                  <a:pt x="1943662" y="189960"/>
                </a:lnTo>
                <a:lnTo>
                  <a:pt x="1944013" y="193774"/>
                </a:lnTo>
                <a:lnTo>
                  <a:pt x="1946192" y="195887"/>
                </a:lnTo>
                <a:lnTo>
                  <a:pt x="1948301" y="198009"/>
                </a:lnTo>
                <a:lnTo>
                  <a:pt x="1951533" y="197622"/>
                </a:lnTo>
                <a:lnTo>
                  <a:pt x="1955048" y="192418"/>
                </a:lnTo>
                <a:lnTo>
                  <a:pt x="1954696" y="188604"/>
                </a:lnTo>
                <a:lnTo>
                  <a:pt x="1952588" y="186491"/>
                </a:lnTo>
                <a:lnTo>
                  <a:pt x="1950409" y="184369"/>
                </a:lnTo>
                <a:close/>
              </a:path>
              <a:path w="2989579" h="332104">
                <a:moveTo>
                  <a:pt x="1970018" y="156626"/>
                </a:moveTo>
                <a:lnTo>
                  <a:pt x="1966855" y="157013"/>
                </a:lnTo>
                <a:lnTo>
                  <a:pt x="1963341" y="162208"/>
                </a:lnTo>
                <a:lnTo>
                  <a:pt x="1963622" y="166030"/>
                </a:lnTo>
                <a:lnTo>
                  <a:pt x="1967979" y="170266"/>
                </a:lnTo>
                <a:lnTo>
                  <a:pt x="1971142" y="169878"/>
                </a:lnTo>
                <a:lnTo>
                  <a:pt x="1972899" y="167285"/>
                </a:lnTo>
                <a:lnTo>
                  <a:pt x="1974726" y="164675"/>
                </a:lnTo>
                <a:lnTo>
                  <a:pt x="1974375" y="160861"/>
                </a:lnTo>
                <a:lnTo>
                  <a:pt x="1970018" y="156626"/>
                </a:lnTo>
                <a:close/>
              </a:path>
              <a:path w="2989579" h="332104">
                <a:moveTo>
                  <a:pt x="1989696" y="128882"/>
                </a:moveTo>
                <a:lnTo>
                  <a:pt x="1986534" y="129269"/>
                </a:lnTo>
                <a:lnTo>
                  <a:pt x="1984777" y="131863"/>
                </a:lnTo>
                <a:lnTo>
                  <a:pt x="1982949" y="134464"/>
                </a:lnTo>
                <a:lnTo>
                  <a:pt x="1983301" y="138287"/>
                </a:lnTo>
                <a:lnTo>
                  <a:pt x="1987658" y="142522"/>
                </a:lnTo>
                <a:lnTo>
                  <a:pt x="1990821" y="142135"/>
                </a:lnTo>
                <a:lnTo>
                  <a:pt x="1994335" y="136932"/>
                </a:lnTo>
                <a:lnTo>
                  <a:pt x="1994054" y="133117"/>
                </a:lnTo>
                <a:lnTo>
                  <a:pt x="1989696" y="128882"/>
                </a:lnTo>
                <a:close/>
              </a:path>
              <a:path w="2989579" h="332104">
                <a:moveTo>
                  <a:pt x="2013030" y="124849"/>
                </a:moveTo>
                <a:lnTo>
                  <a:pt x="2010359" y="126878"/>
                </a:lnTo>
                <a:lnTo>
                  <a:pt x="2009656" y="130137"/>
                </a:lnTo>
                <a:lnTo>
                  <a:pt x="2009024" y="133395"/>
                </a:lnTo>
                <a:lnTo>
                  <a:pt x="2010710" y="136654"/>
                </a:lnTo>
                <a:lnTo>
                  <a:pt x="2016192" y="138186"/>
                </a:lnTo>
                <a:lnTo>
                  <a:pt x="2018933" y="136165"/>
                </a:lnTo>
                <a:lnTo>
                  <a:pt x="2020198" y="129640"/>
                </a:lnTo>
                <a:lnTo>
                  <a:pt x="2018512" y="126381"/>
                </a:lnTo>
                <a:lnTo>
                  <a:pt x="2013030" y="124849"/>
                </a:lnTo>
                <a:close/>
              </a:path>
              <a:path w="2989579" h="332104">
                <a:moveTo>
                  <a:pt x="2042478" y="133724"/>
                </a:moveTo>
                <a:lnTo>
                  <a:pt x="2039807" y="135753"/>
                </a:lnTo>
                <a:lnTo>
                  <a:pt x="2038542" y="142270"/>
                </a:lnTo>
                <a:lnTo>
                  <a:pt x="2040229" y="145528"/>
                </a:lnTo>
                <a:lnTo>
                  <a:pt x="2045640" y="147061"/>
                </a:lnTo>
                <a:lnTo>
                  <a:pt x="2048381" y="145040"/>
                </a:lnTo>
                <a:lnTo>
                  <a:pt x="2049646" y="138514"/>
                </a:lnTo>
                <a:lnTo>
                  <a:pt x="2047960" y="135256"/>
                </a:lnTo>
                <a:lnTo>
                  <a:pt x="2042478" y="133724"/>
                </a:lnTo>
                <a:close/>
              </a:path>
              <a:path w="2989579" h="332104">
                <a:moveTo>
                  <a:pt x="2071926" y="142598"/>
                </a:moveTo>
                <a:lnTo>
                  <a:pt x="2069255" y="144627"/>
                </a:lnTo>
                <a:lnTo>
                  <a:pt x="2067990" y="151144"/>
                </a:lnTo>
                <a:lnTo>
                  <a:pt x="2069677" y="154403"/>
                </a:lnTo>
                <a:lnTo>
                  <a:pt x="2072347" y="155169"/>
                </a:lnTo>
                <a:lnTo>
                  <a:pt x="2075088" y="155935"/>
                </a:lnTo>
                <a:lnTo>
                  <a:pt x="2077829" y="153906"/>
                </a:lnTo>
                <a:lnTo>
                  <a:pt x="2079094" y="147389"/>
                </a:lnTo>
                <a:lnTo>
                  <a:pt x="2077408" y="144130"/>
                </a:lnTo>
                <a:lnTo>
                  <a:pt x="2071926" y="142598"/>
                </a:lnTo>
                <a:close/>
              </a:path>
              <a:path w="2989579" h="332104">
                <a:moveTo>
                  <a:pt x="2101444" y="151473"/>
                </a:moveTo>
                <a:lnTo>
                  <a:pt x="2098703" y="153493"/>
                </a:lnTo>
                <a:lnTo>
                  <a:pt x="2097438" y="160019"/>
                </a:lnTo>
                <a:lnTo>
                  <a:pt x="2099125" y="163277"/>
                </a:lnTo>
                <a:lnTo>
                  <a:pt x="2101795" y="164043"/>
                </a:lnTo>
                <a:lnTo>
                  <a:pt x="2104536" y="164810"/>
                </a:lnTo>
                <a:lnTo>
                  <a:pt x="2107277" y="162780"/>
                </a:lnTo>
                <a:lnTo>
                  <a:pt x="2108542" y="156263"/>
                </a:lnTo>
                <a:lnTo>
                  <a:pt x="2106856" y="153005"/>
                </a:lnTo>
                <a:lnTo>
                  <a:pt x="2101444" y="151473"/>
                </a:lnTo>
                <a:close/>
              </a:path>
              <a:path w="2989579" h="332104">
                <a:moveTo>
                  <a:pt x="2130892" y="160347"/>
                </a:moveTo>
                <a:lnTo>
                  <a:pt x="2128151" y="162368"/>
                </a:lnTo>
                <a:lnTo>
                  <a:pt x="2126886" y="168893"/>
                </a:lnTo>
                <a:lnTo>
                  <a:pt x="2128573" y="172152"/>
                </a:lnTo>
                <a:lnTo>
                  <a:pt x="2133984" y="173684"/>
                </a:lnTo>
                <a:lnTo>
                  <a:pt x="2136725" y="171655"/>
                </a:lnTo>
                <a:lnTo>
                  <a:pt x="2137990" y="165138"/>
                </a:lnTo>
                <a:lnTo>
                  <a:pt x="2136303" y="161880"/>
                </a:lnTo>
                <a:lnTo>
                  <a:pt x="2133633" y="161113"/>
                </a:lnTo>
                <a:lnTo>
                  <a:pt x="2130892" y="160347"/>
                </a:lnTo>
                <a:close/>
              </a:path>
              <a:path w="2989579" h="332104">
                <a:moveTo>
                  <a:pt x="2160340" y="169222"/>
                </a:moveTo>
                <a:lnTo>
                  <a:pt x="2157599" y="171242"/>
                </a:lnTo>
                <a:lnTo>
                  <a:pt x="2156334" y="177768"/>
                </a:lnTo>
                <a:lnTo>
                  <a:pt x="2158020" y="181026"/>
                </a:lnTo>
                <a:lnTo>
                  <a:pt x="2163502" y="182559"/>
                </a:lnTo>
                <a:lnTo>
                  <a:pt x="2166173" y="180529"/>
                </a:lnTo>
                <a:lnTo>
                  <a:pt x="2167438" y="174013"/>
                </a:lnTo>
                <a:lnTo>
                  <a:pt x="2165751" y="170746"/>
                </a:lnTo>
                <a:lnTo>
                  <a:pt x="2163081" y="169988"/>
                </a:lnTo>
                <a:lnTo>
                  <a:pt x="2160340" y="169222"/>
                </a:lnTo>
                <a:close/>
              </a:path>
              <a:path w="2989579" h="332104">
                <a:moveTo>
                  <a:pt x="2189788" y="178096"/>
                </a:moveTo>
                <a:lnTo>
                  <a:pt x="2187047" y="180117"/>
                </a:lnTo>
                <a:lnTo>
                  <a:pt x="2185782" y="186642"/>
                </a:lnTo>
                <a:lnTo>
                  <a:pt x="2187468" y="189901"/>
                </a:lnTo>
                <a:lnTo>
                  <a:pt x="2192950" y="191433"/>
                </a:lnTo>
                <a:lnTo>
                  <a:pt x="2195621" y="189404"/>
                </a:lnTo>
                <a:lnTo>
                  <a:pt x="2196886" y="182887"/>
                </a:lnTo>
                <a:lnTo>
                  <a:pt x="2195199" y="179620"/>
                </a:lnTo>
                <a:lnTo>
                  <a:pt x="2192529" y="178854"/>
                </a:lnTo>
                <a:lnTo>
                  <a:pt x="2189788" y="178096"/>
                </a:lnTo>
                <a:close/>
              </a:path>
              <a:path w="2989579" h="332104">
                <a:moveTo>
                  <a:pt x="2219236" y="186971"/>
                </a:moveTo>
                <a:lnTo>
                  <a:pt x="2216495" y="188991"/>
                </a:lnTo>
                <a:lnTo>
                  <a:pt x="2215230" y="195517"/>
                </a:lnTo>
                <a:lnTo>
                  <a:pt x="2216916" y="198775"/>
                </a:lnTo>
                <a:lnTo>
                  <a:pt x="2222398" y="200299"/>
                </a:lnTo>
                <a:lnTo>
                  <a:pt x="2225069" y="198279"/>
                </a:lnTo>
                <a:lnTo>
                  <a:pt x="2225702" y="195020"/>
                </a:lnTo>
                <a:lnTo>
                  <a:pt x="2226404" y="191762"/>
                </a:lnTo>
                <a:lnTo>
                  <a:pt x="2224718" y="188495"/>
                </a:lnTo>
                <a:lnTo>
                  <a:pt x="2219236" y="186971"/>
                </a:lnTo>
                <a:close/>
              </a:path>
              <a:path w="2989579" h="332104">
                <a:moveTo>
                  <a:pt x="2248684" y="195845"/>
                </a:moveTo>
                <a:lnTo>
                  <a:pt x="2245943" y="197866"/>
                </a:lnTo>
                <a:lnTo>
                  <a:pt x="2244678" y="204391"/>
                </a:lnTo>
                <a:lnTo>
                  <a:pt x="2246364" y="207650"/>
                </a:lnTo>
                <a:lnTo>
                  <a:pt x="2251846" y="209174"/>
                </a:lnTo>
                <a:lnTo>
                  <a:pt x="2254587" y="207153"/>
                </a:lnTo>
                <a:lnTo>
                  <a:pt x="2255852" y="200636"/>
                </a:lnTo>
                <a:lnTo>
                  <a:pt x="2254166" y="197369"/>
                </a:lnTo>
                <a:lnTo>
                  <a:pt x="2248684" y="195845"/>
                </a:lnTo>
                <a:close/>
              </a:path>
              <a:path w="2989579" h="332104">
                <a:moveTo>
                  <a:pt x="2278132" y="204720"/>
                </a:moveTo>
                <a:lnTo>
                  <a:pt x="2275391" y="206740"/>
                </a:lnTo>
                <a:lnTo>
                  <a:pt x="2274125" y="213266"/>
                </a:lnTo>
                <a:lnTo>
                  <a:pt x="2275812" y="216524"/>
                </a:lnTo>
                <a:lnTo>
                  <a:pt x="2281294" y="218048"/>
                </a:lnTo>
                <a:lnTo>
                  <a:pt x="2284035" y="216028"/>
                </a:lnTo>
                <a:lnTo>
                  <a:pt x="2285300" y="209511"/>
                </a:lnTo>
                <a:lnTo>
                  <a:pt x="2283613" y="206244"/>
                </a:lnTo>
                <a:lnTo>
                  <a:pt x="2278132" y="204720"/>
                </a:lnTo>
                <a:close/>
              </a:path>
              <a:path w="2989579" h="332104">
                <a:moveTo>
                  <a:pt x="2307650" y="210563"/>
                </a:moveTo>
                <a:lnTo>
                  <a:pt x="2305120" y="212862"/>
                </a:lnTo>
                <a:lnTo>
                  <a:pt x="2304276" y="219488"/>
                </a:lnTo>
                <a:lnTo>
                  <a:pt x="2306244" y="222561"/>
                </a:lnTo>
                <a:lnTo>
                  <a:pt x="2311726" y="223530"/>
                </a:lnTo>
                <a:lnTo>
                  <a:pt x="2314326" y="221239"/>
                </a:lnTo>
                <a:lnTo>
                  <a:pt x="2314748" y="217922"/>
                </a:lnTo>
                <a:lnTo>
                  <a:pt x="2315100" y="214613"/>
                </a:lnTo>
                <a:lnTo>
                  <a:pt x="2313202" y="211531"/>
                </a:lnTo>
                <a:lnTo>
                  <a:pt x="2307650" y="210563"/>
                </a:lnTo>
                <a:close/>
              </a:path>
              <a:path w="2989579" h="332104">
                <a:moveTo>
                  <a:pt x="2337660" y="216112"/>
                </a:moveTo>
                <a:lnTo>
                  <a:pt x="2335130" y="218410"/>
                </a:lnTo>
                <a:lnTo>
                  <a:pt x="2334286" y="225037"/>
                </a:lnTo>
                <a:lnTo>
                  <a:pt x="2336254" y="228110"/>
                </a:lnTo>
                <a:lnTo>
                  <a:pt x="2341736" y="229078"/>
                </a:lnTo>
                <a:lnTo>
                  <a:pt x="2344337" y="226788"/>
                </a:lnTo>
                <a:lnTo>
                  <a:pt x="2344758" y="223471"/>
                </a:lnTo>
                <a:lnTo>
                  <a:pt x="2345110" y="220162"/>
                </a:lnTo>
                <a:lnTo>
                  <a:pt x="2343212" y="217080"/>
                </a:lnTo>
                <a:lnTo>
                  <a:pt x="2337660" y="216112"/>
                </a:lnTo>
                <a:close/>
              </a:path>
              <a:path w="2989579" h="332104">
                <a:moveTo>
                  <a:pt x="2367670" y="221660"/>
                </a:moveTo>
                <a:lnTo>
                  <a:pt x="2365140" y="223959"/>
                </a:lnTo>
                <a:lnTo>
                  <a:pt x="2364297" y="230585"/>
                </a:lnTo>
                <a:lnTo>
                  <a:pt x="2366265" y="233659"/>
                </a:lnTo>
                <a:lnTo>
                  <a:pt x="2371817" y="234627"/>
                </a:lnTo>
                <a:lnTo>
                  <a:pt x="2374347" y="232337"/>
                </a:lnTo>
                <a:lnTo>
                  <a:pt x="2375190" y="225710"/>
                </a:lnTo>
                <a:lnTo>
                  <a:pt x="2373222" y="222629"/>
                </a:lnTo>
                <a:lnTo>
                  <a:pt x="2367670" y="221660"/>
                </a:lnTo>
                <a:close/>
              </a:path>
              <a:path w="2989579" h="332104">
                <a:moveTo>
                  <a:pt x="2397751" y="227209"/>
                </a:moveTo>
                <a:lnTo>
                  <a:pt x="2395150" y="229508"/>
                </a:lnTo>
                <a:lnTo>
                  <a:pt x="2394729" y="232817"/>
                </a:lnTo>
                <a:lnTo>
                  <a:pt x="2394377" y="236134"/>
                </a:lnTo>
                <a:lnTo>
                  <a:pt x="2396275" y="239207"/>
                </a:lnTo>
                <a:lnTo>
                  <a:pt x="2401827" y="240176"/>
                </a:lnTo>
                <a:lnTo>
                  <a:pt x="2404357" y="237885"/>
                </a:lnTo>
                <a:lnTo>
                  <a:pt x="2405200" y="231259"/>
                </a:lnTo>
                <a:lnTo>
                  <a:pt x="2403233" y="228177"/>
                </a:lnTo>
                <a:lnTo>
                  <a:pt x="2397751" y="227209"/>
                </a:lnTo>
                <a:close/>
              </a:path>
              <a:path w="2989579" h="332104">
                <a:moveTo>
                  <a:pt x="2427761" y="232758"/>
                </a:moveTo>
                <a:lnTo>
                  <a:pt x="2425160" y="235056"/>
                </a:lnTo>
                <a:lnTo>
                  <a:pt x="2424739" y="238365"/>
                </a:lnTo>
                <a:lnTo>
                  <a:pt x="2424387" y="241683"/>
                </a:lnTo>
                <a:lnTo>
                  <a:pt x="2426285" y="244756"/>
                </a:lnTo>
                <a:lnTo>
                  <a:pt x="2431837" y="245724"/>
                </a:lnTo>
                <a:lnTo>
                  <a:pt x="2434367" y="243434"/>
                </a:lnTo>
                <a:lnTo>
                  <a:pt x="2435211" y="236808"/>
                </a:lnTo>
                <a:lnTo>
                  <a:pt x="2433243" y="233726"/>
                </a:lnTo>
                <a:lnTo>
                  <a:pt x="2427761" y="232758"/>
                </a:lnTo>
                <a:close/>
              </a:path>
              <a:path w="2989579" h="332104">
                <a:moveTo>
                  <a:pt x="2457771" y="238306"/>
                </a:moveTo>
                <a:lnTo>
                  <a:pt x="2455171" y="240605"/>
                </a:lnTo>
                <a:lnTo>
                  <a:pt x="2454749" y="243914"/>
                </a:lnTo>
                <a:lnTo>
                  <a:pt x="2454397" y="247232"/>
                </a:lnTo>
                <a:lnTo>
                  <a:pt x="2456295" y="250305"/>
                </a:lnTo>
                <a:lnTo>
                  <a:pt x="2461847" y="251273"/>
                </a:lnTo>
                <a:lnTo>
                  <a:pt x="2464377" y="248983"/>
                </a:lnTo>
                <a:lnTo>
                  <a:pt x="2465221" y="242356"/>
                </a:lnTo>
                <a:lnTo>
                  <a:pt x="2463323" y="239275"/>
                </a:lnTo>
                <a:lnTo>
                  <a:pt x="2457771" y="238306"/>
                </a:lnTo>
                <a:close/>
              </a:path>
              <a:path w="2989579" h="332104">
                <a:moveTo>
                  <a:pt x="2487781" y="243855"/>
                </a:moveTo>
                <a:lnTo>
                  <a:pt x="2485181" y="246154"/>
                </a:lnTo>
                <a:lnTo>
                  <a:pt x="2484829" y="249463"/>
                </a:lnTo>
                <a:lnTo>
                  <a:pt x="2484408" y="252780"/>
                </a:lnTo>
                <a:lnTo>
                  <a:pt x="2486305" y="255853"/>
                </a:lnTo>
                <a:lnTo>
                  <a:pt x="2491858" y="256822"/>
                </a:lnTo>
                <a:lnTo>
                  <a:pt x="2494388" y="254532"/>
                </a:lnTo>
                <a:lnTo>
                  <a:pt x="2495231" y="247905"/>
                </a:lnTo>
                <a:lnTo>
                  <a:pt x="2493333" y="244823"/>
                </a:lnTo>
                <a:lnTo>
                  <a:pt x="2487781" y="243855"/>
                </a:lnTo>
                <a:close/>
              </a:path>
              <a:path w="2989579" h="332104">
                <a:moveTo>
                  <a:pt x="2517791" y="249404"/>
                </a:moveTo>
                <a:lnTo>
                  <a:pt x="2515191" y="251702"/>
                </a:lnTo>
                <a:lnTo>
                  <a:pt x="2514840" y="255011"/>
                </a:lnTo>
                <a:lnTo>
                  <a:pt x="2514418" y="258329"/>
                </a:lnTo>
                <a:lnTo>
                  <a:pt x="2516315" y="261402"/>
                </a:lnTo>
                <a:lnTo>
                  <a:pt x="2521868" y="262370"/>
                </a:lnTo>
                <a:lnTo>
                  <a:pt x="2524468" y="260080"/>
                </a:lnTo>
                <a:lnTo>
                  <a:pt x="2524820" y="256763"/>
                </a:lnTo>
                <a:lnTo>
                  <a:pt x="2525241" y="253454"/>
                </a:lnTo>
                <a:lnTo>
                  <a:pt x="2523344" y="250372"/>
                </a:lnTo>
                <a:lnTo>
                  <a:pt x="2517791" y="249404"/>
                </a:lnTo>
                <a:close/>
              </a:path>
              <a:path w="2989579" h="332104">
                <a:moveTo>
                  <a:pt x="2547802" y="254953"/>
                </a:moveTo>
                <a:lnTo>
                  <a:pt x="2545201" y="257251"/>
                </a:lnTo>
                <a:lnTo>
                  <a:pt x="2544850" y="260560"/>
                </a:lnTo>
                <a:lnTo>
                  <a:pt x="2544428" y="263878"/>
                </a:lnTo>
                <a:lnTo>
                  <a:pt x="2546326" y="266951"/>
                </a:lnTo>
                <a:lnTo>
                  <a:pt x="2551878" y="267919"/>
                </a:lnTo>
                <a:lnTo>
                  <a:pt x="2554478" y="265629"/>
                </a:lnTo>
                <a:lnTo>
                  <a:pt x="2554830" y="262311"/>
                </a:lnTo>
                <a:lnTo>
                  <a:pt x="2555251" y="259002"/>
                </a:lnTo>
                <a:lnTo>
                  <a:pt x="2553354" y="255921"/>
                </a:lnTo>
                <a:lnTo>
                  <a:pt x="2547802" y="254953"/>
                </a:lnTo>
                <a:close/>
              </a:path>
              <a:path w="2989579" h="332104">
                <a:moveTo>
                  <a:pt x="2578444" y="249059"/>
                </a:moveTo>
                <a:lnTo>
                  <a:pt x="2573525" y="252216"/>
                </a:lnTo>
                <a:lnTo>
                  <a:pt x="2572611" y="255896"/>
                </a:lnTo>
                <a:lnTo>
                  <a:pt x="2573876" y="258842"/>
                </a:lnTo>
                <a:lnTo>
                  <a:pt x="2575211" y="261798"/>
                </a:lnTo>
                <a:lnTo>
                  <a:pt x="2578304" y="262909"/>
                </a:lnTo>
                <a:lnTo>
                  <a:pt x="2583223" y="259743"/>
                </a:lnTo>
                <a:lnTo>
                  <a:pt x="2584137" y="256072"/>
                </a:lnTo>
                <a:lnTo>
                  <a:pt x="2582872" y="253125"/>
                </a:lnTo>
                <a:lnTo>
                  <a:pt x="2581537" y="250170"/>
                </a:lnTo>
                <a:lnTo>
                  <a:pt x="2578444" y="249059"/>
                </a:lnTo>
                <a:close/>
              </a:path>
              <a:path w="2989579" h="332104">
                <a:moveTo>
                  <a:pt x="2605503" y="232455"/>
                </a:moveTo>
                <a:lnTo>
                  <a:pt x="2603043" y="234038"/>
                </a:lnTo>
                <a:lnTo>
                  <a:pt x="2600513" y="235612"/>
                </a:lnTo>
                <a:lnTo>
                  <a:pt x="2599599" y="239292"/>
                </a:lnTo>
                <a:lnTo>
                  <a:pt x="2602270" y="245194"/>
                </a:lnTo>
                <a:lnTo>
                  <a:pt x="2605292" y="246305"/>
                </a:lnTo>
                <a:lnTo>
                  <a:pt x="2607752" y="244731"/>
                </a:lnTo>
                <a:lnTo>
                  <a:pt x="2610282" y="243148"/>
                </a:lnTo>
                <a:lnTo>
                  <a:pt x="2611195" y="239468"/>
                </a:lnTo>
                <a:lnTo>
                  <a:pt x="2608525" y="233566"/>
                </a:lnTo>
                <a:lnTo>
                  <a:pt x="2605503" y="232455"/>
                </a:lnTo>
                <a:close/>
              </a:path>
              <a:path w="2989579" h="332104">
                <a:moveTo>
                  <a:pt x="2632491" y="215851"/>
                </a:moveTo>
                <a:lnTo>
                  <a:pt x="2627571" y="219017"/>
                </a:lnTo>
                <a:lnTo>
                  <a:pt x="2626657" y="222688"/>
                </a:lnTo>
                <a:lnTo>
                  <a:pt x="2627993" y="225635"/>
                </a:lnTo>
                <a:lnTo>
                  <a:pt x="2629258" y="228590"/>
                </a:lnTo>
                <a:lnTo>
                  <a:pt x="2632350" y="229701"/>
                </a:lnTo>
                <a:lnTo>
                  <a:pt x="2637270" y="226544"/>
                </a:lnTo>
                <a:lnTo>
                  <a:pt x="2638184" y="222864"/>
                </a:lnTo>
                <a:lnTo>
                  <a:pt x="2636918" y="219918"/>
                </a:lnTo>
                <a:lnTo>
                  <a:pt x="2635583" y="216962"/>
                </a:lnTo>
                <a:lnTo>
                  <a:pt x="2632491" y="215851"/>
                </a:lnTo>
                <a:close/>
              </a:path>
              <a:path w="2989579" h="332104">
                <a:moveTo>
                  <a:pt x="2659549" y="199247"/>
                </a:moveTo>
                <a:lnTo>
                  <a:pt x="2654629" y="202413"/>
                </a:lnTo>
                <a:lnTo>
                  <a:pt x="2653645" y="206084"/>
                </a:lnTo>
                <a:lnTo>
                  <a:pt x="2656316" y="211986"/>
                </a:lnTo>
                <a:lnTo>
                  <a:pt x="2659338" y="213097"/>
                </a:lnTo>
                <a:lnTo>
                  <a:pt x="2661798" y="211523"/>
                </a:lnTo>
                <a:lnTo>
                  <a:pt x="2664328" y="209940"/>
                </a:lnTo>
                <a:lnTo>
                  <a:pt x="2665242" y="206261"/>
                </a:lnTo>
                <a:lnTo>
                  <a:pt x="2662571" y="200358"/>
                </a:lnTo>
                <a:lnTo>
                  <a:pt x="2659549" y="199247"/>
                </a:lnTo>
                <a:close/>
              </a:path>
              <a:path w="2989579" h="332104">
                <a:moveTo>
                  <a:pt x="2686537" y="182643"/>
                </a:moveTo>
                <a:lnTo>
                  <a:pt x="2681618" y="185809"/>
                </a:lnTo>
                <a:lnTo>
                  <a:pt x="2680704" y="189480"/>
                </a:lnTo>
                <a:lnTo>
                  <a:pt x="2682039" y="192435"/>
                </a:lnTo>
                <a:lnTo>
                  <a:pt x="2683304" y="195382"/>
                </a:lnTo>
                <a:lnTo>
                  <a:pt x="2686397" y="196494"/>
                </a:lnTo>
                <a:lnTo>
                  <a:pt x="2691316" y="193336"/>
                </a:lnTo>
                <a:lnTo>
                  <a:pt x="2692230" y="189657"/>
                </a:lnTo>
                <a:lnTo>
                  <a:pt x="2690965" y="186710"/>
                </a:lnTo>
                <a:lnTo>
                  <a:pt x="2689630" y="183754"/>
                </a:lnTo>
                <a:lnTo>
                  <a:pt x="2686537" y="182643"/>
                </a:lnTo>
                <a:close/>
              </a:path>
              <a:path w="2989579" h="332104">
                <a:moveTo>
                  <a:pt x="2713596" y="166039"/>
                </a:moveTo>
                <a:lnTo>
                  <a:pt x="2708676" y="169205"/>
                </a:lnTo>
                <a:lnTo>
                  <a:pt x="2707692" y="172876"/>
                </a:lnTo>
                <a:lnTo>
                  <a:pt x="2710363" y="178778"/>
                </a:lnTo>
                <a:lnTo>
                  <a:pt x="2713385" y="179890"/>
                </a:lnTo>
                <a:lnTo>
                  <a:pt x="2715915" y="178307"/>
                </a:lnTo>
                <a:lnTo>
                  <a:pt x="2718375" y="176732"/>
                </a:lnTo>
                <a:lnTo>
                  <a:pt x="2719288" y="173053"/>
                </a:lnTo>
                <a:lnTo>
                  <a:pt x="2716618" y="167150"/>
                </a:lnTo>
                <a:lnTo>
                  <a:pt x="2713596" y="166039"/>
                </a:lnTo>
                <a:close/>
              </a:path>
              <a:path w="2989579" h="332104">
                <a:moveTo>
                  <a:pt x="2740584" y="149435"/>
                </a:moveTo>
                <a:lnTo>
                  <a:pt x="2735664" y="152601"/>
                </a:lnTo>
                <a:lnTo>
                  <a:pt x="2734750" y="156272"/>
                </a:lnTo>
                <a:lnTo>
                  <a:pt x="2736086" y="159227"/>
                </a:lnTo>
                <a:lnTo>
                  <a:pt x="2737351" y="162174"/>
                </a:lnTo>
                <a:lnTo>
                  <a:pt x="2740443" y="163286"/>
                </a:lnTo>
                <a:lnTo>
                  <a:pt x="2745363" y="160128"/>
                </a:lnTo>
                <a:lnTo>
                  <a:pt x="2746276" y="156449"/>
                </a:lnTo>
                <a:lnTo>
                  <a:pt x="2745011" y="153502"/>
                </a:lnTo>
                <a:lnTo>
                  <a:pt x="2743676" y="150546"/>
                </a:lnTo>
                <a:lnTo>
                  <a:pt x="2740584" y="149435"/>
                </a:lnTo>
                <a:close/>
              </a:path>
              <a:path w="2989579" h="332104">
                <a:moveTo>
                  <a:pt x="2767642" y="132831"/>
                </a:moveTo>
                <a:lnTo>
                  <a:pt x="2762722" y="135997"/>
                </a:lnTo>
                <a:lnTo>
                  <a:pt x="2761738" y="139668"/>
                </a:lnTo>
                <a:lnTo>
                  <a:pt x="2764409" y="145570"/>
                </a:lnTo>
                <a:lnTo>
                  <a:pt x="2767501" y="146682"/>
                </a:lnTo>
                <a:lnTo>
                  <a:pt x="2772421" y="143524"/>
                </a:lnTo>
                <a:lnTo>
                  <a:pt x="2773335" y="139845"/>
                </a:lnTo>
                <a:lnTo>
                  <a:pt x="2770664" y="133942"/>
                </a:lnTo>
                <a:lnTo>
                  <a:pt x="2767642" y="132831"/>
                </a:lnTo>
                <a:close/>
              </a:path>
              <a:path w="2989579" h="332104">
                <a:moveTo>
                  <a:pt x="2794630" y="116227"/>
                </a:moveTo>
                <a:lnTo>
                  <a:pt x="2789710" y="119393"/>
                </a:lnTo>
                <a:lnTo>
                  <a:pt x="2788797" y="123064"/>
                </a:lnTo>
                <a:lnTo>
                  <a:pt x="2790132" y="126019"/>
                </a:lnTo>
                <a:lnTo>
                  <a:pt x="2791397" y="128966"/>
                </a:lnTo>
                <a:lnTo>
                  <a:pt x="2794490" y="130086"/>
                </a:lnTo>
                <a:lnTo>
                  <a:pt x="2799409" y="126920"/>
                </a:lnTo>
                <a:lnTo>
                  <a:pt x="2800393" y="123241"/>
                </a:lnTo>
                <a:lnTo>
                  <a:pt x="2797723" y="117339"/>
                </a:lnTo>
                <a:lnTo>
                  <a:pt x="2794630" y="116227"/>
                </a:lnTo>
                <a:close/>
              </a:path>
              <a:path w="2989579" h="332104">
                <a:moveTo>
                  <a:pt x="2821688" y="99623"/>
                </a:moveTo>
                <a:lnTo>
                  <a:pt x="2816769" y="102789"/>
                </a:lnTo>
                <a:lnTo>
                  <a:pt x="2815785" y="106460"/>
                </a:lnTo>
                <a:lnTo>
                  <a:pt x="2818456" y="112362"/>
                </a:lnTo>
                <a:lnTo>
                  <a:pt x="2821548" y="113482"/>
                </a:lnTo>
                <a:lnTo>
                  <a:pt x="2826468" y="110316"/>
                </a:lnTo>
                <a:lnTo>
                  <a:pt x="2827381" y="106645"/>
                </a:lnTo>
                <a:lnTo>
                  <a:pt x="2826046" y="103690"/>
                </a:lnTo>
                <a:lnTo>
                  <a:pt x="2824781" y="100735"/>
                </a:lnTo>
                <a:lnTo>
                  <a:pt x="2821688" y="99623"/>
                </a:lnTo>
                <a:close/>
              </a:path>
              <a:path w="2989579" h="332104">
                <a:moveTo>
                  <a:pt x="2848677" y="83019"/>
                </a:moveTo>
                <a:lnTo>
                  <a:pt x="2843757" y="86185"/>
                </a:lnTo>
                <a:lnTo>
                  <a:pt x="2842843" y="89856"/>
                </a:lnTo>
                <a:lnTo>
                  <a:pt x="2844179" y="92811"/>
                </a:lnTo>
                <a:lnTo>
                  <a:pt x="2845444" y="95758"/>
                </a:lnTo>
                <a:lnTo>
                  <a:pt x="2848536" y="96878"/>
                </a:lnTo>
                <a:lnTo>
                  <a:pt x="2853456" y="93712"/>
                </a:lnTo>
                <a:lnTo>
                  <a:pt x="2854440" y="90041"/>
                </a:lnTo>
                <a:lnTo>
                  <a:pt x="2851769" y="84131"/>
                </a:lnTo>
                <a:lnTo>
                  <a:pt x="2848677" y="83019"/>
                </a:lnTo>
                <a:close/>
              </a:path>
              <a:path w="2989579" h="332104">
                <a:moveTo>
                  <a:pt x="2875735" y="66415"/>
                </a:moveTo>
                <a:lnTo>
                  <a:pt x="2870815" y="69581"/>
                </a:lnTo>
                <a:lnTo>
                  <a:pt x="2869902" y="73252"/>
                </a:lnTo>
                <a:lnTo>
                  <a:pt x="2871167" y="76208"/>
                </a:lnTo>
                <a:lnTo>
                  <a:pt x="2872502" y="79154"/>
                </a:lnTo>
                <a:lnTo>
                  <a:pt x="2875594" y="80274"/>
                </a:lnTo>
                <a:lnTo>
                  <a:pt x="2880514" y="77108"/>
                </a:lnTo>
                <a:lnTo>
                  <a:pt x="2881428" y="73437"/>
                </a:lnTo>
                <a:lnTo>
                  <a:pt x="2880092" y="70482"/>
                </a:lnTo>
                <a:lnTo>
                  <a:pt x="2878827" y="67527"/>
                </a:lnTo>
                <a:lnTo>
                  <a:pt x="2875735" y="66415"/>
                </a:lnTo>
                <a:close/>
              </a:path>
              <a:path w="2989579" h="332104">
                <a:moveTo>
                  <a:pt x="2902793" y="49811"/>
                </a:moveTo>
                <a:lnTo>
                  <a:pt x="2900263" y="51394"/>
                </a:lnTo>
                <a:lnTo>
                  <a:pt x="2897803" y="52977"/>
                </a:lnTo>
                <a:lnTo>
                  <a:pt x="2896890" y="56648"/>
                </a:lnTo>
                <a:lnTo>
                  <a:pt x="2899560" y="62559"/>
                </a:lnTo>
                <a:lnTo>
                  <a:pt x="2902582" y="63670"/>
                </a:lnTo>
                <a:lnTo>
                  <a:pt x="2907502" y="60505"/>
                </a:lnTo>
                <a:lnTo>
                  <a:pt x="2908486" y="56833"/>
                </a:lnTo>
                <a:lnTo>
                  <a:pt x="2905815" y="50923"/>
                </a:lnTo>
                <a:lnTo>
                  <a:pt x="2902793" y="49811"/>
                </a:lnTo>
                <a:close/>
              </a:path>
              <a:path w="2989579" h="332104">
                <a:moveTo>
                  <a:pt x="2929781" y="33207"/>
                </a:moveTo>
                <a:lnTo>
                  <a:pt x="2924862" y="36373"/>
                </a:lnTo>
                <a:lnTo>
                  <a:pt x="2923948" y="40044"/>
                </a:lnTo>
                <a:lnTo>
                  <a:pt x="2925213" y="43000"/>
                </a:lnTo>
                <a:lnTo>
                  <a:pt x="2926548" y="45955"/>
                </a:lnTo>
                <a:lnTo>
                  <a:pt x="2929641" y="47066"/>
                </a:lnTo>
                <a:lnTo>
                  <a:pt x="2934561" y="43901"/>
                </a:lnTo>
                <a:lnTo>
                  <a:pt x="2935474" y="40230"/>
                </a:lnTo>
                <a:lnTo>
                  <a:pt x="2934139" y="37274"/>
                </a:lnTo>
                <a:lnTo>
                  <a:pt x="2932874" y="34327"/>
                </a:lnTo>
                <a:lnTo>
                  <a:pt x="2929781" y="33207"/>
                </a:lnTo>
                <a:close/>
              </a:path>
              <a:path w="2989579" h="332104">
                <a:moveTo>
                  <a:pt x="2956840" y="16603"/>
                </a:moveTo>
                <a:lnTo>
                  <a:pt x="2954380" y="18186"/>
                </a:lnTo>
                <a:lnTo>
                  <a:pt x="2951850" y="19769"/>
                </a:lnTo>
                <a:lnTo>
                  <a:pt x="2950936" y="23440"/>
                </a:lnTo>
                <a:lnTo>
                  <a:pt x="2953607" y="29351"/>
                </a:lnTo>
                <a:lnTo>
                  <a:pt x="2956629" y="30463"/>
                </a:lnTo>
                <a:lnTo>
                  <a:pt x="2961549" y="27297"/>
                </a:lnTo>
                <a:lnTo>
                  <a:pt x="2962533" y="23626"/>
                </a:lnTo>
                <a:lnTo>
                  <a:pt x="2959862" y="17723"/>
                </a:lnTo>
                <a:lnTo>
                  <a:pt x="2956840" y="16603"/>
                </a:lnTo>
                <a:close/>
              </a:path>
              <a:path w="2989579" h="332104">
                <a:moveTo>
                  <a:pt x="2983828" y="0"/>
                </a:moveTo>
                <a:lnTo>
                  <a:pt x="2978908" y="3165"/>
                </a:lnTo>
                <a:lnTo>
                  <a:pt x="2977995" y="6845"/>
                </a:lnTo>
                <a:lnTo>
                  <a:pt x="2979260" y="9792"/>
                </a:lnTo>
                <a:lnTo>
                  <a:pt x="2980595" y="12747"/>
                </a:lnTo>
                <a:lnTo>
                  <a:pt x="2983687" y="13859"/>
                </a:lnTo>
                <a:lnTo>
                  <a:pt x="2988607" y="10693"/>
                </a:lnTo>
                <a:lnTo>
                  <a:pt x="2989521" y="7022"/>
                </a:lnTo>
                <a:lnTo>
                  <a:pt x="2988185" y="4066"/>
                </a:lnTo>
                <a:lnTo>
                  <a:pt x="2986920" y="1119"/>
                </a:lnTo>
                <a:lnTo>
                  <a:pt x="298382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9" name="object 638">
            <a:extLst>
              <a:ext uri="{FF2B5EF4-FFF2-40B4-BE49-F238E27FC236}">
                <a16:creationId xmlns:a16="http://schemas.microsoft.com/office/drawing/2014/main" id="{06AF1EDA-B1F8-4510-B4C0-8C5E18174640}"/>
              </a:ext>
            </a:extLst>
          </p:cNvPr>
          <p:cNvSpPr>
            <a:spLocks/>
          </p:cNvSpPr>
          <p:nvPr/>
        </p:nvSpPr>
        <p:spPr bwMode="auto">
          <a:xfrm>
            <a:off x="6394450" y="3468688"/>
            <a:ext cx="9525" cy="61912"/>
          </a:xfrm>
          <a:custGeom>
            <a:avLst/>
            <a:gdLst>
              <a:gd name="T0" fmla="*/ 0 w 10160"/>
              <a:gd name="T1" fmla="*/ 61633 h 62229"/>
              <a:gd name="T2" fmla="*/ 10120 w 10160"/>
              <a:gd name="T3" fmla="*/ 61633 h 62229"/>
              <a:gd name="T4" fmla="*/ 10120 w 10160"/>
              <a:gd name="T5" fmla="*/ 0 h 62229"/>
              <a:gd name="T6" fmla="*/ 0 w 10160"/>
              <a:gd name="T7" fmla="*/ 0 h 62229"/>
              <a:gd name="T8" fmla="*/ 0 w 10160"/>
              <a:gd name="T9" fmla="*/ 61633 h 6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0" h="62229">
                <a:moveTo>
                  <a:pt x="0" y="61633"/>
                </a:moveTo>
                <a:lnTo>
                  <a:pt x="10120" y="61633"/>
                </a:lnTo>
                <a:lnTo>
                  <a:pt x="10120" y="0"/>
                </a:lnTo>
                <a:lnTo>
                  <a:pt x="0" y="0"/>
                </a:lnTo>
                <a:lnTo>
                  <a:pt x="0" y="6163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0" name="object 639">
            <a:extLst>
              <a:ext uri="{FF2B5EF4-FFF2-40B4-BE49-F238E27FC236}">
                <a16:creationId xmlns:a16="http://schemas.microsoft.com/office/drawing/2014/main" id="{F9C3FE39-4F16-49A8-AD69-4AFC907334D2}"/>
              </a:ext>
            </a:extLst>
          </p:cNvPr>
          <p:cNvSpPr>
            <a:spLocks/>
          </p:cNvSpPr>
          <p:nvPr/>
        </p:nvSpPr>
        <p:spPr bwMode="auto">
          <a:xfrm>
            <a:off x="6378575" y="3524250"/>
            <a:ext cx="41275" cy="12700"/>
          </a:xfrm>
          <a:custGeom>
            <a:avLst/>
            <a:gdLst>
              <a:gd name="T0" fmla="*/ 0 w 40639"/>
              <a:gd name="T1" fmla="*/ 12124 h 12700"/>
              <a:gd name="T2" fmla="*/ 40482 w 40639"/>
              <a:gd name="T3" fmla="*/ 12124 h 12700"/>
              <a:gd name="T4" fmla="*/ 40482 w 40639"/>
              <a:gd name="T5" fmla="*/ 0 h 12700"/>
              <a:gd name="T6" fmla="*/ 0 w 40639"/>
              <a:gd name="T7" fmla="*/ 0 h 12700"/>
              <a:gd name="T8" fmla="*/ 0 w 40639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1" name="object 640">
            <a:extLst>
              <a:ext uri="{FF2B5EF4-FFF2-40B4-BE49-F238E27FC236}">
                <a16:creationId xmlns:a16="http://schemas.microsoft.com/office/drawing/2014/main" id="{1D544403-4CE1-4121-9B63-94662CC35EED}"/>
              </a:ext>
            </a:extLst>
          </p:cNvPr>
          <p:cNvSpPr>
            <a:spLocks/>
          </p:cNvSpPr>
          <p:nvPr/>
        </p:nvSpPr>
        <p:spPr bwMode="auto">
          <a:xfrm>
            <a:off x="6540500" y="3468688"/>
            <a:ext cx="0" cy="138112"/>
          </a:xfrm>
          <a:custGeom>
            <a:avLst/>
            <a:gdLst>
              <a:gd name="T0" fmla="*/ 137411 h 137795"/>
              <a:gd name="T1" fmla="*/ 0 h 137795"/>
              <a:gd name="T2" fmla="*/ 137411 h 13779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7795">
                <a:moveTo>
                  <a:pt x="0" y="137411"/>
                </a:moveTo>
                <a:lnTo>
                  <a:pt x="0" y="0"/>
                </a:lnTo>
                <a:lnTo>
                  <a:pt x="0" y="137411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2" name="object 641">
            <a:extLst>
              <a:ext uri="{FF2B5EF4-FFF2-40B4-BE49-F238E27FC236}">
                <a16:creationId xmlns:a16="http://schemas.microsoft.com/office/drawing/2014/main" id="{08B0A13B-A5EA-4726-B3FD-A57714DD779F}"/>
              </a:ext>
            </a:extLst>
          </p:cNvPr>
          <p:cNvSpPr>
            <a:spLocks/>
          </p:cNvSpPr>
          <p:nvPr/>
        </p:nvSpPr>
        <p:spPr bwMode="auto">
          <a:xfrm>
            <a:off x="6519863" y="3462338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3" name="object 642">
            <a:extLst>
              <a:ext uri="{FF2B5EF4-FFF2-40B4-BE49-F238E27FC236}">
                <a16:creationId xmlns:a16="http://schemas.microsoft.com/office/drawing/2014/main" id="{D525CA74-16C4-42BE-B552-02904ED7956B}"/>
              </a:ext>
            </a:extLst>
          </p:cNvPr>
          <p:cNvSpPr>
            <a:spLocks/>
          </p:cNvSpPr>
          <p:nvPr/>
        </p:nvSpPr>
        <p:spPr bwMode="auto">
          <a:xfrm>
            <a:off x="6519863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4" name="object 643">
            <a:extLst>
              <a:ext uri="{FF2B5EF4-FFF2-40B4-BE49-F238E27FC236}">
                <a16:creationId xmlns:a16="http://schemas.microsoft.com/office/drawing/2014/main" id="{1B5FE26A-62EB-4A74-8ADB-5AA96037CF3B}"/>
              </a:ext>
            </a:extLst>
          </p:cNvPr>
          <p:cNvSpPr>
            <a:spLocks/>
          </p:cNvSpPr>
          <p:nvPr/>
        </p:nvSpPr>
        <p:spPr bwMode="auto">
          <a:xfrm>
            <a:off x="6683375" y="3370263"/>
            <a:ext cx="0" cy="98425"/>
          </a:xfrm>
          <a:custGeom>
            <a:avLst/>
            <a:gdLst>
              <a:gd name="T0" fmla="*/ 98007 h 98425"/>
              <a:gd name="T1" fmla="*/ 0 h 98425"/>
              <a:gd name="T2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98425">
                <a:moveTo>
                  <a:pt x="0" y="98007"/>
                </a:moveTo>
                <a:lnTo>
                  <a:pt x="0" y="0"/>
                </a:lnTo>
                <a:lnTo>
                  <a:pt x="0" y="98007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5" name="object 644">
            <a:extLst>
              <a:ext uri="{FF2B5EF4-FFF2-40B4-BE49-F238E27FC236}">
                <a16:creationId xmlns:a16="http://schemas.microsoft.com/office/drawing/2014/main" id="{9597C7DF-DF48-4440-BF4B-C5B9344BA0FE}"/>
              </a:ext>
            </a:extLst>
          </p:cNvPr>
          <p:cNvSpPr>
            <a:spLocks/>
          </p:cNvSpPr>
          <p:nvPr/>
        </p:nvSpPr>
        <p:spPr bwMode="auto">
          <a:xfrm>
            <a:off x="6662738" y="336391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6" name="object 645">
            <a:extLst>
              <a:ext uri="{FF2B5EF4-FFF2-40B4-BE49-F238E27FC236}">
                <a16:creationId xmlns:a16="http://schemas.microsoft.com/office/drawing/2014/main" id="{22E4BBC6-F4ED-4DFC-AA1C-2AE506738764}"/>
              </a:ext>
            </a:extLst>
          </p:cNvPr>
          <p:cNvSpPr>
            <a:spLocks/>
          </p:cNvSpPr>
          <p:nvPr/>
        </p:nvSpPr>
        <p:spPr bwMode="auto">
          <a:xfrm>
            <a:off x="6662738" y="3462338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7" name="object 646">
            <a:extLst>
              <a:ext uri="{FF2B5EF4-FFF2-40B4-BE49-F238E27FC236}">
                <a16:creationId xmlns:a16="http://schemas.microsoft.com/office/drawing/2014/main" id="{E975B05D-AC6F-4641-BFE9-A884122CB47F}"/>
              </a:ext>
            </a:extLst>
          </p:cNvPr>
          <p:cNvSpPr>
            <a:spLocks/>
          </p:cNvSpPr>
          <p:nvPr/>
        </p:nvSpPr>
        <p:spPr bwMode="auto">
          <a:xfrm>
            <a:off x="6819900" y="3468688"/>
            <a:ext cx="11113" cy="61912"/>
          </a:xfrm>
          <a:custGeom>
            <a:avLst/>
            <a:gdLst>
              <a:gd name="T0" fmla="*/ 0 w 10159"/>
              <a:gd name="T1" fmla="*/ 61633 h 62229"/>
              <a:gd name="T2" fmla="*/ 10120 w 10159"/>
              <a:gd name="T3" fmla="*/ 61633 h 62229"/>
              <a:gd name="T4" fmla="*/ 10120 w 10159"/>
              <a:gd name="T5" fmla="*/ 0 h 62229"/>
              <a:gd name="T6" fmla="*/ 0 w 10159"/>
              <a:gd name="T7" fmla="*/ 0 h 62229"/>
              <a:gd name="T8" fmla="*/ 0 w 10159"/>
              <a:gd name="T9" fmla="*/ 61633 h 6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59" h="62229">
                <a:moveTo>
                  <a:pt x="0" y="61633"/>
                </a:moveTo>
                <a:lnTo>
                  <a:pt x="10120" y="61633"/>
                </a:lnTo>
                <a:lnTo>
                  <a:pt x="10120" y="0"/>
                </a:lnTo>
                <a:lnTo>
                  <a:pt x="0" y="0"/>
                </a:lnTo>
                <a:lnTo>
                  <a:pt x="0" y="6163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8" name="object 647">
            <a:extLst>
              <a:ext uri="{FF2B5EF4-FFF2-40B4-BE49-F238E27FC236}">
                <a16:creationId xmlns:a16="http://schemas.microsoft.com/office/drawing/2014/main" id="{76595E8F-B72E-41AC-B02F-B03B7EA04713}"/>
              </a:ext>
            </a:extLst>
          </p:cNvPr>
          <p:cNvSpPr>
            <a:spLocks/>
          </p:cNvSpPr>
          <p:nvPr/>
        </p:nvSpPr>
        <p:spPr bwMode="auto">
          <a:xfrm>
            <a:off x="6805613" y="3524250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9" name="object 648">
            <a:extLst>
              <a:ext uri="{FF2B5EF4-FFF2-40B4-BE49-F238E27FC236}">
                <a16:creationId xmlns:a16="http://schemas.microsoft.com/office/drawing/2014/main" id="{24B38CB5-E2A4-452F-9FB3-0F755FC22B6B}"/>
              </a:ext>
            </a:extLst>
          </p:cNvPr>
          <p:cNvSpPr>
            <a:spLocks/>
          </p:cNvSpPr>
          <p:nvPr/>
        </p:nvSpPr>
        <p:spPr bwMode="auto">
          <a:xfrm>
            <a:off x="7110413" y="341630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0" name="object 649">
            <a:extLst>
              <a:ext uri="{FF2B5EF4-FFF2-40B4-BE49-F238E27FC236}">
                <a16:creationId xmlns:a16="http://schemas.microsoft.com/office/drawing/2014/main" id="{1EC7925F-8216-47A8-97BF-795E27EAB1C8}"/>
              </a:ext>
            </a:extLst>
          </p:cNvPr>
          <p:cNvSpPr>
            <a:spLocks/>
          </p:cNvSpPr>
          <p:nvPr/>
        </p:nvSpPr>
        <p:spPr bwMode="auto">
          <a:xfrm>
            <a:off x="7110413" y="3530600"/>
            <a:ext cx="0" cy="173038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1" name="object 650">
            <a:extLst>
              <a:ext uri="{FF2B5EF4-FFF2-40B4-BE49-F238E27FC236}">
                <a16:creationId xmlns:a16="http://schemas.microsoft.com/office/drawing/2014/main" id="{36D8296B-D4D2-480C-9D99-32EB411D5994}"/>
              </a:ext>
            </a:extLst>
          </p:cNvPr>
          <p:cNvSpPr>
            <a:spLocks/>
          </p:cNvSpPr>
          <p:nvPr/>
        </p:nvSpPr>
        <p:spPr bwMode="auto">
          <a:xfrm>
            <a:off x="7089775" y="3409950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2" name="object 651">
            <a:extLst>
              <a:ext uri="{FF2B5EF4-FFF2-40B4-BE49-F238E27FC236}">
                <a16:creationId xmlns:a16="http://schemas.microsoft.com/office/drawing/2014/main" id="{E082AE5E-ECE6-4EE0-8D68-9B7DD3643267}"/>
              </a:ext>
            </a:extLst>
          </p:cNvPr>
          <p:cNvSpPr>
            <a:spLocks/>
          </p:cNvSpPr>
          <p:nvPr/>
        </p:nvSpPr>
        <p:spPr bwMode="auto">
          <a:xfrm>
            <a:off x="7089775" y="3697288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3" name="object 652">
            <a:extLst>
              <a:ext uri="{FF2B5EF4-FFF2-40B4-BE49-F238E27FC236}">
                <a16:creationId xmlns:a16="http://schemas.microsoft.com/office/drawing/2014/main" id="{113342DD-310E-49FA-AF1A-EA788DE5B50B}"/>
              </a:ext>
            </a:extLst>
          </p:cNvPr>
          <p:cNvSpPr>
            <a:spLocks/>
          </p:cNvSpPr>
          <p:nvPr/>
        </p:nvSpPr>
        <p:spPr bwMode="auto">
          <a:xfrm>
            <a:off x="7394575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4" name="object 653">
            <a:extLst>
              <a:ext uri="{FF2B5EF4-FFF2-40B4-BE49-F238E27FC236}">
                <a16:creationId xmlns:a16="http://schemas.microsoft.com/office/drawing/2014/main" id="{9EF37ACA-E708-4388-BEBD-0DE8C38B1057}"/>
              </a:ext>
            </a:extLst>
          </p:cNvPr>
          <p:cNvSpPr>
            <a:spLocks/>
          </p:cNvSpPr>
          <p:nvPr/>
        </p:nvSpPr>
        <p:spPr bwMode="auto">
          <a:xfrm>
            <a:off x="7373938" y="340995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5" name="object 654">
            <a:extLst>
              <a:ext uri="{FF2B5EF4-FFF2-40B4-BE49-F238E27FC236}">
                <a16:creationId xmlns:a16="http://schemas.microsoft.com/office/drawing/2014/main" id="{9DA64DFD-4613-4D48-B53A-902261FF2E6D}"/>
              </a:ext>
            </a:extLst>
          </p:cNvPr>
          <p:cNvSpPr>
            <a:spLocks/>
          </p:cNvSpPr>
          <p:nvPr/>
        </p:nvSpPr>
        <p:spPr bwMode="auto">
          <a:xfrm>
            <a:off x="7373938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6" name="object 655">
            <a:extLst>
              <a:ext uri="{FF2B5EF4-FFF2-40B4-BE49-F238E27FC236}">
                <a16:creationId xmlns:a16="http://schemas.microsoft.com/office/drawing/2014/main" id="{FD0A7F4A-B378-4B2E-9AFD-D881479F9E0B}"/>
              </a:ext>
            </a:extLst>
          </p:cNvPr>
          <p:cNvSpPr>
            <a:spLocks/>
          </p:cNvSpPr>
          <p:nvPr/>
        </p:nvSpPr>
        <p:spPr bwMode="auto">
          <a:xfrm>
            <a:off x="7678738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7" name="object 656">
            <a:extLst>
              <a:ext uri="{FF2B5EF4-FFF2-40B4-BE49-F238E27FC236}">
                <a16:creationId xmlns:a16="http://schemas.microsoft.com/office/drawing/2014/main" id="{CB92D20A-55EF-49C9-8055-9C1A3B1864CE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8" name="object 657">
            <a:extLst>
              <a:ext uri="{FF2B5EF4-FFF2-40B4-BE49-F238E27FC236}">
                <a16:creationId xmlns:a16="http://schemas.microsoft.com/office/drawing/2014/main" id="{20EAB652-9C56-4996-8461-F6499F00D028}"/>
              </a:ext>
            </a:extLst>
          </p:cNvPr>
          <p:cNvSpPr>
            <a:spLocks/>
          </p:cNvSpPr>
          <p:nvPr/>
        </p:nvSpPr>
        <p:spPr bwMode="auto">
          <a:xfrm>
            <a:off x="7658100" y="319881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9" name="object 658">
            <a:extLst>
              <a:ext uri="{FF2B5EF4-FFF2-40B4-BE49-F238E27FC236}">
                <a16:creationId xmlns:a16="http://schemas.microsoft.com/office/drawing/2014/main" id="{9D21F266-02EC-4B77-9D28-5B14F454F9B3}"/>
              </a:ext>
            </a:extLst>
          </p:cNvPr>
          <p:cNvSpPr>
            <a:spLocks/>
          </p:cNvSpPr>
          <p:nvPr/>
        </p:nvSpPr>
        <p:spPr bwMode="auto">
          <a:xfrm>
            <a:off x="7658100" y="340995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0" name="object 659">
            <a:extLst>
              <a:ext uri="{FF2B5EF4-FFF2-40B4-BE49-F238E27FC236}">
                <a16:creationId xmlns:a16="http://schemas.microsoft.com/office/drawing/2014/main" id="{5A0EE713-C8AE-4953-864C-101A5A22126B}"/>
              </a:ext>
            </a:extLst>
          </p:cNvPr>
          <p:cNvSpPr>
            <a:spLocks/>
          </p:cNvSpPr>
          <p:nvPr/>
        </p:nvSpPr>
        <p:spPr bwMode="auto">
          <a:xfrm>
            <a:off x="8107363" y="3468688"/>
            <a:ext cx="0" cy="138112"/>
          </a:xfrm>
          <a:custGeom>
            <a:avLst/>
            <a:gdLst>
              <a:gd name="T0" fmla="*/ 137411 h 137795"/>
              <a:gd name="T1" fmla="*/ 0 h 137795"/>
              <a:gd name="T2" fmla="*/ 137411 h 13779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7795">
                <a:moveTo>
                  <a:pt x="0" y="137411"/>
                </a:moveTo>
                <a:lnTo>
                  <a:pt x="0" y="0"/>
                </a:lnTo>
                <a:lnTo>
                  <a:pt x="0" y="137411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1" name="object 660">
            <a:extLst>
              <a:ext uri="{FF2B5EF4-FFF2-40B4-BE49-F238E27FC236}">
                <a16:creationId xmlns:a16="http://schemas.microsoft.com/office/drawing/2014/main" id="{177283F0-6E53-41AF-B744-B4CE8CA844AF}"/>
              </a:ext>
            </a:extLst>
          </p:cNvPr>
          <p:cNvSpPr>
            <a:spLocks/>
          </p:cNvSpPr>
          <p:nvPr/>
        </p:nvSpPr>
        <p:spPr bwMode="auto">
          <a:xfrm>
            <a:off x="8086725" y="3462338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2" name="object 661">
            <a:extLst>
              <a:ext uri="{FF2B5EF4-FFF2-40B4-BE49-F238E27FC236}">
                <a16:creationId xmlns:a16="http://schemas.microsoft.com/office/drawing/2014/main" id="{7E654558-4C36-480C-8654-AA8A8A3A36CC}"/>
              </a:ext>
            </a:extLst>
          </p:cNvPr>
          <p:cNvSpPr>
            <a:spLocks/>
          </p:cNvSpPr>
          <p:nvPr/>
        </p:nvSpPr>
        <p:spPr bwMode="auto">
          <a:xfrm>
            <a:off x="8086725" y="3598863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3" name="object 662">
            <a:extLst>
              <a:ext uri="{FF2B5EF4-FFF2-40B4-BE49-F238E27FC236}">
                <a16:creationId xmlns:a16="http://schemas.microsoft.com/office/drawing/2014/main" id="{6DF5CFED-91C1-4004-9AF0-B08C6E4AC064}"/>
              </a:ext>
            </a:extLst>
          </p:cNvPr>
          <p:cNvSpPr>
            <a:spLocks/>
          </p:cNvSpPr>
          <p:nvPr/>
        </p:nvSpPr>
        <p:spPr bwMode="auto">
          <a:xfrm>
            <a:off x="8532813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4" name="object 663">
            <a:extLst>
              <a:ext uri="{FF2B5EF4-FFF2-40B4-BE49-F238E27FC236}">
                <a16:creationId xmlns:a16="http://schemas.microsoft.com/office/drawing/2014/main" id="{463CB515-8F88-4EC9-982B-F5CC01CA03F0}"/>
              </a:ext>
            </a:extLst>
          </p:cNvPr>
          <p:cNvSpPr>
            <a:spLocks/>
          </p:cNvSpPr>
          <p:nvPr/>
        </p:nvSpPr>
        <p:spPr bwMode="auto">
          <a:xfrm>
            <a:off x="8532813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5" name="object 664">
            <a:extLst>
              <a:ext uri="{FF2B5EF4-FFF2-40B4-BE49-F238E27FC236}">
                <a16:creationId xmlns:a16="http://schemas.microsoft.com/office/drawing/2014/main" id="{67F24251-58DD-40EA-839B-C0792D990A1F}"/>
              </a:ext>
            </a:extLst>
          </p:cNvPr>
          <p:cNvSpPr>
            <a:spLocks/>
          </p:cNvSpPr>
          <p:nvPr/>
        </p:nvSpPr>
        <p:spPr bwMode="auto">
          <a:xfrm>
            <a:off x="8513763" y="3287713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6" name="object 665">
            <a:extLst>
              <a:ext uri="{FF2B5EF4-FFF2-40B4-BE49-F238E27FC236}">
                <a16:creationId xmlns:a16="http://schemas.microsoft.com/office/drawing/2014/main" id="{DEDB7E65-25BF-4C96-84D3-C5526F0D9C2D}"/>
              </a:ext>
            </a:extLst>
          </p:cNvPr>
          <p:cNvSpPr>
            <a:spLocks/>
          </p:cNvSpPr>
          <p:nvPr/>
        </p:nvSpPr>
        <p:spPr bwMode="auto">
          <a:xfrm>
            <a:off x="8513763" y="3598863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7" name="object 666">
            <a:extLst>
              <a:ext uri="{FF2B5EF4-FFF2-40B4-BE49-F238E27FC236}">
                <a16:creationId xmlns:a16="http://schemas.microsoft.com/office/drawing/2014/main" id="{0D6F32EC-DB29-4D84-9F11-3964219502D8}"/>
              </a:ext>
            </a:extLst>
          </p:cNvPr>
          <p:cNvSpPr>
            <a:spLocks/>
          </p:cNvSpPr>
          <p:nvPr/>
        </p:nvSpPr>
        <p:spPr bwMode="auto">
          <a:xfrm>
            <a:off x="8816975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8" name="object 667">
            <a:extLst>
              <a:ext uri="{FF2B5EF4-FFF2-40B4-BE49-F238E27FC236}">
                <a16:creationId xmlns:a16="http://schemas.microsoft.com/office/drawing/2014/main" id="{BD57A241-DB2E-4156-A729-21CC6A50C806}"/>
              </a:ext>
            </a:extLst>
          </p:cNvPr>
          <p:cNvSpPr>
            <a:spLocks/>
          </p:cNvSpPr>
          <p:nvPr/>
        </p:nvSpPr>
        <p:spPr bwMode="auto">
          <a:xfrm>
            <a:off x="8797925" y="3409950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9" name="object 668">
            <a:extLst>
              <a:ext uri="{FF2B5EF4-FFF2-40B4-BE49-F238E27FC236}">
                <a16:creationId xmlns:a16="http://schemas.microsoft.com/office/drawing/2014/main" id="{8558DCC7-D5AB-4BF3-85DC-968350BA1983}"/>
              </a:ext>
            </a:extLst>
          </p:cNvPr>
          <p:cNvSpPr>
            <a:spLocks/>
          </p:cNvSpPr>
          <p:nvPr/>
        </p:nvSpPr>
        <p:spPr bwMode="auto">
          <a:xfrm>
            <a:off x="8797925" y="3598863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0" name="object 669">
            <a:extLst>
              <a:ext uri="{FF2B5EF4-FFF2-40B4-BE49-F238E27FC236}">
                <a16:creationId xmlns:a16="http://schemas.microsoft.com/office/drawing/2014/main" id="{6A0D3A40-994D-4796-9D6C-1687AA6E91CC}"/>
              </a:ext>
            </a:extLst>
          </p:cNvPr>
          <p:cNvSpPr>
            <a:spLocks/>
          </p:cNvSpPr>
          <p:nvPr/>
        </p:nvSpPr>
        <p:spPr bwMode="auto">
          <a:xfrm>
            <a:off x="9245600" y="3041650"/>
            <a:ext cx="0" cy="163513"/>
          </a:xfrm>
          <a:custGeom>
            <a:avLst/>
            <a:gdLst>
              <a:gd name="T0" fmla="*/ 0 h 163830"/>
              <a:gd name="T1" fmla="*/ 163681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8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1" name="object 670">
            <a:extLst>
              <a:ext uri="{FF2B5EF4-FFF2-40B4-BE49-F238E27FC236}">
                <a16:creationId xmlns:a16="http://schemas.microsoft.com/office/drawing/2014/main" id="{82C18BD8-75D8-4A71-9006-64C9308A3687}"/>
              </a:ext>
            </a:extLst>
          </p:cNvPr>
          <p:cNvSpPr>
            <a:spLocks/>
          </p:cNvSpPr>
          <p:nvPr/>
        </p:nvSpPr>
        <p:spPr bwMode="auto">
          <a:xfrm>
            <a:off x="9245600" y="3205163"/>
            <a:ext cx="0" cy="401637"/>
          </a:xfrm>
          <a:custGeom>
            <a:avLst/>
            <a:gdLst>
              <a:gd name="T0" fmla="*/ 0 h 400685"/>
              <a:gd name="T1" fmla="*/ 400111 h 4006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0685">
                <a:moveTo>
                  <a:pt x="0" y="0"/>
                </a:moveTo>
                <a:lnTo>
                  <a:pt x="0" y="40011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2" name="object 671">
            <a:extLst>
              <a:ext uri="{FF2B5EF4-FFF2-40B4-BE49-F238E27FC236}">
                <a16:creationId xmlns:a16="http://schemas.microsoft.com/office/drawing/2014/main" id="{EE926F45-F5C3-4E66-AA81-BEE9751D4660}"/>
              </a:ext>
            </a:extLst>
          </p:cNvPr>
          <p:cNvSpPr>
            <a:spLocks/>
          </p:cNvSpPr>
          <p:nvPr/>
        </p:nvSpPr>
        <p:spPr bwMode="auto">
          <a:xfrm>
            <a:off x="9224963" y="303530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3" name="object 672">
            <a:extLst>
              <a:ext uri="{FF2B5EF4-FFF2-40B4-BE49-F238E27FC236}">
                <a16:creationId xmlns:a16="http://schemas.microsoft.com/office/drawing/2014/main" id="{68D4D7C1-767E-4E3D-B9CA-0F04846B0B5F}"/>
              </a:ext>
            </a:extLst>
          </p:cNvPr>
          <p:cNvSpPr>
            <a:spLocks/>
          </p:cNvSpPr>
          <p:nvPr/>
        </p:nvSpPr>
        <p:spPr bwMode="auto">
          <a:xfrm>
            <a:off x="9224963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4" name="object 673">
            <a:extLst>
              <a:ext uri="{FF2B5EF4-FFF2-40B4-BE49-F238E27FC236}">
                <a16:creationId xmlns:a16="http://schemas.microsoft.com/office/drawing/2014/main" id="{3541CE79-AED8-4071-85EB-2CA3C0E0AC53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5" name="object 674">
            <a:extLst>
              <a:ext uri="{FF2B5EF4-FFF2-40B4-BE49-F238E27FC236}">
                <a16:creationId xmlns:a16="http://schemas.microsoft.com/office/drawing/2014/main" id="{8975F557-E484-4740-A34D-95783165C2E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6" name="object 675">
            <a:extLst>
              <a:ext uri="{FF2B5EF4-FFF2-40B4-BE49-F238E27FC236}">
                <a16:creationId xmlns:a16="http://schemas.microsoft.com/office/drawing/2014/main" id="{1C9C2662-925D-4B95-8906-2247310035D1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7" name="object 676">
            <a:extLst>
              <a:ext uri="{FF2B5EF4-FFF2-40B4-BE49-F238E27FC236}">
                <a16:creationId xmlns:a16="http://schemas.microsoft.com/office/drawing/2014/main" id="{6BB3DC31-2E2B-4AD2-8B9A-8E2E35CC3455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8" name="object 677">
            <a:extLst>
              <a:ext uri="{FF2B5EF4-FFF2-40B4-BE49-F238E27FC236}">
                <a16:creationId xmlns:a16="http://schemas.microsoft.com/office/drawing/2014/main" id="{95CD4604-46C5-4617-9304-7CF88D4A9DD0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9" name="object 678">
            <a:extLst>
              <a:ext uri="{FF2B5EF4-FFF2-40B4-BE49-F238E27FC236}">
                <a16:creationId xmlns:a16="http://schemas.microsoft.com/office/drawing/2014/main" id="{AC6B7814-8605-4CB5-B32D-0893D2CD0833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0" name="object 679">
            <a:extLst>
              <a:ext uri="{FF2B5EF4-FFF2-40B4-BE49-F238E27FC236}">
                <a16:creationId xmlns:a16="http://schemas.microsoft.com/office/drawing/2014/main" id="{367851C5-0C7C-4705-9A30-A6DEDBD772E2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1" name="object 680">
            <a:extLst>
              <a:ext uri="{FF2B5EF4-FFF2-40B4-BE49-F238E27FC236}">
                <a16:creationId xmlns:a16="http://schemas.microsoft.com/office/drawing/2014/main" id="{F57AD07A-DF6C-4F56-AD37-C1C104A47A6C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2" name="object 681">
            <a:extLst>
              <a:ext uri="{FF2B5EF4-FFF2-40B4-BE49-F238E27FC236}">
                <a16:creationId xmlns:a16="http://schemas.microsoft.com/office/drawing/2014/main" id="{CF88A8BE-A7A2-47B9-BF1E-C86AEFF2404E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3" name="object 682">
            <a:extLst>
              <a:ext uri="{FF2B5EF4-FFF2-40B4-BE49-F238E27FC236}">
                <a16:creationId xmlns:a16="http://schemas.microsoft.com/office/drawing/2014/main" id="{8117B0A5-BEEB-483C-8F0D-E48E96FD6CD4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4" name="object 683">
            <a:extLst>
              <a:ext uri="{FF2B5EF4-FFF2-40B4-BE49-F238E27FC236}">
                <a16:creationId xmlns:a16="http://schemas.microsoft.com/office/drawing/2014/main" id="{A2F24739-5507-4557-B35D-35934429FE0B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5" name="object 684">
            <a:extLst>
              <a:ext uri="{FF2B5EF4-FFF2-40B4-BE49-F238E27FC236}">
                <a16:creationId xmlns:a16="http://schemas.microsoft.com/office/drawing/2014/main" id="{893854DA-9EFB-4F13-8F74-7348633A50B5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6" name="object 685">
            <a:extLst>
              <a:ext uri="{FF2B5EF4-FFF2-40B4-BE49-F238E27FC236}">
                <a16:creationId xmlns:a16="http://schemas.microsoft.com/office/drawing/2014/main" id="{EF18B940-05CE-4ACA-9550-561B3B3E890F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7" name="object 686">
            <a:extLst>
              <a:ext uri="{FF2B5EF4-FFF2-40B4-BE49-F238E27FC236}">
                <a16:creationId xmlns:a16="http://schemas.microsoft.com/office/drawing/2014/main" id="{058E66D8-F355-49B4-A7BD-2078CAE41E3B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8" name="object 687">
            <a:extLst>
              <a:ext uri="{FF2B5EF4-FFF2-40B4-BE49-F238E27FC236}">
                <a16:creationId xmlns:a16="http://schemas.microsoft.com/office/drawing/2014/main" id="{736328FC-E8D1-44A5-829A-7E83D782DB2B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9" name="object 688">
            <a:extLst>
              <a:ext uri="{FF2B5EF4-FFF2-40B4-BE49-F238E27FC236}">
                <a16:creationId xmlns:a16="http://schemas.microsoft.com/office/drawing/2014/main" id="{74398C79-F6F1-4CAB-B676-5FB34A23F60A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0" name="object 689">
            <a:extLst>
              <a:ext uri="{FF2B5EF4-FFF2-40B4-BE49-F238E27FC236}">
                <a16:creationId xmlns:a16="http://schemas.microsoft.com/office/drawing/2014/main" id="{6CDEC717-DEAC-41AD-B61A-9E6B0CDAACAD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1" name="object 690">
            <a:extLst>
              <a:ext uri="{FF2B5EF4-FFF2-40B4-BE49-F238E27FC236}">
                <a16:creationId xmlns:a16="http://schemas.microsoft.com/office/drawing/2014/main" id="{E69231BC-046B-4107-84F6-B36F3F87738C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2" name="object 691">
            <a:extLst>
              <a:ext uri="{FF2B5EF4-FFF2-40B4-BE49-F238E27FC236}">
                <a16:creationId xmlns:a16="http://schemas.microsoft.com/office/drawing/2014/main" id="{42B41CFC-C21B-4C62-9CDA-7B4F40C02D32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3" name="object 692">
            <a:extLst>
              <a:ext uri="{FF2B5EF4-FFF2-40B4-BE49-F238E27FC236}">
                <a16:creationId xmlns:a16="http://schemas.microsoft.com/office/drawing/2014/main" id="{F824671C-0BEE-488D-82C5-A47B11FE8605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4" name="object 693">
            <a:extLst>
              <a:ext uri="{FF2B5EF4-FFF2-40B4-BE49-F238E27FC236}">
                <a16:creationId xmlns:a16="http://schemas.microsoft.com/office/drawing/2014/main" id="{2665B23B-D88F-421E-B7A8-2066B2BBCC2A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5" name="object 694">
            <a:extLst>
              <a:ext uri="{FF2B5EF4-FFF2-40B4-BE49-F238E27FC236}">
                <a16:creationId xmlns:a16="http://schemas.microsoft.com/office/drawing/2014/main" id="{6A2C41B8-B287-4D9D-A6A5-ED278B46727E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6" name="object 695">
            <a:extLst>
              <a:ext uri="{FF2B5EF4-FFF2-40B4-BE49-F238E27FC236}">
                <a16:creationId xmlns:a16="http://schemas.microsoft.com/office/drawing/2014/main" id="{A39B393C-2FC0-4AB2-8608-3AE667385781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7" name="object 696">
            <a:extLst>
              <a:ext uri="{FF2B5EF4-FFF2-40B4-BE49-F238E27FC236}">
                <a16:creationId xmlns:a16="http://schemas.microsoft.com/office/drawing/2014/main" id="{D4DE2841-A09E-41CA-AE45-14FD570F9D21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8" name="object 697">
            <a:extLst>
              <a:ext uri="{FF2B5EF4-FFF2-40B4-BE49-F238E27FC236}">
                <a16:creationId xmlns:a16="http://schemas.microsoft.com/office/drawing/2014/main" id="{26AD2AA3-C522-44D7-8758-7EE107D351AF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9" name="object 698">
            <a:extLst>
              <a:ext uri="{FF2B5EF4-FFF2-40B4-BE49-F238E27FC236}">
                <a16:creationId xmlns:a16="http://schemas.microsoft.com/office/drawing/2014/main" id="{8FC80C48-A973-4508-A00D-85887E692A7D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0" name="object 699">
            <a:extLst>
              <a:ext uri="{FF2B5EF4-FFF2-40B4-BE49-F238E27FC236}">
                <a16:creationId xmlns:a16="http://schemas.microsoft.com/office/drawing/2014/main" id="{251B4A3D-F0F1-4188-BDD0-37C8DB55B3EE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1" name="object 700">
            <a:extLst>
              <a:ext uri="{FF2B5EF4-FFF2-40B4-BE49-F238E27FC236}">
                <a16:creationId xmlns:a16="http://schemas.microsoft.com/office/drawing/2014/main" id="{9326A767-7AA0-4059-A6AA-61D3A5118247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2" name="object 701">
            <a:extLst>
              <a:ext uri="{FF2B5EF4-FFF2-40B4-BE49-F238E27FC236}">
                <a16:creationId xmlns:a16="http://schemas.microsoft.com/office/drawing/2014/main" id="{62AFCEED-4A8C-4BB2-830F-71BC685AC0FC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3" name="object 702">
            <a:extLst>
              <a:ext uri="{FF2B5EF4-FFF2-40B4-BE49-F238E27FC236}">
                <a16:creationId xmlns:a16="http://schemas.microsoft.com/office/drawing/2014/main" id="{0B6E06B5-3B1A-4E96-9F21-902552DA6009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4" name="object 703">
            <a:extLst>
              <a:ext uri="{FF2B5EF4-FFF2-40B4-BE49-F238E27FC236}">
                <a16:creationId xmlns:a16="http://schemas.microsoft.com/office/drawing/2014/main" id="{BF771093-01F7-4EE5-8744-6EBECE20A951}"/>
              </a:ext>
            </a:extLst>
          </p:cNvPr>
          <p:cNvSpPr>
            <a:spLocks/>
          </p:cNvSpPr>
          <p:nvPr/>
        </p:nvSpPr>
        <p:spPr bwMode="auto">
          <a:xfrm>
            <a:off x="6254750" y="3225800"/>
            <a:ext cx="4273550" cy="241300"/>
          </a:xfrm>
          <a:custGeom>
            <a:avLst/>
            <a:gdLst>
              <a:gd name="T0" fmla="*/ 74997 w 4272280"/>
              <a:gd name="T1" fmla="*/ 48052 h 240664"/>
              <a:gd name="T2" fmla="*/ 169258 w 4272280"/>
              <a:gd name="T3" fmla="*/ 54771 h 240664"/>
              <a:gd name="T4" fmla="*/ 240074 w 4272280"/>
              <a:gd name="T5" fmla="*/ 78481 h 240664"/>
              <a:gd name="T6" fmla="*/ 313237 w 4272280"/>
              <a:gd name="T7" fmla="*/ 86682 h 240664"/>
              <a:gd name="T8" fmla="*/ 384095 w 4272280"/>
              <a:gd name="T9" fmla="*/ 63157 h 240664"/>
              <a:gd name="T10" fmla="*/ 455662 w 4272280"/>
              <a:gd name="T11" fmla="*/ 36104 h 240664"/>
              <a:gd name="T12" fmla="*/ 527842 w 4272280"/>
              <a:gd name="T13" fmla="*/ 64824 h 240664"/>
              <a:gd name="T14" fmla="*/ 604870 w 4272280"/>
              <a:gd name="T15" fmla="*/ 66474 h 240664"/>
              <a:gd name="T16" fmla="*/ 704459 w 4272280"/>
              <a:gd name="T17" fmla="*/ 91060 h 240664"/>
              <a:gd name="T18" fmla="*/ 780503 w 4272280"/>
              <a:gd name="T19" fmla="*/ 88324 h 240664"/>
              <a:gd name="T20" fmla="*/ 858516 w 4272280"/>
              <a:gd name="T21" fmla="*/ 100768 h 240664"/>
              <a:gd name="T22" fmla="*/ 930203 w 4272280"/>
              <a:gd name="T23" fmla="*/ 120471 h 240664"/>
              <a:gd name="T24" fmla="*/ 1031900 w 4272280"/>
              <a:gd name="T25" fmla="*/ 122685 h 240664"/>
              <a:gd name="T26" fmla="*/ 1109842 w 4272280"/>
              <a:gd name="T27" fmla="*/ 136460 h 240664"/>
              <a:gd name="T28" fmla="*/ 1136690 w 4272280"/>
              <a:gd name="T29" fmla="*/ 150100 h 240664"/>
              <a:gd name="T30" fmla="*/ 1129943 w 4272280"/>
              <a:gd name="T31" fmla="*/ 139306 h 240664"/>
              <a:gd name="T32" fmla="*/ 1210486 w 4272280"/>
              <a:gd name="T33" fmla="*/ 147389 h 240664"/>
              <a:gd name="T34" fmla="*/ 1281329 w 4272280"/>
              <a:gd name="T35" fmla="*/ 147389 h 240664"/>
              <a:gd name="T36" fmla="*/ 1410647 w 4272280"/>
              <a:gd name="T37" fmla="*/ 137976 h 240664"/>
              <a:gd name="T38" fmla="*/ 1463499 w 4272280"/>
              <a:gd name="T39" fmla="*/ 147389 h 240664"/>
              <a:gd name="T40" fmla="*/ 1534343 w 4272280"/>
              <a:gd name="T41" fmla="*/ 147389 h 240664"/>
              <a:gd name="T42" fmla="*/ 1610176 w 4272280"/>
              <a:gd name="T43" fmla="*/ 170384 h 240664"/>
              <a:gd name="T44" fmla="*/ 1630839 w 4272280"/>
              <a:gd name="T45" fmla="*/ 181456 h 240664"/>
              <a:gd name="T46" fmla="*/ 1712155 w 4272280"/>
              <a:gd name="T47" fmla="*/ 230981 h 240664"/>
              <a:gd name="T48" fmla="*/ 1774705 w 4272280"/>
              <a:gd name="T49" fmla="*/ 173718 h 240664"/>
              <a:gd name="T50" fmla="*/ 1836412 w 4272280"/>
              <a:gd name="T51" fmla="*/ 125876 h 240664"/>
              <a:gd name="T52" fmla="*/ 1945841 w 4272280"/>
              <a:gd name="T53" fmla="*/ 51933 h 240664"/>
              <a:gd name="T54" fmla="*/ 1972618 w 4272280"/>
              <a:gd name="T55" fmla="*/ 52203 h 240664"/>
              <a:gd name="T56" fmla="*/ 2068130 w 4272280"/>
              <a:gd name="T57" fmla="*/ 58071 h 240664"/>
              <a:gd name="T58" fmla="*/ 2142488 w 4272280"/>
              <a:gd name="T59" fmla="*/ 89115 h 240664"/>
              <a:gd name="T60" fmla="*/ 2209818 w 4272280"/>
              <a:gd name="T61" fmla="*/ 124521 h 240664"/>
              <a:gd name="T62" fmla="*/ 2283754 w 4272280"/>
              <a:gd name="T63" fmla="*/ 142674 h 240664"/>
              <a:gd name="T64" fmla="*/ 2286776 w 4272280"/>
              <a:gd name="T65" fmla="*/ 140687 h 240664"/>
              <a:gd name="T66" fmla="*/ 2307017 w 4272280"/>
              <a:gd name="T67" fmla="*/ 140687 h 240664"/>
              <a:gd name="T68" fmla="*/ 2385732 w 4272280"/>
              <a:gd name="T69" fmla="*/ 137976 h 240664"/>
              <a:gd name="T70" fmla="*/ 2486938 w 4272280"/>
              <a:gd name="T71" fmla="*/ 150100 h 240664"/>
              <a:gd name="T72" fmla="*/ 2560031 w 4272280"/>
              <a:gd name="T73" fmla="*/ 140687 h 240664"/>
              <a:gd name="T74" fmla="*/ 2638746 w 4272280"/>
              <a:gd name="T75" fmla="*/ 137976 h 240664"/>
              <a:gd name="T76" fmla="*/ 2739951 w 4272280"/>
              <a:gd name="T77" fmla="*/ 150100 h 240664"/>
              <a:gd name="T78" fmla="*/ 2813044 w 4272280"/>
              <a:gd name="T79" fmla="*/ 140687 h 240664"/>
              <a:gd name="T80" fmla="*/ 2891759 w 4272280"/>
              <a:gd name="T81" fmla="*/ 137976 h 240664"/>
              <a:gd name="T82" fmla="*/ 2992964 w 4272280"/>
              <a:gd name="T83" fmla="*/ 150100 h 240664"/>
              <a:gd name="T84" fmla="*/ 3066057 w 4272280"/>
              <a:gd name="T85" fmla="*/ 140687 h 240664"/>
              <a:gd name="T86" fmla="*/ 3144772 w 4272280"/>
              <a:gd name="T87" fmla="*/ 137976 h 240664"/>
              <a:gd name="T88" fmla="*/ 3245978 w 4272280"/>
              <a:gd name="T89" fmla="*/ 150100 h 240664"/>
              <a:gd name="T90" fmla="*/ 3319071 w 4272280"/>
              <a:gd name="T91" fmla="*/ 140687 h 240664"/>
              <a:gd name="T92" fmla="*/ 3397786 w 4272280"/>
              <a:gd name="T93" fmla="*/ 137976 h 240664"/>
              <a:gd name="T94" fmla="*/ 3498991 w 4272280"/>
              <a:gd name="T95" fmla="*/ 150100 h 240664"/>
              <a:gd name="T96" fmla="*/ 3572084 w 4272280"/>
              <a:gd name="T97" fmla="*/ 140687 h 240664"/>
              <a:gd name="T98" fmla="*/ 3650799 w 4272280"/>
              <a:gd name="T99" fmla="*/ 137976 h 240664"/>
              <a:gd name="T100" fmla="*/ 3752004 w 4272280"/>
              <a:gd name="T101" fmla="*/ 150100 h 240664"/>
              <a:gd name="T102" fmla="*/ 3825097 w 4272280"/>
              <a:gd name="T103" fmla="*/ 140687 h 240664"/>
              <a:gd name="T104" fmla="*/ 3903812 w 4272280"/>
              <a:gd name="T105" fmla="*/ 137976 h 240664"/>
              <a:gd name="T106" fmla="*/ 3989955 w 4272280"/>
              <a:gd name="T107" fmla="*/ 148602 h 240664"/>
              <a:gd name="T108" fmla="*/ 3980138 w 4272280"/>
              <a:gd name="T109" fmla="*/ 143221 h 240664"/>
              <a:gd name="T110" fmla="*/ 4024626 w 4272280"/>
              <a:gd name="T111" fmla="*/ 118627 h 240664"/>
              <a:gd name="T112" fmla="*/ 4099265 w 4272280"/>
              <a:gd name="T113" fmla="*/ 95371 h 240664"/>
              <a:gd name="T114" fmla="*/ 4165260 w 4272280"/>
              <a:gd name="T115" fmla="*/ 50131 h 240664"/>
              <a:gd name="T116" fmla="*/ 4239898 w 4272280"/>
              <a:gd name="T117" fmla="*/ 26876 h 240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72280" h="240664">
                <a:moveTo>
                  <a:pt x="22630" y="57170"/>
                </a:moveTo>
                <a:lnTo>
                  <a:pt x="0" y="62306"/>
                </a:lnTo>
                <a:lnTo>
                  <a:pt x="1883" y="74212"/>
                </a:lnTo>
                <a:lnTo>
                  <a:pt x="24514" y="69084"/>
                </a:lnTo>
                <a:lnTo>
                  <a:pt x="26320" y="65910"/>
                </a:lnTo>
                <a:lnTo>
                  <a:pt x="25280" y="59334"/>
                </a:lnTo>
                <a:lnTo>
                  <a:pt x="22630" y="57170"/>
                </a:lnTo>
                <a:close/>
              </a:path>
              <a:path w="4272280" h="240664">
                <a:moveTo>
                  <a:pt x="72354" y="45888"/>
                </a:moveTo>
                <a:lnTo>
                  <a:pt x="46976" y="51647"/>
                </a:lnTo>
                <a:lnTo>
                  <a:pt x="45169" y="54821"/>
                </a:lnTo>
                <a:lnTo>
                  <a:pt x="46210" y="61397"/>
                </a:lnTo>
                <a:lnTo>
                  <a:pt x="48859" y="63561"/>
                </a:lnTo>
                <a:lnTo>
                  <a:pt x="74238" y="57802"/>
                </a:lnTo>
                <a:lnTo>
                  <a:pt x="76037" y="54627"/>
                </a:lnTo>
                <a:lnTo>
                  <a:pt x="74997" y="48052"/>
                </a:lnTo>
                <a:lnTo>
                  <a:pt x="72354" y="45888"/>
                </a:lnTo>
                <a:close/>
              </a:path>
              <a:path w="4272280" h="240664">
                <a:moveTo>
                  <a:pt x="122071" y="34613"/>
                </a:moveTo>
                <a:lnTo>
                  <a:pt x="96693" y="40373"/>
                </a:lnTo>
                <a:lnTo>
                  <a:pt x="94887" y="43539"/>
                </a:lnTo>
                <a:lnTo>
                  <a:pt x="95927" y="50123"/>
                </a:lnTo>
                <a:lnTo>
                  <a:pt x="98576" y="52278"/>
                </a:lnTo>
                <a:lnTo>
                  <a:pt x="123955" y="46528"/>
                </a:lnTo>
                <a:lnTo>
                  <a:pt x="125761" y="43353"/>
                </a:lnTo>
                <a:lnTo>
                  <a:pt x="124721" y="36777"/>
                </a:lnTo>
                <a:lnTo>
                  <a:pt x="122071" y="34613"/>
                </a:lnTo>
                <a:close/>
              </a:path>
              <a:path w="4272280" h="240664">
                <a:moveTo>
                  <a:pt x="149017" y="32045"/>
                </a:moveTo>
                <a:lnTo>
                  <a:pt x="146073" y="33561"/>
                </a:lnTo>
                <a:lnTo>
                  <a:pt x="143999" y="39783"/>
                </a:lnTo>
                <a:lnTo>
                  <a:pt x="145264" y="43311"/>
                </a:lnTo>
                <a:lnTo>
                  <a:pt x="169258" y="54771"/>
                </a:lnTo>
                <a:lnTo>
                  <a:pt x="172203" y="53255"/>
                </a:lnTo>
                <a:lnTo>
                  <a:pt x="174276" y="47041"/>
                </a:lnTo>
                <a:lnTo>
                  <a:pt x="173011" y="43513"/>
                </a:lnTo>
                <a:lnTo>
                  <a:pt x="149017" y="32045"/>
                </a:lnTo>
                <a:close/>
              </a:path>
              <a:path w="4272280" h="240664">
                <a:moveTo>
                  <a:pt x="196015" y="54510"/>
                </a:moveTo>
                <a:lnTo>
                  <a:pt x="193077" y="56025"/>
                </a:lnTo>
                <a:lnTo>
                  <a:pt x="191003" y="62239"/>
                </a:lnTo>
                <a:lnTo>
                  <a:pt x="192269" y="65767"/>
                </a:lnTo>
                <a:lnTo>
                  <a:pt x="216263" y="77235"/>
                </a:lnTo>
                <a:lnTo>
                  <a:pt x="219207" y="75719"/>
                </a:lnTo>
                <a:lnTo>
                  <a:pt x="221274" y="69497"/>
                </a:lnTo>
                <a:lnTo>
                  <a:pt x="220009" y="65969"/>
                </a:lnTo>
                <a:lnTo>
                  <a:pt x="196015" y="54510"/>
                </a:lnTo>
                <a:close/>
              </a:path>
              <a:path w="4272280" h="240664">
                <a:moveTo>
                  <a:pt x="243019" y="76965"/>
                </a:moveTo>
                <a:lnTo>
                  <a:pt x="240074" y="78481"/>
                </a:lnTo>
                <a:lnTo>
                  <a:pt x="238008" y="84695"/>
                </a:lnTo>
                <a:lnTo>
                  <a:pt x="239273" y="88223"/>
                </a:lnTo>
                <a:lnTo>
                  <a:pt x="263267" y="99691"/>
                </a:lnTo>
                <a:lnTo>
                  <a:pt x="266205" y="98175"/>
                </a:lnTo>
                <a:lnTo>
                  <a:pt x="268278" y="91953"/>
                </a:lnTo>
                <a:lnTo>
                  <a:pt x="267013" y="88425"/>
                </a:lnTo>
                <a:lnTo>
                  <a:pt x="243019" y="76965"/>
                </a:lnTo>
                <a:close/>
              </a:path>
              <a:path w="4272280" h="240664">
                <a:moveTo>
                  <a:pt x="310299" y="85158"/>
                </a:moveTo>
                <a:lnTo>
                  <a:pt x="286284" y="96567"/>
                </a:lnTo>
                <a:lnTo>
                  <a:pt x="285012" y="100086"/>
                </a:lnTo>
                <a:lnTo>
                  <a:pt x="287078" y="106317"/>
                </a:lnTo>
                <a:lnTo>
                  <a:pt x="290016" y="107841"/>
                </a:lnTo>
                <a:lnTo>
                  <a:pt x="314031" y="96432"/>
                </a:lnTo>
                <a:lnTo>
                  <a:pt x="315296" y="92913"/>
                </a:lnTo>
                <a:lnTo>
                  <a:pt x="313237" y="86682"/>
                </a:lnTo>
                <a:lnTo>
                  <a:pt x="310299" y="85158"/>
                </a:lnTo>
                <a:close/>
              </a:path>
              <a:path w="4272280" h="240664">
                <a:moveTo>
                  <a:pt x="357339" y="62820"/>
                </a:moveTo>
                <a:lnTo>
                  <a:pt x="333331" y="74220"/>
                </a:lnTo>
                <a:lnTo>
                  <a:pt x="332058" y="77748"/>
                </a:lnTo>
                <a:lnTo>
                  <a:pt x="334118" y="83971"/>
                </a:lnTo>
                <a:lnTo>
                  <a:pt x="337055" y="85495"/>
                </a:lnTo>
                <a:lnTo>
                  <a:pt x="361071" y="74094"/>
                </a:lnTo>
                <a:lnTo>
                  <a:pt x="362343" y="70566"/>
                </a:lnTo>
                <a:lnTo>
                  <a:pt x="360283" y="64344"/>
                </a:lnTo>
                <a:lnTo>
                  <a:pt x="357339" y="62820"/>
                </a:lnTo>
                <a:close/>
              </a:path>
              <a:path w="4272280" h="240664">
                <a:moveTo>
                  <a:pt x="404357" y="40474"/>
                </a:moveTo>
                <a:lnTo>
                  <a:pt x="380370" y="51883"/>
                </a:lnTo>
                <a:lnTo>
                  <a:pt x="379098" y="55402"/>
                </a:lnTo>
                <a:lnTo>
                  <a:pt x="381157" y="61633"/>
                </a:lnTo>
                <a:lnTo>
                  <a:pt x="384095" y="63157"/>
                </a:lnTo>
                <a:lnTo>
                  <a:pt x="408082" y="51748"/>
                </a:lnTo>
                <a:lnTo>
                  <a:pt x="409347" y="48228"/>
                </a:lnTo>
                <a:lnTo>
                  <a:pt x="408363" y="45113"/>
                </a:lnTo>
                <a:lnTo>
                  <a:pt x="407309" y="41998"/>
                </a:lnTo>
                <a:lnTo>
                  <a:pt x="404357" y="40474"/>
                </a:lnTo>
                <a:close/>
              </a:path>
              <a:path w="4272280" h="240664">
                <a:moveTo>
                  <a:pt x="430291" y="30353"/>
                </a:moveTo>
                <a:lnTo>
                  <a:pt x="427690" y="32509"/>
                </a:lnTo>
                <a:lnTo>
                  <a:pt x="427083" y="36104"/>
                </a:lnTo>
                <a:lnTo>
                  <a:pt x="426636" y="39093"/>
                </a:lnTo>
                <a:lnTo>
                  <a:pt x="428393" y="42267"/>
                </a:lnTo>
                <a:lnTo>
                  <a:pt x="453835" y="48018"/>
                </a:lnTo>
                <a:lnTo>
                  <a:pt x="456436" y="45862"/>
                </a:lnTo>
                <a:lnTo>
                  <a:pt x="457043" y="42267"/>
                </a:lnTo>
                <a:lnTo>
                  <a:pt x="457490" y="39278"/>
                </a:lnTo>
                <a:lnTo>
                  <a:pt x="455662" y="36104"/>
                </a:lnTo>
                <a:lnTo>
                  <a:pt x="430291" y="30353"/>
                </a:lnTo>
                <a:close/>
              </a:path>
              <a:path w="4272280" h="240664">
                <a:moveTo>
                  <a:pt x="480050" y="41627"/>
                </a:moveTo>
                <a:lnTo>
                  <a:pt x="477379" y="43791"/>
                </a:lnTo>
                <a:lnTo>
                  <a:pt x="476836" y="47386"/>
                </a:lnTo>
                <a:lnTo>
                  <a:pt x="476325" y="50367"/>
                </a:lnTo>
                <a:lnTo>
                  <a:pt x="478153" y="53541"/>
                </a:lnTo>
                <a:lnTo>
                  <a:pt x="503524" y="59300"/>
                </a:lnTo>
                <a:lnTo>
                  <a:pt x="506195" y="57137"/>
                </a:lnTo>
                <a:lnTo>
                  <a:pt x="507179" y="50561"/>
                </a:lnTo>
                <a:lnTo>
                  <a:pt x="505422" y="47386"/>
                </a:lnTo>
                <a:lnTo>
                  <a:pt x="480050" y="41627"/>
                </a:lnTo>
                <a:close/>
              </a:path>
              <a:path w="4272280" h="240664">
                <a:moveTo>
                  <a:pt x="529739" y="52910"/>
                </a:moveTo>
                <a:lnTo>
                  <a:pt x="527068" y="55065"/>
                </a:lnTo>
                <a:lnTo>
                  <a:pt x="526084" y="61650"/>
                </a:lnTo>
                <a:lnTo>
                  <a:pt x="527842" y="64824"/>
                </a:lnTo>
                <a:lnTo>
                  <a:pt x="553213" y="70575"/>
                </a:lnTo>
                <a:lnTo>
                  <a:pt x="555884" y="68419"/>
                </a:lnTo>
                <a:lnTo>
                  <a:pt x="556428" y="64824"/>
                </a:lnTo>
                <a:lnTo>
                  <a:pt x="556938" y="61835"/>
                </a:lnTo>
                <a:lnTo>
                  <a:pt x="555111" y="58661"/>
                </a:lnTo>
                <a:lnTo>
                  <a:pt x="529739" y="52910"/>
                </a:lnTo>
                <a:close/>
              </a:path>
              <a:path w="4272280" h="240664">
                <a:moveTo>
                  <a:pt x="579147" y="63275"/>
                </a:moveTo>
                <a:lnTo>
                  <a:pt x="576687" y="65691"/>
                </a:lnTo>
                <a:lnTo>
                  <a:pt x="576299" y="69455"/>
                </a:lnTo>
                <a:lnTo>
                  <a:pt x="576055" y="72351"/>
                </a:lnTo>
                <a:lnTo>
                  <a:pt x="578093" y="75332"/>
                </a:lnTo>
                <a:lnTo>
                  <a:pt x="603816" y="78531"/>
                </a:lnTo>
                <a:lnTo>
                  <a:pt x="606276" y="76115"/>
                </a:lnTo>
                <a:lnTo>
                  <a:pt x="606838" y="69455"/>
                </a:lnTo>
                <a:lnTo>
                  <a:pt x="604870" y="66474"/>
                </a:lnTo>
                <a:lnTo>
                  <a:pt x="579147" y="63275"/>
                </a:lnTo>
                <a:close/>
              </a:path>
              <a:path w="4272280" h="240664">
                <a:moveTo>
                  <a:pt x="629469" y="69539"/>
                </a:moveTo>
                <a:lnTo>
                  <a:pt x="627009" y="71956"/>
                </a:lnTo>
                <a:lnTo>
                  <a:pt x="626446" y="78616"/>
                </a:lnTo>
                <a:lnTo>
                  <a:pt x="628414" y="81596"/>
                </a:lnTo>
                <a:lnTo>
                  <a:pt x="654137" y="84796"/>
                </a:lnTo>
                <a:lnTo>
                  <a:pt x="656597" y="82371"/>
                </a:lnTo>
                <a:lnTo>
                  <a:pt x="657159" y="75711"/>
                </a:lnTo>
                <a:lnTo>
                  <a:pt x="655192" y="72730"/>
                </a:lnTo>
                <a:lnTo>
                  <a:pt x="629469" y="69539"/>
                </a:lnTo>
                <a:close/>
              </a:path>
              <a:path w="4272280" h="240664">
                <a:moveTo>
                  <a:pt x="679790" y="75803"/>
                </a:moveTo>
                <a:lnTo>
                  <a:pt x="677330" y="78220"/>
                </a:lnTo>
                <a:lnTo>
                  <a:pt x="676768" y="84880"/>
                </a:lnTo>
                <a:lnTo>
                  <a:pt x="678736" y="87861"/>
                </a:lnTo>
                <a:lnTo>
                  <a:pt x="704459" y="91060"/>
                </a:lnTo>
                <a:lnTo>
                  <a:pt x="706919" y="88635"/>
                </a:lnTo>
                <a:lnTo>
                  <a:pt x="707245" y="84880"/>
                </a:lnTo>
                <a:lnTo>
                  <a:pt x="707551" y="81975"/>
                </a:lnTo>
                <a:lnTo>
                  <a:pt x="705513" y="78995"/>
                </a:lnTo>
                <a:lnTo>
                  <a:pt x="679790" y="75803"/>
                </a:lnTo>
                <a:close/>
              </a:path>
              <a:path w="4272280" h="240664">
                <a:moveTo>
                  <a:pt x="730112" y="82059"/>
                </a:moveTo>
                <a:lnTo>
                  <a:pt x="727652" y="84484"/>
                </a:lnTo>
                <a:lnTo>
                  <a:pt x="727090" y="91144"/>
                </a:lnTo>
                <a:lnTo>
                  <a:pt x="729128" y="94125"/>
                </a:lnTo>
                <a:lnTo>
                  <a:pt x="754780" y="97316"/>
                </a:lnTo>
                <a:lnTo>
                  <a:pt x="757311" y="94900"/>
                </a:lnTo>
                <a:lnTo>
                  <a:pt x="757873" y="88240"/>
                </a:lnTo>
                <a:lnTo>
                  <a:pt x="755835" y="85259"/>
                </a:lnTo>
                <a:lnTo>
                  <a:pt x="730112" y="82059"/>
                </a:lnTo>
                <a:close/>
              </a:path>
              <a:path w="4272280" h="240664">
                <a:moveTo>
                  <a:pt x="780503" y="88324"/>
                </a:moveTo>
                <a:lnTo>
                  <a:pt x="777973" y="90740"/>
                </a:lnTo>
                <a:lnTo>
                  <a:pt x="777411" y="97400"/>
                </a:lnTo>
                <a:lnTo>
                  <a:pt x="779449" y="100381"/>
                </a:lnTo>
                <a:lnTo>
                  <a:pt x="805102" y="103580"/>
                </a:lnTo>
                <a:lnTo>
                  <a:pt x="807632" y="101164"/>
                </a:lnTo>
                <a:lnTo>
                  <a:pt x="808194" y="94504"/>
                </a:lnTo>
                <a:lnTo>
                  <a:pt x="806156" y="91523"/>
                </a:lnTo>
                <a:lnTo>
                  <a:pt x="780503" y="88324"/>
                </a:lnTo>
                <a:close/>
              </a:path>
              <a:path w="4272280" h="240664">
                <a:moveTo>
                  <a:pt x="830825" y="94588"/>
                </a:moveTo>
                <a:lnTo>
                  <a:pt x="828295" y="97005"/>
                </a:lnTo>
                <a:lnTo>
                  <a:pt x="827733" y="103665"/>
                </a:lnTo>
                <a:lnTo>
                  <a:pt x="829771" y="106645"/>
                </a:lnTo>
                <a:lnTo>
                  <a:pt x="855424" y="109845"/>
                </a:lnTo>
                <a:lnTo>
                  <a:pt x="857954" y="107428"/>
                </a:lnTo>
                <a:lnTo>
                  <a:pt x="858516" y="100768"/>
                </a:lnTo>
                <a:lnTo>
                  <a:pt x="856478" y="97788"/>
                </a:lnTo>
                <a:lnTo>
                  <a:pt x="830825" y="94588"/>
                </a:lnTo>
                <a:close/>
              </a:path>
              <a:path w="4272280" h="240664">
                <a:moveTo>
                  <a:pt x="881147" y="101307"/>
                </a:moveTo>
                <a:lnTo>
                  <a:pt x="878687" y="103682"/>
                </a:lnTo>
                <a:lnTo>
                  <a:pt x="877984" y="110333"/>
                </a:lnTo>
                <a:lnTo>
                  <a:pt x="879952" y="113348"/>
                </a:lnTo>
                <a:lnTo>
                  <a:pt x="905604" y="116985"/>
                </a:lnTo>
                <a:lnTo>
                  <a:pt x="908135" y="114610"/>
                </a:lnTo>
                <a:lnTo>
                  <a:pt x="908837" y="107959"/>
                </a:lnTo>
                <a:lnTo>
                  <a:pt x="906799" y="104944"/>
                </a:lnTo>
                <a:lnTo>
                  <a:pt x="881147" y="101307"/>
                </a:lnTo>
                <a:close/>
              </a:path>
              <a:path w="4272280" h="240664">
                <a:moveTo>
                  <a:pt x="931398" y="108430"/>
                </a:moveTo>
                <a:lnTo>
                  <a:pt x="928938" y="110805"/>
                </a:lnTo>
                <a:lnTo>
                  <a:pt x="928235" y="117456"/>
                </a:lnTo>
                <a:lnTo>
                  <a:pt x="930203" y="120471"/>
                </a:lnTo>
                <a:lnTo>
                  <a:pt x="955856" y="124108"/>
                </a:lnTo>
                <a:lnTo>
                  <a:pt x="958386" y="121734"/>
                </a:lnTo>
                <a:lnTo>
                  <a:pt x="959089" y="115082"/>
                </a:lnTo>
                <a:lnTo>
                  <a:pt x="957051" y="112068"/>
                </a:lnTo>
                <a:lnTo>
                  <a:pt x="931398" y="108430"/>
                </a:lnTo>
                <a:close/>
              </a:path>
              <a:path w="4272280" h="240664">
                <a:moveTo>
                  <a:pt x="981649" y="115554"/>
                </a:moveTo>
                <a:lnTo>
                  <a:pt x="979189" y="117936"/>
                </a:lnTo>
                <a:lnTo>
                  <a:pt x="978486" y="124580"/>
                </a:lnTo>
                <a:lnTo>
                  <a:pt x="980454" y="127594"/>
                </a:lnTo>
                <a:lnTo>
                  <a:pt x="1006107" y="131231"/>
                </a:lnTo>
                <a:lnTo>
                  <a:pt x="1008637" y="128857"/>
                </a:lnTo>
                <a:lnTo>
                  <a:pt x="1009340" y="122205"/>
                </a:lnTo>
                <a:lnTo>
                  <a:pt x="1007302" y="119191"/>
                </a:lnTo>
                <a:lnTo>
                  <a:pt x="981649" y="115554"/>
                </a:lnTo>
                <a:close/>
              </a:path>
              <a:path w="4272280" h="240664">
                <a:moveTo>
                  <a:pt x="1031900" y="122685"/>
                </a:moveTo>
                <a:lnTo>
                  <a:pt x="1029440" y="125060"/>
                </a:lnTo>
                <a:lnTo>
                  <a:pt x="1028738" y="131711"/>
                </a:lnTo>
                <a:lnTo>
                  <a:pt x="1030706" y="134726"/>
                </a:lnTo>
                <a:lnTo>
                  <a:pt x="1056358" y="138354"/>
                </a:lnTo>
                <a:lnTo>
                  <a:pt x="1058888" y="135980"/>
                </a:lnTo>
                <a:lnTo>
                  <a:pt x="1059591" y="129328"/>
                </a:lnTo>
                <a:lnTo>
                  <a:pt x="1057553" y="126314"/>
                </a:lnTo>
                <a:lnTo>
                  <a:pt x="1031900" y="122685"/>
                </a:lnTo>
                <a:close/>
              </a:path>
              <a:path w="4272280" h="240664">
                <a:moveTo>
                  <a:pt x="1082152" y="129808"/>
                </a:moveTo>
                <a:lnTo>
                  <a:pt x="1079692" y="132183"/>
                </a:lnTo>
                <a:lnTo>
                  <a:pt x="1078989" y="138834"/>
                </a:lnTo>
                <a:lnTo>
                  <a:pt x="1080957" y="141849"/>
                </a:lnTo>
                <a:lnTo>
                  <a:pt x="1106610" y="145486"/>
                </a:lnTo>
                <a:lnTo>
                  <a:pt x="1109140" y="143103"/>
                </a:lnTo>
                <a:lnTo>
                  <a:pt x="1109842" y="136460"/>
                </a:lnTo>
                <a:lnTo>
                  <a:pt x="1107804" y="133446"/>
                </a:lnTo>
                <a:lnTo>
                  <a:pt x="1082152" y="129808"/>
                </a:lnTo>
                <a:close/>
              </a:path>
              <a:path w="4272280" h="240664">
                <a:moveTo>
                  <a:pt x="1139787" y="137976"/>
                </a:moveTo>
                <a:lnTo>
                  <a:pt x="1136690" y="137976"/>
                </a:lnTo>
                <a:lnTo>
                  <a:pt x="1134441" y="140687"/>
                </a:lnTo>
                <a:lnTo>
                  <a:pt x="1134441" y="147389"/>
                </a:lnTo>
                <a:lnTo>
                  <a:pt x="1136359" y="149701"/>
                </a:lnTo>
                <a:lnTo>
                  <a:pt x="1141680" y="150454"/>
                </a:lnTo>
                <a:lnTo>
                  <a:pt x="1144210" y="148079"/>
                </a:lnTo>
                <a:lnTo>
                  <a:pt x="1144491" y="144754"/>
                </a:lnTo>
                <a:lnTo>
                  <a:pt x="1144843" y="141428"/>
                </a:lnTo>
                <a:lnTo>
                  <a:pt x="1142875" y="138413"/>
                </a:lnTo>
                <a:lnTo>
                  <a:pt x="1139787" y="137976"/>
                </a:lnTo>
                <a:close/>
              </a:path>
              <a:path w="4272280" h="240664">
                <a:moveTo>
                  <a:pt x="1136359" y="149701"/>
                </a:moveTo>
                <a:lnTo>
                  <a:pt x="1136690" y="150100"/>
                </a:lnTo>
                <a:lnTo>
                  <a:pt x="1139181" y="150100"/>
                </a:lnTo>
                <a:lnTo>
                  <a:pt x="1136359" y="149701"/>
                </a:lnTo>
                <a:close/>
              </a:path>
              <a:path w="4272280" h="240664">
                <a:moveTo>
                  <a:pt x="1157634" y="137976"/>
                </a:moveTo>
                <a:lnTo>
                  <a:pt x="1139787" y="137976"/>
                </a:lnTo>
                <a:lnTo>
                  <a:pt x="1142875" y="138413"/>
                </a:lnTo>
                <a:lnTo>
                  <a:pt x="1144843" y="141428"/>
                </a:lnTo>
                <a:lnTo>
                  <a:pt x="1144491" y="144754"/>
                </a:lnTo>
                <a:lnTo>
                  <a:pt x="1144210" y="148079"/>
                </a:lnTo>
                <a:lnTo>
                  <a:pt x="1142057" y="150100"/>
                </a:lnTo>
                <a:lnTo>
                  <a:pt x="1157634" y="150100"/>
                </a:lnTo>
                <a:lnTo>
                  <a:pt x="1159883" y="147389"/>
                </a:lnTo>
                <a:lnTo>
                  <a:pt x="1159883" y="140687"/>
                </a:lnTo>
                <a:lnTo>
                  <a:pt x="1157634" y="137976"/>
                </a:lnTo>
                <a:close/>
              </a:path>
              <a:path w="4272280" h="240664">
                <a:moveTo>
                  <a:pt x="1132403" y="136932"/>
                </a:moveTo>
                <a:lnTo>
                  <a:pt x="1129943" y="139306"/>
                </a:lnTo>
                <a:lnTo>
                  <a:pt x="1129240" y="145958"/>
                </a:lnTo>
                <a:lnTo>
                  <a:pt x="1131208" y="148972"/>
                </a:lnTo>
                <a:lnTo>
                  <a:pt x="1136359" y="149701"/>
                </a:lnTo>
                <a:lnTo>
                  <a:pt x="1134441" y="147389"/>
                </a:lnTo>
                <a:lnTo>
                  <a:pt x="1134441" y="140687"/>
                </a:lnTo>
                <a:lnTo>
                  <a:pt x="1136690" y="137976"/>
                </a:lnTo>
                <a:lnTo>
                  <a:pt x="1139787" y="137976"/>
                </a:lnTo>
                <a:lnTo>
                  <a:pt x="1132403" y="136932"/>
                </a:lnTo>
                <a:close/>
              </a:path>
              <a:path w="4272280" h="240664">
                <a:moveTo>
                  <a:pt x="1208237" y="137976"/>
                </a:moveTo>
                <a:lnTo>
                  <a:pt x="1182373" y="137976"/>
                </a:lnTo>
                <a:lnTo>
                  <a:pt x="1180124" y="140687"/>
                </a:lnTo>
                <a:lnTo>
                  <a:pt x="1180124" y="147389"/>
                </a:lnTo>
                <a:lnTo>
                  <a:pt x="1182373" y="150100"/>
                </a:lnTo>
                <a:lnTo>
                  <a:pt x="1208237" y="150100"/>
                </a:lnTo>
                <a:lnTo>
                  <a:pt x="1210486" y="147389"/>
                </a:lnTo>
                <a:lnTo>
                  <a:pt x="1210486" y="140687"/>
                </a:lnTo>
                <a:lnTo>
                  <a:pt x="1208237" y="137976"/>
                </a:lnTo>
                <a:close/>
              </a:path>
              <a:path w="4272280" h="240664">
                <a:moveTo>
                  <a:pt x="1258839" y="137976"/>
                </a:moveTo>
                <a:lnTo>
                  <a:pt x="1232976" y="137976"/>
                </a:lnTo>
                <a:lnTo>
                  <a:pt x="1230727" y="140687"/>
                </a:lnTo>
                <a:lnTo>
                  <a:pt x="1230727" y="147389"/>
                </a:lnTo>
                <a:lnTo>
                  <a:pt x="1232976" y="150100"/>
                </a:lnTo>
                <a:lnTo>
                  <a:pt x="1258839" y="150100"/>
                </a:lnTo>
                <a:lnTo>
                  <a:pt x="1261088" y="147389"/>
                </a:lnTo>
                <a:lnTo>
                  <a:pt x="1261088" y="140687"/>
                </a:lnTo>
                <a:lnTo>
                  <a:pt x="1258839" y="137976"/>
                </a:lnTo>
                <a:close/>
              </a:path>
              <a:path w="4272280" h="240664">
                <a:moveTo>
                  <a:pt x="1309442" y="137976"/>
                </a:moveTo>
                <a:lnTo>
                  <a:pt x="1283578" y="137976"/>
                </a:lnTo>
                <a:lnTo>
                  <a:pt x="1281329" y="140687"/>
                </a:lnTo>
                <a:lnTo>
                  <a:pt x="1281329" y="147389"/>
                </a:lnTo>
                <a:lnTo>
                  <a:pt x="1283578" y="150100"/>
                </a:lnTo>
                <a:lnTo>
                  <a:pt x="1309442" y="150100"/>
                </a:lnTo>
                <a:lnTo>
                  <a:pt x="1311691" y="147389"/>
                </a:lnTo>
                <a:lnTo>
                  <a:pt x="1311691" y="140687"/>
                </a:lnTo>
                <a:lnTo>
                  <a:pt x="1309442" y="137976"/>
                </a:lnTo>
                <a:close/>
              </a:path>
              <a:path w="4272280" h="240664">
                <a:moveTo>
                  <a:pt x="1360045" y="137976"/>
                </a:moveTo>
                <a:lnTo>
                  <a:pt x="1334181" y="137976"/>
                </a:lnTo>
                <a:lnTo>
                  <a:pt x="1331932" y="140687"/>
                </a:lnTo>
                <a:lnTo>
                  <a:pt x="1331932" y="147389"/>
                </a:lnTo>
                <a:lnTo>
                  <a:pt x="1334181" y="150100"/>
                </a:lnTo>
                <a:lnTo>
                  <a:pt x="1360045" y="150100"/>
                </a:lnTo>
                <a:lnTo>
                  <a:pt x="1362294" y="147389"/>
                </a:lnTo>
                <a:lnTo>
                  <a:pt x="1362294" y="140687"/>
                </a:lnTo>
                <a:lnTo>
                  <a:pt x="1360045" y="137976"/>
                </a:lnTo>
                <a:close/>
              </a:path>
              <a:path w="4272280" h="240664">
                <a:moveTo>
                  <a:pt x="1410647" y="137976"/>
                </a:moveTo>
                <a:lnTo>
                  <a:pt x="1384784" y="137976"/>
                </a:lnTo>
                <a:lnTo>
                  <a:pt x="1382535" y="140687"/>
                </a:lnTo>
                <a:lnTo>
                  <a:pt x="1382535" y="147389"/>
                </a:lnTo>
                <a:lnTo>
                  <a:pt x="1384784" y="150100"/>
                </a:lnTo>
                <a:lnTo>
                  <a:pt x="1410647" y="150100"/>
                </a:lnTo>
                <a:lnTo>
                  <a:pt x="1412896" y="147389"/>
                </a:lnTo>
                <a:lnTo>
                  <a:pt x="1412896" y="140687"/>
                </a:lnTo>
                <a:lnTo>
                  <a:pt x="1410647" y="137976"/>
                </a:lnTo>
                <a:close/>
              </a:path>
              <a:path w="4272280" h="240664">
                <a:moveTo>
                  <a:pt x="1461250" y="137976"/>
                </a:moveTo>
                <a:lnTo>
                  <a:pt x="1435386" y="137976"/>
                </a:lnTo>
                <a:lnTo>
                  <a:pt x="1433137" y="140687"/>
                </a:lnTo>
                <a:lnTo>
                  <a:pt x="1433137" y="147389"/>
                </a:lnTo>
                <a:lnTo>
                  <a:pt x="1435386" y="150100"/>
                </a:lnTo>
                <a:lnTo>
                  <a:pt x="1461250" y="150100"/>
                </a:lnTo>
                <a:lnTo>
                  <a:pt x="1463499" y="147389"/>
                </a:lnTo>
                <a:lnTo>
                  <a:pt x="1463499" y="140687"/>
                </a:lnTo>
                <a:lnTo>
                  <a:pt x="1461250" y="137976"/>
                </a:lnTo>
                <a:close/>
              </a:path>
              <a:path w="4272280" h="240664">
                <a:moveTo>
                  <a:pt x="1511853" y="137976"/>
                </a:moveTo>
                <a:lnTo>
                  <a:pt x="1485989" y="137976"/>
                </a:lnTo>
                <a:lnTo>
                  <a:pt x="1483740" y="140687"/>
                </a:lnTo>
                <a:lnTo>
                  <a:pt x="1483740" y="147389"/>
                </a:lnTo>
                <a:lnTo>
                  <a:pt x="1485989" y="150100"/>
                </a:lnTo>
                <a:lnTo>
                  <a:pt x="1511853" y="150100"/>
                </a:lnTo>
                <a:lnTo>
                  <a:pt x="1514102" y="147389"/>
                </a:lnTo>
                <a:lnTo>
                  <a:pt x="1514102" y="140687"/>
                </a:lnTo>
                <a:lnTo>
                  <a:pt x="1511853" y="137976"/>
                </a:lnTo>
                <a:close/>
              </a:path>
              <a:path w="4272280" h="240664">
                <a:moveTo>
                  <a:pt x="1562455" y="137976"/>
                </a:moveTo>
                <a:lnTo>
                  <a:pt x="1536592" y="137976"/>
                </a:lnTo>
                <a:lnTo>
                  <a:pt x="1534343" y="140687"/>
                </a:lnTo>
                <a:lnTo>
                  <a:pt x="1534343" y="147389"/>
                </a:lnTo>
                <a:lnTo>
                  <a:pt x="1536592" y="150100"/>
                </a:lnTo>
                <a:lnTo>
                  <a:pt x="1562455" y="150100"/>
                </a:lnTo>
                <a:lnTo>
                  <a:pt x="1564704" y="147389"/>
                </a:lnTo>
                <a:lnTo>
                  <a:pt x="1564704" y="140687"/>
                </a:lnTo>
                <a:lnTo>
                  <a:pt x="1562455" y="137976"/>
                </a:lnTo>
                <a:close/>
              </a:path>
              <a:path w="4272280" h="240664">
                <a:moveTo>
                  <a:pt x="1586913" y="151279"/>
                </a:moveTo>
                <a:lnTo>
                  <a:pt x="1583821" y="152281"/>
                </a:lnTo>
                <a:lnTo>
                  <a:pt x="1582485" y="155186"/>
                </a:lnTo>
                <a:lnTo>
                  <a:pt x="1581080" y="158091"/>
                </a:lnTo>
                <a:lnTo>
                  <a:pt x="1581923" y="161795"/>
                </a:lnTo>
                <a:lnTo>
                  <a:pt x="1584313" y="163462"/>
                </a:lnTo>
                <a:lnTo>
                  <a:pt x="1601883" y="175528"/>
                </a:lnTo>
                <a:lnTo>
                  <a:pt x="1604273" y="177195"/>
                </a:lnTo>
                <a:lnTo>
                  <a:pt x="1607365" y="176193"/>
                </a:lnTo>
                <a:lnTo>
                  <a:pt x="1610176" y="170384"/>
                </a:lnTo>
                <a:lnTo>
                  <a:pt x="1609333" y="166679"/>
                </a:lnTo>
                <a:lnTo>
                  <a:pt x="1606943" y="165012"/>
                </a:lnTo>
                <a:lnTo>
                  <a:pt x="1586913" y="151279"/>
                </a:lnTo>
                <a:close/>
              </a:path>
              <a:path w="4272280" h="240664">
                <a:moveTo>
                  <a:pt x="1630839" y="181456"/>
                </a:moveTo>
                <a:lnTo>
                  <a:pt x="1627747" y="182458"/>
                </a:lnTo>
                <a:lnTo>
                  <a:pt x="1624935" y="188267"/>
                </a:lnTo>
                <a:lnTo>
                  <a:pt x="1625779" y="191972"/>
                </a:lnTo>
                <a:lnTo>
                  <a:pt x="1628239" y="193639"/>
                </a:lnTo>
                <a:lnTo>
                  <a:pt x="1645739" y="205705"/>
                </a:lnTo>
                <a:lnTo>
                  <a:pt x="1648199" y="207372"/>
                </a:lnTo>
                <a:lnTo>
                  <a:pt x="1651291" y="206370"/>
                </a:lnTo>
                <a:lnTo>
                  <a:pt x="1654102" y="200560"/>
                </a:lnTo>
                <a:lnTo>
                  <a:pt x="1653259" y="196856"/>
                </a:lnTo>
                <a:lnTo>
                  <a:pt x="1633229" y="183123"/>
                </a:lnTo>
                <a:lnTo>
                  <a:pt x="1630839" y="181456"/>
                </a:lnTo>
                <a:close/>
              </a:path>
              <a:path w="4272280" h="240664">
                <a:moveTo>
                  <a:pt x="1674695" y="211632"/>
                </a:moveTo>
                <a:lnTo>
                  <a:pt x="1671602" y="212634"/>
                </a:lnTo>
                <a:lnTo>
                  <a:pt x="1670267" y="215539"/>
                </a:lnTo>
                <a:lnTo>
                  <a:pt x="1668861" y="218444"/>
                </a:lnTo>
                <a:lnTo>
                  <a:pt x="1669705" y="222149"/>
                </a:lnTo>
                <a:lnTo>
                  <a:pt x="1672094" y="223816"/>
                </a:lnTo>
                <a:lnTo>
                  <a:pt x="1689665" y="235882"/>
                </a:lnTo>
                <a:lnTo>
                  <a:pt x="1692054" y="237549"/>
                </a:lnTo>
                <a:lnTo>
                  <a:pt x="1695147" y="236547"/>
                </a:lnTo>
                <a:lnTo>
                  <a:pt x="1697958" y="230745"/>
                </a:lnTo>
                <a:lnTo>
                  <a:pt x="1697115" y="227041"/>
                </a:lnTo>
                <a:lnTo>
                  <a:pt x="1694725" y="225374"/>
                </a:lnTo>
                <a:lnTo>
                  <a:pt x="1674695" y="211632"/>
                </a:lnTo>
                <a:close/>
              </a:path>
              <a:path w="4272280" h="240664">
                <a:moveTo>
                  <a:pt x="1732185" y="211498"/>
                </a:moveTo>
                <a:lnTo>
                  <a:pt x="1712155" y="230981"/>
                </a:lnTo>
                <a:lnTo>
                  <a:pt x="1711803" y="234795"/>
                </a:lnTo>
                <a:lnTo>
                  <a:pt x="1715317" y="239999"/>
                </a:lnTo>
                <a:lnTo>
                  <a:pt x="1718480" y="240403"/>
                </a:lnTo>
                <a:lnTo>
                  <a:pt x="1738581" y="220911"/>
                </a:lnTo>
                <a:lnTo>
                  <a:pt x="1738932" y="217097"/>
                </a:lnTo>
                <a:lnTo>
                  <a:pt x="1735418" y="211893"/>
                </a:lnTo>
                <a:lnTo>
                  <a:pt x="1732185" y="211498"/>
                </a:lnTo>
                <a:close/>
              </a:path>
              <a:path w="4272280" h="240664">
                <a:moveTo>
                  <a:pt x="1771543" y="173322"/>
                </a:moveTo>
                <a:lnTo>
                  <a:pt x="1751442" y="192806"/>
                </a:lnTo>
                <a:lnTo>
                  <a:pt x="1751091" y="196620"/>
                </a:lnTo>
                <a:lnTo>
                  <a:pt x="1754605" y="201823"/>
                </a:lnTo>
                <a:lnTo>
                  <a:pt x="1757838" y="202227"/>
                </a:lnTo>
                <a:lnTo>
                  <a:pt x="1777868" y="182735"/>
                </a:lnTo>
                <a:lnTo>
                  <a:pt x="1778219" y="178921"/>
                </a:lnTo>
                <a:lnTo>
                  <a:pt x="1774705" y="173718"/>
                </a:lnTo>
                <a:lnTo>
                  <a:pt x="1771543" y="173322"/>
                </a:lnTo>
                <a:close/>
              </a:path>
              <a:path w="4272280" h="240664">
                <a:moveTo>
                  <a:pt x="1810830" y="135138"/>
                </a:moveTo>
                <a:lnTo>
                  <a:pt x="1790729" y="154630"/>
                </a:lnTo>
                <a:lnTo>
                  <a:pt x="1790448" y="158444"/>
                </a:lnTo>
                <a:lnTo>
                  <a:pt x="1793962" y="163648"/>
                </a:lnTo>
                <a:lnTo>
                  <a:pt x="1797125" y="164052"/>
                </a:lnTo>
                <a:lnTo>
                  <a:pt x="1817226" y="144560"/>
                </a:lnTo>
                <a:lnTo>
                  <a:pt x="1817507" y="140746"/>
                </a:lnTo>
                <a:lnTo>
                  <a:pt x="1813993" y="135542"/>
                </a:lnTo>
                <a:lnTo>
                  <a:pt x="1810830" y="135138"/>
                </a:lnTo>
                <a:close/>
              </a:path>
              <a:path w="4272280" h="240664">
                <a:moveTo>
                  <a:pt x="1850117" y="96971"/>
                </a:moveTo>
                <a:lnTo>
                  <a:pt x="1830087" y="116454"/>
                </a:lnTo>
                <a:lnTo>
                  <a:pt x="1829736" y="120269"/>
                </a:lnTo>
                <a:lnTo>
                  <a:pt x="1833250" y="125472"/>
                </a:lnTo>
                <a:lnTo>
                  <a:pt x="1836412" y="125876"/>
                </a:lnTo>
                <a:lnTo>
                  <a:pt x="1856513" y="106384"/>
                </a:lnTo>
                <a:lnTo>
                  <a:pt x="1856864" y="102570"/>
                </a:lnTo>
                <a:lnTo>
                  <a:pt x="1853350" y="97367"/>
                </a:lnTo>
                <a:lnTo>
                  <a:pt x="1850117" y="96971"/>
                </a:lnTo>
                <a:close/>
              </a:path>
              <a:path w="4272280" h="240664">
                <a:moveTo>
                  <a:pt x="1898822" y="74389"/>
                </a:moveTo>
                <a:lnTo>
                  <a:pt x="1874856" y="85857"/>
                </a:lnTo>
                <a:lnTo>
                  <a:pt x="1873591" y="89376"/>
                </a:lnTo>
                <a:lnTo>
                  <a:pt x="1874646" y="92492"/>
                </a:lnTo>
                <a:lnTo>
                  <a:pt x="1875629" y="95598"/>
                </a:lnTo>
                <a:lnTo>
                  <a:pt x="1878581" y="97114"/>
                </a:lnTo>
                <a:lnTo>
                  <a:pt x="1902618" y="85655"/>
                </a:lnTo>
                <a:lnTo>
                  <a:pt x="1903883" y="82127"/>
                </a:lnTo>
                <a:lnTo>
                  <a:pt x="1901774" y="75904"/>
                </a:lnTo>
                <a:lnTo>
                  <a:pt x="1898822" y="74389"/>
                </a:lnTo>
                <a:close/>
              </a:path>
              <a:path w="4272280" h="240664">
                <a:moveTo>
                  <a:pt x="1945841" y="51933"/>
                </a:moveTo>
                <a:lnTo>
                  <a:pt x="1921875" y="63393"/>
                </a:lnTo>
                <a:lnTo>
                  <a:pt x="1920610" y="66920"/>
                </a:lnTo>
                <a:lnTo>
                  <a:pt x="1921594" y="70036"/>
                </a:lnTo>
                <a:lnTo>
                  <a:pt x="1922648" y="73143"/>
                </a:lnTo>
                <a:lnTo>
                  <a:pt x="1925600" y="74658"/>
                </a:lnTo>
                <a:lnTo>
                  <a:pt x="1949566" y="63190"/>
                </a:lnTo>
                <a:lnTo>
                  <a:pt x="1950831" y="59671"/>
                </a:lnTo>
                <a:lnTo>
                  <a:pt x="1949847" y="56556"/>
                </a:lnTo>
                <a:lnTo>
                  <a:pt x="1948793" y="53449"/>
                </a:lnTo>
                <a:lnTo>
                  <a:pt x="1945841" y="51933"/>
                </a:lnTo>
                <a:close/>
              </a:path>
              <a:path w="4272280" h="240664">
                <a:moveTo>
                  <a:pt x="1992859" y="29477"/>
                </a:moveTo>
                <a:lnTo>
                  <a:pt x="1968823" y="40937"/>
                </a:lnTo>
                <a:lnTo>
                  <a:pt x="1967558" y="44465"/>
                </a:lnTo>
                <a:lnTo>
                  <a:pt x="1969666" y="50687"/>
                </a:lnTo>
                <a:lnTo>
                  <a:pt x="1972618" y="52203"/>
                </a:lnTo>
                <a:lnTo>
                  <a:pt x="1996584" y="40735"/>
                </a:lnTo>
                <a:lnTo>
                  <a:pt x="1997849" y="37215"/>
                </a:lnTo>
                <a:lnTo>
                  <a:pt x="1996795" y="34100"/>
                </a:lnTo>
                <a:lnTo>
                  <a:pt x="1995811" y="30993"/>
                </a:lnTo>
                <a:lnTo>
                  <a:pt x="1992859" y="29477"/>
                </a:lnTo>
                <a:close/>
              </a:path>
              <a:path w="4272280" h="240664">
                <a:moveTo>
                  <a:pt x="2019917" y="39775"/>
                </a:moveTo>
                <a:lnTo>
                  <a:pt x="2017036" y="41543"/>
                </a:lnTo>
                <a:lnTo>
                  <a:pt x="2015349" y="47925"/>
                </a:lnTo>
                <a:lnTo>
                  <a:pt x="2016825" y="51335"/>
                </a:lnTo>
                <a:lnTo>
                  <a:pt x="2041494" y="60673"/>
                </a:lnTo>
                <a:lnTo>
                  <a:pt x="2044305" y="58905"/>
                </a:lnTo>
                <a:lnTo>
                  <a:pt x="2045992" y="52523"/>
                </a:lnTo>
                <a:lnTo>
                  <a:pt x="2044516" y="49112"/>
                </a:lnTo>
                <a:lnTo>
                  <a:pt x="2019917" y="39775"/>
                </a:lnTo>
                <a:close/>
              </a:path>
              <a:path w="4272280" h="240664">
                <a:moveTo>
                  <a:pt x="2068130" y="58071"/>
                </a:moveTo>
                <a:lnTo>
                  <a:pt x="2065319" y="59839"/>
                </a:lnTo>
                <a:lnTo>
                  <a:pt x="2063632" y="66222"/>
                </a:lnTo>
                <a:lnTo>
                  <a:pt x="2065108" y="69632"/>
                </a:lnTo>
                <a:lnTo>
                  <a:pt x="2089707" y="78969"/>
                </a:lnTo>
                <a:lnTo>
                  <a:pt x="2092588" y="77201"/>
                </a:lnTo>
                <a:lnTo>
                  <a:pt x="2094275" y="70819"/>
                </a:lnTo>
                <a:lnTo>
                  <a:pt x="2092799" y="67409"/>
                </a:lnTo>
                <a:lnTo>
                  <a:pt x="2068130" y="58071"/>
                </a:lnTo>
                <a:close/>
              </a:path>
              <a:path w="4272280" h="240664">
                <a:moveTo>
                  <a:pt x="2116414" y="76368"/>
                </a:moveTo>
                <a:lnTo>
                  <a:pt x="2113532" y="78136"/>
                </a:lnTo>
                <a:lnTo>
                  <a:pt x="2111846" y="84518"/>
                </a:lnTo>
                <a:lnTo>
                  <a:pt x="2113321" y="87928"/>
                </a:lnTo>
                <a:lnTo>
                  <a:pt x="2137990" y="97266"/>
                </a:lnTo>
                <a:lnTo>
                  <a:pt x="2140802" y="95497"/>
                </a:lnTo>
                <a:lnTo>
                  <a:pt x="2142488" y="89115"/>
                </a:lnTo>
                <a:lnTo>
                  <a:pt x="2141012" y="85705"/>
                </a:lnTo>
                <a:lnTo>
                  <a:pt x="2116414" y="76368"/>
                </a:lnTo>
                <a:close/>
              </a:path>
              <a:path w="4272280" h="240664">
                <a:moveTo>
                  <a:pt x="2164627" y="94664"/>
                </a:moveTo>
                <a:lnTo>
                  <a:pt x="2161816" y="96432"/>
                </a:lnTo>
                <a:lnTo>
                  <a:pt x="2160129" y="102814"/>
                </a:lnTo>
                <a:lnTo>
                  <a:pt x="2161605" y="106224"/>
                </a:lnTo>
                <a:lnTo>
                  <a:pt x="2186203" y="115562"/>
                </a:lnTo>
                <a:lnTo>
                  <a:pt x="2189085" y="113794"/>
                </a:lnTo>
                <a:lnTo>
                  <a:pt x="2190772" y="107412"/>
                </a:lnTo>
                <a:lnTo>
                  <a:pt x="2189296" y="104001"/>
                </a:lnTo>
                <a:lnTo>
                  <a:pt x="2164627" y="94664"/>
                </a:lnTo>
                <a:close/>
              </a:path>
              <a:path w="4272280" h="240664">
                <a:moveTo>
                  <a:pt x="2212910" y="112960"/>
                </a:moveTo>
                <a:lnTo>
                  <a:pt x="2210029" y="114728"/>
                </a:lnTo>
                <a:lnTo>
                  <a:pt x="2208342" y="121111"/>
                </a:lnTo>
                <a:lnTo>
                  <a:pt x="2209818" y="124521"/>
                </a:lnTo>
                <a:lnTo>
                  <a:pt x="2231816" y="132848"/>
                </a:lnTo>
                <a:lnTo>
                  <a:pt x="2234416" y="133858"/>
                </a:lnTo>
                <a:lnTo>
                  <a:pt x="2237298" y="132090"/>
                </a:lnTo>
                <a:lnTo>
                  <a:pt x="2238985" y="125708"/>
                </a:lnTo>
                <a:lnTo>
                  <a:pt x="2237509" y="122298"/>
                </a:lnTo>
                <a:lnTo>
                  <a:pt x="2215511" y="113971"/>
                </a:lnTo>
                <a:lnTo>
                  <a:pt x="2212910" y="112960"/>
                </a:lnTo>
                <a:close/>
              </a:path>
              <a:path w="4272280" h="240664">
                <a:moveTo>
                  <a:pt x="2278857" y="137976"/>
                </a:moveTo>
                <a:lnTo>
                  <a:pt x="2275250" y="137976"/>
                </a:lnTo>
                <a:lnTo>
                  <a:pt x="2273001" y="140687"/>
                </a:lnTo>
                <a:lnTo>
                  <a:pt x="2273001" y="147389"/>
                </a:lnTo>
                <a:lnTo>
                  <a:pt x="2274324" y="148984"/>
                </a:lnTo>
                <a:lnTo>
                  <a:pt x="2279186" y="150824"/>
                </a:lnTo>
                <a:lnTo>
                  <a:pt x="2282067" y="149056"/>
                </a:lnTo>
                <a:lnTo>
                  <a:pt x="2283754" y="142674"/>
                </a:lnTo>
                <a:lnTo>
                  <a:pt x="2282278" y="139272"/>
                </a:lnTo>
                <a:lnTo>
                  <a:pt x="2278857" y="137976"/>
                </a:lnTo>
                <a:close/>
              </a:path>
              <a:path w="4272280" h="240664">
                <a:moveTo>
                  <a:pt x="2274324" y="148984"/>
                </a:moveTo>
                <a:lnTo>
                  <a:pt x="2275250" y="150100"/>
                </a:lnTo>
                <a:lnTo>
                  <a:pt x="2277273" y="150100"/>
                </a:lnTo>
                <a:lnTo>
                  <a:pt x="2274324" y="148984"/>
                </a:lnTo>
                <a:close/>
              </a:path>
              <a:path w="4272280" h="240664">
                <a:moveTo>
                  <a:pt x="2284527" y="137976"/>
                </a:moveTo>
                <a:lnTo>
                  <a:pt x="2278857" y="137976"/>
                </a:lnTo>
                <a:lnTo>
                  <a:pt x="2282278" y="139272"/>
                </a:lnTo>
                <a:lnTo>
                  <a:pt x="2283754" y="142674"/>
                </a:lnTo>
                <a:lnTo>
                  <a:pt x="2282067" y="149056"/>
                </a:lnTo>
                <a:lnTo>
                  <a:pt x="2280366" y="150100"/>
                </a:lnTo>
                <a:lnTo>
                  <a:pt x="2284527" y="150100"/>
                </a:lnTo>
                <a:lnTo>
                  <a:pt x="2286776" y="147389"/>
                </a:lnTo>
                <a:lnTo>
                  <a:pt x="2286776" y="140687"/>
                </a:lnTo>
                <a:lnTo>
                  <a:pt x="2284527" y="137976"/>
                </a:lnTo>
                <a:close/>
              </a:path>
              <a:path w="4272280" h="240664">
                <a:moveTo>
                  <a:pt x="2261123" y="131257"/>
                </a:moveTo>
                <a:lnTo>
                  <a:pt x="2258312" y="133025"/>
                </a:lnTo>
                <a:lnTo>
                  <a:pt x="2256625" y="139407"/>
                </a:lnTo>
                <a:lnTo>
                  <a:pt x="2258101" y="142817"/>
                </a:lnTo>
                <a:lnTo>
                  <a:pt x="2260702" y="143827"/>
                </a:lnTo>
                <a:lnTo>
                  <a:pt x="2274324" y="148984"/>
                </a:lnTo>
                <a:lnTo>
                  <a:pt x="2273001" y="147389"/>
                </a:lnTo>
                <a:lnTo>
                  <a:pt x="2273001" y="140687"/>
                </a:lnTo>
                <a:lnTo>
                  <a:pt x="2275250" y="137976"/>
                </a:lnTo>
                <a:lnTo>
                  <a:pt x="2278857" y="137976"/>
                </a:lnTo>
                <a:lnTo>
                  <a:pt x="2261123" y="131257"/>
                </a:lnTo>
                <a:close/>
              </a:path>
              <a:path w="4272280" h="240664">
                <a:moveTo>
                  <a:pt x="2335130" y="137976"/>
                </a:moveTo>
                <a:lnTo>
                  <a:pt x="2309266" y="137976"/>
                </a:lnTo>
                <a:lnTo>
                  <a:pt x="2307017" y="140687"/>
                </a:lnTo>
                <a:lnTo>
                  <a:pt x="2307017" y="147389"/>
                </a:lnTo>
                <a:lnTo>
                  <a:pt x="2309266" y="150100"/>
                </a:lnTo>
                <a:lnTo>
                  <a:pt x="2335130" y="150100"/>
                </a:lnTo>
                <a:lnTo>
                  <a:pt x="2337379" y="147389"/>
                </a:lnTo>
                <a:lnTo>
                  <a:pt x="2337379" y="140687"/>
                </a:lnTo>
                <a:lnTo>
                  <a:pt x="2335130" y="137976"/>
                </a:lnTo>
                <a:close/>
              </a:path>
              <a:path w="4272280" h="240664">
                <a:moveTo>
                  <a:pt x="2385732" y="137976"/>
                </a:moveTo>
                <a:lnTo>
                  <a:pt x="2359869" y="137976"/>
                </a:lnTo>
                <a:lnTo>
                  <a:pt x="2357620" y="140687"/>
                </a:lnTo>
                <a:lnTo>
                  <a:pt x="2357620" y="147389"/>
                </a:lnTo>
                <a:lnTo>
                  <a:pt x="2359869" y="150100"/>
                </a:lnTo>
                <a:lnTo>
                  <a:pt x="2385732" y="150100"/>
                </a:lnTo>
                <a:lnTo>
                  <a:pt x="2387981" y="147389"/>
                </a:lnTo>
                <a:lnTo>
                  <a:pt x="2387981" y="140687"/>
                </a:lnTo>
                <a:lnTo>
                  <a:pt x="2385732" y="137976"/>
                </a:lnTo>
                <a:close/>
              </a:path>
              <a:path w="4272280" h="240664">
                <a:moveTo>
                  <a:pt x="2436335" y="137976"/>
                </a:moveTo>
                <a:lnTo>
                  <a:pt x="2410472" y="137976"/>
                </a:lnTo>
                <a:lnTo>
                  <a:pt x="2408223" y="140687"/>
                </a:lnTo>
                <a:lnTo>
                  <a:pt x="2408223" y="147389"/>
                </a:lnTo>
                <a:lnTo>
                  <a:pt x="2410472" y="150100"/>
                </a:lnTo>
                <a:lnTo>
                  <a:pt x="2436335" y="150100"/>
                </a:lnTo>
                <a:lnTo>
                  <a:pt x="2438584" y="147389"/>
                </a:lnTo>
                <a:lnTo>
                  <a:pt x="2438584" y="140687"/>
                </a:lnTo>
                <a:lnTo>
                  <a:pt x="2436335" y="137976"/>
                </a:lnTo>
                <a:close/>
              </a:path>
              <a:path w="4272280" h="240664">
                <a:moveTo>
                  <a:pt x="2486938" y="137976"/>
                </a:moveTo>
                <a:lnTo>
                  <a:pt x="2461074" y="137976"/>
                </a:lnTo>
                <a:lnTo>
                  <a:pt x="2458825" y="140687"/>
                </a:lnTo>
                <a:lnTo>
                  <a:pt x="2458825" y="147389"/>
                </a:lnTo>
                <a:lnTo>
                  <a:pt x="2461074" y="150100"/>
                </a:lnTo>
                <a:lnTo>
                  <a:pt x="2486938" y="150100"/>
                </a:lnTo>
                <a:lnTo>
                  <a:pt x="2489187" y="147389"/>
                </a:lnTo>
                <a:lnTo>
                  <a:pt x="2489187" y="140687"/>
                </a:lnTo>
                <a:lnTo>
                  <a:pt x="2486938" y="137976"/>
                </a:lnTo>
                <a:close/>
              </a:path>
              <a:path w="4272280" h="240664">
                <a:moveTo>
                  <a:pt x="2537540" y="137976"/>
                </a:moveTo>
                <a:lnTo>
                  <a:pt x="2511677" y="137976"/>
                </a:lnTo>
                <a:lnTo>
                  <a:pt x="2509428" y="140687"/>
                </a:lnTo>
                <a:lnTo>
                  <a:pt x="2509428" y="147389"/>
                </a:lnTo>
                <a:lnTo>
                  <a:pt x="2511677" y="150100"/>
                </a:lnTo>
                <a:lnTo>
                  <a:pt x="2537540" y="150100"/>
                </a:lnTo>
                <a:lnTo>
                  <a:pt x="2539789" y="147389"/>
                </a:lnTo>
                <a:lnTo>
                  <a:pt x="2539789" y="140687"/>
                </a:lnTo>
                <a:lnTo>
                  <a:pt x="2537540" y="137976"/>
                </a:lnTo>
                <a:close/>
              </a:path>
              <a:path w="4272280" h="240664">
                <a:moveTo>
                  <a:pt x="2588143" y="137976"/>
                </a:moveTo>
                <a:lnTo>
                  <a:pt x="2562280" y="137976"/>
                </a:lnTo>
                <a:lnTo>
                  <a:pt x="2560031" y="140687"/>
                </a:lnTo>
                <a:lnTo>
                  <a:pt x="2560031" y="147389"/>
                </a:lnTo>
                <a:lnTo>
                  <a:pt x="2562280" y="150100"/>
                </a:lnTo>
                <a:lnTo>
                  <a:pt x="2588143" y="150100"/>
                </a:lnTo>
                <a:lnTo>
                  <a:pt x="2590392" y="147389"/>
                </a:lnTo>
                <a:lnTo>
                  <a:pt x="2590392" y="140687"/>
                </a:lnTo>
                <a:lnTo>
                  <a:pt x="2588143" y="137976"/>
                </a:lnTo>
                <a:close/>
              </a:path>
              <a:path w="4272280" h="240664">
                <a:moveTo>
                  <a:pt x="2638746" y="137976"/>
                </a:moveTo>
                <a:lnTo>
                  <a:pt x="2612882" y="137976"/>
                </a:lnTo>
                <a:lnTo>
                  <a:pt x="2610633" y="140687"/>
                </a:lnTo>
                <a:lnTo>
                  <a:pt x="2610633" y="147389"/>
                </a:lnTo>
                <a:lnTo>
                  <a:pt x="2612882" y="150100"/>
                </a:lnTo>
                <a:lnTo>
                  <a:pt x="2638746" y="150100"/>
                </a:lnTo>
                <a:lnTo>
                  <a:pt x="2640995" y="147389"/>
                </a:lnTo>
                <a:lnTo>
                  <a:pt x="2640995" y="140687"/>
                </a:lnTo>
                <a:lnTo>
                  <a:pt x="2638746" y="137976"/>
                </a:lnTo>
                <a:close/>
              </a:path>
              <a:path w="4272280" h="240664">
                <a:moveTo>
                  <a:pt x="2689348" y="137976"/>
                </a:moveTo>
                <a:lnTo>
                  <a:pt x="2663485" y="137976"/>
                </a:lnTo>
                <a:lnTo>
                  <a:pt x="2661236" y="140687"/>
                </a:lnTo>
                <a:lnTo>
                  <a:pt x="2661236" y="147389"/>
                </a:lnTo>
                <a:lnTo>
                  <a:pt x="2663485" y="150100"/>
                </a:lnTo>
                <a:lnTo>
                  <a:pt x="2689348" y="150100"/>
                </a:lnTo>
                <a:lnTo>
                  <a:pt x="2691597" y="147389"/>
                </a:lnTo>
                <a:lnTo>
                  <a:pt x="2691597" y="140687"/>
                </a:lnTo>
                <a:lnTo>
                  <a:pt x="2689348" y="137976"/>
                </a:lnTo>
                <a:close/>
              </a:path>
              <a:path w="4272280" h="240664">
                <a:moveTo>
                  <a:pt x="2739951" y="137976"/>
                </a:moveTo>
                <a:lnTo>
                  <a:pt x="2714088" y="137976"/>
                </a:lnTo>
                <a:lnTo>
                  <a:pt x="2711839" y="140687"/>
                </a:lnTo>
                <a:lnTo>
                  <a:pt x="2711839" y="147389"/>
                </a:lnTo>
                <a:lnTo>
                  <a:pt x="2714088" y="150100"/>
                </a:lnTo>
                <a:lnTo>
                  <a:pt x="2739951" y="150100"/>
                </a:lnTo>
                <a:lnTo>
                  <a:pt x="2742200" y="147389"/>
                </a:lnTo>
                <a:lnTo>
                  <a:pt x="2742200" y="140687"/>
                </a:lnTo>
                <a:lnTo>
                  <a:pt x="2739951" y="137976"/>
                </a:lnTo>
                <a:close/>
              </a:path>
              <a:path w="4272280" h="240664">
                <a:moveTo>
                  <a:pt x="2790554" y="137976"/>
                </a:moveTo>
                <a:lnTo>
                  <a:pt x="2764690" y="137976"/>
                </a:lnTo>
                <a:lnTo>
                  <a:pt x="2762441" y="140687"/>
                </a:lnTo>
                <a:lnTo>
                  <a:pt x="2762441" y="147389"/>
                </a:lnTo>
                <a:lnTo>
                  <a:pt x="2764690" y="150100"/>
                </a:lnTo>
                <a:lnTo>
                  <a:pt x="2790554" y="150100"/>
                </a:lnTo>
                <a:lnTo>
                  <a:pt x="2792803" y="147389"/>
                </a:lnTo>
                <a:lnTo>
                  <a:pt x="2792803" y="140687"/>
                </a:lnTo>
                <a:lnTo>
                  <a:pt x="2790554" y="137976"/>
                </a:lnTo>
                <a:close/>
              </a:path>
              <a:path w="4272280" h="240664">
                <a:moveTo>
                  <a:pt x="2841156" y="137976"/>
                </a:moveTo>
                <a:lnTo>
                  <a:pt x="2815293" y="137976"/>
                </a:lnTo>
                <a:lnTo>
                  <a:pt x="2813044" y="140687"/>
                </a:lnTo>
                <a:lnTo>
                  <a:pt x="2813044" y="147389"/>
                </a:lnTo>
                <a:lnTo>
                  <a:pt x="2815293" y="150100"/>
                </a:lnTo>
                <a:lnTo>
                  <a:pt x="2841156" y="150100"/>
                </a:lnTo>
                <a:lnTo>
                  <a:pt x="2843405" y="147389"/>
                </a:lnTo>
                <a:lnTo>
                  <a:pt x="2843405" y="140687"/>
                </a:lnTo>
                <a:lnTo>
                  <a:pt x="2841156" y="137976"/>
                </a:lnTo>
                <a:close/>
              </a:path>
              <a:path w="4272280" h="240664">
                <a:moveTo>
                  <a:pt x="2891759" y="137976"/>
                </a:moveTo>
                <a:lnTo>
                  <a:pt x="2865896" y="137976"/>
                </a:lnTo>
                <a:lnTo>
                  <a:pt x="2863647" y="140687"/>
                </a:lnTo>
                <a:lnTo>
                  <a:pt x="2863647" y="147389"/>
                </a:lnTo>
                <a:lnTo>
                  <a:pt x="2865896" y="150100"/>
                </a:lnTo>
                <a:lnTo>
                  <a:pt x="2891759" y="150100"/>
                </a:lnTo>
                <a:lnTo>
                  <a:pt x="2894008" y="147389"/>
                </a:lnTo>
                <a:lnTo>
                  <a:pt x="2894008" y="140687"/>
                </a:lnTo>
                <a:lnTo>
                  <a:pt x="2891759" y="137976"/>
                </a:lnTo>
                <a:close/>
              </a:path>
              <a:path w="4272280" h="240664">
                <a:moveTo>
                  <a:pt x="2942362" y="137976"/>
                </a:moveTo>
                <a:lnTo>
                  <a:pt x="2916498" y="137976"/>
                </a:lnTo>
                <a:lnTo>
                  <a:pt x="2914249" y="140687"/>
                </a:lnTo>
                <a:lnTo>
                  <a:pt x="2914249" y="147389"/>
                </a:lnTo>
                <a:lnTo>
                  <a:pt x="2916498" y="150100"/>
                </a:lnTo>
                <a:lnTo>
                  <a:pt x="2942362" y="150100"/>
                </a:lnTo>
                <a:lnTo>
                  <a:pt x="2944611" y="147389"/>
                </a:lnTo>
                <a:lnTo>
                  <a:pt x="2944611" y="140687"/>
                </a:lnTo>
                <a:lnTo>
                  <a:pt x="2942362" y="137976"/>
                </a:lnTo>
                <a:close/>
              </a:path>
              <a:path w="4272280" h="240664">
                <a:moveTo>
                  <a:pt x="2992964" y="137976"/>
                </a:moveTo>
                <a:lnTo>
                  <a:pt x="2967101" y="137976"/>
                </a:lnTo>
                <a:lnTo>
                  <a:pt x="2964852" y="140687"/>
                </a:lnTo>
                <a:lnTo>
                  <a:pt x="2964852" y="147389"/>
                </a:lnTo>
                <a:lnTo>
                  <a:pt x="2967101" y="150100"/>
                </a:lnTo>
                <a:lnTo>
                  <a:pt x="2992964" y="150100"/>
                </a:lnTo>
                <a:lnTo>
                  <a:pt x="2995213" y="147389"/>
                </a:lnTo>
                <a:lnTo>
                  <a:pt x="2995213" y="140687"/>
                </a:lnTo>
                <a:lnTo>
                  <a:pt x="2992964" y="137976"/>
                </a:lnTo>
                <a:close/>
              </a:path>
              <a:path w="4272280" h="240664">
                <a:moveTo>
                  <a:pt x="3043567" y="137976"/>
                </a:moveTo>
                <a:lnTo>
                  <a:pt x="3017704" y="137976"/>
                </a:lnTo>
                <a:lnTo>
                  <a:pt x="3015455" y="140687"/>
                </a:lnTo>
                <a:lnTo>
                  <a:pt x="3015455" y="147389"/>
                </a:lnTo>
                <a:lnTo>
                  <a:pt x="3017704" y="150100"/>
                </a:lnTo>
                <a:lnTo>
                  <a:pt x="3043567" y="150100"/>
                </a:lnTo>
                <a:lnTo>
                  <a:pt x="3045816" y="147389"/>
                </a:lnTo>
                <a:lnTo>
                  <a:pt x="3045816" y="140687"/>
                </a:lnTo>
                <a:lnTo>
                  <a:pt x="3043567" y="137976"/>
                </a:lnTo>
                <a:close/>
              </a:path>
              <a:path w="4272280" h="240664">
                <a:moveTo>
                  <a:pt x="3094170" y="137976"/>
                </a:moveTo>
                <a:lnTo>
                  <a:pt x="3068306" y="137976"/>
                </a:lnTo>
                <a:lnTo>
                  <a:pt x="3066057" y="140687"/>
                </a:lnTo>
                <a:lnTo>
                  <a:pt x="3066057" y="147389"/>
                </a:lnTo>
                <a:lnTo>
                  <a:pt x="3068306" y="150100"/>
                </a:lnTo>
                <a:lnTo>
                  <a:pt x="3094170" y="150100"/>
                </a:lnTo>
                <a:lnTo>
                  <a:pt x="3096419" y="147389"/>
                </a:lnTo>
                <a:lnTo>
                  <a:pt x="3096419" y="140687"/>
                </a:lnTo>
                <a:lnTo>
                  <a:pt x="3094170" y="137976"/>
                </a:lnTo>
                <a:close/>
              </a:path>
              <a:path w="4272280" h="240664">
                <a:moveTo>
                  <a:pt x="3144772" y="137976"/>
                </a:moveTo>
                <a:lnTo>
                  <a:pt x="3118909" y="137976"/>
                </a:lnTo>
                <a:lnTo>
                  <a:pt x="3116660" y="140687"/>
                </a:lnTo>
                <a:lnTo>
                  <a:pt x="3116660" y="147389"/>
                </a:lnTo>
                <a:lnTo>
                  <a:pt x="3118909" y="150100"/>
                </a:lnTo>
                <a:lnTo>
                  <a:pt x="3144772" y="150100"/>
                </a:lnTo>
                <a:lnTo>
                  <a:pt x="3147021" y="147389"/>
                </a:lnTo>
                <a:lnTo>
                  <a:pt x="3147021" y="140687"/>
                </a:lnTo>
                <a:lnTo>
                  <a:pt x="3144772" y="137976"/>
                </a:lnTo>
                <a:close/>
              </a:path>
              <a:path w="4272280" h="240664">
                <a:moveTo>
                  <a:pt x="3195375" y="137976"/>
                </a:moveTo>
                <a:lnTo>
                  <a:pt x="3169512" y="137976"/>
                </a:lnTo>
                <a:lnTo>
                  <a:pt x="3167263" y="140687"/>
                </a:lnTo>
                <a:lnTo>
                  <a:pt x="3167263" y="147389"/>
                </a:lnTo>
                <a:lnTo>
                  <a:pt x="3169512" y="150100"/>
                </a:lnTo>
                <a:lnTo>
                  <a:pt x="3195375" y="150100"/>
                </a:lnTo>
                <a:lnTo>
                  <a:pt x="3197624" y="147389"/>
                </a:lnTo>
                <a:lnTo>
                  <a:pt x="3197624" y="140687"/>
                </a:lnTo>
                <a:lnTo>
                  <a:pt x="3195375" y="137976"/>
                </a:lnTo>
                <a:close/>
              </a:path>
              <a:path w="4272280" h="240664">
                <a:moveTo>
                  <a:pt x="3245978" y="137976"/>
                </a:moveTo>
                <a:lnTo>
                  <a:pt x="3220114" y="137976"/>
                </a:lnTo>
                <a:lnTo>
                  <a:pt x="3217865" y="140687"/>
                </a:lnTo>
                <a:lnTo>
                  <a:pt x="3217865" y="147389"/>
                </a:lnTo>
                <a:lnTo>
                  <a:pt x="3220114" y="150100"/>
                </a:lnTo>
                <a:lnTo>
                  <a:pt x="3245978" y="150100"/>
                </a:lnTo>
                <a:lnTo>
                  <a:pt x="3248227" y="147389"/>
                </a:lnTo>
                <a:lnTo>
                  <a:pt x="3248227" y="140687"/>
                </a:lnTo>
                <a:lnTo>
                  <a:pt x="3245978" y="137976"/>
                </a:lnTo>
                <a:close/>
              </a:path>
              <a:path w="4272280" h="240664">
                <a:moveTo>
                  <a:pt x="3296580" y="137976"/>
                </a:moveTo>
                <a:lnTo>
                  <a:pt x="3270717" y="137976"/>
                </a:lnTo>
                <a:lnTo>
                  <a:pt x="3268468" y="140687"/>
                </a:lnTo>
                <a:lnTo>
                  <a:pt x="3268468" y="147389"/>
                </a:lnTo>
                <a:lnTo>
                  <a:pt x="3270717" y="150100"/>
                </a:lnTo>
                <a:lnTo>
                  <a:pt x="3296580" y="150100"/>
                </a:lnTo>
                <a:lnTo>
                  <a:pt x="3298829" y="147389"/>
                </a:lnTo>
                <a:lnTo>
                  <a:pt x="3298829" y="140687"/>
                </a:lnTo>
                <a:lnTo>
                  <a:pt x="3296580" y="137976"/>
                </a:lnTo>
                <a:close/>
              </a:path>
              <a:path w="4272280" h="240664">
                <a:moveTo>
                  <a:pt x="3347183" y="137976"/>
                </a:moveTo>
                <a:lnTo>
                  <a:pt x="3321320" y="137976"/>
                </a:lnTo>
                <a:lnTo>
                  <a:pt x="3319071" y="140687"/>
                </a:lnTo>
                <a:lnTo>
                  <a:pt x="3319071" y="147389"/>
                </a:lnTo>
                <a:lnTo>
                  <a:pt x="3321320" y="150100"/>
                </a:lnTo>
                <a:lnTo>
                  <a:pt x="3347183" y="150100"/>
                </a:lnTo>
                <a:lnTo>
                  <a:pt x="3349432" y="147389"/>
                </a:lnTo>
                <a:lnTo>
                  <a:pt x="3349432" y="140687"/>
                </a:lnTo>
                <a:lnTo>
                  <a:pt x="3347183" y="137976"/>
                </a:lnTo>
                <a:close/>
              </a:path>
              <a:path w="4272280" h="240664">
                <a:moveTo>
                  <a:pt x="3397786" y="137976"/>
                </a:moveTo>
                <a:lnTo>
                  <a:pt x="3371922" y="137976"/>
                </a:lnTo>
                <a:lnTo>
                  <a:pt x="3369673" y="140687"/>
                </a:lnTo>
                <a:lnTo>
                  <a:pt x="3369673" y="147389"/>
                </a:lnTo>
                <a:lnTo>
                  <a:pt x="3371922" y="150100"/>
                </a:lnTo>
                <a:lnTo>
                  <a:pt x="3397786" y="150100"/>
                </a:lnTo>
                <a:lnTo>
                  <a:pt x="3400035" y="147389"/>
                </a:lnTo>
                <a:lnTo>
                  <a:pt x="3400035" y="140687"/>
                </a:lnTo>
                <a:lnTo>
                  <a:pt x="3397786" y="137976"/>
                </a:lnTo>
                <a:close/>
              </a:path>
              <a:path w="4272280" h="240664">
                <a:moveTo>
                  <a:pt x="3448388" y="137976"/>
                </a:moveTo>
                <a:lnTo>
                  <a:pt x="3422525" y="137976"/>
                </a:lnTo>
                <a:lnTo>
                  <a:pt x="3420276" y="140687"/>
                </a:lnTo>
                <a:lnTo>
                  <a:pt x="3420276" y="147389"/>
                </a:lnTo>
                <a:lnTo>
                  <a:pt x="3422525" y="150100"/>
                </a:lnTo>
                <a:lnTo>
                  <a:pt x="3448388" y="150100"/>
                </a:lnTo>
                <a:lnTo>
                  <a:pt x="3450637" y="147389"/>
                </a:lnTo>
                <a:lnTo>
                  <a:pt x="3450637" y="140687"/>
                </a:lnTo>
                <a:lnTo>
                  <a:pt x="3448388" y="137976"/>
                </a:lnTo>
                <a:close/>
              </a:path>
              <a:path w="4272280" h="240664">
                <a:moveTo>
                  <a:pt x="3498991" y="137976"/>
                </a:moveTo>
                <a:lnTo>
                  <a:pt x="3473128" y="137976"/>
                </a:lnTo>
                <a:lnTo>
                  <a:pt x="3470879" y="140687"/>
                </a:lnTo>
                <a:lnTo>
                  <a:pt x="3470879" y="147389"/>
                </a:lnTo>
                <a:lnTo>
                  <a:pt x="3473128" y="150100"/>
                </a:lnTo>
                <a:lnTo>
                  <a:pt x="3498991" y="150100"/>
                </a:lnTo>
                <a:lnTo>
                  <a:pt x="3501240" y="147389"/>
                </a:lnTo>
                <a:lnTo>
                  <a:pt x="3501240" y="140687"/>
                </a:lnTo>
                <a:lnTo>
                  <a:pt x="3498991" y="137976"/>
                </a:lnTo>
                <a:close/>
              </a:path>
              <a:path w="4272280" h="240664">
                <a:moveTo>
                  <a:pt x="3549594" y="137976"/>
                </a:moveTo>
                <a:lnTo>
                  <a:pt x="3523730" y="137976"/>
                </a:lnTo>
                <a:lnTo>
                  <a:pt x="3521481" y="140687"/>
                </a:lnTo>
                <a:lnTo>
                  <a:pt x="3521481" y="147389"/>
                </a:lnTo>
                <a:lnTo>
                  <a:pt x="3523730" y="150100"/>
                </a:lnTo>
                <a:lnTo>
                  <a:pt x="3549594" y="150100"/>
                </a:lnTo>
                <a:lnTo>
                  <a:pt x="3551843" y="147389"/>
                </a:lnTo>
                <a:lnTo>
                  <a:pt x="3551843" y="140687"/>
                </a:lnTo>
                <a:lnTo>
                  <a:pt x="3549594" y="137976"/>
                </a:lnTo>
                <a:close/>
              </a:path>
              <a:path w="4272280" h="240664">
                <a:moveTo>
                  <a:pt x="3600196" y="137976"/>
                </a:moveTo>
                <a:lnTo>
                  <a:pt x="3574333" y="137976"/>
                </a:lnTo>
                <a:lnTo>
                  <a:pt x="3572084" y="140687"/>
                </a:lnTo>
                <a:lnTo>
                  <a:pt x="3572084" y="147389"/>
                </a:lnTo>
                <a:lnTo>
                  <a:pt x="3574333" y="150100"/>
                </a:lnTo>
                <a:lnTo>
                  <a:pt x="3600196" y="150100"/>
                </a:lnTo>
                <a:lnTo>
                  <a:pt x="3602445" y="147389"/>
                </a:lnTo>
                <a:lnTo>
                  <a:pt x="3602445" y="140687"/>
                </a:lnTo>
                <a:lnTo>
                  <a:pt x="3600196" y="137976"/>
                </a:lnTo>
                <a:close/>
              </a:path>
              <a:path w="4272280" h="240664">
                <a:moveTo>
                  <a:pt x="3650799" y="137976"/>
                </a:moveTo>
                <a:lnTo>
                  <a:pt x="3624936" y="137976"/>
                </a:lnTo>
                <a:lnTo>
                  <a:pt x="3622687" y="140687"/>
                </a:lnTo>
                <a:lnTo>
                  <a:pt x="3622687" y="147389"/>
                </a:lnTo>
                <a:lnTo>
                  <a:pt x="3624936" y="150100"/>
                </a:lnTo>
                <a:lnTo>
                  <a:pt x="3650799" y="150100"/>
                </a:lnTo>
                <a:lnTo>
                  <a:pt x="3653048" y="147389"/>
                </a:lnTo>
                <a:lnTo>
                  <a:pt x="3653048" y="140687"/>
                </a:lnTo>
                <a:lnTo>
                  <a:pt x="3650799" y="137976"/>
                </a:lnTo>
                <a:close/>
              </a:path>
              <a:path w="4272280" h="240664">
                <a:moveTo>
                  <a:pt x="3701402" y="137976"/>
                </a:moveTo>
                <a:lnTo>
                  <a:pt x="3675538" y="137976"/>
                </a:lnTo>
                <a:lnTo>
                  <a:pt x="3673289" y="140687"/>
                </a:lnTo>
                <a:lnTo>
                  <a:pt x="3673289" y="147389"/>
                </a:lnTo>
                <a:lnTo>
                  <a:pt x="3675538" y="150100"/>
                </a:lnTo>
                <a:lnTo>
                  <a:pt x="3701402" y="150100"/>
                </a:lnTo>
                <a:lnTo>
                  <a:pt x="3703651" y="147389"/>
                </a:lnTo>
                <a:lnTo>
                  <a:pt x="3703651" y="140687"/>
                </a:lnTo>
                <a:lnTo>
                  <a:pt x="3701402" y="137976"/>
                </a:lnTo>
                <a:close/>
              </a:path>
              <a:path w="4272280" h="240664">
                <a:moveTo>
                  <a:pt x="3752004" y="137976"/>
                </a:moveTo>
                <a:lnTo>
                  <a:pt x="3726141" y="137976"/>
                </a:lnTo>
                <a:lnTo>
                  <a:pt x="3723892" y="140687"/>
                </a:lnTo>
                <a:lnTo>
                  <a:pt x="3723892" y="147389"/>
                </a:lnTo>
                <a:lnTo>
                  <a:pt x="3726141" y="150100"/>
                </a:lnTo>
                <a:lnTo>
                  <a:pt x="3752004" y="150100"/>
                </a:lnTo>
                <a:lnTo>
                  <a:pt x="3754253" y="147389"/>
                </a:lnTo>
                <a:lnTo>
                  <a:pt x="3754253" y="140687"/>
                </a:lnTo>
                <a:lnTo>
                  <a:pt x="3752004" y="137976"/>
                </a:lnTo>
                <a:close/>
              </a:path>
              <a:path w="4272280" h="240664">
                <a:moveTo>
                  <a:pt x="3802607" y="137976"/>
                </a:moveTo>
                <a:lnTo>
                  <a:pt x="3776744" y="137976"/>
                </a:lnTo>
                <a:lnTo>
                  <a:pt x="3774495" y="140687"/>
                </a:lnTo>
                <a:lnTo>
                  <a:pt x="3774495" y="147389"/>
                </a:lnTo>
                <a:lnTo>
                  <a:pt x="3776744" y="150100"/>
                </a:lnTo>
                <a:lnTo>
                  <a:pt x="3802607" y="150100"/>
                </a:lnTo>
                <a:lnTo>
                  <a:pt x="3804856" y="147389"/>
                </a:lnTo>
                <a:lnTo>
                  <a:pt x="3804856" y="140687"/>
                </a:lnTo>
                <a:lnTo>
                  <a:pt x="3802607" y="137976"/>
                </a:lnTo>
                <a:close/>
              </a:path>
              <a:path w="4272280" h="240664">
                <a:moveTo>
                  <a:pt x="3853210" y="137976"/>
                </a:moveTo>
                <a:lnTo>
                  <a:pt x="3827346" y="137976"/>
                </a:lnTo>
                <a:lnTo>
                  <a:pt x="3825097" y="140687"/>
                </a:lnTo>
                <a:lnTo>
                  <a:pt x="3825097" y="147389"/>
                </a:lnTo>
                <a:lnTo>
                  <a:pt x="3827346" y="150100"/>
                </a:lnTo>
                <a:lnTo>
                  <a:pt x="3853210" y="150100"/>
                </a:lnTo>
                <a:lnTo>
                  <a:pt x="3855459" y="147389"/>
                </a:lnTo>
                <a:lnTo>
                  <a:pt x="3855459" y="140687"/>
                </a:lnTo>
                <a:lnTo>
                  <a:pt x="3853210" y="137976"/>
                </a:lnTo>
                <a:close/>
              </a:path>
              <a:path w="4272280" h="240664">
                <a:moveTo>
                  <a:pt x="3903812" y="137976"/>
                </a:moveTo>
                <a:lnTo>
                  <a:pt x="3877949" y="137976"/>
                </a:lnTo>
                <a:lnTo>
                  <a:pt x="3875700" y="140687"/>
                </a:lnTo>
                <a:lnTo>
                  <a:pt x="3875700" y="147389"/>
                </a:lnTo>
                <a:lnTo>
                  <a:pt x="3877949" y="150100"/>
                </a:lnTo>
                <a:lnTo>
                  <a:pt x="3903812" y="150100"/>
                </a:lnTo>
                <a:lnTo>
                  <a:pt x="3906061" y="147389"/>
                </a:lnTo>
                <a:lnTo>
                  <a:pt x="3906061" y="140687"/>
                </a:lnTo>
                <a:lnTo>
                  <a:pt x="3903812" y="137976"/>
                </a:lnTo>
                <a:close/>
              </a:path>
              <a:path w="4272280" h="240664">
                <a:moveTo>
                  <a:pt x="3954415" y="137976"/>
                </a:moveTo>
                <a:lnTo>
                  <a:pt x="3928552" y="137976"/>
                </a:lnTo>
                <a:lnTo>
                  <a:pt x="3926303" y="140687"/>
                </a:lnTo>
                <a:lnTo>
                  <a:pt x="3926303" y="147389"/>
                </a:lnTo>
                <a:lnTo>
                  <a:pt x="3928552" y="150100"/>
                </a:lnTo>
                <a:lnTo>
                  <a:pt x="3954415" y="150100"/>
                </a:lnTo>
                <a:lnTo>
                  <a:pt x="3956664" y="147389"/>
                </a:lnTo>
                <a:lnTo>
                  <a:pt x="3956664" y="140687"/>
                </a:lnTo>
                <a:lnTo>
                  <a:pt x="3954415" y="137976"/>
                </a:lnTo>
                <a:close/>
              </a:path>
              <a:path w="4272280" h="240664">
                <a:moveTo>
                  <a:pt x="4001715" y="129800"/>
                </a:moveTo>
                <a:lnTo>
                  <a:pt x="3981403" y="139685"/>
                </a:lnTo>
                <a:lnTo>
                  <a:pt x="3980138" y="143221"/>
                </a:lnTo>
                <a:lnTo>
                  <a:pt x="3982247" y="149427"/>
                </a:lnTo>
                <a:lnTo>
                  <a:pt x="3985198" y="150917"/>
                </a:lnTo>
                <a:lnTo>
                  <a:pt x="3989955" y="148602"/>
                </a:lnTo>
                <a:lnTo>
                  <a:pt x="3990961" y="147389"/>
                </a:lnTo>
                <a:lnTo>
                  <a:pt x="3990961" y="140687"/>
                </a:lnTo>
                <a:lnTo>
                  <a:pt x="3988712" y="137976"/>
                </a:lnTo>
                <a:lnTo>
                  <a:pt x="4006603" y="137976"/>
                </a:lnTo>
                <a:lnTo>
                  <a:pt x="4006775" y="137496"/>
                </a:lnTo>
                <a:lnTo>
                  <a:pt x="4004666" y="131290"/>
                </a:lnTo>
                <a:lnTo>
                  <a:pt x="4001715" y="129800"/>
                </a:lnTo>
                <a:close/>
              </a:path>
              <a:path w="4272280" h="240664">
                <a:moveTo>
                  <a:pt x="3984920" y="137976"/>
                </a:moveTo>
                <a:lnTo>
                  <a:pt x="3979154" y="137976"/>
                </a:lnTo>
                <a:lnTo>
                  <a:pt x="3976905" y="140687"/>
                </a:lnTo>
                <a:lnTo>
                  <a:pt x="3976905" y="147389"/>
                </a:lnTo>
                <a:lnTo>
                  <a:pt x="3979154" y="150100"/>
                </a:lnTo>
                <a:lnTo>
                  <a:pt x="3983581" y="150100"/>
                </a:lnTo>
                <a:lnTo>
                  <a:pt x="3982247" y="149427"/>
                </a:lnTo>
                <a:lnTo>
                  <a:pt x="3980138" y="143221"/>
                </a:lnTo>
                <a:lnTo>
                  <a:pt x="3981403" y="139685"/>
                </a:lnTo>
                <a:lnTo>
                  <a:pt x="3984920" y="137976"/>
                </a:lnTo>
                <a:close/>
              </a:path>
              <a:path w="4272280" h="240664">
                <a:moveTo>
                  <a:pt x="3989955" y="148602"/>
                </a:moveTo>
                <a:lnTo>
                  <a:pt x="3986877" y="150100"/>
                </a:lnTo>
                <a:lnTo>
                  <a:pt x="3988712" y="150100"/>
                </a:lnTo>
                <a:lnTo>
                  <a:pt x="3989955" y="148602"/>
                </a:lnTo>
                <a:close/>
              </a:path>
              <a:path w="4272280" h="240664">
                <a:moveTo>
                  <a:pt x="4006603" y="137976"/>
                </a:moveTo>
                <a:lnTo>
                  <a:pt x="3988712" y="137976"/>
                </a:lnTo>
                <a:lnTo>
                  <a:pt x="3990961" y="140687"/>
                </a:lnTo>
                <a:lnTo>
                  <a:pt x="3990961" y="147389"/>
                </a:lnTo>
                <a:lnTo>
                  <a:pt x="3989955" y="148602"/>
                </a:lnTo>
                <a:lnTo>
                  <a:pt x="4005510" y="141032"/>
                </a:lnTo>
                <a:lnTo>
                  <a:pt x="4006603" y="137976"/>
                </a:lnTo>
                <a:close/>
              </a:path>
              <a:path w="4272280" h="240664">
                <a:moveTo>
                  <a:pt x="4048592" y="106965"/>
                </a:moveTo>
                <a:lnTo>
                  <a:pt x="4024626" y="118627"/>
                </a:lnTo>
                <a:lnTo>
                  <a:pt x="4023432" y="122163"/>
                </a:lnTo>
                <a:lnTo>
                  <a:pt x="4025540" y="128360"/>
                </a:lnTo>
                <a:lnTo>
                  <a:pt x="4028492" y="129859"/>
                </a:lnTo>
                <a:lnTo>
                  <a:pt x="4031022" y="128596"/>
                </a:lnTo>
                <a:lnTo>
                  <a:pt x="4052388" y="118197"/>
                </a:lnTo>
                <a:lnTo>
                  <a:pt x="4053653" y="114661"/>
                </a:lnTo>
                <a:lnTo>
                  <a:pt x="4051544" y="108464"/>
                </a:lnTo>
                <a:lnTo>
                  <a:pt x="4048592" y="106965"/>
                </a:lnTo>
                <a:close/>
              </a:path>
              <a:path w="4272280" h="240664">
                <a:moveTo>
                  <a:pt x="4095470" y="84139"/>
                </a:moveTo>
                <a:lnTo>
                  <a:pt x="4071504" y="95792"/>
                </a:lnTo>
                <a:lnTo>
                  <a:pt x="4070309" y="99328"/>
                </a:lnTo>
                <a:lnTo>
                  <a:pt x="4072418" y="105534"/>
                </a:lnTo>
                <a:lnTo>
                  <a:pt x="4075370" y="107024"/>
                </a:lnTo>
                <a:lnTo>
                  <a:pt x="4077900" y="105761"/>
                </a:lnTo>
                <a:lnTo>
                  <a:pt x="4099265" y="95371"/>
                </a:lnTo>
                <a:lnTo>
                  <a:pt x="4100530" y="91835"/>
                </a:lnTo>
                <a:lnTo>
                  <a:pt x="4098422" y="85629"/>
                </a:lnTo>
                <a:lnTo>
                  <a:pt x="4095470" y="84139"/>
                </a:lnTo>
                <a:close/>
              </a:path>
              <a:path w="4272280" h="240664">
                <a:moveTo>
                  <a:pt x="4142348" y="61304"/>
                </a:moveTo>
                <a:lnTo>
                  <a:pt x="4118382" y="72957"/>
                </a:lnTo>
                <a:lnTo>
                  <a:pt x="4117187" y="76502"/>
                </a:lnTo>
                <a:lnTo>
                  <a:pt x="4118241" y="79601"/>
                </a:lnTo>
                <a:lnTo>
                  <a:pt x="4119225" y="82699"/>
                </a:lnTo>
                <a:lnTo>
                  <a:pt x="4122177" y="84198"/>
                </a:lnTo>
                <a:lnTo>
                  <a:pt x="4146143" y="72536"/>
                </a:lnTo>
                <a:lnTo>
                  <a:pt x="4147408" y="69000"/>
                </a:lnTo>
                <a:lnTo>
                  <a:pt x="4145300" y="62803"/>
                </a:lnTo>
                <a:lnTo>
                  <a:pt x="4142348" y="61304"/>
                </a:lnTo>
                <a:close/>
              </a:path>
              <a:path w="4272280" h="240664">
                <a:moveTo>
                  <a:pt x="4189226" y="38478"/>
                </a:moveTo>
                <a:lnTo>
                  <a:pt x="4165260" y="50131"/>
                </a:lnTo>
                <a:lnTo>
                  <a:pt x="4164065" y="53668"/>
                </a:lnTo>
                <a:lnTo>
                  <a:pt x="4165119" y="56766"/>
                </a:lnTo>
                <a:lnTo>
                  <a:pt x="4166103" y="59873"/>
                </a:lnTo>
                <a:lnTo>
                  <a:pt x="4169055" y="61363"/>
                </a:lnTo>
                <a:lnTo>
                  <a:pt x="4193021" y="49710"/>
                </a:lnTo>
                <a:lnTo>
                  <a:pt x="4194286" y="46174"/>
                </a:lnTo>
                <a:lnTo>
                  <a:pt x="4192177" y="39969"/>
                </a:lnTo>
                <a:lnTo>
                  <a:pt x="4189226" y="38478"/>
                </a:lnTo>
                <a:close/>
              </a:path>
              <a:path w="4272280" h="240664">
                <a:moveTo>
                  <a:pt x="4236103" y="15644"/>
                </a:moveTo>
                <a:lnTo>
                  <a:pt x="4212137" y="27305"/>
                </a:lnTo>
                <a:lnTo>
                  <a:pt x="4210943" y="30841"/>
                </a:lnTo>
                <a:lnTo>
                  <a:pt x="4211997" y="33940"/>
                </a:lnTo>
                <a:lnTo>
                  <a:pt x="4212981" y="37038"/>
                </a:lnTo>
                <a:lnTo>
                  <a:pt x="4215933" y="38537"/>
                </a:lnTo>
                <a:lnTo>
                  <a:pt x="4239898" y="26876"/>
                </a:lnTo>
                <a:lnTo>
                  <a:pt x="4241164" y="23339"/>
                </a:lnTo>
                <a:lnTo>
                  <a:pt x="4239055" y="17142"/>
                </a:lnTo>
                <a:lnTo>
                  <a:pt x="4236103" y="15644"/>
                </a:lnTo>
                <a:close/>
              </a:path>
              <a:path w="4272280" h="240664">
                <a:moveTo>
                  <a:pt x="4268222" y="0"/>
                </a:moveTo>
                <a:lnTo>
                  <a:pt x="4259015" y="4470"/>
                </a:lnTo>
                <a:lnTo>
                  <a:pt x="4257820" y="8007"/>
                </a:lnTo>
                <a:lnTo>
                  <a:pt x="4258914" y="11232"/>
                </a:lnTo>
                <a:lnTo>
                  <a:pt x="4259858" y="14212"/>
                </a:lnTo>
                <a:lnTo>
                  <a:pt x="4262810" y="15703"/>
                </a:lnTo>
                <a:lnTo>
                  <a:pt x="4272017" y="11232"/>
                </a:lnTo>
                <a:lnTo>
                  <a:pt x="426822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5" name="object 704">
            <a:extLst>
              <a:ext uri="{FF2B5EF4-FFF2-40B4-BE49-F238E27FC236}">
                <a16:creationId xmlns:a16="http://schemas.microsoft.com/office/drawing/2014/main" id="{DB6A96FE-E4BA-49A5-A77D-321BDBBDF5E3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6" name="object 705">
            <a:extLst>
              <a:ext uri="{FF2B5EF4-FFF2-40B4-BE49-F238E27FC236}">
                <a16:creationId xmlns:a16="http://schemas.microsoft.com/office/drawing/2014/main" id="{CFC4E7BD-EAAF-4CCD-9589-306340582389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7" name="object 706">
            <a:extLst>
              <a:ext uri="{FF2B5EF4-FFF2-40B4-BE49-F238E27FC236}">
                <a16:creationId xmlns:a16="http://schemas.microsoft.com/office/drawing/2014/main" id="{08DFB360-FEEA-4638-8590-415DB191676B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8" name="object 707">
            <a:extLst>
              <a:ext uri="{FF2B5EF4-FFF2-40B4-BE49-F238E27FC236}">
                <a16:creationId xmlns:a16="http://schemas.microsoft.com/office/drawing/2014/main" id="{ABE958C6-5692-4DF1-A3F4-9FF012398C1B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9" name="object 708">
            <a:extLst>
              <a:ext uri="{FF2B5EF4-FFF2-40B4-BE49-F238E27FC236}">
                <a16:creationId xmlns:a16="http://schemas.microsoft.com/office/drawing/2014/main" id="{FD8DFDFB-E0FF-45A6-8D5F-2B3488DE660F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0" name="object 709">
            <a:extLst>
              <a:ext uri="{FF2B5EF4-FFF2-40B4-BE49-F238E27FC236}">
                <a16:creationId xmlns:a16="http://schemas.microsoft.com/office/drawing/2014/main" id="{316E450D-A212-4604-8E5B-C1A7D90E3924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1" name="object 710">
            <a:extLst>
              <a:ext uri="{FF2B5EF4-FFF2-40B4-BE49-F238E27FC236}">
                <a16:creationId xmlns:a16="http://schemas.microsoft.com/office/drawing/2014/main" id="{239E8A10-B873-4637-8960-1AD9E49EE9C4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2" name="object 711">
            <a:extLst>
              <a:ext uri="{FF2B5EF4-FFF2-40B4-BE49-F238E27FC236}">
                <a16:creationId xmlns:a16="http://schemas.microsoft.com/office/drawing/2014/main" id="{AF28D08A-8AC7-4CA2-93C4-4CDC3FFEEF8F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3" name="object 712">
            <a:extLst>
              <a:ext uri="{FF2B5EF4-FFF2-40B4-BE49-F238E27FC236}">
                <a16:creationId xmlns:a16="http://schemas.microsoft.com/office/drawing/2014/main" id="{0D44757A-FE73-443A-98AD-7E2A1E2BEB6B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4" name="object 713">
            <a:extLst>
              <a:ext uri="{FF2B5EF4-FFF2-40B4-BE49-F238E27FC236}">
                <a16:creationId xmlns:a16="http://schemas.microsoft.com/office/drawing/2014/main" id="{7AB7EAEF-135C-42B8-BA22-030F72603F15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5" name="object 714">
            <a:extLst>
              <a:ext uri="{FF2B5EF4-FFF2-40B4-BE49-F238E27FC236}">
                <a16:creationId xmlns:a16="http://schemas.microsoft.com/office/drawing/2014/main" id="{74C9A9A3-493B-489E-8069-1F368D2F8F0F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6" name="object 715">
            <a:extLst>
              <a:ext uri="{FF2B5EF4-FFF2-40B4-BE49-F238E27FC236}">
                <a16:creationId xmlns:a16="http://schemas.microsoft.com/office/drawing/2014/main" id="{BC89B452-DE50-4F37-AB61-4C324EF683AB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7" name="object 716">
            <a:extLst>
              <a:ext uri="{FF2B5EF4-FFF2-40B4-BE49-F238E27FC236}">
                <a16:creationId xmlns:a16="http://schemas.microsoft.com/office/drawing/2014/main" id="{7348C5A7-2D40-4872-A02C-AF00666B559D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8" name="object 717">
            <a:extLst>
              <a:ext uri="{FF2B5EF4-FFF2-40B4-BE49-F238E27FC236}">
                <a16:creationId xmlns:a16="http://schemas.microsoft.com/office/drawing/2014/main" id="{D9A4C2AE-A5AA-4F2E-91F5-3FAF14BB541D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9" name="object 718">
            <a:extLst>
              <a:ext uri="{FF2B5EF4-FFF2-40B4-BE49-F238E27FC236}">
                <a16:creationId xmlns:a16="http://schemas.microsoft.com/office/drawing/2014/main" id="{7313CB80-C61A-4F5E-BA7D-00DA53675090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0" name="object 719">
            <a:extLst>
              <a:ext uri="{FF2B5EF4-FFF2-40B4-BE49-F238E27FC236}">
                <a16:creationId xmlns:a16="http://schemas.microsoft.com/office/drawing/2014/main" id="{4B41B8F1-D5A5-4E38-A3A7-8E1E5E9933EC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1" name="object 720">
            <a:extLst>
              <a:ext uri="{FF2B5EF4-FFF2-40B4-BE49-F238E27FC236}">
                <a16:creationId xmlns:a16="http://schemas.microsoft.com/office/drawing/2014/main" id="{7902AC5B-A079-4F5B-BB35-E974D9CA73B5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2" name="object 721">
            <a:extLst>
              <a:ext uri="{FF2B5EF4-FFF2-40B4-BE49-F238E27FC236}">
                <a16:creationId xmlns:a16="http://schemas.microsoft.com/office/drawing/2014/main" id="{85C7281F-3EEE-4AD2-B12F-F328924ED7BE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3" name="object 722">
            <a:extLst>
              <a:ext uri="{FF2B5EF4-FFF2-40B4-BE49-F238E27FC236}">
                <a16:creationId xmlns:a16="http://schemas.microsoft.com/office/drawing/2014/main" id="{42EA8834-B74A-4867-BA66-E1717E491397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4" name="object 723">
            <a:extLst>
              <a:ext uri="{FF2B5EF4-FFF2-40B4-BE49-F238E27FC236}">
                <a16:creationId xmlns:a16="http://schemas.microsoft.com/office/drawing/2014/main" id="{AA71F35D-6AE7-44EA-9751-51AAED727CAA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5" name="object 724">
            <a:extLst>
              <a:ext uri="{FF2B5EF4-FFF2-40B4-BE49-F238E27FC236}">
                <a16:creationId xmlns:a16="http://schemas.microsoft.com/office/drawing/2014/main" id="{EC62BB05-E4A7-448C-8A01-23F3C8A50C3F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6" name="object 725">
            <a:extLst>
              <a:ext uri="{FF2B5EF4-FFF2-40B4-BE49-F238E27FC236}">
                <a16:creationId xmlns:a16="http://schemas.microsoft.com/office/drawing/2014/main" id="{C35A86A2-0CEF-4FA0-A422-3915DE6A037B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7" name="object 726">
            <a:extLst>
              <a:ext uri="{FF2B5EF4-FFF2-40B4-BE49-F238E27FC236}">
                <a16:creationId xmlns:a16="http://schemas.microsoft.com/office/drawing/2014/main" id="{C20440DB-C56C-4054-B23C-25A7248A949A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8" name="object 727">
            <a:extLst>
              <a:ext uri="{FF2B5EF4-FFF2-40B4-BE49-F238E27FC236}">
                <a16:creationId xmlns:a16="http://schemas.microsoft.com/office/drawing/2014/main" id="{558A89A8-EB03-410F-8B62-026ED65628DE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9" name="object 728">
            <a:extLst>
              <a:ext uri="{FF2B5EF4-FFF2-40B4-BE49-F238E27FC236}">
                <a16:creationId xmlns:a16="http://schemas.microsoft.com/office/drawing/2014/main" id="{0C06719E-EAD8-40BD-9106-413B152903B4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0" name="object 729">
            <a:extLst>
              <a:ext uri="{FF2B5EF4-FFF2-40B4-BE49-F238E27FC236}">
                <a16:creationId xmlns:a16="http://schemas.microsoft.com/office/drawing/2014/main" id="{64433AB4-9A72-4553-8594-0A96DB5F2C77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1" name="object 730">
            <a:extLst>
              <a:ext uri="{FF2B5EF4-FFF2-40B4-BE49-F238E27FC236}">
                <a16:creationId xmlns:a16="http://schemas.microsoft.com/office/drawing/2014/main" id="{F1A27E77-D05C-469A-A130-BD40467105D7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2" name="object 731">
            <a:extLst>
              <a:ext uri="{FF2B5EF4-FFF2-40B4-BE49-F238E27FC236}">
                <a16:creationId xmlns:a16="http://schemas.microsoft.com/office/drawing/2014/main" id="{FF262899-3AA7-4843-A121-03A641E01589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3" name="object 732">
            <a:extLst>
              <a:ext uri="{FF2B5EF4-FFF2-40B4-BE49-F238E27FC236}">
                <a16:creationId xmlns:a16="http://schemas.microsoft.com/office/drawing/2014/main" id="{A1A620F2-F220-4756-A80B-51A6EEC40191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4" name="object 733">
            <a:extLst>
              <a:ext uri="{FF2B5EF4-FFF2-40B4-BE49-F238E27FC236}">
                <a16:creationId xmlns:a16="http://schemas.microsoft.com/office/drawing/2014/main" id="{EB2C1FE9-1D45-4BCF-B1ED-3BB53EE293BA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5" name="object 734">
            <a:extLst>
              <a:ext uri="{FF2B5EF4-FFF2-40B4-BE49-F238E27FC236}">
                <a16:creationId xmlns:a16="http://schemas.microsoft.com/office/drawing/2014/main" id="{9577B125-FF2F-4ECF-B792-D0787E1C006B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6" name="object 735">
            <a:extLst>
              <a:ext uri="{FF2B5EF4-FFF2-40B4-BE49-F238E27FC236}">
                <a16:creationId xmlns:a16="http://schemas.microsoft.com/office/drawing/2014/main" id="{97CB68F7-E03D-4210-97D4-2D46BA9C7106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7" name="object 736">
            <a:extLst>
              <a:ext uri="{FF2B5EF4-FFF2-40B4-BE49-F238E27FC236}">
                <a16:creationId xmlns:a16="http://schemas.microsoft.com/office/drawing/2014/main" id="{03ED0BAE-E2FB-4C4E-98F2-F2797840BB5D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8" name="object 737">
            <a:extLst>
              <a:ext uri="{FF2B5EF4-FFF2-40B4-BE49-F238E27FC236}">
                <a16:creationId xmlns:a16="http://schemas.microsoft.com/office/drawing/2014/main" id="{87B78946-EAD3-48E1-9177-132B69FF3462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9" name="object 738">
            <a:extLst>
              <a:ext uri="{FF2B5EF4-FFF2-40B4-BE49-F238E27FC236}">
                <a16:creationId xmlns:a16="http://schemas.microsoft.com/office/drawing/2014/main" id="{A0EAB0B6-212F-4C35-B1C4-5557D262E284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0" name="object 739">
            <a:extLst>
              <a:ext uri="{FF2B5EF4-FFF2-40B4-BE49-F238E27FC236}">
                <a16:creationId xmlns:a16="http://schemas.microsoft.com/office/drawing/2014/main" id="{C98ADA78-057D-4ECD-8AF2-AE8112388AA4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1" name="object 740">
            <a:extLst>
              <a:ext uri="{FF2B5EF4-FFF2-40B4-BE49-F238E27FC236}">
                <a16:creationId xmlns:a16="http://schemas.microsoft.com/office/drawing/2014/main" id="{37BFD820-DD8A-4188-A242-F521936F9214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2" name="object 741">
            <a:extLst>
              <a:ext uri="{FF2B5EF4-FFF2-40B4-BE49-F238E27FC236}">
                <a16:creationId xmlns:a16="http://schemas.microsoft.com/office/drawing/2014/main" id="{0880774A-5043-43DF-B958-309E891CCFA7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3" name="object 742">
            <a:extLst>
              <a:ext uri="{FF2B5EF4-FFF2-40B4-BE49-F238E27FC236}">
                <a16:creationId xmlns:a16="http://schemas.microsoft.com/office/drawing/2014/main" id="{574F8F98-E0E4-485D-9FC1-ED17164DB714}"/>
              </a:ext>
            </a:extLst>
          </p:cNvPr>
          <p:cNvSpPr>
            <a:spLocks/>
          </p:cNvSpPr>
          <p:nvPr/>
        </p:nvSpPr>
        <p:spPr bwMode="auto">
          <a:xfrm>
            <a:off x="6256338" y="3222625"/>
            <a:ext cx="2990850" cy="115888"/>
          </a:xfrm>
          <a:custGeom>
            <a:avLst/>
            <a:gdLst>
              <a:gd name="T0" fmla="*/ 1139895 w 2990215"/>
              <a:gd name="T1" fmla="*/ 18330 h 116839"/>
              <a:gd name="T2" fmla="*/ 1495456 w 2990215"/>
              <a:gd name="T3" fmla="*/ 98655 h 116839"/>
              <a:gd name="T4" fmla="*/ 1423073 w 2990215"/>
              <a:gd name="T5" fmla="*/ 98030 h 116839"/>
              <a:gd name="T6" fmla="*/ 2276346 w 2990215"/>
              <a:gd name="T7" fmla="*/ 81074 h 116839"/>
              <a:gd name="T8" fmla="*/ 2560354 w 2990215"/>
              <a:gd name="T9" fmla="*/ 98377 h 116839"/>
              <a:gd name="T10" fmla="*/ 1423073 w 2990215"/>
              <a:gd name="T11" fmla="*/ 98030 h 116839"/>
              <a:gd name="T12" fmla="*/ 1423073 w 2990215"/>
              <a:gd name="T13" fmla="*/ 98030 h 116839"/>
              <a:gd name="T14" fmla="*/ 1423073 w 2990215"/>
              <a:gd name="T15" fmla="*/ 98030 h 116839"/>
              <a:gd name="T16" fmla="*/ 1566108 w 2990215"/>
              <a:gd name="T17" fmla="*/ 81125 h 116839"/>
              <a:gd name="T18" fmla="*/ 1709596 w 2990215"/>
              <a:gd name="T19" fmla="*/ 80940 h 116839"/>
              <a:gd name="T20" fmla="*/ 1706503 w 2990215"/>
              <a:gd name="T21" fmla="*/ 62938 h 116839"/>
              <a:gd name="T22" fmla="*/ 2562111 w 2990215"/>
              <a:gd name="T23" fmla="*/ 98352 h 116839"/>
              <a:gd name="T24" fmla="*/ 2561216 w 2990215"/>
              <a:gd name="T25" fmla="*/ 98240 h 116839"/>
              <a:gd name="T26" fmla="*/ 2676246 w 2990215"/>
              <a:gd name="T27" fmla="*/ 98377 h 116839"/>
              <a:gd name="T28" fmla="*/ 141812 w 2990215"/>
              <a:gd name="T29" fmla="*/ 62938 h 116839"/>
              <a:gd name="T30" fmla="*/ 143247 w 2990215"/>
              <a:gd name="T31" fmla="*/ 81125 h 116839"/>
              <a:gd name="T32" fmla="*/ 141812 w 2990215"/>
              <a:gd name="T33" fmla="*/ 62938 h 116839"/>
              <a:gd name="T34" fmla="*/ 854201 w 2990215"/>
              <a:gd name="T35" fmla="*/ 81125 h 116839"/>
              <a:gd name="T36" fmla="*/ 569279 w 2990215"/>
              <a:gd name="T37" fmla="*/ 62938 h 116839"/>
              <a:gd name="T38" fmla="*/ 426749 w 2990215"/>
              <a:gd name="T39" fmla="*/ 48793 h 116839"/>
              <a:gd name="T40" fmla="*/ 1565309 w 2990215"/>
              <a:gd name="T41" fmla="*/ 81125 h 116839"/>
              <a:gd name="T42" fmla="*/ 1709596 w 2990215"/>
              <a:gd name="T43" fmla="*/ 80940 h 116839"/>
              <a:gd name="T44" fmla="*/ 1709175 w 2990215"/>
              <a:gd name="T45" fmla="*/ 81125 h 116839"/>
              <a:gd name="T46" fmla="*/ 1933455 w 2990215"/>
              <a:gd name="T47" fmla="*/ 17925 h 116839"/>
              <a:gd name="T48" fmla="*/ 1991004 w 2990215"/>
              <a:gd name="T49" fmla="*/ 48717 h 116839"/>
              <a:gd name="T50" fmla="*/ 2277893 w 2990215"/>
              <a:gd name="T51" fmla="*/ 62980 h 116839"/>
              <a:gd name="T52" fmla="*/ 1992761 w 2990215"/>
              <a:gd name="T53" fmla="*/ 30648 h 116839"/>
              <a:gd name="T54" fmla="*/ 1849668 w 2990215"/>
              <a:gd name="T55" fmla="*/ 0 h 116839"/>
              <a:gd name="T56" fmla="*/ 1750555 w 2990215"/>
              <a:gd name="T57" fmla="*/ 62938 h 116839"/>
              <a:gd name="T58" fmla="*/ 1852971 w 2990215"/>
              <a:gd name="T59" fmla="*/ 17925 h 116839"/>
              <a:gd name="T60" fmla="*/ 1750555 w 2990215"/>
              <a:gd name="T61" fmla="*/ 62938 h 116839"/>
              <a:gd name="T62" fmla="*/ 1749291 w 2990215"/>
              <a:gd name="T63" fmla="*/ 63494 h 116839"/>
              <a:gd name="T64" fmla="*/ 283501 w 2990215"/>
              <a:gd name="T65" fmla="*/ 30606 h 116839"/>
              <a:gd name="T66" fmla="*/ 222947 w 2990215"/>
              <a:gd name="T67" fmla="*/ 62938 h 116839"/>
              <a:gd name="T68" fmla="*/ 285637 w 2990215"/>
              <a:gd name="T69" fmla="*/ 48633 h 116839"/>
              <a:gd name="T70" fmla="*/ 222947 w 2990215"/>
              <a:gd name="T71" fmla="*/ 62938 h 116839"/>
              <a:gd name="T72" fmla="*/ 222283 w 2990215"/>
              <a:gd name="T73" fmla="*/ 63089 h 116839"/>
              <a:gd name="T74" fmla="*/ 569279 w 2990215"/>
              <a:gd name="T75" fmla="*/ 62938 h 116839"/>
              <a:gd name="T76" fmla="*/ 852852 w 2990215"/>
              <a:gd name="T77" fmla="*/ 62938 h 116839"/>
              <a:gd name="T78" fmla="*/ 936254 w 2990215"/>
              <a:gd name="T79" fmla="*/ 63089 h 116839"/>
              <a:gd name="T80" fmla="*/ 1138911 w 2990215"/>
              <a:gd name="T81" fmla="*/ 58 h 116839"/>
              <a:gd name="T82" fmla="*/ 936944 w 2990215"/>
              <a:gd name="T83" fmla="*/ 62938 h 116839"/>
              <a:gd name="T84" fmla="*/ 1191319 w 2990215"/>
              <a:gd name="T85" fmla="*/ 18127 h 116839"/>
              <a:gd name="T86" fmla="*/ 853498 w 2990215"/>
              <a:gd name="T87" fmla="*/ 62938 h 116839"/>
              <a:gd name="T88" fmla="*/ 936944 w 2990215"/>
              <a:gd name="T89" fmla="*/ 62938 h 116839"/>
              <a:gd name="T90" fmla="*/ 284936 w 2990215"/>
              <a:gd name="T91" fmla="*/ 48793 h 116839"/>
              <a:gd name="T92" fmla="*/ 285637 w 2990215"/>
              <a:gd name="T93" fmla="*/ 48633 h 116839"/>
              <a:gd name="T94" fmla="*/ 425343 w 2990215"/>
              <a:gd name="T95" fmla="*/ 48633 h 116839"/>
              <a:gd name="T96" fmla="*/ 426749 w 2990215"/>
              <a:gd name="T97" fmla="*/ 48793 h 116839"/>
              <a:gd name="T98" fmla="*/ 1992761 w 2990215"/>
              <a:gd name="T99" fmla="*/ 30648 h 116839"/>
              <a:gd name="T100" fmla="*/ 1992761 w 2990215"/>
              <a:gd name="T101" fmla="*/ 30648 h 116839"/>
              <a:gd name="T102" fmla="*/ 1993652 w 2990215"/>
              <a:gd name="T103" fmla="*/ 30749 h 116839"/>
              <a:gd name="T104" fmla="*/ 1992761 w 2990215"/>
              <a:gd name="T105" fmla="*/ 30648 h 116839"/>
              <a:gd name="T106" fmla="*/ 1852971 w 2990215"/>
              <a:gd name="T107" fmla="*/ 17925 h 116839"/>
              <a:gd name="T108" fmla="*/ 1852971 w 2990215"/>
              <a:gd name="T109" fmla="*/ 17925 h 116839"/>
              <a:gd name="T110" fmla="*/ 1139895 w 2990215"/>
              <a:gd name="T111" fmla="*/ 18330 h 116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90215" h="116839">
                <a:moveTo>
                  <a:pt x="1191319" y="18127"/>
                </a:moveTo>
                <a:lnTo>
                  <a:pt x="1136451" y="18127"/>
                </a:lnTo>
                <a:lnTo>
                  <a:pt x="1139895" y="18330"/>
                </a:lnTo>
                <a:lnTo>
                  <a:pt x="1138150" y="18713"/>
                </a:lnTo>
                <a:lnTo>
                  <a:pt x="1422497" y="116758"/>
                </a:lnTo>
                <a:lnTo>
                  <a:pt x="1495456" y="98655"/>
                </a:lnTo>
                <a:lnTo>
                  <a:pt x="1424886" y="98655"/>
                </a:lnTo>
                <a:lnTo>
                  <a:pt x="1421232" y="98486"/>
                </a:lnTo>
                <a:lnTo>
                  <a:pt x="1423073" y="98030"/>
                </a:lnTo>
                <a:lnTo>
                  <a:pt x="1191319" y="18127"/>
                </a:lnTo>
                <a:close/>
              </a:path>
              <a:path w="2990215" h="116839">
                <a:moveTo>
                  <a:pt x="2423283" y="81074"/>
                </a:moveTo>
                <a:lnTo>
                  <a:pt x="2276346" y="81074"/>
                </a:lnTo>
                <a:lnTo>
                  <a:pt x="2561478" y="116547"/>
                </a:lnTo>
                <a:lnTo>
                  <a:pt x="2676246" y="98377"/>
                </a:lnTo>
                <a:lnTo>
                  <a:pt x="2560354" y="98377"/>
                </a:lnTo>
                <a:lnTo>
                  <a:pt x="2561216" y="98240"/>
                </a:lnTo>
                <a:lnTo>
                  <a:pt x="2423283" y="81074"/>
                </a:lnTo>
                <a:close/>
              </a:path>
              <a:path w="2990215" h="116839">
                <a:moveTo>
                  <a:pt x="1423073" y="98030"/>
                </a:moveTo>
                <a:lnTo>
                  <a:pt x="1421232" y="98486"/>
                </a:lnTo>
                <a:lnTo>
                  <a:pt x="1424886" y="98655"/>
                </a:lnTo>
                <a:lnTo>
                  <a:pt x="1423073" y="98030"/>
                </a:lnTo>
                <a:close/>
              </a:path>
              <a:path w="2990215" h="116839">
                <a:moveTo>
                  <a:pt x="1706503" y="62938"/>
                </a:moveTo>
                <a:lnTo>
                  <a:pt x="1564536" y="62938"/>
                </a:lnTo>
                <a:lnTo>
                  <a:pt x="1423073" y="98030"/>
                </a:lnTo>
                <a:lnTo>
                  <a:pt x="1424886" y="98655"/>
                </a:lnTo>
                <a:lnTo>
                  <a:pt x="1495456" y="98655"/>
                </a:lnTo>
                <a:lnTo>
                  <a:pt x="1566108" y="81125"/>
                </a:lnTo>
                <a:lnTo>
                  <a:pt x="1565309" y="81125"/>
                </a:lnTo>
                <a:lnTo>
                  <a:pt x="1566855" y="80940"/>
                </a:lnTo>
                <a:lnTo>
                  <a:pt x="1709596" y="80940"/>
                </a:lnTo>
                <a:lnTo>
                  <a:pt x="1749291" y="63494"/>
                </a:lnTo>
                <a:lnTo>
                  <a:pt x="1705239" y="63494"/>
                </a:lnTo>
                <a:lnTo>
                  <a:pt x="1706503" y="62938"/>
                </a:lnTo>
                <a:close/>
              </a:path>
              <a:path w="2990215" h="116839">
                <a:moveTo>
                  <a:pt x="2561216" y="98240"/>
                </a:moveTo>
                <a:lnTo>
                  <a:pt x="2560354" y="98377"/>
                </a:lnTo>
                <a:lnTo>
                  <a:pt x="2562111" y="98352"/>
                </a:lnTo>
                <a:lnTo>
                  <a:pt x="2561216" y="98240"/>
                </a:lnTo>
                <a:close/>
              </a:path>
              <a:path w="2990215" h="116839">
                <a:moveTo>
                  <a:pt x="2987946" y="30681"/>
                </a:moveTo>
                <a:lnTo>
                  <a:pt x="2561216" y="98240"/>
                </a:lnTo>
                <a:lnTo>
                  <a:pt x="2562111" y="98352"/>
                </a:lnTo>
                <a:lnTo>
                  <a:pt x="2560354" y="98377"/>
                </a:lnTo>
                <a:lnTo>
                  <a:pt x="2676246" y="98377"/>
                </a:lnTo>
                <a:lnTo>
                  <a:pt x="2989914" y="48717"/>
                </a:lnTo>
                <a:lnTo>
                  <a:pt x="2987946" y="30681"/>
                </a:lnTo>
                <a:close/>
              </a:path>
              <a:path w="2990215" h="116839">
                <a:moveTo>
                  <a:pt x="141812" y="62938"/>
                </a:moveTo>
                <a:lnTo>
                  <a:pt x="0" y="62938"/>
                </a:lnTo>
                <a:lnTo>
                  <a:pt x="0" y="81125"/>
                </a:lnTo>
                <a:lnTo>
                  <a:pt x="143247" y="81125"/>
                </a:lnTo>
                <a:lnTo>
                  <a:pt x="222246" y="63098"/>
                </a:lnTo>
                <a:lnTo>
                  <a:pt x="141111" y="63098"/>
                </a:lnTo>
                <a:lnTo>
                  <a:pt x="141812" y="62938"/>
                </a:lnTo>
                <a:close/>
              </a:path>
              <a:path w="2990215" h="116839">
                <a:moveTo>
                  <a:pt x="425343" y="48633"/>
                </a:moveTo>
                <a:lnTo>
                  <a:pt x="568577" y="81125"/>
                </a:lnTo>
                <a:lnTo>
                  <a:pt x="854201" y="81125"/>
                </a:lnTo>
                <a:lnTo>
                  <a:pt x="936216" y="63098"/>
                </a:lnTo>
                <a:lnTo>
                  <a:pt x="570611" y="63089"/>
                </a:lnTo>
                <a:lnTo>
                  <a:pt x="569279" y="62938"/>
                </a:lnTo>
                <a:lnTo>
                  <a:pt x="569980" y="62938"/>
                </a:lnTo>
                <a:lnTo>
                  <a:pt x="507624" y="48793"/>
                </a:lnTo>
                <a:lnTo>
                  <a:pt x="426749" y="48793"/>
                </a:lnTo>
                <a:lnTo>
                  <a:pt x="425343" y="48633"/>
                </a:lnTo>
                <a:close/>
              </a:path>
              <a:path w="2990215" h="116839">
                <a:moveTo>
                  <a:pt x="1566855" y="80940"/>
                </a:moveTo>
                <a:lnTo>
                  <a:pt x="1565309" y="81125"/>
                </a:lnTo>
                <a:lnTo>
                  <a:pt x="1566108" y="81125"/>
                </a:lnTo>
                <a:lnTo>
                  <a:pt x="1566855" y="80940"/>
                </a:lnTo>
                <a:close/>
              </a:path>
              <a:path w="2990215" h="116839">
                <a:moveTo>
                  <a:pt x="1709596" y="80940"/>
                </a:moveTo>
                <a:lnTo>
                  <a:pt x="1566855" y="80940"/>
                </a:lnTo>
                <a:lnTo>
                  <a:pt x="1566108" y="81125"/>
                </a:lnTo>
                <a:lnTo>
                  <a:pt x="1709175" y="81125"/>
                </a:lnTo>
                <a:lnTo>
                  <a:pt x="1709596" y="80940"/>
                </a:lnTo>
                <a:close/>
              </a:path>
              <a:path w="2990215" h="116839">
                <a:moveTo>
                  <a:pt x="2276387" y="81079"/>
                </a:moveTo>
                <a:close/>
              </a:path>
              <a:path w="2990215" h="116839">
                <a:moveTo>
                  <a:pt x="1933455" y="17925"/>
                </a:moveTo>
                <a:lnTo>
                  <a:pt x="1852971" y="17925"/>
                </a:lnTo>
                <a:lnTo>
                  <a:pt x="1851051" y="18769"/>
                </a:lnTo>
                <a:lnTo>
                  <a:pt x="1991004" y="48717"/>
                </a:lnTo>
                <a:lnTo>
                  <a:pt x="2276387" y="81079"/>
                </a:lnTo>
                <a:lnTo>
                  <a:pt x="2423283" y="81074"/>
                </a:lnTo>
                <a:lnTo>
                  <a:pt x="2277893" y="62980"/>
                </a:lnTo>
                <a:lnTo>
                  <a:pt x="1993652" y="30749"/>
                </a:lnTo>
                <a:lnTo>
                  <a:pt x="1993393" y="30749"/>
                </a:lnTo>
                <a:lnTo>
                  <a:pt x="1992761" y="30648"/>
                </a:lnTo>
                <a:lnTo>
                  <a:pt x="1992921" y="30648"/>
                </a:lnTo>
                <a:lnTo>
                  <a:pt x="1933455" y="17925"/>
                </a:lnTo>
                <a:close/>
              </a:path>
              <a:path w="2990215" h="116839">
                <a:moveTo>
                  <a:pt x="1849668" y="0"/>
                </a:moveTo>
                <a:lnTo>
                  <a:pt x="1705239" y="63494"/>
                </a:lnTo>
                <a:lnTo>
                  <a:pt x="1707839" y="62938"/>
                </a:lnTo>
                <a:lnTo>
                  <a:pt x="1750555" y="62938"/>
                </a:lnTo>
                <a:lnTo>
                  <a:pt x="1851051" y="18769"/>
                </a:lnTo>
                <a:lnTo>
                  <a:pt x="1849035" y="18338"/>
                </a:lnTo>
                <a:lnTo>
                  <a:pt x="1852971" y="17925"/>
                </a:lnTo>
                <a:lnTo>
                  <a:pt x="1933455" y="17925"/>
                </a:lnTo>
                <a:lnTo>
                  <a:pt x="1849668" y="0"/>
                </a:lnTo>
                <a:close/>
              </a:path>
              <a:path w="2990215" h="116839">
                <a:moveTo>
                  <a:pt x="1750555" y="62938"/>
                </a:moveTo>
                <a:lnTo>
                  <a:pt x="1707839" y="62938"/>
                </a:lnTo>
                <a:lnTo>
                  <a:pt x="1705239" y="63494"/>
                </a:lnTo>
                <a:lnTo>
                  <a:pt x="1749291" y="63494"/>
                </a:lnTo>
                <a:lnTo>
                  <a:pt x="1750555" y="62938"/>
                </a:lnTo>
                <a:close/>
              </a:path>
              <a:path w="2990215" h="116839">
                <a:moveTo>
                  <a:pt x="427451" y="30606"/>
                </a:moveTo>
                <a:lnTo>
                  <a:pt x="283501" y="30606"/>
                </a:lnTo>
                <a:lnTo>
                  <a:pt x="141111" y="63098"/>
                </a:lnTo>
                <a:lnTo>
                  <a:pt x="142530" y="62938"/>
                </a:lnTo>
                <a:lnTo>
                  <a:pt x="222947" y="62938"/>
                </a:lnTo>
                <a:lnTo>
                  <a:pt x="284936" y="48793"/>
                </a:lnTo>
                <a:lnTo>
                  <a:pt x="284218" y="48793"/>
                </a:lnTo>
                <a:lnTo>
                  <a:pt x="285637" y="48633"/>
                </a:lnTo>
                <a:lnTo>
                  <a:pt x="506918" y="48633"/>
                </a:lnTo>
                <a:lnTo>
                  <a:pt x="427451" y="30606"/>
                </a:lnTo>
                <a:close/>
              </a:path>
              <a:path w="2990215" h="116839">
                <a:moveTo>
                  <a:pt x="222947" y="62938"/>
                </a:moveTo>
                <a:lnTo>
                  <a:pt x="142530" y="62938"/>
                </a:lnTo>
                <a:lnTo>
                  <a:pt x="141111" y="63098"/>
                </a:lnTo>
                <a:lnTo>
                  <a:pt x="222283" y="63089"/>
                </a:lnTo>
                <a:lnTo>
                  <a:pt x="222947" y="62938"/>
                </a:lnTo>
                <a:close/>
              </a:path>
              <a:path w="2990215" h="116839">
                <a:moveTo>
                  <a:pt x="569980" y="62938"/>
                </a:moveTo>
                <a:lnTo>
                  <a:pt x="569279" y="62938"/>
                </a:lnTo>
                <a:lnTo>
                  <a:pt x="570685" y="63098"/>
                </a:lnTo>
                <a:lnTo>
                  <a:pt x="569980" y="62938"/>
                </a:lnTo>
                <a:close/>
              </a:path>
              <a:path w="2990215" h="116839">
                <a:moveTo>
                  <a:pt x="852852" y="62938"/>
                </a:moveTo>
                <a:lnTo>
                  <a:pt x="569980" y="62938"/>
                </a:lnTo>
                <a:lnTo>
                  <a:pt x="570685" y="63098"/>
                </a:lnTo>
                <a:lnTo>
                  <a:pt x="936254" y="63089"/>
                </a:lnTo>
                <a:lnTo>
                  <a:pt x="852162" y="63089"/>
                </a:lnTo>
                <a:lnTo>
                  <a:pt x="852852" y="62938"/>
                </a:lnTo>
                <a:close/>
              </a:path>
              <a:path w="2990215" h="116839">
                <a:moveTo>
                  <a:pt x="1138911" y="58"/>
                </a:moveTo>
                <a:lnTo>
                  <a:pt x="852162" y="63089"/>
                </a:lnTo>
                <a:lnTo>
                  <a:pt x="853498" y="62938"/>
                </a:lnTo>
                <a:lnTo>
                  <a:pt x="936944" y="62938"/>
                </a:lnTo>
                <a:lnTo>
                  <a:pt x="1138150" y="18713"/>
                </a:lnTo>
                <a:lnTo>
                  <a:pt x="1136451" y="18127"/>
                </a:lnTo>
                <a:lnTo>
                  <a:pt x="1191319" y="18127"/>
                </a:lnTo>
                <a:lnTo>
                  <a:pt x="1138911" y="58"/>
                </a:lnTo>
                <a:close/>
              </a:path>
              <a:path w="2990215" h="116839">
                <a:moveTo>
                  <a:pt x="936944" y="62938"/>
                </a:moveTo>
                <a:lnTo>
                  <a:pt x="853498" y="62938"/>
                </a:lnTo>
                <a:lnTo>
                  <a:pt x="852162" y="63089"/>
                </a:lnTo>
                <a:lnTo>
                  <a:pt x="936254" y="63089"/>
                </a:lnTo>
                <a:lnTo>
                  <a:pt x="936944" y="62938"/>
                </a:lnTo>
                <a:close/>
              </a:path>
              <a:path w="2990215" h="116839">
                <a:moveTo>
                  <a:pt x="285637" y="48633"/>
                </a:moveTo>
                <a:lnTo>
                  <a:pt x="284218" y="48793"/>
                </a:lnTo>
                <a:lnTo>
                  <a:pt x="284936" y="48793"/>
                </a:lnTo>
                <a:lnTo>
                  <a:pt x="285637" y="48633"/>
                </a:lnTo>
                <a:close/>
              </a:path>
              <a:path w="2990215" h="116839">
                <a:moveTo>
                  <a:pt x="425343" y="48633"/>
                </a:moveTo>
                <a:lnTo>
                  <a:pt x="285637" y="48633"/>
                </a:lnTo>
                <a:lnTo>
                  <a:pt x="284936" y="48793"/>
                </a:lnTo>
                <a:lnTo>
                  <a:pt x="426048" y="48793"/>
                </a:lnTo>
                <a:lnTo>
                  <a:pt x="425343" y="48633"/>
                </a:lnTo>
                <a:close/>
              </a:path>
              <a:path w="2990215" h="116839">
                <a:moveTo>
                  <a:pt x="506918" y="48633"/>
                </a:moveTo>
                <a:lnTo>
                  <a:pt x="425343" y="48633"/>
                </a:lnTo>
                <a:lnTo>
                  <a:pt x="426749" y="48793"/>
                </a:lnTo>
                <a:lnTo>
                  <a:pt x="507624" y="48793"/>
                </a:lnTo>
                <a:lnTo>
                  <a:pt x="506918" y="48633"/>
                </a:lnTo>
                <a:close/>
              </a:path>
              <a:path w="2990215" h="116839">
                <a:moveTo>
                  <a:pt x="1992761" y="30648"/>
                </a:moveTo>
                <a:lnTo>
                  <a:pt x="1993393" y="30749"/>
                </a:lnTo>
                <a:lnTo>
                  <a:pt x="1993058" y="30681"/>
                </a:lnTo>
                <a:lnTo>
                  <a:pt x="1992761" y="30648"/>
                </a:lnTo>
                <a:close/>
              </a:path>
              <a:path w="2990215" h="116839">
                <a:moveTo>
                  <a:pt x="1993102" y="30686"/>
                </a:moveTo>
                <a:lnTo>
                  <a:pt x="1993393" y="30749"/>
                </a:lnTo>
                <a:lnTo>
                  <a:pt x="1993652" y="30749"/>
                </a:lnTo>
                <a:lnTo>
                  <a:pt x="1993102" y="30686"/>
                </a:lnTo>
                <a:close/>
              </a:path>
              <a:path w="2990215" h="116839">
                <a:moveTo>
                  <a:pt x="1992921" y="30648"/>
                </a:moveTo>
                <a:lnTo>
                  <a:pt x="1992761" y="30648"/>
                </a:lnTo>
                <a:lnTo>
                  <a:pt x="1993102" y="30686"/>
                </a:lnTo>
                <a:lnTo>
                  <a:pt x="1992921" y="30648"/>
                </a:lnTo>
                <a:close/>
              </a:path>
              <a:path w="2990215" h="116839">
                <a:moveTo>
                  <a:pt x="1852971" y="17925"/>
                </a:moveTo>
                <a:lnTo>
                  <a:pt x="1849035" y="18338"/>
                </a:lnTo>
                <a:lnTo>
                  <a:pt x="1851051" y="18769"/>
                </a:lnTo>
                <a:lnTo>
                  <a:pt x="1852971" y="17925"/>
                </a:lnTo>
                <a:close/>
              </a:path>
              <a:path w="2990215" h="116839">
                <a:moveTo>
                  <a:pt x="1136451" y="18127"/>
                </a:moveTo>
                <a:lnTo>
                  <a:pt x="1138150" y="18713"/>
                </a:lnTo>
                <a:lnTo>
                  <a:pt x="1139895" y="18330"/>
                </a:lnTo>
                <a:lnTo>
                  <a:pt x="1136451" y="18127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4" name="object 743">
            <a:extLst>
              <a:ext uri="{FF2B5EF4-FFF2-40B4-BE49-F238E27FC236}">
                <a16:creationId xmlns:a16="http://schemas.microsoft.com/office/drawing/2014/main" id="{C447156B-150D-4B30-8428-2135D27C4536}"/>
              </a:ext>
            </a:extLst>
          </p:cNvPr>
          <p:cNvSpPr>
            <a:spLocks/>
          </p:cNvSpPr>
          <p:nvPr/>
        </p:nvSpPr>
        <p:spPr bwMode="auto">
          <a:xfrm>
            <a:off x="63992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5" name="object 744">
            <a:extLst>
              <a:ext uri="{FF2B5EF4-FFF2-40B4-BE49-F238E27FC236}">
                <a16:creationId xmlns:a16="http://schemas.microsoft.com/office/drawing/2014/main" id="{6A548F5B-71FF-45D8-9425-288FB84F4DF1}"/>
              </a:ext>
            </a:extLst>
          </p:cNvPr>
          <p:cNvSpPr>
            <a:spLocks/>
          </p:cNvSpPr>
          <p:nvPr/>
        </p:nvSpPr>
        <p:spPr bwMode="auto">
          <a:xfrm>
            <a:off x="6399213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6" name="object 745">
            <a:extLst>
              <a:ext uri="{FF2B5EF4-FFF2-40B4-BE49-F238E27FC236}">
                <a16:creationId xmlns:a16="http://schemas.microsoft.com/office/drawing/2014/main" id="{D9D750F4-7360-45D3-B9E2-1FEA3BB2B961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7" name="object 746">
            <a:extLst>
              <a:ext uri="{FF2B5EF4-FFF2-40B4-BE49-F238E27FC236}">
                <a16:creationId xmlns:a16="http://schemas.microsoft.com/office/drawing/2014/main" id="{CFC173A6-2D4E-4148-BF7E-19E717279F42}"/>
              </a:ext>
            </a:extLst>
          </p:cNvPr>
          <p:cNvSpPr>
            <a:spLocks/>
          </p:cNvSpPr>
          <p:nvPr/>
        </p:nvSpPr>
        <p:spPr bwMode="auto">
          <a:xfrm>
            <a:off x="6378575" y="33702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8" name="object 747">
            <a:extLst>
              <a:ext uri="{FF2B5EF4-FFF2-40B4-BE49-F238E27FC236}">
                <a16:creationId xmlns:a16="http://schemas.microsoft.com/office/drawing/2014/main" id="{08CE33F8-D6CC-42CB-B7B8-1DBFA0F0B279}"/>
              </a:ext>
            </a:extLst>
          </p:cNvPr>
          <p:cNvSpPr>
            <a:spLocks/>
          </p:cNvSpPr>
          <p:nvPr/>
        </p:nvSpPr>
        <p:spPr bwMode="auto">
          <a:xfrm>
            <a:off x="6540500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9" name="object 748">
            <a:extLst>
              <a:ext uri="{FF2B5EF4-FFF2-40B4-BE49-F238E27FC236}">
                <a16:creationId xmlns:a16="http://schemas.microsoft.com/office/drawing/2014/main" id="{7804E5DC-419E-4FB1-A72A-D1264F73077A}"/>
              </a:ext>
            </a:extLst>
          </p:cNvPr>
          <p:cNvSpPr>
            <a:spLocks/>
          </p:cNvSpPr>
          <p:nvPr/>
        </p:nvSpPr>
        <p:spPr bwMode="auto">
          <a:xfrm>
            <a:off x="65405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0" name="object 749">
            <a:extLst>
              <a:ext uri="{FF2B5EF4-FFF2-40B4-BE49-F238E27FC236}">
                <a16:creationId xmlns:a16="http://schemas.microsoft.com/office/drawing/2014/main" id="{DE95DAB2-7712-44FC-88D4-DDD9EB4EE831}"/>
              </a:ext>
            </a:extLst>
          </p:cNvPr>
          <p:cNvSpPr>
            <a:spLocks/>
          </p:cNvSpPr>
          <p:nvPr/>
        </p:nvSpPr>
        <p:spPr bwMode="auto">
          <a:xfrm>
            <a:off x="6519863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1" name="object 750">
            <a:extLst>
              <a:ext uri="{FF2B5EF4-FFF2-40B4-BE49-F238E27FC236}">
                <a16:creationId xmlns:a16="http://schemas.microsoft.com/office/drawing/2014/main" id="{F97517D5-300C-4A75-B33F-6210B19ED784}"/>
              </a:ext>
            </a:extLst>
          </p:cNvPr>
          <p:cNvSpPr>
            <a:spLocks/>
          </p:cNvSpPr>
          <p:nvPr/>
        </p:nvSpPr>
        <p:spPr bwMode="auto">
          <a:xfrm>
            <a:off x="6519863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2" name="object 751">
            <a:extLst>
              <a:ext uri="{FF2B5EF4-FFF2-40B4-BE49-F238E27FC236}">
                <a16:creationId xmlns:a16="http://schemas.microsoft.com/office/drawing/2014/main" id="{6EF0B054-A4AA-46BE-AC28-A82F594A1A67}"/>
              </a:ext>
            </a:extLst>
          </p:cNvPr>
          <p:cNvSpPr>
            <a:spLocks/>
          </p:cNvSpPr>
          <p:nvPr/>
        </p:nvSpPr>
        <p:spPr bwMode="auto">
          <a:xfrm>
            <a:off x="6683375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3" name="object 752">
            <a:extLst>
              <a:ext uri="{FF2B5EF4-FFF2-40B4-BE49-F238E27FC236}">
                <a16:creationId xmlns:a16="http://schemas.microsoft.com/office/drawing/2014/main" id="{0F97D265-DD28-46E9-B57C-B5B1E8E0073B}"/>
              </a:ext>
            </a:extLst>
          </p:cNvPr>
          <p:cNvSpPr>
            <a:spLocks/>
          </p:cNvSpPr>
          <p:nvPr/>
        </p:nvSpPr>
        <p:spPr bwMode="auto">
          <a:xfrm>
            <a:off x="6662738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4" name="object 753">
            <a:extLst>
              <a:ext uri="{FF2B5EF4-FFF2-40B4-BE49-F238E27FC236}">
                <a16:creationId xmlns:a16="http://schemas.microsoft.com/office/drawing/2014/main" id="{5DE572E8-AB23-4CAB-9D33-940E0C958B89}"/>
              </a:ext>
            </a:extLst>
          </p:cNvPr>
          <p:cNvSpPr>
            <a:spLocks/>
          </p:cNvSpPr>
          <p:nvPr/>
        </p:nvSpPr>
        <p:spPr bwMode="auto">
          <a:xfrm>
            <a:off x="682625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5" name="object 754">
            <a:extLst>
              <a:ext uri="{FF2B5EF4-FFF2-40B4-BE49-F238E27FC236}">
                <a16:creationId xmlns:a16="http://schemas.microsoft.com/office/drawing/2014/main" id="{42A70059-155B-469F-91A6-E174D3C4497D}"/>
              </a:ext>
            </a:extLst>
          </p:cNvPr>
          <p:cNvSpPr>
            <a:spLocks/>
          </p:cNvSpPr>
          <p:nvPr/>
        </p:nvSpPr>
        <p:spPr bwMode="auto">
          <a:xfrm>
            <a:off x="6826250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6" name="object 755">
            <a:extLst>
              <a:ext uri="{FF2B5EF4-FFF2-40B4-BE49-F238E27FC236}">
                <a16:creationId xmlns:a16="http://schemas.microsoft.com/office/drawing/2014/main" id="{A328AA4A-3560-4278-9415-F1BE04CA6E49}"/>
              </a:ext>
            </a:extLst>
          </p:cNvPr>
          <p:cNvSpPr>
            <a:spLocks/>
          </p:cNvSpPr>
          <p:nvPr/>
        </p:nvSpPr>
        <p:spPr bwMode="auto">
          <a:xfrm>
            <a:off x="6805613" y="32623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7" name="object 756">
            <a:extLst>
              <a:ext uri="{FF2B5EF4-FFF2-40B4-BE49-F238E27FC236}">
                <a16:creationId xmlns:a16="http://schemas.microsoft.com/office/drawing/2014/main" id="{4301F8EB-58D8-48A2-868B-60050E132F5E}"/>
              </a:ext>
            </a:extLst>
          </p:cNvPr>
          <p:cNvSpPr>
            <a:spLocks/>
          </p:cNvSpPr>
          <p:nvPr/>
        </p:nvSpPr>
        <p:spPr bwMode="auto">
          <a:xfrm>
            <a:off x="6805613" y="3330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8" name="object 757">
            <a:extLst>
              <a:ext uri="{FF2B5EF4-FFF2-40B4-BE49-F238E27FC236}">
                <a16:creationId xmlns:a16="http://schemas.microsoft.com/office/drawing/2014/main" id="{D9086670-6840-420F-AD5B-35A543972642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9" name="object 758">
            <a:extLst>
              <a:ext uri="{FF2B5EF4-FFF2-40B4-BE49-F238E27FC236}">
                <a16:creationId xmlns:a16="http://schemas.microsoft.com/office/drawing/2014/main" id="{C63AC551-A041-47DD-A69D-394A5632632E}"/>
              </a:ext>
            </a:extLst>
          </p:cNvPr>
          <p:cNvSpPr>
            <a:spLocks/>
          </p:cNvSpPr>
          <p:nvPr/>
        </p:nvSpPr>
        <p:spPr bwMode="auto">
          <a:xfrm>
            <a:off x="71104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0" name="object 759">
            <a:extLst>
              <a:ext uri="{FF2B5EF4-FFF2-40B4-BE49-F238E27FC236}">
                <a16:creationId xmlns:a16="http://schemas.microsoft.com/office/drawing/2014/main" id="{C12C6861-2F7C-44C4-A659-44BB5D8738FD}"/>
              </a:ext>
            </a:extLst>
          </p:cNvPr>
          <p:cNvSpPr>
            <a:spLocks/>
          </p:cNvSpPr>
          <p:nvPr/>
        </p:nvSpPr>
        <p:spPr bwMode="auto">
          <a:xfrm>
            <a:off x="708977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1" name="object 760">
            <a:extLst>
              <a:ext uri="{FF2B5EF4-FFF2-40B4-BE49-F238E27FC236}">
                <a16:creationId xmlns:a16="http://schemas.microsoft.com/office/drawing/2014/main" id="{9E3D32F5-AC74-4806-854B-8A2192A1F188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2" name="object 761">
            <a:extLst>
              <a:ext uri="{FF2B5EF4-FFF2-40B4-BE49-F238E27FC236}">
                <a16:creationId xmlns:a16="http://schemas.microsoft.com/office/drawing/2014/main" id="{49F76A1B-D908-42B3-809D-FBC83DB010D5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26987"/>
          </a:xfrm>
          <a:custGeom>
            <a:avLst/>
            <a:gdLst>
              <a:gd name="T0" fmla="*/ 0 h 26669"/>
              <a:gd name="T1" fmla="*/ 26269 h 266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669">
                <a:moveTo>
                  <a:pt x="0" y="0"/>
                </a:moveTo>
                <a:lnTo>
                  <a:pt x="0" y="26269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3" name="object 762">
            <a:extLst>
              <a:ext uri="{FF2B5EF4-FFF2-40B4-BE49-F238E27FC236}">
                <a16:creationId xmlns:a16="http://schemas.microsoft.com/office/drawing/2014/main" id="{15511BC8-C2AA-4E94-B7D7-01F2EE1B175A}"/>
              </a:ext>
            </a:extLst>
          </p:cNvPr>
          <p:cNvSpPr>
            <a:spLocks/>
          </p:cNvSpPr>
          <p:nvPr/>
        </p:nvSpPr>
        <p:spPr bwMode="auto">
          <a:xfrm>
            <a:off x="7394575" y="3232150"/>
            <a:ext cx="0" cy="61913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4" name="object 763">
            <a:extLst>
              <a:ext uri="{FF2B5EF4-FFF2-40B4-BE49-F238E27FC236}">
                <a16:creationId xmlns:a16="http://schemas.microsoft.com/office/drawing/2014/main" id="{449538F5-6045-48E7-8F48-21D55447F0F5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5" name="object 764">
            <a:extLst>
              <a:ext uri="{FF2B5EF4-FFF2-40B4-BE49-F238E27FC236}">
                <a16:creationId xmlns:a16="http://schemas.microsoft.com/office/drawing/2014/main" id="{36AFA0EC-7EE4-4295-9FB3-4EB38004CFFB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6" name="object 765">
            <a:extLst>
              <a:ext uri="{FF2B5EF4-FFF2-40B4-BE49-F238E27FC236}">
                <a16:creationId xmlns:a16="http://schemas.microsoft.com/office/drawing/2014/main" id="{B572B7D7-660A-4CFB-8B5D-3E1AAF5216A2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7" name="object 766">
            <a:extLst>
              <a:ext uri="{FF2B5EF4-FFF2-40B4-BE49-F238E27FC236}">
                <a16:creationId xmlns:a16="http://schemas.microsoft.com/office/drawing/2014/main" id="{801641CF-999F-431A-B540-1E0736C17368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8" name="object 767">
            <a:extLst>
              <a:ext uri="{FF2B5EF4-FFF2-40B4-BE49-F238E27FC236}">
                <a16:creationId xmlns:a16="http://schemas.microsoft.com/office/drawing/2014/main" id="{9E9F8CAA-2970-46FD-93E9-931BE7689E17}"/>
              </a:ext>
            </a:extLst>
          </p:cNvPr>
          <p:cNvSpPr>
            <a:spLocks/>
          </p:cNvSpPr>
          <p:nvPr/>
        </p:nvSpPr>
        <p:spPr bwMode="auto">
          <a:xfrm>
            <a:off x="78216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9" name="object 768">
            <a:extLst>
              <a:ext uri="{FF2B5EF4-FFF2-40B4-BE49-F238E27FC236}">
                <a16:creationId xmlns:a16="http://schemas.microsoft.com/office/drawing/2014/main" id="{50E89C97-8B28-44DD-909E-7EF1576A56FE}"/>
              </a:ext>
            </a:extLst>
          </p:cNvPr>
          <p:cNvSpPr>
            <a:spLocks/>
          </p:cNvSpPr>
          <p:nvPr/>
        </p:nvSpPr>
        <p:spPr bwMode="auto">
          <a:xfrm>
            <a:off x="78216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0" name="object 769">
            <a:extLst>
              <a:ext uri="{FF2B5EF4-FFF2-40B4-BE49-F238E27FC236}">
                <a16:creationId xmlns:a16="http://schemas.microsoft.com/office/drawing/2014/main" id="{0CE7D33B-599B-48B7-A6A6-5D54267F496D}"/>
              </a:ext>
            </a:extLst>
          </p:cNvPr>
          <p:cNvSpPr>
            <a:spLocks/>
          </p:cNvSpPr>
          <p:nvPr/>
        </p:nvSpPr>
        <p:spPr bwMode="auto">
          <a:xfrm>
            <a:off x="7800975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1" name="object 770">
            <a:extLst>
              <a:ext uri="{FF2B5EF4-FFF2-40B4-BE49-F238E27FC236}">
                <a16:creationId xmlns:a16="http://schemas.microsoft.com/office/drawing/2014/main" id="{AA249090-24B4-4B13-8273-A537EA76E945}"/>
              </a:ext>
            </a:extLst>
          </p:cNvPr>
          <p:cNvSpPr>
            <a:spLocks/>
          </p:cNvSpPr>
          <p:nvPr/>
        </p:nvSpPr>
        <p:spPr bwMode="auto">
          <a:xfrm>
            <a:off x="7800975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2" name="object 771">
            <a:extLst>
              <a:ext uri="{FF2B5EF4-FFF2-40B4-BE49-F238E27FC236}">
                <a16:creationId xmlns:a16="http://schemas.microsoft.com/office/drawing/2014/main" id="{8A92F128-EAA1-42BA-86AF-E0656B0C4E69}"/>
              </a:ext>
            </a:extLst>
          </p:cNvPr>
          <p:cNvSpPr>
            <a:spLocks/>
          </p:cNvSpPr>
          <p:nvPr/>
        </p:nvSpPr>
        <p:spPr bwMode="auto">
          <a:xfrm>
            <a:off x="7964488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3" name="object 772">
            <a:extLst>
              <a:ext uri="{FF2B5EF4-FFF2-40B4-BE49-F238E27FC236}">
                <a16:creationId xmlns:a16="http://schemas.microsoft.com/office/drawing/2014/main" id="{2A0E1158-5A5E-47FC-A7B5-2E49AD790E85}"/>
              </a:ext>
            </a:extLst>
          </p:cNvPr>
          <p:cNvSpPr>
            <a:spLocks/>
          </p:cNvSpPr>
          <p:nvPr/>
        </p:nvSpPr>
        <p:spPr bwMode="auto">
          <a:xfrm>
            <a:off x="796448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4" name="object 773">
            <a:extLst>
              <a:ext uri="{FF2B5EF4-FFF2-40B4-BE49-F238E27FC236}">
                <a16:creationId xmlns:a16="http://schemas.microsoft.com/office/drawing/2014/main" id="{59BEFC26-B28F-41F1-988A-BF96780ACD9A}"/>
              </a:ext>
            </a:extLst>
          </p:cNvPr>
          <p:cNvSpPr>
            <a:spLocks/>
          </p:cNvSpPr>
          <p:nvPr/>
        </p:nvSpPr>
        <p:spPr bwMode="auto">
          <a:xfrm>
            <a:off x="7943850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5" name="object 774">
            <a:extLst>
              <a:ext uri="{FF2B5EF4-FFF2-40B4-BE49-F238E27FC236}">
                <a16:creationId xmlns:a16="http://schemas.microsoft.com/office/drawing/2014/main" id="{8AB4F122-5B75-42E1-A0DC-E51F2D5DCDB3}"/>
              </a:ext>
            </a:extLst>
          </p:cNvPr>
          <p:cNvSpPr>
            <a:spLocks/>
          </p:cNvSpPr>
          <p:nvPr/>
        </p:nvSpPr>
        <p:spPr bwMode="auto">
          <a:xfrm>
            <a:off x="7943850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6" name="object 775">
            <a:extLst>
              <a:ext uri="{FF2B5EF4-FFF2-40B4-BE49-F238E27FC236}">
                <a16:creationId xmlns:a16="http://schemas.microsoft.com/office/drawing/2014/main" id="{4D409452-519F-499D-B09A-0D5535CE25ED}"/>
              </a:ext>
            </a:extLst>
          </p:cNvPr>
          <p:cNvSpPr>
            <a:spLocks/>
          </p:cNvSpPr>
          <p:nvPr/>
        </p:nvSpPr>
        <p:spPr bwMode="auto">
          <a:xfrm>
            <a:off x="8107363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7" name="object 776">
            <a:extLst>
              <a:ext uri="{FF2B5EF4-FFF2-40B4-BE49-F238E27FC236}">
                <a16:creationId xmlns:a16="http://schemas.microsoft.com/office/drawing/2014/main" id="{5256EB18-5AFF-47EB-8CCB-9EFB19E3570A}"/>
              </a:ext>
            </a:extLst>
          </p:cNvPr>
          <p:cNvSpPr>
            <a:spLocks/>
          </p:cNvSpPr>
          <p:nvPr/>
        </p:nvSpPr>
        <p:spPr bwMode="auto">
          <a:xfrm>
            <a:off x="808672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8" name="object 777">
            <a:extLst>
              <a:ext uri="{FF2B5EF4-FFF2-40B4-BE49-F238E27FC236}">
                <a16:creationId xmlns:a16="http://schemas.microsoft.com/office/drawing/2014/main" id="{7D019329-AAEE-4DD3-A53C-095E2530A189}"/>
              </a:ext>
            </a:extLst>
          </p:cNvPr>
          <p:cNvSpPr>
            <a:spLocks/>
          </p:cNvSpPr>
          <p:nvPr/>
        </p:nvSpPr>
        <p:spPr bwMode="auto">
          <a:xfrm>
            <a:off x="8248650" y="3135313"/>
            <a:ext cx="0" cy="127000"/>
          </a:xfrm>
          <a:custGeom>
            <a:avLst/>
            <a:gdLst>
              <a:gd name="T0" fmla="*/ 0 h 127635"/>
              <a:gd name="T1" fmla="*/ 127291 h 127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635">
                <a:moveTo>
                  <a:pt x="0" y="0"/>
                </a:moveTo>
                <a:lnTo>
                  <a:pt x="0" y="12729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9" name="object 778">
            <a:extLst>
              <a:ext uri="{FF2B5EF4-FFF2-40B4-BE49-F238E27FC236}">
                <a16:creationId xmlns:a16="http://schemas.microsoft.com/office/drawing/2014/main" id="{DE260BAD-0789-42F8-9876-8AE6F78640D5}"/>
              </a:ext>
            </a:extLst>
          </p:cNvPr>
          <p:cNvSpPr>
            <a:spLocks/>
          </p:cNvSpPr>
          <p:nvPr/>
        </p:nvSpPr>
        <p:spPr bwMode="auto">
          <a:xfrm>
            <a:off x="8228013" y="3135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0" name="object 779">
            <a:extLst>
              <a:ext uri="{FF2B5EF4-FFF2-40B4-BE49-F238E27FC236}">
                <a16:creationId xmlns:a16="http://schemas.microsoft.com/office/drawing/2014/main" id="{AE439D09-8C17-41AA-922C-7A20EEC672F7}"/>
              </a:ext>
            </a:extLst>
          </p:cNvPr>
          <p:cNvSpPr>
            <a:spLocks/>
          </p:cNvSpPr>
          <p:nvPr/>
        </p:nvSpPr>
        <p:spPr bwMode="auto">
          <a:xfrm>
            <a:off x="8532813" y="3232150"/>
            <a:ext cx="0" cy="61913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1" name="object 780">
            <a:extLst>
              <a:ext uri="{FF2B5EF4-FFF2-40B4-BE49-F238E27FC236}">
                <a16:creationId xmlns:a16="http://schemas.microsoft.com/office/drawing/2014/main" id="{E1350985-CB2D-4DCC-9A88-76CB73F3C25E}"/>
              </a:ext>
            </a:extLst>
          </p:cNvPr>
          <p:cNvSpPr>
            <a:spLocks/>
          </p:cNvSpPr>
          <p:nvPr/>
        </p:nvSpPr>
        <p:spPr bwMode="auto">
          <a:xfrm>
            <a:off x="85328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2" name="object 781">
            <a:extLst>
              <a:ext uri="{FF2B5EF4-FFF2-40B4-BE49-F238E27FC236}">
                <a16:creationId xmlns:a16="http://schemas.microsoft.com/office/drawing/2014/main" id="{4885EEC7-5BFF-4FC6-B631-EBA54F9BD144}"/>
              </a:ext>
            </a:extLst>
          </p:cNvPr>
          <p:cNvSpPr>
            <a:spLocks/>
          </p:cNvSpPr>
          <p:nvPr/>
        </p:nvSpPr>
        <p:spPr bwMode="auto">
          <a:xfrm>
            <a:off x="8513763" y="323215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3" name="object 782">
            <a:extLst>
              <a:ext uri="{FF2B5EF4-FFF2-40B4-BE49-F238E27FC236}">
                <a16:creationId xmlns:a16="http://schemas.microsoft.com/office/drawing/2014/main" id="{A793CBA2-E0B3-41F2-A51A-A32BCB3D981D}"/>
              </a:ext>
            </a:extLst>
          </p:cNvPr>
          <p:cNvSpPr>
            <a:spLocks/>
          </p:cNvSpPr>
          <p:nvPr/>
        </p:nvSpPr>
        <p:spPr bwMode="auto">
          <a:xfrm>
            <a:off x="8513763" y="3330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4" name="object 783">
            <a:extLst>
              <a:ext uri="{FF2B5EF4-FFF2-40B4-BE49-F238E27FC236}">
                <a16:creationId xmlns:a16="http://schemas.microsoft.com/office/drawing/2014/main" id="{CCBD1BC5-E05C-4B0F-BA38-0C8D7BCAF4A0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5" name="object 784">
            <a:extLst>
              <a:ext uri="{FF2B5EF4-FFF2-40B4-BE49-F238E27FC236}">
                <a16:creationId xmlns:a16="http://schemas.microsoft.com/office/drawing/2014/main" id="{B9CB48EC-1BC6-43C5-886B-E162C229554F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6" name="object 785">
            <a:extLst>
              <a:ext uri="{FF2B5EF4-FFF2-40B4-BE49-F238E27FC236}">
                <a16:creationId xmlns:a16="http://schemas.microsoft.com/office/drawing/2014/main" id="{453D38DF-1588-4B5A-BAAD-4B1259DCBE31}"/>
              </a:ext>
            </a:extLst>
          </p:cNvPr>
          <p:cNvSpPr>
            <a:spLocks/>
          </p:cNvSpPr>
          <p:nvPr/>
        </p:nvSpPr>
        <p:spPr bwMode="auto">
          <a:xfrm>
            <a:off x="9245600" y="3155950"/>
            <a:ext cx="0" cy="106363"/>
          </a:xfrm>
          <a:custGeom>
            <a:avLst/>
            <a:gdLst>
              <a:gd name="T0" fmla="*/ 0 h 106679"/>
              <a:gd name="T1" fmla="*/ 106073 h 1066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6679">
                <a:moveTo>
                  <a:pt x="0" y="0"/>
                </a:moveTo>
                <a:lnTo>
                  <a:pt x="0" y="10607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7" name="object 786">
            <a:extLst>
              <a:ext uri="{FF2B5EF4-FFF2-40B4-BE49-F238E27FC236}">
                <a16:creationId xmlns:a16="http://schemas.microsoft.com/office/drawing/2014/main" id="{D5A3D59A-1146-4140-8CBB-DE41EA2B6CC1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8" name="object 787">
            <a:extLst>
              <a:ext uri="{FF2B5EF4-FFF2-40B4-BE49-F238E27FC236}">
                <a16:creationId xmlns:a16="http://schemas.microsoft.com/office/drawing/2014/main" id="{833F5031-D29E-43E4-A791-BE0028AC7FDB}"/>
              </a:ext>
            </a:extLst>
          </p:cNvPr>
          <p:cNvSpPr>
            <a:spLocks/>
          </p:cNvSpPr>
          <p:nvPr/>
        </p:nvSpPr>
        <p:spPr bwMode="auto">
          <a:xfrm>
            <a:off x="9224963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9" name="object 788">
            <a:extLst>
              <a:ext uri="{FF2B5EF4-FFF2-40B4-BE49-F238E27FC236}">
                <a16:creationId xmlns:a16="http://schemas.microsoft.com/office/drawing/2014/main" id="{40DBFB54-B317-45FB-A543-55ECB16DFE8B}"/>
              </a:ext>
            </a:extLst>
          </p:cNvPr>
          <p:cNvSpPr>
            <a:spLocks/>
          </p:cNvSpPr>
          <p:nvPr/>
        </p:nvSpPr>
        <p:spPr bwMode="auto">
          <a:xfrm>
            <a:off x="9224963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0" name="object 789">
            <a:extLst>
              <a:ext uri="{FF2B5EF4-FFF2-40B4-BE49-F238E27FC236}">
                <a16:creationId xmlns:a16="http://schemas.microsoft.com/office/drawing/2014/main" id="{D91E3488-1F38-401D-92D6-79A7A1196EAA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1" name="object 790">
            <a:extLst>
              <a:ext uri="{FF2B5EF4-FFF2-40B4-BE49-F238E27FC236}">
                <a16:creationId xmlns:a16="http://schemas.microsoft.com/office/drawing/2014/main" id="{7719A224-6F69-492B-B185-F199BC6D69C8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2" name="object 791">
            <a:extLst>
              <a:ext uri="{FF2B5EF4-FFF2-40B4-BE49-F238E27FC236}">
                <a16:creationId xmlns:a16="http://schemas.microsoft.com/office/drawing/2014/main" id="{857B0565-8789-4360-810F-4603535F2F26}"/>
              </a:ext>
            </a:extLst>
          </p:cNvPr>
          <p:cNvSpPr>
            <a:spLocks/>
          </p:cNvSpPr>
          <p:nvPr/>
        </p:nvSpPr>
        <p:spPr bwMode="auto">
          <a:xfrm>
            <a:off x="6378575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3" name="object 792">
            <a:extLst>
              <a:ext uri="{FF2B5EF4-FFF2-40B4-BE49-F238E27FC236}">
                <a16:creationId xmlns:a16="http://schemas.microsoft.com/office/drawing/2014/main" id="{FC346710-2912-4E53-9419-059A08F7857E}"/>
              </a:ext>
            </a:extLst>
          </p:cNvPr>
          <p:cNvSpPr>
            <a:spLocks/>
          </p:cNvSpPr>
          <p:nvPr/>
        </p:nvSpPr>
        <p:spPr bwMode="auto">
          <a:xfrm>
            <a:off x="6378575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4" name="object 793">
            <a:extLst>
              <a:ext uri="{FF2B5EF4-FFF2-40B4-BE49-F238E27FC236}">
                <a16:creationId xmlns:a16="http://schemas.microsoft.com/office/drawing/2014/main" id="{FA48CA70-2B4C-4B28-8C23-492973200DA1}"/>
              </a:ext>
            </a:extLst>
          </p:cNvPr>
          <p:cNvSpPr>
            <a:spLocks/>
          </p:cNvSpPr>
          <p:nvPr/>
        </p:nvSpPr>
        <p:spPr bwMode="auto">
          <a:xfrm>
            <a:off x="651986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1 w 40640"/>
              <a:gd name="T3" fmla="*/ 1905 h 48895"/>
              <a:gd name="T4" fmla="*/ 5927 w 40640"/>
              <a:gd name="T5" fmla="*/ 7101 h 48895"/>
              <a:gd name="T6" fmla="*/ 1590 w 40640"/>
              <a:gd name="T7" fmla="*/ 14808 h 48895"/>
              <a:gd name="T8" fmla="*/ 0 w 40640"/>
              <a:gd name="T9" fmla="*/ 24249 h 48895"/>
              <a:gd name="T10" fmla="*/ 1590 w 40640"/>
              <a:gd name="T11" fmla="*/ 33689 h 48895"/>
              <a:gd name="T12" fmla="*/ 5927 w 40640"/>
              <a:gd name="T13" fmla="*/ 41397 h 48895"/>
              <a:gd name="T14" fmla="*/ 12361 w 40640"/>
              <a:gd name="T15" fmla="*/ 46593 h 48895"/>
              <a:gd name="T16" fmla="*/ 20241 w 40640"/>
              <a:gd name="T17" fmla="*/ 48498 h 48895"/>
              <a:gd name="T18" fmla="*/ 28121 w 40640"/>
              <a:gd name="T19" fmla="*/ 46593 h 48895"/>
              <a:gd name="T20" fmla="*/ 34554 w 40640"/>
              <a:gd name="T21" fmla="*/ 41397 h 48895"/>
              <a:gd name="T22" fmla="*/ 38891 w 40640"/>
              <a:gd name="T23" fmla="*/ 33689 h 48895"/>
              <a:gd name="T24" fmla="*/ 40482 w 40640"/>
              <a:gd name="T25" fmla="*/ 24249 h 48895"/>
              <a:gd name="T26" fmla="*/ 38891 w 40640"/>
              <a:gd name="T27" fmla="*/ 14808 h 48895"/>
              <a:gd name="T28" fmla="*/ 34554 w 40640"/>
              <a:gd name="T29" fmla="*/ 7101 h 48895"/>
              <a:gd name="T30" fmla="*/ 28121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5" name="object 794">
            <a:extLst>
              <a:ext uri="{FF2B5EF4-FFF2-40B4-BE49-F238E27FC236}">
                <a16:creationId xmlns:a16="http://schemas.microsoft.com/office/drawing/2014/main" id="{75232307-6C3D-45BC-9F8E-DCAAD28B59E4}"/>
              </a:ext>
            </a:extLst>
          </p:cNvPr>
          <p:cNvSpPr>
            <a:spLocks/>
          </p:cNvSpPr>
          <p:nvPr/>
        </p:nvSpPr>
        <p:spPr bwMode="auto">
          <a:xfrm>
            <a:off x="651986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1 w 40640"/>
              <a:gd name="T3" fmla="*/ 33689 h 48895"/>
              <a:gd name="T4" fmla="*/ 34554 w 40640"/>
              <a:gd name="T5" fmla="*/ 41397 h 48895"/>
              <a:gd name="T6" fmla="*/ 28121 w 40640"/>
              <a:gd name="T7" fmla="*/ 46593 h 48895"/>
              <a:gd name="T8" fmla="*/ 20241 w 40640"/>
              <a:gd name="T9" fmla="*/ 48498 h 48895"/>
              <a:gd name="T10" fmla="*/ 12361 w 40640"/>
              <a:gd name="T11" fmla="*/ 46593 h 48895"/>
              <a:gd name="T12" fmla="*/ 5927 w 40640"/>
              <a:gd name="T13" fmla="*/ 41397 h 48895"/>
              <a:gd name="T14" fmla="*/ 1590 w 40640"/>
              <a:gd name="T15" fmla="*/ 33689 h 48895"/>
              <a:gd name="T16" fmla="*/ 0 w 40640"/>
              <a:gd name="T17" fmla="*/ 24249 h 48895"/>
              <a:gd name="T18" fmla="*/ 1590 w 40640"/>
              <a:gd name="T19" fmla="*/ 14808 h 48895"/>
              <a:gd name="T20" fmla="*/ 5927 w 40640"/>
              <a:gd name="T21" fmla="*/ 7101 h 48895"/>
              <a:gd name="T22" fmla="*/ 12361 w 40640"/>
              <a:gd name="T23" fmla="*/ 1905 h 48895"/>
              <a:gd name="T24" fmla="*/ 20241 w 40640"/>
              <a:gd name="T25" fmla="*/ 0 h 48895"/>
              <a:gd name="T26" fmla="*/ 28121 w 40640"/>
              <a:gd name="T27" fmla="*/ 1905 h 48895"/>
              <a:gd name="T28" fmla="*/ 34554 w 40640"/>
              <a:gd name="T29" fmla="*/ 7101 h 48895"/>
              <a:gd name="T30" fmla="*/ 38891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6" name="object 795">
            <a:extLst>
              <a:ext uri="{FF2B5EF4-FFF2-40B4-BE49-F238E27FC236}">
                <a16:creationId xmlns:a16="http://schemas.microsoft.com/office/drawing/2014/main" id="{55109953-7A1B-4DD6-8137-F6C4FE1E6EE2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7" name="object 796">
            <a:extLst>
              <a:ext uri="{FF2B5EF4-FFF2-40B4-BE49-F238E27FC236}">
                <a16:creationId xmlns:a16="http://schemas.microsoft.com/office/drawing/2014/main" id="{CB4D2DA2-826B-436D-B66F-74608B2AA73D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8" name="object 797">
            <a:extLst>
              <a:ext uri="{FF2B5EF4-FFF2-40B4-BE49-F238E27FC236}">
                <a16:creationId xmlns:a16="http://schemas.microsoft.com/office/drawing/2014/main" id="{C76C9DE9-0A49-4134-AEE1-DA11D01087AC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9" name="object 798">
            <a:extLst>
              <a:ext uri="{FF2B5EF4-FFF2-40B4-BE49-F238E27FC236}">
                <a16:creationId xmlns:a16="http://schemas.microsoft.com/office/drawing/2014/main" id="{C827CC56-E326-4F0B-8A7B-00EA16614E8D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0" name="object 799">
            <a:extLst>
              <a:ext uri="{FF2B5EF4-FFF2-40B4-BE49-F238E27FC236}">
                <a16:creationId xmlns:a16="http://schemas.microsoft.com/office/drawing/2014/main" id="{F04C2FD2-548F-4603-85FE-1CD58CC6417E}"/>
              </a:ext>
            </a:extLst>
          </p:cNvPr>
          <p:cNvSpPr>
            <a:spLocks/>
          </p:cNvSpPr>
          <p:nvPr/>
        </p:nvSpPr>
        <p:spPr bwMode="auto">
          <a:xfrm>
            <a:off x="7089775" y="3270250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1" name="object 800">
            <a:extLst>
              <a:ext uri="{FF2B5EF4-FFF2-40B4-BE49-F238E27FC236}">
                <a16:creationId xmlns:a16="http://schemas.microsoft.com/office/drawing/2014/main" id="{97CF6D7E-0980-4E56-B852-C41FA532078F}"/>
              </a:ext>
            </a:extLst>
          </p:cNvPr>
          <p:cNvSpPr>
            <a:spLocks/>
          </p:cNvSpPr>
          <p:nvPr/>
        </p:nvSpPr>
        <p:spPr bwMode="auto">
          <a:xfrm>
            <a:off x="7089775" y="3270250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2" name="object 801">
            <a:extLst>
              <a:ext uri="{FF2B5EF4-FFF2-40B4-BE49-F238E27FC236}">
                <a16:creationId xmlns:a16="http://schemas.microsoft.com/office/drawing/2014/main" id="{82C6657D-CD93-4C3D-992E-F5D5F540EE9E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3" name="object 802">
            <a:extLst>
              <a:ext uri="{FF2B5EF4-FFF2-40B4-BE49-F238E27FC236}">
                <a16:creationId xmlns:a16="http://schemas.microsoft.com/office/drawing/2014/main" id="{4ED239B7-1777-4A6C-A78D-F1F582F97830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4" name="object 803">
            <a:extLst>
              <a:ext uri="{FF2B5EF4-FFF2-40B4-BE49-F238E27FC236}">
                <a16:creationId xmlns:a16="http://schemas.microsoft.com/office/drawing/2014/main" id="{EE0587B7-AD7E-49C0-A697-7B3F79E0A747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5" name="object 804">
            <a:extLst>
              <a:ext uri="{FF2B5EF4-FFF2-40B4-BE49-F238E27FC236}">
                <a16:creationId xmlns:a16="http://schemas.microsoft.com/office/drawing/2014/main" id="{41910921-9132-42DC-9674-18DCB877697B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6" name="object 805">
            <a:extLst>
              <a:ext uri="{FF2B5EF4-FFF2-40B4-BE49-F238E27FC236}">
                <a16:creationId xmlns:a16="http://schemas.microsoft.com/office/drawing/2014/main" id="{7EE7BAF3-BCCE-4FA9-BDEC-C975DD8D197C}"/>
              </a:ext>
            </a:extLst>
          </p:cNvPr>
          <p:cNvSpPr>
            <a:spLocks/>
          </p:cNvSpPr>
          <p:nvPr/>
        </p:nvSpPr>
        <p:spPr bwMode="auto">
          <a:xfrm>
            <a:off x="7800975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7" name="object 806">
            <a:extLst>
              <a:ext uri="{FF2B5EF4-FFF2-40B4-BE49-F238E27FC236}">
                <a16:creationId xmlns:a16="http://schemas.microsoft.com/office/drawing/2014/main" id="{429B5636-4620-41D2-8FED-A6B27650A3DA}"/>
              </a:ext>
            </a:extLst>
          </p:cNvPr>
          <p:cNvSpPr>
            <a:spLocks/>
          </p:cNvSpPr>
          <p:nvPr/>
        </p:nvSpPr>
        <p:spPr bwMode="auto">
          <a:xfrm>
            <a:off x="7800975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8" name="object 807">
            <a:extLst>
              <a:ext uri="{FF2B5EF4-FFF2-40B4-BE49-F238E27FC236}">
                <a16:creationId xmlns:a16="http://schemas.microsoft.com/office/drawing/2014/main" id="{CD2BD2E6-069D-40F0-937C-55C792D02342}"/>
              </a:ext>
            </a:extLst>
          </p:cNvPr>
          <p:cNvSpPr>
            <a:spLocks/>
          </p:cNvSpPr>
          <p:nvPr/>
        </p:nvSpPr>
        <p:spPr bwMode="auto">
          <a:xfrm>
            <a:off x="7943850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9" name="object 808">
            <a:extLst>
              <a:ext uri="{FF2B5EF4-FFF2-40B4-BE49-F238E27FC236}">
                <a16:creationId xmlns:a16="http://schemas.microsoft.com/office/drawing/2014/main" id="{18ED14A6-930F-407C-880B-126B070EC166}"/>
              </a:ext>
            </a:extLst>
          </p:cNvPr>
          <p:cNvSpPr>
            <a:spLocks/>
          </p:cNvSpPr>
          <p:nvPr/>
        </p:nvSpPr>
        <p:spPr bwMode="auto">
          <a:xfrm>
            <a:off x="7943850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0" name="object 809">
            <a:extLst>
              <a:ext uri="{FF2B5EF4-FFF2-40B4-BE49-F238E27FC236}">
                <a16:creationId xmlns:a16="http://schemas.microsoft.com/office/drawing/2014/main" id="{8B23DB93-0055-4CE8-8682-8FCF986EAF4B}"/>
              </a:ext>
            </a:extLst>
          </p:cNvPr>
          <p:cNvSpPr>
            <a:spLocks/>
          </p:cNvSpPr>
          <p:nvPr/>
        </p:nvSpPr>
        <p:spPr bwMode="auto">
          <a:xfrm>
            <a:off x="8086725" y="3208338"/>
            <a:ext cx="39688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1" name="object 810">
            <a:extLst>
              <a:ext uri="{FF2B5EF4-FFF2-40B4-BE49-F238E27FC236}">
                <a16:creationId xmlns:a16="http://schemas.microsoft.com/office/drawing/2014/main" id="{8F58EBB2-B682-41A2-B4E1-C8EC924B73CA}"/>
              </a:ext>
            </a:extLst>
          </p:cNvPr>
          <p:cNvSpPr>
            <a:spLocks/>
          </p:cNvSpPr>
          <p:nvPr/>
        </p:nvSpPr>
        <p:spPr bwMode="auto">
          <a:xfrm>
            <a:off x="8086725" y="3208338"/>
            <a:ext cx="39688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2" name="object 811">
            <a:extLst>
              <a:ext uri="{FF2B5EF4-FFF2-40B4-BE49-F238E27FC236}">
                <a16:creationId xmlns:a16="http://schemas.microsoft.com/office/drawing/2014/main" id="{617A427A-14B7-42E3-8B19-90609611B135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3" name="object 812">
            <a:extLst>
              <a:ext uri="{FF2B5EF4-FFF2-40B4-BE49-F238E27FC236}">
                <a16:creationId xmlns:a16="http://schemas.microsoft.com/office/drawing/2014/main" id="{2BF53031-9C4E-4CB5-B7F7-0F6417F46BAD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4" name="object 813">
            <a:extLst>
              <a:ext uri="{FF2B5EF4-FFF2-40B4-BE49-F238E27FC236}">
                <a16:creationId xmlns:a16="http://schemas.microsoft.com/office/drawing/2014/main" id="{AF4D9E97-E1B1-42F2-A29F-3475055AFC3D}"/>
              </a:ext>
            </a:extLst>
          </p:cNvPr>
          <p:cNvSpPr>
            <a:spLocks/>
          </p:cNvSpPr>
          <p:nvPr/>
        </p:nvSpPr>
        <p:spPr bwMode="auto">
          <a:xfrm>
            <a:off x="8513763" y="3270250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5" name="object 814">
            <a:extLst>
              <a:ext uri="{FF2B5EF4-FFF2-40B4-BE49-F238E27FC236}">
                <a16:creationId xmlns:a16="http://schemas.microsoft.com/office/drawing/2014/main" id="{2023FC2D-DE22-45B4-82EF-D4886CAB7036}"/>
              </a:ext>
            </a:extLst>
          </p:cNvPr>
          <p:cNvSpPr>
            <a:spLocks/>
          </p:cNvSpPr>
          <p:nvPr/>
        </p:nvSpPr>
        <p:spPr bwMode="auto">
          <a:xfrm>
            <a:off x="8513763" y="3270250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6" name="object 815">
            <a:extLst>
              <a:ext uri="{FF2B5EF4-FFF2-40B4-BE49-F238E27FC236}">
                <a16:creationId xmlns:a16="http://schemas.microsoft.com/office/drawing/2014/main" id="{302D9FB3-E7A7-4865-B9B6-DF474D97DC78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7" name="object 816">
            <a:extLst>
              <a:ext uri="{FF2B5EF4-FFF2-40B4-BE49-F238E27FC236}">
                <a16:creationId xmlns:a16="http://schemas.microsoft.com/office/drawing/2014/main" id="{72EA23B7-C1C8-49EA-8778-E755440827BE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8" name="object 817">
            <a:extLst>
              <a:ext uri="{FF2B5EF4-FFF2-40B4-BE49-F238E27FC236}">
                <a16:creationId xmlns:a16="http://schemas.microsoft.com/office/drawing/2014/main" id="{F0A52AC6-83B0-48D6-B01C-7A174D6DBD50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9" name="object 818">
            <a:extLst>
              <a:ext uri="{FF2B5EF4-FFF2-40B4-BE49-F238E27FC236}">
                <a16:creationId xmlns:a16="http://schemas.microsoft.com/office/drawing/2014/main" id="{86B6B34F-2D96-4199-9763-3FCE6FE84280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0" name="object 819">
            <a:extLst>
              <a:ext uri="{FF2B5EF4-FFF2-40B4-BE49-F238E27FC236}">
                <a16:creationId xmlns:a16="http://schemas.microsoft.com/office/drawing/2014/main" id="{77F14C51-119E-4D65-A941-5046827E34AB}"/>
              </a:ext>
            </a:extLst>
          </p:cNvPr>
          <p:cNvSpPr>
            <a:spLocks/>
          </p:cNvSpPr>
          <p:nvPr/>
        </p:nvSpPr>
        <p:spPr bwMode="auto">
          <a:xfrm>
            <a:off x="6249988" y="2279650"/>
            <a:ext cx="2995612" cy="1146175"/>
          </a:xfrm>
          <a:custGeom>
            <a:avLst/>
            <a:gdLst>
              <a:gd name="T0" fmla="*/ 2566293 w 2995929"/>
              <a:gd name="T1" fmla="*/ 1145932 h 1146175"/>
              <a:gd name="T2" fmla="*/ 2568898 w 2995929"/>
              <a:gd name="T3" fmla="*/ 1127393 h 1146175"/>
              <a:gd name="T4" fmla="*/ 2287389 w 2995929"/>
              <a:gd name="T5" fmla="*/ 974799 h 1146175"/>
              <a:gd name="T6" fmla="*/ 1852163 w 2995929"/>
              <a:gd name="T7" fmla="*/ 381166 h 1146175"/>
              <a:gd name="T8" fmla="*/ 2570720 w 2995929"/>
              <a:gd name="T9" fmla="*/ 1128377 h 1146175"/>
              <a:gd name="T10" fmla="*/ 2570720 w 2995929"/>
              <a:gd name="T11" fmla="*/ 1128377 h 1146175"/>
              <a:gd name="T12" fmla="*/ 589714 w 2995929"/>
              <a:gd name="T13" fmla="*/ 558572 h 1146175"/>
              <a:gd name="T14" fmla="*/ 1143374 w 2995929"/>
              <a:gd name="T15" fmla="*/ 1059722 h 1146175"/>
              <a:gd name="T16" fmla="*/ 1425566 w 2995929"/>
              <a:gd name="T17" fmla="*/ 1081541 h 1146175"/>
              <a:gd name="T18" fmla="*/ 1146125 w 2995929"/>
              <a:gd name="T19" fmla="*/ 1041754 h 1146175"/>
              <a:gd name="T20" fmla="*/ 863529 w 2995929"/>
              <a:gd name="T21" fmla="*/ 944033 h 1146175"/>
              <a:gd name="T22" fmla="*/ 1429982 w 2995929"/>
              <a:gd name="T23" fmla="*/ 1082169 h 1146175"/>
              <a:gd name="T24" fmla="*/ 1429982 w 2995929"/>
              <a:gd name="T25" fmla="*/ 1082169 h 1146175"/>
              <a:gd name="T26" fmla="*/ 1580081 w 2995929"/>
              <a:gd name="T27" fmla="*/ 853351 h 1146175"/>
              <a:gd name="T28" fmla="*/ 1146958 w 2995929"/>
              <a:gd name="T29" fmla="*/ 1042040 h 1146175"/>
              <a:gd name="T30" fmla="*/ 1146958 w 2995929"/>
              <a:gd name="T31" fmla="*/ 1042040 h 1146175"/>
              <a:gd name="T32" fmla="*/ 1145763 w 2995929"/>
              <a:gd name="T33" fmla="*/ 1041754 h 1146175"/>
              <a:gd name="T34" fmla="*/ 0 w 2995929"/>
              <a:gd name="T35" fmla="*/ 1010322 h 1146175"/>
              <a:gd name="T36" fmla="*/ 141420 w 2995929"/>
              <a:gd name="T37" fmla="*/ 760817 h 1146175"/>
              <a:gd name="T38" fmla="*/ 2288010 w 2995929"/>
              <a:gd name="T39" fmla="*/ 975614 h 1146175"/>
              <a:gd name="T40" fmla="*/ 2290491 w 2995929"/>
              <a:gd name="T41" fmla="*/ 976955 h 1146175"/>
              <a:gd name="T42" fmla="*/ 2288010 w 2995929"/>
              <a:gd name="T43" fmla="*/ 975614 h 1146175"/>
              <a:gd name="T44" fmla="*/ 864057 w 2995929"/>
              <a:gd name="T45" fmla="*/ 944776 h 1146175"/>
              <a:gd name="T46" fmla="*/ 870174 w 2995929"/>
              <a:gd name="T47" fmla="*/ 946879 h 1146175"/>
              <a:gd name="T48" fmla="*/ 864057 w 2995929"/>
              <a:gd name="T49" fmla="*/ 944776 h 1146175"/>
              <a:gd name="T50" fmla="*/ 1564290 w 2995929"/>
              <a:gd name="T51" fmla="*/ 853351 h 1146175"/>
              <a:gd name="T52" fmla="*/ 1564290 w 2995929"/>
              <a:gd name="T53" fmla="*/ 853351 h 1146175"/>
              <a:gd name="T54" fmla="*/ 1708929 w 2995929"/>
              <a:gd name="T55" fmla="*/ 238197 h 1146175"/>
              <a:gd name="T56" fmla="*/ 1718478 w 2995929"/>
              <a:gd name="T57" fmla="*/ 264602 h 1146175"/>
              <a:gd name="T58" fmla="*/ 1712373 w 2995929"/>
              <a:gd name="T59" fmla="*/ 236766 h 1146175"/>
              <a:gd name="T60" fmla="*/ 142530 w 2995929"/>
              <a:gd name="T61" fmla="*/ 757702 h 1146175"/>
              <a:gd name="T62" fmla="*/ 156977 w 2995929"/>
              <a:gd name="T63" fmla="*/ 760817 h 1146175"/>
              <a:gd name="T64" fmla="*/ 141745 w 2995929"/>
              <a:gd name="T65" fmla="*/ 759093 h 1146175"/>
              <a:gd name="T66" fmla="*/ 283557 w 2995929"/>
              <a:gd name="T67" fmla="*/ 15745 h 1146175"/>
              <a:gd name="T68" fmla="*/ 2003970 w 2995929"/>
              <a:gd name="T69" fmla="*/ 603113 h 1146175"/>
              <a:gd name="T70" fmla="*/ 2004234 w 2995929"/>
              <a:gd name="T71" fmla="*/ 603459 h 1146175"/>
              <a:gd name="T72" fmla="*/ 2004234 w 2995929"/>
              <a:gd name="T73" fmla="*/ 603459 h 1146175"/>
              <a:gd name="T74" fmla="*/ 570073 w 2995929"/>
              <a:gd name="T75" fmla="*/ 558947 h 1146175"/>
              <a:gd name="T76" fmla="*/ 569807 w 2995929"/>
              <a:gd name="T77" fmla="*/ 558572 h 1146175"/>
              <a:gd name="T78" fmla="*/ 426784 w 2995929"/>
              <a:gd name="T79" fmla="*/ 405584 h 1146175"/>
              <a:gd name="T80" fmla="*/ 580981 w 2995929"/>
              <a:gd name="T81" fmla="*/ 546279 h 1146175"/>
              <a:gd name="T82" fmla="*/ 438852 w 2995929"/>
              <a:gd name="T83" fmla="*/ 393291 h 1146175"/>
              <a:gd name="T84" fmla="*/ 439340 w 2995929"/>
              <a:gd name="T85" fmla="*/ 394620 h 1146175"/>
              <a:gd name="T86" fmla="*/ 441009 w 2995929"/>
              <a:gd name="T87" fmla="*/ 396406 h 1146175"/>
              <a:gd name="T88" fmla="*/ 439340 w 2995929"/>
              <a:gd name="T89" fmla="*/ 394620 h 1146175"/>
              <a:gd name="T90" fmla="*/ 1852163 w 2995929"/>
              <a:gd name="T91" fmla="*/ 381166 h 1146175"/>
              <a:gd name="T92" fmla="*/ 1852163 w 2995929"/>
              <a:gd name="T93" fmla="*/ 381166 h 1146175"/>
              <a:gd name="T94" fmla="*/ 1721439 w 2995929"/>
              <a:gd name="T95" fmla="*/ 252006 h 1146175"/>
              <a:gd name="T96" fmla="*/ 1869237 w 2995929"/>
              <a:gd name="T97" fmla="*/ 379145 h 1146175"/>
              <a:gd name="T98" fmla="*/ 1709632 w 2995929"/>
              <a:gd name="T99" fmla="*/ 256889 h 1146175"/>
              <a:gd name="T100" fmla="*/ 283557 w 2995929"/>
              <a:gd name="T101" fmla="*/ 15745 h 1146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95929" h="1146175">
                <a:moveTo>
                  <a:pt x="1851173" y="380303"/>
                </a:moveTo>
                <a:lnTo>
                  <a:pt x="1992444" y="614985"/>
                </a:lnTo>
                <a:lnTo>
                  <a:pt x="2278841" y="990603"/>
                </a:lnTo>
                <a:lnTo>
                  <a:pt x="2566293" y="1145932"/>
                </a:lnTo>
                <a:lnTo>
                  <a:pt x="2731413" y="1128377"/>
                </a:lnTo>
                <a:lnTo>
                  <a:pt x="2570720" y="1128377"/>
                </a:lnTo>
                <a:lnTo>
                  <a:pt x="2566925" y="1127602"/>
                </a:lnTo>
                <a:lnTo>
                  <a:pt x="2568898" y="1127393"/>
                </a:lnTo>
                <a:lnTo>
                  <a:pt x="2290491" y="976955"/>
                </a:lnTo>
                <a:lnTo>
                  <a:pt x="2289032" y="976955"/>
                </a:lnTo>
                <a:lnTo>
                  <a:pt x="2286502" y="974799"/>
                </a:lnTo>
                <a:lnTo>
                  <a:pt x="2287389" y="974799"/>
                </a:lnTo>
                <a:lnTo>
                  <a:pt x="2004613" y="603955"/>
                </a:lnTo>
                <a:lnTo>
                  <a:pt x="2003970" y="603113"/>
                </a:lnTo>
                <a:lnTo>
                  <a:pt x="1870453" y="381166"/>
                </a:lnTo>
                <a:lnTo>
                  <a:pt x="1852163" y="381166"/>
                </a:lnTo>
                <a:lnTo>
                  <a:pt x="1851173" y="380303"/>
                </a:lnTo>
                <a:close/>
              </a:path>
              <a:path w="2995929" h="1146175">
                <a:moveTo>
                  <a:pt x="2568898" y="1127393"/>
                </a:moveTo>
                <a:lnTo>
                  <a:pt x="2566925" y="1127602"/>
                </a:lnTo>
                <a:lnTo>
                  <a:pt x="2570720" y="1128377"/>
                </a:lnTo>
                <a:lnTo>
                  <a:pt x="2568898" y="1127393"/>
                </a:lnTo>
                <a:close/>
              </a:path>
              <a:path w="2995929" h="1146175">
                <a:moveTo>
                  <a:pt x="2994518" y="1082135"/>
                </a:moveTo>
                <a:lnTo>
                  <a:pt x="2568898" y="1127393"/>
                </a:lnTo>
                <a:lnTo>
                  <a:pt x="2570720" y="1128377"/>
                </a:lnTo>
                <a:lnTo>
                  <a:pt x="2731413" y="1128377"/>
                </a:lnTo>
                <a:lnTo>
                  <a:pt x="2995923" y="1100255"/>
                </a:lnTo>
                <a:lnTo>
                  <a:pt x="2994518" y="1082135"/>
                </a:lnTo>
                <a:close/>
              </a:path>
              <a:path w="2995929" h="1146175">
                <a:moveTo>
                  <a:pt x="589714" y="558572"/>
                </a:moveTo>
                <a:lnTo>
                  <a:pt x="569807" y="558572"/>
                </a:lnTo>
                <a:lnTo>
                  <a:pt x="570509" y="559414"/>
                </a:lnTo>
                <a:lnTo>
                  <a:pt x="855501" y="960755"/>
                </a:lnTo>
                <a:lnTo>
                  <a:pt x="1143374" y="1059722"/>
                </a:lnTo>
                <a:lnTo>
                  <a:pt x="1432582" y="1100853"/>
                </a:lnTo>
                <a:lnTo>
                  <a:pt x="1441664" y="1085857"/>
                </a:lnTo>
                <a:lnTo>
                  <a:pt x="1422953" y="1085857"/>
                </a:lnTo>
                <a:lnTo>
                  <a:pt x="1425566" y="1081541"/>
                </a:lnTo>
                <a:lnTo>
                  <a:pt x="1147777" y="1042040"/>
                </a:lnTo>
                <a:lnTo>
                  <a:pt x="1146958" y="1042040"/>
                </a:lnTo>
                <a:lnTo>
                  <a:pt x="1145763" y="1041754"/>
                </a:lnTo>
                <a:lnTo>
                  <a:pt x="1146125" y="1041754"/>
                </a:lnTo>
                <a:lnTo>
                  <a:pt x="870174" y="946879"/>
                </a:lnTo>
                <a:lnTo>
                  <a:pt x="865551" y="946879"/>
                </a:lnTo>
                <a:lnTo>
                  <a:pt x="861896" y="944033"/>
                </a:lnTo>
                <a:lnTo>
                  <a:pt x="863529" y="944033"/>
                </a:lnTo>
                <a:lnTo>
                  <a:pt x="589714" y="558572"/>
                </a:lnTo>
                <a:close/>
              </a:path>
              <a:path w="2995929" h="1146175">
                <a:moveTo>
                  <a:pt x="1425566" y="1081541"/>
                </a:moveTo>
                <a:lnTo>
                  <a:pt x="1422953" y="1085857"/>
                </a:lnTo>
                <a:lnTo>
                  <a:pt x="1429982" y="1082169"/>
                </a:lnTo>
                <a:lnTo>
                  <a:pt x="1425566" y="1081541"/>
                </a:lnTo>
                <a:close/>
              </a:path>
              <a:path w="2995929" h="1146175">
                <a:moveTo>
                  <a:pt x="1564664" y="851760"/>
                </a:moveTo>
                <a:lnTo>
                  <a:pt x="1425566" y="1081541"/>
                </a:lnTo>
                <a:lnTo>
                  <a:pt x="1429982" y="1082169"/>
                </a:lnTo>
                <a:lnTo>
                  <a:pt x="1422953" y="1085857"/>
                </a:lnTo>
                <a:lnTo>
                  <a:pt x="1441664" y="1085857"/>
                </a:lnTo>
                <a:lnTo>
                  <a:pt x="1578557" y="859834"/>
                </a:lnTo>
                <a:lnTo>
                  <a:pt x="1580081" y="853351"/>
                </a:lnTo>
                <a:lnTo>
                  <a:pt x="1564290" y="853351"/>
                </a:lnTo>
                <a:lnTo>
                  <a:pt x="1564664" y="851760"/>
                </a:lnTo>
                <a:close/>
              </a:path>
              <a:path w="2995929" h="1146175">
                <a:moveTo>
                  <a:pt x="1145763" y="1041754"/>
                </a:moveTo>
                <a:lnTo>
                  <a:pt x="1146958" y="1042040"/>
                </a:lnTo>
                <a:lnTo>
                  <a:pt x="1146381" y="1041842"/>
                </a:lnTo>
                <a:lnTo>
                  <a:pt x="1145763" y="1041754"/>
                </a:lnTo>
                <a:close/>
              </a:path>
              <a:path w="2995929" h="1146175">
                <a:moveTo>
                  <a:pt x="1146381" y="1041842"/>
                </a:moveTo>
                <a:lnTo>
                  <a:pt x="1146958" y="1042040"/>
                </a:lnTo>
                <a:lnTo>
                  <a:pt x="1147777" y="1042040"/>
                </a:lnTo>
                <a:lnTo>
                  <a:pt x="1146381" y="1041842"/>
                </a:lnTo>
                <a:close/>
              </a:path>
              <a:path w="2995929" h="1146175">
                <a:moveTo>
                  <a:pt x="1146125" y="1041754"/>
                </a:moveTo>
                <a:lnTo>
                  <a:pt x="1145763" y="1041754"/>
                </a:lnTo>
                <a:lnTo>
                  <a:pt x="1146381" y="1041842"/>
                </a:lnTo>
                <a:lnTo>
                  <a:pt x="1146125" y="1041754"/>
                </a:lnTo>
                <a:close/>
              </a:path>
              <a:path w="2995929" h="1146175">
                <a:moveTo>
                  <a:pt x="141745" y="759093"/>
                </a:moveTo>
                <a:lnTo>
                  <a:pt x="0" y="1010322"/>
                </a:lnTo>
                <a:lnTo>
                  <a:pt x="12580" y="1020510"/>
                </a:lnTo>
                <a:lnTo>
                  <a:pt x="155912" y="766458"/>
                </a:lnTo>
                <a:lnTo>
                  <a:pt x="156977" y="760817"/>
                </a:lnTo>
                <a:lnTo>
                  <a:pt x="141420" y="760817"/>
                </a:lnTo>
                <a:lnTo>
                  <a:pt x="141745" y="759093"/>
                </a:lnTo>
                <a:close/>
              </a:path>
              <a:path w="2995929" h="1146175">
                <a:moveTo>
                  <a:pt x="2286502" y="974799"/>
                </a:moveTo>
                <a:lnTo>
                  <a:pt x="2289032" y="976955"/>
                </a:lnTo>
                <a:lnTo>
                  <a:pt x="2288010" y="975614"/>
                </a:lnTo>
                <a:lnTo>
                  <a:pt x="2286502" y="974799"/>
                </a:lnTo>
                <a:close/>
              </a:path>
              <a:path w="2995929" h="1146175">
                <a:moveTo>
                  <a:pt x="2288010" y="975614"/>
                </a:moveTo>
                <a:lnTo>
                  <a:pt x="2289032" y="976955"/>
                </a:lnTo>
                <a:lnTo>
                  <a:pt x="2290491" y="976955"/>
                </a:lnTo>
                <a:lnTo>
                  <a:pt x="2288010" y="975614"/>
                </a:lnTo>
                <a:close/>
              </a:path>
              <a:path w="2995929" h="1146175">
                <a:moveTo>
                  <a:pt x="2287389" y="974799"/>
                </a:moveTo>
                <a:lnTo>
                  <a:pt x="2286502" y="974799"/>
                </a:lnTo>
                <a:lnTo>
                  <a:pt x="2288010" y="975614"/>
                </a:lnTo>
                <a:lnTo>
                  <a:pt x="2287389" y="974799"/>
                </a:lnTo>
                <a:close/>
              </a:path>
              <a:path w="2995929" h="1146175">
                <a:moveTo>
                  <a:pt x="861896" y="944033"/>
                </a:moveTo>
                <a:lnTo>
                  <a:pt x="865551" y="946879"/>
                </a:lnTo>
                <a:lnTo>
                  <a:pt x="864057" y="944776"/>
                </a:lnTo>
                <a:lnTo>
                  <a:pt x="861896" y="944033"/>
                </a:lnTo>
                <a:close/>
              </a:path>
              <a:path w="2995929" h="1146175">
                <a:moveTo>
                  <a:pt x="864057" y="944776"/>
                </a:moveTo>
                <a:lnTo>
                  <a:pt x="865551" y="946879"/>
                </a:lnTo>
                <a:lnTo>
                  <a:pt x="870174" y="946879"/>
                </a:lnTo>
                <a:lnTo>
                  <a:pt x="864057" y="944776"/>
                </a:lnTo>
                <a:close/>
              </a:path>
              <a:path w="2995929" h="1146175">
                <a:moveTo>
                  <a:pt x="863529" y="944033"/>
                </a:moveTo>
                <a:lnTo>
                  <a:pt x="861896" y="944033"/>
                </a:lnTo>
                <a:lnTo>
                  <a:pt x="864057" y="944776"/>
                </a:lnTo>
                <a:lnTo>
                  <a:pt x="863529" y="944033"/>
                </a:lnTo>
                <a:close/>
              </a:path>
              <a:path w="2995929" h="1146175">
                <a:moveTo>
                  <a:pt x="1565484" y="850404"/>
                </a:moveTo>
                <a:lnTo>
                  <a:pt x="1564664" y="851760"/>
                </a:lnTo>
                <a:lnTo>
                  <a:pt x="1564290" y="853351"/>
                </a:lnTo>
                <a:lnTo>
                  <a:pt x="1565484" y="850404"/>
                </a:lnTo>
                <a:close/>
              </a:path>
              <a:path w="2995929" h="1146175">
                <a:moveTo>
                  <a:pt x="1580773" y="850404"/>
                </a:moveTo>
                <a:lnTo>
                  <a:pt x="1565484" y="850404"/>
                </a:lnTo>
                <a:lnTo>
                  <a:pt x="1564290" y="853351"/>
                </a:lnTo>
                <a:lnTo>
                  <a:pt x="1580081" y="853351"/>
                </a:lnTo>
                <a:lnTo>
                  <a:pt x="1580773" y="850404"/>
                </a:lnTo>
                <a:close/>
              </a:path>
              <a:path w="2995929" h="1146175">
                <a:moveTo>
                  <a:pt x="1712373" y="236766"/>
                </a:moveTo>
                <a:lnTo>
                  <a:pt x="1708929" y="238197"/>
                </a:lnTo>
                <a:lnTo>
                  <a:pt x="1564664" y="851760"/>
                </a:lnTo>
                <a:lnTo>
                  <a:pt x="1565484" y="850404"/>
                </a:lnTo>
                <a:lnTo>
                  <a:pt x="1580773" y="850404"/>
                </a:lnTo>
                <a:lnTo>
                  <a:pt x="1718478" y="264602"/>
                </a:lnTo>
                <a:lnTo>
                  <a:pt x="1709632" y="256889"/>
                </a:lnTo>
                <a:lnTo>
                  <a:pt x="1721439" y="252006"/>
                </a:lnTo>
                <a:lnTo>
                  <a:pt x="1729851" y="252006"/>
                </a:lnTo>
                <a:lnTo>
                  <a:pt x="1712373" y="236766"/>
                </a:lnTo>
                <a:close/>
              </a:path>
              <a:path w="2995929" h="1146175">
                <a:moveTo>
                  <a:pt x="142530" y="757702"/>
                </a:moveTo>
                <a:lnTo>
                  <a:pt x="141745" y="759093"/>
                </a:lnTo>
                <a:lnTo>
                  <a:pt x="141420" y="760817"/>
                </a:lnTo>
                <a:lnTo>
                  <a:pt x="142530" y="757702"/>
                </a:lnTo>
                <a:close/>
              </a:path>
              <a:path w="2995929" h="1146175">
                <a:moveTo>
                  <a:pt x="157565" y="757702"/>
                </a:moveTo>
                <a:lnTo>
                  <a:pt x="142530" y="757702"/>
                </a:lnTo>
                <a:lnTo>
                  <a:pt x="141420" y="760817"/>
                </a:lnTo>
                <a:lnTo>
                  <a:pt x="156977" y="760817"/>
                </a:lnTo>
                <a:lnTo>
                  <a:pt x="157565" y="757702"/>
                </a:lnTo>
                <a:close/>
              </a:path>
              <a:path w="2995929" h="1146175">
                <a:moveTo>
                  <a:pt x="294345" y="0"/>
                </a:moveTo>
                <a:lnTo>
                  <a:pt x="284808" y="1094"/>
                </a:lnTo>
                <a:lnTo>
                  <a:pt x="141745" y="759093"/>
                </a:lnTo>
                <a:lnTo>
                  <a:pt x="142530" y="757702"/>
                </a:lnTo>
                <a:lnTo>
                  <a:pt x="157565" y="757702"/>
                </a:lnTo>
                <a:lnTo>
                  <a:pt x="292839" y="41007"/>
                </a:lnTo>
                <a:lnTo>
                  <a:pt x="283557" y="15745"/>
                </a:lnTo>
                <a:lnTo>
                  <a:pt x="297909" y="14145"/>
                </a:lnTo>
                <a:lnTo>
                  <a:pt x="299543" y="14145"/>
                </a:lnTo>
                <a:lnTo>
                  <a:pt x="294345" y="0"/>
                </a:lnTo>
                <a:close/>
              </a:path>
              <a:path w="2995929" h="1146175">
                <a:moveTo>
                  <a:pt x="2003970" y="603113"/>
                </a:moveTo>
                <a:lnTo>
                  <a:pt x="2004533" y="603955"/>
                </a:lnTo>
                <a:lnTo>
                  <a:pt x="2004234" y="603459"/>
                </a:lnTo>
                <a:lnTo>
                  <a:pt x="2003970" y="603113"/>
                </a:lnTo>
                <a:close/>
              </a:path>
              <a:path w="2995929" h="1146175">
                <a:moveTo>
                  <a:pt x="2004234" y="603459"/>
                </a:moveTo>
                <a:lnTo>
                  <a:pt x="2004533" y="603955"/>
                </a:lnTo>
                <a:lnTo>
                  <a:pt x="2004234" y="603459"/>
                </a:lnTo>
                <a:close/>
              </a:path>
              <a:path w="2995929" h="1146175">
                <a:moveTo>
                  <a:pt x="2004026" y="603113"/>
                </a:moveTo>
                <a:lnTo>
                  <a:pt x="2004234" y="603459"/>
                </a:lnTo>
                <a:lnTo>
                  <a:pt x="2004026" y="603113"/>
                </a:lnTo>
                <a:close/>
              </a:path>
              <a:path w="2995929" h="1146175">
                <a:moveTo>
                  <a:pt x="570073" y="558947"/>
                </a:moveTo>
                <a:lnTo>
                  <a:pt x="570405" y="559414"/>
                </a:lnTo>
                <a:lnTo>
                  <a:pt x="570073" y="558947"/>
                </a:lnTo>
                <a:close/>
              </a:path>
              <a:path w="2995929" h="1146175">
                <a:moveTo>
                  <a:pt x="569807" y="558572"/>
                </a:moveTo>
                <a:lnTo>
                  <a:pt x="570073" y="558947"/>
                </a:lnTo>
                <a:lnTo>
                  <a:pt x="570509" y="559414"/>
                </a:lnTo>
                <a:lnTo>
                  <a:pt x="569807" y="558572"/>
                </a:lnTo>
                <a:close/>
              </a:path>
              <a:path w="2995929" h="1146175">
                <a:moveTo>
                  <a:pt x="299543" y="14145"/>
                </a:moveTo>
                <a:lnTo>
                  <a:pt x="297909" y="14145"/>
                </a:lnTo>
                <a:lnTo>
                  <a:pt x="292839" y="41007"/>
                </a:lnTo>
                <a:lnTo>
                  <a:pt x="426784" y="405584"/>
                </a:lnTo>
                <a:lnTo>
                  <a:pt x="570073" y="558947"/>
                </a:lnTo>
                <a:lnTo>
                  <a:pt x="569807" y="558572"/>
                </a:lnTo>
                <a:lnTo>
                  <a:pt x="589714" y="558572"/>
                </a:lnTo>
                <a:lnTo>
                  <a:pt x="580981" y="546279"/>
                </a:lnTo>
                <a:lnTo>
                  <a:pt x="441009" y="396406"/>
                </a:lnTo>
                <a:lnTo>
                  <a:pt x="439997" y="396406"/>
                </a:lnTo>
                <a:lnTo>
                  <a:pt x="438099" y="393291"/>
                </a:lnTo>
                <a:lnTo>
                  <a:pt x="438852" y="393291"/>
                </a:lnTo>
                <a:lnTo>
                  <a:pt x="299543" y="14145"/>
                </a:lnTo>
                <a:close/>
              </a:path>
              <a:path w="2995929" h="1146175">
                <a:moveTo>
                  <a:pt x="438099" y="393291"/>
                </a:moveTo>
                <a:lnTo>
                  <a:pt x="439997" y="396406"/>
                </a:lnTo>
                <a:lnTo>
                  <a:pt x="439340" y="394620"/>
                </a:lnTo>
                <a:lnTo>
                  <a:pt x="438099" y="393291"/>
                </a:lnTo>
                <a:close/>
              </a:path>
              <a:path w="2995929" h="1146175">
                <a:moveTo>
                  <a:pt x="439340" y="394620"/>
                </a:moveTo>
                <a:lnTo>
                  <a:pt x="439997" y="396406"/>
                </a:lnTo>
                <a:lnTo>
                  <a:pt x="441009" y="396406"/>
                </a:lnTo>
                <a:lnTo>
                  <a:pt x="439340" y="394620"/>
                </a:lnTo>
                <a:close/>
              </a:path>
              <a:path w="2995929" h="1146175">
                <a:moveTo>
                  <a:pt x="438852" y="393291"/>
                </a:moveTo>
                <a:lnTo>
                  <a:pt x="438099" y="393291"/>
                </a:lnTo>
                <a:lnTo>
                  <a:pt x="439340" y="394620"/>
                </a:lnTo>
                <a:lnTo>
                  <a:pt x="438852" y="393291"/>
                </a:lnTo>
                <a:close/>
              </a:path>
              <a:path w="2995929" h="1146175">
                <a:moveTo>
                  <a:pt x="1850476" y="379145"/>
                </a:moveTo>
                <a:lnTo>
                  <a:pt x="1851173" y="380303"/>
                </a:lnTo>
                <a:lnTo>
                  <a:pt x="1852163" y="381166"/>
                </a:lnTo>
                <a:lnTo>
                  <a:pt x="1850476" y="379145"/>
                </a:lnTo>
                <a:close/>
              </a:path>
              <a:path w="2995929" h="1146175">
                <a:moveTo>
                  <a:pt x="1869237" y="379145"/>
                </a:moveTo>
                <a:lnTo>
                  <a:pt x="1850476" y="379145"/>
                </a:lnTo>
                <a:lnTo>
                  <a:pt x="1852163" y="381166"/>
                </a:lnTo>
                <a:lnTo>
                  <a:pt x="1870453" y="381166"/>
                </a:lnTo>
                <a:lnTo>
                  <a:pt x="1869237" y="379145"/>
                </a:lnTo>
                <a:close/>
              </a:path>
              <a:path w="2995929" h="1146175">
                <a:moveTo>
                  <a:pt x="1729851" y="252006"/>
                </a:moveTo>
                <a:lnTo>
                  <a:pt x="1721439" y="252006"/>
                </a:lnTo>
                <a:lnTo>
                  <a:pt x="1718478" y="264602"/>
                </a:lnTo>
                <a:lnTo>
                  <a:pt x="1851173" y="380303"/>
                </a:lnTo>
                <a:lnTo>
                  <a:pt x="1850476" y="379145"/>
                </a:lnTo>
                <a:lnTo>
                  <a:pt x="1869237" y="379145"/>
                </a:lnTo>
                <a:lnTo>
                  <a:pt x="1862142" y="367358"/>
                </a:lnTo>
                <a:lnTo>
                  <a:pt x="1729851" y="252006"/>
                </a:lnTo>
                <a:close/>
              </a:path>
              <a:path w="2995929" h="1146175">
                <a:moveTo>
                  <a:pt x="1721439" y="252006"/>
                </a:moveTo>
                <a:lnTo>
                  <a:pt x="1709632" y="256889"/>
                </a:lnTo>
                <a:lnTo>
                  <a:pt x="1718478" y="264602"/>
                </a:lnTo>
                <a:lnTo>
                  <a:pt x="1721439" y="252006"/>
                </a:lnTo>
                <a:close/>
              </a:path>
              <a:path w="2995929" h="1146175">
                <a:moveTo>
                  <a:pt x="297909" y="14145"/>
                </a:moveTo>
                <a:lnTo>
                  <a:pt x="283557" y="15745"/>
                </a:lnTo>
                <a:lnTo>
                  <a:pt x="292839" y="41007"/>
                </a:lnTo>
                <a:lnTo>
                  <a:pt x="297909" y="14145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1" name="object 820">
            <a:extLst>
              <a:ext uri="{FF2B5EF4-FFF2-40B4-BE49-F238E27FC236}">
                <a16:creationId xmlns:a16="http://schemas.microsoft.com/office/drawing/2014/main" id="{0EEBFB9C-EEB5-43CE-8309-4AA8A72E2DE6}"/>
              </a:ext>
            </a:extLst>
          </p:cNvPr>
          <p:cNvSpPr>
            <a:spLocks/>
          </p:cNvSpPr>
          <p:nvPr/>
        </p:nvSpPr>
        <p:spPr bwMode="auto">
          <a:xfrm>
            <a:off x="6399213" y="2878138"/>
            <a:ext cx="0" cy="163512"/>
          </a:xfrm>
          <a:custGeom>
            <a:avLst/>
            <a:gdLst>
              <a:gd name="T0" fmla="*/ 0 h 163830"/>
              <a:gd name="T1" fmla="*/ 163681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8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2" name="object 821">
            <a:extLst>
              <a:ext uri="{FF2B5EF4-FFF2-40B4-BE49-F238E27FC236}">
                <a16:creationId xmlns:a16="http://schemas.microsoft.com/office/drawing/2014/main" id="{C4C859C1-21CF-4A01-AD20-4080847590BB}"/>
              </a:ext>
            </a:extLst>
          </p:cNvPr>
          <p:cNvSpPr>
            <a:spLocks/>
          </p:cNvSpPr>
          <p:nvPr/>
        </p:nvSpPr>
        <p:spPr bwMode="auto">
          <a:xfrm>
            <a:off x="6399213" y="3041650"/>
            <a:ext cx="0" cy="163513"/>
          </a:xfrm>
          <a:custGeom>
            <a:avLst/>
            <a:gdLst>
              <a:gd name="T0" fmla="*/ 0 h 163830"/>
              <a:gd name="T1" fmla="*/ 163665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6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3" name="object 822">
            <a:extLst>
              <a:ext uri="{FF2B5EF4-FFF2-40B4-BE49-F238E27FC236}">
                <a16:creationId xmlns:a16="http://schemas.microsoft.com/office/drawing/2014/main" id="{BAA5658F-39D3-4CFB-8D09-70C055747D96}"/>
              </a:ext>
            </a:extLst>
          </p:cNvPr>
          <p:cNvSpPr>
            <a:spLocks/>
          </p:cNvSpPr>
          <p:nvPr/>
        </p:nvSpPr>
        <p:spPr bwMode="auto">
          <a:xfrm>
            <a:off x="6378575" y="28781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4" name="object 823">
            <a:extLst>
              <a:ext uri="{FF2B5EF4-FFF2-40B4-BE49-F238E27FC236}">
                <a16:creationId xmlns:a16="http://schemas.microsoft.com/office/drawing/2014/main" id="{0B42C368-9B82-431C-8A0A-96FDCC022622}"/>
              </a:ext>
            </a:extLst>
          </p:cNvPr>
          <p:cNvSpPr>
            <a:spLocks/>
          </p:cNvSpPr>
          <p:nvPr/>
        </p:nvSpPr>
        <p:spPr bwMode="auto">
          <a:xfrm>
            <a:off x="6378575" y="32051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5" name="object 824">
            <a:extLst>
              <a:ext uri="{FF2B5EF4-FFF2-40B4-BE49-F238E27FC236}">
                <a16:creationId xmlns:a16="http://schemas.microsoft.com/office/drawing/2014/main" id="{2C1F169B-1318-4684-8E8D-9F7A3404AFFA}"/>
              </a:ext>
            </a:extLst>
          </p:cNvPr>
          <p:cNvSpPr>
            <a:spLocks/>
          </p:cNvSpPr>
          <p:nvPr/>
        </p:nvSpPr>
        <p:spPr bwMode="auto">
          <a:xfrm>
            <a:off x="6540500" y="2020888"/>
            <a:ext cx="0" cy="269875"/>
          </a:xfrm>
          <a:custGeom>
            <a:avLst/>
            <a:gdLst>
              <a:gd name="T0" fmla="*/ 0 h 269875"/>
              <a:gd name="T1" fmla="*/ 269771 h 2698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9875">
                <a:moveTo>
                  <a:pt x="0" y="0"/>
                </a:moveTo>
                <a:lnTo>
                  <a:pt x="0" y="26977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6" name="object 825">
            <a:extLst>
              <a:ext uri="{FF2B5EF4-FFF2-40B4-BE49-F238E27FC236}">
                <a16:creationId xmlns:a16="http://schemas.microsoft.com/office/drawing/2014/main" id="{B8C33897-82BE-4CD5-92D1-13684CD84E6F}"/>
              </a:ext>
            </a:extLst>
          </p:cNvPr>
          <p:cNvSpPr>
            <a:spLocks/>
          </p:cNvSpPr>
          <p:nvPr/>
        </p:nvSpPr>
        <p:spPr bwMode="auto">
          <a:xfrm>
            <a:off x="6540500" y="2290763"/>
            <a:ext cx="0" cy="217487"/>
          </a:xfrm>
          <a:custGeom>
            <a:avLst/>
            <a:gdLst>
              <a:gd name="T0" fmla="*/ 0 h 216535"/>
              <a:gd name="T1" fmla="*/ 216221 h 216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6535">
                <a:moveTo>
                  <a:pt x="0" y="0"/>
                </a:moveTo>
                <a:lnTo>
                  <a:pt x="0" y="21622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7" name="object 826">
            <a:extLst>
              <a:ext uri="{FF2B5EF4-FFF2-40B4-BE49-F238E27FC236}">
                <a16:creationId xmlns:a16="http://schemas.microsoft.com/office/drawing/2014/main" id="{5CDA499E-D979-49AA-AA37-62EFA8382B1E}"/>
              </a:ext>
            </a:extLst>
          </p:cNvPr>
          <p:cNvSpPr>
            <a:spLocks/>
          </p:cNvSpPr>
          <p:nvPr/>
        </p:nvSpPr>
        <p:spPr bwMode="auto">
          <a:xfrm>
            <a:off x="6519863" y="20208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8" name="object 827">
            <a:extLst>
              <a:ext uri="{FF2B5EF4-FFF2-40B4-BE49-F238E27FC236}">
                <a16:creationId xmlns:a16="http://schemas.microsoft.com/office/drawing/2014/main" id="{26012841-161B-4198-9409-34FC2E24B3D2}"/>
              </a:ext>
            </a:extLst>
          </p:cNvPr>
          <p:cNvSpPr>
            <a:spLocks/>
          </p:cNvSpPr>
          <p:nvPr/>
        </p:nvSpPr>
        <p:spPr bwMode="auto">
          <a:xfrm>
            <a:off x="6519863" y="25066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9" name="object 828">
            <a:extLst>
              <a:ext uri="{FF2B5EF4-FFF2-40B4-BE49-F238E27FC236}">
                <a16:creationId xmlns:a16="http://schemas.microsoft.com/office/drawing/2014/main" id="{D2303501-46ED-489B-8E41-4CFF1A187A2B}"/>
              </a:ext>
            </a:extLst>
          </p:cNvPr>
          <p:cNvSpPr>
            <a:spLocks/>
          </p:cNvSpPr>
          <p:nvPr/>
        </p:nvSpPr>
        <p:spPr bwMode="auto">
          <a:xfrm>
            <a:off x="6683375" y="2540000"/>
            <a:ext cx="0" cy="139700"/>
          </a:xfrm>
          <a:custGeom>
            <a:avLst/>
            <a:gdLst>
              <a:gd name="T0" fmla="*/ 0 h 139700"/>
              <a:gd name="T1" fmla="*/ 139432 h 1397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43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0" name="object 829">
            <a:extLst>
              <a:ext uri="{FF2B5EF4-FFF2-40B4-BE49-F238E27FC236}">
                <a16:creationId xmlns:a16="http://schemas.microsoft.com/office/drawing/2014/main" id="{0A72F556-54ED-4AA7-A761-6A4BB998E8BB}"/>
              </a:ext>
            </a:extLst>
          </p:cNvPr>
          <p:cNvSpPr>
            <a:spLocks/>
          </p:cNvSpPr>
          <p:nvPr/>
        </p:nvSpPr>
        <p:spPr bwMode="auto">
          <a:xfrm>
            <a:off x="6683375" y="2679700"/>
            <a:ext cx="0" cy="95250"/>
          </a:xfrm>
          <a:custGeom>
            <a:avLst/>
            <a:gdLst>
              <a:gd name="T0" fmla="*/ 0 h 96519"/>
              <a:gd name="T1" fmla="*/ 95986 h 965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6519">
                <a:moveTo>
                  <a:pt x="0" y="0"/>
                </a:moveTo>
                <a:lnTo>
                  <a:pt x="0" y="9598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1" name="object 830">
            <a:extLst>
              <a:ext uri="{FF2B5EF4-FFF2-40B4-BE49-F238E27FC236}">
                <a16:creationId xmlns:a16="http://schemas.microsoft.com/office/drawing/2014/main" id="{103AA259-41D5-46C9-BFCF-F3D1E784013B}"/>
              </a:ext>
            </a:extLst>
          </p:cNvPr>
          <p:cNvSpPr>
            <a:spLocks/>
          </p:cNvSpPr>
          <p:nvPr/>
        </p:nvSpPr>
        <p:spPr bwMode="auto">
          <a:xfrm>
            <a:off x="6662738" y="25400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2" name="object 831">
            <a:extLst>
              <a:ext uri="{FF2B5EF4-FFF2-40B4-BE49-F238E27FC236}">
                <a16:creationId xmlns:a16="http://schemas.microsoft.com/office/drawing/2014/main" id="{565980E1-F806-4BF6-8052-89135F5056D4}"/>
              </a:ext>
            </a:extLst>
          </p:cNvPr>
          <p:cNvSpPr>
            <a:spLocks/>
          </p:cNvSpPr>
          <p:nvPr/>
        </p:nvSpPr>
        <p:spPr bwMode="auto">
          <a:xfrm>
            <a:off x="6662738" y="2774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3" name="object 832">
            <a:extLst>
              <a:ext uri="{FF2B5EF4-FFF2-40B4-BE49-F238E27FC236}">
                <a16:creationId xmlns:a16="http://schemas.microsoft.com/office/drawing/2014/main" id="{5112A0CE-AD61-4E2C-B9CB-6329161EF3EE}"/>
              </a:ext>
            </a:extLst>
          </p:cNvPr>
          <p:cNvSpPr>
            <a:spLocks/>
          </p:cNvSpPr>
          <p:nvPr/>
        </p:nvSpPr>
        <p:spPr bwMode="auto">
          <a:xfrm>
            <a:off x="6826250" y="2446338"/>
            <a:ext cx="0" cy="385762"/>
          </a:xfrm>
          <a:custGeom>
            <a:avLst/>
            <a:gdLst>
              <a:gd name="T0" fmla="*/ 0 h 385444"/>
              <a:gd name="T1" fmla="*/ 384955 h 3854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5444">
                <a:moveTo>
                  <a:pt x="0" y="0"/>
                </a:moveTo>
                <a:lnTo>
                  <a:pt x="0" y="38495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4" name="object 833">
            <a:extLst>
              <a:ext uri="{FF2B5EF4-FFF2-40B4-BE49-F238E27FC236}">
                <a16:creationId xmlns:a16="http://schemas.microsoft.com/office/drawing/2014/main" id="{C7B6AC5A-CF75-4821-ACF9-FC0C7F8F2184}"/>
              </a:ext>
            </a:extLst>
          </p:cNvPr>
          <p:cNvSpPr>
            <a:spLocks/>
          </p:cNvSpPr>
          <p:nvPr/>
        </p:nvSpPr>
        <p:spPr bwMode="auto">
          <a:xfrm>
            <a:off x="6826250" y="2832100"/>
            <a:ext cx="0" cy="193675"/>
          </a:xfrm>
          <a:custGeom>
            <a:avLst/>
            <a:gdLst>
              <a:gd name="T0" fmla="*/ 0 h 194310"/>
              <a:gd name="T1" fmla="*/ 193993 h 1943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4310">
                <a:moveTo>
                  <a:pt x="0" y="0"/>
                </a:moveTo>
                <a:lnTo>
                  <a:pt x="0" y="19399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5" name="object 834">
            <a:extLst>
              <a:ext uri="{FF2B5EF4-FFF2-40B4-BE49-F238E27FC236}">
                <a16:creationId xmlns:a16="http://schemas.microsoft.com/office/drawing/2014/main" id="{4522899B-0473-4A55-B8E0-9BC5BFF706A9}"/>
              </a:ext>
            </a:extLst>
          </p:cNvPr>
          <p:cNvSpPr>
            <a:spLocks/>
          </p:cNvSpPr>
          <p:nvPr/>
        </p:nvSpPr>
        <p:spPr bwMode="auto">
          <a:xfrm>
            <a:off x="6805613" y="244633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6" name="object 835">
            <a:extLst>
              <a:ext uri="{FF2B5EF4-FFF2-40B4-BE49-F238E27FC236}">
                <a16:creationId xmlns:a16="http://schemas.microsoft.com/office/drawing/2014/main" id="{07ACFCC6-8F91-4DCC-9BB8-DF36E14A7C60}"/>
              </a:ext>
            </a:extLst>
          </p:cNvPr>
          <p:cNvSpPr>
            <a:spLocks/>
          </p:cNvSpPr>
          <p:nvPr/>
        </p:nvSpPr>
        <p:spPr bwMode="auto">
          <a:xfrm>
            <a:off x="6805613" y="30257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7" name="object 836">
            <a:extLst>
              <a:ext uri="{FF2B5EF4-FFF2-40B4-BE49-F238E27FC236}">
                <a16:creationId xmlns:a16="http://schemas.microsoft.com/office/drawing/2014/main" id="{6C3176B3-EF2D-4F9D-BACB-99286A143312}"/>
              </a:ext>
            </a:extLst>
          </p:cNvPr>
          <p:cNvSpPr>
            <a:spLocks/>
          </p:cNvSpPr>
          <p:nvPr/>
        </p:nvSpPr>
        <p:spPr bwMode="auto">
          <a:xfrm>
            <a:off x="7110413" y="3076575"/>
            <a:ext cx="0" cy="155575"/>
          </a:xfrm>
          <a:custGeom>
            <a:avLst/>
            <a:gdLst>
              <a:gd name="T0" fmla="*/ 0 h 156210"/>
              <a:gd name="T1" fmla="*/ 155581 h 1562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210">
                <a:moveTo>
                  <a:pt x="0" y="0"/>
                </a:moveTo>
                <a:lnTo>
                  <a:pt x="0" y="15558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8" name="object 837">
            <a:extLst>
              <a:ext uri="{FF2B5EF4-FFF2-40B4-BE49-F238E27FC236}">
                <a16:creationId xmlns:a16="http://schemas.microsoft.com/office/drawing/2014/main" id="{89E58F2D-1DF3-41F4-A608-80C9AAD16A05}"/>
              </a:ext>
            </a:extLst>
          </p:cNvPr>
          <p:cNvSpPr>
            <a:spLocks/>
          </p:cNvSpPr>
          <p:nvPr/>
        </p:nvSpPr>
        <p:spPr bwMode="auto">
          <a:xfrm>
            <a:off x="7110413" y="3232150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9" name="object 838">
            <a:extLst>
              <a:ext uri="{FF2B5EF4-FFF2-40B4-BE49-F238E27FC236}">
                <a16:creationId xmlns:a16="http://schemas.microsoft.com/office/drawing/2014/main" id="{E3C8042D-CFEB-4933-A4CC-DC0A3EA255C4}"/>
              </a:ext>
            </a:extLst>
          </p:cNvPr>
          <p:cNvSpPr>
            <a:spLocks/>
          </p:cNvSpPr>
          <p:nvPr/>
        </p:nvSpPr>
        <p:spPr bwMode="auto">
          <a:xfrm>
            <a:off x="7089775" y="3076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0" name="object 839">
            <a:extLst>
              <a:ext uri="{FF2B5EF4-FFF2-40B4-BE49-F238E27FC236}">
                <a16:creationId xmlns:a16="http://schemas.microsoft.com/office/drawing/2014/main" id="{A0A95139-EADA-4F07-8F7F-2857D147872B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1" name="object 840">
            <a:extLst>
              <a:ext uri="{FF2B5EF4-FFF2-40B4-BE49-F238E27FC236}">
                <a16:creationId xmlns:a16="http://schemas.microsoft.com/office/drawing/2014/main" id="{8A720D8A-57A5-4266-B225-F1E17BC9AABA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2" name="object 841">
            <a:extLst>
              <a:ext uri="{FF2B5EF4-FFF2-40B4-BE49-F238E27FC236}">
                <a16:creationId xmlns:a16="http://schemas.microsoft.com/office/drawing/2014/main" id="{1CFC5A44-65B2-4343-8511-C0A24FDE1B58}"/>
              </a:ext>
            </a:extLst>
          </p:cNvPr>
          <p:cNvSpPr>
            <a:spLocks/>
          </p:cNvSpPr>
          <p:nvPr/>
        </p:nvSpPr>
        <p:spPr bwMode="auto">
          <a:xfrm>
            <a:off x="7394575" y="3330575"/>
            <a:ext cx="0" cy="85725"/>
          </a:xfrm>
          <a:custGeom>
            <a:avLst/>
            <a:gdLst>
              <a:gd name="T0" fmla="*/ 0 h 86360"/>
              <a:gd name="T1" fmla="*/ 85882 h 86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6360">
                <a:moveTo>
                  <a:pt x="0" y="0"/>
                </a:moveTo>
                <a:lnTo>
                  <a:pt x="0" y="8588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3" name="object 842">
            <a:extLst>
              <a:ext uri="{FF2B5EF4-FFF2-40B4-BE49-F238E27FC236}">
                <a16:creationId xmlns:a16="http://schemas.microsoft.com/office/drawing/2014/main" id="{5F6A8741-3288-428B-AA3C-25BA16AD35ED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4" name="object 843">
            <a:extLst>
              <a:ext uri="{FF2B5EF4-FFF2-40B4-BE49-F238E27FC236}">
                <a16:creationId xmlns:a16="http://schemas.microsoft.com/office/drawing/2014/main" id="{4BD14D28-ACA4-436F-99CC-F87A6FAD53DE}"/>
              </a:ext>
            </a:extLst>
          </p:cNvPr>
          <p:cNvSpPr>
            <a:spLocks/>
          </p:cNvSpPr>
          <p:nvPr/>
        </p:nvSpPr>
        <p:spPr bwMode="auto">
          <a:xfrm>
            <a:off x="7373938" y="34163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5" name="object 844">
            <a:extLst>
              <a:ext uri="{FF2B5EF4-FFF2-40B4-BE49-F238E27FC236}">
                <a16:creationId xmlns:a16="http://schemas.microsoft.com/office/drawing/2014/main" id="{17B30418-7035-4C52-9C09-CB7F5D2FF1E5}"/>
              </a:ext>
            </a:extLst>
          </p:cNvPr>
          <p:cNvSpPr>
            <a:spLocks/>
          </p:cNvSpPr>
          <p:nvPr/>
        </p:nvSpPr>
        <p:spPr bwMode="auto">
          <a:xfrm>
            <a:off x="7678738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6" name="object 845">
            <a:extLst>
              <a:ext uri="{FF2B5EF4-FFF2-40B4-BE49-F238E27FC236}">
                <a16:creationId xmlns:a16="http://schemas.microsoft.com/office/drawing/2014/main" id="{937C77E9-B097-4A38-8D57-E3CAA919AFC5}"/>
              </a:ext>
            </a:extLst>
          </p:cNvPr>
          <p:cNvSpPr>
            <a:spLocks/>
          </p:cNvSpPr>
          <p:nvPr/>
        </p:nvSpPr>
        <p:spPr bwMode="auto">
          <a:xfrm>
            <a:off x="7678738" y="3370263"/>
            <a:ext cx="0" cy="46037"/>
          </a:xfrm>
          <a:custGeom>
            <a:avLst/>
            <a:gdLst>
              <a:gd name="T0" fmla="*/ 0 h 45720"/>
              <a:gd name="T1" fmla="*/ 45467 h 457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20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7" name="object 846">
            <a:extLst>
              <a:ext uri="{FF2B5EF4-FFF2-40B4-BE49-F238E27FC236}">
                <a16:creationId xmlns:a16="http://schemas.microsoft.com/office/drawing/2014/main" id="{800CDA84-C915-4110-8960-16C61E96C9E4}"/>
              </a:ext>
            </a:extLst>
          </p:cNvPr>
          <p:cNvSpPr>
            <a:spLocks/>
          </p:cNvSpPr>
          <p:nvPr/>
        </p:nvSpPr>
        <p:spPr bwMode="auto">
          <a:xfrm>
            <a:off x="7658100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8" name="object 847">
            <a:extLst>
              <a:ext uri="{FF2B5EF4-FFF2-40B4-BE49-F238E27FC236}">
                <a16:creationId xmlns:a16="http://schemas.microsoft.com/office/drawing/2014/main" id="{61278AEB-F3DC-4942-B259-28734BA9E8D2}"/>
              </a:ext>
            </a:extLst>
          </p:cNvPr>
          <p:cNvSpPr>
            <a:spLocks/>
          </p:cNvSpPr>
          <p:nvPr/>
        </p:nvSpPr>
        <p:spPr bwMode="auto">
          <a:xfrm>
            <a:off x="7658100" y="34163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9" name="object 848">
            <a:extLst>
              <a:ext uri="{FF2B5EF4-FFF2-40B4-BE49-F238E27FC236}">
                <a16:creationId xmlns:a16="http://schemas.microsoft.com/office/drawing/2014/main" id="{4EEF0EB7-5AA6-4B31-BCE9-C8A89F030890}"/>
              </a:ext>
            </a:extLst>
          </p:cNvPr>
          <p:cNvSpPr>
            <a:spLocks/>
          </p:cNvSpPr>
          <p:nvPr/>
        </p:nvSpPr>
        <p:spPr bwMode="auto">
          <a:xfrm>
            <a:off x="7821613" y="2982913"/>
            <a:ext cx="0" cy="152400"/>
          </a:xfrm>
          <a:custGeom>
            <a:avLst/>
            <a:gdLst>
              <a:gd name="T0" fmla="*/ 0 h 153035"/>
              <a:gd name="T1" fmla="*/ 152567 h 1530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3035">
                <a:moveTo>
                  <a:pt x="0" y="0"/>
                </a:moveTo>
                <a:lnTo>
                  <a:pt x="0" y="1525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0" name="object 849">
            <a:extLst>
              <a:ext uri="{FF2B5EF4-FFF2-40B4-BE49-F238E27FC236}">
                <a16:creationId xmlns:a16="http://schemas.microsoft.com/office/drawing/2014/main" id="{28D5A4DA-F848-4511-91D8-D4CD821A7EDB}"/>
              </a:ext>
            </a:extLst>
          </p:cNvPr>
          <p:cNvSpPr>
            <a:spLocks/>
          </p:cNvSpPr>
          <p:nvPr/>
        </p:nvSpPr>
        <p:spPr bwMode="auto">
          <a:xfrm>
            <a:off x="7821613" y="3135313"/>
            <a:ext cx="0" cy="158750"/>
          </a:xfrm>
          <a:custGeom>
            <a:avLst/>
            <a:gdLst>
              <a:gd name="T0" fmla="*/ 0 h 160020"/>
              <a:gd name="T1" fmla="*/ 159623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2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1" name="object 850">
            <a:extLst>
              <a:ext uri="{FF2B5EF4-FFF2-40B4-BE49-F238E27FC236}">
                <a16:creationId xmlns:a16="http://schemas.microsoft.com/office/drawing/2014/main" id="{A9F52038-0B71-4E59-BFB7-70FE917D1335}"/>
              </a:ext>
            </a:extLst>
          </p:cNvPr>
          <p:cNvSpPr>
            <a:spLocks/>
          </p:cNvSpPr>
          <p:nvPr/>
        </p:nvSpPr>
        <p:spPr bwMode="auto">
          <a:xfrm>
            <a:off x="7800975" y="29829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2" name="object 851">
            <a:extLst>
              <a:ext uri="{FF2B5EF4-FFF2-40B4-BE49-F238E27FC236}">
                <a16:creationId xmlns:a16="http://schemas.microsoft.com/office/drawing/2014/main" id="{8DBAC570-603C-45F0-8052-0511865991B6}"/>
              </a:ext>
            </a:extLst>
          </p:cNvPr>
          <p:cNvSpPr>
            <a:spLocks/>
          </p:cNvSpPr>
          <p:nvPr/>
        </p:nvSpPr>
        <p:spPr bwMode="auto">
          <a:xfrm>
            <a:off x="7800975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3" name="object 852">
            <a:extLst>
              <a:ext uri="{FF2B5EF4-FFF2-40B4-BE49-F238E27FC236}">
                <a16:creationId xmlns:a16="http://schemas.microsoft.com/office/drawing/2014/main" id="{A7796F8D-7C0C-4D36-9614-B699BF9C0567}"/>
              </a:ext>
            </a:extLst>
          </p:cNvPr>
          <p:cNvSpPr>
            <a:spLocks/>
          </p:cNvSpPr>
          <p:nvPr/>
        </p:nvSpPr>
        <p:spPr bwMode="auto">
          <a:xfrm>
            <a:off x="7964488" y="2239963"/>
            <a:ext cx="0" cy="288925"/>
          </a:xfrm>
          <a:custGeom>
            <a:avLst/>
            <a:gdLst>
              <a:gd name="T0" fmla="*/ 0 h 289560"/>
              <a:gd name="T1" fmla="*/ 288969 h 289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9560">
                <a:moveTo>
                  <a:pt x="0" y="0"/>
                </a:moveTo>
                <a:lnTo>
                  <a:pt x="0" y="28896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4" name="object 853">
            <a:extLst>
              <a:ext uri="{FF2B5EF4-FFF2-40B4-BE49-F238E27FC236}">
                <a16:creationId xmlns:a16="http://schemas.microsoft.com/office/drawing/2014/main" id="{CBCBEC2B-E53F-4D30-95CA-E9971C7D1990}"/>
              </a:ext>
            </a:extLst>
          </p:cNvPr>
          <p:cNvSpPr>
            <a:spLocks/>
          </p:cNvSpPr>
          <p:nvPr/>
        </p:nvSpPr>
        <p:spPr bwMode="auto">
          <a:xfrm>
            <a:off x="7964488" y="2528888"/>
            <a:ext cx="0" cy="157162"/>
          </a:xfrm>
          <a:custGeom>
            <a:avLst/>
            <a:gdLst>
              <a:gd name="T0" fmla="*/ 0 h 156844"/>
              <a:gd name="T1" fmla="*/ 156609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60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5" name="object 854">
            <a:extLst>
              <a:ext uri="{FF2B5EF4-FFF2-40B4-BE49-F238E27FC236}">
                <a16:creationId xmlns:a16="http://schemas.microsoft.com/office/drawing/2014/main" id="{CDF0B117-39D0-4793-A197-184F274E7738}"/>
              </a:ext>
            </a:extLst>
          </p:cNvPr>
          <p:cNvSpPr>
            <a:spLocks/>
          </p:cNvSpPr>
          <p:nvPr/>
        </p:nvSpPr>
        <p:spPr bwMode="auto">
          <a:xfrm>
            <a:off x="7943850" y="22399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6" name="object 855">
            <a:extLst>
              <a:ext uri="{FF2B5EF4-FFF2-40B4-BE49-F238E27FC236}">
                <a16:creationId xmlns:a16="http://schemas.microsoft.com/office/drawing/2014/main" id="{9024A5A4-E1CA-457F-820A-DF430A0F293A}"/>
              </a:ext>
            </a:extLst>
          </p:cNvPr>
          <p:cNvSpPr>
            <a:spLocks/>
          </p:cNvSpPr>
          <p:nvPr/>
        </p:nvSpPr>
        <p:spPr bwMode="auto">
          <a:xfrm>
            <a:off x="7943850" y="26844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7" name="object 856">
            <a:extLst>
              <a:ext uri="{FF2B5EF4-FFF2-40B4-BE49-F238E27FC236}">
                <a16:creationId xmlns:a16="http://schemas.microsoft.com/office/drawing/2014/main" id="{D0D00C6D-2A27-4927-9401-C5BFA17A57E9}"/>
              </a:ext>
            </a:extLst>
          </p:cNvPr>
          <p:cNvSpPr>
            <a:spLocks/>
          </p:cNvSpPr>
          <p:nvPr/>
        </p:nvSpPr>
        <p:spPr bwMode="auto">
          <a:xfrm>
            <a:off x="8107363" y="2562225"/>
            <a:ext cx="0" cy="90488"/>
          </a:xfrm>
          <a:custGeom>
            <a:avLst/>
            <a:gdLst>
              <a:gd name="T0" fmla="*/ 0 h 91439"/>
              <a:gd name="T1" fmla="*/ 90934 h 91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1439">
                <a:moveTo>
                  <a:pt x="0" y="0"/>
                </a:moveTo>
                <a:lnTo>
                  <a:pt x="0" y="9093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8" name="object 857">
            <a:extLst>
              <a:ext uri="{FF2B5EF4-FFF2-40B4-BE49-F238E27FC236}">
                <a16:creationId xmlns:a16="http://schemas.microsoft.com/office/drawing/2014/main" id="{BA46F205-224C-4558-893B-E7102DAC05A2}"/>
              </a:ext>
            </a:extLst>
          </p:cNvPr>
          <p:cNvSpPr>
            <a:spLocks/>
          </p:cNvSpPr>
          <p:nvPr/>
        </p:nvSpPr>
        <p:spPr bwMode="auto">
          <a:xfrm>
            <a:off x="8107363" y="2652713"/>
            <a:ext cx="0" cy="146050"/>
          </a:xfrm>
          <a:custGeom>
            <a:avLst/>
            <a:gdLst>
              <a:gd name="T0" fmla="*/ 0 h 146050"/>
              <a:gd name="T1" fmla="*/ 145494 h 1460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6050">
                <a:moveTo>
                  <a:pt x="0" y="0"/>
                </a:moveTo>
                <a:lnTo>
                  <a:pt x="0" y="14549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9" name="object 858">
            <a:extLst>
              <a:ext uri="{FF2B5EF4-FFF2-40B4-BE49-F238E27FC236}">
                <a16:creationId xmlns:a16="http://schemas.microsoft.com/office/drawing/2014/main" id="{40C25B9A-C650-4AFA-9899-ED58BF801ABC}"/>
              </a:ext>
            </a:extLst>
          </p:cNvPr>
          <p:cNvSpPr>
            <a:spLocks/>
          </p:cNvSpPr>
          <p:nvPr/>
        </p:nvSpPr>
        <p:spPr bwMode="auto">
          <a:xfrm>
            <a:off x="8086725" y="256222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0" name="object 859">
            <a:extLst>
              <a:ext uri="{FF2B5EF4-FFF2-40B4-BE49-F238E27FC236}">
                <a16:creationId xmlns:a16="http://schemas.microsoft.com/office/drawing/2014/main" id="{E409D57D-9D99-41AE-8870-34F680F4CFBE}"/>
              </a:ext>
            </a:extLst>
          </p:cNvPr>
          <p:cNvSpPr>
            <a:spLocks/>
          </p:cNvSpPr>
          <p:nvPr/>
        </p:nvSpPr>
        <p:spPr bwMode="auto">
          <a:xfrm>
            <a:off x="8086725" y="27987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1" name="object 860">
            <a:extLst>
              <a:ext uri="{FF2B5EF4-FFF2-40B4-BE49-F238E27FC236}">
                <a16:creationId xmlns:a16="http://schemas.microsoft.com/office/drawing/2014/main" id="{BB6083C7-000E-47B0-827A-28D11E262421}"/>
              </a:ext>
            </a:extLst>
          </p:cNvPr>
          <p:cNvSpPr>
            <a:spLocks/>
          </p:cNvSpPr>
          <p:nvPr/>
        </p:nvSpPr>
        <p:spPr bwMode="auto">
          <a:xfrm>
            <a:off x="8248650" y="2814638"/>
            <a:ext cx="0" cy="74612"/>
          </a:xfrm>
          <a:custGeom>
            <a:avLst/>
            <a:gdLst>
              <a:gd name="T0" fmla="*/ 0 h 74294"/>
              <a:gd name="T1" fmla="*/ 73757 h 742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294">
                <a:moveTo>
                  <a:pt x="0" y="0"/>
                </a:moveTo>
                <a:lnTo>
                  <a:pt x="0" y="7375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2" name="object 861">
            <a:extLst>
              <a:ext uri="{FF2B5EF4-FFF2-40B4-BE49-F238E27FC236}">
                <a16:creationId xmlns:a16="http://schemas.microsoft.com/office/drawing/2014/main" id="{3D679E49-CAFF-42BB-962F-5A81FAB35407}"/>
              </a:ext>
            </a:extLst>
          </p:cNvPr>
          <p:cNvSpPr>
            <a:spLocks/>
          </p:cNvSpPr>
          <p:nvPr/>
        </p:nvSpPr>
        <p:spPr bwMode="auto">
          <a:xfrm>
            <a:off x="8248650" y="2887663"/>
            <a:ext cx="0" cy="123825"/>
          </a:xfrm>
          <a:custGeom>
            <a:avLst/>
            <a:gdLst>
              <a:gd name="T0" fmla="*/ 0 h 122555"/>
              <a:gd name="T1" fmla="*/ 122256 h 1225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2555">
                <a:moveTo>
                  <a:pt x="0" y="0"/>
                </a:moveTo>
                <a:lnTo>
                  <a:pt x="0" y="12225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3" name="object 862">
            <a:extLst>
              <a:ext uri="{FF2B5EF4-FFF2-40B4-BE49-F238E27FC236}">
                <a16:creationId xmlns:a16="http://schemas.microsoft.com/office/drawing/2014/main" id="{09747A1A-D1C3-4369-B611-CAB609686327}"/>
              </a:ext>
            </a:extLst>
          </p:cNvPr>
          <p:cNvSpPr>
            <a:spLocks/>
          </p:cNvSpPr>
          <p:nvPr/>
        </p:nvSpPr>
        <p:spPr bwMode="auto">
          <a:xfrm>
            <a:off x="8228013" y="28146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4" name="object 863">
            <a:extLst>
              <a:ext uri="{FF2B5EF4-FFF2-40B4-BE49-F238E27FC236}">
                <a16:creationId xmlns:a16="http://schemas.microsoft.com/office/drawing/2014/main" id="{95FA5579-F707-4A96-9771-DFA57DC66877}"/>
              </a:ext>
            </a:extLst>
          </p:cNvPr>
          <p:cNvSpPr>
            <a:spLocks/>
          </p:cNvSpPr>
          <p:nvPr/>
        </p:nvSpPr>
        <p:spPr bwMode="auto">
          <a:xfrm>
            <a:off x="8228013" y="30099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5" name="object 864">
            <a:extLst>
              <a:ext uri="{FF2B5EF4-FFF2-40B4-BE49-F238E27FC236}">
                <a16:creationId xmlns:a16="http://schemas.microsoft.com/office/drawing/2014/main" id="{1912C7F9-3F63-425B-BF83-098B57EFF9CA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82550"/>
          </a:xfrm>
          <a:custGeom>
            <a:avLst/>
            <a:gdLst>
              <a:gd name="T0" fmla="*/ 0 h 81914"/>
              <a:gd name="T1" fmla="*/ 81840 h 819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8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6" name="object 865">
            <a:extLst>
              <a:ext uri="{FF2B5EF4-FFF2-40B4-BE49-F238E27FC236}">
                <a16:creationId xmlns:a16="http://schemas.microsoft.com/office/drawing/2014/main" id="{1BBAA010-C8FE-4205-85FD-47F24F234EFE}"/>
              </a:ext>
            </a:extLst>
          </p:cNvPr>
          <p:cNvSpPr>
            <a:spLocks/>
          </p:cNvSpPr>
          <p:nvPr/>
        </p:nvSpPr>
        <p:spPr bwMode="auto">
          <a:xfrm>
            <a:off x="8532813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7" name="object 866">
            <a:extLst>
              <a:ext uri="{FF2B5EF4-FFF2-40B4-BE49-F238E27FC236}">
                <a16:creationId xmlns:a16="http://schemas.microsoft.com/office/drawing/2014/main" id="{BA39DBCA-B4A6-4077-9325-3B500739D635}"/>
              </a:ext>
            </a:extLst>
          </p:cNvPr>
          <p:cNvSpPr>
            <a:spLocks/>
          </p:cNvSpPr>
          <p:nvPr/>
        </p:nvSpPr>
        <p:spPr bwMode="auto">
          <a:xfrm>
            <a:off x="8513763" y="31797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8" name="object 867">
            <a:extLst>
              <a:ext uri="{FF2B5EF4-FFF2-40B4-BE49-F238E27FC236}">
                <a16:creationId xmlns:a16="http://schemas.microsoft.com/office/drawing/2014/main" id="{944382D8-F67A-4D91-9E27-14D609002428}"/>
              </a:ext>
            </a:extLst>
          </p:cNvPr>
          <p:cNvSpPr>
            <a:spLocks/>
          </p:cNvSpPr>
          <p:nvPr/>
        </p:nvSpPr>
        <p:spPr bwMode="auto">
          <a:xfrm>
            <a:off x="8513763" y="33702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9" name="object 868">
            <a:extLst>
              <a:ext uri="{FF2B5EF4-FFF2-40B4-BE49-F238E27FC236}">
                <a16:creationId xmlns:a16="http://schemas.microsoft.com/office/drawing/2014/main" id="{417B3BD6-914C-403A-9831-AB74E930D23B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46037"/>
          </a:xfrm>
          <a:custGeom>
            <a:avLst/>
            <a:gdLst>
              <a:gd name="T0" fmla="*/ 0 h 45720"/>
              <a:gd name="T1" fmla="*/ 45467 h 457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20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0" name="object 869">
            <a:extLst>
              <a:ext uri="{FF2B5EF4-FFF2-40B4-BE49-F238E27FC236}">
                <a16:creationId xmlns:a16="http://schemas.microsoft.com/office/drawing/2014/main" id="{4E41A23C-8537-45FD-92C4-217165E84D2E}"/>
              </a:ext>
            </a:extLst>
          </p:cNvPr>
          <p:cNvSpPr>
            <a:spLocks/>
          </p:cNvSpPr>
          <p:nvPr/>
        </p:nvSpPr>
        <p:spPr bwMode="auto">
          <a:xfrm>
            <a:off x="8816975" y="341630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1" name="object 870">
            <a:extLst>
              <a:ext uri="{FF2B5EF4-FFF2-40B4-BE49-F238E27FC236}">
                <a16:creationId xmlns:a16="http://schemas.microsoft.com/office/drawing/2014/main" id="{78BD7B39-1A39-4DBE-83F9-4443A985754D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2" name="object 871">
            <a:extLst>
              <a:ext uri="{FF2B5EF4-FFF2-40B4-BE49-F238E27FC236}">
                <a16:creationId xmlns:a16="http://schemas.microsoft.com/office/drawing/2014/main" id="{23981BE1-25A8-4DCE-9E42-7CF98B21F44C}"/>
              </a:ext>
            </a:extLst>
          </p:cNvPr>
          <p:cNvSpPr>
            <a:spLocks/>
          </p:cNvSpPr>
          <p:nvPr/>
        </p:nvSpPr>
        <p:spPr bwMode="auto">
          <a:xfrm>
            <a:off x="879792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3" name="object 872">
            <a:extLst>
              <a:ext uri="{FF2B5EF4-FFF2-40B4-BE49-F238E27FC236}">
                <a16:creationId xmlns:a16="http://schemas.microsoft.com/office/drawing/2014/main" id="{B433E575-8ABF-4FDF-93C0-14CCDB47B0F9}"/>
              </a:ext>
            </a:extLst>
          </p:cNvPr>
          <p:cNvSpPr>
            <a:spLocks/>
          </p:cNvSpPr>
          <p:nvPr/>
        </p:nvSpPr>
        <p:spPr bwMode="auto">
          <a:xfrm>
            <a:off x="9245600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4" name="object 873">
            <a:extLst>
              <a:ext uri="{FF2B5EF4-FFF2-40B4-BE49-F238E27FC236}">
                <a16:creationId xmlns:a16="http://schemas.microsoft.com/office/drawing/2014/main" id="{7249F8CC-3DC8-4DB8-842D-B1C7E8B7F564}"/>
              </a:ext>
            </a:extLst>
          </p:cNvPr>
          <p:cNvSpPr>
            <a:spLocks/>
          </p:cNvSpPr>
          <p:nvPr/>
        </p:nvSpPr>
        <p:spPr bwMode="auto">
          <a:xfrm>
            <a:off x="9245600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5" name="object 874">
            <a:extLst>
              <a:ext uri="{FF2B5EF4-FFF2-40B4-BE49-F238E27FC236}">
                <a16:creationId xmlns:a16="http://schemas.microsoft.com/office/drawing/2014/main" id="{A3800062-0F41-47F2-AA8A-0C3D507CF9F9}"/>
              </a:ext>
            </a:extLst>
          </p:cNvPr>
          <p:cNvSpPr>
            <a:spLocks/>
          </p:cNvSpPr>
          <p:nvPr/>
        </p:nvSpPr>
        <p:spPr bwMode="auto">
          <a:xfrm>
            <a:off x="9224963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6" name="object 875">
            <a:extLst>
              <a:ext uri="{FF2B5EF4-FFF2-40B4-BE49-F238E27FC236}">
                <a16:creationId xmlns:a16="http://schemas.microsoft.com/office/drawing/2014/main" id="{55FF379A-A5F6-4E90-9EDC-F6AF94FB19E1}"/>
              </a:ext>
            </a:extLst>
          </p:cNvPr>
          <p:cNvSpPr>
            <a:spLocks/>
          </p:cNvSpPr>
          <p:nvPr/>
        </p:nvSpPr>
        <p:spPr bwMode="auto">
          <a:xfrm>
            <a:off x="9224963" y="35306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7" name="object 876">
            <a:extLst>
              <a:ext uri="{FF2B5EF4-FFF2-40B4-BE49-F238E27FC236}">
                <a16:creationId xmlns:a16="http://schemas.microsoft.com/office/drawing/2014/main" id="{FA24FF54-93D5-4883-A65D-6930ACB27717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8" name="object 877">
            <a:extLst>
              <a:ext uri="{FF2B5EF4-FFF2-40B4-BE49-F238E27FC236}">
                <a16:creationId xmlns:a16="http://schemas.microsoft.com/office/drawing/2014/main" id="{D9EB68DF-04C5-402A-95D7-085B299BB58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9" name="object 878">
            <a:extLst>
              <a:ext uri="{FF2B5EF4-FFF2-40B4-BE49-F238E27FC236}">
                <a16:creationId xmlns:a16="http://schemas.microsoft.com/office/drawing/2014/main" id="{39BAF94C-FF85-402E-ADF2-375D0CF1B87E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40482 w 40639"/>
              <a:gd name="T1" fmla="*/ 0 h 48894"/>
              <a:gd name="T2" fmla="*/ 0 w 40639"/>
              <a:gd name="T3" fmla="*/ 0 h 48894"/>
              <a:gd name="T4" fmla="*/ 20241 w 40639"/>
              <a:gd name="T5" fmla="*/ 48498 h 48894"/>
              <a:gd name="T6" fmla="*/ 40482 w 40639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0" name="object 879">
            <a:extLst>
              <a:ext uri="{FF2B5EF4-FFF2-40B4-BE49-F238E27FC236}">
                <a16:creationId xmlns:a16="http://schemas.microsoft.com/office/drawing/2014/main" id="{FDB6BE7E-2AAC-44DE-8199-9751B365AFA1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0 h 48894"/>
              <a:gd name="T2" fmla="*/ 40482 w 40639"/>
              <a:gd name="T3" fmla="*/ 0 h 48894"/>
              <a:gd name="T4" fmla="*/ 20241 w 40639"/>
              <a:gd name="T5" fmla="*/ 48498 h 48894"/>
              <a:gd name="T6" fmla="*/ 0 w 40639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1" name="object 880">
            <a:extLst>
              <a:ext uri="{FF2B5EF4-FFF2-40B4-BE49-F238E27FC236}">
                <a16:creationId xmlns:a16="http://schemas.microsoft.com/office/drawing/2014/main" id="{C2851D42-6BB9-4E7E-922B-5BFE2EB843C4}"/>
              </a:ext>
            </a:extLst>
          </p:cNvPr>
          <p:cNvSpPr>
            <a:spLocks/>
          </p:cNvSpPr>
          <p:nvPr/>
        </p:nvSpPr>
        <p:spPr bwMode="auto">
          <a:xfrm>
            <a:off x="6519863" y="22669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2" name="object 881">
            <a:extLst>
              <a:ext uri="{FF2B5EF4-FFF2-40B4-BE49-F238E27FC236}">
                <a16:creationId xmlns:a16="http://schemas.microsoft.com/office/drawing/2014/main" id="{271291CE-AE14-43B1-811C-E7390C4EAD87}"/>
              </a:ext>
            </a:extLst>
          </p:cNvPr>
          <p:cNvSpPr>
            <a:spLocks/>
          </p:cNvSpPr>
          <p:nvPr/>
        </p:nvSpPr>
        <p:spPr bwMode="auto">
          <a:xfrm>
            <a:off x="6519863" y="22669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3" name="object 882">
            <a:extLst>
              <a:ext uri="{FF2B5EF4-FFF2-40B4-BE49-F238E27FC236}">
                <a16:creationId xmlns:a16="http://schemas.microsoft.com/office/drawing/2014/main" id="{634E555C-C8FF-46D7-A0C4-1C910C8A7DF7}"/>
              </a:ext>
            </a:extLst>
          </p:cNvPr>
          <p:cNvSpPr>
            <a:spLocks/>
          </p:cNvSpPr>
          <p:nvPr/>
        </p:nvSpPr>
        <p:spPr bwMode="auto">
          <a:xfrm>
            <a:off x="6662738" y="265430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4" name="object 883">
            <a:extLst>
              <a:ext uri="{FF2B5EF4-FFF2-40B4-BE49-F238E27FC236}">
                <a16:creationId xmlns:a16="http://schemas.microsoft.com/office/drawing/2014/main" id="{C98D580F-40EE-4AB9-B660-D3941D6526A1}"/>
              </a:ext>
            </a:extLst>
          </p:cNvPr>
          <p:cNvSpPr>
            <a:spLocks/>
          </p:cNvSpPr>
          <p:nvPr/>
        </p:nvSpPr>
        <p:spPr bwMode="auto">
          <a:xfrm>
            <a:off x="6662738" y="265430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5" name="object 884">
            <a:extLst>
              <a:ext uri="{FF2B5EF4-FFF2-40B4-BE49-F238E27FC236}">
                <a16:creationId xmlns:a16="http://schemas.microsoft.com/office/drawing/2014/main" id="{646A6A76-802F-460D-A28D-CBC20857517C}"/>
              </a:ext>
            </a:extLst>
          </p:cNvPr>
          <p:cNvSpPr>
            <a:spLocks/>
          </p:cNvSpPr>
          <p:nvPr/>
        </p:nvSpPr>
        <p:spPr bwMode="auto">
          <a:xfrm>
            <a:off x="6805613" y="2806700"/>
            <a:ext cx="39687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6" name="object 885">
            <a:extLst>
              <a:ext uri="{FF2B5EF4-FFF2-40B4-BE49-F238E27FC236}">
                <a16:creationId xmlns:a16="http://schemas.microsoft.com/office/drawing/2014/main" id="{89392000-0111-4239-9EC5-435E6C5EEDF1}"/>
              </a:ext>
            </a:extLst>
          </p:cNvPr>
          <p:cNvSpPr>
            <a:spLocks/>
          </p:cNvSpPr>
          <p:nvPr/>
        </p:nvSpPr>
        <p:spPr bwMode="auto">
          <a:xfrm>
            <a:off x="6805613" y="2806700"/>
            <a:ext cx="39687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7" name="object 886">
            <a:extLst>
              <a:ext uri="{FF2B5EF4-FFF2-40B4-BE49-F238E27FC236}">
                <a16:creationId xmlns:a16="http://schemas.microsoft.com/office/drawing/2014/main" id="{F66E14E5-7179-4605-A15A-4F4ACBBD7583}"/>
              </a:ext>
            </a:extLst>
          </p:cNvPr>
          <p:cNvSpPr>
            <a:spLocks/>
          </p:cNvSpPr>
          <p:nvPr/>
        </p:nvSpPr>
        <p:spPr bwMode="auto">
          <a:xfrm>
            <a:off x="7089775" y="3208338"/>
            <a:ext cx="39688" cy="47625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8" name="object 887">
            <a:extLst>
              <a:ext uri="{FF2B5EF4-FFF2-40B4-BE49-F238E27FC236}">
                <a16:creationId xmlns:a16="http://schemas.microsoft.com/office/drawing/2014/main" id="{326DB55E-7517-4D86-BA6A-82EDF8AE2458}"/>
              </a:ext>
            </a:extLst>
          </p:cNvPr>
          <p:cNvSpPr>
            <a:spLocks/>
          </p:cNvSpPr>
          <p:nvPr/>
        </p:nvSpPr>
        <p:spPr bwMode="auto">
          <a:xfrm>
            <a:off x="7089775" y="3208338"/>
            <a:ext cx="39688" cy="47625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9" name="object 888">
            <a:extLst>
              <a:ext uri="{FF2B5EF4-FFF2-40B4-BE49-F238E27FC236}">
                <a16:creationId xmlns:a16="http://schemas.microsoft.com/office/drawing/2014/main" id="{B5BF3C63-132E-4508-AE87-B10772EBBF24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0" name="object 889">
            <a:extLst>
              <a:ext uri="{FF2B5EF4-FFF2-40B4-BE49-F238E27FC236}">
                <a16:creationId xmlns:a16="http://schemas.microsoft.com/office/drawing/2014/main" id="{7CF4518A-E4CF-4758-B00A-3B71D46E468F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1" name="object 890">
            <a:extLst>
              <a:ext uri="{FF2B5EF4-FFF2-40B4-BE49-F238E27FC236}">
                <a16:creationId xmlns:a16="http://schemas.microsoft.com/office/drawing/2014/main" id="{E92D8468-96B0-4753-8909-1328893CC2CD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2" name="object 891">
            <a:extLst>
              <a:ext uri="{FF2B5EF4-FFF2-40B4-BE49-F238E27FC236}">
                <a16:creationId xmlns:a16="http://schemas.microsoft.com/office/drawing/2014/main" id="{3D6EE9B7-C9FE-491F-88F6-A33D1E65DD0A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3" name="object 892">
            <a:extLst>
              <a:ext uri="{FF2B5EF4-FFF2-40B4-BE49-F238E27FC236}">
                <a16:creationId xmlns:a16="http://schemas.microsoft.com/office/drawing/2014/main" id="{51843F51-FC6B-419F-9BD3-E20013256CFE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4" name="object 893">
            <a:extLst>
              <a:ext uri="{FF2B5EF4-FFF2-40B4-BE49-F238E27FC236}">
                <a16:creationId xmlns:a16="http://schemas.microsoft.com/office/drawing/2014/main" id="{F3F1A1E6-867A-4B82-BEC2-84EB76D301B6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5" name="object 894">
            <a:extLst>
              <a:ext uri="{FF2B5EF4-FFF2-40B4-BE49-F238E27FC236}">
                <a16:creationId xmlns:a16="http://schemas.microsoft.com/office/drawing/2014/main" id="{48E9418E-1EE6-4143-8DFA-0D5B9164EC3F}"/>
              </a:ext>
            </a:extLst>
          </p:cNvPr>
          <p:cNvSpPr>
            <a:spLocks/>
          </p:cNvSpPr>
          <p:nvPr/>
        </p:nvSpPr>
        <p:spPr bwMode="auto">
          <a:xfrm>
            <a:off x="7943850" y="2505075"/>
            <a:ext cx="41275" cy="47625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6" name="object 895">
            <a:extLst>
              <a:ext uri="{FF2B5EF4-FFF2-40B4-BE49-F238E27FC236}">
                <a16:creationId xmlns:a16="http://schemas.microsoft.com/office/drawing/2014/main" id="{25C83854-3DD4-4311-AC9E-F30849C1FD16}"/>
              </a:ext>
            </a:extLst>
          </p:cNvPr>
          <p:cNvSpPr>
            <a:spLocks/>
          </p:cNvSpPr>
          <p:nvPr/>
        </p:nvSpPr>
        <p:spPr bwMode="auto">
          <a:xfrm>
            <a:off x="7943850" y="2505075"/>
            <a:ext cx="41275" cy="47625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7" name="object 896">
            <a:extLst>
              <a:ext uri="{FF2B5EF4-FFF2-40B4-BE49-F238E27FC236}">
                <a16:creationId xmlns:a16="http://schemas.microsoft.com/office/drawing/2014/main" id="{0FD51550-CA83-4B81-AC4E-CD67A6E0BCAA}"/>
              </a:ext>
            </a:extLst>
          </p:cNvPr>
          <p:cNvSpPr>
            <a:spLocks/>
          </p:cNvSpPr>
          <p:nvPr/>
        </p:nvSpPr>
        <p:spPr bwMode="auto">
          <a:xfrm>
            <a:off x="8086725" y="2628900"/>
            <a:ext cx="39688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8" name="object 897">
            <a:extLst>
              <a:ext uri="{FF2B5EF4-FFF2-40B4-BE49-F238E27FC236}">
                <a16:creationId xmlns:a16="http://schemas.microsoft.com/office/drawing/2014/main" id="{AAFBE445-51A3-4A46-A84F-D886226EB071}"/>
              </a:ext>
            </a:extLst>
          </p:cNvPr>
          <p:cNvSpPr>
            <a:spLocks/>
          </p:cNvSpPr>
          <p:nvPr/>
        </p:nvSpPr>
        <p:spPr bwMode="auto">
          <a:xfrm>
            <a:off x="8086725" y="2628900"/>
            <a:ext cx="39688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9" name="object 898">
            <a:extLst>
              <a:ext uri="{FF2B5EF4-FFF2-40B4-BE49-F238E27FC236}">
                <a16:creationId xmlns:a16="http://schemas.microsoft.com/office/drawing/2014/main" id="{83B6F180-C104-431D-A80E-B8E3CA3CAD73}"/>
              </a:ext>
            </a:extLst>
          </p:cNvPr>
          <p:cNvSpPr>
            <a:spLocks/>
          </p:cNvSpPr>
          <p:nvPr/>
        </p:nvSpPr>
        <p:spPr bwMode="auto">
          <a:xfrm>
            <a:off x="8228013" y="28638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0" name="object 899">
            <a:extLst>
              <a:ext uri="{FF2B5EF4-FFF2-40B4-BE49-F238E27FC236}">
                <a16:creationId xmlns:a16="http://schemas.microsoft.com/office/drawing/2014/main" id="{54B670BD-5533-4918-A6C0-2314666893D2}"/>
              </a:ext>
            </a:extLst>
          </p:cNvPr>
          <p:cNvSpPr>
            <a:spLocks/>
          </p:cNvSpPr>
          <p:nvPr/>
        </p:nvSpPr>
        <p:spPr bwMode="auto">
          <a:xfrm>
            <a:off x="8228013" y="28638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1" name="object 900">
            <a:extLst>
              <a:ext uri="{FF2B5EF4-FFF2-40B4-BE49-F238E27FC236}">
                <a16:creationId xmlns:a16="http://schemas.microsoft.com/office/drawing/2014/main" id="{5E6BF23C-D710-4F70-A206-B4A0A6F4E126}"/>
              </a:ext>
            </a:extLst>
          </p:cNvPr>
          <p:cNvSpPr>
            <a:spLocks/>
          </p:cNvSpPr>
          <p:nvPr/>
        </p:nvSpPr>
        <p:spPr bwMode="auto">
          <a:xfrm>
            <a:off x="8513763" y="3238500"/>
            <a:ext cx="39687" cy="47625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2" name="object 901">
            <a:extLst>
              <a:ext uri="{FF2B5EF4-FFF2-40B4-BE49-F238E27FC236}">
                <a16:creationId xmlns:a16="http://schemas.microsoft.com/office/drawing/2014/main" id="{F5ECA88E-6D0D-452B-8730-3419A0530933}"/>
              </a:ext>
            </a:extLst>
          </p:cNvPr>
          <p:cNvSpPr>
            <a:spLocks/>
          </p:cNvSpPr>
          <p:nvPr/>
        </p:nvSpPr>
        <p:spPr bwMode="auto">
          <a:xfrm>
            <a:off x="8513763" y="3238500"/>
            <a:ext cx="39687" cy="47625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3" name="object 902">
            <a:extLst>
              <a:ext uri="{FF2B5EF4-FFF2-40B4-BE49-F238E27FC236}">
                <a16:creationId xmlns:a16="http://schemas.microsoft.com/office/drawing/2014/main" id="{54E73998-7EC6-4A37-80B9-DBDDD873D984}"/>
              </a:ext>
            </a:extLst>
          </p:cNvPr>
          <p:cNvSpPr>
            <a:spLocks/>
          </p:cNvSpPr>
          <p:nvPr/>
        </p:nvSpPr>
        <p:spPr bwMode="auto">
          <a:xfrm>
            <a:off x="8797925" y="33909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4" name="object 903">
            <a:extLst>
              <a:ext uri="{FF2B5EF4-FFF2-40B4-BE49-F238E27FC236}">
                <a16:creationId xmlns:a16="http://schemas.microsoft.com/office/drawing/2014/main" id="{4105D676-5AB3-4C4F-9CA8-5C9EE70EAC25}"/>
              </a:ext>
            </a:extLst>
          </p:cNvPr>
          <p:cNvSpPr>
            <a:spLocks/>
          </p:cNvSpPr>
          <p:nvPr/>
        </p:nvSpPr>
        <p:spPr bwMode="auto">
          <a:xfrm>
            <a:off x="8797925" y="33909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5" name="object 904">
            <a:extLst>
              <a:ext uri="{FF2B5EF4-FFF2-40B4-BE49-F238E27FC236}">
                <a16:creationId xmlns:a16="http://schemas.microsoft.com/office/drawing/2014/main" id="{684FCED6-C823-45F5-903C-6CF880B4D1C0}"/>
              </a:ext>
            </a:extLst>
          </p:cNvPr>
          <p:cNvSpPr>
            <a:spLocks/>
          </p:cNvSpPr>
          <p:nvPr/>
        </p:nvSpPr>
        <p:spPr bwMode="auto">
          <a:xfrm>
            <a:off x="9224963" y="33464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6" name="object 905">
            <a:extLst>
              <a:ext uri="{FF2B5EF4-FFF2-40B4-BE49-F238E27FC236}">
                <a16:creationId xmlns:a16="http://schemas.microsoft.com/office/drawing/2014/main" id="{3BF2069C-6A81-4F71-A761-76FE19E523BE}"/>
              </a:ext>
            </a:extLst>
          </p:cNvPr>
          <p:cNvSpPr>
            <a:spLocks/>
          </p:cNvSpPr>
          <p:nvPr/>
        </p:nvSpPr>
        <p:spPr bwMode="auto">
          <a:xfrm>
            <a:off x="9224963" y="33464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7" name="object 906">
            <a:extLst>
              <a:ext uri="{FF2B5EF4-FFF2-40B4-BE49-F238E27FC236}">
                <a16:creationId xmlns:a16="http://schemas.microsoft.com/office/drawing/2014/main" id="{420D6FC1-1037-4B11-A9AA-D33BA8A8FA15}"/>
              </a:ext>
            </a:extLst>
          </p:cNvPr>
          <p:cNvSpPr>
            <a:spLocks/>
          </p:cNvSpPr>
          <p:nvPr/>
        </p:nvSpPr>
        <p:spPr bwMode="auto">
          <a:xfrm>
            <a:off x="6249988" y="1947863"/>
            <a:ext cx="4276725" cy="1481137"/>
          </a:xfrm>
          <a:custGeom>
            <a:avLst/>
            <a:gdLst>
              <a:gd name="T0" fmla="*/ 1422040 w 4277359"/>
              <a:gd name="T1" fmla="*/ 1463782 h 1480185"/>
              <a:gd name="T2" fmla="*/ 1867688 w 4277359"/>
              <a:gd name="T3" fmla="*/ 520094 h 1480185"/>
              <a:gd name="T4" fmla="*/ 2565168 w 4277359"/>
              <a:gd name="T5" fmla="*/ 1430624 h 1480185"/>
              <a:gd name="T6" fmla="*/ 2575369 w 4277359"/>
              <a:gd name="T7" fmla="*/ 1413903 h 1480185"/>
              <a:gd name="T8" fmla="*/ 2289313 w 4277359"/>
              <a:gd name="T9" fmla="*/ 1226207 h 1480185"/>
              <a:gd name="T10" fmla="*/ 1867688 w 4277359"/>
              <a:gd name="T11" fmla="*/ 520094 h 1480185"/>
              <a:gd name="T12" fmla="*/ 1564430 w 4277359"/>
              <a:gd name="T13" fmla="*/ 1059026 h 1480185"/>
              <a:gd name="T14" fmla="*/ 1578838 w 4277359"/>
              <a:gd name="T15" fmla="*/ 1064942 h 1480185"/>
              <a:gd name="T16" fmla="*/ 2847629 w 4277359"/>
              <a:gd name="T17" fmla="*/ 1460549 h 1480185"/>
              <a:gd name="T18" fmla="*/ 2853674 w 4277359"/>
              <a:gd name="T19" fmla="*/ 1458292 h 1480185"/>
              <a:gd name="T20" fmla="*/ 3000281 w 4277359"/>
              <a:gd name="T21" fmla="*/ 1320493 h 1480185"/>
              <a:gd name="T22" fmla="*/ 2997590 w 4277359"/>
              <a:gd name="T23" fmla="*/ 1323392 h 1480185"/>
              <a:gd name="T24" fmla="*/ 3557922 w 4277359"/>
              <a:gd name="T25" fmla="*/ 1411382 h 1480185"/>
              <a:gd name="T26" fmla="*/ 3557922 w 4277359"/>
              <a:gd name="T27" fmla="*/ 1411382 h 1480185"/>
              <a:gd name="T28" fmla="*/ 3556980 w 4277359"/>
              <a:gd name="T29" fmla="*/ 1420756 h 1480185"/>
              <a:gd name="T30" fmla="*/ 3714310 w 4277359"/>
              <a:gd name="T31" fmla="*/ 12461 h 1480185"/>
              <a:gd name="T32" fmla="*/ 2568612 w 4277359"/>
              <a:gd name="T33" fmla="*/ 1412825 h 1480185"/>
              <a:gd name="T34" fmla="*/ 2569740 w 4277359"/>
              <a:gd name="T35" fmla="*/ 1412825 h 1480185"/>
              <a:gd name="T36" fmla="*/ 3713708 w 4277359"/>
              <a:gd name="T37" fmla="*/ 12461 h 1480185"/>
              <a:gd name="T38" fmla="*/ 4013602 w 4277359"/>
              <a:gd name="T39" fmla="*/ 1254751 h 1480185"/>
              <a:gd name="T40" fmla="*/ 141712 w 4277359"/>
              <a:gd name="T41" fmla="*/ 1089800 h 1480185"/>
              <a:gd name="T42" fmla="*/ 141392 w 4277359"/>
              <a:gd name="T43" fmla="*/ 1091633 h 1480185"/>
              <a:gd name="T44" fmla="*/ 3000281 w 4277359"/>
              <a:gd name="T45" fmla="*/ 1320493 h 1480185"/>
              <a:gd name="T46" fmla="*/ 1173181 w 4277359"/>
              <a:gd name="T47" fmla="*/ 1291419 h 1480185"/>
              <a:gd name="T48" fmla="*/ 299791 w 4277359"/>
              <a:gd name="T49" fmla="*/ 284001 h 1480185"/>
              <a:gd name="T50" fmla="*/ 855852 w 4277359"/>
              <a:gd name="T51" fmla="*/ 1215910 h 1480185"/>
              <a:gd name="T52" fmla="*/ 871220 w 4277359"/>
              <a:gd name="T53" fmla="*/ 1201344 h 1480185"/>
              <a:gd name="T54" fmla="*/ 581052 w 4277359"/>
              <a:gd name="T55" fmla="*/ 843668 h 1480185"/>
              <a:gd name="T56" fmla="*/ 299791 w 4277359"/>
              <a:gd name="T57" fmla="*/ 284001 h 1480185"/>
              <a:gd name="T58" fmla="*/ 3997399 w 4277359"/>
              <a:gd name="T59" fmla="*/ 1249682 h 1480185"/>
              <a:gd name="T60" fmla="*/ 3993147 w 4277359"/>
              <a:gd name="T61" fmla="*/ 1248352 h 1480185"/>
              <a:gd name="T62" fmla="*/ 2288346 w 4277359"/>
              <a:gd name="T63" fmla="*/ 1224760 h 1480185"/>
              <a:gd name="T64" fmla="*/ 2288346 w 4277359"/>
              <a:gd name="T65" fmla="*/ 1224760 h 1480185"/>
              <a:gd name="T66" fmla="*/ 861404 w 4277359"/>
              <a:gd name="T67" fmla="*/ 1198733 h 1480185"/>
              <a:gd name="T68" fmla="*/ 865270 w 4277359"/>
              <a:gd name="T69" fmla="*/ 1201344 h 1480185"/>
              <a:gd name="T70" fmla="*/ 863676 w 4277359"/>
              <a:gd name="T71" fmla="*/ 1199337 h 1480185"/>
              <a:gd name="T72" fmla="*/ 142530 w 4277359"/>
              <a:gd name="T73" fmla="*/ 1088349 h 1480185"/>
              <a:gd name="T74" fmla="*/ 157476 w 4277359"/>
              <a:gd name="T75" fmla="*/ 1088349 h 1480185"/>
              <a:gd name="T76" fmla="*/ 157476 w 4277359"/>
              <a:gd name="T77" fmla="*/ 1088349 h 1480185"/>
              <a:gd name="T78" fmla="*/ 293818 w 4277359"/>
              <a:gd name="T79" fmla="*/ 269771 h 1480185"/>
              <a:gd name="T80" fmla="*/ 1580032 w 4277359"/>
              <a:gd name="T81" fmla="*/ 1058627 h 1480185"/>
              <a:gd name="T82" fmla="*/ 1715043 w 4277359"/>
              <a:gd name="T83" fmla="*/ 295452 h 1480185"/>
              <a:gd name="T84" fmla="*/ 1718099 w 4277359"/>
              <a:gd name="T85" fmla="*/ 328474 h 1480185"/>
              <a:gd name="T86" fmla="*/ 581052 w 4277359"/>
              <a:gd name="T87" fmla="*/ 843668 h 1480185"/>
              <a:gd name="T88" fmla="*/ 581614 w 4277359"/>
              <a:gd name="T89" fmla="*/ 844510 h 1480185"/>
              <a:gd name="T90" fmla="*/ 2004252 w 4277359"/>
              <a:gd name="T91" fmla="*/ 799801 h 1480185"/>
              <a:gd name="T92" fmla="*/ 2004884 w 4277359"/>
              <a:gd name="T93" fmla="*/ 800896 h 1480185"/>
              <a:gd name="T94" fmla="*/ 439083 w 4277359"/>
              <a:gd name="T95" fmla="*/ 616164 h 1480185"/>
              <a:gd name="T96" fmla="*/ 439786 w 4277359"/>
              <a:gd name="T97" fmla="*/ 617511 h 1480185"/>
              <a:gd name="T98" fmla="*/ 439502 w 4277359"/>
              <a:gd name="T99" fmla="*/ 616836 h 1480185"/>
              <a:gd name="T100" fmla="*/ 1850124 w 4277359"/>
              <a:gd name="T101" fmla="*/ 520094 h 1480185"/>
              <a:gd name="T102" fmla="*/ 1721509 w 4277359"/>
              <a:gd name="T103" fmla="*/ 310439 h 1480185"/>
              <a:gd name="T104" fmla="*/ 1862916 w 4277359"/>
              <a:gd name="T105" fmla="*/ 510327 h 1480185"/>
              <a:gd name="T106" fmla="*/ 1721509 w 4277359"/>
              <a:gd name="T107" fmla="*/ 310439 h 1480185"/>
              <a:gd name="T108" fmla="*/ 3713708 w 4277359"/>
              <a:gd name="T109" fmla="*/ 12461 h 1480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77359" h="1480185">
                <a:moveTo>
                  <a:pt x="1142190" y="1292017"/>
                </a:moveTo>
                <a:lnTo>
                  <a:pt x="1432231" y="1479712"/>
                </a:lnTo>
                <a:lnTo>
                  <a:pt x="1433074" y="1479367"/>
                </a:lnTo>
                <a:lnTo>
                  <a:pt x="1438556" y="1463782"/>
                </a:lnTo>
                <a:lnTo>
                  <a:pt x="1422040" y="1463782"/>
                </a:lnTo>
                <a:lnTo>
                  <a:pt x="1425289" y="1454546"/>
                </a:lnTo>
                <a:lnTo>
                  <a:pt x="1174535" y="1292295"/>
                </a:lnTo>
                <a:lnTo>
                  <a:pt x="1143233" y="1292295"/>
                </a:lnTo>
                <a:lnTo>
                  <a:pt x="1142190" y="1292017"/>
                </a:lnTo>
                <a:close/>
              </a:path>
              <a:path w="4277359" h="1480185">
                <a:moveTo>
                  <a:pt x="1867688" y="520094"/>
                </a:moveTo>
                <a:lnTo>
                  <a:pt x="1850124" y="520094"/>
                </a:lnTo>
                <a:lnTo>
                  <a:pt x="1850827" y="521357"/>
                </a:lnTo>
                <a:lnTo>
                  <a:pt x="1992093" y="810663"/>
                </a:lnTo>
                <a:lnTo>
                  <a:pt x="2278420" y="1238963"/>
                </a:lnTo>
                <a:lnTo>
                  <a:pt x="2565168" y="1430624"/>
                </a:lnTo>
                <a:lnTo>
                  <a:pt x="2855150" y="1476875"/>
                </a:lnTo>
                <a:lnTo>
                  <a:pt x="2870301" y="1460549"/>
                </a:lnTo>
                <a:lnTo>
                  <a:pt x="2847629" y="1460549"/>
                </a:lnTo>
                <a:lnTo>
                  <a:pt x="2850233" y="1457743"/>
                </a:lnTo>
                <a:lnTo>
                  <a:pt x="2575369" y="1413903"/>
                </a:lnTo>
                <a:lnTo>
                  <a:pt x="2571353" y="1413903"/>
                </a:lnTo>
                <a:lnTo>
                  <a:pt x="2568612" y="1412825"/>
                </a:lnTo>
                <a:lnTo>
                  <a:pt x="2569740" y="1412825"/>
                </a:lnTo>
                <a:lnTo>
                  <a:pt x="2290511" y="1226207"/>
                </a:lnTo>
                <a:lnTo>
                  <a:pt x="2289313" y="1226207"/>
                </a:lnTo>
                <a:lnTo>
                  <a:pt x="2287135" y="1223951"/>
                </a:lnTo>
                <a:lnTo>
                  <a:pt x="2287805" y="1223951"/>
                </a:lnTo>
                <a:lnTo>
                  <a:pt x="2004983" y="800896"/>
                </a:lnTo>
                <a:lnTo>
                  <a:pt x="2004252" y="799801"/>
                </a:lnTo>
                <a:lnTo>
                  <a:pt x="1867688" y="520094"/>
                </a:lnTo>
                <a:close/>
              </a:path>
              <a:path w="4277359" h="1480185">
                <a:moveTo>
                  <a:pt x="1425289" y="1454546"/>
                </a:moveTo>
                <a:lnTo>
                  <a:pt x="1422040" y="1463782"/>
                </a:lnTo>
                <a:lnTo>
                  <a:pt x="1432652" y="1459311"/>
                </a:lnTo>
                <a:lnTo>
                  <a:pt x="1425289" y="1454546"/>
                </a:lnTo>
                <a:close/>
              </a:path>
              <a:path w="4277359" h="1480185">
                <a:moveTo>
                  <a:pt x="1564430" y="1059026"/>
                </a:moveTo>
                <a:lnTo>
                  <a:pt x="1425289" y="1454546"/>
                </a:lnTo>
                <a:lnTo>
                  <a:pt x="1432652" y="1459311"/>
                </a:lnTo>
                <a:lnTo>
                  <a:pt x="1422040" y="1463782"/>
                </a:lnTo>
                <a:lnTo>
                  <a:pt x="1438556" y="1463782"/>
                </a:lnTo>
                <a:lnTo>
                  <a:pt x="1578838" y="1064942"/>
                </a:lnTo>
                <a:lnTo>
                  <a:pt x="1579745" y="1060143"/>
                </a:lnTo>
                <a:lnTo>
                  <a:pt x="1564219" y="1060143"/>
                </a:lnTo>
                <a:lnTo>
                  <a:pt x="1564430" y="1059026"/>
                </a:lnTo>
                <a:close/>
              </a:path>
              <a:path w="4277359" h="1480185">
                <a:moveTo>
                  <a:pt x="2850233" y="1457743"/>
                </a:moveTo>
                <a:lnTo>
                  <a:pt x="2847629" y="1460549"/>
                </a:lnTo>
                <a:lnTo>
                  <a:pt x="2853674" y="1458292"/>
                </a:lnTo>
                <a:lnTo>
                  <a:pt x="2850233" y="1457743"/>
                </a:lnTo>
                <a:close/>
              </a:path>
              <a:path w="4277359" h="1480185">
                <a:moveTo>
                  <a:pt x="2992831" y="1304074"/>
                </a:moveTo>
                <a:lnTo>
                  <a:pt x="2850233" y="1457743"/>
                </a:lnTo>
                <a:lnTo>
                  <a:pt x="2853674" y="1458292"/>
                </a:lnTo>
                <a:lnTo>
                  <a:pt x="2847629" y="1460549"/>
                </a:lnTo>
                <a:lnTo>
                  <a:pt x="2870301" y="1460549"/>
                </a:lnTo>
                <a:lnTo>
                  <a:pt x="2997590" y="1323392"/>
                </a:lnTo>
                <a:lnTo>
                  <a:pt x="2994026" y="1322716"/>
                </a:lnTo>
                <a:lnTo>
                  <a:pt x="3000281" y="1320493"/>
                </a:lnTo>
                <a:lnTo>
                  <a:pt x="3079293" y="1320493"/>
                </a:lnTo>
                <a:lnTo>
                  <a:pt x="2992831" y="1304074"/>
                </a:lnTo>
                <a:close/>
              </a:path>
              <a:path w="4277359" h="1480185">
                <a:moveTo>
                  <a:pt x="3079293" y="1320493"/>
                </a:moveTo>
                <a:lnTo>
                  <a:pt x="3000281" y="1320493"/>
                </a:lnTo>
                <a:lnTo>
                  <a:pt x="2997590" y="1323392"/>
                </a:lnTo>
                <a:lnTo>
                  <a:pt x="3570966" y="1432275"/>
                </a:lnTo>
                <a:lnTo>
                  <a:pt x="3571107" y="1432115"/>
                </a:lnTo>
                <a:lnTo>
                  <a:pt x="3572248" y="1420756"/>
                </a:lnTo>
                <a:lnTo>
                  <a:pt x="3556980" y="1420756"/>
                </a:lnTo>
                <a:lnTo>
                  <a:pt x="3557922" y="1411382"/>
                </a:lnTo>
                <a:lnTo>
                  <a:pt x="3079293" y="1320493"/>
                </a:lnTo>
                <a:close/>
              </a:path>
              <a:path w="4277359" h="1480185">
                <a:moveTo>
                  <a:pt x="3557922" y="1411382"/>
                </a:moveTo>
                <a:lnTo>
                  <a:pt x="3556980" y="1420756"/>
                </a:lnTo>
                <a:lnTo>
                  <a:pt x="3565695" y="1412859"/>
                </a:lnTo>
                <a:lnTo>
                  <a:pt x="3557922" y="1411382"/>
                </a:lnTo>
                <a:close/>
              </a:path>
              <a:path w="4277359" h="1480185">
                <a:moveTo>
                  <a:pt x="3711459" y="0"/>
                </a:moveTo>
                <a:lnTo>
                  <a:pt x="3699582" y="1094"/>
                </a:lnTo>
                <a:lnTo>
                  <a:pt x="3557922" y="1411382"/>
                </a:lnTo>
                <a:lnTo>
                  <a:pt x="3565695" y="1412859"/>
                </a:lnTo>
                <a:lnTo>
                  <a:pt x="3556980" y="1420756"/>
                </a:lnTo>
                <a:lnTo>
                  <a:pt x="3572248" y="1420756"/>
                </a:lnTo>
                <a:lnTo>
                  <a:pt x="3709096" y="58381"/>
                </a:lnTo>
                <a:lnTo>
                  <a:pt x="3698879" y="13724"/>
                </a:lnTo>
                <a:lnTo>
                  <a:pt x="3713708" y="12461"/>
                </a:lnTo>
                <a:lnTo>
                  <a:pt x="3714310" y="12461"/>
                </a:lnTo>
                <a:lnTo>
                  <a:pt x="3711459" y="0"/>
                </a:lnTo>
                <a:close/>
              </a:path>
              <a:path w="4277359" h="1480185">
                <a:moveTo>
                  <a:pt x="2568612" y="1412825"/>
                </a:moveTo>
                <a:lnTo>
                  <a:pt x="2571353" y="1413903"/>
                </a:lnTo>
                <a:lnTo>
                  <a:pt x="2570094" y="1413061"/>
                </a:lnTo>
                <a:lnTo>
                  <a:pt x="2568612" y="1412825"/>
                </a:lnTo>
                <a:close/>
              </a:path>
              <a:path w="4277359" h="1480185">
                <a:moveTo>
                  <a:pt x="2570094" y="1413061"/>
                </a:moveTo>
                <a:lnTo>
                  <a:pt x="2571353" y="1413903"/>
                </a:lnTo>
                <a:lnTo>
                  <a:pt x="2575369" y="1413903"/>
                </a:lnTo>
                <a:lnTo>
                  <a:pt x="2570094" y="1413061"/>
                </a:lnTo>
                <a:close/>
              </a:path>
              <a:path w="4277359" h="1480185">
                <a:moveTo>
                  <a:pt x="2569740" y="1412825"/>
                </a:moveTo>
                <a:lnTo>
                  <a:pt x="2568612" y="1412825"/>
                </a:lnTo>
                <a:lnTo>
                  <a:pt x="2570094" y="1413061"/>
                </a:lnTo>
                <a:lnTo>
                  <a:pt x="2569740" y="1412825"/>
                </a:lnTo>
                <a:close/>
              </a:path>
              <a:path w="4277359" h="1480185">
                <a:moveTo>
                  <a:pt x="3714310" y="12461"/>
                </a:moveTo>
                <a:lnTo>
                  <a:pt x="3713708" y="12461"/>
                </a:lnTo>
                <a:lnTo>
                  <a:pt x="3709096" y="58381"/>
                </a:lnTo>
                <a:lnTo>
                  <a:pt x="3985065" y="1264619"/>
                </a:lnTo>
                <a:lnTo>
                  <a:pt x="4273570" y="1354863"/>
                </a:lnTo>
                <a:lnTo>
                  <a:pt x="4277366" y="1337265"/>
                </a:lnTo>
                <a:lnTo>
                  <a:pt x="4013602" y="1254751"/>
                </a:lnTo>
                <a:lnTo>
                  <a:pt x="3998559" y="1254751"/>
                </a:lnTo>
                <a:lnTo>
                  <a:pt x="3993147" y="1248352"/>
                </a:lnTo>
                <a:lnTo>
                  <a:pt x="3997095" y="1248352"/>
                </a:lnTo>
                <a:lnTo>
                  <a:pt x="3714310" y="12461"/>
                </a:lnTo>
                <a:close/>
              </a:path>
              <a:path w="4277359" h="1480185">
                <a:moveTo>
                  <a:pt x="141712" y="1089800"/>
                </a:moveTo>
                <a:lnTo>
                  <a:pt x="0" y="1340970"/>
                </a:lnTo>
                <a:lnTo>
                  <a:pt x="12580" y="1351158"/>
                </a:lnTo>
                <a:lnTo>
                  <a:pt x="155947" y="1097106"/>
                </a:lnTo>
                <a:lnTo>
                  <a:pt x="156903" y="1091633"/>
                </a:lnTo>
                <a:lnTo>
                  <a:pt x="141392" y="1091633"/>
                </a:lnTo>
                <a:lnTo>
                  <a:pt x="141712" y="1089800"/>
                </a:lnTo>
                <a:close/>
              </a:path>
              <a:path w="4277359" h="1480185">
                <a:moveTo>
                  <a:pt x="3000281" y="1320493"/>
                </a:moveTo>
                <a:lnTo>
                  <a:pt x="2994026" y="1322716"/>
                </a:lnTo>
                <a:lnTo>
                  <a:pt x="2997590" y="1323392"/>
                </a:lnTo>
                <a:lnTo>
                  <a:pt x="3000281" y="1320493"/>
                </a:lnTo>
                <a:close/>
              </a:path>
              <a:path w="4277359" h="1480185">
                <a:moveTo>
                  <a:pt x="1141265" y="1291419"/>
                </a:moveTo>
                <a:lnTo>
                  <a:pt x="1142190" y="1292017"/>
                </a:lnTo>
                <a:lnTo>
                  <a:pt x="1143233" y="1292295"/>
                </a:lnTo>
                <a:lnTo>
                  <a:pt x="1141265" y="1291419"/>
                </a:lnTo>
                <a:close/>
              </a:path>
              <a:path w="4277359" h="1480185">
                <a:moveTo>
                  <a:pt x="1173181" y="1291419"/>
                </a:moveTo>
                <a:lnTo>
                  <a:pt x="1141265" y="1291419"/>
                </a:lnTo>
                <a:lnTo>
                  <a:pt x="1143233" y="1292295"/>
                </a:lnTo>
                <a:lnTo>
                  <a:pt x="1174535" y="1292295"/>
                </a:lnTo>
                <a:lnTo>
                  <a:pt x="1173181" y="1291419"/>
                </a:lnTo>
                <a:close/>
              </a:path>
              <a:path w="4277359" h="1480185">
                <a:moveTo>
                  <a:pt x="299791" y="284001"/>
                </a:moveTo>
                <a:lnTo>
                  <a:pt x="297937" y="284001"/>
                </a:lnTo>
                <a:lnTo>
                  <a:pt x="293492" y="309453"/>
                </a:lnTo>
                <a:lnTo>
                  <a:pt x="426573" y="626436"/>
                </a:lnTo>
                <a:lnTo>
                  <a:pt x="569736" y="855877"/>
                </a:lnTo>
                <a:lnTo>
                  <a:pt x="855852" y="1215910"/>
                </a:lnTo>
                <a:lnTo>
                  <a:pt x="1142190" y="1292017"/>
                </a:lnTo>
                <a:lnTo>
                  <a:pt x="1141265" y="1291419"/>
                </a:lnTo>
                <a:lnTo>
                  <a:pt x="1173181" y="1291419"/>
                </a:lnTo>
                <a:lnTo>
                  <a:pt x="1147520" y="1274815"/>
                </a:lnTo>
                <a:lnTo>
                  <a:pt x="871220" y="1201344"/>
                </a:lnTo>
                <a:lnTo>
                  <a:pt x="865270" y="1201344"/>
                </a:lnTo>
                <a:lnTo>
                  <a:pt x="861404" y="1198733"/>
                </a:lnTo>
                <a:lnTo>
                  <a:pt x="863196" y="1198733"/>
                </a:lnTo>
                <a:lnTo>
                  <a:pt x="581721" y="844510"/>
                </a:lnTo>
                <a:lnTo>
                  <a:pt x="581052" y="843668"/>
                </a:lnTo>
                <a:lnTo>
                  <a:pt x="439924" y="617511"/>
                </a:lnTo>
                <a:lnTo>
                  <a:pt x="439786" y="617511"/>
                </a:lnTo>
                <a:lnTo>
                  <a:pt x="439083" y="616164"/>
                </a:lnTo>
                <a:lnTo>
                  <a:pt x="439220" y="616164"/>
                </a:lnTo>
                <a:lnTo>
                  <a:pt x="299791" y="284001"/>
                </a:lnTo>
                <a:close/>
              </a:path>
              <a:path w="4277359" h="1480185">
                <a:moveTo>
                  <a:pt x="3993147" y="1248352"/>
                </a:moveTo>
                <a:lnTo>
                  <a:pt x="3998559" y="1254751"/>
                </a:lnTo>
                <a:lnTo>
                  <a:pt x="3997399" y="1249682"/>
                </a:lnTo>
                <a:lnTo>
                  <a:pt x="3993147" y="1248352"/>
                </a:lnTo>
                <a:close/>
              </a:path>
              <a:path w="4277359" h="1480185">
                <a:moveTo>
                  <a:pt x="3997399" y="1249682"/>
                </a:moveTo>
                <a:lnTo>
                  <a:pt x="3998559" y="1254751"/>
                </a:lnTo>
                <a:lnTo>
                  <a:pt x="4013602" y="1254751"/>
                </a:lnTo>
                <a:lnTo>
                  <a:pt x="3997399" y="1249682"/>
                </a:lnTo>
                <a:close/>
              </a:path>
              <a:path w="4277359" h="1480185">
                <a:moveTo>
                  <a:pt x="3997095" y="1248352"/>
                </a:moveTo>
                <a:lnTo>
                  <a:pt x="3993147" y="1248352"/>
                </a:lnTo>
                <a:lnTo>
                  <a:pt x="3997399" y="1249682"/>
                </a:lnTo>
                <a:lnTo>
                  <a:pt x="3997095" y="1248352"/>
                </a:lnTo>
                <a:close/>
              </a:path>
              <a:path w="4277359" h="1480185">
                <a:moveTo>
                  <a:pt x="2287135" y="1223951"/>
                </a:moveTo>
                <a:lnTo>
                  <a:pt x="2289313" y="1226207"/>
                </a:lnTo>
                <a:lnTo>
                  <a:pt x="2288346" y="1224760"/>
                </a:lnTo>
                <a:lnTo>
                  <a:pt x="2287135" y="1223951"/>
                </a:lnTo>
                <a:close/>
              </a:path>
              <a:path w="4277359" h="1480185">
                <a:moveTo>
                  <a:pt x="2288346" y="1224760"/>
                </a:moveTo>
                <a:lnTo>
                  <a:pt x="2289313" y="1226207"/>
                </a:lnTo>
                <a:lnTo>
                  <a:pt x="2290511" y="1226207"/>
                </a:lnTo>
                <a:lnTo>
                  <a:pt x="2288346" y="1224760"/>
                </a:lnTo>
                <a:close/>
              </a:path>
              <a:path w="4277359" h="1480185">
                <a:moveTo>
                  <a:pt x="2287805" y="1223951"/>
                </a:moveTo>
                <a:lnTo>
                  <a:pt x="2287135" y="1223951"/>
                </a:lnTo>
                <a:lnTo>
                  <a:pt x="2288346" y="1224760"/>
                </a:lnTo>
                <a:lnTo>
                  <a:pt x="2287805" y="1223951"/>
                </a:lnTo>
                <a:close/>
              </a:path>
              <a:path w="4277359" h="1480185">
                <a:moveTo>
                  <a:pt x="861404" y="1198733"/>
                </a:moveTo>
                <a:lnTo>
                  <a:pt x="865270" y="1201344"/>
                </a:lnTo>
                <a:lnTo>
                  <a:pt x="863676" y="1199337"/>
                </a:lnTo>
                <a:lnTo>
                  <a:pt x="861404" y="1198733"/>
                </a:lnTo>
                <a:close/>
              </a:path>
              <a:path w="4277359" h="1480185">
                <a:moveTo>
                  <a:pt x="863676" y="1199337"/>
                </a:moveTo>
                <a:lnTo>
                  <a:pt x="865270" y="1201344"/>
                </a:lnTo>
                <a:lnTo>
                  <a:pt x="871220" y="1201344"/>
                </a:lnTo>
                <a:lnTo>
                  <a:pt x="863676" y="1199337"/>
                </a:lnTo>
                <a:close/>
              </a:path>
              <a:path w="4277359" h="1480185">
                <a:moveTo>
                  <a:pt x="863196" y="1198733"/>
                </a:moveTo>
                <a:lnTo>
                  <a:pt x="861404" y="1198733"/>
                </a:lnTo>
                <a:lnTo>
                  <a:pt x="863676" y="1199337"/>
                </a:lnTo>
                <a:lnTo>
                  <a:pt x="863196" y="1198733"/>
                </a:lnTo>
                <a:close/>
              </a:path>
              <a:path w="4277359" h="1480185">
                <a:moveTo>
                  <a:pt x="142530" y="1088349"/>
                </a:moveTo>
                <a:lnTo>
                  <a:pt x="141712" y="1089800"/>
                </a:lnTo>
                <a:lnTo>
                  <a:pt x="141392" y="1091633"/>
                </a:lnTo>
                <a:lnTo>
                  <a:pt x="142530" y="1088349"/>
                </a:lnTo>
                <a:close/>
              </a:path>
              <a:path w="4277359" h="1480185">
                <a:moveTo>
                  <a:pt x="157476" y="1088349"/>
                </a:moveTo>
                <a:lnTo>
                  <a:pt x="142530" y="1088349"/>
                </a:lnTo>
                <a:lnTo>
                  <a:pt x="141392" y="1091633"/>
                </a:lnTo>
                <a:lnTo>
                  <a:pt x="156903" y="1091633"/>
                </a:lnTo>
                <a:lnTo>
                  <a:pt x="157476" y="1088349"/>
                </a:lnTo>
                <a:close/>
              </a:path>
              <a:path w="4277359" h="1480185">
                <a:moveTo>
                  <a:pt x="293818" y="269771"/>
                </a:moveTo>
                <a:lnTo>
                  <a:pt x="284661" y="271203"/>
                </a:lnTo>
                <a:lnTo>
                  <a:pt x="141712" y="1089800"/>
                </a:lnTo>
                <a:lnTo>
                  <a:pt x="142530" y="1088349"/>
                </a:lnTo>
                <a:lnTo>
                  <a:pt x="157476" y="1088349"/>
                </a:lnTo>
                <a:lnTo>
                  <a:pt x="293492" y="309453"/>
                </a:lnTo>
                <a:lnTo>
                  <a:pt x="283726" y="286190"/>
                </a:lnTo>
                <a:lnTo>
                  <a:pt x="297937" y="284001"/>
                </a:lnTo>
                <a:lnTo>
                  <a:pt x="299791" y="284001"/>
                </a:lnTo>
                <a:lnTo>
                  <a:pt x="293818" y="269771"/>
                </a:lnTo>
                <a:close/>
              </a:path>
              <a:path w="4277359" h="1480185">
                <a:moveTo>
                  <a:pt x="1564571" y="1058627"/>
                </a:moveTo>
                <a:lnTo>
                  <a:pt x="1564430" y="1059026"/>
                </a:lnTo>
                <a:lnTo>
                  <a:pt x="1564219" y="1060143"/>
                </a:lnTo>
                <a:lnTo>
                  <a:pt x="1564571" y="1058627"/>
                </a:lnTo>
                <a:close/>
              </a:path>
              <a:path w="4277359" h="1480185">
                <a:moveTo>
                  <a:pt x="1580032" y="1058627"/>
                </a:moveTo>
                <a:lnTo>
                  <a:pt x="1564571" y="1058627"/>
                </a:lnTo>
                <a:lnTo>
                  <a:pt x="1564219" y="1060143"/>
                </a:lnTo>
                <a:lnTo>
                  <a:pt x="1579745" y="1060143"/>
                </a:lnTo>
                <a:lnTo>
                  <a:pt x="1580032" y="1058627"/>
                </a:lnTo>
                <a:close/>
              </a:path>
              <a:path w="4277359" h="1480185">
                <a:moveTo>
                  <a:pt x="1715043" y="295452"/>
                </a:moveTo>
                <a:lnTo>
                  <a:pt x="1708437" y="297389"/>
                </a:lnTo>
                <a:lnTo>
                  <a:pt x="1564430" y="1059026"/>
                </a:lnTo>
                <a:lnTo>
                  <a:pt x="1564571" y="1058627"/>
                </a:lnTo>
                <a:lnTo>
                  <a:pt x="1580032" y="1058627"/>
                </a:lnTo>
                <a:lnTo>
                  <a:pt x="1718099" y="328474"/>
                </a:lnTo>
                <a:lnTo>
                  <a:pt x="1708296" y="314228"/>
                </a:lnTo>
                <a:lnTo>
                  <a:pt x="1721509" y="310439"/>
                </a:lnTo>
                <a:lnTo>
                  <a:pt x="1725357" y="310439"/>
                </a:lnTo>
                <a:lnTo>
                  <a:pt x="1715043" y="295452"/>
                </a:lnTo>
                <a:close/>
              </a:path>
              <a:path w="4277359" h="1480185">
                <a:moveTo>
                  <a:pt x="581052" y="843668"/>
                </a:moveTo>
                <a:lnTo>
                  <a:pt x="581614" y="844510"/>
                </a:lnTo>
                <a:lnTo>
                  <a:pt x="581223" y="843884"/>
                </a:lnTo>
                <a:lnTo>
                  <a:pt x="581052" y="843668"/>
                </a:lnTo>
                <a:close/>
              </a:path>
              <a:path w="4277359" h="1480185">
                <a:moveTo>
                  <a:pt x="581223" y="843884"/>
                </a:moveTo>
                <a:lnTo>
                  <a:pt x="581614" y="844510"/>
                </a:lnTo>
                <a:lnTo>
                  <a:pt x="581223" y="843884"/>
                </a:lnTo>
                <a:close/>
              </a:path>
              <a:path w="4277359" h="1480185">
                <a:moveTo>
                  <a:pt x="581088" y="843668"/>
                </a:moveTo>
                <a:lnTo>
                  <a:pt x="581223" y="843884"/>
                </a:lnTo>
                <a:lnTo>
                  <a:pt x="581088" y="843668"/>
                </a:lnTo>
                <a:close/>
              </a:path>
              <a:path w="4277359" h="1480185">
                <a:moveTo>
                  <a:pt x="2004252" y="799801"/>
                </a:moveTo>
                <a:lnTo>
                  <a:pt x="2004884" y="800896"/>
                </a:lnTo>
                <a:lnTo>
                  <a:pt x="2004615" y="800344"/>
                </a:lnTo>
                <a:lnTo>
                  <a:pt x="2004252" y="799801"/>
                </a:lnTo>
                <a:close/>
              </a:path>
              <a:path w="4277359" h="1480185">
                <a:moveTo>
                  <a:pt x="2004615" y="800344"/>
                </a:moveTo>
                <a:lnTo>
                  <a:pt x="2004884" y="800896"/>
                </a:lnTo>
                <a:lnTo>
                  <a:pt x="2004615" y="800344"/>
                </a:lnTo>
                <a:close/>
              </a:path>
              <a:path w="4277359" h="1480185">
                <a:moveTo>
                  <a:pt x="2004349" y="799801"/>
                </a:moveTo>
                <a:lnTo>
                  <a:pt x="2004615" y="800344"/>
                </a:lnTo>
                <a:lnTo>
                  <a:pt x="2004349" y="799801"/>
                </a:lnTo>
                <a:close/>
              </a:path>
              <a:path w="4277359" h="1480185">
                <a:moveTo>
                  <a:pt x="439083" y="616164"/>
                </a:moveTo>
                <a:lnTo>
                  <a:pt x="439786" y="617511"/>
                </a:lnTo>
                <a:lnTo>
                  <a:pt x="439502" y="616836"/>
                </a:lnTo>
                <a:lnTo>
                  <a:pt x="439083" y="616164"/>
                </a:lnTo>
                <a:close/>
              </a:path>
              <a:path w="4277359" h="1480185">
                <a:moveTo>
                  <a:pt x="439502" y="616836"/>
                </a:moveTo>
                <a:lnTo>
                  <a:pt x="439786" y="617511"/>
                </a:lnTo>
                <a:lnTo>
                  <a:pt x="439924" y="617511"/>
                </a:lnTo>
                <a:lnTo>
                  <a:pt x="439502" y="616836"/>
                </a:lnTo>
                <a:close/>
              </a:path>
              <a:path w="4277359" h="1480185">
                <a:moveTo>
                  <a:pt x="439220" y="616164"/>
                </a:moveTo>
                <a:lnTo>
                  <a:pt x="439083" y="616164"/>
                </a:lnTo>
                <a:lnTo>
                  <a:pt x="439502" y="616836"/>
                </a:lnTo>
                <a:lnTo>
                  <a:pt x="439220" y="616164"/>
                </a:lnTo>
                <a:close/>
              </a:path>
              <a:path w="4277359" h="1480185">
                <a:moveTo>
                  <a:pt x="1850531" y="520927"/>
                </a:moveTo>
                <a:lnTo>
                  <a:pt x="1850741" y="521357"/>
                </a:lnTo>
                <a:lnTo>
                  <a:pt x="1850531" y="520927"/>
                </a:lnTo>
                <a:close/>
              </a:path>
              <a:path w="4277359" h="1480185">
                <a:moveTo>
                  <a:pt x="1850124" y="520094"/>
                </a:moveTo>
                <a:lnTo>
                  <a:pt x="1850531" y="520927"/>
                </a:lnTo>
                <a:lnTo>
                  <a:pt x="1850827" y="521357"/>
                </a:lnTo>
                <a:lnTo>
                  <a:pt x="1850124" y="520094"/>
                </a:lnTo>
                <a:close/>
              </a:path>
              <a:path w="4277359" h="1480185">
                <a:moveTo>
                  <a:pt x="1725357" y="310439"/>
                </a:moveTo>
                <a:lnTo>
                  <a:pt x="1721509" y="310439"/>
                </a:lnTo>
                <a:lnTo>
                  <a:pt x="1718099" y="328474"/>
                </a:lnTo>
                <a:lnTo>
                  <a:pt x="1850531" y="520927"/>
                </a:lnTo>
                <a:lnTo>
                  <a:pt x="1850124" y="520094"/>
                </a:lnTo>
                <a:lnTo>
                  <a:pt x="1867688" y="520094"/>
                </a:lnTo>
                <a:lnTo>
                  <a:pt x="1862916" y="510327"/>
                </a:lnTo>
                <a:lnTo>
                  <a:pt x="1725357" y="310439"/>
                </a:lnTo>
                <a:close/>
              </a:path>
              <a:path w="4277359" h="1480185">
                <a:moveTo>
                  <a:pt x="1721509" y="310439"/>
                </a:moveTo>
                <a:lnTo>
                  <a:pt x="1708296" y="314228"/>
                </a:lnTo>
                <a:lnTo>
                  <a:pt x="1718099" y="328474"/>
                </a:lnTo>
                <a:lnTo>
                  <a:pt x="1721509" y="310439"/>
                </a:lnTo>
                <a:close/>
              </a:path>
              <a:path w="4277359" h="1480185">
                <a:moveTo>
                  <a:pt x="297937" y="284001"/>
                </a:moveTo>
                <a:lnTo>
                  <a:pt x="283726" y="286190"/>
                </a:lnTo>
                <a:lnTo>
                  <a:pt x="293492" y="309453"/>
                </a:lnTo>
                <a:lnTo>
                  <a:pt x="297937" y="284001"/>
                </a:lnTo>
                <a:close/>
              </a:path>
              <a:path w="4277359" h="1480185">
                <a:moveTo>
                  <a:pt x="3713708" y="12461"/>
                </a:moveTo>
                <a:lnTo>
                  <a:pt x="3698879" y="13724"/>
                </a:lnTo>
                <a:lnTo>
                  <a:pt x="3709096" y="58381"/>
                </a:lnTo>
                <a:lnTo>
                  <a:pt x="3713708" y="12461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8" name="object 907">
            <a:extLst>
              <a:ext uri="{FF2B5EF4-FFF2-40B4-BE49-F238E27FC236}">
                <a16:creationId xmlns:a16="http://schemas.microsoft.com/office/drawing/2014/main" id="{C2DBE84C-8BBB-462B-BA0D-E64BE43C5EFE}"/>
              </a:ext>
            </a:extLst>
          </p:cNvPr>
          <p:cNvSpPr>
            <a:spLocks/>
          </p:cNvSpPr>
          <p:nvPr/>
        </p:nvSpPr>
        <p:spPr bwMode="auto">
          <a:xfrm>
            <a:off x="6399213" y="2859088"/>
            <a:ext cx="0" cy="182562"/>
          </a:xfrm>
          <a:custGeom>
            <a:avLst/>
            <a:gdLst>
              <a:gd name="T0" fmla="*/ 0 h 182880"/>
              <a:gd name="T1" fmla="*/ 182879 h 1828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880">
                <a:moveTo>
                  <a:pt x="0" y="0"/>
                </a:moveTo>
                <a:lnTo>
                  <a:pt x="0" y="18287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9" name="object 908">
            <a:extLst>
              <a:ext uri="{FF2B5EF4-FFF2-40B4-BE49-F238E27FC236}">
                <a16:creationId xmlns:a16="http://schemas.microsoft.com/office/drawing/2014/main" id="{0C7E3AEF-0556-4328-9DA3-5A16BA339E0E}"/>
              </a:ext>
            </a:extLst>
          </p:cNvPr>
          <p:cNvSpPr>
            <a:spLocks/>
          </p:cNvSpPr>
          <p:nvPr/>
        </p:nvSpPr>
        <p:spPr bwMode="auto">
          <a:xfrm>
            <a:off x="6399213" y="3041650"/>
            <a:ext cx="0" cy="138113"/>
          </a:xfrm>
          <a:custGeom>
            <a:avLst/>
            <a:gdLst>
              <a:gd name="T0" fmla="*/ 0 h 138430"/>
              <a:gd name="T1" fmla="*/ 138405 h 1384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30">
                <a:moveTo>
                  <a:pt x="0" y="0"/>
                </a:moveTo>
                <a:lnTo>
                  <a:pt x="0" y="13840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0" name="object 909">
            <a:extLst>
              <a:ext uri="{FF2B5EF4-FFF2-40B4-BE49-F238E27FC236}">
                <a16:creationId xmlns:a16="http://schemas.microsoft.com/office/drawing/2014/main" id="{E0BA869E-3DBF-4CF4-81AF-DA5045B6837D}"/>
              </a:ext>
            </a:extLst>
          </p:cNvPr>
          <p:cNvSpPr>
            <a:spLocks/>
          </p:cNvSpPr>
          <p:nvPr/>
        </p:nvSpPr>
        <p:spPr bwMode="auto">
          <a:xfrm>
            <a:off x="6378575" y="285908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1" name="object 910">
            <a:extLst>
              <a:ext uri="{FF2B5EF4-FFF2-40B4-BE49-F238E27FC236}">
                <a16:creationId xmlns:a16="http://schemas.microsoft.com/office/drawing/2014/main" id="{A6F99736-7ECA-4D41-AF7F-0A39564E9809}"/>
              </a:ext>
            </a:extLst>
          </p:cNvPr>
          <p:cNvSpPr>
            <a:spLocks/>
          </p:cNvSpPr>
          <p:nvPr/>
        </p:nvSpPr>
        <p:spPr bwMode="auto">
          <a:xfrm>
            <a:off x="6378575" y="31797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2" name="object 911">
            <a:extLst>
              <a:ext uri="{FF2B5EF4-FFF2-40B4-BE49-F238E27FC236}">
                <a16:creationId xmlns:a16="http://schemas.microsoft.com/office/drawing/2014/main" id="{A64F512F-03EB-464B-BE89-DC15EB717403}"/>
              </a:ext>
            </a:extLst>
          </p:cNvPr>
          <p:cNvSpPr>
            <a:spLocks/>
          </p:cNvSpPr>
          <p:nvPr/>
        </p:nvSpPr>
        <p:spPr bwMode="auto">
          <a:xfrm>
            <a:off x="6540500" y="1876425"/>
            <a:ext cx="0" cy="354013"/>
          </a:xfrm>
          <a:custGeom>
            <a:avLst/>
            <a:gdLst>
              <a:gd name="T0" fmla="*/ 0 h 354964"/>
              <a:gd name="T1" fmla="*/ 354644 h 3549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4964">
                <a:moveTo>
                  <a:pt x="0" y="0"/>
                </a:moveTo>
                <a:lnTo>
                  <a:pt x="0" y="354644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3" name="object 912">
            <a:extLst>
              <a:ext uri="{FF2B5EF4-FFF2-40B4-BE49-F238E27FC236}">
                <a16:creationId xmlns:a16="http://schemas.microsoft.com/office/drawing/2014/main" id="{F901EF04-7438-4540-ADDF-A20FB0113F10}"/>
              </a:ext>
            </a:extLst>
          </p:cNvPr>
          <p:cNvSpPr>
            <a:spLocks/>
          </p:cNvSpPr>
          <p:nvPr/>
        </p:nvSpPr>
        <p:spPr bwMode="auto">
          <a:xfrm>
            <a:off x="6540500" y="2230438"/>
            <a:ext cx="0" cy="180975"/>
          </a:xfrm>
          <a:custGeom>
            <a:avLst/>
            <a:gdLst>
              <a:gd name="T0" fmla="*/ 0 h 180975"/>
              <a:gd name="T1" fmla="*/ 180858 h 180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0975">
                <a:moveTo>
                  <a:pt x="0" y="0"/>
                </a:moveTo>
                <a:lnTo>
                  <a:pt x="0" y="18085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4" name="object 913">
            <a:extLst>
              <a:ext uri="{FF2B5EF4-FFF2-40B4-BE49-F238E27FC236}">
                <a16:creationId xmlns:a16="http://schemas.microsoft.com/office/drawing/2014/main" id="{1A14B1EB-EAE8-40C6-9424-53BC417E4E1B}"/>
              </a:ext>
            </a:extLst>
          </p:cNvPr>
          <p:cNvSpPr>
            <a:spLocks/>
          </p:cNvSpPr>
          <p:nvPr/>
        </p:nvSpPr>
        <p:spPr bwMode="auto">
          <a:xfrm>
            <a:off x="6519863" y="18764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5" name="object 914">
            <a:extLst>
              <a:ext uri="{FF2B5EF4-FFF2-40B4-BE49-F238E27FC236}">
                <a16:creationId xmlns:a16="http://schemas.microsoft.com/office/drawing/2014/main" id="{426E872A-6339-4EE0-B493-3DF76642ABF0}"/>
              </a:ext>
            </a:extLst>
          </p:cNvPr>
          <p:cNvSpPr>
            <a:spLocks/>
          </p:cNvSpPr>
          <p:nvPr/>
        </p:nvSpPr>
        <p:spPr bwMode="auto">
          <a:xfrm>
            <a:off x="6519863" y="24114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6" name="object 915">
            <a:extLst>
              <a:ext uri="{FF2B5EF4-FFF2-40B4-BE49-F238E27FC236}">
                <a16:creationId xmlns:a16="http://schemas.microsoft.com/office/drawing/2014/main" id="{AE7A839D-401C-45DB-AA49-4EE226B388A2}"/>
              </a:ext>
            </a:extLst>
          </p:cNvPr>
          <p:cNvSpPr>
            <a:spLocks/>
          </p:cNvSpPr>
          <p:nvPr/>
        </p:nvSpPr>
        <p:spPr bwMode="auto">
          <a:xfrm>
            <a:off x="6683375" y="2357438"/>
            <a:ext cx="0" cy="212725"/>
          </a:xfrm>
          <a:custGeom>
            <a:avLst/>
            <a:gdLst>
              <a:gd name="T0" fmla="*/ 0 h 212725"/>
              <a:gd name="T1" fmla="*/ 212180 h 212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25">
                <a:moveTo>
                  <a:pt x="0" y="0"/>
                </a:moveTo>
                <a:lnTo>
                  <a:pt x="0" y="21218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7" name="object 916">
            <a:extLst>
              <a:ext uri="{FF2B5EF4-FFF2-40B4-BE49-F238E27FC236}">
                <a16:creationId xmlns:a16="http://schemas.microsoft.com/office/drawing/2014/main" id="{28E5F6DB-F42C-4027-BE2D-1E4CDAF46EEB}"/>
              </a:ext>
            </a:extLst>
          </p:cNvPr>
          <p:cNvSpPr>
            <a:spLocks/>
          </p:cNvSpPr>
          <p:nvPr/>
        </p:nvSpPr>
        <p:spPr bwMode="auto">
          <a:xfrm>
            <a:off x="6662738" y="23574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8" name="object 917">
            <a:extLst>
              <a:ext uri="{FF2B5EF4-FFF2-40B4-BE49-F238E27FC236}">
                <a16:creationId xmlns:a16="http://schemas.microsoft.com/office/drawing/2014/main" id="{00482F7C-145A-431F-88DD-726974C7AAA8}"/>
              </a:ext>
            </a:extLst>
          </p:cNvPr>
          <p:cNvSpPr>
            <a:spLocks/>
          </p:cNvSpPr>
          <p:nvPr/>
        </p:nvSpPr>
        <p:spPr bwMode="auto">
          <a:xfrm>
            <a:off x="6826250" y="2632075"/>
            <a:ext cx="0" cy="166688"/>
          </a:xfrm>
          <a:custGeom>
            <a:avLst/>
            <a:gdLst>
              <a:gd name="T0" fmla="*/ 0 h 165735"/>
              <a:gd name="T1" fmla="*/ 165702 h 165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5735">
                <a:moveTo>
                  <a:pt x="0" y="0"/>
                </a:moveTo>
                <a:lnTo>
                  <a:pt x="0" y="165702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9" name="object 918">
            <a:extLst>
              <a:ext uri="{FF2B5EF4-FFF2-40B4-BE49-F238E27FC236}">
                <a16:creationId xmlns:a16="http://schemas.microsoft.com/office/drawing/2014/main" id="{6D3CDADC-6136-4D13-8ED5-7A028F1CCC30}"/>
              </a:ext>
            </a:extLst>
          </p:cNvPr>
          <p:cNvSpPr>
            <a:spLocks/>
          </p:cNvSpPr>
          <p:nvPr/>
        </p:nvSpPr>
        <p:spPr bwMode="auto">
          <a:xfrm>
            <a:off x="6826250" y="2798763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0" name="object 919">
            <a:extLst>
              <a:ext uri="{FF2B5EF4-FFF2-40B4-BE49-F238E27FC236}">
                <a16:creationId xmlns:a16="http://schemas.microsoft.com/office/drawing/2014/main" id="{DD23DEC8-93E4-416B-8F7F-49B931B8CF8D}"/>
              </a:ext>
            </a:extLst>
          </p:cNvPr>
          <p:cNvSpPr>
            <a:spLocks/>
          </p:cNvSpPr>
          <p:nvPr/>
        </p:nvSpPr>
        <p:spPr bwMode="auto">
          <a:xfrm>
            <a:off x="6805613" y="26320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1" name="object 920">
            <a:extLst>
              <a:ext uri="{FF2B5EF4-FFF2-40B4-BE49-F238E27FC236}">
                <a16:creationId xmlns:a16="http://schemas.microsoft.com/office/drawing/2014/main" id="{59E49167-D5B0-406C-85EA-DEB79DBD4BA9}"/>
              </a:ext>
            </a:extLst>
          </p:cNvPr>
          <p:cNvSpPr>
            <a:spLocks/>
          </p:cNvSpPr>
          <p:nvPr/>
        </p:nvSpPr>
        <p:spPr bwMode="auto">
          <a:xfrm>
            <a:off x="6805613" y="28686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2" name="object 921">
            <a:extLst>
              <a:ext uri="{FF2B5EF4-FFF2-40B4-BE49-F238E27FC236}">
                <a16:creationId xmlns:a16="http://schemas.microsoft.com/office/drawing/2014/main" id="{59A49ED6-F1C3-4E29-9A37-F2BAF2CAAEE3}"/>
              </a:ext>
            </a:extLst>
          </p:cNvPr>
          <p:cNvSpPr>
            <a:spLocks/>
          </p:cNvSpPr>
          <p:nvPr/>
        </p:nvSpPr>
        <p:spPr bwMode="auto">
          <a:xfrm>
            <a:off x="7110413" y="3076575"/>
            <a:ext cx="0" cy="79375"/>
          </a:xfrm>
          <a:custGeom>
            <a:avLst/>
            <a:gdLst>
              <a:gd name="T0" fmla="*/ 0 h 80010"/>
              <a:gd name="T1" fmla="*/ 79820 h 800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0010">
                <a:moveTo>
                  <a:pt x="0" y="0"/>
                </a:moveTo>
                <a:lnTo>
                  <a:pt x="0" y="7982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3" name="object 922">
            <a:extLst>
              <a:ext uri="{FF2B5EF4-FFF2-40B4-BE49-F238E27FC236}">
                <a16:creationId xmlns:a16="http://schemas.microsoft.com/office/drawing/2014/main" id="{70EEC751-D76B-49BC-A691-F7BB8BDB879E}"/>
              </a:ext>
            </a:extLst>
          </p:cNvPr>
          <p:cNvSpPr>
            <a:spLocks/>
          </p:cNvSpPr>
          <p:nvPr/>
        </p:nvSpPr>
        <p:spPr bwMode="auto">
          <a:xfrm>
            <a:off x="7110413" y="3155950"/>
            <a:ext cx="0" cy="25400"/>
          </a:xfrm>
          <a:custGeom>
            <a:avLst/>
            <a:gdLst>
              <a:gd name="T0" fmla="*/ 0 h 24764"/>
              <a:gd name="T1" fmla="*/ 24232 h 247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764">
                <a:moveTo>
                  <a:pt x="0" y="0"/>
                </a:moveTo>
                <a:lnTo>
                  <a:pt x="0" y="24232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4" name="object 923">
            <a:extLst>
              <a:ext uri="{FF2B5EF4-FFF2-40B4-BE49-F238E27FC236}">
                <a16:creationId xmlns:a16="http://schemas.microsoft.com/office/drawing/2014/main" id="{A21844C7-FB20-40D7-9CB2-975A829A1FA7}"/>
              </a:ext>
            </a:extLst>
          </p:cNvPr>
          <p:cNvSpPr>
            <a:spLocks/>
          </p:cNvSpPr>
          <p:nvPr/>
        </p:nvSpPr>
        <p:spPr bwMode="auto">
          <a:xfrm>
            <a:off x="7089775" y="3076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5" name="object 924">
            <a:extLst>
              <a:ext uri="{FF2B5EF4-FFF2-40B4-BE49-F238E27FC236}">
                <a16:creationId xmlns:a16="http://schemas.microsoft.com/office/drawing/2014/main" id="{5618672E-3D72-40AE-8CE3-06030A7CE094}"/>
              </a:ext>
            </a:extLst>
          </p:cNvPr>
          <p:cNvSpPr>
            <a:spLocks/>
          </p:cNvSpPr>
          <p:nvPr/>
        </p:nvSpPr>
        <p:spPr bwMode="auto">
          <a:xfrm>
            <a:off x="7089775" y="31797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6" name="object 925">
            <a:extLst>
              <a:ext uri="{FF2B5EF4-FFF2-40B4-BE49-F238E27FC236}">
                <a16:creationId xmlns:a16="http://schemas.microsoft.com/office/drawing/2014/main" id="{C3B51566-15F3-42F1-BABE-A1CDD492E244}"/>
              </a:ext>
            </a:extLst>
          </p:cNvPr>
          <p:cNvSpPr>
            <a:spLocks/>
          </p:cNvSpPr>
          <p:nvPr/>
        </p:nvSpPr>
        <p:spPr bwMode="auto">
          <a:xfrm>
            <a:off x="7394575" y="3155950"/>
            <a:ext cx="0" cy="76200"/>
          </a:xfrm>
          <a:custGeom>
            <a:avLst/>
            <a:gdLst>
              <a:gd name="T0" fmla="*/ 0 h 76200"/>
              <a:gd name="T1" fmla="*/ 75761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61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7" name="object 926">
            <a:extLst>
              <a:ext uri="{FF2B5EF4-FFF2-40B4-BE49-F238E27FC236}">
                <a16:creationId xmlns:a16="http://schemas.microsoft.com/office/drawing/2014/main" id="{AA86CFF2-C71D-4625-A8F7-8856EBFDA277}"/>
              </a:ext>
            </a:extLst>
          </p:cNvPr>
          <p:cNvSpPr>
            <a:spLocks/>
          </p:cNvSpPr>
          <p:nvPr/>
        </p:nvSpPr>
        <p:spPr bwMode="auto">
          <a:xfrm>
            <a:off x="7394575" y="3232150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8" name="object 927">
            <a:extLst>
              <a:ext uri="{FF2B5EF4-FFF2-40B4-BE49-F238E27FC236}">
                <a16:creationId xmlns:a16="http://schemas.microsoft.com/office/drawing/2014/main" id="{65345210-7712-4A17-867E-3BD299B71543}"/>
              </a:ext>
            </a:extLst>
          </p:cNvPr>
          <p:cNvSpPr>
            <a:spLocks/>
          </p:cNvSpPr>
          <p:nvPr/>
        </p:nvSpPr>
        <p:spPr bwMode="auto">
          <a:xfrm>
            <a:off x="7373938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9" name="object 928">
            <a:extLst>
              <a:ext uri="{FF2B5EF4-FFF2-40B4-BE49-F238E27FC236}">
                <a16:creationId xmlns:a16="http://schemas.microsoft.com/office/drawing/2014/main" id="{D490A1F0-246D-491D-B4AC-DBC12D72E361}"/>
              </a:ext>
            </a:extLst>
          </p:cNvPr>
          <p:cNvSpPr>
            <a:spLocks/>
          </p:cNvSpPr>
          <p:nvPr/>
        </p:nvSpPr>
        <p:spPr bwMode="auto">
          <a:xfrm>
            <a:off x="7373938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0" name="object 929">
            <a:extLst>
              <a:ext uri="{FF2B5EF4-FFF2-40B4-BE49-F238E27FC236}">
                <a16:creationId xmlns:a16="http://schemas.microsoft.com/office/drawing/2014/main" id="{C436D580-3904-4039-A534-45062F9BF187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1" name="object 930">
            <a:extLst>
              <a:ext uri="{FF2B5EF4-FFF2-40B4-BE49-F238E27FC236}">
                <a16:creationId xmlns:a16="http://schemas.microsoft.com/office/drawing/2014/main" id="{E7438499-95D5-44F7-9C63-38FE7B443989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2" name="object 931">
            <a:extLst>
              <a:ext uri="{FF2B5EF4-FFF2-40B4-BE49-F238E27FC236}">
                <a16:creationId xmlns:a16="http://schemas.microsoft.com/office/drawing/2014/main" id="{72F4F1A7-8B7A-4F2C-B121-8F516662491C}"/>
              </a:ext>
            </a:extLst>
          </p:cNvPr>
          <p:cNvSpPr>
            <a:spLocks/>
          </p:cNvSpPr>
          <p:nvPr/>
        </p:nvSpPr>
        <p:spPr bwMode="auto">
          <a:xfrm>
            <a:off x="7821613" y="2754313"/>
            <a:ext cx="0" cy="257175"/>
          </a:xfrm>
          <a:custGeom>
            <a:avLst/>
            <a:gdLst>
              <a:gd name="T0" fmla="*/ 0 h 257175"/>
              <a:gd name="T1" fmla="*/ 256636 h 2571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7175">
                <a:moveTo>
                  <a:pt x="0" y="0"/>
                </a:moveTo>
                <a:lnTo>
                  <a:pt x="0" y="25663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3" name="object 932">
            <a:extLst>
              <a:ext uri="{FF2B5EF4-FFF2-40B4-BE49-F238E27FC236}">
                <a16:creationId xmlns:a16="http://schemas.microsoft.com/office/drawing/2014/main" id="{FEFB0F95-AC99-4FA8-8DF0-A018B69250FB}"/>
              </a:ext>
            </a:extLst>
          </p:cNvPr>
          <p:cNvSpPr>
            <a:spLocks/>
          </p:cNvSpPr>
          <p:nvPr/>
        </p:nvSpPr>
        <p:spPr bwMode="auto">
          <a:xfrm>
            <a:off x="7821613" y="3009900"/>
            <a:ext cx="0" cy="171450"/>
          </a:xfrm>
          <a:custGeom>
            <a:avLst/>
            <a:gdLst>
              <a:gd name="T0" fmla="*/ 0 h 170180"/>
              <a:gd name="T1" fmla="*/ 169727 h 1701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0180">
                <a:moveTo>
                  <a:pt x="0" y="0"/>
                </a:moveTo>
                <a:lnTo>
                  <a:pt x="0" y="16972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4" name="object 933">
            <a:extLst>
              <a:ext uri="{FF2B5EF4-FFF2-40B4-BE49-F238E27FC236}">
                <a16:creationId xmlns:a16="http://schemas.microsoft.com/office/drawing/2014/main" id="{A409237B-B843-477E-8AD5-A625F6A37EA7}"/>
              </a:ext>
            </a:extLst>
          </p:cNvPr>
          <p:cNvSpPr>
            <a:spLocks/>
          </p:cNvSpPr>
          <p:nvPr/>
        </p:nvSpPr>
        <p:spPr bwMode="auto">
          <a:xfrm>
            <a:off x="7800975" y="2754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5" name="object 934">
            <a:extLst>
              <a:ext uri="{FF2B5EF4-FFF2-40B4-BE49-F238E27FC236}">
                <a16:creationId xmlns:a16="http://schemas.microsoft.com/office/drawing/2014/main" id="{1DC290A3-C89B-4032-BA98-ECBC81CCED99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6" name="object 935">
            <a:extLst>
              <a:ext uri="{FF2B5EF4-FFF2-40B4-BE49-F238E27FC236}">
                <a16:creationId xmlns:a16="http://schemas.microsoft.com/office/drawing/2014/main" id="{35B4B884-2ABD-46E1-B029-6C35B592490D}"/>
              </a:ext>
            </a:extLst>
          </p:cNvPr>
          <p:cNvSpPr>
            <a:spLocks/>
          </p:cNvSpPr>
          <p:nvPr/>
        </p:nvSpPr>
        <p:spPr bwMode="auto">
          <a:xfrm>
            <a:off x="7964488" y="1728788"/>
            <a:ext cx="0" cy="528637"/>
          </a:xfrm>
          <a:custGeom>
            <a:avLst/>
            <a:gdLst>
              <a:gd name="T0" fmla="*/ 0 h 528955"/>
              <a:gd name="T1" fmla="*/ 528429 h 5289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28955">
                <a:moveTo>
                  <a:pt x="0" y="0"/>
                </a:moveTo>
                <a:lnTo>
                  <a:pt x="0" y="52842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7" name="object 936">
            <a:extLst>
              <a:ext uri="{FF2B5EF4-FFF2-40B4-BE49-F238E27FC236}">
                <a16:creationId xmlns:a16="http://schemas.microsoft.com/office/drawing/2014/main" id="{D966398E-8457-4BCC-8AC6-4B64FBCDB231}"/>
              </a:ext>
            </a:extLst>
          </p:cNvPr>
          <p:cNvSpPr>
            <a:spLocks/>
          </p:cNvSpPr>
          <p:nvPr/>
        </p:nvSpPr>
        <p:spPr bwMode="auto">
          <a:xfrm>
            <a:off x="7964488" y="2257425"/>
            <a:ext cx="0" cy="254000"/>
          </a:xfrm>
          <a:custGeom>
            <a:avLst/>
            <a:gdLst>
              <a:gd name="T0" fmla="*/ 0 h 254635"/>
              <a:gd name="T1" fmla="*/ 254616 h 254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635">
                <a:moveTo>
                  <a:pt x="0" y="0"/>
                </a:moveTo>
                <a:lnTo>
                  <a:pt x="0" y="25461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8" name="object 937">
            <a:extLst>
              <a:ext uri="{FF2B5EF4-FFF2-40B4-BE49-F238E27FC236}">
                <a16:creationId xmlns:a16="http://schemas.microsoft.com/office/drawing/2014/main" id="{0CF72A13-BF76-4ADF-9E20-613CEFFF8523}"/>
              </a:ext>
            </a:extLst>
          </p:cNvPr>
          <p:cNvSpPr>
            <a:spLocks/>
          </p:cNvSpPr>
          <p:nvPr/>
        </p:nvSpPr>
        <p:spPr bwMode="auto">
          <a:xfrm>
            <a:off x="7943850" y="17287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9" name="object 938">
            <a:extLst>
              <a:ext uri="{FF2B5EF4-FFF2-40B4-BE49-F238E27FC236}">
                <a16:creationId xmlns:a16="http://schemas.microsoft.com/office/drawing/2014/main" id="{65879626-A2C9-4BE4-B233-61ADC7CF9129}"/>
              </a:ext>
            </a:extLst>
          </p:cNvPr>
          <p:cNvSpPr>
            <a:spLocks/>
          </p:cNvSpPr>
          <p:nvPr/>
        </p:nvSpPr>
        <p:spPr bwMode="auto">
          <a:xfrm>
            <a:off x="7943850" y="25114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0" name="object 939">
            <a:extLst>
              <a:ext uri="{FF2B5EF4-FFF2-40B4-BE49-F238E27FC236}">
                <a16:creationId xmlns:a16="http://schemas.microsoft.com/office/drawing/2014/main" id="{1458C850-0335-475E-AC7C-D4FA17F7B55D}"/>
              </a:ext>
            </a:extLst>
          </p:cNvPr>
          <p:cNvSpPr>
            <a:spLocks/>
          </p:cNvSpPr>
          <p:nvPr/>
        </p:nvSpPr>
        <p:spPr bwMode="auto">
          <a:xfrm>
            <a:off x="8107363" y="2279650"/>
            <a:ext cx="0" cy="184150"/>
          </a:xfrm>
          <a:custGeom>
            <a:avLst/>
            <a:gdLst>
              <a:gd name="T0" fmla="*/ 0 h 185419"/>
              <a:gd name="T1" fmla="*/ 184899 h 185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5419">
                <a:moveTo>
                  <a:pt x="0" y="0"/>
                </a:moveTo>
                <a:lnTo>
                  <a:pt x="0" y="18489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1" name="object 940">
            <a:extLst>
              <a:ext uri="{FF2B5EF4-FFF2-40B4-BE49-F238E27FC236}">
                <a16:creationId xmlns:a16="http://schemas.microsoft.com/office/drawing/2014/main" id="{30924DE5-7AE7-41AA-9567-21FDE7C74CBF}"/>
              </a:ext>
            </a:extLst>
          </p:cNvPr>
          <p:cNvSpPr>
            <a:spLocks/>
          </p:cNvSpPr>
          <p:nvPr/>
        </p:nvSpPr>
        <p:spPr bwMode="auto">
          <a:xfrm>
            <a:off x="8107363" y="2463800"/>
            <a:ext cx="0" cy="238125"/>
          </a:xfrm>
          <a:custGeom>
            <a:avLst/>
            <a:gdLst>
              <a:gd name="T0" fmla="*/ 0 h 238760"/>
              <a:gd name="T1" fmla="*/ 238450 h 238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8760">
                <a:moveTo>
                  <a:pt x="0" y="0"/>
                </a:moveTo>
                <a:lnTo>
                  <a:pt x="0" y="23845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2" name="object 941">
            <a:extLst>
              <a:ext uri="{FF2B5EF4-FFF2-40B4-BE49-F238E27FC236}">
                <a16:creationId xmlns:a16="http://schemas.microsoft.com/office/drawing/2014/main" id="{D110DDF3-0458-4DF8-B5C3-B7EE2888C4EA}"/>
              </a:ext>
            </a:extLst>
          </p:cNvPr>
          <p:cNvSpPr>
            <a:spLocks/>
          </p:cNvSpPr>
          <p:nvPr/>
        </p:nvSpPr>
        <p:spPr bwMode="auto">
          <a:xfrm>
            <a:off x="8086725" y="22796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3" name="object 942">
            <a:extLst>
              <a:ext uri="{FF2B5EF4-FFF2-40B4-BE49-F238E27FC236}">
                <a16:creationId xmlns:a16="http://schemas.microsoft.com/office/drawing/2014/main" id="{465EDA2A-7138-4C5C-BAFD-ACBD5547925F}"/>
              </a:ext>
            </a:extLst>
          </p:cNvPr>
          <p:cNvSpPr>
            <a:spLocks/>
          </p:cNvSpPr>
          <p:nvPr/>
        </p:nvSpPr>
        <p:spPr bwMode="auto">
          <a:xfrm>
            <a:off x="8086725" y="270192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4" name="object 943">
            <a:extLst>
              <a:ext uri="{FF2B5EF4-FFF2-40B4-BE49-F238E27FC236}">
                <a16:creationId xmlns:a16="http://schemas.microsoft.com/office/drawing/2014/main" id="{5E1C44AB-54C2-4C3F-86C7-D32111C9F744}"/>
              </a:ext>
            </a:extLst>
          </p:cNvPr>
          <p:cNvSpPr>
            <a:spLocks/>
          </p:cNvSpPr>
          <p:nvPr/>
        </p:nvSpPr>
        <p:spPr bwMode="auto">
          <a:xfrm>
            <a:off x="8248650" y="2679700"/>
            <a:ext cx="0" cy="74613"/>
          </a:xfrm>
          <a:custGeom>
            <a:avLst/>
            <a:gdLst>
              <a:gd name="T0" fmla="*/ 0 h 74930"/>
              <a:gd name="T1" fmla="*/ 74768 h 749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930">
                <a:moveTo>
                  <a:pt x="0" y="0"/>
                </a:moveTo>
                <a:lnTo>
                  <a:pt x="0" y="7476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5" name="object 944">
            <a:extLst>
              <a:ext uri="{FF2B5EF4-FFF2-40B4-BE49-F238E27FC236}">
                <a16:creationId xmlns:a16="http://schemas.microsoft.com/office/drawing/2014/main" id="{25B0216A-99ED-4120-B910-7ABC0779D51C}"/>
              </a:ext>
            </a:extLst>
          </p:cNvPr>
          <p:cNvSpPr>
            <a:spLocks/>
          </p:cNvSpPr>
          <p:nvPr/>
        </p:nvSpPr>
        <p:spPr bwMode="auto">
          <a:xfrm>
            <a:off x="8248650" y="2754313"/>
            <a:ext cx="0" cy="287337"/>
          </a:xfrm>
          <a:custGeom>
            <a:avLst/>
            <a:gdLst>
              <a:gd name="T0" fmla="*/ 0 h 288289"/>
              <a:gd name="T1" fmla="*/ 287958 h 2882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6" name="object 945">
            <a:extLst>
              <a:ext uri="{FF2B5EF4-FFF2-40B4-BE49-F238E27FC236}">
                <a16:creationId xmlns:a16="http://schemas.microsoft.com/office/drawing/2014/main" id="{460137E5-903E-4647-9BFC-B5BC0E0F8A8A}"/>
              </a:ext>
            </a:extLst>
          </p:cNvPr>
          <p:cNvSpPr>
            <a:spLocks/>
          </p:cNvSpPr>
          <p:nvPr/>
        </p:nvSpPr>
        <p:spPr bwMode="auto">
          <a:xfrm>
            <a:off x="8228013" y="26797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7" name="object 946">
            <a:extLst>
              <a:ext uri="{FF2B5EF4-FFF2-40B4-BE49-F238E27FC236}">
                <a16:creationId xmlns:a16="http://schemas.microsoft.com/office/drawing/2014/main" id="{CBCC07E8-CDCB-497C-B7F8-C2AA82F535A4}"/>
              </a:ext>
            </a:extLst>
          </p:cNvPr>
          <p:cNvSpPr>
            <a:spLocks/>
          </p:cNvSpPr>
          <p:nvPr/>
        </p:nvSpPr>
        <p:spPr bwMode="auto">
          <a:xfrm>
            <a:off x="8228013" y="30416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8" name="object 947">
            <a:extLst>
              <a:ext uri="{FF2B5EF4-FFF2-40B4-BE49-F238E27FC236}">
                <a16:creationId xmlns:a16="http://schemas.microsoft.com/office/drawing/2014/main" id="{0A0089C6-9090-4E77-8156-A268CF8B3965}"/>
              </a:ext>
            </a:extLst>
          </p:cNvPr>
          <p:cNvSpPr>
            <a:spLocks/>
          </p:cNvSpPr>
          <p:nvPr/>
        </p:nvSpPr>
        <p:spPr bwMode="auto">
          <a:xfrm>
            <a:off x="8532813" y="3094038"/>
            <a:ext cx="0" cy="87312"/>
          </a:xfrm>
          <a:custGeom>
            <a:avLst/>
            <a:gdLst>
              <a:gd name="T0" fmla="*/ 0 h 86360"/>
              <a:gd name="T1" fmla="*/ 85865 h 86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6360">
                <a:moveTo>
                  <a:pt x="0" y="0"/>
                </a:moveTo>
                <a:lnTo>
                  <a:pt x="0" y="8586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9" name="object 948">
            <a:extLst>
              <a:ext uri="{FF2B5EF4-FFF2-40B4-BE49-F238E27FC236}">
                <a16:creationId xmlns:a16="http://schemas.microsoft.com/office/drawing/2014/main" id="{E495E3F8-C5E3-4088-B39D-DEF504FF36F2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0" name="object 949">
            <a:extLst>
              <a:ext uri="{FF2B5EF4-FFF2-40B4-BE49-F238E27FC236}">
                <a16:creationId xmlns:a16="http://schemas.microsoft.com/office/drawing/2014/main" id="{8EDB7F75-2470-451B-B5AA-E48C407076D4}"/>
              </a:ext>
            </a:extLst>
          </p:cNvPr>
          <p:cNvSpPr>
            <a:spLocks/>
          </p:cNvSpPr>
          <p:nvPr/>
        </p:nvSpPr>
        <p:spPr bwMode="auto">
          <a:xfrm>
            <a:off x="8513763" y="309403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1" name="object 950">
            <a:extLst>
              <a:ext uri="{FF2B5EF4-FFF2-40B4-BE49-F238E27FC236}">
                <a16:creationId xmlns:a16="http://schemas.microsoft.com/office/drawing/2014/main" id="{4A66FA1C-68FE-4AEA-B498-F82D57AFEDB9}"/>
              </a:ext>
            </a:extLst>
          </p:cNvPr>
          <p:cNvSpPr>
            <a:spLocks/>
          </p:cNvSpPr>
          <p:nvPr/>
        </p:nvSpPr>
        <p:spPr bwMode="auto">
          <a:xfrm>
            <a:off x="8513763" y="33702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2" name="object 951">
            <a:extLst>
              <a:ext uri="{FF2B5EF4-FFF2-40B4-BE49-F238E27FC236}">
                <a16:creationId xmlns:a16="http://schemas.microsoft.com/office/drawing/2014/main" id="{68344D85-4846-417E-B0A9-05B998871EDA}"/>
              </a:ext>
            </a:extLst>
          </p:cNvPr>
          <p:cNvSpPr>
            <a:spLocks/>
          </p:cNvSpPr>
          <p:nvPr/>
        </p:nvSpPr>
        <p:spPr bwMode="auto">
          <a:xfrm>
            <a:off x="8816975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3" name="object 952">
            <a:extLst>
              <a:ext uri="{FF2B5EF4-FFF2-40B4-BE49-F238E27FC236}">
                <a16:creationId xmlns:a16="http://schemas.microsoft.com/office/drawing/2014/main" id="{96643F3D-FE97-463B-87F5-4CCFB4E658D8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4" name="object 953">
            <a:extLst>
              <a:ext uri="{FF2B5EF4-FFF2-40B4-BE49-F238E27FC236}">
                <a16:creationId xmlns:a16="http://schemas.microsoft.com/office/drawing/2014/main" id="{2AE34556-AAEE-42FA-9C87-2FB625393A1F}"/>
              </a:ext>
            </a:extLst>
          </p:cNvPr>
          <p:cNvSpPr>
            <a:spLocks/>
          </p:cNvSpPr>
          <p:nvPr/>
        </p:nvSpPr>
        <p:spPr bwMode="auto">
          <a:xfrm>
            <a:off x="8797925" y="32940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5" name="object 954">
            <a:extLst>
              <a:ext uri="{FF2B5EF4-FFF2-40B4-BE49-F238E27FC236}">
                <a16:creationId xmlns:a16="http://schemas.microsoft.com/office/drawing/2014/main" id="{F2C8B94C-D195-4912-8A87-36B233BABF02}"/>
              </a:ext>
            </a:extLst>
          </p:cNvPr>
          <p:cNvSpPr>
            <a:spLocks/>
          </p:cNvSpPr>
          <p:nvPr/>
        </p:nvSpPr>
        <p:spPr bwMode="auto">
          <a:xfrm>
            <a:off x="8797925" y="3468688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6" name="object 955">
            <a:extLst>
              <a:ext uri="{FF2B5EF4-FFF2-40B4-BE49-F238E27FC236}">
                <a16:creationId xmlns:a16="http://schemas.microsoft.com/office/drawing/2014/main" id="{6D1CFCA5-137A-48EF-857E-6E1F902B6320}"/>
              </a:ext>
            </a:extLst>
          </p:cNvPr>
          <p:cNvSpPr>
            <a:spLocks/>
          </p:cNvSpPr>
          <p:nvPr/>
        </p:nvSpPr>
        <p:spPr bwMode="auto">
          <a:xfrm>
            <a:off x="9102725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7" name="object 956">
            <a:extLst>
              <a:ext uri="{FF2B5EF4-FFF2-40B4-BE49-F238E27FC236}">
                <a16:creationId xmlns:a16="http://schemas.microsoft.com/office/drawing/2014/main" id="{34DB1ED9-128E-466C-907A-6DA529287857}"/>
              </a:ext>
            </a:extLst>
          </p:cNvPr>
          <p:cNvSpPr>
            <a:spLocks/>
          </p:cNvSpPr>
          <p:nvPr/>
        </p:nvSpPr>
        <p:spPr bwMode="auto">
          <a:xfrm>
            <a:off x="908208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8" name="object 957">
            <a:extLst>
              <a:ext uri="{FF2B5EF4-FFF2-40B4-BE49-F238E27FC236}">
                <a16:creationId xmlns:a16="http://schemas.microsoft.com/office/drawing/2014/main" id="{DD768850-23D1-43FE-AFF6-93231FDD06C9}"/>
              </a:ext>
            </a:extLst>
          </p:cNvPr>
          <p:cNvSpPr>
            <a:spLocks/>
          </p:cNvSpPr>
          <p:nvPr/>
        </p:nvSpPr>
        <p:spPr bwMode="auto">
          <a:xfrm>
            <a:off x="9813925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9" name="object 958">
            <a:extLst>
              <a:ext uri="{FF2B5EF4-FFF2-40B4-BE49-F238E27FC236}">
                <a16:creationId xmlns:a16="http://schemas.microsoft.com/office/drawing/2014/main" id="{8A026BA1-8227-44D8-BD50-6FCDF6DFB9DD}"/>
              </a:ext>
            </a:extLst>
          </p:cNvPr>
          <p:cNvSpPr>
            <a:spLocks/>
          </p:cNvSpPr>
          <p:nvPr/>
        </p:nvSpPr>
        <p:spPr bwMode="auto">
          <a:xfrm>
            <a:off x="9813925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0" name="object 959">
            <a:extLst>
              <a:ext uri="{FF2B5EF4-FFF2-40B4-BE49-F238E27FC236}">
                <a16:creationId xmlns:a16="http://schemas.microsoft.com/office/drawing/2014/main" id="{8EF2B2D3-DB11-410B-B465-A8A69883D2E8}"/>
              </a:ext>
            </a:extLst>
          </p:cNvPr>
          <p:cNvSpPr>
            <a:spLocks/>
          </p:cNvSpPr>
          <p:nvPr/>
        </p:nvSpPr>
        <p:spPr bwMode="auto">
          <a:xfrm>
            <a:off x="979487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1" name="object 960">
            <a:extLst>
              <a:ext uri="{FF2B5EF4-FFF2-40B4-BE49-F238E27FC236}">
                <a16:creationId xmlns:a16="http://schemas.microsoft.com/office/drawing/2014/main" id="{E4EAFEC5-8C68-4AD4-8B82-254E05574E17}"/>
              </a:ext>
            </a:extLst>
          </p:cNvPr>
          <p:cNvSpPr>
            <a:spLocks/>
          </p:cNvSpPr>
          <p:nvPr/>
        </p:nvSpPr>
        <p:spPr bwMode="auto">
          <a:xfrm>
            <a:off x="979487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2" name="object 961">
            <a:extLst>
              <a:ext uri="{FF2B5EF4-FFF2-40B4-BE49-F238E27FC236}">
                <a16:creationId xmlns:a16="http://schemas.microsoft.com/office/drawing/2014/main" id="{65C15FE3-D82F-4673-9D2B-2E0C1C056D5A}"/>
              </a:ext>
            </a:extLst>
          </p:cNvPr>
          <p:cNvSpPr>
            <a:spLocks/>
          </p:cNvSpPr>
          <p:nvPr/>
        </p:nvSpPr>
        <p:spPr bwMode="auto">
          <a:xfrm>
            <a:off x="9956800" y="1758950"/>
            <a:ext cx="0" cy="201613"/>
          </a:xfrm>
          <a:custGeom>
            <a:avLst/>
            <a:gdLst>
              <a:gd name="T0" fmla="*/ 0 h 200660"/>
              <a:gd name="T1" fmla="*/ 200055 h 2006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0660">
                <a:moveTo>
                  <a:pt x="0" y="0"/>
                </a:moveTo>
                <a:lnTo>
                  <a:pt x="0" y="20005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3" name="object 962">
            <a:extLst>
              <a:ext uri="{FF2B5EF4-FFF2-40B4-BE49-F238E27FC236}">
                <a16:creationId xmlns:a16="http://schemas.microsoft.com/office/drawing/2014/main" id="{92A6F2D9-50F2-45A4-A073-79049C947E1B}"/>
              </a:ext>
            </a:extLst>
          </p:cNvPr>
          <p:cNvSpPr>
            <a:spLocks/>
          </p:cNvSpPr>
          <p:nvPr/>
        </p:nvSpPr>
        <p:spPr bwMode="auto">
          <a:xfrm>
            <a:off x="9956800" y="1958975"/>
            <a:ext cx="0" cy="611188"/>
          </a:xfrm>
          <a:custGeom>
            <a:avLst/>
            <a:gdLst>
              <a:gd name="T0" fmla="*/ 0 h 610869"/>
              <a:gd name="T1" fmla="*/ 610270 h 610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10869">
                <a:moveTo>
                  <a:pt x="0" y="0"/>
                </a:moveTo>
                <a:lnTo>
                  <a:pt x="0" y="61027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4" name="object 963">
            <a:extLst>
              <a:ext uri="{FF2B5EF4-FFF2-40B4-BE49-F238E27FC236}">
                <a16:creationId xmlns:a16="http://schemas.microsoft.com/office/drawing/2014/main" id="{C7253748-BBF1-4C09-8383-686C779648B0}"/>
              </a:ext>
            </a:extLst>
          </p:cNvPr>
          <p:cNvSpPr>
            <a:spLocks/>
          </p:cNvSpPr>
          <p:nvPr/>
        </p:nvSpPr>
        <p:spPr bwMode="auto">
          <a:xfrm>
            <a:off x="9936163" y="175895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5" name="object 964">
            <a:extLst>
              <a:ext uri="{FF2B5EF4-FFF2-40B4-BE49-F238E27FC236}">
                <a16:creationId xmlns:a16="http://schemas.microsoft.com/office/drawing/2014/main" id="{4D6E6323-7258-4174-A447-623237C5B9E5}"/>
              </a:ext>
            </a:extLst>
          </p:cNvPr>
          <p:cNvSpPr>
            <a:spLocks/>
          </p:cNvSpPr>
          <p:nvPr/>
        </p:nvSpPr>
        <p:spPr bwMode="auto">
          <a:xfrm>
            <a:off x="9936163" y="25701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6" name="object 965">
            <a:extLst>
              <a:ext uri="{FF2B5EF4-FFF2-40B4-BE49-F238E27FC236}">
                <a16:creationId xmlns:a16="http://schemas.microsoft.com/office/drawing/2014/main" id="{B18556E0-7968-47F6-9FC8-55361EA8D7FB}"/>
              </a:ext>
            </a:extLst>
          </p:cNvPr>
          <p:cNvSpPr>
            <a:spLocks/>
          </p:cNvSpPr>
          <p:nvPr/>
        </p:nvSpPr>
        <p:spPr bwMode="auto">
          <a:xfrm>
            <a:off x="10240963" y="3135313"/>
            <a:ext cx="0" cy="69850"/>
          </a:xfrm>
          <a:custGeom>
            <a:avLst/>
            <a:gdLst>
              <a:gd name="T0" fmla="*/ 0 h 71119"/>
              <a:gd name="T1" fmla="*/ 70709 h 711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1119">
                <a:moveTo>
                  <a:pt x="0" y="0"/>
                </a:moveTo>
                <a:lnTo>
                  <a:pt x="0" y="7070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7" name="object 966">
            <a:extLst>
              <a:ext uri="{FF2B5EF4-FFF2-40B4-BE49-F238E27FC236}">
                <a16:creationId xmlns:a16="http://schemas.microsoft.com/office/drawing/2014/main" id="{50A56D08-1C0A-4E06-8B6F-7959D7DBC8F9}"/>
              </a:ext>
            </a:extLst>
          </p:cNvPr>
          <p:cNvSpPr>
            <a:spLocks/>
          </p:cNvSpPr>
          <p:nvPr/>
        </p:nvSpPr>
        <p:spPr bwMode="auto">
          <a:xfrm>
            <a:off x="10240963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8" name="object 967">
            <a:extLst>
              <a:ext uri="{FF2B5EF4-FFF2-40B4-BE49-F238E27FC236}">
                <a16:creationId xmlns:a16="http://schemas.microsoft.com/office/drawing/2014/main" id="{9D2981D4-2D7A-4F6A-A726-4CA10B4D0A3C}"/>
              </a:ext>
            </a:extLst>
          </p:cNvPr>
          <p:cNvSpPr>
            <a:spLocks/>
          </p:cNvSpPr>
          <p:nvPr/>
        </p:nvSpPr>
        <p:spPr bwMode="auto">
          <a:xfrm>
            <a:off x="10220325" y="3135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9" name="object 968">
            <a:extLst>
              <a:ext uri="{FF2B5EF4-FFF2-40B4-BE49-F238E27FC236}">
                <a16:creationId xmlns:a16="http://schemas.microsoft.com/office/drawing/2014/main" id="{6ACB8D15-1CEC-4ED8-A100-2006747A8349}"/>
              </a:ext>
            </a:extLst>
          </p:cNvPr>
          <p:cNvSpPr>
            <a:spLocks/>
          </p:cNvSpPr>
          <p:nvPr/>
        </p:nvSpPr>
        <p:spPr bwMode="auto">
          <a:xfrm>
            <a:off x="10220325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0" name="object 969">
            <a:extLst>
              <a:ext uri="{FF2B5EF4-FFF2-40B4-BE49-F238E27FC236}">
                <a16:creationId xmlns:a16="http://schemas.microsoft.com/office/drawing/2014/main" id="{5987B545-521E-4F54-98FF-E0BE254026C3}"/>
              </a:ext>
            </a:extLst>
          </p:cNvPr>
          <p:cNvSpPr>
            <a:spLocks/>
          </p:cNvSpPr>
          <p:nvPr/>
        </p:nvSpPr>
        <p:spPr bwMode="auto">
          <a:xfrm>
            <a:off x="10525125" y="3155950"/>
            <a:ext cx="0" cy="138113"/>
          </a:xfrm>
          <a:custGeom>
            <a:avLst/>
            <a:gdLst>
              <a:gd name="T0" fmla="*/ 0 h 138429"/>
              <a:gd name="T1" fmla="*/ 138405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0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1" name="object 970">
            <a:extLst>
              <a:ext uri="{FF2B5EF4-FFF2-40B4-BE49-F238E27FC236}">
                <a16:creationId xmlns:a16="http://schemas.microsoft.com/office/drawing/2014/main" id="{120C676E-FA3B-4536-893A-81F9ACE04ADE}"/>
              </a:ext>
            </a:extLst>
          </p:cNvPr>
          <p:cNvSpPr>
            <a:spLocks/>
          </p:cNvSpPr>
          <p:nvPr/>
        </p:nvSpPr>
        <p:spPr bwMode="auto">
          <a:xfrm>
            <a:off x="10525125" y="3294063"/>
            <a:ext cx="0" cy="174625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2" name="object 971">
            <a:extLst>
              <a:ext uri="{FF2B5EF4-FFF2-40B4-BE49-F238E27FC236}">
                <a16:creationId xmlns:a16="http://schemas.microsoft.com/office/drawing/2014/main" id="{F7ECC4B1-F6AF-4D00-9BD8-8ACD8EDEBA04}"/>
              </a:ext>
            </a:extLst>
          </p:cNvPr>
          <p:cNvSpPr>
            <a:spLocks/>
          </p:cNvSpPr>
          <p:nvPr/>
        </p:nvSpPr>
        <p:spPr bwMode="auto">
          <a:xfrm>
            <a:off x="10504488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3" name="object 972">
            <a:extLst>
              <a:ext uri="{FF2B5EF4-FFF2-40B4-BE49-F238E27FC236}">
                <a16:creationId xmlns:a16="http://schemas.microsoft.com/office/drawing/2014/main" id="{3BC89FC2-FEFC-4785-8B7A-FB78B3DC3FAC}"/>
              </a:ext>
            </a:extLst>
          </p:cNvPr>
          <p:cNvSpPr>
            <a:spLocks/>
          </p:cNvSpPr>
          <p:nvPr/>
        </p:nvSpPr>
        <p:spPr bwMode="auto">
          <a:xfrm>
            <a:off x="10504488" y="34686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4" name="object 973">
            <a:extLst>
              <a:ext uri="{FF2B5EF4-FFF2-40B4-BE49-F238E27FC236}">
                <a16:creationId xmlns:a16="http://schemas.microsoft.com/office/drawing/2014/main" id="{20AB060E-B4D8-4412-9BAE-C13C1AA43AFC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5" name="object 974">
            <a:extLst>
              <a:ext uri="{FF2B5EF4-FFF2-40B4-BE49-F238E27FC236}">
                <a16:creationId xmlns:a16="http://schemas.microsoft.com/office/drawing/2014/main" id="{22D91E65-D54C-4A3F-B603-4176F06DFC98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6" name="object 975">
            <a:extLst>
              <a:ext uri="{FF2B5EF4-FFF2-40B4-BE49-F238E27FC236}">
                <a16:creationId xmlns:a16="http://schemas.microsoft.com/office/drawing/2014/main" id="{B8F0042A-5EAA-42FA-AA84-8BB71677D698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48498 h 48894"/>
              <a:gd name="T2" fmla="*/ 40482 w 40639"/>
              <a:gd name="T3" fmla="*/ 48498 h 48894"/>
              <a:gd name="T4" fmla="*/ 40482 w 40639"/>
              <a:gd name="T5" fmla="*/ 0 h 48894"/>
              <a:gd name="T6" fmla="*/ 0 w 40639"/>
              <a:gd name="T7" fmla="*/ 0 h 48894"/>
              <a:gd name="T8" fmla="*/ 0 w 40639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7" name="object 976">
            <a:extLst>
              <a:ext uri="{FF2B5EF4-FFF2-40B4-BE49-F238E27FC236}">
                <a16:creationId xmlns:a16="http://schemas.microsoft.com/office/drawing/2014/main" id="{8FD5E01D-9072-4F7A-BE9F-DF0109B33ACC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48498 h 48894"/>
              <a:gd name="T2" fmla="*/ 40482 w 40639"/>
              <a:gd name="T3" fmla="*/ 48498 h 48894"/>
              <a:gd name="T4" fmla="*/ 40482 w 40639"/>
              <a:gd name="T5" fmla="*/ 0 h 48894"/>
              <a:gd name="T6" fmla="*/ 0 w 40639"/>
              <a:gd name="T7" fmla="*/ 0 h 48894"/>
              <a:gd name="T8" fmla="*/ 0 w 40639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8" name="object 977">
            <a:extLst>
              <a:ext uri="{FF2B5EF4-FFF2-40B4-BE49-F238E27FC236}">
                <a16:creationId xmlns:a16="http://schemas.microsoft.com/office/drawing/2014/main" id="{4A7F03A7-D770-4DB8-9A48-30985ECB3220}"/>
              </a:ext>
            </a:extLst>
          </p:cNvPr>
          <p:cNvSpPr>
            <a:spLocks/>
          </p:cNvSpPr>
          <p:nvPr/>
        </p:nvSpPr>
        <p:spPr bwMode="auto">
          <a:xfrm>
            <a:off x="6519863" y="22066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9" name="object 978">
            <a:extLst>
              <a:ext uri="{FF2B5EF4-FFF2-40B4-BE49-F238E27FC236}">
                <a16:creationId xmlns:a16="http://schemas.microsoft.com/office/drawing/2014/main" id="{BD6C4D47-0032-42A6-98C2-1E0D5DD39BB4}"/>
              </a:ext>
            </a:extLst>
          </p:cNvPr>
          <p:cNvSpPr>
            <a:spLocks/>
          </p:cNvSpPr>
          <p:nvPr/>
        </p:nvSpPr>
        <p:spPr bwMode="auto">
          <a:xfrm>
            <a:off x="6519863" y="22066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0" name="object 979">
            <a:extLst>
              <a:ext uri="{FF2B5EF4-FFF2-40B4-BE49-F238E27FC236}">
                <a16:creationId xmlns:a16="http://schemas.microsoft.com/office/drawing/2014/main" id="{CD145C7D-0C02-40D4-BAD2-8D80D6672683}"/>
              </a:ext>
            </a:extLst>
          </p:cNvPr>
          <p:cNvSpPr>
            <a:spLocks/>
          </p:cNvSpPr>
          <p:nvPr/>
        </p:nvSpPr>
        <p:spPr bwMode="auto">
          <a:xfrm>
            <a:off x="6662738" y="2546350"/>
            <a:ext cx="41275" cy="47625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1" name="object 980">
            <a:extLst>
              <a:ext uri="{FF2B5EF4-FFF2-40B4-BE49-F238E27FC236}">
                <a16:creationId xmlns:a16="http://schemas.microsoft.com/office/drawing/2014/main" id="{3B8176E1-5FD8-43DE-8D13-76BD41B884EA}"/>
              </a:ext>
            </a:extLst>
          </p:cNvPr>
          <p:cNvSpPr>
            <a:spLocks/>
          </p:cNvSpPr>
          <p:nvPr/>
        </p:nvSpPr>
        <p:spPr bwMode="auto">
          <a:xfrm>
            <a:off x="6662738" y="2546350"/>
            <a:ext cx="41275" cy="47625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2" name="object 981">
            <a:extLst>
              <a:ext uri="{FF2B5EF4-FFF2-40B4-BE49-F238E27FC236}">
                <a16:creationId xmlns:a16="http://schemas.microsoft.com/office/drawing/2014/main" id="{0FC4BA46-87B4-4AF0-8147-3A0B481B7BC2}"/>
              </a:ext>
            </a:extLst>
          </p:cNvPr>
          <p:cNvSpPr>
            <a:spLocks/>
          </p:cNvSpPr>
          <p:nvPr/>
        </p:nvSpPr>
        <p:spPr bwMode="auto">
          <a:xfrm>
            <a:off x="6805613" y="27733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3" name="object 982">
            <a:extLst>
              <a:ext uri="{FF2B5EF4-FFF2-40B4-BE49-F238E27FC236}">
                <a16:creationId xmlns:a16="http://schemas.microsoft.com/office/drawing/2014/main" id="{849F5D93-F612-4880-AFED-435549D42C92}"/>
              </a:ext>
            </a:extLst>
          </p:cNvPr>
          <p:cNvSpPr>
            <a:spLocks/>
          </p:cNvSpPr>
          <p:nvPr/>
        </p:nvSpPr>
        <p:spPr bwMode="auto">
          <a:xfrm>
            <a:off x="6805613" y="27733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4" name="object 983">
            <a:extLst>
              <a:ext uri="{FF2B5EF4-FFF2-40B4-BE49-F238E27FC236}">
                <a16:creationId xmlns:a16="http://schemas.microsoft.com/office/drawing/2014/main" id="{CAF620F6-F5F7-4FCC-A31D-76F5C8CEEFBF}"/>
              </a:ext>
            </a:extLst>
          </p:cNvPr>
          <p:cNvSpPr>
            <a:spLocks/>
          </p:cNvSpPr>
          <p:nvPr/>
        </p:nvSpPr>
        <p:spPr bwMode="auto">
          <a:xfrm>
            <a:off x="7089775" y="313213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5" name="object 984">
            <a:extLst>
              <a:ext uri="{FF2B5EF4-FFF2-40B4-BE49-F238E27FC236}">
                <a16:creationId xmlns:a16="http://schemas.microsoft.com/office/drawing/2014/main" id="{53BE435F-76E9-4F6C-810B-A873E60A96EB}"/>
              </a:ext>
            </a:extLst>
          </p:cNvPr>
          <p:cNvSpPr>
            <a:spLocks/>
          </p:cNvSpPr>
          <p:nvPr/>
        </p:nvSpPr>
        <p:spPr bwMode="auto">
          <a:xfrm>
            <a:off x="7089775" y="313213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6" name="object 985">
            <a:extLst>
              <a:ext uri="{FF2B5EF4-FFF2-40B4-BE49-F238E27FC236}">
                <a16:creationId xmlns:a16="http://schemas.microsoft.com/office/drawing/2014/main" id="{08CEFE42-742E-4EA3-9D64-85513C721461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7" name="object 986">
            <a:extLst>
              <a:ext uri="{FF2B5EF4-FFF2-40B4-BE49-F238E27FC236}">
                <a16:creationId xmlns:a16="http://schemas.microsoft.com/office/drawing/2014/main" id="{EBC8B30A-0832-4255-A8ED-3544823390B6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8" name="object 987">
            <a:extLst>
              <a:ext uri="{FF2B5EF4-FFF2-40B4-BE49-F238E27FC236}">
                <a16:creationId xmlns:a16="http://schemas.microsoft.com/office/drawing/2014/main" id="{7FD66A16-5D8F-4D14-BE8A-7082AE592BA4}"/>
              </a:ext>
            </a:extLst>
          </p:cNvPr>
          <p:cNvSpPr>
            <a:spLocks/>
          </p:cNvSpPr>
          <p:nvPr/>
        </p:nvSpPr>
        <p:spPr bwMode="auto">
          <a:xfrm>
            <a:off x="7658100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9" name="object 988">
            <a:extLst>
              <a:ext uri="{FF2B5EF4-FFF2-40B4-BE49-F238E27FC236}">
                <a16:creationId xmlns:a16="http://schemas.microsoft.com/office/drawing/2014/main" id="{5A17513C-89A9-47F0-9838-67C3E8FA2CA2}"/>
              </a:ext>
            </a:extLst>
          </p:cNvPr>
          <p:cNvSpPr>
            <a:spLocks/>
          </p:cNvSpPr>
          <p:nvPr/>
        </p:nvSpPr>
        <p:spPr bwMode="auto">
          <a:xfrm>
            <a:off x="7658100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0" name="object 989">
            <a:extLst>
              <a:ext uri="{FF2B5EF4-FFF2-40B4-BE49-F238E27FC236}">
                <a16:creationId xmlns:a16="http://schemas.microsoft.com/office/drawing/2014/main" id="{F4142CD1-FC2F-4264-B8AF-D4910084A448}"/>
              </a:ext>
            </a:extLst>
          </p:cNvPr>
          <p:cNvSpPr>
            <a:spLocks/>
          </p:cNvSpPr>
          <p:nvPr/>
        </p:nvSpPr>
        <p:spPr bwMode="auto">
          <a:xfrm>
            <a:off x="7800975" y="298608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1" name="object 990">
            <a:extLst>
              <a:ext uri="{FF2B5EF4-FFF2-40B4-BE49-F238E27FC236}">
                <a16:creationId xmlns:a16="http://schemas.microsoft.com/office/drawing/2014/main" id="{ADC8227B-777E-41EB-8BBF-DCFBF7303D66}"/>
              </a:ext>
            </a:extLst>
          </p:cNvPr>
          <p:cNvSpPr>
            <a:spLocks/>
          </p:cNvSpPr>
          <p:nvPr/>
        </p:nvSpPr>
        <p:spPr bwMode="auto">
          <a:xfrm>
            <a:off x="7800975" y="298608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2" name="object 991">
            <a:extLst>
              <a:ext uri="{FF2B5EF4-FFF2-40B4-BE49-F238E27FC236}">
                <a16:creationId xmlns:a16="http://schemas.microsoft.com/office/drawing/2014/main" id="{C2DEEE35-5C3F-45B7-B486-305ED2583843}"/>
              </a:ext>
            </a:extLst>
          </p:cNvPr>
          <p:cNvSpPr>
            <a:spLocks/>
          </p:cNvSpPr>
          <p:nvPr/>
        </p:nvSpPr>
        <p:spPr bwMode="auto">
          <a:xfrm>
            <a:off x="7943850" y="22320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3" name="object 992">
            <a:extLst>
              <a:ext uri="{FF2B5EF4-FFF2-40B4-BE49-F238E27FC236}">
                <a16:creationId xmlns:a16="http://schemas.microsoft.com/office/drawing/2014/main" id="{79C3B66B-1B85-4878-8C8B-44CCA29D7585}"/>
              </a:ext>
            </a:extLst>
          </p:cNvPr>
          <p:cNvSpPr>
            <a:spLocks/>
          </p:cNvSpPr>
          <p:nvPr/>
        </p:nvSpPr>
        <p:spPr bwMode="auto">
          <a:xfrm>
            <a:off x="7943850" y="22320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4" name="object 993">
            <a:extLst>
              <a:ext uri="{FF2B5EF4-FFF2-40B4-BE49-F238E27FC236}">
                <a16:creationId xmlns:a16="http://schemas.microsoft.com/office/drawing/2014/main" id="{B34F9D75-E770-4C3B-B329-7D983FC06EB0}"/>
              </a:ext>
            </a:extLst>
          </p:cNvPr>
          <p:cNvSpPr>
            <a:spLocks/>
          </p:cNvSpPr>
          <p:nvPr/>
        </p:nvSpPr>
        <p:spPr bwMode="auto">
          <a:xfrm>
            <a:off x="8086725" y="243998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5" name="object 994">
            <a:extLst>
              <a:ext uri="{FF2B5EF4-FFF2-40B4-BE49-F238E27FC236}">
                <a16:creationId xmlns:a16="http://schemas.microsoft.com/office/drawing/2014/main" id="{25F8AE89-607B-4999-BB5E-8DD464FE923A}"/>
              </a:ext>
            </a:extLst>
          </p:cNvPr>
          <p:cNvSpPr>
            <a:spLocks/>
          </p:cNvSpPr>
          <p:nvPr/>
        </p:nvSpPr>
        <p:spPr bwMode="auto">
          <a:xfrm>
            <a:off x="8086725" y="243998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6" name="object 995">
            <a:extLst>
              <a:ext uri="{FF2B5EF4-FFF2-40B4-BE49-F238E27FC236}">
                <a16:creationId xmlns:a16="http://schemas.microsoft.com/office/drawing/2014/main" id="{592B3AA9-EE10-42F7-8781-D11AC98153D6}"/>
              </a:ext>
            </a:extLst>
          </p:cNvPr>
          <p:cNvSpPr>
            <a:spLocks/>
          </p:cNvSpPr>
          <p:nvPr/>
        </p:nvSpPr>
        <p:spPr bwMode="auto">
          <a:xfrm>
            <a:off x="8228013" y="2728913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7" name="object 996">
            <a:extLst>
              <a:ext uri="{FF2B5EF4-FFF2-40B4-BE49-F238E27FC236}">
                <a16:creationId xmlns:a16="http://schemas.microsoft.com/office/drawing/2014/main" id="{6AAFDF98-9883-404D-95C5-E407F5C932A7}"/>
              </a:ext>
            </a:extLst>
          </p:cNvPr>
          <p:cNvSpPr>
            <a:spLocks/>
          </p:cNvSpPr>
          <p:nvPr/>
        </p:nvSpPr>
        <p:spPr bwMode="auto">
          <a:xfrm>
            <a:off x="8228013" y="2728913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8" name="object 997">
            <a:extLst>
              <a:ext uri="{FF2B5EF4-FFF2-40B4-BE49-F238E27FC236}">
                <a16:creationId xmlns:a16="http://schemas.microsoft.com/office/drawing/2014/main" id="{1BD11FAB-2F5B-412D-A31D-26AC885405D7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9" name="object 998">
            <a:extLst>
              <a:ext uri="{FF2B5EF4-FFF2-40B4-BE49-F238E27FC236}">
                <a16:creationId xmlns:a16="http://schemas.microsoft.com/office/drawing/2014/main" id="{59E1B4CE-9ECD-45ED-A105-0C87F68932BC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0" name="object 999">
            <a:extLst>
              <a:ext uri="{FF2B5EF4-FFF2-40B4-BE49-F238E27FC236}">
                <a16:creationId xmlns:a16="http://schemas.microsoft.com/office/drawing/2014/main" id="{63418F13-BC8D-4AC1-A47B-C50EE66D280A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1" name="object 1000">
            <a:extLst>
              <a:ext uri="{FF2B5EF4-FFF2-40B4-BE49-F238E27FC236}">
                <a16:creationId xmlns:a16="http://schemas.microsoft.com/office/drawing/2014/main" id="{ACA05DE8-1A23-4E63-99F0-7FC42531AF8E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2" name="object 1001">
            <a:extLst>
              <a:ext uri="{FF2B5EF4-FFF2-40B4-BE49-F238E27FC236}">
                <a16:creationId xmlns:a16="http://schemas.microsoft.com/office/drawing/2014/main" id="{D9AE94A4-FFFB-4945-A252-96592AD76FE0}"/>
              </a:ext>
            </a:extLst>
          </p:cNvPr>
          <p:cNvSpPr>
            <a:spLocks/>
          </p:cNvSpPr>
          <p:nvPr/>
        </p:nvSpPr>
        <p:spPr bwMode="auto">
          <a:xfrm>
            <a:off x="9082088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3" name="object 1002">
            <a:extLst>
              <a:ext uri="{FF2B5EF4-FFF2-40B4-BE49-F238E27FC236}">
                <a16:creationId xmlns:a16="http://schemas.microsoft.com/office/drawing/2014/main" id="{D08FB38E-10A7-4FCD-8614-8DB9CD6F53D4}"/>
              </a:ext>
            </a:extLst>
          </p:cNvPr>
          <p:cNvSpPr>
            <a:spLocks/>
          </p:cNvSpPr>
          <p:nvPr/>
        </p:nvSpPr>
        <p:spPr bwMode="auto">
          <a:xfrm>
            <a:off x="9082088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4" name="object 1003">
            <a:extLst>
              <a:ext uri="{FF2B5EF4-FFF2-40B4-BE49-F238E27FC236}">
                <a16:creationId xmlns:a16="http://schemas.microsoft.com/office/drawing/2014/main" id="{0EF52A49-C329-4A8A-8FB4-9B90117C9D2C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5" name="object 1004">
            <a:extLst>
              <a:ext uri="{FF2B5EF4-FFF2-40B4-BE49-F238E27FC236}">
                <a16:creationId xmlns:a16="http://schemas.microsoft.com/office/drawing/2014/main" id="{6B836E53-2BF9-4B63-AE44-9AB8865F907C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6" name="object 1005">
            <a:extLst>
              <a:ext uri="{FF2B5EF4-FFF2-40B4-BE49-F238E27FC236}">
                <a16:creationId xmlns:a16="http://schemas.microsoft.com/office/drawing/2014/main" id="{DDFD124C-E9A5-420D-9F6E-C95802CA0858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7" name="object 1006">
            <a:extLst>
              <a:ext uri="{FF2B5EF4-FFF2-40B4-BE49-F238E27FC236}">
                <a16:creationId xmlns:a16="http://schemas.microsoft.com/office/drawing/2014/main" id="{0C054F7B-A92B-48E3-B7C1-8A8144D040D0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8" name="object 1007">
            <a:extLst>
              <a:ext uri="{FF2B5EF4-FFF2-40B4-BE49-F238E27FC236}">
                <a16:creationId xmlns:a16="http://schemas.microsoft.com/office/drawing/2014/main" id="{48C45AA2-6F86-4844-A91D-7AB6A9CF627B}"/>
              </a:ext>
            </a:extLst>
          </p:cNvPr>
          <p:cNvSpPr>
            <a:spLocks/>
          </p:cNvSpPr>
          <p:nvPr/>
        </p:nvSpPr>
        <p:spPr bwMode="auto">
          <a:xfrm>
            <a:off x="9936163" y="19351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9" name="object 1008">
            <a:extLst>
              <a:ext uri="{FF2B5EF4-FFF2-40B4-BE49-F238E27FC236}">
                <a16:creationId xmlns:a16="http://schemas.microsoft.com/office/drawing/2014/main" id="{F7CB2944-1402-4286-9675-B7CCB75F1520}"/>
              </a:ext>
            </a:extLst>
          </p:cNvPr>
          <p:cNvSpPr>
            <a:spLocks/>
          </p:cNvSpPr>
          <p:nvPr/>
        </p:nvSpPr>
        <p:spPr bwMode="auto">
          <a:xfrm>
            <a:off x="9936163" y="19351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0" name="object 1009">
            <a:extLst>
              <a:ext uri="{FF2B5EF4-FFF2-40B4-BE49-F238E27FC236}">
                <a16:creationId xmlns:a16="http://schemas.microsoft.com/office/drawing/2014/main" id="{C8C859C8-F546-4160-8567-562119AA4875}"/>
              </a:ext>
            </a:extLst>
          </p:cNvPr>
          <p:cNvSpPr>
            <a:spLocks/>
          </p:cNvSpPr>
          <p:nvPr/>
        </p:nvSpPr>
        <p:spPr bwMode="auto">
          <a:xfrm>
            <a:off x="10220325" y="3181350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1" name="object 1010">
            <a:extLst>
              <a:ext uri="{FF2B5EF4-FFF2-40B4-BE49-F238E27FC236}">
                <a16:creationId xmlns:a16="http://schemas.microsoft.com/office/drawing/2014/main" id="{5ECB0407-DE30-49B3-89A9-B767D230D06B}"/>
              </a:ext>
            </a:extLst>
          </p:cNvPr>
          <p:cNvSpPr>
            <a:spLocks/>
          </p:cNvSpPr>
          <p:nvPr/>
        </p:nvSpPr>
        <p:spPr bwMode="auto">
          <a:xfrm>
            <a:off x="10220325" y="3181350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2" name="object 1011">
            <a:extLst>
              <a:ext uri="{FF2B5EF4-FFF2-40B4-BE49-F238E27FC236}">
                <a16:creationId xmlns:a16="http://schemas.microsoft.com/office/drawing/2014/main" id="{AA27D361-CBDD-4083-89F8-878AB9A9F0E7}"/>
              </a:ext>
            </a:extLst>
          </p:cNvPr>
          <p:cNvSpPr>
            <a:spLocks/>
          </p:cNvSpPr>
          <p:nvPr/>
        </p:nvSpPr>
        <p:spPr bwMode="auto">
          <a:xfrm>
            <a:off x="10504488" y="32702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3" name="object 1012">
            <a:extLst>
              <a:ext uri="{FF2B5EF4-FFF2-40B4-BE49-F238E27FC236}">
                <a16:creationId xmlns:a16="http://schemas.microsoft.com/office/drawing/2014/main" id="{6C3770AD-57D3-40DE-8DAC-8EC826DDA276}"/>
              </a:ext>
            </a:extLst>
          </p:cNvPr>
          <p:cNvSpPr>
            <a:spLocks/>
          </p:cNvSpPr>
          <p:nvPr/>
        </p:nvSpPr>
        <p:spPr bwMode="auto">
          <a:xfrm>
            <a:off x="10504488" y="32702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4" name="object 1013">
            <a:extLst>
              <a:ext uri="{FF2B5EF4-FFF2-40B4-BE49-F238E27FC236}">
                <a16:creationId xmlns:a16="http://schemas.microsoft.com/office/drawing/2014/main" id="{78136E0D-9509-43C1-9DE2-885BA667CDE7}"/>
              </a:ext>
            </a:extLst>
          </p:cNvPr>
          <p:cNvSpPr>
            <a:spLocks/>
          </p:cNvSpPr>
          <p:nvPr/>
        </p:nvSpPr>
        <p:spPr bwMode="auto">
          <a:xfrm>
            <a:off x="6249988" y="2185988"/>
            <a:ext cx="2997200" cy="1193800"/>
          </a:xfrm>
          <a:custGeom>
            <a:avLst/>
            <a:gdLst>
              <a:gd name="T0" fmla="*/ 426791 w 2996565"/>
              <a:gd name="T1" fmla="*/ 522451 h 1195070"/>
              <a:gd name="T2" fmla="*/ 1432449 w 2996565"/>
              <a:gd name="T3" fmla="*/ 1194566 h 1195070"/>
              <a:gd name="T4" fmla="*/ 1149005 w 2996565"/>
              <a:gd name="T5" fmla="*/ 1135947 h 1195070"/>
              <a:gd name="T6" fmla="*/ 866117 w 2996565"/>
              <a:gd name="T7" fmla="*/ 1013354 h 1195070"/>
              <a:gd name="T8" fmla="*/ 581477 w 2996565"/>
              <a:gd name="T9" fmla="*/ 718381 h 1195070"/>
              <a:gd name="T10" fmla="*/ 438739 w 2996565"/>
              <a:gd name="T11" fmla="*/ 511253 h 1195070"/>
              <a:gd name="T12" fmla="*/ 1716498 w 2996565"/>
              <a:gd name="T13" fmla="*/ 46026 h 1195070"/>
              <a:gd name="T14" fmla="*/ 2566019 w 2996565"/>
              <a:gd name="T15" fmla="*/ 1194355 h 1195070"/>
              <a:gd name="T16" fmla="*/ 2568958 w 2996565"/>
              <a:gd name="T17" fmla="*/ 1175457 h 1195070"/>
              <a:gd name="T18" fmla="*/ 2002361 w 2996565"/>
              <a:gd name="T19" fmla="*/ 763090 h 1195070"/>
              <a:gd name="T20" fmla="*/ 1863133 w 2996565"/>
              <a:gd name="T21" fmla="*/ 468059 h 1195070"/>
              <a:gd name="T22" fmla="*/ 1429848 w 2996565"/>
              <a:gd name="T23" fmla="*/ 1175882 h 1195070"/>
              <a:gd name="T24" fmla="*/ 1429848 w 2996565"/>
              <a:gd name="T25" fmla="*/ 1175882 h 1195070"/>
              <a:gd name="T26" fmla="*/ 1579440 w 2996565"/>
              <a:gd name="T27" fmla="*/ 947822 h 1195070"/>
              <a:gd name="T28" fmla="*/ 2566370 w 2996565"/>
              <a:gd name="T29" fmla="*/ 1175916 h 1195070"/>
              <a:gd name="T30" fmla="*/ 2568958 w 2996565"/>
              <a:gd name="T31" fmla="*/ 1175457 h 1195070"/>
              <a:gd name="T32" fmla="*/ 2993962 w 2996565"/>
              <a:gd name="T33" fmla="*/ 1100137 h 1195070"/>
              <a:gd name="T34" fmla="*/ 1145630 w 2996565"/>
              <a:gd name="T35" fmla="*/ 1135467 h 1195070"/>
              <a:gd name="T36" fmla="*/ 1146499 w 2996565"/>
              <a:gd name="T37" fmla="*/ 1135590 h 1195070"/>
              <a:gd name="T38" fmla="*/ 1146216 w 2996565"/>
              <a:gd name="T39" fmla="*/ 1135467 h 1195070"/>
              <a:gd name="T40" fmla="*/ 155638 w 2996565"/>
              <a:gd name="T41" fmla="*/ 876674 h 1195070"/>
              <a:gd name="T42" fmla="*/ 862255 w 2996565"/>
              <a:gd name="T43" fmla="*/ 1011670 h 1195070"/>
              <a:gd name="T44" fmla="*/ 863584 w 2996565"/>
              <a:gd name="T45" fmla="*/ 1012249 h 1195070"/>
              <a:gd name="T46" fmla="*/ 863028 w 2996565"/>
              <a:gd name="T47" fmla="*/ 1011670 h 1195070"/>
              <a:gd name="T48" fmla="*/ 2287001 w 2996565"/>
              <a:gd name="T49" fmla="*/ 987016 h 1195070"/>
              <a:gd name="T50" fmla="*/ 1564320 w 2996565"/>
              <a:gd name="T51" fmla="*/ 945821 h 1195070"/>
              <a:gd name="T52" fmla="*/ 1565351 w 2996565"/>
              <a:gd name="T53" fmla="*/ 944117 h 1195070"/>
              <a:gd name="T54" fmla="*/ 1718424 w 2996565"/>
              <a:gd name="T55" fmla="*/ 0 h 1195070"/>
              <a:gd name="T56" fmla="*/ 1580003 w 2996565"/>
              <a:gd name="T57" fmla="*/ 944117 h 1195070"/>
              <a:gd name="T58" fmla="*/ 1722591 w 2996565"/>
              <a:gd name="T59" fmla="*/ 13471 h 1195070"/>
              <a:gd name="T60" fmla="*/ 141371 w 2996565"/>
              <a:gd name="T61" fmla="*/ 870275 h 1195070"/>
              <a:gd name="T62" fmla="*/ 141371 w 2996565"/>
              <a:gd name="T63" fmla="*/ 870275 h 1195070"/>
              <a:gd name="T64" fmla="*/ 285124 w 2996565"/>
              <a:gd name="T65" fmla="*/ 250069 h 1195070"/>
              <a:gd name="T66" fmla="*/ 293262 w 2996565"/>
              <a:gd name="T67" fmla="*/ 282984 h 1195070"/>
              <a:gd name="T68" fmla="*/ 292399 w 2996565"/>
              <a:gd name="T69" fmla="*/ 248638 h 1195070"/>
              <a:gd name="T70" fmla="*/ 2002361 w 2996565"/>
              <a:gd name="T71" fmla="*/ 763090 h 1195070"/>
              <a:gd name="T72" fmla="*/ 2003989 w 2996565"/>
              <a:gd name="T73" fmla="*/ 764371 h 1195070"/>
              <a:gd name="T74" fmla="*/ 2003380 w 2996565"/>
              <a:gd name="T75" fmla="*/ 763090 h 1195070"/>
              <a:gd name="T76" fmla="*/ 580426 w 2996565"/>
              <a:gd name="T77" fmla="*/ 717286 h 1195070"/>
              <a:gd name="T78" fmla="*/ 580745 w 2996565"/>
              <a:gd name="T79" fmla="*/ 717618 h 1195070"/>
              <a:gd name="T80" fmla="*/ 438739 w 2996565"/>
              <a:gd name="T81" fmla="*/ 511253 h 1195070"/>
              <a:gd name="T82" fmla="*/ 439105 w 2996565"/>
              <a:gd name="T83" fmla="*/ 511785 h 1195070"/>
              <a:gd name="T84" fmla="*/ 439105 w 2996565"/>
              <a:gd name="T85" fmla="*/ 511785 h 1195070"/>
              <a:gd name="T86" fmla="*/ 1863349 w 2996565"/>
              <a:gd name="T87" fmla="*/ 468512 h 1195070"/>
              <a:gd name="T88" fmla="*/ 1863774 w 2996565"/>
              <a:gd name="T89" fmla="*/ 469406 h 1195070"/>
              <a:gd name="T90" fmla="*/ 1863209 w 2996565"/>
              <a:gd name="T91" fmla="*/ 468059 h 1195070"/>
              <a:gd name="T92" fmla="*/ 297691 w 2996565"/>
              <a:gd name="T93" fmla="*/ 263878 h 1195070"/>
              <a:gd name="T94" fmla="*/ 1721446 w 2996565"/>
              <a:gd name="T95" fmla="*/ 13471 h 1195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96565" h="1195070">
                <a:moveTo>
                  <a:pt x="300895" y="263878"/>
                </a:moveTo>
                <a:lnTo>
                  <a:pt x="297691" y="263878"/>
                </a:lnTo>
                <a:lnTo>
                  <a:pt x="293262" y="282984"/>
                </a:lnTo>
                <a:lnTo>
                  <a:pt x="426791" y="522451"/>
                </a:lnTo>
                <a:lnTo>
                  <a:pt x="569954" y="730506"/>
                </a:lnTo>
                <a:lnTo>
                  <a:pt x="855719" y="1028181"/>
                </a:lnTo>
                <a:lnTo>
                  <a:pt x="1142959" y="1153401"/>
                </a:lnTo>
                <a:lnTo>
                  <a:pt x="1432449" y="1194566"/>
                </a:lnTo>
                <a:lnTo>
                  <a:pt x="1441528" y="1179570"/>
                </a:lnTo>
                <a:lnTo>
                  <a:pt x="1422820" y="1179570"/>
                </a:lnTo>
                <a:lnTo>
                  <a:pt x="1425433" y="1175254"/>
                </a:lnTo>
                <a:lnTo>
                  <a:pt x="1149005" y="1135947"/>
                </a:lnTo>
                <a:lnTo>
                  <a:pt x="1147317" y="1135947"/>
                </a:lnTo>
                <a:lnTo>
                  <a:pt x="1145630" y="1135467"/>
                </a:lnTo>
                <a:lnTo>
                  <a:pt x="1146216" y="1135467"/>
                </a:lnTo>
                <a:lnTo>
                  <a:pt x="866117" y="1013354"/>
                </a:lnTo>
                <a:lnTo>
                  <a:pt x="864644" y="1013354"/>
                </a:lnTo>
                <a:lnTo>
                  <a:pt x="862255" y="1011670"/>
                </a:lnTo>
                <a:lnTo>
                  <a:pt x="863028" y="1011670"/>
                </a:lnTo>
                <a:lnTo>
                  <a:pt x="581477" y="718381"/>
                </a:lnTo>
                <a:lnTo>
                  <a:pt x="581270" y="718381"/>
                </a:lnTo>
                <a:lnTo>
                  <a:pt x="580426" y="717286"/>
                </a:lnTo>
                <a:lnTo>
                  <a:pt x="439260" y="512011"/>
                </a:lnTo>
                <a:lnTo>
                  <a:pt x="438739" y="511253"/>
                </a:lnTo>
                <a:lnTo>
                  <a:pt x="300895" y="263878"/>
                </a:lnTo>
                <a:close/>
              </a:path>
              <a:path w="2996565" h="1195070">
                <a:moveTo>
                  <a:pt x="1722591" y="13471"/>
                </a:moveTo>
                <a:lnTo>
                  <a:pt x="1721446" y="13471"/>
                </a:lnTo>
                <a:lnTo>
                  <a:pt x="1716498" y="46026"/>
                </a:lnTo>
                <a:lnTo>
                  <a:pt x="1849639" y="476479"/>
                </a:lnTo>
                <a:lnTo>
                  <a:pt x="1992522" y="777067"/>
                </a:lnTo>
                <a:lnTo>
                  <a:pt x="2279340" y="1002736"/>
                </a:lnTo>
                <a:lnTo>
                  <a:pt x="2566019" y="1194355"/>
                </a:lnTo>
                <a:lnTo>
                  <a:pt x="2664135" y="1176968"/>
                </a:lnTo>
                <a:lnTo>
                  <a:pt x="2571219" y="1176968"/>
                </a:lnTo>
                <a:lnTo>
                  <a:pt x="2566370" y="1175916"/>
                </a:lnTo>
                <a:lnTo>
                  <a:pt x="2568958" y="1175457"/>
                </a:lnTo>
                <a:lnTo>
                  <a:pt x="2287505" y="987353"/>
                </a:lnTo>
                <a:lnTo>
                  <a:pt x="2006214" y="766122"/>
                </a:lnTo>
                <a:lnTo>
                  <a:pt x="2004821" y="766122"/>
                </a:lnTo>
                <a:lnTo>
                  <a:pt x="2002361" y="763090"/>
                </a:lnTo>
                <a:lnTo>
                  <a:pt x="2003380" y="763090"/>
                </a:lnTo>
                <a:lnTo>
                  <a:pt x="1863774" y="469406"/>
                </a:lnTo>
                <a:lnTo>
                  <a:pt x="1863625" y="469406"/>
                </a:lnTo>
                <a:lnTo>
                  <a:pt x="1863133" y="468059"/>
                </a:lnTo>
                <a:lnTo>
                  <a:pt x="1722591" y="13471"/>
                </a:lnTo>
                <a:close/>
              </a:path>
              <a:path w="2996565" h="1195070">
                <a:moveTo>
                  <a:pt x="1425433" y="1175254"/>
                </a:moveTo>
                <a:lnTo>
                  <a:pt x="1422820" y="1179570"/>
                </a:lnTo>
                <a:lnTo>
                  <a:pt x="1429848" y="1175882"/>
                </a:lnTo>
                <a:lnTo>
                  <a:pt x="1425433" y="1175254"/>
                </a:lnTo>
                <a:close/>
              </a:path>
              <a:path w="2996565" h="1195070">
                <a:moveTo>
                  <a:pt x="1564320" y="945821"/>
                </a:moveTo>
                <a:lnTo>
                  <a:pt x="1425433" y="1175254"/>
                </a:lnTo>
                <a:lnTo>
                  <a:pt x="1429848" y="1175882"/>
                </a:lnTo>
                <a:lnTo>
                  <a:pt x="1422820" y="1179570"/>
                </a:lnTo>
                <a:lnTo>
                  <a:pt x="1441528" y="1179570"/>
                </a:lnTo>
                <a:lnTo>
                  <a:pt x="1578634" y="953126"/>
                </a:lnTo>
                <a:lnTo>
                  <a:pt x="1579440" y="947822"/>
                </a:lnTo>
                <a:lnTo>
                  <a:pt x="1564015" y="947822"/>
                </a:lnTo>
                <a:lnTo>
                  <a:pt x="1564320" y="945821"/>
                </a:lnTo>
                <a:close/>
              </a:path>
              <a:path w="2996565" h="1195070">
                <a:moveTo>
                  <a:pt x="2568958" y="1175457"/>
                </a:moveTo>
                <a:lnTo>
                  <a:pt x="2566370" y="1175916"/>
                </a:lnTo>
                <a:lnTo>
                  <a:pt x="2571219" y="1176968"/>
                </a:lnTo>
                <a:lnTo>
                  <a:pt x="2568958" y="1175457"/>
                </a:lnTo>
                <a:close/>
              </a:path>
              <a:path w="2996565" h="1195070">
                <a:moveTo>
                  <a:pt x="2993962" y="1100137"/>
                </a:moveTo>
                <a:lnTo>
                  <a:pt x="2568958" y="1175457"/>
                </a:lnTo>
                <a:lnTo>
                  <a:pt x="2571219" y="1176968"/>
                </a:lnTo>
                <a:lnTo>
                  <a:pt x="2664135" y="1176968"/>
                </a:lnTo>
                <a:lnTo>
                  <a:pt x="2996211" y="1118122"/>
                </a:lnTo>
                <a:lnTo>
                  <a:pt x="2993962" y="1100137"/>
                </a:lnTo>
                <a:close/>
              </a:path>
              <a:path w="2996565" h="1195070">
                <a:moveTo>
                  <a:pt x="1145630" y="1135467"/>
                </a:moveTo>
                <a:lnTo>
                  <a:pt x="1147317" y="1135947"/>
                </a:lnTo>
                <a:lnTo>
                  <a:pt x="1146499" y="1135590"/>
                </a:lnTo>
                <a:lnTo>
                  <a:pt x="1145630" y="1135467"/>
                </a:lnTo>
                <a:close/>
              </a:path>
              <a:path w="2996565" h="1195070">
                <a:moveTo>
                  <a:pt x="1146499" y="1135590"/>
                </a:moveTo>
                <a:lnTo>
                  <a:pt x="1147317" y="1135947"/>
                </a:lnTo>
                <a:lnTo>
                  <a:pt x="1149005" y="1135947"/>
                </a:lnTo>
                <a:lnTo>
                  <a:pt x="1146499" y="1135590"/>
                </a:lnTo>
                <a:close/>
              </a:path>
              <a:path w="2996565" h="1195070">
                <a:moveTo>
                  <a:pt x="1146216" y="1135467"/>
                </a:moveTo>
                <a:lnTo>
                  <a:pt x="1145630" y="1135467"/>
                </a:lnTo>
                <a:lnTo>
                  <a:pt x="1146499" y="1135590"/>
                </a:lnTo>
                <a:lnTo>
                  <a:pt x="1146216" y="1135467"/>
                </a:lnTo>
                <a:close/>
              </a:path>
              <a:path w="2996565" h="1195070">
                <a:moveTo>
                  <a:pt x="141724" y="868749"/>
                </a:moveTo>
                <a:lnTo>
                  <a:pt x="0" y="1103808"/>
                </a:lnTo>
                <a:lnTo>
                  <a:pt x="12313" y="1114451"/>
                </a:lnTo>
                <a:lnTo>
                  <a:pt x="155638" y="876674"/>
                </a:lnTo>
                <a:lnTo>
                  <a:pt x="157121" y="870275"/>
                </a:lnTo>
                <a:lnTo>
                  <a:pt x="141371" y="870275"/>
                </a:lnTo>
                <a:lnTo>
                  <a:pt x="141724" y="868749"/>
                </a:lnTo>
                <a:close/>
              </a:path>
              <a:path w="2996565" h="1195070">
                <a:moveTo>
                  <a:pt x="862255" y="1011670"/>
                </a:moveTo>
                <a:lnTo>
                  <a:pt x="864644" y="1013354"/>
                </a:lnTo>
                <a:lnTo>
                  <a:pt x="863584" y="1012249"/>
                </a:lnTo>
                <a:lnTo>
                  <a:pt x="862255" y="1011670"/>
                </a:lnTo>
                <a:close/>
              </a:path>
              <a:path w="2996565" h="1195070">
                <a:moveTo>
                  <a:pt x="863584" y="1012249"/>
                </a:moveTo>
                <a:lnTo>
                  <a:pt x="864644" y="1013354"/>
                </a:lnTo>
                <a:lnTo>
                  <a:pt x="866117" y="1013354"/>
                </a:lnTo>
                <a:lnTo>
                  <a:pt x="863584" y="1012249"/>
                </a:lnTo>
                <a:close/>
              </a:path>
              <a:path w="2996565" h="1195070">
                <a:moveTo>
                  <a:pt x="863028" y="1011670"/>
                </a:moveTo>
                <a:lnTo>
                  <a:pt x="862255" y="1011670"/>
                </a:lnTo>
                <a:lnTo>
                  <a:pt x="863584" y="1012249"/>
                </a:lnTo>
                <a:lnTo>
                  <a:pt x="863028" y="1011670"/>
                </a:lnTo>
                <a:close/>
              </a:path>
              <a:path w="2996565" h="1195070">
                <a:moveTo>
                  <a:pt x="2287001" y="987016"/>
                </a:moveTo>
                <a:lnTo>
                  <a:pt x="2287423" y="987353"/>
                </a:lnTo>
                <a:lnTo>
                  <a:pt x="2287001" y="987016"/>
                </a:lnTo>
                <a:close/>
              </a:path>
              <a:path w="2996565" h="1195070">
                <a:moveTo>
                  <a:pt x="1565351" y="944117"/>
                </a:moveTo>
                <a:lnTo>
                  <a:pt x="1564320" y="945821"/>
                </a:lnTo>
                <a:lnTo>
                  <a:pt x="1564015" y="947822"/>
                </a:lnTo>
                <a:lnTo>
                  <a:pt x="1565351" y="944117"/>
                </a:lnTo>
                <a:close/>
              </a:path>
              <a:path w="2996565" h="1195070">
                <a:moveTo>
                  <a:pt x="1580003" y="944117"/>
                </a:moveTo>
                <a:lnTo>
                  <a:pt x="1565351" y="944117"/>
                </a:lnTo>
                <a:lnTo>
                  <a:pt x="1564015" y="947822"/>
                </a:lnTo>
                <a:lnTo>
                  <a:pt x="1579440" y="947822"/>
                </a:lnTo>
                <a:lnTo>
                  <a:pt x="1580003" y="944117"/>
                </a:lnTo>
                <a:close/>
              </a:path>
              <a:path w="2996565" h="1195070">
                <a:moveTo>
                  <a:pt x="1718424" y="0"/>
                </a:moveTo>
                <a:lnTo>
                  <a:pt x="1707882" y="1094"/>
                </a:lnTo>
                <a:lnTo>
                  <a:pt x="1564320" y="945821"/>
                </a:lnTo>
                <a:lnTo>
                  <a:pt x="1565351" y="944117"/>
                </a:lnTo>
                <a:lnTo>
                  <a:pt x="1580003" y="944117"/>
                </a:lnTo>
                <a:lnTo>
                  <a:pt x="1716498" y="46026"/>
                </a:lnTo>
                <a:lnTo>
                  <a:pt x="1706898" y="14987"/>
                </a:lnTo>
                <a:lnTo>
                  <a:pt x="1721446" y="13471"/>
                </a:lnTo>
                <a:lnTo>
                  <a:pt x="1722591" y="13471"/>
                </a:lnTo>
                <a:lnTo>
                  <a:pt x="1718424" y="0"/>
                </a:lnTo>
                <a:close/>
              </a:path>
              <a:path w="2996565" h="1195070">
                <a:moveTo>
                  <a:pt x="142530" y="867412"/>
                </a:moveTo>
                <a:lnTo>
                  <a:pt x="141724" y="868749"/>
                </a:lnTo>
                <a:lnTo>
                  <a:pt x="141371" y="870275"/>
                </a:lnTo>
                <a:lnTo>
                  <a:pt x="142530" y="867412"/>
                </a:lnTo>
                <a:close/>
              </a:path>
              <a:path w="2996565" h="1195070">
                <a:moveTo>
                  <a:pt x="157785" y="867412"/>
                </a:moveTo>
                <a:lnTo>
                  <a:pt x="142530" y="867412"/>
                </a:lnTo>
                <a:lnTo>
                  <a:pt x="141371" y="870275"/>
                </a:lnTo>
                <a:lnTo>
                  <a:pt x="157121" y="870275"/>
                </a:lnTo>
                <a:lnTo>
                  <a:pt x="157785" y="867412"/>
                </a:lnTo>
                <a:close/>
              </a:path>
              <a:path w="2996565" h="1195070">
                <a:moveTo>
                  <a:pt x="292399" y="248638"/>
                </a:moveTo>
                <a:lnTo>
                  <a:pt x="285124" y="250069"/>
                </a:lnTo>
                <a:lnTo>
                  <a:pt x="141724" y="868749"/>
                </a:lnTo>
                <a:lnTo>
                  <a:pt x="142530" y="867412"/>
                </a:lnTo>
                <a:lnTo>
                  <a:pt x="157785" y="867412"/>
                </a:lnTo>
                <a:lnTo>
                  <a:pt x="293262" y="282984"/>
                </a:lnTo>
                <a:lnTo>
                  <a:pt x="284063" y="266488"/>
                </a:lnTo>
                <a:lnTo>
                  <a:pt x="297691" y="263878"/>
                </a:lnTo>
                <a:lnTo>
                  <a:pt x="300895" y="263878"/>
                </a:lnTo>
                <a:lnTo>
                  <a:pt x="292399" y="248638"/>
                </a:lnTo>
                <a:close/>
              </a:path>
              <a:path w="2996565" h="1195070">
                <a:moveTo>
                  <a:pt x="2002361" y="763090"/>
                </a:moveTo>
                <a:lnTo>
                  <a:pt x="2004821" y="766122"/>
                </a:lnTo>
                <a:lnTo>
                  <a:pt x="2003989" y="764371"/>
                </a:lnTo>
                <a:lnTo>
                  <a:pt x="2002361" y="763090"/>
                </a:lnTo>
                <a:close/>
              </a:path>
              <a:path w="2996565" h="1195070">
                <a:moveTo>
                  <a:pt x="2003989" y="764371"/>
                </a:moveTo>
                <a:lnTo>
                  <a:pt x="2004821" y="766122"/>
                </a:lnTo>
                <a:lnTo>
                  <a:pt x="2006214" y="766122"/>
                </a:lnTo>
                <a:lnTo>
                  <a:pt x="2003989" y="764371"/>
                </a:lnTo>
                <a:close/>
              </a:path>
              <a:path w="2996565" h="1195070">
                <a:moveTo>
                  <a:pt x="2003380" y="763090"/>
                </a:moveTo>
                <a:lnTo>
                  <a:pt x="2002361" y="763090"/>
                </a:lnTo>
                <a:lnTo>
                  <a:pt x="2003989" y="764371"/>
                </a:lnTo>
                <a:lnTo>
                  <a:pt x="2003380" y="763090"/>
                </a:lnTo>
                <a:close/>
              </a:path>
              <a:path w="2996565" h="1195070">
                <a:moveTo>
                  <a:pt x="580426" y="717286"/>
                </a:moveTo>
                <a:lnTo>
                  <a:pt x="581270" y="718381"/>
                </a:lnTo>
                <a:lnTo>
                  <a:pt x="580745" y="717618"/>
                </a:lnTo>
                <a:lnTo>
                  <a:pt x="580426" y="717286"/>
                </a:lnTo>
                <a:close/>
              </a:path>
              <a:path w="2996565" h="1195070">
                <a:moveTo>
                  <a:pt x="580745" y="717618"/>
                </a:moveTo>
                <a:lnTo>
                  <a:pt x="581270" y="718381"/>
                </a:lnTo>
                <a:lnTo>
                  <a:pt x="581477" y="718381"/>
                </a:lnTo>
                <a:lnTo>
                  <a:pt x="580745" y="717618"/>
                </a:lnTo>
                <a:close/>
              </a:path>
              <a:path w="2996565" h="1195070">
                <a:moveTo>
                  <a:pt x="580516" y="717286"/>
                </a:moveTo>
                <a:lnTo>
                  <a:pt x="580745" y="717618"/>
                </a:lnTo>
                <a:lnTo>
                  <a:pt x="580516" y="717286"/>
                </a:lnTo>
                <a:close/>
              </a:path>
              <a:path w="2996565" h="1195070">
                <a:moveTo>
                  <a:pt x="438739" y="511253"/>
                </a:moveTo>
                <a:lnTo>
                  <a:pt x="439231" y="512011"/>
                </a:lnTo>
                <a:lnTo>
                  <a:pt x="439105" y="511785"/>
                </a:lnTo>
                <a:lnTo>
                  <a:pt x="438739" y="511253"/>
                </a:lnTo>
                <a:close/>
              </a:path>
              <a:path w="2996565" h="1195070">
                <a:moveTo>
                  <a:pt x="439105" y="511785"/>
                </a:moveTo>
                <a:lnTo>
                  <a:pt x="439231" y="512011"/>
                </a:lnTo>
                <a:lnTo>
                  <a:pt x="439105" y="511785"/>
                </a:lnTo>
                <a:close/>
              </a:path>
              <a:path w="2996565" h="1195070">
                <a:moveTo>
                  <a:pt x="438808" y="511253"/>
                </a:moveTo>
                <a:lnTo>
                  <a:pt x="439105" y="511785"/>
                </a:lnTo>
                <a:lnTo>
                  <a:pt x="438808" y="511253"/>
                </a:lnTo>
                <a:close/>
              </a:path>
              <a:path w="2996565" h="1195070">
                <a:moveTo>
                  <a:pt x="1863133" y="468059"/>
                </a:moveTo>
                <a:lnTo>
                  <a:pt x="1863625" y="469406"/>
                </a:lnTo>
                <a:lnTo>
                  <a:pt x="1863349" y="468512"/>
                </a:lnTo>
                <a:lnTo>
                  <a:pt x="1863133" y="468059"/>
                </a:lnTo>
                <a:close/>
              </a:path>
              <a:path w="2996565" h="1195070">
                <a:moveTo>
                  <a:pt x="1863349" y="468512"/>
                </a:moveTo>
                <a:lnTo>
                  <a:pt x="1863625" y="469406"/>
                </a:lnTo>
                <a:lnTo>
                  <a:pt x="1863774" y="469406"/>
                </a:lnTo>
                <a:lnTo>
                  <a:pt x="1863349" y="468512"/>
                </a:lnTo>
                <a:close/>
              </a:path>
              <a:path w="2996565" h="1195070">
                <a:moveTo>
                  <a:pt x="1863209" y="468059"/>
                </a:moveTo>
                <a:lnTo>
                  <a:pt x="1863349" y="468512"/>
                </a:lnTo>
                <a:lnTo>
                  <a:pt x="1863209" y="468059"/>
                </a:lnTo>
                <a:close/>
              </a:path>
              <a:path w="2996565" h="1195070">
                <a:moveTo>
                  <a:pt x="297691" y="263878"/>
                </a:moveTo>
                <a:lnTo>
                  <a:pt x="284063" y="266488"/>
                </a:lnTo>
                <a:lnTo>
                  <a:pt x="293262" y="282984"/>
                </a:lnTo>
                <a:lnTo>
                  <a:pt x="297691" y="263878"/>
                </a:lnTo>
                <a:close/>
              </a:path>
              <a:path w="2996565" h="1195070">
                <a:moveTo>
                  <a:pt x="1721446" y="13471"/>
                </a:moveTo>
                <a:lnTo>
                  <a:pt x="1706898" y="14987"/>
                </a:lnTo>
                <a:lnTo>
                  <a:pt x="1716498" y="46026"/>
                </a:lnTo>
                <a:lnTo>
                  <a:pt x="1721446" y="13471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5" name="object 1014">
            <a:extLst>
              <a:ext uri="{FF2B5EF4-FFF2-40B4-BE49-F238E27FC236}">
                <a16:creationId xmlns:a16="http://schemas.microsoft.com/office/drawing/2014/main" id="{E2A34D94-C11A-4B8F-A6F8-613F3FB0E8AB}"/>
              </a:ext>
            </a:extLst>
          </p:cNvPr>
          <p:cNvSpPr>
            <a:spLocks/>
          </p:cNvSpPr>
          <p:nvPr/>
        </p:nvSpPr>
        <p:spPr bwMode="auto">
          <a:xfrm>
            <a:off x="6399213" y="2814638"/>
            <a:ext cx="0" cy="244475"/>
          </a:xfrm>
          <a:custGeom>
            <a:avLst/>
            <a:gdLst>
              <a:gd name="T0" fmla="*/ 0 h 243839"/>
              <a:gd name="T1" fmla="*/ 243502 h 2438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50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6" name="object 1015">
            <a:extLst>
              <a:ext uri="{FF2B5EF4-FFF2-40B4-BE49-F238E27FC236}">
                <a16:creationId xmlns:a16="http://schemas.microsoft.com/office/drawing/2014/main" id="{D0A56745-C40E-4266-83D8-6FCB85E15433}"/>
              </a:ext>
            </a:extLst>
          </p:cNvPr>
          <p:cNvSpPr>
            <a:spLocks/>
          </p:cNvSpPr>
          <p:nvPr/>
        </p:nvSpPr>
        <p:spPr bwMode="auto">
          <a:xfrm>
            <a:off x="6399213" y="3057525"/>
            <a:ext cx="0" cy="38100"/>
          </a:xfrm>
          <a:custGeom>
            <a:avLst/>
            <a:gdLst>
              <a:gd name="T0" fmla="*/ 0 h 36830"/>
              <a:gd name="T1" fmla="*/ 36373 h 36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6830">
                <a:moveTo>
                  <a:pt x="0" y="0"/>
                </a:moveTo>
                <a:lnTo>
                  <a:pt x="0" y="3637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7" name="object 1016">
            <a:extLst>
              <a:ext uri="{FF2B5EF4-FFF2-40B4-BE49-F238E27FC236}">
                <a16:creationId xmlns:a16="http://schemas.microsoft.com/office/drawing/2014/main" id="{7618643A-6880-4042-A6B4-C071E96AA8FA}"/>
              </a:ext>
            </a:extLst>
          </p:cNvPr>
          <p:cNvSpPr>
            <a:spLocks/>
          </p:cNvSpPr>
          <p:nvPr/>
        </p:nvSpPr>
        <p:spPr bwMode="auto">
          <a:xfrm>
            <a:off x="6378575" y="28146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8" name="object 1017">
            <a:extLst>
              <a:ext uri="{FF2B5EF4-FFF2-40B4-BE49-F238E27FC236}">
                <a16:creationId xmlns:a16="http://schemas.microsoft.com/office/drawing/2014/main" id="{D1FEADD9-0426-4BDE-9A38-2C41285EC919}"/>
              </a:ext>
            </a:extLst>
          </p:cNvPr>
          <p:cNvSpPr>
            <a:spLocks/>
          </p:cNvSpPr>
          <p:nvPr/>
        </p:nvSpPr>
        <p:spPr bwMode="auto">
          <a:xfrm>
            <a:off x="6378575" y="30940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9" name="object 1018">
            <a:extLst>
              <a:ext uri="{FF2B5EF4-FFF2-40B4-BE49-F238E27FC236}">
                <a16:creationId xmlns:a16="http://schemas.microsoft.com/office/drawing/2014/main" id="{5A6C63B0-948F-4D86-8287-1340B710EC46}"/>
              </a:ext>
            </a:extLst>
          </p:cNvPr>
          <p:cNvSpPr>
            <a:spLocks/>
          </p:cNvSpPr>
          <p:nvPr/>
        </p:nvSpPr>
        <p:spPr bwMode="auto">
          <a:xfrm>
            <a:off x="6540500" y="2149475"/>
            <a:ext cx="0" cy="298450"/>
          </a:xfrm>
          <a:custGeom>
            <a:avLst/>
            <a:gdLst>
              <a:gd name="T0" fmla="*/ 0 h 298450"/>
              <a:gd name="T1" fmla="*/ 298062 h 2984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8450">
                <a:moveTo>
                  <a:pt x="0" y="0"/>
                </a:moveTo>
                <a:lnTo>
                  <a:pt x="0" y="29806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0" name="object 1019">
            <a:extLst>
              <a:ext uri="{FF2B5EF4-FFF2-40B4-BE49-F238E27FC236}">
                <a16:creationId xmlns:a16="http://schemas.microsoft.com/office/drawing/2014/main" id="{0DE736DD-DC02-4A81-B5B4-2FF81532C240}"/>
              </a:ext>
            </a:extLst>
          </p:cNvPr>
          <p:cNvSpPr>
            <a:spLocks/>
          </p:cNvSpPr>
          <p:nvPr/>
        </p:nvSpPr>
        <p:spPr bwMode="auto">
          <a:xfrm>
            <a:off x="6540500" y="2446338"/>
            <a:ext cx="0" cy="668337"/>
          </a:xfrm>
          <a:custGeom>
            <a:avLst/>
            <a:gdLst>
              <a:gd name="T0" fmla="*/ 0 h 667385"/>
              <a:gd name="T1" fmla="*/ 666852 h 667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7385">
                <a:moveTo>
                  <a:pt x="0" y="0"/>
                </a:moveTo>
                <a:lnTo>
                  <a:pt x="0" y="66685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1" name="object 1020">
            <a:extLst>
              <a:ext uri="{FF2B5EF4-FFF2-40B4-BE49-F238E27FC236}">
                <a16:creationId xmlns:a16="http://schemas.microsoft.com/office/drawing/2014/main" id="{7512308C-B26D-4345-9A3D-B033384D0815}"/>
              </a:ext>
            </a:extLst>
          </p:cNvPr>
          <p:cNvSpPr>
            <a:spLocks/>
          </p:cNvSpPr>
          <p:nvPr/>
        </p:nvSpPr>
        <p:spPr bwMode="auto">
          <a:xfrm>
            <a:off x="6519863" y="21494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2" name="object 1021">
            <a:extLst>
              <a:ext uri="{FF2B5EF4-FFF2-40B4-BE49-F238E27FC236}">
                <a16:creationId xmlns:a16="http://schemas.microsoft.com/office/drawing/2014/main" id="{B11E0821-EEEC-45C5-9AA6-2B129031BC49}"/>
              </a:ext>
            </a:extLst>
          </p:cNvPr>
          <p:cNvSpPr>
            <a:spLocks/>
          </p:cNvSpPr>
          <p:nvPr/>
        </p:nvSpPr>
        <p:spPr bwMode="auto">
          <a:xfrm>
            <a:off x="6519863" y="31130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3" name="object 1022">
            <a:extLst>
              <a:ext uri="{FF2B5EF4-FFF2-40B4-BE49-F238E27FC236}">
                <a16:creationId xmlns:a16="http://schemas.microsoft.com/office/drawing/2014/main" id="{87A9F05D-D389-4E41-B93A-CF7946BA234E}"/>
              </a:ext>
            </a:extLst>
          </p:cNvPr>
          <p:cNvSpPr>
            <a:spLocks/>
          </p:cNvSpPr>
          <p:nvPr/>
        </p:nvSpPr>
        <p:spPr bwMode="auto">
          <a:xfrm>
            <a:off x="6683375" y="2613025"/>
            <a:ext cx="0" cy="90488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4" name="object 1023">
            <a:extLst>
              <a:ext uri="{FF2B5EF4-FFF2-40B4-BE49-F238E27FC236}">
                <a16:creationId xmlns:a16="http://schemas.microsoft.com/office/drawing/2014/main" id="{73A85DFA-40B1-4884-AD39-5155F03D6C0A}"/>
              </a:ext>
            </a:extLst>
          </p:cNvPr>
          <p:cNvSpPr>
            <a:spLocks/>
          </p:cNvSpPr>
          <p:nvPr/>
        </p:nvSpPr>
        <p:spPr bwMode="auto">
          <a:xfrm>
            <a:off x="6683375" y="2701925"/>
            <a:ext cx="0" cy="295275"/>
          </a:xfrm>
          <a:custGeom>
            <a:avLst/>
            <a:gdLst>
              <a:gd name="T0" fmla="*/ 0 h 294639"/>
              <a:gd name="T1" fmla="*/ 294021 h 294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4639">
                <a:moveTo>
                  <a:pt x="0" y="0"/>
                </a:moveTo>
                <a:lnTo>
                  <a:pt x="0" y="29402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5" name="object 1024">
            <a:extLst>
              <a:ext uri="{FF2B5EF4-FFF2-40B4-BE49-F238E27FC236}">
                <a16:creationId xmlns:a16="http://schemas.microsoft.com/office/drawing/2014/main" id="{C196E95D-CCB2-49C8-BC32-7FD7E730B567}"/>
              </a:ext>
            </a:extLst>
          </p:cNvPr>
          <p:cNvSpPr>
            <a:spLocks/>
          </p:cNvSpPr>
          <p:nvPr/>
        </p:nvSpPr>
        <p:spPr bwMode="auto">
          <a:xfrm>
            <a:off x="6662738" y="26130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6" name="object 1025">
            <a:extLst>
              <a:ext uri="{FF2B5EF4-FFF2-40B4-BE49-F238E27FC236}">
                <a16:creationId xmlns:a16="http://schemas.microsoft.com/office/drawing/2014/main" id="{54272DFA-2CD3-4783-8326-DC5602BBE517}"/>
              </a:ext>
            </a:extLst>
          </p:cNvPr>
          <p:cNvSpPr>
            <a:spLocks/>
          </p:cNvSpPr>
          <p:nvPr/>
        </p:nvSpPr>
        <p:spPr bwMode="auto">
          <a:xfrm>
            <a:off x="6662738" y="29972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7" name="object 1026">
            <a:extLst>
              <a:ext uri="{FF2B5EF4-FFF2-40B4-BE49-F238E27FC236}">
                <a16:creationId xmlns:a16="http://schemas.microsoft.com/office/drawing/2014/main" id="{8223A46A-6009-446B-803C-F33EC2CA54ED}"/>
              </a:ext>
            </a:extLst>
          </p:cNvPr>
          <p:cNvSpPr>
            <a:spLocks/>
          </p:cNvSpPr>
          <p:nvPr/>
        </p:nvSpPr>
        <p:spPr bwMode="auto">
          <a:xfrm>
            <a:off x="6826250" y="2859088"/>
            <a:ext cx="0" cy="50800"/>
          </a:xfrm>
          <a:custGeom>
            <a:avLst/>
            <a:gdLst>
              <a:gd name="T0" fmla="*/ 0 h 50800"/>
              <a:gd name="T1" fmla="*/ 50519 h 508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51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object 1027">
            <a:extLst>
              <a:ext uri="{FF2B5EF4-FFF2-40B4-BE49-F238E27FC236}">
                <a16:creationId xmlns:a16="http://schemas.microsoft.com/office/drawing/2014/main" id="{85006ECD-C155-4F08-A062-880D5B68A62B}"/>
              </a:ext>
            </a:extLst>
          </p:cNvPr>
          <p:cNvSpPr>
            <a:spLocks/>
          </p:cNvSpPr>
          <p:nvPr/>
        </p:nvSpPr>
        <p:spPr bwMode="auto">
          <a:xfrm>
            <a:off x="6826250" y="2909888"/>
            <a:ext cx="0" cy="166687"/>
          </a:xfrm>
          <a:custGeom>
            <a:avLst/>
            <a:gdLst>
              <a:gd name="T0" fmla="*/ 0 h 167005"/>
              <a:gd name="T1" fmla="*/ 166713 h 1670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005">
                <a:moveTo>
                  <a:pt x="0" y="0"/>
                </a:moveTo>
                <a:lnTo>
                  <a:pt x="0" y="16671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object 1028">
            <a:extLst>
              <a:ext uri="{FF2B5EF4-FFF2-40B4-BE49-F238E27FC236}">
                <a16:creationId xmlns:a16="http://schemas.microsoft.com/office/drawing/2014/main" id="{4F1C2B84-C3C2-4A2F-A089-7BB6BB78CF32}"/>
              </a:ext>
            </a:extLst>
          </p:cNvPr>
          <p:cNvSpPr>
            <a:spLocks/>
          </p:cNvSpPr>
          <p:nvPr/>
        </p:nvSpPr>
        <p:spPr bwMode="auto">
          <a:xfrm>
            <a:off x="6805613" y="28590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object 1029">
            <a:extLst>
              <a:ext uri="{FF2B5EF4-FFF2-40B4-BE49-F238E27FC236}">
                <a16:creationId xmlns:a16="http://schemas.microsoft.com/office/drawing/2014/main" id="{48779D30-B610-48FA-A838-EC33043AE9DE}"/>
              </a:ext>
            </a:extLst>
          </p:cNvPr>
          <p:cNvSpPr>
            <a:spLocks/>
          </p:cNvSpPr>
          <p:nvPr/>
        </p:nvSpPr>
        <p:spPr bwMode="auto">
          <a:xfrm>
            <a:off x="6805613" y="3076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1" name="object 1030">
            <a:extLst>
              <a:ext uri="{FF2B5EF4-FFF2-40B4-BE49-F238E27FC236}">
                <a16:creationId xmlns:a16="http://schemas.microsoft.com/office/drawing/2014/main" id="{F2884CB0-1D67-4317-9132-8E0AA0BEB5E5}"/>
              </a:ext>
            </a:extLst>
          </p:cNvPr>
          <p:cNvSpPr>
            <a:spLocks/>
          </p:cNvSpPr>
          <p:nvPr/>
        </p:nvSpPr>
        <p:spPr bwMode="auto">
          <a:xfrm>
            <a:off x="7110413" y="3094038"/>
            <a:ext cx="0" cy="111125"/>
          </a:xfrm>
          <a:custGeom>
            <a:avLst/>
            <a:gdLst>
              <a:gd name="T0" fmla="*/ 0 h 111125"/>
              <a:gd name="T1" fmla="*/ 111125 h 1111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125">
                <a:moveTo>
                  <a:pt x="0" y="0"/>
                </a:moveTo>
                <a:lnTo>
                  <a:pt x="0" y="11112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2" name="object 1031">
            <a:extLst>
              <a:ext uri="{FF2B5EF4-FFF2-40B4-BE49-F238E27FC236}">
                <a16:creationId xmlns:a16="http://schemas.microsoft.com/office/drawing/2014/main" id="{4F407EF3-5165-46F4-BE63-ED0717702980}"/>
              </a:ext>
            </a:extLst>
          </p:cNvPr>
          <p:cNvSpPr>
            <a:spLocks/>
          </p:cNvSpPr>
          <p:nvPr/>
        </p:nvSpPr>
        <p:spPr bwMode="auto">
          <a:xfrm>
            <a:off x="7110413" y="3205163"/>
            <a:ext cx="0" cy="125412"/>
          </a:xfrm>
          <a:custGeom>
            <a:avLst/>
            <a:gdLst>
              <a:gd name="T0" fmla="*/ 0 h 124460"/>
              <a:gd name="T1" fmla="*/ 124276 h 1244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4460">
                <a:moveTo>
                  <a:pt x="0" y="0"/>
                </a:moveTo>
                <a:lnTo>
                  <a:pt x="0" y="12427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object 1032">
            <a:extLst>
              <a:ext uri="{FF2B5EF4-FFF2-40B4-BE49-F238E27FC236}">
                <a16:creationId xmlns:a16="http://schemas.microsoft.com/office/drawing/2014/main" id="{E3A52977-8A60-4F91-8EE8-748E4A95BEB7}"/>
              </a:ext>
            </a:extLst>
          </p:cNvPr>
          <p:cNvSpPr>
            <a:spLocks/>
          </p:cNvSpPr>
          <p:nvPr/>
        </p:nvSpPr>
        <p:spPr bwMode="auto">
          <a:xfrm>
            <a:off x="7089775" y="3094038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object 1033">
            <a:extLst>
              <a:ext uri="{FF2B5EF4-FFF2-40B4-BE49-F238E27FC236}">
                <a16:creationId xmlns:a16="http://schemas.microsoft.com/office/drawing/2014/main" id="{3B4B46DE-D4F6-4A08-B8E5-21C2422A3E71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object 1034">
            <a:extLst>
              <a:ext uri="{FF2B5EF4-FFF2-40B4-BE49-F238E27FC236}">
                <a16:creationId xmlns:a16="http://schemas.microsoft.com/office/drawing/2014/main" id="{BB84B4D2-11A8-4F15-BD03-4709A6D12581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object 1035">
            <a:extLst>
              <a:ext uri="{FF2B5EF4-FFF2-40B4-BE49-F238E27FC236}">
                <a16:creationId xmlns:a16="http://schemas.microsoft.com/office/drawing/2014/main" id="{84E7B214-4562-4499-A7A9-C8DC6F495ED0}"/>
              </a:ext>
            </a:extLst>
          </p:cNvPr>
          <p:cNvSpPr>
            <a:spLocks/>
          </p:cNvSpPr>
          <p:nvPr/>
        </p:nvSpPr>
        <p:spPr bwMode="auto">
          <a:xfrm>
            <a:off x="7394575" y="3330575"/>
            <a:ext cx="0" cy="200025"/>
          </a:xfrm>
          <a:custGeom>
            <a:avLst/>
            <a:gdLst>
              <a:gd name="T0" fmla="*/ 0 h 200660"/>
              <a:gd name="T1" fmla="*/ 200055 h 2006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0660">
                <a:moveTo>
                  <a:pt x="0" y="0"/>
                </a:moveTo>
                <a:lnTo>
                  <a:pt x="0" y="20005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7" name="object 1036">
            <a:extLst>
              <a:ext uri="{FF2B5EF4-FFF2-40B4-BE49-F238E27FC236}">
                <a16:creationId xmlns:a16="http://schemas.microsoft.com/office/drawing/2014/main" id="{D21C2972-9B26-4F9D-8802-093A3BB0853B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8" name="object 1037">
            <a:extLst>
              <a:ext uri="{FF2B5EF4-FFF2-40B4-BE49-F238E27FC236}">
                <a16:creationId xmlns:a16="http://schemas.microsoft.com/office/drawing/2014/main" id="{F92B3406-D0FB-4E09-853B-E85A36DAEAF2}"/>
              </a:ext>
            </a:extLst>
          </p:cNvPr>
          <p:cNvSpPr>
            <a:spLocks/>
          </p:cNvSpPr>
          <p:nvPr/>
        </p:nvSpPr>
        <p:spPr bwMode="auto">
          <a:xfrm>
            <a:off x="7373938" y="35306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9" name="object 1038">
            <a:extLst>
              <a:ext uri="{FF2B5EF4-FFF2-40B4-BE49-F238E27FC236}">
                <a16:creationId xmlns:a16="http://schemas.microsoft.com/office/drawing/2014/main" id="{ABAEC873-7747-42A9-88E3-5CC9909F8C6B}"/>
              </a:ext>
            </a:extLst>
          </p:cNvPr>
          <p:cNvSpPr>
            <a:spLocks/>
          </p:cNvSpPr>
          <p:nvPr/>
        </p:nvSpPr>
        <p:spPr bwMode="auto">
          <a:xfrm>
            <a:off x="7678738" y="3232150"/>
            <a:ext cx="0" cy="138113"/>
          </a:xfrm>
          <a:custGeom>
            <a:avLst/>
            <a:gdLst>
              <a:gd name="T0" fmla="*/ 0 h 138429"/>
              <a:gd name="T1" fmla="*/ 138422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2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0" name="object 1039">
            <a:extLst>
              <a:ext uri="{FF2B5EF4-FFF2-40B4-BE49-F238E27FC236}">
                <a16:creationId xmlns:a16="http://schemas.microsoft.com/office/drawing/2014/main" id="{B3141EEC-C8C3-4C5E-9C99-DBF5AC93AA56}"/>
              </a:ext>
            </a:extLst>
          </p:cNvPr>
          <p:cNvSpPr>
            <a:spLocks/>
          </p:cNvSpPr>
          <p:nvPr/>
        </p:nvSpPr>
        <p:spPr bwMode="auto">
          <a:xfrm>
            <a:off x="7658100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1" name="object 1040">
            <a:extLst>
              <a:ext uri="{FF2B5EF4-FFF2-40B4-BE49-F238E27FC236}">
                <a16:creationId xmlns:a16="http://schemas.microsoft.com/office/drawing/2014/main" id="{F6D275D6-0A73-4234-AC30-B0F802339005}"/>
              </a:ext>
            </a:extLst>
          </p:cNvPr>
          <p:cNvSpPr>
            <a:spLocks/>
          </p:cNvSpPr>
          <p:nvPr/>
        </p:nvSpPr>
        <p:spPr bwMode="auto">
          <a:xfrm>
            <a:off x="7821613" y="2849563"/>
            <a:ext cx="0" cy="285750"/>
          </a:xfrm>
          <a:custGeom>
            <a:avLst/>
            <a:gdLst>
              <a:gd name="T0" fmla="*/ 0 h 286385"/>
              <a:gd name="T1" fmla="*/ 285938 h 286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6385">
                <a:moveTo>
                  <a:pt x="0" y="0"/>
                </a:moveTo>
                <a:lnTo>
                  <a:pt x="0" y="28593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2" name="object 1041">
            <a:extLst>
              <a:ext uri="{FF2B5EF4-FFF2-40B4-BE49-F238E27FC236}">
                <a16:creationId xmlns:a16="http://schemas.microsoft.com/office/drawing/2014/main" id="{1CCBDA58-DAD0-494B-876A-1CD566CF7D74}"/>
              </a:ext>
            </a:extLst>
          </p:cNvPr>
          <p:cNvSpPr>
            <a:spLocks/>
          </p:cNvSpPr>
          <p:nvPr/>
        </p:nvSpPr>
        <p:spPr bwMode="auto">
          <a:xfrm>
            <a:off x="7821613" y="3135313"/>
            <a:ext cx="0" cy="44450"/>
          </a:xfrm>
          <a:custGeom>
            <a:avLst/>
            <a:gdLst>
              <a:gd name="T0" fmla="*/ 0 h 45719"/>
              <a:gd name="T1" fmla="*/ 45450 h 457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19">
                <a:moveTo>
                  <a:pt x="0" y="0"/>
                </a:moveTo>
                <a:lnTo>
                  <a:pt x="0" y="4545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3" name="object 1042">
            <a:extLst>
              <a:ext uri="{FF2B5EF4-FFF2-40B4-BE49-F238E27FC236}">
                <a16:creationId xmlns:a16="http://schemas.microsoft.com/office/drawing/2014/main" id="{993F388A-4860-41FC-A60D-9473E4BA9DF7}"/>
              </a:ext>
            </a:extLst>
          </p:cNvPr>
          <p:cNvSpPr>
            <a:spLocks/>
          </p:cNvSpPr>
          <p:nvPr/>
        </p:nvSpPr>
        <p:spPr bwMode="auto">
          <a:xfrm>
            <a:off x="7800975" y="28495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4" name="object 1043">
            <a:extLst>
              <a:ext uri="{FF2B5EF4-FFF2-40B4-BE49-F238E27FC236}">
                <a16:creationId xmlns:a16="http://schemas.microsoft.com/office/drawing/2014/main" id="{F9CB2A89-B2D9-4801-BB2C-50539290CBBC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5" name="object 1044">
            <a:extLst>
              <a:ext uri="{FF2B5EF4-FFF2-40B4-BE49-F238E27FC236}">
                <a16:creationId xmlns:a16="http://schemas.microsoft.com/office/drawing/2014/main" id="{FC0C01BB-1C60-49FF-9950-484C51FF2E94}"/>
              </a:ext>
            </a:extLst>
          </p:cNvPr>
          <p:cNvSpPr>
            <a:spLocks/>
          </p:cNvSpPr>
          <p:nvPr/>
        </p:nvSpPr>
        <p:spPr bwMode="auto">
          <a:xfrm>
            <a:off x="7964488" y="2066925"/>
            <a:ext cx="0" cy="130175"/>
          </a:xfrm>
          <a:custGeom>
            <a:avLst/>
            <a:gdLst>
              <a:gd name="T0" fmla="*/ 0 h 130810"/>
              <a:gd name="T1" fmla="*/ 130339 h 1308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33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6" name="object 1045">
            <a:extLst>
              <a:ext uri="{FF2B5EF4-FFF2-40B4-BE49-F238E27FC236}">
                <a16:creationId xmlns:a16="http://schemas.microsoft.com/office/drawing/2014/main" id="{08354FDD-A4FA-4B59-A1F9-2086994A0BB6}"/>
              </a:ext>
            </a:extLst>
          </p:cNvPr>
          <p:cNvSpPr>
            <a:spLocks/>
          </p:cNvSpPr>
          <p:nvPr/>
        </p:nvSpPr>
        <p:spPr bwMode="auto">
          <a:xfrm>
            <a:off x="7964488" y="2197100"/>
            <a:ext cx="0" cy="493713"/>
          </a:xfrm>
          <a:custGeom>
            <a:avLst/>
            <a:gdLst>
              <a:gd name="T0" fmla="*/ 0 h 493394"/>
              <a:gd name="T1" fmla="*/ 493066 h 4933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3394">
                <a:moveTo>
                  <a:pt x="0" y="0"/>
                </a:moveTo>
                <a:lnTo>
                  <a:pt x="0" y="49306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7" name="object 1046">
            <a:extLst>
              <a:ext uri="{FF2B5EF4-FFF2-40B4-BE49-F238E27FC236}">
                <a16:creationId xmlns:a16="http://schemas.microsoft.com/office/drawing/2014/main" id="{0810C2B1-9C42-48E6-99E4-E88BD7588396}"/>
              </a:ext>
            </a:extLst>
          </p:cNvPr>
          <p:cNvSpPr>
            <a:spLocks/>
          </p:cNvSpPr>
          <p:nvPr/>
        </p:nvSpPr>
        <p:spPr bwMode="auto">
          <a:xfrm>
            <a:off x="7943850" y="20669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8" name="object 1047">
            <a:extLst>
              <a:ext uri="{FF2B5EF4-FFF2-40B4-BE49-F238E27FC236}">
                <a16:creationId xmlns:a16="http://schemas.microsoft.com/office/drawing/2014/main" id="{91F1F867-0CD8-44A9-966E-5B41FE8B3A11}"/>
              </a:ext>
            </a:extLst>
          </p:cNvPr>
          <p:cNvSpPr>
            <a:spLocks/>
          </p:cNvSpPr>
          <p:nvPr/>
        </p:nvSpPr>
        <p:spPr bwMode="auto">
          <a:xfrm>
            <a:off x="7943850" y="26908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9" name="object 1048">
            <a:extLst>
              <a:ext uri="{FF2B5EF4-FFF2-40B4-BE49-F238E27FC236}">
                <a16:creationId xmlns:a16="http://schemas.microsoft.com/office/drawing/2014/main" id="{D94F5187-B70B-4D01-A090-C0F228CE8462}"/>
              </a:ext>
            </a:extLst>
          </p:cNvPr>
          <p:cNvSpPr>
            <a:spLocks/>
          </p:cNvSpPr>
          <p:nvPr/>
        </p:nvSpPr>
        <p:spPr bwMode="auto">
          <a:xfrm>
            <a:off x="8107363" y="2463800"/>
            <a:ext cx="0" cy="193675"/>
          </a:xfrm>
          <a:custGeom>
            <a:avLst/>
            <a:gdLst>
              <a:gd name="T0" fmla="*/ 0 h 194310"/>
              <a:gd name="T1" fmla="*/ 193993 h 1943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4310">
                <a:moveTo>
                  <a:pt x="0" y="0"/>
                </a:moveTo>
                <a:lnTo>
                  <a:pt x="0" y="19399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0" name="object 1049">
            <a:extLst>
              <a:ext uri="{FF2B5EF4-FFF2-40B4-BE49-F238E27FC236}">
                <a16:creationId xmlns:a16="http://schemas.microsoft.com/office/drawing/2014/main" id="{5FD56839-D81E-4AE9-A051-02F9F2C6B456}"/>
              </a:ext>
            </a:extLst>
          </p:cNvPr>
          <p:cNvSpPr>
            <a:spLocks/>
          </p:cNvSpPr>
          <p:nvPr/>
        </p:nvSpPr>
        <p:spPr bwMode="auto">
          <a:xfrm>
            <a:off x="8107363" y="2657475"/>
            <a:ext cx="0" cy="174625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1" name="object 1050">
            <a:extLst>
              <a:ext uri="{FF2B5EF4-FFF2-40B4-BE49-F238E27FC236}">
                <a16:creationId xmlns:a16="http://schemas.microsoft.com/office/drawing/2014/main" id="{9A993546-613A-4026-A6D4-3299D440468D}"/>
              </a:ext>
            </a:extLst>
          </p:cNvPr>
          <p:cNvSpPr>
            <a:spLocks/>
          </p:cNvSpPr>
          <p:nvPr/>
        </p:nvSpPr>
        <p:spPr bwMode="auto">
          <a:xfrm>
            <a:off x="8086725" y="24638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2" name="object 1051">
            <a:extLst>
              <a:ext uri="{FF2B5EF4-FFF2-40B4-BE49-F238E27FC236}">
                <a16:creationId xmlns:a16="http://schemas.microsoft.com/office/drawing/2014/main" id="{6505693B-E99D-43B2-BD0F-D563D9D0702D}"/>
              </a:ext>
            </a:extLst>
          </p:cNvPr>
          <p:cNvSpPr>
            <a:spLocks/>
          </p:cNvSpPr>
          <p:nvPr/>
        </p:nvSpPr>
        <p:spPr bwMode="auto">
          <a:xfrm>
            <a:off x="8086725" y="28321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3" name="object 1052">
            <a:extLst>
              <a:ext uri="{FF2B5EF4-FFF2-40B4-BE49-F238E27FC236}">
                <a16:creationId xmlns:a16="http://schemas.microsoft.com/office/drawing/2014/main" id="{D6D34890-0E16-4A3D-9CB8-18A84ED00800}"/>
              </a:ext>
            </a:extLst>
          </p:cNvPr>
          <p:cNvSpPr>
            <a:spLocks/>
          </p:cNvSpPr>
          <p:nvPr/>
        </p:nvSpPr>
        <p:spPr bwMode="auto">
          <a:xfrm>
            <a:off x="8248650" y="273367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4" name="object 1053">
            <a:extLst>
              <a:ext uri="{FF2B5EF4-FFF2-40B4-BE49-F238E27FC236}">
                <a16:creationId xmlns:a16="http://schemas.microsoft.com/office/drawing/2014/main" id="{FEF8629F-DF73-47D1-9884-469D68DB738E}"/>
              </a:ext>
            </a:extLst>
          </p:cNvPr>
          <p:cNvSpPr>
            <a:spLocks/>
          </p:cNvSpPr>
          <p:nvPr/>
        </p:nvSpPr>
        <p:spPr bwMode="auto">
          <a:xfrm>
            <a:off x="8248650" y="2955925"/>
            <a:ext cx="0" cy="101600"/>
          </a:xfrm>
          <a:custGeom>
            <a:avLst/>
            <a:gdLst>
              <a:gd name="T0" fmla="*/ 0 h 102235"/>
              <a:gd name="T1" fmla="*/ 102048 h 1022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204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5" name="object 1054">
            <a:extLst>
              <a:ext uri="{FF2B5EF4-FFF2-40B4-BE49-F238E27FC236}">
                <a16:creationId xmlns:a16="http://schemas.microsoft.com/office/drawing/2014/main" id="{74B7C715-B125-43B2-9F7A-876CA026BD1E}"/>
              </a:ext>
            </a:extLst>
          </p:cNvPr>
          <p:cNvSpPr>
            <a:spLocks/>
          </p:cNvSpPr>
          <p:nvPr/>
        </p:nvSpPr>
        <p:spPr bwMode="auto">
          <a:xfrm>
            <a:off x="8228013" y="27336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6" name="object 1055">
            <a:extLst>
              <a:ext uri="{FF2B5EF4-FFF2-40B4-BE49-F238E27FC236}">
                <a16:creationId xmlns:a16="http://schemas.microsoft.com/office/drawing/2014/main" id="{C9248E22-0A27-49DF-BD11-F057A226D6AE}"/>
              </a:ext>
            </a:extLst>
          </p:cNvPr>
          <p:cNvSpPr>
            <a:spLocks/>
          </p:cNvSpPr>
          <p:nvPr/>
        </p:nvSpPr>
        <p:spPr bwMode="auto">
          <a:xfrm>
            <a:off x="8228013" y="30575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7" name="object 1056">
            <a:extLst>
              <a:ext uri="{FF2B5EF4-FFF2-40B4-BE49-F238E27FC236}">
                <a16:creationId xmlns:a16="http://schemas.microsoft.com/office/drawing/2014/main" id="{5BCC416D-2D5D-4564-8864-2AD3671844D2}"/>
              </a:ext>
            </a:extLst>
          </p:cNvPr>
          <p:cNvSpPr>
            <a:spLocks/>
          </p:cNvSpPr>
          <p:nvPr/>
        </p:nvSpPr>
        <p:spPr bwMode="auto">
          <a:xfrm>
            <a:off x="8532813" y="3113088"/>
            <a:ext cx="0" cy="66675"/>
          </a:xfrm>
          <a:custGeom>
            <a:avLst/>
            <a:gdLst>
              <a:gd name="T0" fmla="*/ 0 h 66675"/>
              <a:gd name="T1" fmla="*/ 66668 h 666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675">
                <a:moveTo>
                  <a:pt x="0" y="0"/>
                </a:moveTo>
                <a:lnTo>
                  <a:pt x="0" y="6666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8" name="object 1057">
            <a:extLst>
              <a:ext uri="{FF2B5EF4-FFF2-40B4-BE49-F238E27FC236}">
                <a16:creationId xmlns:a16="http://schemas.microsoft.com/office/drawing/2014/main" id="{63B0DD7E-79CA-41C3-A5D0-73467AD58771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288925"/>
          </a:xfrm>
          <a:custGeom>
            <a:avLst/>
            <a:gdLst>
              <a:gd name="T0" fmla="*/ 0 h 288289"/>
              <a:gd name="T1" fmla="*/ 287958 h 2882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9" name="object 1058">
            <a:extLst>
              <a:ext uri="{FF2B5EF4-FFF2-40B4-BE49-F238E27FC236}">
                <a16:creationId xmlns:a16="http://schemas.microsoft.com/office/drawing/2014/main" id="{034D9B5D-D84D-4A64-98A2-AB5E0575F9F3}"/>
              </a:ext>
            </a:extLst>
          </p:cNvPr>
          <p:cNvSpPr>
            <a:spLocks/>
          </p:cNvSpPr>
          <p:nvPr/>
        </p:nvSpPr>
        <p:spPr bwMode="auto">
          <a:xfrm>
            <a:off x="8513763" y="31130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0" name="object 1059">
            <a:extLst>
              <a:ext uri="{FF2B5EF4-FFF2-40B4-BE49-F238E27FC236}">
                <a16:creationId xmlns:a16="http://schemas.microsoft.com/office/drawing/2014/main" id="{35D1E560-877C-40F0-9587-33CD2CF8C441}"/>
              </a:ext>
            </a:extLst>
          </p:cNvPr>
          <p:cNvSpPr>
            <a:spLocks/>
          </p:cNvSpPr>
          <p:nvPr/>
        </p:nvSpPr>
        <p:spPr bwMode="auto">
          <a:xfrm>
            <a:off x="8513763" y="34686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1" name="object 1060">
            <a:extLst>
              <a:ext uri="{FF2B5EF4-FFF2-40B4-BE49-F238E27FC236}">
                <a16:creationId xmlns:a16="http://schemas.microsoft.com/office/drawing/2014/main" id="{E3E2941B-B3B8-448A-AFFC-D6CE60293D00}"/>
              </a:ext>
            </a:extLst>
          </p:cNvPr>
          <p:cNvSpPr>
            <a:spLocks/>
          </p:cNvSpPr>
          <p:nvPr/>
        </p:nvSpPr>
        <p:spPr bwMode="auto">
          <a:xfrm>
            <a:off x="8816975" y="3232150"/>
            <a:ext cx="0" cy="138113"/>
          </a:xfrm>
          <a:custGeom>
            <a:avLst/>
            <a:gdLst>
              <a:gd name="T0" fmla="*/ 0 h 138429"/>
              <a:gd name="T1" fmla="*/ 138422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2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2" name="object 1061">
            <a:extLst>
              <a:ext uri="{FF2B5EF4-FFF2-40B4-BE49-F238E27FC236}">
                <a16:creationId xmlns:a16="http://schemas.microsoft.com/office/drawing/2014/main" id="{79FAFC4F-2F52-4A47-9972-0C54CEB8E473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3" name="object 1062">
            <a:extLst>
              <a:ext uri="{FF2B5EF4-FFF2-40B4-BE49-F238E27FC236}">
                <a16:creationId xmlns:a16="http://schemas.microsoft.com/office/drawing/2014/main" id="{B33F214E-FD6A-4FA3-9D57-9A57E8D38062}"/>
              </a:ext>
            </a:extLst>
          </p:cNvPr>
          <p:cNvSpPr>
            <a:spLocks/>
          </p:cNvSpPr>
          <p:nvPr/>
        </p:nvSpPr>
        <p:spPr bwMode="auto">
          <a:xfrm>
            <a:off x="8797925" y="32321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4" name="object 1063">
            <a:extLst>
              <a:ext uri="{FF2B5EF4-FFF2-40B4-BE49-F238E27FC236}">
                <a16:creationId xmlns:a16="http://schemas.microsoft.com/office/drawing/2014/main" id="{02EBA71E-3092-40A0-BD78-CC40186D2BCB}"/>
              </a:ext>
            </a:extLst>
          </p:cNvPr>
          <p:cNvSpPr>
            <a:spLocks/>
          </p:cNvSpPr>
          <p:nvPr/>
        </p:nvSpPr>
        <p:spPr bwMode="auto">
          <a:xfrm>
            <a:off x="879792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5" name="object 1064">
            <a:extLst>
              <a:ext uri="{FF2B5EF4-FFF2-40B4-BE49-F238E27FC236}">
                <a16:creationId xmlns:a16="http://schemas.microsoft.com/office/drawing/2014/main" id="{A4E6D1FB-494B-4A78-9441-32D987155933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6" name="object 1065">
            <a:extLst>
              <a:ext uri="{FF2B5EF4-FFF2-40B4-BE49-F238E27FC236}">
                <a16:creationId xmlns:a16="http://schemas.microsoft.com/office/drawing/2014/main" id="{C4A12DFA-C75D-4558-8F08-E23F2E11289E}"/>
              </a:ext>
            </a:extLst>
          </p:cNvPr>
          <p:cNvSpPr>
            <a:spLocks/>
          </p:cNvSpPr>
          <p:nvPr/>
        </p:nvSpPr>
        <p:spPr bwMode="auto">
          <a:xfrm>
            <a:off x="9245600" y="3294063"/>
            <a:ext cx="0" cy="312737"/>
          </a:xfrm>
          <a:custGeom>
            <a:avLst/>
            <a:gdLst>
              <a:gd name="T0" fmla="*/ 0 h 311785"/>
              <a:gd name="T1" fmla="*/ 311197 h 311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1785">
                <a:moveTo>
                  <a:pt x="0" y="0"/>
                </a:moveTo>
                <a:lnTo>
                  <a:pt x="0" y="31119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7" name="object 1066">
            <a:extLst>
              <a:ext uri="{FF2B5EF4-FFF2-40B4-BE49-F238E27FC236}">
                <a16:creationId xmlns:a16="http://schemas.microsoft.com/office/drawing/2014/main" id="{815E6D26-F085-4068-961A-0DEEEE7E66B6}"/>
              </a:ext>
            </a:extLst>
          </p:cNvPr>
          <p:cNvSpPr>
            <a:spLocks/>
          </p:cNvSpPr>
          <p:nvPr/>
        </p:nvSpPr>
        <p:spPr bwMode="auto">
          <a:xfrm>
            <a:off x="9224963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8" name="object 1067">
            <a:extLst>
              <a:ext uri="{FF2B5EF4-FFF2-40B4-BE49-F238E27FC236}">
                <a16:creationId xmlns:a16="http://schemas.microsoft.com/office/drawing/2014/main" id="{CDD32A34-2D94-4C7F-AB4B-A99710159304}"/>
              </a:ext>
            </a:extLst>
          </p:cNvPr>
          <p:cNvSpPr>
            <a:spLocks/>
          </p:cNvSpPr>
          <p:nvPr/>
        </p:nvSpPr>
        <p:spPr bwMode="auto">
          <a:xfrm>
            <a:off x="9224963" y="36052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9" name="object 1068">
            <a:extLst>
              <a:ext uri="{FF2B5EF4-FFF2-40B4-BE49-F238E27FC236}">
                <a16:creationId xmlns:a16="http://schemas.microsoft.com/office/drawing/2014/main" id="{8C75945C-05DA-474F-B12F-A29B01092B86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0" name="object 1069">
            <a:extLst>
              <a:ext uri="{FF2B5EF4-FFF2-40B4-BE49-F238E27FC236}">
                <a16:creationId xmlns:a16="http://schemas.microsoft.com/office/drawing/2014/main" id="{2EFBBE2E-663F-4323-AE59-23EC680A424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1" name="object 1070">
            <a:extLst>
              <a:ext uri="{FF2B5EF4-FFF2-40B4-BE49-F238E27FC236}">
                <a16:creationId xmlns:a16="http://schemas.microsoft.com/office/drawing/2014/main" id="{1AD72160-8BDA-4C07-8DAB-934098B03E1D}"/>
              </a:ext>
            </a:extLst>
          </p:cNvPr>
          <p:cNvSpPr>
            <a:spLocks/>
          </p:cNvSpPr>
          <p:nvPr/>
        </p:nvSpPr>
        <p:spPr bwMode="auto">
          <a:xfrm>
            <a:off x="6378575" y="3033713"/>
            <a:ext cx="41275" cy="49212"/>
          </a:xfrm>
          <a:custGeom>
            <a:avLst/>
            <a:gdLst>
              <a:gd name="T0" fmla="*/ 20241 w 40639"/>
              <a:gd name="T1" fmla="*/ 0 h 48894"/>
              <a:gd name="T2" fmla="*/ 12361 w 40639"/>
              <a:gd name="T3" fmla="*/ 1906 h 48894"/>
              <a:gd name="T4" fmla="*/ 5927 w 40639"/>
              <a:gd name="T5" fmla="*/ 7104 h 48894"/>
              <a:gd name="T6" fmla="*/ 1590 w 40639"/>
              <a:gd name="T7" fmla="*/ 14812 h 48894"/>
              <a:gd name="T8" fmla="*/ 0 w 40639"/>
              <a:gd name="T9" fmla="*/ 24249 h 48894"/>
              <a:gd name="T10" fmla="*/ 1590 w 40639"/>
              <a:gd name="T11" fmla="*/ 33685 h 48894"/>
              <a:gd name="T12" fmla="*/ 5927 w 40639"/>
              <a:gd name="T13" fmla="*/ 41394 h 48894"/>
              <a:gd name="T14" fmla="*/ 12361 w 40639"/>
              <a:gd name="T15" fmla="*/ 46592 h 48894"/>
              <a:gd name="T16" fmla="*/ 20241 w 40639"/>
              <a:gd name="T17" fmla="*/ 48498 h 48894"/>
              <a:gd name="T18" fmla="*/ 28121 w 40639"/>
              <a:gd name="T19" fmla="*/ 46592 h 48894"/>
              <a:gd name="T20" fmla="*/ 34554 w 40639"/>
              <a:gd name="T21" fmla="*/ 41394 h 48894"/>
              <a:gd name="T22" fmla="*/ 38891 w 40639"/>
              <a:gd name="T23" fmla="*/ 33685 h 48894"/>
              <a:gd name="T24" fmla="*/ 40482 w 40639"/>
              <a:gd name="T25" fmla="*/ 24249 h 48894"/>
              <a:gd name="T26" fmla="*/ 38891 w 40639"/>
              <a:gd name="T27" fmla="*/ 14812 h 48894"/>
              <a:gd name="T28" fmla="*/ 34554 w 40639"/>
              <a:gd name="T29" fmla="*/ 7104 h 48894"/>
              <a:gd name="T30" fmla="*/ 28121 w 40639"/>
              <a:gd name="T31" fmla="*/ 1906 h 48894"/>
              <a:gd name="T32" fmla="*/ 20241 w 40639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2" name="object 1071">
            <a:extLst>
              <a:ext uri="{FF2B5EF4-FFF2-40B4-BE49-F238E27FC236}">
                <a16:creationId xmlns:a16="http://schemas.microsoft.com/office/drawing/2014/main" id="{12C87B66-D6F6-4F4B-86A8-8AD4E592FE0B}"/>
              </a:ext>
            </a:extLst>
          </p:cNvPr>
          <p:cNvSpPr>
            <a:spLocks/>
          </p:cNvSpPr>
          <p:nvPr/>
        </p:nvSpPr>
        <p:spPr bwMode="auto">
          <a:xfrm>
            <a:off x="6378575" y="3033713"/>
            <a:ext cx="41275" cy="49212"/>
          </a:xfrm>
          <a:custGeom>
            <a:avLst/>
            <a:gdLst>
              <a:gd name="T0" fmla="*/ 40482 w 40639"/>
              <a:gd name="T1" fmla="*/ 24249 h 48894"/>
              <a:gd name="T2" fmla="*/ 38891 w 40639"/>
              <a:gd name="T3" fmla="*/ 33685 h 48894"/>
              <a:gd name="T4" fmla="*/ 34554 w 40639"/>
              <a:gd name="T5" fmla="*/ 41394 h 48894"/>
              <a:gd name="T6" fmla="*/ 28121 w 40639"/>
              <a:gd name="T7" fmla="*/ 46592 h 48894"/>
              <a:gd name="T8" fmla="*/ 20241 w 40639"/>
              <a:gd name="T9" fmla="*/ 48498 h 48894"/>
              <a:gd name="T10" fmla="*/ 12361 w 40639"/>
              <a:gd name="T11" fmla="*/ 46592 h 48894"/>
              <a:gd name="T12" fmla="*/ 5927 w 40639"/>
              <a:gd name="T13" fmla="*/ 41394 h 48894"/>
              <a:gd name="T14" fmla="*/ 1590 w 40639"/>
              <a:gd name="T15" fmla="*/ 33685 h 48894"/>
              <a:gd name="T16" fmla="*/ 0 w 40639"/>
              <a:gd name="T17" fmla="*/ 24249 h 48894"/>
              <a:gd name="T18" fmla="*/ 1590 w 40639"/>
              <a:gd name="T19" fmla="*/ 14812 h 48894"/>
              <a:gd name="T20" fmla="*/ 5927 w 40639"/>
              <a:gd name="T21" fmla="*/ 7104 h 48894"/>
              <a:gd name="T22" fmla="*/ 12361 w 40639"/>
              <a:gd name="T23" fmla="*/ 1906 h 48894"/>
              <a:gd name="T24" fmla="*/ 20241 w 40639"/>
              <a:gd name="T25" fmla="*/ 0 h 48894"/>
              <a:gd name="T26" fmla="*/ 28121 w 40639"/>
              <a:gd name="T27" fmla="*/ 1906 h 48894"/>
              <a:gd name="T28" fmla="*/ 34554 w 40639"/>
              <a:gd name="T29" fmla="*/ 7104 h 48894"/>
              <a:gd name="T30" fmla="*/ 38891 w 40639"/>
              <a:gd name="T31" fmla="*/ 14812 h 48894"/>
              <a:gd name="T32" fmla="*/ 40482 w 40639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3" name="object 1072">
            <a:extLst>
              <a:ext uri="{FF2B5EF4-FFF2-40B4-BE49-F238E27FC236}">
                <a16:creationId xmlns:a16="http://schemas.microsoft.com/office/drawing/2014/main" id="{3D0BEE69-995A-4902-8510-32FF8713306F}"/>
              </a:ext>
            </a:extLst>
          </p:cNvPr>
          <p:cNvSpPr>
            <a:spLocks/>
          </p:cNvSpPr>
          <p:nvPr/>
        </p:nvSpPr>
        <p:spPr bwMode="auto">
          <a:xfrm>
            <a:off x="6519863" y="24225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1 w 40640"/>
              <a:gd name="T3" fmla="*/ 1906 h 48894"/>
              <a:gd name="T4" fmla="*/ 5927 w 40640"/>
              <a:gd name="T5" fmla="*/ 7104 h 48894"/>
              <a:gd name="T6" fmla="*/ 1590 w 40640"/>
              <a:gd name="T7" fmla="*/ 14812 h 48894"/>
              <a:gd name="T8" fmla="*/ 0 w 40640"/>
              <a:gd name="T9" fmla="*/ 24249 h 48894"/>
              <a:gd name="T10" fmla="*/ 1590 w 40640"/>
              <a:gd name="T11" fmla="*/ 33685 h 48894"/>
              <a:gd name="T12" fmla="*/ 5927 w 40640"/>
              <a:gd name="T13" fmla="*/ 41394 h 48894"/>
              <a:gd name="T14" fmla="*/ 12361 w 40640"/>
              <a:gd name="T15" fmla="*/ 46592 h 48894"/>
              <a:gd name="T16" fmla="*/ 20241 w 40640"/>
              <a:gd name="T17" fmla="*/ 48498 h 48894"/>
              <a:gd name="T18" fmla="*/ 28121 w 40640"/>
              <a:gd name="T19" fmla="*/ 46592 h 48894"/>
              <a:gd name="T20" fmla="*/ 34554 w 40640"/>
              <a:gd name="T21" fmla="*/ 41394 h 48894"/>
              <a:gd name="T22" fmla="*/ 38891 w 40640"/>
              <a:gd name="T23" fmla="*/ 33685 h 48894"/>
              <a:gd name="T24" fmla="*/ 40482 w 40640"/>
              <a:gd name="T25" fmla="*/ 24249 h 48894"/>
              <a:gd name="T26" fmla="*/ 38891 w 40640"/>
              <a:gd name="T27" fmla="*/ 14812 h 48894"/>
              <a:gd name="T28" fmla="*/ 34554 w 40640"/>
              <a:gd name="T29" fmla="*/ 7104 h 48894"/>
              <a:gd name="T30" fmla="*/ 28121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4" name="object 1073">
            <a:extLst>
              <a:ext uri="{FF2B5EF4-FFF2-40B4-BE49-F238E27FC236}">
                <a16:creationId xmlns:a16="http://schemas.microsoft.com/office/drawing/2014/main" id="{F9BAB4A2-88EA-49EC-A0E5-257D29F625CC}"/>
              </a:ext>
            </a:extLst>
          </p:cNvPr>
          <p:cNvSpPr>
            <a:spLocks/>
          </p:cNvSpPr>
          <p:nvPr/>
        </p:nvSpPr>
        <p:spPr bwMode="auto">
          <a:xfrm>
            <a:off x="6519863" y="24225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1 w 40640"/>
              <a:gd name="T3" fmla="*/ 33685 h 48894"/>
              <a:gd name="T4" fmla="*/ 34554 w 40640"/>
              <a:gd name="T5" fmla="*/ 41394 h 48894"/>
              <a:gd name="T6" fmla="*/ 28121 w 40640"/>
              <a:gd name="T7" fmla="*/ 46592 h 48894"/>
              <a:gd name="T8" fmla="*/ 20241 w 40640"/>
              <a:gd name="T9" fmla="*/ 48498 h 48894"/>
              <a:gd name="T10" fmla="*/ 12361 w 40640"/>
              <a:gd name="T11" fmla="*/ 46592 h 48894"/>
              <a:gd name="T12" fmla="*/ 5927 w 40640"/>
              <a:gd name="T13" fmla="*/ 41394 h 48894"/>
              <a:gd name="T14" fmla="*/ 1590 w 40640"/>
              <a:gd name="T15" fmla="*/ 33685 h 48894"/>
              <a:gd name="T16" fmla="*/ 0 w 40640"/>
              <a:gd name="T17" fmla="*/ 24249 h 48894"/>
              <a:gd name="T18" fmla="*/ 1590 w 40640"/>
              <a:gd name="T19" fmla="*/ 14812 h 48894"/>
              <a:gd name="T20" fmla="*/ 5927 w 40640"/>
              <a:gd name="T21" fmla="*/ 7104 h 48894"/>
              <a:gd name="T22" fmla="*/ 12361 w 40640"/>
              <a:gd name="T23" fmla="*/ 1906 h 48894"/>
              <a:gd name="T24" fmla="*/ 20241 w 40640"/>
              <a:gd name="T25" fmla="*/ 0 h 48894"/>
              <a:gd name="T26" fmla="*/ 28121 w 40640"/>
              <a:gd name="T27" fmla="*/ 1906 h 48894"/>
              <a:gd name="T28" fmla="*/ 34554 w 40640"/>
              <a:gd name="T29" fmla="*/ 7104 h 48894"/>
              <a:gd name="T30" fmla="*/ 38891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5" name="object 1074">
            <a:extLst>
              <a:ext uri="{FF2B5EF4-FFF2-40B4-BE49-F238E27FC236}">
                <a16:creationId xmlns:a16="http://schemas.microsoft.com/office/drawing/2014/main" id="{87DD50CB-ACF6-4609-8C8E-87B96DB6F9A7}"/>
              </a:ext>
            </a:extLst>
          </p:cNvPr>
          <p:cNvSpPr>
            <a:spLocks/>
          </p:cNvSpPr>
          <p:nvPr/>
        </p:nvSpPr>
        <p:spPr bwMode="auto">
          <a:xfrm>
            <a:off x="6662738" y="26781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6" name="object 1075">
            <a:extLst>
              <a:ext uri="{FF2B5EF4-FFF2-40B4-BE49-F238E27FC236}">
                <a16:creationId xmlns:a16="http://schemas.microsoft.com/office/drawing/2014/main" id="{8C8818EA-1384-4035-B83F-F38A5DAE96C4}"/>
              </a:ext>
            </a:extLst>
          </p:cNvPr>
          <p:cNvSpPr>
            <a:spLocks/>
          </p:cNvSpPr>
          <p:nvPr/>
        </p:nvSpPr>
        <p:spPr bwMode="auto">
          <a:xfrm>
            <a:off x="6662738" y="26781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7" name="object 1076">
            <a:extLst>
              <a:ext uri="{FF2B5EF4-FFF2-40B4-BE49-F238E27FC236}">
                <a16:creationId xmlns:a16="http://schemas.microsoft.com/office/drawing/2014/main" id="{2B4E19F1-3139-4198-BD12-489481F1E259}"/>
              </a:ext>
            </a:extLst>
          </p:cNvPr>
          <p:cNvSpPr>
            <a:spLocks/>
          </p:cNvSpPr>
          <p:nvPr/>
        </p:nvSpPr>
        <p:spPr bwMode="auto">
          <a:xfrm>
            <a:off x="6805613" y="2884488"/>
            <a:ext cx="39687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8" name="object 1077">
            <a:extLst>
              <a:ext uri="{FF2B5EF4-FFF2-40B4-BE49-F238E27FC236}">
                <a16:creationId xmlns:a16="http://schemas.microsoft.com/office/drawing/2014/main" id="{C55718D8-3F5F-47B9-8C6C-14B65ED8A39B}"/>
              </a:ext>
            </a:extLst>
          </p:cNvPr>
          <p:cNvSpPr>
            <a:spLocks/>
          </p:cNvSpPr>
          <p:nvPr/>
        </p:nvSpPr>
        <p:spPr bwMode="auto">
          <a:xfrm>
            <a:off x="6805613" y="2884488"/>
            <a:ext cx="39687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9" name="object 1078">
            <a:extLst>
              <a:ext uri="{FF2B5EF4-FFF2-40B4-BE49-F238E27FC236}">
                <a16:creationId xmlns:a16="http://schemas.microsoft.com/office/drawing/2014/main" id="{FF9B827A-23A1-4F73-847D-1C6859AA657B}"/>
              </a:ext>
            </a:extLst>
          </p:cNvPr>
          <p:cNvSpPr>
            <a:spLocks/>
          </p:cNvSpPr>
          <p:nvPr/>
        </p:nvSpPr>
        <p:spPr bwMode="auto">
          <a:xfrm>
            <a:off x="7089775" y="3181350"/>
            <a:ext cx="39688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5 h 48894"/>
              <a:gd name="T4" fmla="*/ 5929 w 40640"/>
              <a:gd name="T5" fmla="*/ 7101 h 48894"/>
              <a:gd name="T6" fmla="*/ 1591 w 40640"/>
              <a:gd name="T7" fmla="*/ 14808 h 48894"/>
              <a:gd name="T8" fmla="*/ 0 w 40640"/>
              <a:gd name="T9" fmla="*/ 24249 h 48894"/>
              <a:gd name="T10" fmla="*/ 1591 w 40640"/>
              <a:gd name="T11" fmla="*/ 33689 h 48894"/>
              <a:gd name="T12" fmla="*/ 5929 w 40640"/>
              <a:gd name="T13" fmla="*/ 41397 h 48894"/>
              <a:gd name="T14" fmla="*/ 12364 w 40640"/>
              <a:gd name="T15" fmla="*/ 46593 h 48894"/>
              <a:gd name="T16" fmla="*/ 20241 w 40640"/>
              <a:gd name="T17" fmla="*/ 48498 h 48894"/>
              <a:gd name="T18" fmla="*/ 28118 w 40640"/>
              <a:gd name="T19" fmla="*/ 46593 h 48894"/>
              <a:gd name="T20" fmla="*/ 34552 w 40640"/>
              <a:gd name="T21" fmla="*/ 41397 h 48894"/>
              <a:gd name="T22" fmla="*/ 38890 w 40640"/>
              <a:gd name="T23" fmla="*/ 33689 h 48894"/>
              <a:gd name="T24" fmla="*/ 40482 w 40640"/>
              <a:gd name="T25" fmla="*/ 24249 h 48894"/>
              <a:gd name="T26" fmla="*/ 38890 w 40640"/>
              <a:gd name="T27" fmla="*/ 14808 h 48894"/>
              <a:gd name="T28" fmla="*/ 34552 w 40640"/>
              <a:gd name="T29" fmla="*/ 7101 h 48894"/>
              <a:gd name="T30" fmla="*/ 28118 w 40640"/>
              <a:gd name="T31" fmla="*/ 1905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0" name="object 1079">
            <a:extLst>
              <a:ext uri="{FF2B5EF4-FFF2-40B4-BE49-F238E27FC236}">
                <a16:creationId xmlns:a16="http://schemas.microsoft.com/office/drawing/2014/main" id="{4BF5C020-F1FF-4102-818A-ADDF79A6423A}"/>
              </a:ext>
            </a:extLst>
          </p:cNvPr>
          <p:cNvSpPr>
            <a:spLocks/>
          </p:cNvSpPr>
          <p:nvPr/>
        </p:nvSpPr>
        <p:spPr bwMode="auto">
          <a:xfrm>
            <a:off x="7089775" y="3181350"/>
            <a:ext cx="39688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9 h 48894"/>
              <a:gd name="T4" fmla="*/ 34552 w 40640"/>
              <a:gd name="T5" fmla="*/ 41397 h 48894"/>
              <a:gd name="T6" fmla="*/ 28118 w 40640"/>
              <a:gd name="T7" fmla="*/ 46593 h 48894"/>
              <a:gd name="T8" fmla="*/ 20241 w 40640"/>
              <a:gd name="T9" fmla="*/ 48498 h 48894"/>
              <a:gd name="T10" fmla="*/ 12364 w 40640"/>
              <a:gd name="T11" fmla="*/ 46593 h 48894"/>
              <a:gd name="T12" fmla="*/ 5929 w 40640"/>
              <a:gd name="T13" fmla="*/ 41397 h 48894"/>
              <a:gd name="T14" fmla="*/ 1591 w 40640"/>
              <a:gd name="T15" fmla="*/ 33689 h 48894"/>
              <a:gd name="T16" fmla="*/ 0 w 40640"/>
              <a:gd name="T17" fmla="*/ 24249 h 48894"/>
              <a:gd name="T18" fmla="*/ 1591 w 40640"/>
              <a:gd name="T19" fmla="*/ 14808 h 48894"/>
              <a:gd name="T20" fmla="*/ 5929 w 40640"/>
              <a:gd name="T21" fmla="*/ 7101 h 48894"/>
              <a:gd name="T22" fmla="*/ 12364 w 40640"/>
              <a:gd name="T23" fmla="*/ 1905 h 48894"/>
              <a:gd name="T24" fmla="*/ 20241 w 40640"/>
              <a:gd name="T25" fmla="*/ 0 h 48894"/>
              <a:gd name="T26" fmla="*/ 28118 w 40640"/>
              <a:gd name="T27" fmla="*/ 1905 h 48894"/>
              <a:gd name="T28" fmla="*/ 34552 w 40640"/>
              <a:gd name="T29" fmla="*/ 7101 h 48894"/>
              <a:gd name="T30" fmla="*/ 38890 w 40640"/>
              <a:gd name="T31" fmla="*/ 14808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1" name="object 1080">
            <a:extLst>
              <a:ext uri="{FF2B5EF4-FFF2-40B4-BE49-F238E27FC236}">
                <a16:creationId xmlns:a16="http://schemas.microsoft.com/office/drawing/2014/main" id="{99083031-D2DC-4579-AB4B-A399B611A8CD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2" name="object 1081">
            <a:extLst>
              <a:ext uri="{FF2B5EF4-FFF2-40B4-BE49-F238E27FC236}">
                <a16:creationId xmlns:a16="http://schemas.microsoft.com/office/drawing/2014/main" id="{29790996-323D-44BC-80BF-E1E67DD5BBA7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3" name="object 1082">
            <a:extLst>
              <a:ext uri="{FF2B5EF4-FFF2-40B4-BE49-F238E27FC236}">
                <a16:creationId xmlns:a16="http://schemas.microsoft.com/office/drawing/2014/main" id="{A9E0619D-8C8F-4E8C-813E-4923DB5D9D74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4" name="object 1083">
            <a:extLst>
              <a:ext uri="{FF2B5EF4-FFF2-40B4-BE49-F238E27FC236}">
                <a16:creationId xmlns:a16="http://schemas.microsoft.com/office/drawing/2014/main" id="{247FC6B4-6FC9-4322-8474-8E5F1D1726A1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5" name="object 1084">
            <a:extLst>
              <a:ext uri="{FF2B5EF4-FFF2-40B4-BE49-F238E27FC236}">
                <a16:creationId xmlns:a16="http://schemas.microsoft.com/office/drawing/2014/main" id="{B1F13F2F-9778-4834-A5F1-109F8F9D17AE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6" name="object 1085">
            <a:extLst>
              <a:ext uri="{FF2B5EF4-FFF2-40B4-BE49-F238E27FC236}">
                <a16:creationId xmlns:a16="http://schemas.microsoft.com/office/drawing/2014/main" id="{A000418C-016C-4FC3-BDF0-3F3C0FA7037A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7" name="object 1086">
            <a:extLst>
              <a:ext uri="{FF2B5EF4-FFF2-40B4-BE49-F238E27FC236}">
                <a16:creationId xmlns:a16="http://schemas.microsoft.com/office/drawing/2014/main" id="{4ACDC304-CA19-47E2-AA4A-B3665DF54D9B}"/>
              </a:ext>
            </a:extLst>
          </p:cNvPr>
          <p:cNvSpPr>
            <a:spLocks/>
          </p:cNvSpPr>
          <p:nvPr/>
        </p:nvSpPr>
        <p:spPr bwMode="auto">
          <a:xfrm>
            <a:off x="7943850" y="2173288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8" name="object 1087">
            <a:extLst>
              <a:ext uri="{FF2B5EF4-FFF2-40B4-BE49-F238E27FC236}">
                <a16:creationId xmlns:a16="http://schemas.microsoft.com/office/drawing/2014/main" id="{791679F0-96FE-4153-A9A3-FF841F9AD7AC}"/>
              </a:ext>
            </a:extLst>
          </p:cNvPr>
          <p:cNvSpPr>
            <a:spLocks/>
          </p:cNvSpPr>
          <p:nvPr/>
        </p:nvSpPr>
        <p:spPr bwMode="auto">
          <a:xfrm>
            <a:off x="7943850" y="2173288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9" name="object 1088">
            <a:extLst>
              <a:ext uri="{FF2B5EF4-FFF2-40B4-BE49-F238E27FC236}">
                <a16:creationId xmlns:a16="http://schemas.microsoft.com/office/drawing/2014/main" id="{EC370828-124F-4A53-977A-75801DBCE09F}"/>
              </a:ext>
            </a:extLst>
          </p:cNvPr>
          <p:cNvSpPr>
            <a:spLocks/>
          </p:cNvSpPr>
          <p:nvPr/>
        </p:nvSpPr>
        <p:spPr bwMode="auto">
          <a:xfrm>
            <a:off x="8086725" y="2633663"/>
            <a:ext cx="39688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0" name="object 1089">
            <a:extLst>
              <a:ext uri="{FF2B5EF4-FFF2-40B4-BE49-F238E27FC236}">
                <a16:creationId xmlns:a16="http://schemas.microsoft.com/office/drawing/2014/main" id="{27953C5F-3367-4212-ACB9-447DDD50882D}"/>
              </a:ext>
            </a:extLst>
          </p:cNvPr>
          <p:cNvSpPr>
            <a:spLocks/>
          </p:cNvSpPr>
          <p:nvPr/>
        </p:nvSpPr>
        <p:spPr bwMode="auto">
          <a:xfrm>
            <a:off x="8086725" y="2633663"/>
            <a:ext cx="39688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1" name="object 1090">
            <a:extLst>
              <a:ext uri="{FF2B5EF4-FFF2-40B4-BE49-F238E27FC236}">
                <a16:creationId xmlns:a16="http://schemas.microsoft.com/office/drawing/2014/main" id="{2539AA21-075D-47C6-8644-226590900E7A}"/>
              </a:ext>
            </a:extLst>
          </p:cNvPr>
          <p:cNvSpPr>
            <a:spLocks/>
          </p:cNvSpPr>
          <p:nvPr/>
        </p:nvSpPr>
        <p:spPr bwMode="auto">
          <a:xfrm>
            <a:off x="8228013" y="29321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2" name="object 1091">
            <a:extLst>
              <a:ext uri="{FF2B5EF4-FFF2-40B4-BE49-F238E27FC236}">
                <a16:creationId xmlns:a16="http://schemas.microsoft.com/office/drawing/2014/main" id="{EC289796-9F3E-4C43-B4AE-2088D3D70658}"/>
              </a:ext>
            </a:extLst>
          </p:cNvPr>
          <p:cNvSpPr>
            <a:spLocks/>
          </p:cNvSpPr>
          <p:nvPr/>
        </p:nvSpPr>
        <p:spPr bwMode="auto">
          <a:xfrm>
            <a:off x="8228013" y="29321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3" name="object 1092">
            <a:extLst>
              <a:ext uri="{FF2B5EF4-FFF2-40B4-BE49-F238E27FC236}">
                <a16:creationId xmlns:a16="http://schemas.microsoft.com/office/drawing/2014/main" id="{ECC9A7A9-357F-4486-B703-317AB0E7CDFD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2 h 48894"/>
              <a:gd name="T6" fmla="*/ 1591 w 40640"/>
              <a:gd name="T7" fmla="*/ 14805 h 48894"/>
              <a:gd name="T8" fmla="*/ 0 w 40640"/>
              <a:gd name="T9" fmla="*/ 24232 h 48894"/>
              <a:gd name="T10" fmla="*/ 1591 w 40640"/>
              <a:gd name="T11" fmla="*/ 33672 h 48894"/>
              <a:gd name="T12" fmla="*/ 5929 w 40640"/>
              <a:gd name="T13" fmla="*/ 41380 h 48894"/>
              <a:gd name="T14" fmla="*/ 12364 w 40640"/>
              <a:gd name="T15" fmla="*/ 46576 h 48894"/>
              <a:gd name="T16" fmla="*/ 20241 w 40640"/>
              <a:gd name="T17" fmla="*/ 48481 h 48894"/>
              <a:gd name="T18" fmla="*/ 28118 w 40640"/>
              <a:gd name="T19" fmla="*/ 46576 h 48894"/>
              <a:gd name="T20" fmla="*/ 34552 w 40640"/>
              <a:gd name="T21" fmla="*/ 41380 h 48894"/>
              <a:gd name="T22" fmla="*/ 38890 w 40640"/>
              <a:gd name="T23" fmla="*/ 33672 h 48894"/>
              <a:gd name="T24" fmla="*/ 40482 w 40640"/>
              <a:gd name="T25" fmla="*/ 24232 h 48894"/>
              <a:gd name="T26" fmla="*/ 38890 w 40640"/>
              <a:gd name="T27" fmla="*/ 14805 h 48894"/>
              <a:gd name="T28" fmla="*/ 34552 w 40640"/>
              <a:gd name="T29" fmla="*/ 7102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2"/>
                </a:lnTo>
                <a:lnTo>
                  <a:pt x="1591" y="14805"/>
                </a:lnTo>
                <a:lnTo>
                  <a:pt x="0" y="24232"/>
                </a:lnTo>
                <a:lnTo>
                  <a:pt x="1591" y="33672"/>
                </a:lnTo>
                <a:lnTo>
                  <a:pt x="5929" y="41380"/>
                </a:lnTo>
                <a:lnTo>
                  <a:pt x="12364" y="46576"/>
                </a:lnTo>
                <a:lnTo>
                  <a:pt x="20241" y="48481"/>
                </a:lnTo>
                <a:lnTo>
                  <a:pt x="28118" y="46576"/>
                </a:lnTo>
                <a:lnTo>
                  <a:pt x="34552" y="41380"/>
                </a:lnTo>
                <a:lnTo>
                  <a:pt x="38890" y="33672"/>
                </a:lnTo>
                <a:lnTo>
                  <a:pt x="40482" y="24232"/>
                </a:lnTo>
                <a:lnTo>
                  <a:pt x="38890" y="14805"/>
                </a:lnTo>
                <a:lnTo>
                  <a:pt x="34552" y="7102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4" name="object 1093">
            <a:extLst>
              <a:ext uri="{FF2B5EF4-FFF2-40B4-BE49-F238E27FC236}">
                <a16:creationId xmlns:a16="http://schemas.microsoft.com/office/drawing/2014/main" id="{8DAD1BE2-4880-4B76-8D58-8136F0A1A65F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40482 w 40640"/>
              <a:gd name="T1" fmla="*/ 24232 h 48894"/>
              <a:gd name="T2" fmla="*/ 38890 w 40640"/>
              <a:gd name="T3" fmla="*/ 33672 h 48894"/>
              <a:gd name="T4" fmla="*/ 34552 w 40640"/>
              <a:gd name="T5" fmla="*/ 41380 h 48894"/>
              <a:gd name="T6" fmla="*/ 28118 w 40640"/>
              <a:gd name="T7" fmla="*/ 46576 h 48894"/>
              <a:gd name="T8" fmla="*/ 20241 w 40640"/>
              <a:gd name="T9" fmla="*/ 48481 h 48894"/>
              <a:gd name="T10" fmla="*/ 12364 w 40640"/>
              <a:gd name="T11" fmla="*/ 46576 h 48894"/>
              <a:gd name="T12" fmla="*/ 5929 w 40640"/>
              <a:gd name="T13" fmla="*/ 41380 h 48894"/>
              <a:gd name="T14" fmla="*/ 1591 w 40640"/>
              <a:gd name="T15" fmla="*/ 33672 h 48894"/>
              <a:gd name="T16" fmla="*/ 0 w 40640"/>
              <a:gd name="T17" fmla="*/ 24232 h 48894"/>
              <a:gd name="T18" fmla="*/ 1591 w 40640"/>
              <a:gd name="T19" fmla="*/ 14805 h 48894"/>
              <a:gd name="T20" fmla="*/ 5929 w 40640"/>
              <a:gd name="T21" fmla="*/ 7102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2 h 48894"/>
              <a:gd name="T30" fmla="*/ 38890 w 40640"/>
              <a:gd name="T31" fmla="*/ 14805 h 48894"/>
              <a:gd name="T32" fmla="*/ 40482 w 40640"/>
              <a:gd name="T33" fmla="*/ 24232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32"/>
                </a:moveTo>
                <a:lnTo>
                  <a:pt x="38890" y="33672"/>
                </a:lnTo>
                <a:lnTo>
                  <a:pt x="34552" y="41380"/>
                </a:lnTo>
                <a:lnTo>
                  <a:pt x="28118" y="46576"/>
                </a:lnTo>
                <a:lnTo>
                  <a:pt x="20241" y="48481"/>
                </a:lnTo>
                <a:lnTo>
                  <a:pt x="12364" y="46576"/>
                </a:lnTo>
                <a:lnTo>
                  <a:pt x="5929" y="41380"/>
                </a:lnTo>
                <a:lnTo>
                  <a:pt x="1591" y="33672"/>
                </a:lnTo>
                <a:lnTo>
                  <a:pt x="0" y="24232"/>
                </a:lnTo>
                <a:lnTo>
                  <a:pt x="1591" y="14805"/>
                </a:lnTo>
                <a:lnTo>
                  <a:pt x="5929" y="7102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2"/>
                </a:lnTo>
                <a:lnTo>
                  <a:pt x="38890" y="14805"/>
                </a:lnTo>
                <a:lnTo>
                  <a:pt x="40482" y="24232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5" name="object 1094">
            <a:extLst>
              <a:ext uri="{FF2B5EF4-FFF2-40B4-BE49-F238E27FC236}">
                <a16:creationId xmlns:a16="http://schemas.microsoft.com/office/drawing/2014/main" id="{40705842-37EC-4DA8-94CC-3FA74E3F23C7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6" name="object 1095">
            <a:extLst>
              <a:ext uri="{FF2B5EF4-FFF2-40B4-BE49-F238E27FC236}">
                <a16:creationId xmlns:a16="http://schemas.microsoft.com/office/drawing/2014/main" id="{44CD825C-3407-42AE-869C-C43D7BFA1F8F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7" name="object 1096">
            <a:extLst>
              <a:ext uri="{FF2B5EF4-FFF2-40B4-BE49-F238E27FC236}">
                <a16:creationId xmlns:a16="http://schemas.microsoft.com/office/drawing/2014/main" id="{86197B0D-9B94-4E25-BEB0-D9D4F22036EE}"/>
              </a:ext>
            </a:extLst>
          </p:cNvPr>
          <p:cNvSpPr>
            <a:spLocks/>
          </p:cNvSpPr>
          <p:nvPr/>
        </p:nvSpPr>
        <p:spPr bwMode="auto">
          <a:xfrm>
            <a:off x="9224963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8" name="object 1097">
            <a:extLst>
              <a:ext uri="{FF2B5EF4-FFF2-40B4-BE49-F238E27FC236}">
                <a16:creationId xmlns:a16="http://schemas.microsoft.com/office/drawing/2014/main" id="{3D576DA3-BD71-461F-A76A-D8DCA34B082C}"/>
              </a:ext>
            </a:extLst>
          </p:cNvPr>
          <p:cNvSpPr>
            <a:spLocks/>
          </p:cNvSpPr>
          <p:nvPr/>
        </p:nvSpPr>
        <p:spPr bwMode="auto">
          <a:xfrm>
            <a:off x="9224963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9" name="object 1098">
            <a:extLst>
              <a:ext uri="{FF2B5EF4-FFF2-40B4-BE49-F238E27FC236}">
                <a16:creationId xmlns:a16="http://schemas.microsoft.com/office/drawing/2014/main" id="{028C9C3C-D180-4A6A-9CA5-965A1B63F70E}"/>
              </a:ext>
            </a:extLst>
          </p:cNvPr>
          <p:cNvSpPr>
            <a:spLocks/>
          </p:cNvSpPr>
          <p:nvPr/>
        </p:nvSpPr>
        <p:spPr bwMode="auto">
          <a:xfrm>
            <a:off x="6253163" y="2827338"/>
            <a:ext cx="2992437" cy="512762"/>
          </a:xfrm>
          <a:custGeom>
            <a:avLst/>
            <a:gdLst>
              <a:gd name="T0" fmla="*/ 1428393 w 2992754"/>
              <a:gd name="T1" fmla="*/ 512053 h 512445"/>
              <a:gd name="T2" fmla="*/ 1424144 w 2992754"/>
              <a:gd name="T3" fmla="*/ 493242 h 512445"/>
              <a:gd name="T4" fmla="*/ 1990856 w 2992754"/>
              <a:gd name="T5" fmla="*/ 274402 h 512445"/>
              <a:gd name="T6" fmla="*/ 2992437 w 2992754"/>
              <a:gd name="T7" fmla="*/ 495162 h 512445"/>
              <a:gd name="T8" fmla="*/ 2282966 w 2992754"/>
              <a:gd name="T9" fmla="*/ 493554 h 512445"/>
              <a:gd name="T10" fmla="*/ 1999991 w 2992754"/>
              <a:gd name="T11" fmla="*/ 259752 h 512445"/>
              <a:gd name="T12" fmla="*/ 1849840 w 2992754"/>
              <a:gd name="T13" fmla="*/ 124605 h 512445"/>
              <a:gd name="T14" fmla="*/ 1427058 w 2992754"/>
              <a:gd name="T15" fmla="*/ 493605 h 512445"/>
              <a:gd name="T16" fmla="*/ 1424144 w 2992754"/>
              <a:gd name="T17" fmla="*/ 493242 h 512445"/>
              <a:gd name="T18" fmla="*/ 1447610 w 2992754"/>
              <a:gd name="T19" fmla="*/ 495297 h 512445"/>
              <a:gd name="T20" fmla="*/ 1562069 w 2992754"/>
              <a:gd name="T21" fmla="*/ 374169 h 512445"/>
              <a:gd name="T22" fmla="*/ 2280627 w 2992754"/>
              <a:gd name="T23" fmla="*/ 493554 h 512445"/>
              <a:gd name="T24" fmla="*/ 2992437 w 2992754"/>
              <a:gd name="T25" fmla="*/ 493554 h 512445"/>
              <a:gd name="T26" fmla="*/ 2992437 w 2992754"/>
              <a:gd name="T27" fmla="*/ 495162 h 512445"/>
              <a:gd name="T28" fmla="*/ 450328 w 2992754"/>
              <a:gd name="T29" fmla="*/ 123855 h 512445"/>
              <a:gd name="T30" fmla="*/ 568640 w 2992754"/>
              <a:gd name="T31" fmla="*/ 256636 h 512445"/>
              <a:gd name="T32" fmla="*/ 1288230 w 2992754"/>
              <a:gd name="T33" fmla="*/ 476327 h 512445"/>
              <a:gd name="T34" fmla="*/ 860659 w 2992754"/>
              <a:gd name="T35" fmla="*/ 426970 h 512445"/>
              <a:gd name="T36" fmla="*/ 577600 w 2992754"/>
              <a:gd name="T37" fmla="*/ 241818 h 512445"/>
              <a:gd name="T38" fmla="*/ 576609 w 2992754"/>
              <a:gd name="T39" fmla="*/ 241060 h 512445"/>
              <a:gd name="T40" fmla="*/ 0 w 2992754"/>
              <a:gd name="T41" fmla="*/ 459218 h 512445"/>
              <a:gd name="T42" fmla="*/ 155890 w 2992754"/>
              <a:gd name="T43" fmla="*/ 374540 h 512445"/>
              <a:gd name="T44" fmla="*/ 857708 w 2992754"/>
              <a:gd name="T45" fmla="*/ 425901 h 512445"/>
              <a:gd name="T46" fmla="*/ 857708 w 2992754"/>
              <a:gd name="T47" fmla="*/ 425901 h 512445"/>
              <a:gd name="T48" fmla="*/ 867138 w 2992754"/>
              <a:gd name="T49" fmla="*/ 426970 h 512445"/>
              <a:gd name="T50" fmla="*/ 857708 w 2992754"/>
              <a:gd name="T51" fmla="*/ 425901 h 512445"/>
              <a:gd name="T52" fmla="*/ 142530 w 2992754"/>
              <a:gd name="T53" fmla="*/ 370304 h 512445"/>
              <a:gd name="T54" fmla="*/ 142530 w 2992754"/>
              <a:gd name="T55" fmla="*/ 370304 h 512445"/>
              <a:gd name="T56" fmla="*/ 139150 w 2992754"/>
              <a:gd name="T57" fmla="*/ 374540 h 512445"/>
              <a:gd name="T58" fmla="*/ 1564318 w 2992754"/>
              <a:gd name="T59" fmla="*/ 371020 h 512445"/>
              <a:gd name="T60" fmla="*/ 1564318 w 2992754"/>
              <a:gd name="T61" fmla="*/ 371020 h 512445"/>
              <a:gd name="T62" fmla="*/ 1562069 w 2992754"/>
              <a:gd name="T63" fmla="*/ 374169 h 512445"/>
              <a:gd name="T64" fmla="*/ 1707762 w 2992754"/>
              <a:gd name="T65" fmla="*/ 39573 h 512445"/>
              <a:gd name="T66" fmla="*/ 1580575 w 2992754"/>
              <a:gd name="T67" fmla="*/ 371020 h 512445"/>
              <a:gd name="T68" fmla="*/ 1718094 w 2992754"/>
              <a:gd name="T69" fmla="*/ 55234 h 512445"/>
              <a:gd name="T70" fmla="*/ 285082 w 2992754"/>
              <a:gd name="T71" fmla="*/ 0 h 512445"/>
              <a:gd name="T72" fmla="*/ 142530 w 2992754"/>
              <a:gd name="T73" fmla="*/ 370304 h 512445"/>
              <a:gd name="T74" fmla="*/ 283775 w 2992754"/>
              <a:gd name="T75" fmla="*/ 20376 h 512445"/>
              <a:gd name="T76" fmla="*/ 285082 w 2992754"/>
              <a:gd name="T77" fmla="*/ 0 h 512445"/>
              <a:gd name="T78" fmla="*/ 2000477 w 2992754"/>
              <a:gd name="T79" fmla="*/ 260268 h 512445"/>
              <a:gd name="T80" fmla="*/ 2000625 w 2992754"/>
              <a:gd name="T81" fmla="*/ 260425 h 512445"/>
              <a:gd name="T82" fmla="*/ 1999852 w 2992754"/>
              <a:gd name="T83" fmla="*/ 259752 h 512445"/>
              <a:gd name="T84" fmla="*/ 576441 w 2992754"/>
              <a:gd name="T85" fmla="*/ 241060 h 512445"/>
              <a:gd name="T86" fmla="*/ 576441 w 2992754"/>
              <a:gd name="T87" fmla="*/ 241060 h 512445"/>
              <a:gd name="T88" fmla="*/ 577600 w 2992754"/>
              <a:gd name="T89" fmla="*/ 241818 h 512445"/>
              <a:gd name="T90" fmla="*/ 576441 w 2992754"/>
              <a:gd name="T91" fmla="*/ 241060 h 512445"/>
              <a:gd name="T92" fmla="*/ 1848817 w 2992754"/>
              <a:gd name="T93" fmla="*/ 123519 h 512445"/>
              <a:gd name="T94" fmla="*/ 1848817 w 2992754"/>
              <a:gd name="T95" fmla="*/ 123519 h 512445"/>
              <a:gd name="T96" fmla="*/ 1851136 w 2992754"/>
              <a:gd name="T97" fmla="*/ 125203 h 512445"/>
              <a:gd name="T98" fmla="*/ 1741731 w 2992754"/>
              <a:gd name="T99" fmla="*/ 55234 h 512445"/>
              <a:gd name="T100" fmla="*/ 1849840 w 2992754"/>
              <a:gd name="T101" fmla="*/ 124605 h 512445"/>
              <a:gd name="T102" fmla="*/ 1857883 w 2992754"/>
              <a:gd name="T103" fmla="*/ 108784 h 512445"/>
              <a:gd name="T104" fmla="*/ 426252 w 2992754"/>
              <a:gd name="T105" fmla="*/ 124445 h 512445"/>
              <a:gd name="T106" fmla="*/ 426002 w 2992754"/>
              <a:gd name="T107" fmla="*/ 124213 h 512445"/>
              <a:gd name="T108" fmla="*/ 307553 w 2992754"/>
              <a:gd name="T109" fmla="*/ 16418 h 512445"/>
              <a:gd name="T110" fmla="*/ 426002 w 2992754"/>
              <a:gd name="T111" fmla="*/ 124213 h 512445"/>
              <a:gd name="T112" fmla="*/ 434543 w 2992754"/>
              <a:gd name="T113" fmla="*/ 109205 h 512445"/>
              <a:gd name="T114" fmla="*/ 1708606 w 2992754"/>
              <a:gd name="T115" fmla="*/ 59528 h 512445"/>
              <a:gd name="T116" fmla="*/ 294612 w 2992754"/>
              <a:gd name="T117" fmla="*/ 16418 h 512445"/>
              <a:gd name="T118" fmla="*/ 294612 w 2992754"/>
              <a:gd name="T119" fmla="*/ 16418 h 512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2754" h="512445">
                <a:moveTo>
                  <a:pt x="1288230" y="476327"/>
                </a:moveTo>
                <a:lnTo>
                  <a:pt x="1141293" y="476327"/>
                </a:lnTo>
                <a:lnTo>
                  <a:pt x="1428393" y="512053"/>
                </a:lnTo>
                <a:lnTo>
                  <a:pt x="1447610" y="495297"/>
                </a:lnTo>
                <a:lnTo>
                  <a:pt x="1421787" y="495297"/>
                </a:lnTo>
                <a:lnTo>
                  <a:pt x="1424144" y="493242"/>
                </a:lnTo>
                <a:lnTo>
                  <a:pt x="1288230" y="476327"/>
                </a:lnTo>
                <a:close/>
              </a:path>
              <a:path w="2992754" h="512445">
                <a:moveTo>
                  <a:pt x="1849840" y="124605"/>
                </a:moveTo>
                <a:lnTo>
                  <a:pt x="1990856" y="274402"/>
                </a:lnTo>
                <a:lnTo>
                  <a:pt x="2278237" y="511741"/>
                </a:lnTo>
                <a:lnTo>
                  <a:pt x="2992437" y="511741"/>
                </a:lnTo>
                <a:lnTo>
                  <a:pt x="2992437" y="495162"/>
                </a:lnTo>
                <a:lnTo>
                  <a:pt x="2284914" y="495162"/>
                </a:lnTo>
                <a:lnTo>
                  <a:pt x="2280627" y="493554"/>
                </a:lnTo>
                <a:lnTo>
                  <a:pt x="2282966" y="493554"/>
                </a:lnTo>
                <a:lnTo>
                  <a:pt x="2000668" y="260425"/>
                </a:lnTo>
                <a:lnTo>
                  <a:pt x="1999852" y="259752"/>
                </a:lnTo>
                <a:lnTo>
                  <a:pt x="1999991" y="259752"/>
                </a:lnTo>
                <a:lnTo>
                  <a:pt x="1873339" y="125203"/>
                </a:lnTo>
                <a:lnTo>
                  <a:pt x="1851136" y="125203"/>
                </a:lnTo>
                <a:lnTo>
                  <a:pt x="1849840" y="124605"/>
                </a:lnTo>
                <a:close/>
              </a:path>
              <a:path w="2992754" h="512445">
                <a:moveTo>
                  <a:pt x="1424144" y="493242"/>
                </a:moveTo>
                <a:lnTo>
                  <a:pt x="1421787" y="495297"/>
                </a:lnTo>
                <a:lnTo>
                  <a:pt x="1427058" y="493605"/>
                </a:lnTo>
                <a:lnTo>
                  <a:pt x="1424144" y="493242"/>
                </a:lnTo>
                <a:close/>
              </a:path>
              <a:path w="2992754" h="512445">
                <a:moveTo>
                  <a:pt x="1562903" y="372254"/>
                </a:moveTo>
                <a:lnTo>
                  <a:pt x="1424144" y="493242"/>
                </a:lnTo>
                <a:lnTo>
                  <a:pt x="1427058" y="493605"/>
                </a:lnTo>
                <a:lnTo>
                  <a:pt x="1421787" y="495297"/>
                </a:lnTo>
                <a:lnTo>
                  <a:pt x="1447610" y="495297"/>
                </a:lnTo>
                <a:lnTo>
                  <a:pt x="1574719" y="384467"/>
                </a:lnTo>
                <a:lnTo>
                  <a:pt x="1579204" y="374169"/>
                </a:lnTo>
                <a:lnTo>
                  <a:pt x="1562069" y="374169"/>
                </a:lnTo>
                <a:lnTo>
                  <a:pt x="1562903" y="372254"/>
                </a:lnTo>
                <a:close/>
              </a:path>
              <a:path w="2992754" h="512445">
                <a:moveTo>
                  <a:pt x="2282966" y="493554"/>
                </a:moveTo>
                <a:lnTo>
                  <a:pt x="2280627" y="493554"/>
                </a:lnTo>
                <a:lnTo>
                  <a:pt x="2284914" y="495162"/>
                </a:lnTo>
                <a:lnTo>
                  <a:pt x="2282966" y="493554"/>
                </a:lnTo>
                <a:close/>
              </a:path>
              <a:path w="2992754" h="512445">
                <a:moveTo>
                  <a:pt x="2992437" y="493554"/>
                </a:moveTo>
                <a:lnTo>
                  <a:pt x="2282966" y="493554"/>
                </a:lnTo>
                <a:lnTo>
                  <a:pt x="2284914" y="495162"/>
                </a:lnTo>
                <a:lnTo>
                  <a:pt x="2992437" y="495162"/>
                </a:lnTo>
                <a:lnTo>
                  <a:pt x="2992437" y="493554"/>
                </a:lnTo>
                <a:close/>
              </a:path>
              <a:path w="2992754" h="512445">
                <a:moveTo>
                  <a:pt x="1141334" y="476332"/>
                </a:moveTo>
                <a:close/>
              </a:path>
              <a:path w="2992754" h="512445">
                <a:moveTo>
                  <a:pt x="450328" y="123855"/>
                </a:moveTo>
                <a:lnTo>
                  <a:pt x="425617" y="123855"/>
                </a:lnTo>
                <a:lnTo>
                  <a:pt x="426320" y="124445"/>
                </a:lnTo>
                <a:lnTo>
                  <a:pt x="568640" y="256636"/>
                </a:lnTo>
                <a:lnTo>
                  <a:pt x="854756" y="443827"/>
                </a:lnTo>
                <a:lnTo>
                  <a:pt x="1141334" y="476332"/>
                </a:lnTo>
                <a:lnTo>
                  <a:pt x="1288230" y="476327"/>
                </a:lnTo>
                <a:lnTo>
                  <a:pt x="1142840" y="458233"/>
                </a:lnTo>
                <a:lnTo>
                  <a:pt x="867138" y="426970"/>
                </a:lnTo>
                <a:lnTo>
                  <a:pt x="860659" y="426970"/>
                </a:lnTo>
                <a:lnTo>
                  <a:pt x="857708" y="425901"/>
                </a:lnTo>
                <a:lnTo>
                  <a:pt x="859025" y="425901"/>
                </a:lnTo>
                <a:lnTo>
                  <a:pt x="577600" y="241818"/>
                </a:lnTo>
                <a:lnTo>
                  <a:pt x="577425" y="241818"/>
                </a:lnTo>
                <a:lnTo>
                  <a:pt x="576441" y="241060"/>
                </a:lnTo>
                <a:lnTo>
                  <a:pt x="576609" y="241060"/>
                </a:lnTo>
                <a:lnTo>
                  <a:pt x="450328" y="123855"/>
                </a:lnTo>
                <a:close/>
              </a:path>
              <a:path w="2992754" h="512445">
                <a:moveTo>
                  <a:pt x="140236" y="371736"/>
                </a:moveTo>
                <a:lnTo>
                  <a:pt x="0" y="459218"/>
                </a:lnTo>
                <a:lnTo>
                  <a:pt x="7014" y="475350"/>
                </a:lnTo>
                <a:lnTo>
                  <a:pt x="151836" y="385006"/>
                </a:lnTo>
                <a:lnTo>
                  <a:pt x="155890" y="374540"/>
                </a:lnTo>
                <a:lnTo>
                  <a:pt x="139150" y="374540"/>
                </a:lnTo>
                <a:lnTo>
                  <a:pt x="140236" y="371736"/>
                </a:lnTo>
                <a:close/>
              </a:path>
              <a:path w="2992754" h="512445">
                <a:moveTo>
                  <a:pt x="857708" y="425901"/>
                </a:moveTo>
                <a:lnTo>
                  <a:pt x="860659" y="426970"/>
                </a:lnTo>
                <a:lnTo>
                  <a:pt x="859301" y="426081"/>
                </a:lnTo>
                <a:lnTo>
                  <a:pt x="857708" y="425901"/>
                </a:lnTo>
                <a:close/>
              </a:path>
              <a:path w="2992754" h="512445">
                <a:moveTo>
                  <a:pt x="859301" y="426081"/>
                </a:moveTo>
                <a:lnTo>
                  <a:pt x="860659" y="426970"/>
                </a:lnTo>
                <a:lnTo>
                  <a:pt x="867138" y="426970"/>
                </a:lnTo>
                <a:lnTo>
                  <a:pt x="859301" y="426081"/>
                </a:lnTo>
                <a:close/>
              </a:path>
              <a:path w="2992754" h="512445">
                <a:moveTo>
                  <a:pt x="859025" y="425901"/>
                </a:moveTo>
                <a:lnTo>
                  <a:pt x="857708" y="425901"/>
                </a:lnTo>
                <a:lnTo>
                  <a:pt x="859301" y="426081"/>
                </a:lnTo>
                <a:lnTo>
                  <a:pt x="859025" y="425901"/>
                </a:lnTo>
                <a:close/>
              </a:path>
              <a:path w="2992754" h="512445">
                <a:moveTo>
                  <a:pt x="142530" y="370304"/>
                </a:moveTo>
                <a:lnTo>
                  <a:pt x="140236" y="371736"/>
                </a:lnTo>
                <a:lnTo>
                  <a:pt x="139150" y="374540"/>
                </a:lnTo>
                <a:lnTo>
                  <a:pt x="142530" y="370304"/>
                </a:lnTo>
                <a:close/>
              </a:path>
              <a:path w="2992754" h="512445">
                <a:moveTo>
                  <a:pt x="157530" y="370304"/>
                </a:moveTo>
                <a:lnTo>
                  <a:pt x="142530" y="370304"/>
                </a:lnTo>
                <a:lnTo>
                  <a:pt x="139150" y="374540"/>
                </a:lnTo>
                <a:lnTo>
                  <a:pt x="155890" y="374540"/>
                </a:lnTo>
                <a:lnTo>
                  <a:pt x="157530" y="370304"/>
                </a:lnTo>
                <a:close/>
              </a:path>
              <a:path w="2992754" h="512445">
                <a:moveTo>
                  <a:pt x="1564318" y="371020"/>
                </a:moveTo>
                <a:lnTo>
                  <a:pt x="1562903" y="372254"/>
                </a:lnTo>
                <a:lnTo>
                  <a:pt x="1562069" y="374169"/>
                </a:lnTo>
                <a:lnTo>
                  <a:pt x="1564318" y="371020"/>
                </a:lnTo>
                <a:close/>
              </a:path>
              <a:path w="2992754" h="512445">
                <a:moveTo>
                  <a:pt x="1580575" y="371020"/>
                </a:moveTo>
                <a:lnTo>
                  <a:pt x="1564318" y="371020"/>
                </a:lnTo>
                <a:lnTo>
                  <a:pt x="1562069" y="374169"/>
                </a:lnTo>
                <a:lnTo>
                  <a:pt x="1579204" y="374169"/>
                </a:lnTo>
                <a:lnTo>
                  <a:pt x="1580575" y="371020"/>
                </a:lnTo>
                <a:close/>
              </a:path>
              <a:path w="2992754" h="512445">
                <a:moveTo>
                  <a:pt x="1707762" y="39573"/>
                </a:moveTo>
                <a:lnTo>
                  <a:pt x="1562903" y="372254"/>
                </a:lnTo>
                <a:lnTo>
                  <a:pt x="1564318" y="371020"/>
                </a:lnTo>
                <a:lnTo>
                  <a:pt x="1580575" y="371020"/>
                </a:lnTo>
                <a:lnTo>
                  <a:pt x="1714950" y="62451"/>
                </a:lnTo>
                <a:lnTo>
                  <a:pt x="1708606" y="59528"/>
                </a:lnTo>
                <a:lnTo>
                  <a:pt x="1718094" y="55234"/>
                </a:lnTo>
                <a:lnTo>
                  <a:pt x="1741731" y="55234"/>
                </a:lnTo>
                <a:lnTo>
                  <a:pt x="1707762" y="39573"/>
                </a:lnTo>
                <a:close/>
              </a:path>
              <a:path w="2992754" h="512445">
                <a:moveTo>
                  <a:pt x="285082" y="0"/>
                </a:moveTo>
                <a:lnTo>
                  <a:pt x="284091" y="420"/>
                </a:lnTo>
                <a:lnTo>
                  <a:pt x="140236" y="371736"/>
                </a:lnTo>
                <a:lnTo>
                  <a:pt x="142530" y="370304"/>
                </a:lnTo>
                <a:lnTo>
                  <a:pt x="157530" y="370304"/>
                </a:lnTo>
                <a:lnTo>
                  <a:pt x="291028" y="25671"/>
                </a:lnTo>
                <a:lnTo>
                  <a:pt x="283775" y="20376"/>
                </a:lnTo>
                <a:lnTo>
                  <a:pt x="294612" y="16418"/>
                </a:lnTo>
                <a:lnTo>
                  <a:pt x="307553" y="16418"/>
                </a:lnTo>
                <a:lnTo>
                  <a:pt x="285082" y="0"/>
                </a:lnTo>
                <a:close/>
              </a:path>
              <a:path w="2992754" h="512445">
                <a:moveTo>
                  <a:pt x="1999852" y="259752"/>
                </a:moveTo>
                <a:lnTo>
                  <a:pt x="2000625" y="260425"/>
                </a:lnTo>
                <a:lnTo>
                  <a:pt x="2000477" y="260268"/>
                </a:lnTo>
                <a:lnTo>
                  <a:pt x="1999852" y="259752"/>
                </a:lnTo>
                <a:close/>
              </a:path>
              <a:path w="2992754" h="512445">
                <a:moveTo>
                  <a:pt x="2000477" y="260268"/>
                </a:moveTo>
                <a:lnTo>
                  <a:pt x="2000625" y="260425"/>
                </a:lnTo>
                <a:lnTo>
                  <a:pt x="2000477" y="260268"/>
                </a:lnTo>
                <a:close/>
              </a:path>
              <a:path w="2992754" h="512445">
                <a:moveTo>
                  <a:pt x="1999991" y="259752"/>
                </a:moveTo>
                <a:lnTo>
                  <a:pt x="1999852" y="259752"/>
                </a:lnTo>
                <a:lnTo>
                  <a:pt x="2000477" y="260268"/>
                </a:lnTo>
                <a:lnTo>
                  <a:pt x="1999991" y="259752"/>
                </a:lnTo>
                <a:close/>
              </a:path>
              <a:path w="2992754" h="512445">
                <a:moveTo>
                  <a:pt x="576441" y="241060"/>
                </a:moveTo>
                <a:lnTo>
                  <a:pt x="577425" y="241818"/>
                </a:lnTo>
                <a:lnTo>
                  <a:pt x="577008" y="241431"/>
                </a:lnTo>
                <a:lnTo>
                  <a:pt x="576441" y="241060"/>
                </a:lnTo>
                <a:close/>
              </a:path>
              <a:path w="2992754" h="512445">
                <a:moveTo>
                  <a:pt x="577008" y="241431"/>
                </a:moveTo>
                <a:lnTo>
                  <a:pt x="577425" y="241818"/>
                </a:lnTo>
                <a:lnTo>
                  <a:pt x="577600" y="241818"/>
                </a:lnTo>
                <a:lnTo>
                  <a:pt x="577008" y="241431"/>
                </a:lnTo>
                <a:close/>
              </a:path>
              <a:path w="2992754" h="512445">
                <a:moveTo>
                  <a:pt x="576609" y="241060"/>
                </a:moveTo>
                <a:lnTo>
                  <a:pt x="576441" y="241060"/>
                </a:lnTo>
                <a:lnTo>
                  <a:pt x="577008" y="241431"/>
                </a:lnTo>
                <a:lnTo>
                  <a:pt x="576609" y="241060"/>
                </a:lnTo>
                <a:close/>
              </a:path>
              <a:path w="2992754" h="512445">
                <a:moveTo>
                  <a:pt x="1848817" y="123519"/>
                </a:moveTo>
                <a:lnTo>
                  <a:pt x="1849840" y="124605"/>
                </a:lnTo>
                <a:lnTo>
                  <a:pt x="1851136" y="125203"/>
                </a:lnTo>
                <a:lnTo>
                  <a:pt x="1848817" y="123519"/>
                </a:lnTo>
                <a:close/>
              </a:path>
              <a:path w="2992754" h="512445">
                <a:moveTo>
                  <a:pt x="1871753" y="123519"/>
                </a:moveTo>
                <a:lnTo>
                  <a:pt x="1848817" y="123519"/>
                </a:lnTo>
                <a:lnTo>
                  <a:pt x="1851136" y="125203"/>
                </a:lnTo>
                <a:lnTo>
                  <a:pt x="1873339" y="125203"/>
                </a:lnTo>
                <a:lnTo>
                  <a:pt x="1871753" y="123519"/>
                </a:lnTo>
                <a:close/>
              </a:path>
              <a:path w="2992754" h="512445">
                <a:moveTo>
                  <a:pt x="1741731" y="55234"/>
                </a:moveTo>
                <a:lnTo>
                  <a:pt x="1718094" y="55234"/>
                </a:lnTo>
                <a:lnTo>
                  <a:pt x="1714950" y="62451"/>
                </a:lnTo>
                <a:lnTo>
                  <a:pt x="1849840" y="124605"/>
                </a:lnTo>
                <a:lnTo>
                  <a:pt x="1848817" y="123519"/>
                </a:lnTo>
                <a:lnTo>
                  <a:pt x="1871753" y="123519"/>
                </a:lnTo>
                <a:lnTo>
                  <a:pt x="1857883" y="108784"/>
                </a:lnTo>
                <a:lnTo>
                  <a:pt x="1741731" y="55234"/>
                </a:lnTo>
                <a:close/>
              </a:path>
              <a:path w="2992754" h="512445">
                <a:moveTo>
                  <a:pt x="426002" y="124213"/>
                </a:moveTo>
                <a:lnTo>
                  <a:pt x="426252" y="124445"/>
                </a:lnTo>
                <a:lnTo>
                  <a:pt x="426002" y="124213"/>
                </a:lnTo>
                <a:close/>
              </a:path>
              <a:path w="2992754" h="512445">
                <a:moveTo>
                  <a:pt x="425617" y="123855"/>
                </a:moveTo>
                <a:lnTo>
                  <a:pt x="426002" y="124213"/>
                </a:lnTo>
                <a:lnTo>
                  <a:pt x="426320" y="124445"/>
                </a:lnTo>
                <a:lnTo>
                  <a:pt x="425617" y="123855"/>
                </a:lnTo>
                <a:close/>
              </a:path>
              <a:path w="2992754" h="512445">
                <a:moveTo>
                  <a:pt x="307553" y="16418"/>
                </a:moveTo>
                <a:lnTo>
                  <a:pt x="294612" y="16418"/>
                </a:lnTo>
                <a:lnTo>
                  <a:pt x="291028" y="25671"/>
                </a:lnTo>
                <a:lnTo>
                  <a:pt x="426002" y="124213"/>
                </a:lnTo>
                <a:lnTo>
                  <a:pt x="425617" y="123855"/>
                </a:lnTo>
                <a:lnTo>
                  <a:pt x="450328" y="123855"/>
                </a:lnTo>
                <a:lnTo>
                  <a:pt x="434543" y="109205"/>
                </a:lnTo>
                <a:lnTo>
                  <a:pt x="307553" y="16418"/>
                </a:lnTo>
                <a:close/>
              </a:path>
              <a:path w="2992754" h="512445">
                <a:moveTo>
                  <a:pt x="1718094" y="55234"/>
                </a:moveTo>
                <a:lnTo>
                  <a:pt x="1708606" y="59528"/>
                </a:lnTo>
                <a:lnTo>
                  <a:pt x="1714950" y="62451"/>
                </a:lnTo>
                <a:lnTo>
                  <a:pt x="1718094" y="55234"/>
                </a:lnTo>
                <a:close/>
              </a:path>
              <a:path w="2992754" h="512445">
                <a:moveTo>
                  <a:pt x="294612" y="16418"/>
                </a:moveTo>
                <a:lnTo>
                  <a:pt x="283775" y="20376"/>
                </a:lnTo>
                <a:lnTo>
                  <a:pt x="291028" y="25671"/>
                </a:lnTo>
                <a:lnTo>
                  <a:pt x="294612" y="16418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0" name="object 1099">
            <a:extLst>
              <a:ext uri="{FF2B5EF4-FFF2-40B4-BE49-F238E27FC236}">
                <a16:creationId xmlns:a16="http://schemas.microsoft.com/office/drawing/2014/main" id="{8D3B17AD-C32F-4547-A8FB-219185AC1A7C}"/>
              </a:ext>
            </a:extLst>
          </p:cNvPr>
          <p:cNvSpPr>
            <a:spLocks/>
          </p:cNvSpPr>
          <p:nvPr/>
        </p:nvSpPr>
        <p:spPr bwMode="auto">
          <a:xfrm>
            <a:off x="6399213" y="3155950"/>
            <a:ext cx="0" cy="49213"/>
          </a:xfrm>
          <a:custGeom>
            <a:avLst/>
            <a:gdLst>
              <a:gd name="T0" fmla="*/ 0 h 49530"/>
              <a:gd name="T1" fmla="*/ 49491 h 49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530">
                <a:moveTo>
                  <a:pt x="0" y="0"/>
                </a:moveTo>
                <a:lnTo>
                  <a:pt x="0" y="4949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1" name="object 1100">
            <a:extLst>
              <a:ext uri="{FF2B5EF4-FFF2-40B4-BE49-F238E27FC236}">
                <a16:creationId xmlns:a16="http://schemas.microsoft.com/office/drawing/2014/main" id="{412A0937-BDFB-486E-A8D6-9FE0404FFC2E}"/>
              </a:ext>
            </a:extLst>
          </p:cNvPr>
          <p:cNvSpPr>
            <a:spLocks/>
          </p:cNvSpPr>
          <p:nvPr/>
        </p:nvSpPr>
        <p:spPr bwMode="auto">
          <a:xfrm>
            <a:off x="6399213" y="3205163"/>
            <a:ext cx="0" cy="57150"/>
          </a:xfrm>
          <a:custGeom>
            <a:avLst/>
            <a:gdLst>
              <a:gd name="T0" fmla="*/ 0 h 57150"/>
              <a:gd name="T1" fmla="*/ 56581 h 57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150">
                <a:moveTo>
                  <a:pt x="0" y="0"/>
                </a:moveTo>
                <a:lnTo>
                  <a:pt x="0" y="5658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2" name="object 1101">
            <a:extLst>
              <a:ext uri="{FF2B5EF4-FFF2-40B4-BE49-F238E27FC236}">
                <a16:creationId xmlns:a16="http://schemas.microsoft.com/office/drawing/2014/main" id="{86BC8AD8-CFFB-4A1A-AB65-067FB34863D2}"/>
              </a:ext>
            </a:extLst>
          </p:cNvPr>
          <p:cNvSpPr>
            <a:spLocks/>
          </p:cNvSpPr>
          <p:nvPr/>
        </p:nvSpPr>
        <p:spPr bwMode="auto">
          <a:xfrm>
            <a:off x="6378575" y="3155950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3" name="object 1102">
            <a:extLst>
              <a:ext uri="{FF2B5EF4-FFF2-40B4-BE49-F238E27FC236}">
                <a16:creationId xmlns:a16="http://schemas.microsoft.com/office/drawing/2014/main" id="{D98CA241-7349-4517-8084-BAEDC112ABA8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4" name="object 1103">
            <a:extLst>
              <a:ext uri="{FF2B5EF4-FFF2-40B4-BE49-F238E27FC236}">
                <a16:creationId xmlns:a16="http://schemas.microsoft.com/office/drawing/2014/main" id="{97ED636A-8F7B-4305-8A24-971DAD7A2B07}"/>
              </a:ext>
            </a:extLst>
          </p:cNvPr>
          <p:cNvSpPr>
            <a:spLocks/>
          </p:cNvSpPr>
          <p:nvPr/>
        </p:nvSpPr>
        <p:spPr bwMode="auto">
          <a:xfrm>
            <a:off x="6540500" y="2684463"/>
            <a:ext cx="0" cy="155575"/>
          </a:xfrm>
          <a:custGeom>
            <a:avLst/>
            <a:gdLst>
              <a:gd name="T0" fmla="*/ 0 h 154939"/>
              <a:gd name="T1" fmla="*/ 154588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588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5" name="object 1104">
            <a:extLst>
              <a:ext uri="{FF2B5EF4-FFF2-40B4-BE49-F238E27FC236}">
                <a16:creationId xmlns:a16="http://schemas.microsoft.com/office/drawing/2014/main" id="{DAE27447-A4C3-4AB9-8F6E-FE6C6FEC5D0F}"/>
              </a:ext>
            </a:extLst>
          </p:cNvPr>
          <p:cNvSpPr>
            <a:spLocks/>
          </p:cNvSpPr>
          <p:nvPr/>
        </p:nvSpPr>
        <p:spPr bwMode="auto">
          <a:xfrm>
            <a:off x="6540500" y="2840038"/>
            <a:ext cx="0" cy="80962"/>
          </a:xfrm>
          <a:custGeom>
            <a:avLst/>
            <a:gdLst>
              <a:gd name="T0" fmla="*/ 0 h 81280"/>
              <a:gd name="T1" fmla="*/ 80830 h 812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1280">
                <a:moveTo>
                  <a:pt x="0" y="0"/>
                </a:moveTo>
                <a:lnTo>
                  <a:pt x="0" y="8083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6" name="object 1105">
            <a:extLst>
              <a:ext uri="{FF2B5EF4-FFF2-40B4-BE49-F238E27FC236}">
                <a16:creationId xmlns:a16="http://schemas.microsoft.com/office/drawing/2014/main" id="{F12528BD-56A2-46AE-855D-7D77A7CCD423}"/>
              </a:ext>
            </a:extLst>
          </p:cNvPr>
          <p:cNvSpPr>
            <a:spLocks/>
          </p:cNvSpPr>
          <p:nvPr/>
        </p:nvSpPr>
        <p:spPr bwMode="auto">
          <a:xfrm>
            <a:off x="6519863" y="26844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7" name="object 1106">
            <a:extLst>
              <a:ext uri="{FF2B5EF4-FFF2-40B4-BE49-F238E27FC236}">
                <a16:creationId xmlns:a16="http://schemas.microsoft.com/office/drawing/2014/main" id="{307FC9FC-14AC-4BC8-9C48-559A371A0AAB}"/>
              </a:ext>
            </a:extLst>
          </p:cNvPr>
          <p:cNvSpPr>
            <a:spLocks/>
          </p:cNvSpPr>
          <p:nvPr/>
        </p:nvSpPr>
        <p:spPr bwMode="auto">
          <a:xfrm>
            <a:off x="6519863" y="29210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8" name="object 1107">
            <a:extLst>
              <a:ext uri="{FF2B5EF4-FFF2-40B4-BE49-F238E27FC236}">
                <a16:creationId xmlns:a16="http://schemas.microsoft.com/office/drawing/2014/main" id="{4C698A9D-A2B1-4C34-8489-05C383E6B044}"/>
              </a:ext>
            </a:extLst>
          </p:cNvPr>
          <p:cNvSpPr>
            <a:spLocks/>
          </p:cNvSpPr>
          <p:nvPr/>
        </p:nvSpPr>
        <p:spPr bwMode="auto">
          <a:xfrm>
            <a:off x="6683375" y="2878138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9" name="object 1108">
            <a:extLst>
              <a:ext uri="{FF2B5EF4-FFF2-40B4-BE49-F238E27FC236}">
                <a16:creationId xmlns:a16="http://schemas.microsoft.com/office/drawing/2014/main" id="{7A88627E-CE9A-4698-A983-3FDCD49FFD2B}"/>
              </a:ext>
            </a:extLst>
          </p:cNvPr>
          <p:cNvSpPr>
            <a:spLocks/>
          </p:cNvSpPr>
          <p:nvPr/>
        </p:nvSpPr>
        <p:spPr bwMode="auto">
          <a:xfrm>
            <a:off x="6683375" y="2943225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0" name="object 1109">
            <a:extLst>
              <a:ext uri="{FF2B5EF4-FFF2-40B4-BE49-F238E27FC236}">
                <a16:creationId xmlns:a16="http://schemas.microsoft.com/office/drawing/2014/main" id="{0C86A1C9-2253-40CE-88E8-77B6421E22C5}"/>
              </a:ext>
            </a:extLst>
          </p:cNvPr>
          <p:cNvSpPr>
            <a:spLocks/>
          </p:cNvSpPr>
          <p:nvPr/>
        </p:nvSpPr>
        <p:spPr bwMode="auto">
          <a:xfrm>
            <a:off x="6662738" y="28781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1" name="object 1110">
            <a:extLst>
              <a:ext uri="{FF2B5EF4-FFF2-40B4-BE49-F238E27FC236}">
                <a16:creationId xmlns:a16="http://schemas.microsoft.com/office/drawing/2014/main" id="{EA809EE5-E09C-4319-82CC-62E2268F70A5}"/>
              </a:ext>
            </a:extLst>
          </p:cNvPr>
          <p:cNvSpPr>
            <a:spLocks/>
          </p:cNvSpPr>
          <p:nvPr/>
        </p:nvSpPr>
        <p:spPr bwMode="auto">
          <a:xfrm>
            <a:off x="6662738" y="30575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2" name="object 1111">
            <a:extLst>
              <a:ext uri="{FF2B5EF4-FFF2-40B4-BE49-F238E27FC236}">
                <a16:creationId xmlns:a16="http://schemas.microsoft.com/office/drawing/2014/main" id="{19A47762-C449-4A9F-9A41-DCBC4B95E002}"/>
              </a:ext>
            </a:extLst>
          </p:cNvPr>
          <p:cNvSpPr>
            <a:spLocks/>
          </p:cNvSpPr>
          <p:nvPr/>
        </p:nvSpPr>
        <p:spPr bwMode="auto">
          <a:xfrm>
            <a:off x="6826250" y="2997200"/>
            <a:ext cx="0" cy="79375"/>
          </a:xfrm>
          <a:custGeom>
            <a:avLst/>
            <a:gdLst>
              <a:gd name="T0" fmla="*/ 0 h 80010"/>
              <a:gd name="T1" fmla="*/ 79820 h 800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0010">
                <a:moveTo>
                  <a:pt x="0" y="0"/>
                </a:moveTo>
                <a:lnTo>
                  <a:pt x="0" y="7982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3" name="object 1112">
            <a:extLst>
              <a:ext uri="{FF2B5EF4-FFF2-40B4-BE49-F238E27FC236}">
                <a16:creationId xmlns:a16="http://schemas.microsoft.com/office/drawing/2014/main" id="{39772526-B652-4281-85C6-F2CD328C45B1}"/>
              </a:ext>
            </a:extLst>
          </p:cNvPr>
          <p:cNvSpPr>
            <a:spLocks/>
          </p:cNvSpPr>
          <p:nvPr/>
        </p:nvSpPr>
        <p:spPr bwMode="auto">
          <a:xfrm>
            <a:off x="6826250" y="3076575"/>
            <a:ext cx="0" cy="103188"/>
          </a:xfrm>
          <a:custGeom>
            <a:avLst/>
            <a:gdLst>
              <a:gd name="T0" fmla="*/ 0 h 104139"/>
              <a:gd name="T1" fmla="*/ 104052 h 1041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4139">
                <a:moveTo>
                  <a:pt x="0" y="0"/>
                </a:moveTo>
                <a:lnTo>
                  <a:pt x="0" y="104052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4" name="object 1113">
            <a:extLst>
              <a:ext uri="{FF2B5EF4-FFF2-40B4-BE49-F238E27FC236}">
                <a16:creationId xmlns:a16="http://schemas.microsoft.com/office/drawing/2014/main" id="{DE526E9F-51B4-432A-87F8-2E2AD1E2175D}"/>
              </a:ext>
            </a:extLst>
          </p:cNvPr>
          <p:cNvSpPr>
            <a:spLocks/>
          </p:cNvSpPr>
          <p:nvPr/>
        </p:nvSpPr>
        <p:spPr bwMode="auto">
          <a:xfrm>
            <a:off x="6805613" y="299720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5" name="object 1114">
            <a:extLst>
              <a:ext uri="{FF2B5EF4-FFF2-40B4-BE49-F238E27FC236}">
                <a16:creationId xmlns:a16="http://schemas.microsoft.com/office/drawing/2014/main" id="{D76DD610-3F2E-477C-B7C0-FF6A12DD9979}"/>
              </a:ext>
            </a:extLst>
          </p:cNvPr>
          <p:cNvSpPr>
            <a:spLocks/>
          </p:cNvSpPr>
          <p:nvPr/>
        </p:nvSpPr>
        <p:spPr bwMode="auto">
          <a:xfrm>
            <a:off x="6805613" y="31797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6" name="object 1115">
            <a:extLst>
              <a:ext uri="{FF2B5EF4-FFF2-40B4-BE49-F238E27FC236}">
                <a16:creationId xmlns:a16="http://schemas.microsoft.com/office/drawing/2014/main" id="{075690F2-DB43-439D-B14D-72AEC589B3C2}"/>
              </a:ext>
            </a:extLst>
          </p:cNvPr>
          <p:cNvSpPr>
            <a:spLocks/>
          </p:cNvSpPr>
          <p:nvPr/>
        </p:nvSpPr>
        <p:spPr bwMode="auto">
          <a:xfrm>
            <a:off x="7110413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7" name="object 1116">
            <a:extLst>
              <a:ext uri="{FF2B5EF4-FFF2-40B4-BE49-F238E27FC236}">
                <a16:creationId xmlns:a16="http://schemas.microsoft.com/office/drawing/2014/main" id="{5B446AE1-614B-4F21-9CE7-DEC3757C0BC8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8" name="object 1117">
            <a:extLst>
              <a:ext uri="{FF2B5EF4-FFF2-40B4-BE49-F238E27FC236}">
                <a16:creationId xmlns:a16="http://schemas.microsoft.com/office/drawing/2014/main" id="{82EFD418-E332-41BB-BAC5-337BB745365A}"/>
              </a:ext>
            </a:extLst>
          </p:cNvPr>
          <p:cNvSpPr>
            <a:spLocks/>
          </p:cNvSpPr>
          <p:nvPr/>
        </p:nvSpPr>
        <p:spPr bwMode="auto">
          <a:xfrm>
            <a:off x="7089775" y="32321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9" name="object 1118">
            <a:extLst>
              <a:ext uri="{FF2B5EF4-FFF2-40B4-BE49-F238E27FC236}">
                <a16:creationId xmlns:a16="http://schemas.microsoft.com/office/drawing/2014/main" id="{C877DD4B-DC86-4FCB-B455-B4751229F9D4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0" name="object 1119">
            <a:extLst>
              <a:ext uri="{FF2B5EF4-FFF2-40B4-BE49-F238E27FC236}">
                <a16:creationId xmlns:a16="http://schemas.microsoft.com/office/drawing/2014/main" id="{A0B0F906-5333-44A1-A869-688E722EEB0F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1" name="object 1120">
            <a:extLst>
              <a:ext uri="{FF2B5EF4-FFF2-40B4-BE49-F238E27FC236}">
                <a16:creationId xmlns:a16="http://schemas.microsoft.com/office/drawing/2014/main" id="{196C4B62-E829-405A-B686-C21BC04E365D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2" name="object 1121">
            <a:extLst>
              <a:ext uri="{FF2B5EF4-FFF2-40B4-BE49-F238E27FC236}">
                <a16:creationId xmlns:a16="http://schemas.microsoft.com/office/drawing/2014/main" id="{1C51F0B2-2303-4E51-942E-93F2BDD606D2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3" name="object 1122">
            <a:extLst>
              <a:ext uri="{FF2B5EF4-FFF2-40B4-BE49-F238E27FC236}">
                <a16:creationId xmlns:a16="http://schemas.microsoft.com/office/drawing/2014/main" id="{BFEE0750-7DB1-4433-89FA-8FF731768C28}"/>
              </a:ext>
            </a:extLst>
          </p:cNvPr>
          <p:cNvSpPr>
            <a:spLocks/>
          </p:cNvSpPr>
          <p:nvPr/>
        </p:nvSpPr>
        <p:spPr bwMode="auto">
          <a:xfrm>
            <a:off x="7373938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4" name="object 1123">
            <a:extLst>
              <a:ext uri="{FF2B5EF4-FFF2-40B4-BE49-F238E27FC236}">
                <a16:creationId xmlns:a16="http://schemas.microsoft.com/office/drawing/2014/main" id="{F7A9B69D-5A12-4BD6-A709-DD0BA7E54599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5" name="object 1124">
            <a:extLst>
              <a:ext uri="{FF2B5EF4-FFF2-40B4-BE49-F238E27FC236}">
                <a16:creationId xmlns:a16="http://schemas.microsoft.com/office/drawing/2014/main" id="{23E81A08-E6D0-436F-882E-BEC6162D5E0A}"/>
              </a:ext>
            </a:extLst>
          </p:cNvPr>
          <p:cNvSpPr>
            <a:spLocks/>
          </p:cNvSpPr>
          <p:nvPr/>
        </p:nvSpPr>
        <p:spPr bwMode="auto">
          <a:xfrm>
            <a:off x="7678738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6" name="object 1125">
            <a:extLst>
              <a:ext uri="{FF2B5EF4-FFF2-40B4-BE49-F238E27FC236}">
                <a16:creationId xmlns:a16="http://schemas.microsoft.com/office/drawing/2014/main" id="{21E1B9CC-BEE6-4A3A-87C2-15D7C6BA6246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7" name="object 1126">
            <a:extLst>
              <a:ext uri="{FF2B5EF4-FFF2-40B4-BE49-F238E27FC236}">
                <a16:creationId xmlns:a16="http://schemas.microsoft.com/office/drawing/2014/main" id="{346F9738-F755-4ED9-88E6-01B998BC87F8}"/>
              </a:ext>
            </a:extLst>
          </p:cNvPr>
          <p:cNvSpPr>
            <a:spLocks/>
          </p:cNvSpPr>
          <p:nvPr/>
        </p:nvSpPr>
        <p:spPr bwMode="auto">
          <a:xfrm>
            <a:off x="7658100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8" name="object 1127">
            <a:extLst>
              <a:ext uri="{FF2B5EF4-FFF2-40B4-BE49-F238E27FC236}">
                <a16:creationId xmlns:a16="http://schemas.microsoft.com/office/drawing/2014/main" id="{E83E5D8B-45A1-4188-939A-984D450737E7}"/>
              </a:ext>
            </a:extLst>
          </p:cNvPr>
          <p:cNvSpPr>
            <a:spLocks/>
          </p:cNvSpPr>
          <p:nvPr/>
        </p:nvSpPr>
        <p:spPr bwMode="auto">
          <a:xfrm>
            <a:off x="7821613" y="3179763"/>
            <a:ext cx="0" cy="25400"/>
          </a:xfrm>
          <a:custGeom>
            <a:avLst/>
            <a:gdLst>
              <a:gd name="T0" fmla="*/ 0 h 25400"/>
              <a:gd name="T1" fmla="*/ 25259 h 25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00">
                <a:moveTo>
                  <a:pt x="0" y="0"/>
                </a:moveTo>
                <a:lnTo>
                  <a:pt x="0" y="25259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9" name="object 1128">
            <a:extLst>
              <a:ext uri="{FF2B5EF4-FFF2-40B4-BE49-F238E27FC236}">
                <a16:creationId xmlns:a16="http://schemas.microsoft.com/office/drawing/2014/main" id="{F388C8A7-832B-4B23-B6DD-DF49702E0D3B}"/>
              </a:ext>
            </a:extLst>
          </p:cNvPr>
          <p:cNvSpPr>
            <a:spLocks/>
          </p:cNvSpPr>
          <p:nvPr/>
        </p:nvSpPr>
        <p:spPr bwMode="auto">
          <a:xfrm>
            <a:off x="7821613" y="3205163"/>
            <a:ext cx="0" cy="26987"/>
          </a:xfrm>
          <a:custGeom>
            <a:avLst/>
            <a:gdLst>
              <a:gd name="T0" fmla="*/ 0 h 26669"/>
              <a:gd name="T1" fmla="*/ 26269 h 266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669">
                <a:moveTo>
                  <a:pt x="0" y="0"/>
                </a:moveTo>
                <a:lnTo>
                  <a:pt x="0" y="26269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0" name="object 1129">
            <a:extLst>
              <a:ext uri="{FF2B5EF4-FFF2-40B4-BE49-F238E27FC236}">
                <a16:creationId xmlns:a16="http://schemas.microsoft.com/office/drawing/2014/main" id="{E7A84758-37B4-4650-B0E6-32977DE6B843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1" name="object 1130">
            <a:extLst>
              <a:ext uri="{FF2B5EF4-FFF2-40B4-BE49-F238E27FC236}">
                <a16:creationId xmlns:a16="http://schemas.microsoft.com/office/drawing/2014/main" id="{15FDDC65-4593-42A4-A6BD-81FB65B86923}"/>
              </a:ext>
            </a:extLst>
          </p:cNvPr>
          <p:cNvSpPr>
            <a:spLocks/>
          </p:cNvSpPr>
          <p:nvPr/>
        </p:nvSpPr>
        <p:spPr bwMode="auto">
          <a:xfrm>
            <a:off x="7800975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2" name="object 1131">
            <a:extLst>
              <a:ext uri="{FF2B5EF4-FFF2-40B4-BE49-F238E27FC236}">
                <a16:creationId xmlns:a16="http://schemas.microsoft.com/office/drawing/2014/main" id="{F100DB62-2A08-4349-80B9-43703DF8BE8D}"/>
              </a:ext>
            </a:extLst>
          </p:cNvPr>
          <p:cNvSpPr>
            <a:spLocks/>
          </p:cNvSpPr>
          <p:nvPr/>
        </p:nvSpPr>
        <p:spPr bwMode="auto">
          <a:xfrm>
            <a:off x="7964488" y="2782888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3" name="object 1132">
            <a:extLst>
              <a:ext uri="{FF2B5EF4-FFF2-40B4-BE49-F238E27FC236}">
                <a16:creationId xmlns:a16="http://schemas.microsoft.com/office/drawing/2014/main" id="{C9DFC8A0-C8B9-4D3F-B014-8A50FC2919C6}"/>
              </a:ext>
            </a:extLst>
          </p:cNvPr>
          <p:cNvSpPr>
            <a:spLocks/>
          </p:cNvSpPr>
          <p:nvPr/>
        </p:nvSpPr>
        <p:spPr bwMode="auto">
          <a:xfrm>
            <a:off x="7964488" y="2878138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4" name="object 1133">
            <a:extLst>
              <a:ext uri="{FF2B5EF4-FFF2-40B4-BE49-F238E27FC236}">
                <a16:creationId xmlns:a16="http://schemas.microsoft.com/office/drawing/2014/main" id="{BF8DA046-A0D0-40D2-B73E-A471CEC5BDC8}"/>
              </a:ext>
            </a:extLst>
          </p:cNvPr>
          <p:cNvSpPr>
            <a:spLocks/>
          </p:cNvSpPr>
          <p:nvPr/>
        </p:nvSpPr>
        <p:spPr bwMode="auto">
          <a:xfrm>
            <a:off x="7943850" y="27828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5" name="object 1134">
            <a:extLst>
              <a:ext uri="{FF2B5EF4-FFF2-40B4-BE49-F238E27FC236}">
                <a16:creationId xmlns:a16="http://schemas.microsoft.com/office/drawing/2014/main" id="{D7876570-CAC2-487D-8723-CA3F853E16A2}"/>
              </a:ext>
            </a:extLst>
          </p:cNvPr>
          <p:cNvSpPr>
            <a:spLocks/>
          </p:cNvSpPr>
          <p:nvPr/>
        </p:nvSpPr>
        <p:spPr bwMode="auto">
          <a:xfrm>
            <a:off x="7943850" y="29321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6" name="object 1135">
            <a:extLst>
              <a:ext uri="{FF2B5EF4-FFF2-40B4-BE49-F238E27FC236}">
                <a16:creationId xmlns:a16="http://schemas.microsoft.com/office/drawing/2014/main" id="{3A13DF5B-5241-406B-98C1-8A5B552C6EA8}"/>
              </a:ext>
            </a:extLst>
          </p:cNvPr>
          <p:cNvSpPr>
            <a:spLocks/>
          </p:cNvSpPr>
          <p:nvPr/>
        </p:nvSpPr>
        <p:spPr bwMode="auto">
          <a:xfrm>
            <a:off x="8107363" y="2898775"/>
            <a:ext cx="0" cy="46038"/>
          </a:xfrm>
          <a:custGeom>
            <a:avLst/>
            <a:gdLst>
              <a:gd name="T0" fmla="*/ 0 h 45719"/>
              <a:gd name="T1" fmla="*/ 45467 h 457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19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7" name="object 1136">
            <a:extLst>
              <a:ext uri="{FF2B5EF4-FFF2-40B4-BE49-F238E27FC236}">
                <a16:creationId xmlns:a16="http://schemas.microsoft.com/office/drawing/2014/main" id="{B63BCC63-F718-4E0C-ABC2-64886D6BC651}"/>
              </a:ext>
            </a:extLst>
          </p:cNvPr>
          <p:cNvSpPr>
            <a:spLocks/>
          </p:cNvSpPr>
          <p:nvPr/>
        </p:nvSpPr>
        <p:spPr bwMode="auto">
          <a:xfrm>
            <a:off x="8107363" y="2943225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8" name="object 1137">
            <a:extLst>
              <a:ext uri="{FF2B5EF4-FFF2-40B4-BE49-F238E27FC236}">
                <a16:creationId xmlns:a16="http://schemas.microsoft.com/office/drawing/2014/main" id="{8FCBB78D-B52C-4387-A325-84825E0490C0}"/>
              </a:ext>
            </a:extLst>
          </p:cNvPr>
          <p:cNvSpPr>
            <a:spLocks/>
          </p:cNvSpPr>
          <p:nvPr/>
        </p:nvSpPr>
        <p:spPr bwMode="auto">
          <a:xfrm>
            <a:off x="8086725" y="28987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9" name="object 1138">
            <a:extLst>
              <a:ext uri="{FF2B5EF4-FFF2-40B4-BE49-F238E27FC236}">
                <a16:creationId xmlns:a16="http://schemas.microsoft.com/office/drawing/2014/main" id="{C7039644-CC41-4872-9EC6-0C5D962B5E57}"/>
              </a:ext>
            </a:extLst>
          </p:cNvPr>
          <p:cNvSpPr>
            <a:spLocks/>
          </p:cNvSpPr>
          <p:nvPr/>
        </p:nvSpPr>
        <p:spPr bwMode="auto">
          <a:xfrm>
            <a:off x="8086725" y="30416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0" name="object 1139">
            <a:extLst>
              <a:ext uri="{FF2B5EF4-FFF2-40B4-BE49-F238E27FC236}">
                <a16:creationId xmlns:a16="http://schemas.microsoft.com/office/drawing/2014/main" id="{B7E98C25-217B-4762-84C6-D911811DF213}"/>
              </a:ext>
            </a:extLst>
          </p:cNvPr>
          <p:cNvSpPr>
            <a:spLocks/>
          </p:cNvSpPr>
          <p:nvPr/>
        </p:nvSpPr>
        <p:spPr bwMode="auto">
          <a:xfrm>
            <a:off x="8248650" y="3094038"/>
            <a:ext cx="0" cy="111125"/>
          </a:xfrm>
          <a:custGeom>
            <a:avLst/>
            <a:gdLst>
              <a:gd name="T0" fmla="*/ 0 h 111125"/>
              <a:gd name="T1" fmla="*/ 111125 h 1111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125">
                <a:moveTo>
                  <a:pt x="0" y="0"/>
                </a:moveTo>
                <a:lnTo>
                  <a:pt x="0" y="11112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1" name="object 1140">
            <a:extLst>
              <a:ext uri="{FF2B5EF4-FFF2-40B4-BE49-F238E27FC236}">
                <a16:creationId xmlns:a16="http://schemas.microsoft.com/office/drawing/2014/main" id="{00798F5C-A058-427E-8589-8315DEA69190}"/>
              </a:ext>
            </a:extLst>
          </p:cNvPr>
          <p:cNvSpPr>
            <a:spLocks/>
          </p:cNvSpPr>
          <p:nvPr/>
        </p:nvSpPr>
        <p:spPr bwMode="auto">
          <a:xfrm>
            <a:off x="8228013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2" name="object 1141">
            <a:extLst>
              <a:ext uri="{FF2B5EF4-FFF2-40B4-BE49-F238E27FC236}">
                <a16:creationId xmlns:a16="http://schemas.microsoft.com/office/drawing/2014/main" id="{56A8775F-5B90-4EC4-95E1-DE1B6853158D}"/>
              </a:ext>
            </a:extLst>
          </p:cNvPr>
          <p:cNvSpPr>
            <a:spLocks/>
          </p:cNvSpPr>
          <p:nvPr/>
        </p:nvSpPr>
        <p:spPr bwMode="auto">
          <a:xfrm>
            <a:off x="8532813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3" name="object 1142">
            <a:extLst>
              <a:ext uri="{FF2B5EF4-FFF2-40B4-BE49-F238E27FC236}">
                <a16:creationId xmlns:a16="http://schemas.microsoft.com/office/drawing/2014/main" id="{3466E165-61E2-453C-AFC4-6E3A0469820F}"/>
              </a:ext>
            </a:extLst>
          </p:cNvPr>
          <p:cNvSpPr>
            <a:spLocks/>
          </p:cNvSpPr>
          <p:nvPr/>
        </p:nvSpPr>
        <p:spPr bwMode="auto">
          <a:xfrm>
            <a:off x="8513763" y="32623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4" name="object 1143">
            <a:extLst>
              <a:ext uri="{FF2B5EF4-FFF2-40B4-BE49-F238E27FC236}">
                <a16:creationId xmlns:a16="http://schemas.microsoft.com/office/drawing/2014/main" id="{A2E4EA4D-E2C9-4DEA-AE15-259C8BB4C571}"/>
              </a:ext>
            </a:extLst>
          </p:cNvPr>
          <p:cNvSpPr>
            <a:spLocks/>
          </p:cNvSpPr>
          <p:nvPr/>
        </p:nvSpPr>
        <p:spPr bwMode="auto">
          <a:xfrm>
            <a:off x="8816975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5" name="object 1144">
            <a:extLst>
              <a:ext uri="{FF2B5EF4-FFF2-40B4-BE49-F238E27FC236}">
                <a16:creationId xmlns:a16="http://schemas.microsoft.com/office/drawing/2014/main" id="{7DB54870-5FE9-4AA0-B7CF-F2B7229A8DDC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6" name="object 1145">
            <a:extLst>
              <a:ext uri="{FF2B5EF4-FFF2-40B4-BE49-F238E27FC236}">
                <a16:creationId xmlns:a16="http://schemas.microsoft.com/office/drawing/2014/main" id="{35D26C43-EE09-45BB-96D9-4E6C44109AD0}"/>
              </a:ext>
            </a:extLst>
          </p:cNvPr>
          <p:cNvSpPr>
            <a:spLocks/>
          </p:cNvSpPr>
          <p:nvPr/>
        </p:nvSpPr>
        <p:spPr bwMode="auto">
          <a:xfrm>
            <a:off x="879792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7" name="object 1146">
            <a:extLst>
              <a:ext uri="{FF2B5EF4-FFF2-40B4-BE49-F238E27FC236}">
                <a16:creationId xmlns:a16="http://schemas.microsoft.com/office/drawing/2014/main" id="{8BECF62E-79A3-499F-81D5-FD0C03C1DFBE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8" name="object 1147">
            <a:extLst>
              <a:ext uri="{FF2B5EF4-FFF2-40B4-BE49-F238E27FC236}">
                <a16:creationId xmlns:a16="http://schemas.microsoft.com/office/drawing/2014/main" id="{D04E4BAC-0F15-48D4-99F2-585143650530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9" name="object 1148">
            <a:extLst>
              <a:ext uri="{FF2B5EF4-FFF2-40B4-BE49-F238E27FC236}">
                <a16:creationId xmlns:a16="http://schemas.microsoft.com/office/drawing/2014/main" id="{BA0FB7DF-60CA-4389-B0E8-D42D66D334AC}"/>
              </a:ext>
            </a:extLst>
          </p:cNvPr>
          <p:cNvSpPr>
            <a:spLocks/>
          </p:cNvSpPr>
          <p:nvPr/>
        </p:nvSpPr>
        <p:spPr bwMode="auto">
          <a:xfrm>
            <a:off x="9245600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0" name="object 1149">
            <a:extLst>
              <a:ext uri="{FF2B5EF4-FFF2-40B4-BE49-F238E27FC236}">
                <a16:creationId xmlns:a16="http://schemas.microsoft.com/office/drawing/2014/main" id="{53AD423B-0B9D-4548-B0B6-ED8C60DA331C}"/>
              </a:ext>
            </a:extLst>
          </p:cNvPr>
          <p:cNvSpPr>
            <a:spLocks/>
          </p:cNvSpPr>
          <p:nvPr/>
        </p:nvSpPr>
        <p:spPr bwMode="auto">
          <a:xfrm>
            <a:off x="9224963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1" name="object 1150">
            <a:extLst>
              <a:ext uri="{FF2B5EF4-FFF2-40B4-BE49-F238E27FC236}">
                <a16:creationId xmlns:a16="http://schemas.microsoft.com/office/drawing/2014/main" id="{3F2DDC10-A39A-40AB-9656-8C6D0063C2E4}"/>
              </a:ext>
            </a:extLst>
          </p:cNvPr>
          <p:cNvSpPr>
            <a:spLocks/>
          </p:cNvSpPr>
          <p:nvPr/>
        </p:nvSpPr>
        <p:spPr bwMode="auto">
          <a:xfrm>
            <a:off x="9224963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2" name="object 1151">
            <a:extLst>
              <a:ext uri="{FF2B5EF4-FFF2-40B4-BE49-F238E27FC236}">
                <a16:creationId xmlns:a16="http://schemas.microsoft.com/office/drawing/2014/main" id="{58E13518-2B6B-4826-BFBD-9EE0F2BD7E0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3" name="object 1152">
            <a:extLst>
              <a:ext uri="{FF2B5EF4-FFF2-40B4-BE49-F238E27FC236}">
                <a16:creationId xmlns:a16="http://schemas.microsoft.com/office/drawing/2014/main" id="{9CF80F7A-01E2-431B-9E40-C3A2888E99B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4" name="object 1153">
            <a:extLst>
              <a:ext uri="{FF2B5EF4-FFF2-40B4-BE49-F238E27FC236}">
                <a16:creationId xmlns:a16="http://schemas.microsoft.com/office/drawing/2014/main" id="{3BDCBE6D-BC4C-4C97-946B-AFE5DA3D98AA}"/>
              </a:ext>
            </a:extLst>
          </p:cNvPr>
          <p:cNvSpPr>
            <a:spLocks/>
          </p:cNvSpPr>
          <p:nvPr/>
        </p:nvSpPr>
        <p:spPr bwMode="auto">
          <a:xfrm>
            <a:off x="6378575" y="3181350"/>
            <a:ext cx="41275" cy="49213"/>
          </a:xfrm>
          <a:custGeom>
            <a:avLst/>
            <a:gdLst>
              <a:gd name="T0" fmla="*/ 20241 w 40639"/>
              <a:gd name="T1" fmla="*/ 0 h 48894"/>
              <a:gd name="T2" fmla="*/ 12361 w 40639"/>
              <a:gd name="T3" fmla="*/ 1905 h 48894"/>
              <a:gd name="T4" fmla="*/ 5927 w 40639"/>
              <a:gd name="T5" fmla="*/ 7101 h 48894"/>
              <a:gd name="T6" fmla="*/ 1590 w 40639"/>
              <a:gd name="T7" fmla="*/ 14808 h 48894"/>
              <a:gd name="T8" fmla="*/ 0 w 40639"/>
              <a:gd name="T9" fmla="*/ 24249 h 48894"/>
              <a:gd name="T10" fmla="*/ 1590 w 40639"/>
              <a:gd name="T11" fmla="*/ 33689 h 48894"/>
              <a:gd name="T12" fmla="*/ 5927 w 40639"/>
              <a:gd name="T13" fmla="*/ 41397 h 48894"/>
              <a:gd name="T14" fmla="*/ 12361 w 40639"/>
              <a:gd name="T15" fmla="*/ 46593 h 48894"/>
              <a:gd name="T16" fmla="*/ 20241 w 40639"/>
              <a:gd name="T17" fmla="*/ 48498 h 48894"/>
              <a:gd name="T18" fmla="*/ 28121 w 40639"/>
              <a:gd name="T19" fmla="*/ 46593 h 48894"/>
              <a:gd name="T20" fmla="*/ 34554 w 40639"/>
              <a:gd name="T21" fmla="*/ 41397 h 48894"/>
              <a:gd name="T22" fmla="*/ 38891 w 40639"/>
              <a:gd name="T23" fmla="*/ 33689 h 48894"/>
              <a:gd name="T24" fmla="*/ 40482 w 40639"/>
              <a:gd name="T25" fmla="*/ 24249 h 48894"/>
              <a:gd name="T26" fmla="*/ 38891 w 40639"/>
              <a:gd name="T27" fmla="*/ 14808 h 48894"/>
              <a:gd name="T28" fmla="*/ 34554 w 40639"/>
              <a:gd name="T29" fmla="*/ 7101 h 48894"/>
              <a:gd name="T30" fmla="*/ 28121 w 40639"/>
              <a:gd name="T31" fmla="*/ 1905 h 48894"/>
              <a:gd name="T32" fmla="*/ 20241 w 40639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5" name="object 1154">
            <a:extLst>
              <a:ext uri="{FF2B5EF4-FFF2-40B4-BE49-F238E27FC236}">
                <a16:creationId xmlns:a16="http://schemas.microsoft.com/office/drawing/2014/main" id="{EFC7776F-667E-430F-891C-17F5A57A582B}"/>
              </a:ext>
            </a:extLst>
          </p:cNvPr>
          <p:cNvSpPr>
            <a:spLocks/>
          </p:cNvSpPr>
          <p:nvPr/>
        </p:nvSpPr>
        <p:spPr bwMode="auto">
          <a:xfrm>
            <a:off x="6378575" y="3181350"/>
            <a:ext cx="41275" cy="49213"/>
          </a:xfrm>
          <a:custGeom>
            <a:avLst/>
            <a:gdLst>
              <a:gd name="T0" fmla="*/ 40482 w 40639"/>
              <a:gd name="T1" fmla="*/ 24249 h 48894"/>
              <a:gd name="T2" fmla="*/ 38891 w 40639"/>
              <a:gd name="T3" fmla="*/ 33689 h 48894"/>
              <a:gd name="T4" fmla="*/ 34554 w 40639"/>
              <a:gd name="T5" fmla="*/ 41397 h 48894"/>
              <a:gd name="T6" fmla="*/ 28121 w 40639"/>
              <a:gd name="T7" fmla="*/ 46593 h 48894"/>
              <a:gd name="T8" fmla="*/ 20241 w 40639"/>
              <a:gd name="T9" fmla="*/ 48498 h 48894"/>
              <a:gd name="T10" fmla="*/ 12361 w 40639"/>
              <a:gd name="T11" fmla="*/ 46593 h 48894"/>
              <a:gd name="T12" fmla="*/ 5927 w 40639"/>
              <a:gd name="T13" fmla="*/ 41397 h 48894"/>
              <a:gd name="T14" fmla="*/ 1590 w 40639"/>
              <a:gd name="T15" fmla="*/ 33689 h 48894"/>
              <a:gd name="T16" fmla="*/ 0 w 40639"/>
              <a:gd name="T17" fmla="*/ 24249 h 48894"/>
              <a:gd name="T18" fmla="*/ 1590 w 40639"/>
              <a:gd name="T19" fmla="*/ 14808 h 48894"/>
              <a:gd name="T20" fmla="*/ 5927 w 40639"/>
              <a:gd name="T21" fmla="*/ 7101 h 48894"/>
              <a:gd name="T22" fmla="*/ 12361 w 40639"/>
              <a:gd name="T23" fmla="*/ 1905 h 48894"/>
              <a:gd name="T24" fmla="*/ 20241 w 40639"/>
              <a:gd name="T25" fmla="*/ 0 h 48894"/>
              <a:gd name="T26" fmla="*/ 28121 w 40639"/>
              <a:gd name="T27" fmla="*/ 1905 h 48894"/>
              <a:gd name="T28" fmla="*/ 34554 w 40639"/>
              <a:gd name="T29" fmla="*/ 7101 h 48894"/>
              <a:gd name="T30" fmla="*/ 38891 w 40639"/>
              <a:gd name="T31" fmla="*/ 14808 h 48894"/>
              <a:gd name="T32" fmla="*/ 40482 w 40639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6" name="object 1155">
            <a:extLst>
              <a:ext uri="{FF2B5EF4-FFF2-40B4-BE49-F238E27FC236}">
                <a16:creationId xmlns:a16="http://schemas.microsoft.com/office/drawing/2014/main" id="{CB122A1C-978A-4B21-8937-F428D4434B60}"/>
              </a:ext>
            </a:extLst>
          </p:cNvPr>
          <p:cNvSpPr>
            <a:spLocks/>
          </p:cNvSpPr>
          <p:nvPr/>
        </p:nvSpPr>
        <p:spPr bwMode="auto">
          <a:xfrm>
            <a:off x="6519863" y="2816225"/>
            <a:ext cx="41275" cy="47625"/>
          </a:xfrm>
          <a:custGeom>
            <a:avLst/>
            <a:gdLst>
              <a:gd name="T0" fmla="*/ 20241 w 40640"/>
              <a:gd name="T1" fmla="*/ 0 h 48894"/>
              <a:gd name="T2" fmla="*/ 12361 w 40640"/>
              <a:gd name="T3" fmla="*/ 1906 h 48894"/>
              <a:gd name="T4" fmla="*/ 5927 w 40640"/>
              <a:gd name="T5" fmla="*/ 7104 h 48894"/>
              <a:gd name="T6" fmla="*/ 1590 w 40640"/>
              <a:gd name="T7" fmla="*/ 14812 h 48894"/>
              <a:gd name="T8" fmla="*/ 0 w 40640"/>
              <a:gd name="T9" fmla="*/ 24249 h 48894"/>
              <a:gd name="T10" fmla="*/ 1590 w 40640"/>
              <a:gd name="T11" fmla="*/ 33685 h 48894"/>
              <a:gd name="T12" fmla="*/ 5927 w 40640"/>
              <a:gd name="T13" fmla="*/ 41394 h 48894"/>
              <a:gd name="T14" fmla="*/ 12361 w 40640"/>
              <a:gd name="T15" fmla="*/ 46592 h 48894"/>
              <a:gd name="T16" fmla="*/ 20241 w 40640"/>
              <a:gd name="T17" fmla="*/ 48498 h 48894"/>
              <a:gd name="T18" fmla="*/ 28121 w 40640"/>
              <a:gd name="T19" fmla="*/ 46592 h 48894"/>
              <a:gd name="T20" fmla="*/ 34554 w 40640"/>
              <a:gd name="T21" fmla="*/ 41394 h 48894"/>
              <a:gd name="T22" fmla="*/ 38891 w 40640"/>
              <a:gd name="T23" fmla="*/ 33685 h 48894"/>
              <a:gd name="T24" fmla="*/ 40482 w 40640"/>
              <a:gd name="T25" fmla="*/ 24249 h 48894"/>
              <a:gd name="T26" fmla="*/ 38891 w 40640"/>
              <a:gd name="T27" fmla="*/ 14812 h 48894"/>
              <a:gd name="T28" fmla="*/ 34554 w 40640"/>
              <a:gd name="T29" fmla="*/ 7104 h 48894"/>
              <a:gd name="T30" fmla="*/ 28121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7" name="object 1156">
            <a:extLst>
              <a:ext uri="{FF2B5EF4-FFF2-40B4-BE49-F238E27FC236}">
                <a16:creationId xmlns:a16="http://schemas.microsoft.com/office/drawing/2014/main" id="{8AF0A040-6272-4894-B8BD-8A89602A8BD7}"/>
              </a:ext>
            </a:extLst>
          </p:cNvPr>
          <p:cNvSpPr>
            <a:spLocks/>
          </p:cNvSpPr>
          <p:nvPr/>
        </p:nvSpPr>
        <p:spPr bwMode="auto">
          <a:xfrm>
            <a:off x="6519863" y="2816225"/>
            <a:ext cx="41275" cy="47625"/>
          </a:xfrm>
          <a:custGeom>
            <a:avLst/>
            <a:gdLst>
              <a:gd name="T0" fmla="*/ 40482 w 40640"/>
              <a:gd name="T1" fmla="*/ 24249 h 48894"/>
              <a:gd name="T2" fmla="*/ 38891 w 40640"/>
              <a:gd name="T3" fmla="*/ 33685 h 48894"/>
              <a:gd name="T4" fmla="*/ 34554 w 40640"/>
              <a:gd name="T5" fmla="*/ 41394 h 48894"/>
              <a:gd name="T6" fmla="*/ 28121 w 40640"/>
              <a:gd name="T7" fmla="*/ 46592 h 48894"/>
              <a:gd name="T8" fmla="*/ 20241 w 40640"/>
              <a:gd name="T9" fmla="*/ 48498 h 48894"/>
              <a:gd name="T10" fmla="*/ 12361 w 40640"/>
              <a:gd name="T11" fmla="*/ 46592 h 48894"/>
              <a:gd name="T12" fmla="*/ 5927 w 40640"/>
              <a:gd name="T13" fmla="*/ 41394 h 48894"/>
              <a:gd name="T14" fmla="*/ 1590 w 40640"/>
              <a:gd name="T15" fmla="*/ 33685 h 48894"/>
              <a:gd name="T16" fmla="*/ 0 w 40640"/>
              <a:gd name="T17" fmla="*/ 24249 h 48894"/>
              <a:gd name="T18" fmla="*/ 1590 w 40640"/>
              <a:gd name="T19" fmla="*/ 14812 h 48894"/>
              <a:gd name="T20" fmla="*/ 5927 w 40640"/>
              <a:gd name="T21" fmla="*/ 7104 h 48894"/>
              <a:gd name="T22" fmla="*/ 12361 w 40640"/>
              <a:gd name="T23" fmla="*/ 1906 h 48894"/>
              <a:gd name="T24" fmla="*/ 20241 w 40640"/>
              <a:gd name="T25" fmla="*/ 0 h 48894"/>
              <a:gd name="T26" fmla="*/ 28121 w 40640"/>
              <a:gd name="T27" fmla="*/ 1906 h 48894"/>
              <a:gd name="T28" fmla="*/ 34554 w 40640"/>
              <a:gd name="T29" fmla="*/ 7104 h 48894"/>
              <a:gd name="T30" fmla="*/ 38891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8" name="object 1157">
            <a:extLst>
              <a:ext uri="{FF2B5EF4-FFF2-40B4-BE49-F238E27FC236}">
                <a16:creationId xmlns:a16="http://schemas.microsoft.com/office/drawing/2014/main" id="{6EC0A4D3-D388-4B4A-90BF-261E351592E5}"/>
              </a:ext>
            </a:extLst>
          </p:cNvPr>
          <p:cNvSpPr>
            <a:spLocks/>
          </p:cNvSpPr>
          <p:nvPr/>
        </p:nvSpPr>
        <p:spPr bwMode="auto">
          <a:xfrm>
            <a:off x="6662738" y="29194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9" name="object 1158">
            <a:extLst>
              <a:ext uri="{FF2B5EF4-FFF2-40B4-BE49-F238E27FC236}">
                <a16:creationId xmlns:a16="http://schemas.microsoft.com/office/drawing/2014/main" id="{9E99BA64-FE3C-4CD6-BA61-F6C0D3A61C95}"/>
              </a:ext>
            </a:extLst>
          </p:cNvPr>
          <p:cNvSpPr>
            <a:spLocks/>
          </p:cNvSpPr>
          <p:nvPr/>
        </p:nvSpPr>
        <p:spPr bwMode="auto">
          <a:xfrm>
            <a:off x="6662738" y="29194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0" name="object 1159">
            <a:extLst>
              <a:ext uri="{FF2B5EF4-FFF2-40B4-BE49-F238E27FC236}">
                <a16:creationId xmlns:a16="http://schemas.microsoft.com/office/drawing/2014/main" id="{AD93ADF7-2FEC-47FC-A634-D34FF657B4B5}"/>
              </a:ext>
            </a:extLst>
          </p:cNvPr>
          <p:cNvSpPr>
            <a:spLocks/>
          </p:cNvSpPr>
          <p:nvPr/>
        </p:nvSpPr>
        <p:spPr bwMode="auto">
          <a:xfrm>
            <a:off x="6805613" y="3052763"/>
            <a:ext cx="39687" cy="47625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1" name="object 1160">
            <a:extLst>
              <a:ext uri="{FF2B5EF4-FFF2-40B4-BE49-F238E27FC236}">
                <a16:creationId xmlns:a16="http://schemas.microsoft.com/office/drawing/2014/main" id="{54383200-88C3-45ED-A578-3879EA3A6D4C}"/>
              </a:ext>
            </a:extLst>
          </p:cNvPr>
          <p:cNvSpPr>
            <a:spLocks/>
          </p:cNvSpPr>
          <p:nvPr/>
        </p:nvSpPr>
        <p:spPr bwMode="auto">
          <a:xfrm>
            <a:off x="6805613" y="3052763"/>
            <a:ext cx="39687" cy="47625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2" name="object 1161">
            <a:extLst>
              <a:ext uri="{FF2B5EF4-FFF2-40B4-BE49-F238E27FC236}">
                <a16:creationId xmlns:a16="http://schemas.microsoft.com/office/drawing/2014/main" id="{A40CD37B-B5E2-4CF7-9C6A-AD8BE0291EDF}"/>
              </a:ext>
            </a:extLst>
          </p:cNvPr>
          <p:cNvSpPr>
            <a:spLocks/>
          </p:cNvSpPr>
          <p:nvPr/>
        </p:nvSpPr>
        <p:spPr bwMode="auto">
          <a:xfrm>
            <a:off x="7089775" y="3238500"/>
            <a:ext cx="39688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3" name="object 1162">
            <a:extLst>
              <a:ext uri="{FF2B5EF4-FFF2-40B4-BE49-F238E27FC236}">
                <a16:creationId xmlns:a16="http://schemas.microsoft.com/office/drawing/2014/main" id="{EE57EB1D-BD05-4E20-B538-94AEDF18CECF}"/>
              </a:ext>
            </a:extLst>
          </p:cNvPr>
          <p:cNvSpPr>
            <a:spLocks/>
          </p:cNvSpPr>
          <p:nvPr/>
        </p:nvSpPr>
        <p:spPr bwMode="auto">
          <a:xfrm>
            <a:off x="7089775" y="3238500"/>
            <a:ext cx="39688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4" name="object 1163">
            <a:extLst>
              <a:ext uri="{FF2B5EF4-FFF2-40B4-BE49-F238E27FC236}">
                <a16:creationId xmlns:a16="http://schemas.microsoft.com/office/drawing/2014/main" id="{8E83E3B8-1288-4F59-AA1E-2EC7AA0BBDF3}"/>
              </a:ext>
            </a:extLst>
          </p:cNvPr>
          <p:cNvSpPr>
            <a:spLocks/>
          </p:cNvSpPr>
          <p:nvPr/>
        </p:nvSpPr>
        <p:spPr bwMode="auto">
          <a:xfrm>
            <a:off x="7373938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5" name="object 1164">
            <a:extLst>
              <a:ext uri="{FF2B5EF4-FFF2-40B4-BE49-F238E27FC236}">
                <a16:creationId xmlns:a16="http://schemas.microsoft.com/office/drawing/2014/main" id="{CDEAFBFC-ADCA-440E-B8B7-D856594DC7B0}"/>
              </a:ext>
            </a:extLst>
          </p:cNvPr>
          <p:cNvSpPr>
            <a:spLocks/>
          </p:cNvSpPr>
          <p:nvPr/>
        </p:nvSpPr>
        <p:spPr bwMode="auto">
          <a:xfrm>
            <a:off x="7373938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6" name="object 1165">
            <a:extLst>
              <a:ext uri="{FF2B5EF4-FFF2-40B4-BE49-F238E27FC236}">
                <a16:creationId xmlns:a16="http://schemas.microsoft.com/office/drawing/2014/main" id="{4F3634DF-947E-45CE-836A-A1E7180F9333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7" name="object 1166">
            <a:extLst>
              <a:ext uri="{FF2B5EF4-FFF2-40B4-BE49-F238E27FC236}">
                <a16:creationId xmlns:a16="http://schemas.microsoft.com/office/drawing/2014/main" id="{36152E5D-B8A2-4CB5-BB3A-32475CB671B5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8" name="object 1167">
            <a:extLst>
              <a:ext uri="{FF2B5EF4-FFF2-40B4-BE49-F238E27FC236}">
                <a16:creationId xmlns:a16="http://schemas.microsoft.com/office/drawing/2014/main" id="{D99F52C4-E695-4836-8443-E175E37ABBB2}"/>
              </a:ext>
            </a:extLst>
          </p:cNvPr>
          <p:cNvSpPr>
            <a:spLocks/>
          </p:cNvSpPr>
          <p:nvPr/>
        </p:nvSpPr>
        <p:spPr bwMode="auto">
          <a:xfrm>
            <a:off x="7800975" y="318135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5 h 48894"/>
              <a:gd name="T4" fmla="*/ 5929 w 40640"/>
              <a:gd name="T5" fmla="*/ 7101 h 48894"/>
              <a:gd name="T6" fmla="*/ 1591 w 40640"/>
              <a:gd name="T7" fmla="*/ 14808 h 48894"/>
              <a:gd name="T8" fmla="*/ 0 w 40640"/>
              <a:gd name="T9" fmla="*/ 24249 h 48894"/>
              <a:gd name="T10" fmla="*/ 1591 w 40640"/>
              <a:gd name="T11" fmla="*/ 33689 h 48894"/>
              <a:gd name="T12" fmla="*/ 5929 w 40640"/>
              <a:gd name="T13" fmla="*/ 41397 h 48894"/>
              <a:gd name="T14" fmla="*/ 12364 w 40640"/>
              <a:gd name="T15" fmla="*/ 46593 h 48894"/>
              <a:gd name="T16" fmla="*/ 20241 w 40640"/>
              <a:gd name="T17" fmla="*/ 48498 h 48894"/>
              <a:gd name="T18" fmla="*/ 28118 w 40640"/>
              <a:gd name="T19" fmla="*/ 46593 h 48894"/>
              <a:gd name="T20" fmla="*/ 34552 w 40640"/>
              <a:gd name="T21" fmla="*/ 41397 h 48894"/>
              <a:gd name="T22" fmla="*/ 38890 w 40640"/>
              <a:gd name="T23" fmla="*/ 33689 h 48894"/>
              <a:gd name="T24" fmla="*/ 40482 w 40640"/>
              <a:gd name="T25" fmla="*/ 24249 h 48894"/>
              <a:gd name="T26" fmla="*/ 38890 w 40640"/>
              <a:gd name="T27" fmla="*/ 14808 h 48894"/>
              <a:gd name="T28" fmla="*/ 34552 w 40640"/>
              <a:gd name="T29" fmla="*/ 7101 h 48894"/>
              <a:gd name="T30" fmla="*/ 28118 w 40640"/>
              <a:gd name="T31" fmla="*/ 1905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9" name="object 1168">
            <a:extLst>
              <a:ext uri="{FF2B5EF4-FFF2-40B4-BE49-F238E27FC236}">
                <a16:creationId xmlns:a16="http://schemas.microsoft.com/office/drawing/2014/main" id="{E3C8942C-A031-40A4-84D0-5C40BADF66C6}"/>
              </a:ext>
            </a:extLst>
          </p:cNvPr>
          <p:cNvSpPr>
            <a:spLocks/>
          </p:cNvSpPr>
          <p:nvPr/>
        </p:nvSpPr>
        <p:spPr bwMode="auto">
          <a:xfrm>
            <a:off x="7800975" y="318135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9 h 48894"/>
              <a:gd name="T4" fmla="*/ 34552 w 40640"/>
              <a:gd name="T5" fmla="*/ 41397 h 48894"/>
              <a:gd name="T6" fmla="*/ 28118 w 40640"/>
              <a:gd name="T7" fmla="*/ 46593 h 48894"/>
              <a:gd name="T8" fmla="*/ 20241 w 40640"/>
              <a:gd name="T9" fmla="*/ 48498 h 48894"/>
              <a:gd name="T10" fmla="*/ 12364 w 40640"/>
              <a:gd name="T11" fmla="*/ 46593 h 48894"/>
              <a:gd name="T12" fmla="*/ 5929 w 40640"/>
              <a:gd name="T13" fmla="*/ 41397 h 48894"/>
              <a:gd name="T14" fmla="*/ 1591 w 40640"/>
              <a:gd name="T15" fmla="*/ 33689 h 48894"/>
              <a:gd name="T16" fmla="*/ 0 w 40640"/>
              <a:gd name="T17" fmla="*/ 24249 h 48894"/>
              <a:gd name="T18" fmla="*/ 1591 w 40640"/>
              <a:gd name="T19" fmla="*/ 14808 h 48894"/>
              <a:gd name="T20" fmla="*/ 5929 w 40640"/>
              <a:gd name="T21" fmla="*/ 7101 h 48894"/>
              <a:gd name="T22" fmla="*/ 12364 w 40640"/>
              <a:gd name="T23" fmla="*/ 1905 h 48894"/>
              <a:gd name="T24" fmla="*/ 20241 w 40640"/>
              <a:gd name="T25" fmla="*/ 0 h 48894"/>
              <a:gd name="T26" fmla="*/ 28118 w 40640"/>
              <a:gd name="T27" fmla="*/ 1905 h 48894"/>
              <a:gd name="T28" fmla="*/ 34552 w 40640"/>
              <a:gd name="T29" fmla="*/ 7101 h 48894"/>
              <a:gd name="T30" fmla="*/ 38890 w 40640"/>
              <a:gd name="T31" fmla="*/ 14808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0" name="object 1169">
            <a:extLst>
              <a:ext uri="{FF2B5EF4-FFF2-40B4-BE49-F238E27FC236}">
                <a16:creationId xmlns:a16="http://schemas.microsoft.com/office/drawing/2014/main" id="{D2FA5C82-2D1F-4AA5-8C02-518BBCD6584E}"/>
              </a:ext>
            </a:extLst>
          </p:cNvPr>
          <p:cNvSpPr>
            <a:spLocks/>
          </p:cNvSpPr>
          <p:nvPr/>
        </p:nvSpPr>
        <p:spPr bwMode="auto">
          <a:xfrm>
            <a:off x="7943850" y="28543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1" name="object 1170">
            <a:extLst>
              <a:ext uri="{FF2B5EF4-FFF2-40B4-BE49-F238E27FC236}">
                <a16:creationId xmlns:a16="http://schemas.microsoft.com/office/drawing/2014/main" id="{2B942491-0494-43DE-8241-32548FD25255}"/>
              </a:ext>
            </a:extLst>
          </p:cNvPr>
          <p:cNvSpPr>
            <a:spLocks/>
          </p:cNvSpPr>
          <p:nvPr/>
        </p:nvSpPr>
        <p:spPr bwMode="auto">
          <a:xfrm>
            <a:off x="7943850" y="28543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2" name="object 1171">
            <a:extLst>
              <a:ext uri="{FF2B5EF4-FFF2-40B4-BE49-F238E27FC236}">
                <a16:creationId xmlns:a16="http://schemas.microsoft.com/office/drawing/2014/main" id="{91256030-1AEF-4189-9153-34D938B8899A}"/>
              </a:ext>
            </a:extLst>
          </p:cNvPr>
          <p:cNvSpPr>
            <a:spLocks/>
          </p:cNvSpPr>
          <p:nvPr/>
        </p:nvSpPr>
        <p:spPr bwMode="auto">
          <a:xfrm>
            <a:off x="8086725" y="2919413"/>
            <a:ext cx="39688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3" name="object 1172">
            <a:extLst>
              <a:ext uri="{FF2B5EF4-FFF2-40B4-BE49-F238E27FC236}">
                <a16:creationId xmlns:a16="http://schemas.microsoft.com/office/drawing/2014/main" id="{D53C4E13-8864-476F-9EE1-971A3626E49E}"/>
              </a:ext>
            </a:extLst>
          </p:cNvPr>
          <p:cNvSpPr>
            <a:spLocks/>
          </p:cNvSpPr>
          <p:nvPr/>
        </p:nvSpPr>
        <p:spPr bwMode="auto">
          <a:xfrm>
            <a:off x="8086725" y="2919413"/>
            <a:ext cx="39688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4" name="object 1173">
            <a:extLst>
              <a:ext uri="{FF2B5EF4-FFF2-40B4-BE49-F238E27FC236}">
                <a16:creationId xmlns:a16="http://schemas.microsoft.com/office/drawing/2014/main" id="{1D38E0E5-10D4-440A-BFC4-C402E26CB381}"/>
              </a:ext>
            </a:extLst>
          </p:cNvPr>
          <p:cNvSpPr>
            <a:spLocks/>
          </p:cNvSpPr>
          <p:nvPr/>
        </p:nvSpPr>
        <p:spPr bwMode="auto">
          <a:xfrm>
            <a:off x="8228013" y="30702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5" name="object 1174">
            <a:extLst>
              <a:ext uri="{FF2B5EF4-FFF2-40B4-BE49-F238E27FC236}">
                <a16:creationId xmlns:a16="http://schemas.microsoft.com/office/drawing/2014/main" id="{62AB15CC-67FC-4727-9758-B59F9661A76B}"/>
              </a:ext>
            </a:extLst>
          </p:cNvPr>
          <p:cNvSpPr>
            <a:spLocks/>
          </p:cNvSpPr>
          <p:nvPr/>
        </p:nvSpPr>
        <p:spPr bwMode="auto">
          <a:xfrm>
            <a:off x="8228013" y="30702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6" name="object 1175">
            <a:extLst>
              <a:ext uri="{FF2B5EF4-FFF2-40B4-BE49-F238E27FC236}">
                <a16:creationId xmlns:a16="http://schemas.microsoft.com/office/drawing/2014/main" id="{CDB98936-C419-4325-9AE8-B652DD84F421}"/>
              </a:ext>
            </a:extLst>
          </p:cNvPr>
          <p:cNvSpPr>
            <a:spLocks/>
          </p:cNvSpPr>
          <p:nvPr/>
        </p:nvSpPr>
        <p:spPr bwMode="auto">
          <a:xfrm>
            <a:off x="8513763" y="3305175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7" name="object 1176">
            <a:extLst>
              <a:ext uri="{FF2B5EF4-FFF2-40B4-BE49-F238E27FC236}">
                <a16:creationId xmlns:a16="http://schemas.microsoft.com/office/drawing/2014/main" id="{D1B05955-BB2C-41B3-98B9-94B12B3B1A4C}"/>
              </a:ext>
            </a:extLst>
          </p:cNvPr>
          <p:cNvSpPr>
            <a:spLocks/>
          </p:cNvSpPr>
          <p:nvPr/>
        </p:nvSpPr>
        <p:spPr bwMode="auto">
          <a:xfrm>
            <a:off x="8513763" y="3305175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8" name="object 1177">
            <a:extLst>
              <a:ext uri="{FF2B5EF4-FFF2-40B4-BE49-F238E27FC236}">
                <a16:creationId xmlns:a16="http://schemas.microsoft.com/office/drawing/2014/main" id="{7D208EDE-8A0A-4D14-B467-84CAF3638A6A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9" name="object 1178">
            <a:extLst>
              <a:ext uri="{FF2B5EF4-FFF2-40B4-BE49-F238E27FC236}">
                <a16:creationId xmlns:a16="http://schemas.microsoft.com/office/drawing/2014/main" id="{C52B8434-5349-41E6-996D-96BB351FC499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0" name="object 1179">
            <a:extLst>
              <a:ext uri="{FF2B5EF4-FFF2-40B4-BE49-F238E27FC236}">
                <a16:creationId xmlns:a16="http://schemas.microsoft.com/office/drawing/2014/main" id="{2C1E9DFB-754A-47E5-B488-2A9AB1CBC353}"/>
              </a:ext>
            </a:extLst>
          </p:cNvPr>
          <p:cNvSpPr>
            <a:spLocks/>
          </p:cNvSpPr>
          <p:nvPr/>
        </p:nvSpPr>
        <p:spPr bwMode="auto">
          <a:xfrm>
            <a:off x="9224963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1" name="object 1180">
            <a:extLst>
              <a:ext uri="{FF2B5EF4-FFF2-40B4-BE49-F238E27FC236}">
                <a16:creationId xmlns:a16="http://schemas.microsoft.com/office/drawing/2014/main" id="{F16190DE-F9DA-4381-9CFB-D6D5913850AF}"/>
              </a:ext>
            </a:extLst>
          </p:cNvPr>
          <p:cNvSpPr>
            <a:spLocks/>
          </p:cNvSpPr>
          <p:nvPr/>
        </p:nvSpPr>
        <p:spPr bwMode="auto">
          <a:xfrm>
            <a:off x="9224963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2" name="object 1181">
            <a:extLst>
              <a:ext uri="{FF2B5EF4-FFF2-40B4-BE49-F238E27FC236}">
                <a16:creationId xmlns:a16="http://schemas.microsoft.com/office/drawing/2014/main" id="{575FBA72-BC8E-47B5-8FF5-0A3E7C1DA94F}"/>
              </a:ext>
            </a:extLst>
          </p:cNvPr>
          <p:cNvSpPr>
            <a:spLocks/>
          </p:cNvSpPr>
          <p:nvPr/>
        </p:nvSpPr>
        <p:spPr bwMode="auto">
          <a:xfrm>
            <a:off x="10221913" y="171450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3" name="object 1182">
            <a:extLst>
              <a:ext uri="{FF2B5EF4-FFF2-40B4-BE49-F238E27FC236}">
                <a16:creationId xmlns:a16="http://schemas.microsoft.com/office/drawing/2014/main" id="{FDFB9F67-B5D5-46B0-B0D1-810BE8FA8C97}"/>
              </a:ext>
            </a:extLst>
          </p:cNvPr>
          <p:cNvSpPr>
            <a:spLocks/>
          </p:cNvSpPr>
          <p:nvPr/>
        </p:nvSpPr>
        <p:spPr bwMode="auto">
          <a:xfrm>
            <a:off x="10221913" y="171450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4" name="object 1183">
            <a:extLst>
              <a:ext uri="{FF2B5EF4-FFF2-40B4-BE49-F238E27FC236}">
                <a16:creationId xmlns:a16="http://schemas.microsoft.com/office/drawing/2014/main" id="{9FE33A85-7706-46F5-9002-F1C0CBE7E056}"/>
              </a:ext>
            </a:extLst>
          </p:cNvPr>
          <p:cNvSpPr>
            <a:spLocks/>
          </p:cNvSpPr>
          <p:nvPr/>
        </p:nvSpPr>
        <p:spPr bwMode="auto">
          <a:xfrm>
            <a:off x="10188575" y="1879600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5" name="object 1184">
            <a:extLst>
              <a:ext uri="{FF2B5EF4-FFF2-40B4-BE49-F238E27FC236}">
                <a16:creationId xmlns:a16="http://schemas.microsoft.com/office/drawing/2014/main" id="{F7E6295D-37D0-4753-B30B-A9EE7E43EC0A}"/>
              </a:ext>
            </a:extLst>
          </p:cNvPr>
          <p:cNvSpPr>
            <a:spLocks/>
          </p:cNvSpPr>
          <p:nvPr/>
        </p:nvSpPr>
        <p:spPr bwMode="auto">
          <a:xfrm>
            <a:off x="10221913" y="1855788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6" name="object 1185">
            <a:extLst>
              <a:ext uri="{FF2B5EF4-FFF2-40B4-BE49-F238E27FC236}">
                <a16:creationId xmlns:a16="http://schemas.microsoft.com/office/drawing/2014/main" id="{5BFB30B9-343B-4387-A54E-84BCDF9AF195}"/>
              </a:ext>
            </a:extLst>
          </p:cNvPr>
          <p:cNvSpPr>
            <a:spLocks/>
          </p:cNvSpPr>
          <p:nvPr/>
        </p:nvSpPr>
        <p:spPr bwMode="auto">
          <a:xfrm>
            <a:off x="10221913" y="1855788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7" name="object 1186">
            <a:extLst>
              <a:ext uri="{FF2B5EF4-FFF2-40B4-BE49-F238E27FC236}">
                <a16:creationId xmlns:a16="http://schemas.microsoft.com/office/drawing/2014/main" id="{92EFA77A-02A8-45FC-A037-C01F5330C4E0}"/>
              </a:ext>
            </a:extLst>
          </p:cNvPr>
          <p:cNvSpPr>
            <a:spLocks/>
          </p:cNvSpPr>
          <p:nvPr/>
        </p:nvSpPr>
        <p:spPr bwMode="auto">
          <a:xfrm>
            <a:off x="10188575" y="2020888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8" name="object 1187">
            <a:extLst>
              <a:ext uri="{FF2B5EF4-FFF2-40B4-BE49-F238E27FC236}">
                <a16:creationId xmlns:a16="http://schemas.microsoft.com/office/drawing/2014/main" id="{760CD612-4650-44CC-A27B-153309E969A7}"/>
              </a:ext>
            </a:extLst>
          </p:cNvPr>
          <p:cNvSpPr>
            <a:spLocks/>
          </p:cNvSpPr>
          <p:nvPr/>
        </p:nvSpPr>
        <p:spPr bwMode="auto">
          <a:xfrm>
            <a:off x="10221913" y="199707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9" name="object 1188">
            <a:extLst>
              <a:ext uri="{FF2B5EF4-FFF2-40B4-BE49-F238E27FC236}">
                <a16:creationId xmlns:a16="http://schemas.microsoft.com/office/drawing/2014/main" id="{DDF1D456-330A-4D99-949D-973DF4FCEB84}"/>
              </a:ext>
            </a:extLst>
          </p:cNvPr>
          <p:cNvSpPr>
            <a:spLocks/>
          </p:cNvSpPr>
          <p:nvPr/>
        </p:nvSpPr>
        <p:spPr bwMode="auto">
          <a:xfrm>
            <a:off x="10221913" y="199707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0" name="object 1189">
            <a:extLst>
              <a:ext uri="{FF2B5EF4-FFF2-40B4-BE49-F238E27FC236}">
                <a16:creationId xmlns:a16="http://schemas.microsoft.com/office/drawing/2014/main" id="{DEF13847-A01D-4919-8E34-3D2F5CE03C99}"/>
              </a:ext>
            </a:extLst>
          </p:cNvPr>
          <p:cNvSpPr>
            <a:spLocks/>
          </p:cNvSpPr>
          <p:nvPr/>
        </p:nvSpPr>
        <p:spPr bwMode="auto">
          <a:xfrm>
            <a:off x="10188575" y="2162175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1" name="object 1190">
            <a:extLst>
              <a:ext uri="{FF2B5EF4-FFF2-40B4-BE49-F238E27FC236}">
                <a16:creationId xmlns:a16="http://schemas.microsoft.com/office/drawing/2014/main" id="{42A0F416-A6E3-4D7D-9DAB-5BFC4762C4F3}"/>
              </a:ext>
            </a:extLst>
          </p:cNvPr>
          <p:cNvSpPr>
            <a:spLocks/>
          </p:cNvSpPr>
          <p:nvPr/>
        </p:nvSpPr>
        <p:spPr bwMode="auto">
          <a:xfrm>
            <a:off x="10221913" y="2138363"/>
            <a:ext cx="41275" cy="49212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2" name="object 1191">
            <a:extLst>
              <a:ext uri="{FF2B5EF4-FFF2-40B4-BE49-F238E27FC236}">
                <a16:creationId xmlns:a16="http://schemas.microsoft.com/office/drawing/2014/main" id="{AA6428E1-3E69-4094-A2F8-654826A0B7B1}"/>
              </a:ext>
            </a:extLst>
          </p:cNvPr>
          <p:cNvSpPr>
            <a:spLocks/>
          </p:cNvSpPr>
          <p:nvPr/>
        </p:nvSpPr>
        <p:spPr bwMode="auto">
          <a:xfrm>
            <a:off x="10221913" y="2138363"/>
            <a:ext cx="41275" cy="49212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3" name="object 1192">
            <a:extLst>
              <a:ext uri="{FF2B5EF4-FFF2-40B4-BE49-F238E27FC236}">
                <a16:creationId xmlns:a16="http://schemas.microsoft.com/office/drawing/2014/main" id="{D1AE475A-723D-4D31-A618-E08B6EE838AC}"/>
              </a:ext>
            </a:extLst>
          </p:cNvPr>
          <p:cNvSpPr>
            <a:spLocks/>
          </p:cNvSpPr>
          <p:nvPr/>
        </p:nvSpPr>
        <p:spPr bwMode="auto">
          <a:xfrm>
            <a:off x="10188575" y="2305050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4" name="object 1193">
            <a:extLst>
              <a:ext uri="{FF2B5EF4-FFF2-40B4-BE49-F238E27FC236}">
                <a16:creationId xmlns:a16="http://schemas.microsoft.com/office/drawing/2014/main" id="{CE049810-1E0B-4F2E-B172-33EC01B83048}"/>
              </a:ext>
            </a:extLst>
          </p:cNvPr>
          <p:cNvSpPr>
            <a:spLocks/>
          </p:cNvSpPr>
          <p:nvPr/>
        </p:nvSpPr>
        <p:spPr bwMode="auto">
          <a:xfrm>
            <a:off x="10221913" y="227965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5" name="object 1194">
            <a:extLst>
              <a:ext uri="{FF2B5EF4-FFF2-40B4-BE49-F238E27FC236}">
                <a16:creationId xmlns:a16="http://schemas.microsoft.com/office/drawing/2014/main" id="{4D0419CD-B7CF-4BFF-AAF8-AB5B7860DECE}"/>
              </a:ext>
            </a:extLst>
          </p:cNvPr>
          <p:cNvSpPr>
            <a:spLocks/>
          </p:cNvSpPr>
          <p:nvPr/>
        </p:nvSpPr>
        <p:spPr bwMode="auto">
          <a:xfrm>
            <a:off x="10221913" y="227965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6" name="object 1195">
            <a:extLst>
              <a:ext uri="{FF2B5EF4-FFF2-40B4-BE49-F238E27FC236}">
                <a16:creationId xmlns:a16="http://schemas.microsoft.com/office/drawing/2014/main" id="{D3D05E5D-E7F4-4F55-BA98-8C67F70268FC}"/>
              </a:ext>
            </a:extLst>
          </p:cNvPr>
          <p:cNvSpPr>
            <a:spLocks/>
          </p:cNvSpPr>
          <p:nvPr/>
        </p:nvSpPr>
        <p:spPr bwMode="auto">
          <a:xfrm>
            <a:off x="10188575" y="2439988"/>
            <a:ext cx="107950" cy="12700"/>
          </a:xfrm>
          <a:custGeom>
            <a:avLst/>
            <a:gdLst>
              <a:gd name="T0" fmla="*/ 23052 w 107950"/>
              <a:gd name="T1" fmla="*/ 0 h 12700"/>
              <a:gd name="T2" fmla="*/ 0 w 107950"/>
              <a:gd name="T3" fmla="*/ 0 h 12700"/>
              <a:gd name="T4" fmla="*/ 0 w 107950"/>
              <a:gd name="T5" fmla="*/ 12124 h 12700"/>
              <a:gd name="T6" fmla="*/ 23052 w 107950"/>
              <a:gd name="T7" fmla="*/ 12124 h 12700"/>
              <a:gd name="T8" fmla="*/ 25301 w 107950"/>
              <a:gd name="T9" fmla="*/ 9430 h 12700"/>
              <a:gd name="T10" fmla="*/ 25301 w 107950"/>
              <a:gd name="T11" fmla="*/ 2694 h 12700"/>
              <a:gd name="T12" fmla="*/ 23052 w 107950"/>
              <a:gd name="T13" fmla="*/ 0 h 12700"/>
              <a:gd name="T14" fmla="*/ 73654 w 107950"/>
              <a:gd name="T15" fmla="*/ 0 h 12700"/>
              <a:gd name="T16" fmla="*/ 47791 w 107950"/>
              <a:gd name="T17" fmla="*/ 0 h 12700"/>
              <a:gd name="T18" fmla="*/ 45542 w 107950"/>
              <a:gd name="T19" fmla="*/ 2694 h 12700"/>
              <a:gd name="T20" fmla="*/ 45542 w 107950"/>
              <a:gd name="T21" fmla="*/ 9430 h 12700"/>
              <a:gd name="T22" fmla="*/ 47791 w 107950"/>
              <a:gd name="T23" fmla="*/ 12124 h 12700"/>
              <a:gd name="T24" fmla="*/ 73654 w 107950"/>
              <a:gd name="T25" fmla="*/ 12124 h 12700"/>
              <a:gd name="T26" fmla="*/ 75903 w 107950"/>
              <a:gd name="T27" fmla="*/ 9430 h 12700"/>
              <a:gd name="T28" fmla="*/ 75903 w 107950"/>
              <a:gd name="T29" fmla="*/ 2694 h 12700"/>
              <a:gd name="T30" fmla="*/ 73654 w 107950"/>
              <a:gd name="T31" fmla="*/ 0 h 12700"/>
              <a:gd name="T32" fmla="*/ 107952 w 107950"/>
              <a:gd name="T33" fmla="*/ 0 h 12700"/>
              <a:gd name="T34" fmla="*/ 98394 w 107950"/>
              <a:gd name="T35" fmla="*/ 0 h 12700"/>
              <a:gd name="T36" fmla="*/ 96145 w 107950"/>
              <a:gd name="T37" fmla="*/ 2694 h 12700"/>
              <a:gd name="T38" fmla="*/ 96145 w 107950"/>
              <a:gd name="T39" fmla="*/ 9430 h 12700"/>
              <a:gd name="T40" fmla="*/ 98394 w 107950"/>
              <a:gd name="T41" fmla="*/ 12124 h 12700"/>
              <a:gd name="T42" fmla="*/ 107952 w 107950"/>
              <a:gd name="T43" fmla="*/ 12124 h 12700"/>
              <a:gd name="T44" fmla="*/ 107952 w 107950"/>
              <a:gd name="T45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7950" h="12700">
                <a:moveTo>
                  <a:pt x="23052" y="0"/>
                </a:moveTo>
                <a:lnTo>
                  <a:pt x="0" y="0"/>
                </a:lnTo>
                <a:lnTo>
                  <a:pt x="0" y="12124"/>
                </a:lnTo>
                <a:lnTo>
                  <a:pt x="23052" y="12124"/>
                </a:lnTo>
                <a:lnTo>
                  <a:pt x="25301" y="9430"/>
                </a:lnTo>
                <a:lnTo>
                  <a:pt x="25301" y="2694"/>
                </a:lnTo>
                <a:lnTo>
                  <a:pt x="23052" y="0"/>
                </a:lnTo>
                <a:close/>
              </a:path>
              <a:path w="107950" h="12700">
                <a:moveTo>
                  <a:pt x="73654" y="0"/>
                </a:moveTo>
                <a:lnTo>
                  <a:pt x="47791" y="0"/>
                </a:lnTo>
                <a:lnTo>
                  <a:pt x="45542" y="2694"/>
                </a:lnTo>
                <a:lnTo>
                  <a:pt x="45542" y="9430"/>
                </a:lnTo>
                <a:lnTo>
                  <a:pt x="47791" y="12124"/>
                </a:lnTo>
                <a:lnTo>
                  <a:pt x="73654" y="12124"/>
                </a:lnTo>
                <a:lnTo>
                  <a:pt x="75903" y="9430"/>
                </a:lnTo>
                <a:lnTo>
                  <a:pt x="75903" y="2694"/>
                </a:lnTo>
                <a:lnTo>
                  <a:pt x="73654" y="0"/>
                </a:lnTo>
                <a:close/>
              </a:path>
              <a:path w="107950" h="12700">
                <a:moveTo>
                  <a:pt x="107952" y="0"/>
                </a:moveTo>
                <a:lnTo>
                  <a:pt x="98394" y="0"/>
                </a:lnTo>
                <a:lnTo>
                  <a:pt x="96145" y="2694"/>
                </a:lnTo>
                <a:lnTo>
                  <a:pt x="96145" y="9430"/>
                </a:lnTo>
                <a:lnTo>
                  <a:pt x="98394" y="12124"/>
                </a:lnTo>
                <a:lnTo>
                  <a:pt x="107952" y="12124"/>
                </a:lnTo>
                <a:lnTo>
                  <a:pt x="10795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7" name="object 1196">
            <a:extLst>
              <a:ext uri="{FF2B5EF4-FFF2-40B4-BE49-F238E27FC236}">
                <a16:creationId xmlns:a16="http://schemas.microsoft.com/office/drawing/2014/main" id="{1DC2E853-8EC2-455C-A130-6030235ECDCD}"/>
              </a:ext>
            </a:extLst>
          </p:cNvPr>
          <p:cNvSpPr>
            <a:spLocks/>
          </p:cNvSpPr>
          <p:nvPr/>
        </p:nvSpPr>
        <p:spPr bwMode="auto">
          <a:xfrm>
            <a:off x="10221913" y="242093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8" name="object 1197">
            <a:extLst>
              <a:ext uri="{FF2B5EF4-FFF2-40B4-BE49-F238E27FC236}">
                <a16:creationId xmlns:a16="http://schemas.microsoft.com/office/drawing/2014/main" id="{8A103D11-51B8-4D50-A9D0-8492FBA3D0EE}"/>
              </a:ext>
            </a:extLst>
          </p:cNvPr>
          <p:cNvSpPr>
            <a:spLocks/>
          </p:cNvSpPr>
          <p:nvPr/>
        </p:nvSpPr>
        <p:spPr bwMode="auto">
          <a:xfrm>
            <a:off x="10221913" y="242093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9" name="object 1198">
            <a:extLst>
              <a:ext uri="{FF2B5EF4-FFF2-40B4-BE49-F238E27FC236}">
                <a16:creationId xmlns:a16="http://schemas.microsoft.com/office/drawing/2014/main" id="{E6BB94DA-8B21-4F8C-A188-FC30A779B790}"/>
              </a:ext>
            </a:extLst>
          </p:cNvPr>
          <p:cNvSpPr>
            <a:spLocks/>
          </p:cNvSpPr>
          <p:nvPr/>
        </p:nvSpPr>
        <p:spPr bwMode="auto">
          <a:xfrm>
            <a:off x="10188575" y="2576513"/>
            <a:ext cx="96838" cy="12700"/>
          </a:xfrm>
          <a:custGeom>
            <a:avLst/>
            <a:gdLst>
              <a:gd name="T0" fmla="*/ 2811 w 96520"/>
              <a:gd name="T1" fmla="*/ 0 h 12700"/>
              <a:gd name="T2" fmla="*/ 0 w 96520"/>
              <a:gd name="T3" fmla="*/ 0 h 12700"/>
              <a:gd name="T4" fmla="*/ 0 w 96520"/>
              <a:gd name="T5" fmla="*/ 12124 h 12700"/>
              <a:gd name="T6" fmla="*/ 2811 w 96520"/>
              <a:gd name="T7" fmla="*/ 12124 h 12700"/>
              <a:gd name="T8" fmla="*/ 5060 w 96520"/>
              <a:gd name="T9" fmla="*/ 9430 h 12700"/>
              <a:gd name="T10" fmla="*/ 5060 w 96520"/>
              <a:gd name="T11" fmla="*/ 2694 h 12700"/>
              <a:gd name="T12" fmla="*/ 2811 w 96520"/>
              <a:gd name="T13" fmla="*/ 0 h 12700"/>
              <a:gd name="T14" fmla="*/ 33172 w 96520"/>
              <a:gd name="T15" fmla="*/ 0 h 12700"/>
              <a:gd name="T16" fmla="*/ 27550 w 96520"/>
              <a:gd name="T17" fmla="*/ 0 h 12700"/>
              <a:gd name="T18" fmla="*/ 25301 w 96520"/>
              <a:gd name="T19" fmla="*/ 2694 h 12700"/>
              <a:gd name="T20" fmla="*/ 25301 w 96520"/>
              <a:gd name="T21" fmla="*/ 9430 h 12700"/>
              <a:gd name="T22" fmla="*/ 27550 w 96520"/>
              <a:gd name="T23" fmla="*/ 12124 h 12700"/>
              <a:gd name="T24" fmla="*/ 33172 w 96520"/>
              <a:gd name="T25" fmla="*/ 12124 h 12700"/>
              <a:gd name="T26" fmla="*/ 35421 w 96520"/>
              <a:gd name="T27" fmla="*/ 9430 h 12700"/>
              <a:gd name="T28" fmla="*/ 35421 w 96520"/>
              <a:gd name="T29" fmla="*/ 2694 h 12700"/>
              <a:gd name="T30" fmla="*/ 33172 w 96520"/>
              <a:gd name="T31" fmla="*/ 0 h 12700"/>
              <a:gd name="T32" fmla="*/ 63534 w 96520"/>
              <a:gd name="T33" fmla="*/ 0 h 12700"/>
              <a:gd name="T34" fmla="*/ 57911 w 96520"/>
              <a:gd name="T35" fmla="*/ 0 h 12700"/>
              <a:gd name="T36" fmla="*/ 55662 w 96520"/>
              <a:gd name="T37" fmla="*/ 2694 h 12700"/>
              <a:gd name="T38" fmla="*/ 55662 w 96520"/>
              <a:gd name="T39" fmla="*/ 9430 h 12700"/>
              <a:gd name="T40" fmla="*/ 57911 w 96520"/>
              <a:gd name="T41" fmla="*/ 12124 h 12700"/>
              <a:gd name="T42" fmla="*/ 63534 w 96520"/>
              <a:gd name="T43" fmla="*/ 12124 h 12700"/>
              <a:gd name="T44" fmla="*/ 65783 w 96520"/>
              <a:gd name="T45" fmla="*/ 9430 h 12700"/>
              <a:gd name="T46" fmla="*/ 65783 w 96520"/>
              <a:gd name="T47" fmla="*/ 2694 h 12700"/>
              <a:gd name="T48" fmla="*/ 63534 w 96520"/>
              <a:gd name="T49" fmla="*/ 0 h 12700"/>
              <a:gd name="T50" fmla="*/ 93896 w 96520"/>
              <a:gd name="T51" fmla="*/ 0 h 12700"/>
              <a:gd name="T52" fmla="*/ 88343 w 96520"/>
              <a:gd name="T53" fmla="*/ 0 h 12700"/>
              <a:gd name="T54" fmla="*/ 86024 w 96520"/>
              <a:gd name="T55" fmla="*/ 2694 h 12700"/>
              <a:gd name="T56" fmla="*/ 86024 w 96520"/>
              <a:gd name="T57" fmla="*/ 9430 h 12700"/>
              <a:gd name="T58" fmla="*/ 88343 w 96520"/>
              <a:gd name="T59" fmla="*/ 12124 h 12700"/>
              <a:gd name="T60" fmla="*/ 93896 w 96520"/>
              <a:gd name="T61" fmla="*/ 12124 h 12700"/>
              <a:gd name="T62" fmla="*/ 96215 w 96520"/>
              <a:gd name="T63" fmla="*/ 9430 h 12700"/>
              <a:gd name="T64" fmla="*/ 96215 w 96520"/>
              <a:gd name="T65" fmla="*/ 2694 h 12700"/>
              <a:gd name="T66" fmla="*/ 93896 w 96520"/>
              <a:gd name="T67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520" h="12700">
                <a:moveTo>
                  <a:pt x="2811" y="0"/>
                </a:moveTo>
                <a:lnTo>
                  <a:pt x="0" y="0"/>
                </a:lnTo>
                <a:lnTo>
                  <a:pt x="0" y="12124"/>
                </a:lnTo>
                <a:lnTo>
                  <a:pt x="2811" y="12124"/>
                </a:lnTo>
                <a:lnTo>
                  <a:pt x="5060" y="9430"/>
                </a:lnTo>
                <a:lnTo>
                  <a:pt x="5060" y="2694"/>
                </a:lnTo>
                <a:lnTo>
                  <a:pt x="2811" y="0"/>
                </a:lnTo>
                <a:close/>
              </a:path>
              <a:path w="96520" h="12700">
                <a:moveTo>
                  <a:pt x="33172" y="0"/>
                </a:moveTo>
                <a:lnTo>
                  <a:pt x="27550" y="0"/>
                </a:lnTo>
                <a:lnTo>
                  <a:pt x="25301" y="2694"/>
                </a:lnTo>
                <a:lnTo>
                  <a:pt x="25301" y="9430"/>
                </a:lnTo>
                <a:lnTo>
                  <a:pt x="27550" y="12124"/>
                </a:lnTo>
                <a:lnTo>
                  <a:pt x="33172" y="12124"/>
                </a:lnTo>
                <a:lnTo>
                  <a:pt x="35421" y="9430"/>
                </a:lnTo>
                <a:lnTo>
                  <a:pt x="35421" y="2694"/>
                </a:lnTo>
                <a:lnTo>
                  <a:pt x="33172" y="0"/>
                </a:lnTo>
                <a:close/>
              </a:path>
              <a:path w="96520" h="12700">
                <a:moveTo>
                  <a:pt x="63534" y="0"/>
                </a:moveTo>
                <a:lnTo>
                  <a:pt x="57911" y="0"/>
                </a:lnTo>
                <a:lnTo>
                  <a:pt x="55662" y="2694"/>
                </a:lnTo>
                <a:lnTo>
                  <a:pt x="55662" y="9430"/>
                </a:lnTo>
                <a:lnTo>
                  <a:pt x="57911" y="12124"/>
                </a:lnTo>
                <a:lnTo>
                  <a:pt x="63534" y="12124"/>
                </a:lnTo>
                <a:lnTo>
                  <a:pt x="65783" y="9430"/>
                </a:lnTo>
                <a:lnTo>
                  <a:pt x="65783" y="2694"/>
                </a:lnTo>
                <a:lnTo>
                  <a:pt x="63534" y="0"/>
                </a:lnTo>
                <a:close/>
              </a:path>
              <a:path w="96520" h="12700">
                <a:moveTo>
                  <a:pt x="93896" y="0"/>
                </a:moveTo>
                <a:lnTo>
                  <a:pt x="88343" y="0"/>
                </a:lnTo>
                <a:lnTo>
                  <a:pt x="86024" y="2694"/>
                </a:lnTo>
                <a:lnTo>
                  <a:pt x="86024" y="9430"/>
                </a:lnTo>
                <a:lnTo>
                  <a:pt x="88343" y="12124"/>
                </a:lnTo>
                <a:lnTo>
                  <a:pt x="93896" y="12124"/>
                </a:lnTo>
                <a:lnTo>
                  <a:pt x="96215" y="9430"/>
                </a:lnTo>
                <a:lnTo>
                  <a:pt x="96215" y="2694"/>
                </a:lnTo>
                <a:lnTo>
                  <a:pt x="938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30" name="object 1199">
            <a:extLst>
              <a:ext uri="{FF2B5EF4-FFF2-40B4-BE49-F238E27FC236}">
                <a16:creationId xmlns:a16="http://schemas.microsoft.com/office/drawing/2014/main" id="{A2DB3C16-48EA-4967-864D-41DC31F72CC5}"/>
              </a:ext>
            </a:extLst>
          </p:cNvPr>
          <p:cNvSpPr>
            <a:spLocks/>
          </p:cNvSpPr>
          <p:nvPr/>
        </p:nvSpPr>
        <p:spPr bwMode="auto">
          <a:xfrm>
            <a:off x="10221913" y="25590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31" name="object 1200">
            <a:extLst>
              <a:ext uri="{FF2B5EF4-FFF2-40B4-BE49-F238E27FC236}">
                <a16:creationId xmlns:a16="http://schemas.microsoft.com/office/drawing/2014/main" id="{DDC6D30F-BE0B-426C-B5BE-371D504439C7}"/>
              </a:ext>
            </a:extLst>
          </p:cNvPr>
          <p:cNvSpPr>
            <a:spLocks/>
          </p:cNvSpPr>
          <p:nvPr/>
        </p:nvSpPr>
        <p:spPr bwMode="auto">
          <a:xfrm>
            <a:off x="10221913" y="25590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1" name="object 1201">
            <a:extLst>
              <a:ext uri="{FF2B5EF4-FFF2-40B4-BE49-F238E27FC236}">
                <a16:creationId xmlns:a16="http://schemas.microsoft.com/office/drawing/2014/main" id="{D4F01779-AAEB-40F8-92AB-D641444DFBC3}"/>
              </a:ext>
            </a:extLst>
          </p:cNvPr>
          <p:cNvSpPr txBox="1"/>
          <p:nvPr/>
        </p:nvSpPr>
        <p:spPr>
          <a:xfrm>
            <a:off x="3914775" y="3795713"/>
            <a:ext cx="441801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tabLst>
                <a:tab pos="607060" algn="l"/>
                <a:tab pos="2282190" algn="l"/>
                <a:tab pos="3705225" algn="l"/>
              </a:tabLst>
              <a:defRPr/>
            </a:pPr>
            <a:r>
              <a:rPr sz="700" spc="-45" dirty="0">
                <a:latin typeface="Arial"/>
                <a:cs typeface="Arial"/>
              </a:rPr>
              <a:t>Pre	Pre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	</a:t>
            </a:r>
            <a:r>
              <a:rPr sz="700" spc="-60" dirty="0">
                <a:latin typeface="Arial"/>
                <a:cs typeface="Arial"/>
              </a:rPr>
              <a:t>Pre  </a:t>
            </a:r>
            <a:r>
              <a:rPr sz="700" spc="-55" dirty="0">
                <a:latin typeface="Arial"/>
                <a:cs typeface="Arial"/>
              </a:rPr>
              <a:t>2 h  4 h   8 h</a:t>
            </a:r>
            <a:r>
              <a:rPr sz="700" spc="-140" dirty="0">
                <a:latin typeface="Arial"/>
                <a:cs typeface="Arial"/>
              </a:rPr>
              <a:t> </a:t>
            </a:r>
            <a:r>
              <a:rPr sz="700" spc="-65" dirty="0">
                <a:latin typeface="Arial"/>
                <a:cs typeface="Arial"/>
              </a:rPr>
              <a:t>12 </a:t>
            </a:r>
            <a:r>
              <a:rPr sz="700" spc="-55" dirty="0">
                <a:latin typeface="Arial"/>
                <a:cs typeface="Arial"/>
              </a:rPr>
              <a:t>h	</a:t>
            </a:r>
            <a:r>
              <a:rPr sz="700" spc="-60" dirty="0">
                <a:latin typeface="Arial"/>
                <a:cs typeface="Arial"/>
              </a:rPr>
              <a:t>Pre </a:t>
            </a:r>
            <a:r>
              <a:rPr sz="700" spc="-55" dirty="0">
                <a:latin typeface="Arial"/>
                <a:cs typeface="Arial"/>
              </a:rPr>
              <a:t>2 h 4 h 8 h </a:t>
            </a:r>
            <a:r>
              <a:rPr sz="700" spc="-65" dirty="0">
                <a:latin typeface="Arial"/>
                <a:cs typeface="Arial"/>
              </a:rPr>
              <a:t>12</a:t>
            </a:r>
            <a:r>
              <a:rPr sz="700" spc="-10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2" name="object 1202">
            <a:extLst>
              <a:ext uri="{FF2B5EF4-FFF2-40B4-BE49-F238E27FC236}">
                <a16:creationId xmlns:a16="http://schemas.microsoft.com/office/drawing/2014/main" id="{93404310-1A6D-4C55-B8EB-2445E0EFBC3F}"/>
              </a:ext>
            </a:extLst>
          </p:cNvPr>
          <p:cNvSpPr txBox="1"/>
          <p:nvPr/>
        </p:nvSpPr>
        <p:spPr>
          <a:xfrm>
            <a:off x="9174163" y="3795713"/>
            <a:ext cx="846137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tabLst>
                <a:tab pos="581660" algn="l"/>
              </a:tabLst>
              <a:defRPr/>
            </a:pPr>
            <a:r>
              <a:rPr sz="700" spc="-60" dirty="0">
                <a:latin typeface="Arial"/>
                <a:cs typeface="Arial"/>
              </a:rPr>
              <a:t>Pre	Pre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15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3" name="object 1203">
            <a:extLst>
              <a:ext uri="{FF2B5EF4-FFF2-40B4-BE49-F238E27FC236}">
                <a16:creationId xmlns:a16="http://schemas.microsoft.com/office/drawing/2014/main" id="{DDDC51C8-AAFC-4C3D-BFB8-D90982C70B7A}"/>
              </a:ext>
            </a:extLst>
          </p:cNvPr>
          <p:cNvSpPr txBox="1"/>
          <p:nvPr/>
        </p:nvSpPr>
        <p:spPr>
          <a:xfrm>
            <a:off x="6384925" y="3925888"/>
            <a:ext cx="173990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565785" algn="l"/>
                <a:tab pos="1437640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4	</a:t>
            </a: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4" name="object 1204">
            <a:extLst>
              <a:ext uri="{FF2B5EF4-FFF2-40B4-BE49-F238E27FC236}">
                <a16:creationId xmlns:a16="http://schemas.microsoft.com/office/drawing/2014/main" id="{4C033BB6-158D-4BB0-A054-56BDD2F8556D}"/>
              </a:ext>
            </a:extLst>
          </p:cNvPr>
          <p:cNvSpPr txBox="1"/>
          <p:nvPr/>
        </p:nvSpPr>
        <p:spPr>
          <a:xfrm>
            <a:off x="5360988" y="3849688"/>
            <a:ext cx="35655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304990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	Day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5" name="object 1205">
            <a:extLst>
              <a:ext uri="{FF2B5EF4-FFF2-40B4-BE49-F238E27FC236}">
                <a16:creationId xmlns:a16="http://schemas.microsoft.com/office/drawing/2014/main" id="{99B626B5-639B-4CE4-AB78-639A20F58E02}"/>
              </a:ext>
            </a:extLst>
          </p:cNvPr>
          <p:cNvSpPr txBox="1"/>
          <p:nvPr/>
        </p:nvSpPr>
        <p:spPr>
          <a:xfrm>
            <a:off x="4962525" y="4002088"/>
            <a:ext cx="3944938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458470" algn="l"/>
                <a:tab pos="3527425" algn="l"/>
                <a:tab pos="3802379" algn="l"/>
              </a:tabLst>
              <a:defRPr/>
            </a:pPr>
            <a:r>
              <a:rPr sz="1000" spc="-5" dirty="0">
                <a:latin typeface="Calibri"/>
                <a:cs typeface="Calibri"/>
              </a:rPr>
              <a:t>23	</a:t>
            </a:r>
            <a:r>
              <a:rPr sz="1000" spc="-10" dirty="0">
                <a:latin typeface="Calibri"/>
                <a:cs typeface="Calibri"/>
              </a:rPr>
              <a:t>2</a:t>
            </a:r>
            <a:r>
              <a:rPr sz="1000" spc="-5" dirty="0">
                <a:latin typeface="Calibri"/>
                <a:cs typeface="Calibri"/>
              </a:rPr>
              <a:t>9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5" dirty="0">
                <a:latin typeface="Calibri"/>
                <a:cs typeface="Calibri"/>
              </a:rPr>
              <a:t>9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10" dirty="0">
                <a:latin typeface="Calibri"/>
                <a:cs typeface="Calibri"/>
              </a:rPr>
              <a:t>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6" name="object 1206">
            <a:extLst>
              <a:ext uri="{FF2B5EF4-FFF2-40B4-BE49-F238E27FC236}">
                <a16:creationId xmlns:a16="http://schemas.microsoft.com/office/drawing/2014/main" id="{7F8CCF30-7802-46EE-B491-EC3011587F81}"/>
              </a:ext>
            </a:extLst>
          </p:cNvPr>
          <p:cNvSpPr txBox="1"/>
          <p:nvPr/>
        </p:nvSpPr>
        <p:spPr>
          <a:xfrm>
            <a:off x="10545763" y="3849688"/>
            <a:ext cx="222250" cy="330200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60325" indent="-476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000"/>
              <a:t>Day  29</a:t>
            </a:r>
          </a:p>
        </p:txBody>
      </p:sp>
      <p:sp>
        <p:nvSpPr>
          <p:cNvPr id="1207" name="object 1207">
            <a:extLst>
              <a:ext uri="{FF2B5EF4-FFF2-40B4-BE49-F238E27FC236}">
                <a16:creationId xmlns:a16="http://schemas.microsoft.com/office/drawing/2014/main" id="{CBEAF1D7-0BEA-4A4E-8D04-6FFCD6F152FB}"/>
              </a:ext>
            </a:extLst>
          </p:cNvPr>
          <p:cNvSpPr txBox="1"/>
          <p:nvPr/>
        </p:nvSpPr>
        <p:spPr>
          <a:xfrm>
            <a:off x="9110663" y="3925888"/>
            <a:ext cx="126841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8100">
              <a:spcBef>
                <a:spcPts val="95"/>
              </a:spcBef>
              <a:tabLst>
                <a:tab pos="60769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15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22 </a:t>
            </a:r>
            <a:r>
              <a:rPr sz="1500" spc="-15" baseline="33333" dirty="0">
                <a:latin typeface="Calibri"/>
                <a:cs typeface="Calibri"/>
              </a:rPr>
              <a:t>Day</a:t>
            </a:r>
            <a:endParaRPr sz="1500" baseline="33333">
              <a:latin typeface="Calibri"/>
              <a:cs typeface="Calibri"/>
            </a:endParaRPr>
          </a:p>
        </p:txBody>
      </p:sp>
      <p:sp>
        <p:nvSpPr>
          <p:cNvPr id="1208" name="object 1208">
            <a:extLst>
              <a:ext uri="{FF2B5EF4-FFF2-40B4-BE49-F238E27FC236}">
                <a16:creationId xmlns:a16="http://schemas.microsoft.com/office/drawing/2014/main" id="{94695E49-E6FA-44DB-B86E-E1D673C6EC6A}"/>
              </a:ext>
            </a:extLst>
          </p:cNvPr>
          <p:cNvSpPr txBox="1"/>
          <p:nvPr/>
        </p:nvSpPr>
        <p:spPr>
          <a:xfrm>
            <a:off x="10167938" y="4002088"/>
            <a:ext cx="15398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23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240" name="object 1209">
            <a:extLst>
              <a:ext uri="{FF2B5EF4-FFF2-40B4-BE49-F238E27FC236}">
                <a16:creationId xmlns:a16="http://schemas.microsoft.com/office/drawing/2014/main" id="{DBD8185D-19E5-4266-B3BF-EA37AAB16849}"/>
              </a:ext>
            </a:extLst>
          </p:cNvPr>
          <p:cNvSpPr>
            <a:spLocks/>
          </p:cNvSpPr>
          <p:nvPr/>
        </p:nvSpPr>
        <p:spPr bwMode="auto">
          <a:xfrm>
            <a:off x="7593013" y="3924300"/>
            <a:ext cx="747712" cy="25400"/>
          </a:xfrm>
          <a:custGeom>
            <a:avLst/>
            <a:gdLst>
              <a:gd name="T0" fmla="*/ 748283 w 748665"/>
              <a:gd name="T1" fmla="*/ 0 h 26035"/>
              <a:gd name="T2" fmla="*/ 748283 w 748665"/>
              <a:gd name="T3" fmla="*/ 25907 h 26035"/>
              <a:gd name="T4" fmla="*/ 0 w 748665"/>
              <a:gd name="T5" fmla="*/ 25907 h 26035"/>
              <a:gd name="T6" fmla="*/ 0 w 748665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8665" h="26035">
                <a:moveTo>
                  <a:pt x="748283" y="0"/>
                </a:moveTo>
                <a:lnTo>
                  <a:pt x="748283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41" name="object 1210">
            <a:extLst>
              <a:ext uri="{FF2B5EF4-FFF2-40B4-BE49-F238E27FC236}">
                <a16:creationId xmlns:a16="http://schemas.microsoft.com/office/drawing/2014/main" id="{FDAF31E0-AB85-43F2-8FC6-0ED82A7ACE62}"/>
              </a:ext>
            </a:extLst>
          </p:cNvPr>
          <p:cNvSpPr>
            <a:spLocks/>
          </p:cNvSpPr>
          <p:nvPr/>
        </p:nvSpPr>
        <p:spPr bwMode="auto">
          <a:xfrm>
            <a:off x="9167813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5907 h 26035"/>
              <a:gd name="T4" fmla="*/ 0 w 304800"/>
              <a:gd name="T5" fmla="*/ 25907 h 26035"/>
              <a:gd name="T6" fmla="*/ 0 w 30480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42" name="object 1211">
            <a:extLst>
              <a:ext uri="{FF2B5EF4-FFF2-40B4-BE49-F238E27FC236}">
                <a16:creationId xmlns:a16="http://schemas.microsoft.com/office/drawing/2014/main" id="{08A86350-D790-4A97-AA92-09BD5CF83B4A}"/>
              </a:ext>
            </a:extLst>
          </p:cNvPr>
          <p:cNvSpPr>
            <a:spLocks/>
          </p:cNvSpPr>
          <p:nvPr/>
        </p:nvSpPr>
        <p:spPr bwMode="auto">
          <a:xfrm>
            <a:off x="9742488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5907 h 26035"/>
              <a:gd name="T4" fmla="*/ 0 w 304800"/>
              <a:gd name="T5" fmla="*/ 25907 h 26035"/>
              <a:gd name="T6" fmla="*/ 0 w 30480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12" name="object 1212">
            <a:extLst>
              <a:ext uri="{FF2B5EF4-FFF2-40B4-BE49-F238E27FC236}">
                <a16:creationId xmlns:a16="http://schemas.microsoft.com/office/drawing/2014/main" id="{19B65143-C872-40CD-B8F3-988EAF67A5AC}"/>
              </a:ext>
            </a:extLst>
          </p:cNvPr>
          <p:cNvSpPr txBox="1"/>
          <p:nvPr/>
        </p:nvSpPr>
        <p:spPr>
          <a:xfrm>
            <a:off x="5819647" y="1798229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dirty="0">
                <a:latin typeface="Calibri"/>
                <a:cs typeface="Calibri"/>
              </a:rPr>
              <a:t>Median </a:t>
            </a:r>
            <a:r>
              <a:rPr sz="1200" spc="-5" dirty="0">
                <a:latin typeface="Calibri"/>
                <a:cs typeface="Calibri"/>
              </a:rPr>
              <a:t>fold </a:t>
            </a:r>
            <a:r>
              <a:rPr sz="1200" dirty="0">
                <a:latin typeface="Calibri"/>
                <a:cs typeface="Calibri"/>
              </a:rPr>
              <a:t>change </a:t>
            </a:r>
            <a:r>
              <a:rPr sz="1200" spc="-5" dirty="0">
                <a:latin typeface="Calibri"/>
                <a:cs typeface="Calibri"/>
              </a:rPr>
              <a:t>(Q1,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3" name="object 1213">
            <a:extLst>
              <a:ext uri="{FF2B5EF4-FFF2-40B4-BE49-F238E27FC236}">
                <a16:creationId xmlns:a16="http://schemas.microsoft.com/office/drawing/2014/main" id="{999EBEA7-B1ED-4BB6-AC30-874565F52479}"/>
              </a:ext>
            </a:extLst>
          </p:cNvPr>
          <p:cNvSpPr txBox="1"/>
          <p:nvPr/>
        </p:nvSpPr>
        <p:spPr>
          <a:xfrm>
            <a:off x="8045450" y="4181475"/>
            <a:ext cx="332898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spc="-15" dirty="0">
                <a:latin typeface="Calibri"/>
                <a:cs typeface="Calibri"/>
              </a:rPr>
              <a:t>Reyes </a:t>
            </a:r>
            <a:r>
              <a:rPr sz="1200" dirty="0">
                <a:latin typeface="Calibri"/>
                <a:cs typeface="Calibri"/>
              </a:rPr>
              <a:t>M,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AASLD </a:t>
            </a:r>
            <a:r>
              <a:rPr sz="1200" dirty="0">
                <a:latin typeface="Calibri"/>
                <a:cs typeface="Calibri"/>
              </a:rPr>
              <a:t>2018, </a:t>
            </a:r>
            <a:r>
              <a:rPr sz="1200" spc="-5" dirty="0">
                <a:latin typeface="Calibri"/>
                <a:cs typeface="Calibri"/>
              </a:rPr>
              <a:t>San </a:t>
            </a:r>
            <a:r>
              <a:rPr sz="1200" spc="-10" dirty="0">
                <a:latin typeface="Calibri"/>
                <a:cs typeface="Calibri"/>
              </a:rPr>
              <a:t>Francisco, </a:t>
            </a:r>
            <a:r>
              <a:rPr sz="1200" spc="-5" dirty="0">
                <a:latin typeface="Calibri"/>
                <a:cs typeface="Calibri"/>
              </a:rPr>
              <a:t>USA.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#390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4" name="object 1214">
            <a:extLst>
              <a:ext uri="{FF2B5EF4-FFF2-40B4-BE49-F238E27FC236}">
                <a16:creationId xmlns:a16="http://schemas.microsoft.com/office/drawing/2014/main" id="{B8206142-5B8D-4EC9-8AA3-BD0BA6D6FDD3}"/>
              </a:ext>
            </a:extLst>
          </p:cNvPr>
          <p:cNvSpPr txBox="1"/>
          <p:nvPr/>
        </p:nvSpPr>
        <p:spPr>
          <a:xfrm>
            <a:off x="8045450" y="4337050"/>
            <a:ext cx="343693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dirty="0">
                <a:latin typeface="Calibri"/>
                <a:cs typeface="Calibri"/>
              </a:rPr>
              <a:t>Khanam </a:t>
            </a:r>
            <a:r>
              <a:rPr sz="1200" spc="5" dirty="0">
                <a:latin typeface="Calibri"/>
                <a:cs typeface="Calibri"/>
              </a:rPr>
              <a:t>A,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AASLD </a:t>
            </a:r>
            <a:r>
              <a:rPr sz="1200" dirty="0">
                <a:latin typeface="Calibri"/>
                <a:cs typeface="Calibri"/>
              </a:rPr>
              <a:t>2018, </a:t>
            </a:r>
            <a:r>
              <a:rPr sz="1200" spc="-5" dirty="0">
                <a:latin typeface="Calibri"/>
                <a:cs typeface="Calibri"/>
              </a:rPr>
              <a:t>San </a:t>
            </a:r>
            <a:r>
              <a:rPr sz="1200" spc="-10" dirty="0">
                <a:latin typeface="Calibri"/>
                <a:cs typeface="Calibri"/>
              </a:rPr>
              <a:t>Francisco, </a:t>
            </a:r>
            <a:r>
              <a:rPr sz="1200" spc="-5" dirty="0">
                <a:latin typeface="Calibri"/>
                <a:cs typeface="Calibri"/>
              </a:rPr>
              <a:t>USA. </a:t>
            </a:r>
            <a:r>
              <a:rPr sz="1200" dirty="0">
                <a:latin typeface="Calibri"/>
                <a:cs typeface="Calibri"/>
              </a:rPr>
              <a:t>#550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5" name="object 1215">
            <a:extLst>
              <a:ext uri="{FF2B5EF4-FFF2-40B4-BE49-F238E27FC236}">
                <a16:creationId xmlns:a16="http://schemas.microsoft.com/office/drawing/2014/main" id="{E41BAD4A-2DF1-4172-B106-6384E9FEF8D1}"/>
              </a:ext>
            </a:extLst>
          </p:cNvPr>
          <p:cNvSpPr txBox="1"/>
          <p:nvPr/>
        </p:nvSpPr>
        <p:spPr>
          <a:xfrm>
            <a:off x="8045450" y="4492625"/>
            <a:ext cx="324008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dirty="0">
                <a:latin typeface="Calibri"/>
                <a:cs typeface="Calibri"/>
              </a:rPr>
              <a:t>Amin AE,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EASL </a:t>
            </a:r>
            <a:r>
              <a:rPr sz="1200" dirty="0">
                <a:latin typeface="Calibri"/>
                <a:cs typeface="Calibri"/>
              </a:rPr>
              <a:t>2019, Vienna, </a:t>
            </a:r>
            <a:r>
              <a:rPr sz="1200" spc="-5" dirty="0">
                <a:latin typeface="Calibri"/>
                <a:cs typeface="Calibri"/>
              </a:rPr>
              <a:t>Austria.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#FRI-132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6" name="object 1216">
            <a:extLst>
              <a:ext uri="{FF2B5EF4-FFF2-40B4-BE49-F238E27FC236}">
                <a16:creationId xmlns:a16="http://schemas.microsoft.com/office/drawing/2014/main" id="{F1DB244E-D18E-4C02-B6B6-8BCF8003B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6938" y="47625"/>
            <a:ext cx="5116512" cy="6905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TLR-8 agonist GS-9688</a:t>
            </a:r>
          </a:p>
        </p:txBody>
      </p:sp>
      <p:sp>
        <p:nvSpPr>
          <p:cNvPr id="1217" name="object 1217">
            <a:extLst>
              <a:ext uri="{FF2B5EF4-FFF2-40B4-BE49-F238E27FC236}">
                <a16:creationId xmlns:a16="http://schemas.microsoft.com/office/drawing/2014/main" id="{B702A6D7-66C4-4FD7-9AF3-BA9E42CF03C9}"/>
              </a:ext>
            </a:extLst>
          </p:cNvPr>
          <p:cNvSpPr txBox="1"/>
          <p:nvPr/>
        </p:nvSpPr>
        <p:spPr>
          <a:xfrm>
            <a:off x="751681" y="609813"/>
            <a:ext cx="9204325" cy="45085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67665" indent="-355600">
              <a:spcBef>
                <a:spcPts val="95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800" spc="-10" dirty="0">
                <a:latin typeface="Calibri"/>
                <a:cs typeface="Calibri"/>
              </a:rPr>
              <a:t>EASL </a:t>
            </a:r>
            <a:r>
              <a:rPr sz="2800" spc="-5" dirty="0">
                <a:latin typeface="Calibri"/>
                <a:cs typeface="Calibri"/>
              </a:rPr>
              <a:t>2019: Phase 1b: 4 weekly </a:t>
            </a:r>
            <a:r>
              <a:rPr sz="2800" spc="-10" dirty="0">
                <a:latin typeface="Calibri"/>
                <a:cs typeface="Calibri"/>
              </a:rPr>
              <a:t>doses </a:t>
            </a:r>
            <a:r>
              <a:rPr sz="2800" spc="-5" dirty="0">
                <a:latin typeface="Calibri"/>
                <a:cs typeface="Calibri"/>
              </a:rPr>
              <a:t>in NUC </a:t>
            </a:r>
            <a:r>
              <a:rPr sz="2800" spc="-10" dirty="0">
                <a:latin typeface="Calibri"/>
                <a:cs typeface="Calibri"/>
              </a:rPr>
              <a:t>suppressed</a:t>
            </a:r>
            <a:r>
              <a:rPr sz="2800" spc="2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CHB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218" name="object 1218">
            <a:extLst>
              <a:ext uri="{FF2B5EF4-FFF2-40B4-BE49-F238E27FC236}">
                <a16:creationId xmlns:a16="http://schemas.microsoft.com/office/drawing/2014/main" id="{5A18CE60-A0F9-4ABE-864F-14D2D8C7FB84}"/>
              </a:ext>
            </a:extLst>
          </p:cNvPr>
          <p:cNvSpPr txBox="1"/>
          <p:nvPr/>
        </p:nvSpPr>
        <p:spPr>
          <a:xfrm>
            <a:off x="1190625" y="1358900"/>
            <a:ext cx="3081338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spc="-5" dirty="0">
                <a:latin typeface="Calibri"/>
                <a:cs typeface="Calibri"/>
              </a:rPr>
              <a:t>Serum IL-12p40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changes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19" name="object 1219">
            <a:extLst>
              <a:ext uri="{FF2B5EF4-FFF2-40B4-BE49-F238E27FC236}">
                <a16:creationId xmlns:a16="http://schemas.microsoft.com/office/drawing/2014/main" id="{46E69B06-24CB-4C7E-B060-CC5817481531}"/>
              </a:ext>
            </a:extLst>
          </p:cNvPr>
          <p:cNvSpPr txBox="1"/>
          <p:nvPr/>
        </p:nvSpPr>
        <p:spPr>
          <a:xfrm>
            <a:off x="4919663" y="1358900"/>
            <a:ext cx="909637" cy="12271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lnSpc>
                <a:spcPts val="2680"/>
              </a:lnSpc>
              <a:spcBef>
                <a:spcPts val="100"/>
              </a:spcBef>
              <a:defRPr/>
            </a:pPr>
            <a:r>
              <a:rPr sz="2400" b="1" u="heavy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20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endParaRPr sz="2400">
              <a:latin typeface="Calibri"/>
              <a:cs typeface="Calibri"/>
            </a:endParaRPr>
          </a:p>
          <a:p>
            <a:pPr marL="188595">
              <a:lnSpc>
                <a:spcPts val="580"/>
              </a:lnSpc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1 </a:t>
            </a:r>
            <a:r>
              <a:rPr sz="650" spc="-30" dirty="0">
                <a:latin typeface="Arial"/>
                <a:cs typeface="Arial"/>
              </a:rPr>
              <a:t>(1.5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2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0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5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4)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4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Cohorts 1-2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5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45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4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</p:txBody>
      </p:sp>
      <p:sp>
        <p:nvSpPr>
          <p:cNvPr id="1220" name="object 1220">
            <a:extLst>
              <a:ext uri="{FF2B5EF4-FFF2-40B4-BE49-F238E27FC236}">
                <a16:creationId xmlns:a16="http://schemas.microsoft.com/office/drawing/2014/main" id="{B1A6A603-2374-49A7-8B64-3F0FED40E029}"/>
              </a:ext>
            </a:extLst>
          </p:cNvPr>
          <p:cNvSpPr txBox="1"/>
          <p:nvPr/>
        </p:nvSpPr>
        <p:spPr>
          <a:xfrm>
            <a:off x="6594475" y="1344613"/>
            <a:ext cx="2657475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spc="-5" dirty="0">
                <a:latin typeface="Calibri"/>
                <a:cs typeface="Calibri"/>
              </a:rPr>
              <a:t>Serum </a:t>
            </a:r>
            <a:r>
              <a:rPr sz="2400" b="1" dirty="0">
                <a:latin typeface="Calibri"/>
                <a:cs typeface="Calibri"/>
              </a:rPr>
              <a:t>IL-RA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changes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21" name="object 1221">
            <a:extLst>
              <a:ext uri="{FF2B5EF4-FFF2-40B4-BE49-F238E27FC236}">
                <a16:creationId xmlns:a16="http://schemas.microsoft.com/office/drawing/2014/main" id="{B01F144F-CD20-45A5-B1AA-C049CE041F16}"/>
              </a:ext>
            </a:extLst>
          </p:cNvPr>
          <p:cNvSpPr txBox="1"/>
          <p:nvPr/>
        </p:nvSpPr>
        <p:spPr>
          <a:xfrm>
            <a:off x="10175875" y="1344613"/>
            <a:ext cx="871538" cy="12985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  <a:defRPr/>
            </a:pPr>
            <a:r>
              <a:rPr sz="2400" b="1" u="heavy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60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endParaRPr sz="2400">
              <a:latin typeface="Calibri"/>
              <a:cs typeface="Calibri"/>
            </a:endParaRPr>
          </a:p>
          <a:p>
            <a:pPr marL="180975">
              <a:lnSpc>
                <a:spcPts val="635"/>
              </a:lnSpc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1 </a:t>
            </a:r>
            <a:r>
              <a:rPr sz="650" spc="-40" dirty="0">
                <a:latin typeface="Arial"/>
                <a:cs typeface="Arial"/>
              </a:rPr>
              <a:t>(1.5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0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2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5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4)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4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45" dirty="0">
                <a:latin typeface="Arial"/>
                <a:cs typeface="Arial"/>
              </a:rPr>
              <a:t>Cohorts 1-2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50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4"/>
              </a:spcBef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5</a:t>
            </a:r>
            <a:r>
              <a:rPr sz="650" spc="-50" dirty="0">
                <a:latin typeface="Arial"/>
                <a:cs typeface="Arial"/>
              </a:rPr>
              <a:t> Placebo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00"/>
              </a:spcBef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4</a:t>
            </a:r>
            <a:r>
              <a:rPr sz="650" spc="-50" dirty="0">
                <a:latin typeface="Arial"/>
                <a:cs typeface="Arial"/>
              </a:rPr>
              <a:t> Placebo</a:t>
            </a:r>
            <a:endParaRPr sz="650">
              <a:latin typeface="Arial"/>
              <a:cs typeface="Arial"/>
            </a:endParaRPr>
          </a:p>
        </p:txBody>
      </p:sp>
      <p:sp>
        <p:nvSpPr>
          <p:cNvPr id="1222" name="object 1222">
            <a:extLst>
              <a:ext uri="{FF2B5EF4-FFF2-40B4-BE49-F238E27FC236}">
                <a16:creationId xmlns:a16="http://schemas.microsoft.com/office/drawing/2014/main" id="{5959385B-7640-4D6A-9F79-D9A32AF63D3E}"/>
              </a:ext>
            </a:extLst>
          </p:cNvPr>
          <p:cNvSpPr txBox="1"/>
          <p:nvPr/>
        </p:nvSpPr>
        <p:spPr>
          <a:xfrm>
            <a:off x="504825" y="4903788"/>
            <a:ext cx="11510963" cy="1444625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67665" indent="-355600">
              <a:lnSpc>
                <a:spcPts val="3229"/>
              </a:lnSpc>
              <a:spcBef>
                <a:spcPts val="95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800" spc="-5" dirty="0">
                <a:latin typeface="Calibri"/>
                <a:cs typeface="Calibri"/>
              </a:rPr>
              <a:t>At this meeting, results of Phase II </a:t>
            </a:r>
            <a:r>
              <a:rPr sz="2800" spc="-10" dirty="0">
                <a:latin typeface="Calibri"/>
                <a:cs typeface="Calibri"/>
              </a:rPr>
              <a:t>study </a:t>
            </a:r>
            <a:r>
              <a:rPr sz="2800" spc="-5" dirty="0">
                <a:latin typeface="Calibri"/>
                <a:cs typeface="Calibri"/>
              </a:rPr>
              <a:t>in NUC </a:t>
            </a:r>
            <a:r>
              <a:rPr sz="2800" spc="-10" dirty="0">
                <a:latin typeface="Calibri"/>
                <a:cs typeface="Calibri"/>
              </a:rPr>
              <a:t>suppressed </a:t>
            </a:r>
            <a:r>
              <a:rPr sz="2800" spc="-5" dirty="0">
                <a:latin typeface="Calibri"/>
                <a:cs typeface="Calibri"/>
              </a:rPr>
              <a:t>CHB (Gane</a:t>
            </a:r>
            <a:r>
              <a:rPr sz="2800" spc="2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#697)</a:t>
            </a:r>
            <a:endParaRPr sz="2800">
              <a:latin typeface="Calibri"/>
              <a:cs typeface="Calibri"/>
            </a:endParaRPr>
          </a:p>
          <a:p>
            <a:pPr marL="824865" lvl="1" indent="-355600">
              <a:lnSpc>
                <a:spcPts val="2605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dirty="0">
                <a:latin typeface="Calibri"/>
                <a:cs typeface="Calibri"/>
              </a:rPr>
              <a:t>24 </a:t>
            </a:r>
            <a:r>
              <a:rPr sz="2400" spc="-5" dirty="0">
                <a:latin typeface="Calibri"/>
                <a:cs typeface="Calibri"/>
              </a:rPr>
              <a:t>HBeAg pos </a:t>
            </a:r>
            <a:r>
              <a:rPr sz="2400" dirty="0">
                <a:latin typeface="Calibri"/>
                <a:cs typeface="Calibri"/>
              </a:rPr>
              <a:t>and 24 </a:t>
            </a:r>
            <a:r>
              <a:rPr sz="2400" spc="-5" dirty="0">
                <a:latin typeface="Calibri"/>
                <a:cs typeface="Calibri"/>
              </a:rPr>
              <a:t>HBeAg neg </a:t>
            </a:r>
            <a:r>
              <a:rPr sz="2400" dirty="0">
                <a:latin typeface="Calibri"/>
                <a:cs typeface="Calibri"/>
              </a:rPr>
              <a:t>CHB </a:t>
            </a:r>
            <a:r>
              <a:rPr sz="2400" spc="-5" dirty="0">
                <a:latin typeface="Calibri"/>
                <a:cs typeface="Calibri"/>
              </a:rPr>
              <a:t>patients </a:t>
            </a:r>
            <a:r>
              <a:rPr sz="2400" spc="-10" dirty="0">
                <a:latin typeface="Calibri"/>
                <a:cs typeface="Calibri"/>
              </a:rPr>
              <a:t>on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NUCs</a:t>
            </a:r>
            <a:endParaRPr sz="2400">
              <a:latin typeface="Calibri"/>
              <a:cs typeface="Calibri"/>
            </a:endParaRPr>
          </a:p>
          <a:p>
            <a:pPr marL="824865" lvl="1" indent="-355600">
              <a:lnSpc>
                <a:spcPts val="2590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Safe </a:t>
            </a:r>
            <a:r>
              <a:rPr sz="2400" dirty="0">
                <a:latin typeface="Calibri"/>
                <a:cs typeface="Calibri"/>
              </a:rPr>
              <a:t>and well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tolerated</a:t>
            </a:r>
            <a:endParaRPr sz="2400">
              <a:latin typeface="Calibri"/>
              <a:cs typeface="Calibri"/>
            </a:endParaRPr>
          </a:p>
          <a:p>
            <a:pPr marL="824865" lvl="1" indent="-355600">
              <a:lnSpc>
                <a:spcPts val="2735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HBsAg loss (Week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24)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54" name="object 1224">
            <a:extLst>
              <a:ext uri="{FF2B5EF4-FFF2-40B4-BE49-F238E27FC236}">
                <a16:creationId xmlns:a16="http://schemas.microsoft.com/office/drawing/2014/main" id="{41A1DFE4-78B8-4B2C-B779-7A2240F7AB44}"/>
              </a:ext>
            </a:extLst>
          </p:cNvPr>
          <p:cNvSpPr>
            <a:spLocks/>
          </p:cNvSpPr>
          <p:nvPr/>
        </p:nvSpPr>
        <p:spPr bwMode="auto">
          <a:xfrm>
            <a:off x="3084513" y="3257550"/>
            <a:ext cx="6197600" cy="1466850"/>
          </a:xfrm>
          <a:custGeom>
            <a:avLst/>
            <a:gdLst>
              <a:gd name="T0" fmla="*/ 5953759 w 6198234"/>
              <a:gd name="T1" fmla="*/ 0 h 1466214"/>
              <a:gd name="T2" fmla="*/ 244348 w 6198234"/>
              <a:gd name="T3" fmla="*/ 0 h 1466214"/>
              <a:gd name="T4" fmla="*/ 195088 w 6198234"/>
              <a:gd name="T5" fmla="*/ 4962 h 1466214"/>
              <a:gd name="T6" fmla="*/ 149215 w 6198234"/>
              <a:gd name="T7" fmla="*/ 19194 h 1466214"/>
              <a:gd name="T8" fmla="*/ 107708 w 6198234"/>
              <a:gd name="T9" fmla="*/ 41717 h 1466214"/>
              <a:gd name="T10" fmla="*/ 71548 w 6198234"/>
              <a:gd name="T11" fmla="*/ 71548 h 1466214"/>
              <a:gd name="T12" fmla="*/ 41717 w 6198234"/>
              <a:gd name="T13" fmla="*/ 107708 h 1466214"/>
              <a:gd name="T14" fmla="*/ 19194 w 6198234"/>
              <a:gd name="T15" fmla="*/ 149215 h 1466214"/>
              <a:gd name="T16" fmla="*/ 4962 w 6198234"/>
              <a:gd name="T17" fmla="*/ 195088 h 1466214"/>
              <a:gd name="T18" fmla="*/ 0 w 6198234"/>
              <a:gd name="T19" fmla="*/ 244348 h 1466214"/>
              <a:gd name="T20" fmla="*/ 0 w 6198234"/>
              <a:gd name="T21" fmla="*/ 1221739 h 1466214"/>
              <a:gd name="T22" fmla="*/ 4962 w 6198234"/>
              <a:gd name="T23" fmla="*/ 1270999 h 1466214"/>
              <a:gd name="T24" fmla="*/ 19194 w 6198234"/>
              <a:gd name="T25" fmla="*/ 1316872 h 1466214"/>
              <a:gd name="T26" fmla="*/ 41717 w 6198234"/>
              <a:gd name="T27" fmla="*/ 1358379 h 1466214"/>
              <a:gd name="T28" fmla="*/ 71548 w 6198234"/>
              <a:gd name="T29" fmla="*/ 1394539 h 1466214"/>
              <a:gd name="T30" fmla="*/ 107708 w 6198234"/>
              <a:gd name="T31" fmla="*/ 1424370 h 1466214"/>
              <a:gd name="T32" fmla="*/ 149215 w 6198234"/>
              <a:gd name="T33" fmla="*/ 1446893 h 1466214"/>
              <a:gd name="T34" fmla="*/ 195088 w 6198234"/>
              <a:gd name="T35" fmla="*/ 1461125 h 1466214"/>
              <a:gd name="T36" fmla="*/ 244348 w 6198234"/>
              <a:gd name="T37" fmla="*/ 1466088 h 1466214"/>
              <a:gd name="T38" fmla="*/ 5953759 w 6198234"/>
              <a:gd name="T39" fmla="*/ 1466088 h 1466214"/>
              <a:gd name="T40" fmla="*/ 6003019 w 6198234"/>
              <a:gd name="T41" fmla="*/ 1461125 h 1466214"/>
              <a:gd name="T42" fmla="*/ 6048892 w 6198234"/>
              <a:gd name="T43" fmla="*/ 1446893 h 1466214"/>
              <a:gd name="T44" fmla="*/ 6090399 w 6198234"/>
              <a:gd name="T45" fmla="*/ 1424370 h 1466214"/>
              <a:gd name="T46" fmla="*/ 6126559 w 6198234"/>
              <a:gd name="T47" fmla="*/ 1394539 h 1466214"/>
              <a:gd name="T48" fmla="*/ 6156390 w 6198234"/>
              <a:gd name="T49" fmla="*/ 1358379 h 1466214"/>
              <a:gd name="T50" fmla="*/ 6178913 w 6198234"/>
              <a:gd name="T51" fmla="*/ 1316872 h 1466214"/>
              <a:gd name="T52" fmla="*/ 6193145 w 6198234"/>
              <a:gd name="T53" fmla="*/ 1270999 h 1466214"/>
              <a:gd name="T54" fmla="*/ 6198108 w 6198234"/>
              <a:gd name="T55" fmla="*/ 1221739 h 1466214"/>
              <a:gd name="T56" fmla="*/ 6198108 w 6198234"/>
              <a:gd name="T57" fmla="*/ 244348 h 1466214"/>
              <a:gd name="T58" fmla="*/ 6193145 w 6198234"/>
              <a:gd name="T59" fmla="*/ 195088 h 1466214"/>
              <a:gd name="T60" fmla="*/ 6178913 w 6198234"/>
              <a:gd name="T61" fmla="*/ 149215 h 1466214"/>
              <a:gd name="T62" fmla="*/ 6156390 w 6198234"/>
              <a:gd name="T63" fmla="*/ 107708 h 1466214"/>
              <a:gd name="T64" fmla="*/ 6126559 w 6198234"/>
              <a:gd name="T65" fmla="*/ 71548 h 1466214"/>
              <a:gd name="T66" fmla="*/ 6090399 w 6198234"/>
              <a:gd name="T67" fmla="*/ 41717 h 1466214"/>
              <a:gd name="T68" fmla="*/ 6048892 w 6198234"/>
              <a:gd name="T69" fmla="*/ 19194 h 1466214"/>
              <a:gd name="T70" fmla="*/ 6003019 w 6198234"/>
              <a:gd name="T71" fmla="*/ 4962 h 1466214"/>
              <a:gd name="T72" fmla="*/ 5953759 w 6198234"/>
              <a:gd name="T73" fmla="*/ 0 h 1466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198234" h="1466214">
                <a:moveTo>
                  <a:pt x="5953759" y="0"/>
                </a:moveTo>
                <a:lnTo>
                  <a:pt x="244348" y="0"/>
                </a:lnTo>
                <a:lnTo>
                  <a:pt x="195088" y="4962"/>
                </a:lnTo>
                <a:lnTo>
                  <a:pt x="149215" y="19194"/>
                </a:lnTo>
                <a:lnTo>
                  <a:pt x="107708" y="41717"/>
                </a:lnTo>
                <a:lnTo>
                  <a:pt x="71548" y="71548"/>
                </a:lnTo>
                <a:lnTo>
                  <a:pt x="41717" y="107708"/>
                </a:lnTo>
                <a:lnTo>
                  <a:pt x="19194" y="149215"/>
                </a:lnTo>
                <a:lnTo>
                  <a:pt x="4962" y="195088"/>
                </a:lnTo>
                <a:lnTo>
                  <a:pt x="0" y="244348"/>
                </a:lnTo>
                <a:lnTo>
                  <a:pt x="0" y="1221739"/>
                </a:lnTo>
                <a:lnTo>
                  <a:pt x="4962" y="1270999"/>
                </a:lnTo>
                <a:lnTo>
                  <a:pt x="19194" y="1316872"/>
                </a:lnTo>
                <a:lnTo>
                  <a:pt x="41717" y="1358379"/>
                </a:lnTo>
                <a:lnTo>
                  <a:pt x="71548" y="1394539"/>
                </a:lnTo>
                <a:lnTo>
                  <a:pt x="107708" y="1424370"/>
                </a:lnTo>
                <a:lnTo>
                  <a:pt x="149215" y="1446893"/>
                </a:lnTo>
                <a:lnTo>
                  <a:pt x="195088" y="1461125"/>
                </a:lnTo>
                <a:lnTo>
                  <a:pt x="244348" y="1466088"/>
                </a:lnTo>
                <a:lnTo>
                  <a:pt x="5953759" y="1466088"/>
                </a:lnTo>
                <a:lnTo>
                  <a:pt x="6003019" y="1461125"/>
                </a:lnTo>
                <a:lnTo>
                  <a:pt x="6048892" y="1446893"/>
                </a:lnTo>
                <a:lnTo>
                  <a:pt x="6090399" y="1424370"/>
                </a:lnTo>
                <a:lnTo>
                  <a:pt x="6126559" y="1394539"/>
                </a:lnTo>
                <a:lnTo>
                  <a:pt x="6156390" y="1358379"/>
                </a:lnTo>
                <a:lnTo>
                  <a:pt x="6178913" y="1316872"/>
                </a:lnTo>
                <a:lnTo>
                  <a:pt x="6193145" y="1270999"/>
                </a:lnTo>
                <a:lnTo>
                  <a:pt x="6198108" y="1221739"/>
                </a:lnTo>
                <a:lnTo>
                  <a:pt x="6198108" y="244348"/>
                </a:lnTo>
                <a:lnTo>
                  <a:pt x="6193145" y="195088"/>
                </a:lnTo>
                <a:lnTo>
                  <a:pt x="6178913" y="149215"/>
                </a:lnTo>
                <a:lnTo>
                  <a:pt x="6156390" y="107708"/>
                </a:lnTo>
                <a:lnTo>
                  <a:pt x="6126559" y="71548"/>
                </a:lnTo>
                <a:lnTo>
                  <a:pt x="6090399" y="41717"/>
                </a:lnTo>
                <a:lnTo>
                  <a:pt x="6048892" y="19194"/>
                </a:lnTo>
                <a:lnTo>
                  <a:pt x="6003019" y="4962"/>
                </a:lnTo>
                <a:lnTo>
                  <a:pt x="5953759" y="0"/>
                </a:lnTo>
                <a:close/>
              </a:path>
            </a:pathLst>
          </a:custGeom>
          <a:solidFill>
            <a:srgbClr val="00AFE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55" name="object 1225">
            <a:extLst>
              <a:ext uri="{FF2B5EF4-FFF2-40B4-BE49-F238E27FC236}">
                <a16:creationId xmlns:a16="http://schemas.microsoft.com/office/drawing/2014/main" id="{01527912-DCF1-4AE2-9547-D4B253901E20}"/>
              </a:ext>
            </a:extLst>
          </p:cNvPr>
          <p:cNvSpPr>
            <a:spLocks/>
          </p:cNvSpPr>
          <p:nvPr/>
        </p:nvSpPr>
        <p:spPr bwMode="auto">
          <a:xfrm>
            <a:off x="3084513" y="3257550"/>
            <a:ext cx="6197600" cy="1466850"/>
          </a:xfrm>
          <a:custGeom>
            <a:avLst/>
            <a:gdLst>
              <a:gd name="T0" fmla="*/ 0 w 6198234"/>
              <a:gd name="T1" fmla="*/ 244348 h 1466214"/>
              <a:gd name="T2" fmla="*/ 4962 w 6198234"/>
              <a:gd name="T3" fmla="*/ 195088 h 1466214"/>
              <a:gd name="T4" fmla="*/ 19194 w 6198234"/>
              <a:gd name="T5" fmla="*/ 149215 h 1466214"/>
              <a:gd name="T6" fmla="*/ 41717 w 6198234"/>
              <a:gd name="T7" fmla="*/ 107708 h 1466214"/>
              <a:gd name="T8" fmla="*/ 71548 w 6198234"/>
              <a:gd name="T9" fmla="*/ 71548 h 1466214"/>
              <a:gd name="T10" fmla="*/ 107708 w 6198234"/>
              <a:gd name="T11" fmla="*/ 41717 h 1466214"/>
              <a:gd name="T12" fmla="*/ 149215 w 6198234"/>
              <a:gd name="T13" fmla="*/ 19194 h 1466214"/>
              <a:gd name="T14" fmla="*/ 195088 w 6198234"/>
              <a:gd name="T15" fmla="*/ 4962 h 1466214"/>
              <a:gd name="T16" fmla="*/ 244348 w 6198234"/>
              <a:gd name="T17" fmla="*/ 0 h 1466214"/>
              <a:gd name="T18" fmla="*/ 5953759 w 6198234"/>
              <a:gd name="T19" fmla="*/ 0 h 1466214"/>
              <a:gd name="T20" fmla="*/ 6003019 w 6198234"/>
              <a:gd name="T21" fmla="*/ 4962 h 1466214"/>
              <a:gd name="T22" fmla="*/ 6048892 w 6198234"/>
              <a:gd name="T23" fmla="*/ 19194 h 1466214"/>
              <a:gd name="T24" fmla="*/ 6090399 w 6198234"/>
              <a:gd name="T25" fmla="*/ 41717 h 1466214"/>
              <a:gd name="T26" fmla="*/ 6126559 w 6198234"/>
              <a:gd name="T27" fmla="*/ 71548 h 1466214"/>
              <a:gd name="T28" fmla="*/ 6156390 w 6198234"/>
              <a:gd name="T29" fmla="*/ 107708 h 1466214"/>
              <a:gd name="T30" fmla="*/ 6178913 w 6198234"/>
              <a:gd name="T31" fmla="*/ 149215 h 1466214"/>
              <a:gd name="T32" fmla="*/ 6193145 w 6198234"/>
              <a:gd name="T33" fmla="*/ 195088 h 1466214"/>
              <a:gd name="T34" fmla="*/ 6198108 w 6198234"/>
              <a:gd name="T35" fmla="*/ 244348 h 1466214"/>
              <a:gd name="T36" fmla="*/ 6198108 w 6198234"/>
              <a:gd name="T37" fmla="*/ 1221739 h 1466214"/>
              <a:gd name="T38" fmla="*/ 6193145 w 6198234"/>
              <a:gd name="T39" fmla="*/ 1270999 h 1466214"/>
              <a:gd name="T40" fmla="*/ 6178913 w 6198234"/>
              <a:gd name="T41" fmla="*/ 1316872 h 1466214"/>
              <a:gd name="T42" fmla="*/ 6156390 w 6198234"/>
              <a:gd name="T43" fmla="*/ 1358379 h 1466214"/>
              <a:gd name="T44" fmla="*/ 6126559 w 6198234"/>
              <a:gd name="T45" fmla="*/ 1394539 h 1466214"/>
              <a:gd name="T46" fmla="*/ 6090399 w 6198234"/>
              <a:gd name="T47" fmla="*/ 1424370 h 1466214"/>
              <a:gd name="T48" fmla="*/ 6048892 w 6198234"/>
              <a:gd name="T49" fmla="*/ 1446893 h 1466214"/>
              <a:gd name="T50" fmla="*/ 6003019 w 6198234"/>
              <a:gd name="T51" fmla="*/ 1461125 h 1466214"/>
              <a:gd name="T52" fmla="*/ 5953759 w 6198234"/>
              <a:gd name="T53" fmla="*/ 1466088 h 1466214"/>
              <a:gd name="T54" fmla="*/ 244348 w 6198234"/>
              <a:gd name="T55" fmla="*/ 1466088 h 1466214"/>
              <a:gd name="T56" fmla="*/ 195088 w 6198234"/>
              <a:gd name="T57" fmla="*/ 1461125 h 1466214"/>
              <a:gd name="T58" fmla="*/ 149215 w 6198234"/>
              <a:gd name="T59" fmla="*/ 1446893 h 1466214"/>
              <a:gd name="T60" fmla="*/ 107708 w 6198234"/>
              <a:gd name="T61" fmla="*/ 1424370 h 1466214"/>
              <a:gd name="T62" fmla="*/ 71548 w 6198234"/>
              <a:gd name="T63" fmla="*/ 1394539 h 1466214"/>
              <a:gd name="T64" fmla="*/ 41717 w 6198234"/>
              <a:gd name="T65" fmla="*/ 1358379 h 1466214"/>
              <a:gd name="T66" fmla="*/ 19194 w 6198234"/>
              <a:gd name="T67" fmla="*/ 1316872 h 1466214"/>
              <a:gd name="T68" fmla="*/ 4962 w 6198234"/>
              <a:gd name="T69" fmla="*/ 1270999 h 1466214"/>
              <a:gd name="T70" fmla="*/ 0 w 6198234"/>
              <a:gd name="T71" fmla="*/ 1221739 h 1466214"/>
              <a:gd name="T72" fmla="*/ 0 w 6198234"/>
              <a:gd name="T73" fmla="*/ 244348 h 1466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198234" h="1466214">
                <a:moveTo>
                  <a:pt x="0" y="244348"/>
                </a:moveTo>
                <a:lnTo>
                  <a:pt x="4962" y="195088"/>
                </a:lnTo>
                <a:lnTo>
                  <a:pt x="19194" y="149215"/>
                </a:lnTo>
                <a:lnTo>
                  <a:pt x="41717" y="107708"/>
                </a:lnTo>
                <a:lnTo>
                  <a:pt x="71548" y="71548"/>
                </a:lnTo>
                <a:lnTo>
                  <a:pt x="107708" y="41717"/>
                </a:lnTo>
                <a:lnTo>
                  <a:pt x="149215" y="19194"/>
                </a:lnTo>
                <a:lnTo>
                  <a:pt x="195088" y="4962"/>
                </a:lnTo>
                <a:lnTo>
                  <a:pt x="244348" y="0"/>
                </a:lnTo>
                <a:lnTo>
                  <a:pt x="5953759" y="0"/>
                </a:lnTo>
                <a:lnTo>
                  <a:pt x="6003019" y="4962"/>
                </a:lnTo>
                <a:lnTo>
                  <a:pt x="6048892" y="19194"/>
                </a:lnTo>
                <a:lnTo>
                  <a:pt x="6090399" y="41717"/>
                </a:lnTo>
                <a:lnTo>
                  <a:pt x="6126559" y="71548"/>
                </a:lnTo>
                <a:lnTo>
                  <a:pt x="6156390" y="107708"/>
                </a:lnTo>
                <a:lnTo>
                  <a:pt x="6178913" y="149215"/>
                </a:lnTo>
                <a:lnTo>
                  <a:pt x="6193145" y="195088"/>
                </a:lnTo>
                <a:lnTo>
                  <a:pt x="6198108" y="244348"/>
                </a:lnTo>
                <a:lnTo>
                  <a:pt x="6198108" y="1221739"/>
                </a:lnTo>
                <a:lnTo>
                  <a:pt x="6193145" y="1270999"/>
                </a:lnTo>
                <a:lnTo>
                  <a:pt x="6178913" y="1316872"/>
                </a:lnTo>
                <a:lnTo>
                  <a:pt x="6156390" y="1358379"/>
                </a:lnTo>
                <a:lnTo>
                  <a:pt x="6126559" y="1394539"/>
                </a:lnTo>
                <a:lnTo>
                  <a:pt x="6090399" y="1424370"/>
                </a:lnTo>
                <a:lnTo>
                  <a:pt x="6048892" y="1446893"/>
                </a:lnTo>
                <a:lnTo>
                  <a:pt x="6003019" y="1461125"/>
                </a:lnTo>
                <a:lnTo>
                  <a:pt x="5953759" y="1466088"/>
                </a:lnTo>
                <a:lnTo>
                  <a:pt x="244348" y="1466088"/>
                </a:lnTo>
                <a:lnTo>
                  <a:pt x="195088" y="1461125"/>
                </a:lnTo>
                <a:lnTo>
                  <a:pt x="149215" y="1446893"/>
                </a:lnTo>
                <a:lnTo>
                  <a:pt x="107708" y="1424370"/>
                </a:lnTo>
                <a:lnTo>
                  <a:pt x="71548" y="1394539"/>
                </a:lnTo>
                <a:lnTo>
                  <a:pt x="41717" y="1358379"/>
                </a:lnTo>
                <a:lnTo>
                  <a:pt x="19194" y="1316872"/>
                </a:lnTo>
                <a:lnTo>
                  <a:pt x="4962" y="1270999"/>
                </a:lnTo>
                <a:lnTo>
                  <a:pt x="0" y="1221739"/>
                </a:lnTo>
                <a:lnTo>
                  <a:pt x="0" y="244348"/>
                </a:lnTo>
                <a:close/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56" name="object 1226">
            <a:extLst>
              <a:ext uri="{FF2B5EF4-FFF2-40B4-BE49-F238E27FC236}">
                <a16:creationId xmlns:a16="http://schemas.microsoft.com/office/drawing/2014/main" id="{920D9211-8660-4316-9BC8-56D36D981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257550"/>
            <a:ext cx="515938" cy="628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7" name="object 1227">
            <a:extLst>
              <a:ext uri="{FF2B5EF4-FFF2-40B4-BE49-F238E27FC236}">
                <a16:creationId xmlns:a16="http://schemas.microsoft.com/office/drawing/2014/main" id="{3558F177-88F2-4EFC-9CCA-D5FD80E5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240088"/>
            <a:ext cx="1036637" cy="6778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8" name="object 1228">
            <a:extLst>
              <a:ext uri="{FF2B5EF4-FFF2-40B4-BE49-F238E27FC236}">
                <a16:creationId xmlns:a16="http://schemas.microsoft.com/office/drawing/2014/main" id="{F310C565-CDB7-4CA3-8A47-A6BF39DB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3240088"/>
            <a:ext cx="495300" cy="6778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9" name="object 1229">
            <a:extLst>
              <a:ext uri="{FF2B5EF4-FFF2-40B4-BE49-F238E27FC236}">
                <a16:creationId xmlns:a16="http://schemas.microsoft.com/office/drawing/2014/main" id="{2E4D5843-7C7E-4288-9F8F-A0AA50F3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3240088"/>
            <a:ext cx="4603750" cy="6778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" name="object 1230">
            <a:extLst>
              <a:ext uri="{FF2B5EF4-FFF2-40B4-BE49-F238E27FC236}">
                <a16:creationId xmlns:a16="http://schemas.microsoft.com/office/drawing/2014/main" id="{769AB839-2392-4906-B59D-0896F5EB0C0A}"/>
              </a:ext>
            </a:extLst>
          </p:cNvPr>
          <p:cNvSpPr txBox="1"/>
          <p:nvPr/>
        </p:nvSpPr>
        <p:spPr>
          <a:xfrm>
            <a:off x="3209925" y="3306763"/>
            <a:ext cx="5354638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93065" indent="-355600">
              <a:spcBef>
                <a:spcPts val="100"/>
              </a:spcBef>
              <a:buFont typeface="Wingdings"/>
              <a:buChar char="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-relate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w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b="1" spc="-7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50" spc="-82" baseline="39682" dirty="0">
                <a:latin typeface="Arial"/>
                <a:cs typeface="Arial"/>
              </a:rPr>
              <a:t>0</a:t>
            </a:r>
            <a:r>
              <a:rPr sz="1050" spc="-44" baseline="39682" dirty="0">
                <a:latin typeface="Arial"/>
                <a:cs typeface="Arial"/>
              </a:rPr>
              <a:t>.</a:t>
            </a:r>
            <a:r>
              <a:rPr sz="1050" spc="-240" baseline="39682" dirty="0">
                <a:latin typeface="Arial"/>
                <a:cs typeface="Arial"/>
              </a:rPr>
              <a:t>5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out ta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hy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hylaxis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61" name="object 1231">
            <a:extLst>
              <a:ext uri="{FF2B5EF4-FFF2-40B4-BE49-F238E27FC236}">
                <a16:creationId xmlns:a16="http://schemas.microsoft.com/office/drawing/2014/main" id="{9DD4F88D-3836-4029-94AC-F9CAE99D5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586163"/>
            <a:ext cx="515938" cy="6302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2" name="object 1232">
            <a:extLst>
              <a:ext uri="{FF2B5EF4-FFF2-40B4-BE49-F238E27FC236}">
                <a16:creationId xmlns:a16="http://schemas.microsoft.com/office/drawing/2014/main" id="{CDFEF5F6-C34A-40B6-8444-F3A653E9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568700"/>
            <a:ext cx="1684337" cy="6778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3" name="object 1233">
            <a:extLst>
              <a:ext uri="{FF2B5EF4-FFF2-40B4-BE49-F238E27FC236}">
                <a16:creationId xmlns:a16="http://schemas.microsoft.com/office/drawing/2014/main" id="{29BEF9AE-E003-4C89-BB74-89C7E2A9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3568700"/>
            <a:ext cx="1127125" cy="67786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4" name="object 1234">
            <a:extLst>
              <a:ext uri="{FF2B5EF4-FFF2-40B4-BE49-F238E27FC236}">
                <a16:creationId xmlns:a16="http://schemas.microsoft.com/office/drawing/2014/main" id="{67E4F2F9-9954-4F70-9F62-A89CF6B0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3568700"/>
            <a:ext cx="3965575" cy="6778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5" name="object 1235">
            <a:extLst>
              <a:ext uri="{FF2B5EF4-FFF2-40B4-BE49-F238E27FC236}">
                <a16:creationId xmlns:a16="http://schemas.microsoft.com/office/drawing/2014/main" id="{709BA835-8E21-4066-AD17-C8B4021C1F56}"/>
              </a:ext>
            </a:extLst>
          </p:cNvPr>
          <p:cNvSpPr txBox="1"/>
          <p:nvPr/>
        </p:nvSpPr>
        <p:spPr>
          <a:xfrm>
            <a:off x="3235325" y="3635375"/>
            <a:ext cx="5880100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67665" indent="-355600"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Activated mDCs,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NK,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MAIT,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CD4,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CD8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cells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66" name="object 1236">
            <a:extLst>
              <a:ext uri="{FF2B5EF4-FFF2-40B4-BE49-F238E27FC236}">
                <a16:creationId xmlns:a16="http://schemas.microsoft.com/office/drawing/2014/main" id="{AA044652-0E17-4D94-86B2-6F67FAB30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917950"/>
            <a:ext cx="515938" cy="630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7" name="object 1237">
            <a:extLst>
              <a:ext uri="{FF2B5EF4-FFF2-40B4-BE49-F238E27FC236}">
                <a16:creationId xmlns:a16="http://schemas.microsoft.com/office/drawing/2014/main" id="{A0B3FD73-87DD-4F7C-99D1-1F9B8DA48296}"/>
              </a:ext>
            </a:extLst>
          </p:cNvPr>
          <p:cNvSpPr txBox="1"/>
          <p:nvPr/>
        </p:nvSpPr>
        <p:spPr>
          <a:xfrm>
            <a:off x="3168650" y="3822700"/>
            <a:ext cx="473075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defRPr/>
            </a:pPr>
            <a:r>
              <a:rPr sz="1000" spc="-190" dirty="0">
                <a:latin typeface="Calibri"/>
                <a:cs typeface="Calibri"/>
              </a:rPr>
              <a:t>9</a:t>
            </a:r>
            <a:r>
              <a:rPr sz="3600" baseline="-2662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3600" spc="284" baseline="-266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Calibri"/>
                <a:cs typeface="Calibri"/>
              </a:rPr>
              <a:t>1</a:t>
            </a:r>
            <a:r>
              <a:rPr sz="1000" spc="-11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268" name="object 1238">
            <a:extLst>
              <a:ext uri="{FF2B5EF4-FFF2-40B4-BE49-F238E27FC236}">
                <a16:creationId xmlns:a16="http://schemas.microsoft.com/office/drawing/2014/main" id="{1668F586-F795-4858-814C-1D9ACCFD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902075"/>
            <a:ext cx="5453062" cy="6762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9" name="object 1239">
            <a:extLst>
              <a:ext uri="{FF2B5EF4-FFF2-40B4-BE49-F238E27FC236}">
                <a16:creationId xmlns:a16="http://schemas.microsoft.com/office/drawing/2014/main" id="{D22FB76F-359F-4B87-A03F-D4B362DB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5" y="3902075"/>
            <a:ext cx="495300" cy="6762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0" name="object 1240">
            <a:extLst>
              <a:ext uri="{FF2B5EF4-FFF2-40B4-BE49-F238E27FC236}">
                <a16:creationId xmlns:a16="http://schemas.microsoft.com/office/drawing/2014/main" id="{06254AB4-A83E-4AB0-8ACC-80FDB990B25D}"/>
              </a:ext>
            </a:extLst>
          </p:cNvPr>
          <p:cNvSpPr txBox="1"/>
          <p:nvPr/>
        </p:nvSpPr>
        <p:spPr>
          <a:xfrm>
            <a:off x="3589338" y="3968750"/>
            <a:ext cx="5168900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safe and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well tolerated,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no systemic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IFN-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71" name="object 1241">
            <a:extLst>
              <a:ext uri="{FF2B5EF4-FFF2-40B4-BE49-F238E27FC236}">
                <a16:creationId xmlns:a16="http://schemas.microsoft.com/office/drawing/2014/main" id="{6E13FF59-C735-4637-AB9D-0B8E7D52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450" y="3886200"/>
            <a:ext cx="596900" cy="67786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2" name="object 1242">
            <a:extLst>
              <a:ext uri="{FF2B5EF4-FFF2-40B4-BE49-F238E27FC236}">
                <a16:creationId xmlns:a16="http://schemas.microsoft.com/office/drawing/2014/main" id="{536AA67A-4FB6-4D3F-B8F0-E9A4C2DE1128}"/>
              </a:ext>
            </a:extLst>
          </p:cNvPr>
          <p:cNvSpPr txBox="1"/>
          <p:nvPr/>
        </p:nvSpPr>
        <p:spPr>
          <a:xfrm>
            <a:off x="8732838" y="3968750"/>
            <a:ext cx="204787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i="1" spc="-1360" dirty="0">
                <a:solidFill>
                  <a:srgbClr val="FFFFFF"/>
                </a:solidFill>
                <a:latin typeface="Symbol"/>
                <a:cs typeface="Symbol"/>
              </a:rPr>
              <a:t>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45273" name="object 1243">
            <a:extLst>
              <a:ext uri="{FF2B5EF4-FFF2-40B4-BE49-F238E27FC236}">
                <a16:creationId xmlns:a16="http://schemas.microsoft.com/office/drawing/2014/main" id="{A85982C5-C419-4709-B618-DD1B62BE9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4237038"/>
            <a:ext cx="555625" cy="6794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74" name="object 1244">
            <a:extLst>
              <a:ext uri="{FF2B5EF4-FFF2-40B4-BE49-F238E27FC236}">
                <a16:creationId xmlns:a16="http://schemas.microsoft.com/office/drawing/2014/main" id="{43949CC8-F486-4645-8981-48DB1A3D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4216400"/>
            <a:ext cx="5222875" cy="731838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5" name="object 1245">
            <a:extLst>
              <a:ext uri="{FF2B5EF4-FFF2-40B4-BE49-F238E27FC236}">
                <a16:creationId xmlns:a16="http://schemas.microsoft.com/office/drawing/2014/main" id="{BA49FA61-F92B-411D-A9EB-9ACFDA3F14F0}"/>
              </a:ext>
            </a:extLst>
          </p:cNvPr>
          <p:cNvSpPr txBox="1"/>
          <p:nvPr/>
        </p:nvSpPr>
        <p:spPr>
          <a:xfrm>
            <a:off x="3235325" y="4291013"/>
            <a:ext cx="5081588" cy="4222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67665" indent="-355600"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2600" b="1" spc="-5" dirty="0">
                <a:solidFill>
                  <a:srgbClr val="FFFFFF"/>
                </a:solidFill>
                <a:latin typeface="Calibri"/>
                <a:cs typeface="Calibri"/>
              </a:rPr>
              <a:t>change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in HBsAg after 4</a:t>
            </a:r>
            <a:r>
              <a:rPr sz="2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-160" dirty="0">
                <a:solidFill>
                  <a:srgbClr val="FFFFFF"/>
                </a:solidFill>
                <a:latin typeface="Calibri"/>
                <a:cs typeface="Calibri"/>
              </a:rPr>
              <a:t>weeks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47" name="object 1247">
            <a:extLst>
              <a:ext uri="{FF2B5EF4-FFF2-40B4-BE49-F238E27FC236}">
                <a16:creationId xmlns:a16="http://schemas.microsoft.com/office/drawing/2014/main" id="{796956BC-39F5-4989-BF50-4A49D1023A0B}"/>
              </a:ext>
            </a:extLst>
          </p:cNvPr>
          <p:cNvSpPr txBox="1"/>
          <p:nvPr/>
        </p:nvSpPr>
        <p:spPr>
          <a:xfrm>
            <a:off x="109538" y="6665913"/>
            <a:ext cx="19669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bject 2">
            <a:extLst>
              <a:ext uri="{FF2B5EF4-FFF2-40B4-BE49-F238E27FC236}">
                <a16:creationId xmlns:a16="http://schemas.microsoft.com/office/drawing/2014/main" id="{7D3D8C1B-3002-454F-AB95-1A711429B94A}"/>
              </a:ext>
            </a:extLst>
          </p:cNvPr>
          <p:cNvSpPr>
            <a:spLocks/>
          </p:cNvSpPr>
          <p:nvPr/>
        </p:nvSpPr>
        <p:spPr bwMode="auto">
          <a:xfrm>
            <a:off x="7104063" y="4087813"/>
            <a:ext cx="3605212" cy="1606550"/>
          </a:xfrm>
          <a:custGeom>
            <a:avLst/>
            <a:gdLst>
              <a:gd name="T0" fmla="*/ 0 w 4086859"/>
              <a:gd name="T1" fmla="*/ 1606364 h 1821179"/>
              <a:gd name="T2" fmla="*/ 3605449 w 4086859"/>
              <a:gd name="T3" fmla="*/ 1606364 h 1821179"/>
              <a:gd name="T4" fmla="*/ 3605449 w 4086859"/>
              <a:gd name="T5" fmla="*/ 0 h 1821179"/>
              <a:gd name="T6" fmla="*/ 0 w 4086859"/>
              <a:gd name="T7" fmla="*/ 0 h 1821179"/>
              <a:gd name="T8" fmla="*/ 0 w 4086859"/>
              <a:gd name="T9" fmla="*/ 1606364 h 1821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21179">
                <a:moveTo>
                  <a:pt x="0" y="1820862"/>
                </a:moveTo>
                <a:lnTo>
                  <a:pt x="4086809" y="1820862"/>
                </a:lnTo>
                <a:lnTo>
                  <a:pt x="4086809" y="0"/>
                </a:lnTo>
                <a:lnTo>
                  <a:pt x="0" y="0"/>
                </a:lnTo>
                <a:lnTo>
                  <a:pt x="0" y="18208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19" name="object 3">
            <a:extLst>
              <a:ext uri="{FF2B5EF4-FFF2-40B4-BE49-F238E27FC236}">
                <a16:creationId xmlns:a16="http://schemas.microsoft.com/office/drawing/2014/main" id="{1956A4E0-14BC-4AB7-BC88-9CB23B4CDCA3}"/>
              </a:ext>
            </a:extLst>
          </p:cNvPr>
          <p:cNvSpPr>
            <a:spLocks/>
          </p:cNvSpPr>
          <p:nvPr/>
        </p:nvSpPr>
        <p:spPr bwMode="auto">
          <a:xfrm>
            <a:off x="7104063" y="4087813"/>
            <a:ext cx="3605212" cy="1606550"/>
          </a:xfrm>
          <a:custGeom>
            <a:avLst/>
            <a:gdLst>
              <a:gd name="T0" fmla="*/ 0 w 4086859"/>
              <a:gd name="T1" fmla="*/ 0 h 1821179"/>
              <a:gd name="T2" fmla="*/ 3605463 w 4086859"/>
              <a:gd name="T3" fmla="*/ 0 h 1821179"/>
              <a:gd name="T4" fmla="*/ 3605463 w 4086859"/>
              <a:gd name="T5" fmla="*/ 1606374 h 1821179"/>
              <a:gd name="T6" fmla="*/ 0 w 4086859"/>
              <a:gd name="T7" fmla="*/ 1606374 h 1821179"/>
              <a:gd name="T8" fmla="*/ 0 w 4086859"/>
              <a:gd name="T9" fmla="*/ 0 h 1821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21179">
                <a:moveTo>
                  <a:pt x="0" y="0"/>
                </a:moveTo>
                <a:lnTo>
                  <a:pt x="4086825" y="0"/>
                </a:lnTo>
                <a:lnTo>
                  <a:pt x="4086825" y="1820873"/>
                </a:lnTo>
                <a:lnTo>
                  <a:pt x="0" y="1820873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0" name="object 4">
            <a:extLst>
              <a:ext uri="{FF2B5EF4-FFF2-40B4-BE49-F238E27FC236}">
                <a16:creationId xmlns:a16="http://schemas.microsoft.com/office/drawing/2014/main" id="{558899AB-0E08-4DA9-A0EC-B2DB30622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193675"/>
            <a:ext cx="979328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Toll-Like Receptor 8 Agonist (TLR8)</a:t>
            </a:r>
          </a:p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  GS-9688 in NA Suppressed Patients 	</a:t>
            </a:r>
          </a:p>
        </p:txBody>
      </p:sp>
      <p:sp>
        <p:nvSpPr>
          <p:cNvPr id="86021" name="object 48">
            <a:extLst>
              <a:ext uri="{FF2B5EF4-FFF2-40B4-BE49-F238E27FC236}">
                <a16:creationId xmlns:a16="http://schemas.microsoft.com/office/drawing/2014/main" id="{25687DF7-CA83-419E-A26C-C52377046184}"/>
              </a:ext>
            </a:extLst>
          </p:cNvPr>
          <p:cNvSpPr>
            <a:spLocks/>
          </p:cNvSpPr>
          <p:nvPr/>
        </p:nvSpPr>
        <p:spPr bwMode="auto">
          <a:xfrm>
            <a:off x="7104063" y="2301875"/>
            <a:ext cx="3605212" cy="1600200"/>
          </a:xfrm>
          <a:custGeom>
            <a:avLst/>
            <a:gdLst>
              <a:gd name="T0" fmla="*/ 0 w 4086859"/>
              <a:gd name="T1" fmla="*/ 1599372 h 1812289"/>
              <a:gd name="T2" fmla="*/ 3605449 w 4086859"/>
              <a:gd name="T3" fmla="*/ 1599372 h 1812289"/>
              <a:gd name="T4" fmla="*/ 3605449 w 4086859"/>
              <a:gd name="T5" fmla="*/ 0 h 1812289"/>
              <a:gd name="T6" fmla="*/ 0 w 4086859"/>
              <a:gd name="T7" fmla="*/ 0 h 1812289"/>
              <a:gd name="T8" fmla="*/ 0 w 4086859"/>
              <a:gd name="T9" fmla="*/ 1599372 h 1812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12289">
                <a:moveTo>
                  <a:pt x="0" y="1811985"/>
                </a:moveTo>
                <a:lnTo>
                  <a:pt x="4086809" y="1811985"/>
                </a:lnTo>
                <a:lnTo>
                  <a:pt x="4086809" y="0"/>
                </a:lnTo>
                <a:lnTo>
                  <a:pt x="0" y="0"/>
                </a:lnTo>
                <a:lnTo>
                  <a:pt x="0" y="18119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bject 49">
            <a:extLst>
              <a:ext uri="{FF2B5EF4-FFF2-40B4-BE49-F238E27FC236}">
                <a16:creationId xmlns:a16="http://schemas.microsoft.com/office/drawing/2014/main" id="{A35B2437-3D02-4192-8222-17A7252E4758}"/>
              </a:ext>
            </a:extLst>
          </p:cNvPr>
          <p:cNvSpPr>
            <a:spLocks/>
          </p:cNvSpPr>
          <p:nvPr/>
        </p:nvSpPr>
        <p:spPr bwMode="auto">
          <a:xfrm>
            <a:off x="8636000" y="2767013"/>
            <a:ext cx="0" cy="146050"/>
          </a:xfrm>
          <a:custGeom>
            <a:avLst/>
            <a:gdLst>
              <a:gd name="T0" fmla="*/ 0 h 165100"/>
              <a:gd name="T1" fmla="*/ 145430 h 1651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65100">
                <a:moveTo>
                  <a:pt x="0" y="0"/>
                </a:moveTo>
                <a:lnTo>
                  <a:pt x="0" y="164821"/>
                </a:lnTo>
              </a:path>
            </a:pathLst>
          </a:custGeom>
          <a:noFill/>
          <a:ln w="35282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bject 50">
            <a:extLst>
              <a:ext uri="{FF2B5EF4-FFF2-40B4-BE49-F238E27FC236}">
                <a16:creationId xmlns:a16="http://schemas.microsoft.com/office/drawing/2014/main" id="{94A3133A-CCE4-4919-9E6F-B56E06146C9D}"/>
              </a:ext>
            </a:extLst>
          </p:cNvPr>
          <p:cNvSpPr>
            <a:spLocks/>
          </p:cNvSpPr>
          <p:nvPr/>
        </p:nvSpPr>
        <p:spPr bwMode="auto">
          <a:xfrm>
            <a:off x="8755063" y="2905125"/>
            <a:ext cx="30162" cy="7938"/>
          </a:xfrm>
          <a:custGeom>
            <a:avLst/>
            <a:gdLst>
              <a:gd name="T0" fmla="*/ 0 w 34290"/>
              <a:gd name="T1" fmla="*/ 3264 h 8255"/>
              <a:gd name="T2" fmla="*/ 30571 w 34290"/>
              <a:gd name="T3" fmla="*/ 3264 h 8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8255">
                <a:moveTo>
                  <a:pt x="0" y="3847"/>
                </a:moveTo>
                <a:lnTo>
                  <a:pt x="34017" y="3847"/>
                </a:lnTo>
              </a:path>
            </a:pathLst>
          </a:custGeom>
          <a:noFill/>
          <a:ln w="896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bject 51">
            <a:extLst>
              <a:ext uri="{FF2B5EF4-FFF2-40B4-BE49-F238E27FC236}">
                <a16:creationId xmlns:a16="http://schemas.microsoft.com/office/drawing/2014/main" id="{C9EC688D-A284-4AF5-9F00-FC3980F09995}"/>
              </a:ext>
            </a:extLst>
          </p:cNvPr>
          <p:cNvSpPr>
            <a:spLocks/>
          </p:cNvSpPr>
          <p:nvPr/>
        </p:nvSpPr>
        <p:spPr bwMode="auto">
          <a:xfrm>
            <a:off x="8788400" y="2913063"/>
            <a:ext cx="30163" cy="15875"/>
          </a:xfrm>
          <a:custGeom>
            <a:avLst/>
            <a:gdLst>
              <a:gd name="T0" fmla="*/ 0 w 34290"/>
              <a:gd name="T1" fmla="*/ 8205 h 19050"/>
              <a:gd name="T2" fmla="*/ 30566 w 34290"/>
              <a:gd name="T3" fmla="*/ 8205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19050">
                <a:moveTo>
                  <a:pt x="0" y="9299"/>
                </a:moveTo>
                <a:lnTo>
                  <a:pt x="34012" y="9299"/>
                </a:lnTo>
              </a:path>
            </a:pathLst>
          </a:custGeom>
          <a:noFill/>
          <a:ln w="19868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bject 52">
            <a:extLst>
              <a:ext uri="{FF2B5EF4-FFF2-40B4-BE49-F238E27FC236}">
                <a16:creationId xmlns:a16="http://schemas.microsoft.com/office/drawing/2014/main" id="{31058ACC-F3B2-48D2-86C5-8D5552E1BB4C}"/>
              </a:ext>
            </a:extLst>
          </p:cNvPr>
          <p:cNvSpPr>
            <a:spLocks/>
          </p:cNvSpPr>
          <p:nvPr/>
        </p:nvSpPr>
        <p:spPr bwMode="auto">
          <a:xfrm>
            <a:off x="8837613" y="2913063"/>
            <a:ext cx="0" cy="123825"/>
          </a:xfrm>
          <a:custGeom>
            <a:avLst/>
            <a:gdLst>
              <a:gd name="T0" fmla="*/ 0 h 142239"/>
              <a:gd name="T1" fmla="*/ 124222 h 142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2239">
                <a:moveTo>
                  <a:pt x="0" y="0"/>
                </a:moveTo>
                <a:lnTo>
                  <a:pt x="0" y="141734"/>
                </a:lnTo>
              </a:path>
            </a:pathLst>
          </a:custGeom>
          <a:noFill/>
          <a:ln w="35282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bject 53">
            <a:extLst>
              <a:ext uri="{FF2B5EF4-FFF2-40B4-BE49-F238E27FC236}">
                <a16:creationId xmlns:a16="http://schemas.microsoft.com/office/drawing/2014/main" id="{B1EEDEE5-EFA2-4C5A-926B-7B9A66B0E7AD}"/>
              </a:ext>
            </a:extLst>
          </p:cNvPr>
          <p:cNvSpPr>
            <a:spLocks/>
          </p:cNvSpPr>
          <p:nvPr/>
        </p:nvSpPr>
        <p:spPr bwMode="auto">
          <a:xfrm>
            <a:off x="8570913" y="2703513"/>
            <a:ext cx="0" cy="209550"/>
          </a:xfrm>
          <a:custGeom>
            <a:avLst/>
            <a:gdLst>
              <a:gd name="T0" fmla="*/ 0 h 238125"/>
              <a:gd name="T1" fmla="*/ 209944 h 2381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38125">
                <a:moveTo>
                  <a:pt x="0" y="0"/>
                </a:moveTo>
                <a:lnTo>
                  <a:pt x="0" y="237937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bject 54">
            <a:extLst>
              <a:ext uri="{FF2B5EF4-FFF2-40B4-BE49-F238E27FC236}">
                <a16:creationId xmlns:a16="http://schemas.microsoft.com/office/drawing/2014/main" id="{96B7C52B-044F-4D30-B74F-3CB87398D44A}"/>
              </a:ext>
            </a:extLst>
          </p:cNvPr>
          <p:cNvSpPr>
            <a:spLocks/>
          </p:cNvSpPr>
          <p:nvPr/>
        </p:nvSpPr>
        <p:spPr bwMode="auto">
          <a:xfrm>
            <a:off x="8604250" y="2738438"/>
            <a:ext cx="0" cy="174625"/>
          </a:xfrm>
          <a:custGeom>
            <a:avLst/>
            <a:gdLst>
              <a:gd name="T0" fmla="*/ 0 h 196850"/>
              <a:gd name="T1" fmla="*/ 173161 h 196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6850">
                <a:moveTo>
                  <a:pt x="0" y="0"/>
                </a:moveTo>
                <a:lnTo>
                  <a:pt x="0" y="196249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bject 55">
            <a:extLst>
              <a:ext uri="{FF2B5EF4-FFF2-40B4-BE49-F238E27FC236}">
                <a16:creationId xmlns:a16="http://schemas.microsoft.com/office/drawing/2014/main" id="{05CAEA1F-9937-464B-8CAB-0935BBFBF822}"/>
              </a:ext>
            </a:extLst>
          </p:cNvPr>
          <p:cNvSpPr>
            <a:spLocks/>
          </p:cNvSpPr>
          <p:nvPr/>
        </p:nvSpPr>
        <p:spPr bwMode="auto">
          <a:xfrm>
            <a:off x="8670925" y="2830513"/>
            <a:ext cx="0" cy="82550"/>
          </a:xfrm>
          <a:custGeom>
            <a:avLst/>
            <a:gdLst>
              <a:gd name="T0" fmla="*/ 0 h 93980"/>
              <a:gd name="T1" fmla="*/ 82342 h 939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80">
                <a:moveTo>
                  <a:pt x="0" y="0"/>
                </a:moveTo>
                <a:lnTo>
                  <a:pt x="0" y="93637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bject 56">
            <a:extLst>
              <a:ext uri="{FF2B5EF4-FFF2-40B4-BE49-F238E27FC236}">
                <a16:creationId xmlns:a16="http://schemas.microsoft.com/office/drawing/2014/main" id="{520D90B5-BF89-4A40-93F8-88A613AC1380}"/>
              </a:ext>
            </a:extLst>
          </p:cNvPr>
          <p:cNvSpPr>
            <a:spLocks/>
          </p:cNvSpPr>
          <p:nvPr/>
        </p:nvSpPr>
        <p:spPr bwMode="auto">
          <a:xfrm>
            <a:off x="8688388" y="2892425"/>
            <a:ext cx="65087" cy="0"/>
          </a:xfrm>
          <a:custGeom>
            <a:avLst/>
            <a:gdLst>
              <a:gd name="T0" fmla="*/ 0 w 72390"/>
              <a:gd name="T1" fmla="*/ 63983 w 7239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90">
                <a:moveTo>
                  <a:pt x="0" y="0"/>
                </a:moveTo>
                <a:lnTo>
                  <a:pt x="71883" y="0"/>
                </a:lnTo>
              </a:path>
            </a:pathLst>
          </a:custGeom>
          <a:noFill/>
          <a:ln w="46816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bject 57">
            <a:extLst>
              <a:ext uri="{FF2B5EF4-FFF2-40B4-BE49-F238E27FC236}">
                <a16:creationId xmlns:a16="http://schemas.microsoft.com/office/drawing/2014/main" id="{A55C9B02-BA18-41BE-960C-D045355FB8ED}"/>
              </a:ext>
            </a:extLst>
          </p:cNvPr>
          <p:cNvSpPr>
            <a:spLocks/>
          </p:cNvSpPr>
          <p:nvPr/>
        </p:nvSpPr>
        <p:spPr bwMode="auto">
          <a:xfrm>
            <a:off x="7940675" y="2663825"/>
            <a:ext cx="0" cy="249238"/>
          </a:xfrm>
          <a:custGeom>
            <a:avLst/>
            <a:gdLst>
              <a:gd name="T0" fmla="*/ 0 h 282575"/>
              <a:gd name="T1" fmla="*/ 248989 h 2825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2575">
                <a:moveTo>
                  <a:pt x="0" y="0"/>
                </a:moveTo>
                <a:lnTo>
                  <a:pt x="0" y="282187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bject 58">
            <a:extLst>
              <a:ext uri="{FF2B5EF4-FFF2-40B4-BE49-F238E27FC236}">
                <a16:creationId xmlns:a16="http://schemas.microsoft.com/office/drawing/2014/main" id="{8EC811B5-A047-4B81-A999-CF6CEA019675}"/>
              </a:ext>
            </a:extLst>
          </p:cNvPr>
          <p:cNvSpPr>
            <a:spLocks/>
          </p:cNvSpPr>
          <p:nvPr/>
        </p:nvSpPr>
        <p:spPr bwMode="auto">
          <a:xfrm>
            <a:off x="8007350" y="2792413"/>
            <a:ext cx="0" cy="120650"/>
          </a:xfrm>
          <a:custGeom>
            <a:avLst/>
            <a:gdLst>
              <a:gd name="T0" fmla="*/ 0 h 136525"/>
              <a:gd name="T1" fmla="*/ 119968 h 1365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6525">
                <a:moveTo>
                  <a:pt x="0" y="0"/>
                </a:moveTo>
                <a:lnTo>
                  <a:pt x="0" y="135964"/>
                </a:lnTo>
              </a:path>
            </a:pathLst>
          </a:custGeom>
          <a:noFill/>
          <a:ln w="35287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bject 59">
            <a:extLst>
              <a:ext uri="{FF2B5EF4-FFF2-40B4-BE49-F238E27FC236}">
                <a16:creationId xmlns:a16="http://schemas.microsoft.com/office/drawing/2014/main" id="{CF86E368-713D-462B-93F3-147B97493D43}"/>
              </a:ext>
            </a:extLst>
          </p:cNvPr>
          <p:cNvSpPr>
            <a:spLocks/>
          </p:cNvSpPr>
          <p:nvPr/>
        </p:nvSpPr>
        <p:spPr bwMode="auto">
          <a:xfrm>
            <a:off x="8058150" y="2836863"/>
            <a:ext cx="30163" cy="76200"/>
          </a:xfrm>
          <a:custGeom>
            <a:avLst/>
            <a:gdLst>
              <a:gd name="T0" fmla="*/ 0 w 35560"/>
              <a:gd name="T1" fmla="*/ 75270 h 86360"/>
              <a:gd name="T2" fmla="*/ 30575 w 35560"/>
              <a:gd name="T3" fmla="*/ 75270 h 86360"/>
              <a:gd name="T4" fmla="*/ 30575 w 35560"/>
              <a:gd name="T5" fmla="*/ 0 h 86360"/>
              <a:gd name="T6" fmla="*/ 0 w 35560"/>
              <a:gd name="T7" fmla="*/ 0 h 86360"/>
              <a:gd name="T8" fmla="*/ 0 w 35560"/>
              <a:gd name="T9" fmla="*/ 7527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86360">
                <a:moveTo>
                  <a:pt x="0" y="85938"/>
                </a:moveTo>
                <a:lnTo>
                  <a:pt x="35282" y="85938"/>
                </a:lnTo>
                <a:lnTo>
                  <a:pt x="35282" y="0"/>
                </a:lnTo>
                <a:lnTo>
                  <a:pt x="0" y="0"/>
                </a:lnTo>
                <a:lnTo>
                  <a:pt x="0" y="85938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object 60">
            <a:extLst>
              <a:ext uri="{FF2B5EF4-FFF2-40B4-BE49-F238E27FC236}">
                <a16:creationId xmlns:a16="http://schemas.microsoft.com/office/drawing/2014/main" id="{8B91E4DD-F37D-4EA8-8A3B-85B5FB33A542}"/>
              </a:ext>
            </a:extLst>
          </p:cNvPr>
          <p:cNvSpPr>
            <a:spLocks/>
          </p:cNvSpPr>
          <p:nvPr/>
        </p:nvSpPr>
        <p:spPr bwMode="auto">
          <a:xfrm>
            <a:off x="8123238" y="2881313"/>
            <a:ext cx="31750" cy="31750"/>
          </a:xfrm>
          <a:custGeom>
            <a:avLst/>
            <a:gdLst>
              <a:gd name="T0" fmla="*/ 0 w 34290"/>
              <a:gd name="T1" fmla="*/ 15275 h 34289"/>
              <a:gd name="T2" fmla="*/ 30566 w 34290"/>
              <a:gd name="T3" fmla="*/ 15275 h 3428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34289">
                <a:moveTo>
                  <a:pt x="0" y="16996"/>
                </a:moveTo>
                <a:lnTo>
                  <a:pt x="34012" y="16996"/>
                </a:lnTo>
              </a:path>
            </a:pathLst>
          </a:custGeom>
          <a:noFill/>
          <a:ln w="3526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4" name="object 61">
            <a:extLst>
              <a:ext uri="{FF2B5EF4-FFF2-40B4-BE49-F238E27FC236}">
                <a16:creationId xmlns:a16="http://schemas.microsoft.com/office/drawing/2014/main" id="{503959B5-B009-4DCF-AE93-8AE72EAB31D4}"/>
              </a:ext>
            </a:extLst>
          </p:cNvPr>
          <p:cNvSpPr>
            <a:spLocks/>
          </p:cNvSpPr>
          <p:nvPr/>
        </p:nvSpPr>
        <p:spPr bwMode="auto">
          <a:xfrm>
            <a:off x="8224838" y="2913063"/>
            <a:ext cx="30162" cy="30162"/>
          </a:xfrm>
          <a:custGeom>
            <a:avLst/>
            <a:gdLst>
              <a:gd name="T0" fmla="*/ 0 w 34290"/>
              <a:gd name="T1" fmla="*/ 15279 h 34925"/>
              <a:gd name="T2" fmla="*/ 29178 w 34290"/>
              <a:gd name="T3" fmla="*/ 15279 h 349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34925">
                <a:moveTo>
                  <a:pt x="0" y="17316"/>
                </a:moveTo>
                <a:lnTo>
                  <a:pt x="34012" y="17316"/>
                </a:lnTo>
              </a:path>
            </a:pathLst>
          </a:custGeom>
          <a:noFill/>
          <a:ln w="3590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5" name="object 62">
            <a:extLst>
              <a:ext uri="{FF2B5EF4-FFF2-40B4-BE49-F238E27FC236}">
                <a16:creationId xmlns:a16="http://schemas.microsoft.com/office/drawing/2014/main" id="{62B67358-FF4F-457F-BFF5-6C1CBEDE576F}"/>
              </a:ext>
            </a:extLst>
          </p:cNvPr>
          <p:cNvSpPr>
            <a:spLocks/>
          </p:cNvSpPr>
          <p:nvPr/>
        </p:nvSpPr>
        <p:spPr bwMode="auto">
          <a:xfrm>
            <a:off x="8372475" y="2913063"/>
            <a:ext cx="0" cy="77787"/>
          </a:xfrm>
          <a:custGeom>
            <a:avLst/>
            <a:gdLst>
              <a:gd name="T0" fmla="*/ 0 h 89535"/>
              <a:gd name="T1" fmla="*/ 78098 h 895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9143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6" name="object 63">
            <a:extLst>
              <a:ext uri="{FF2B5EF4-FFF2-40B4-BE49-F238E27FC236}">
                <a16:creationId xmlns:a16="http://schemas.microsoft.com/office/drawing/2014/main" id="{23C03119-54DE-4723-9469-73337B585F7A}"/>
              </a:ext>
            </a:extLst>
          </p:cNvPr>
          <p:cNvSpPr>
            <a:spLocks/>
          </p:cNvSpPr>
          <p:nvPr/>
        </p:nvSpPr>
        <p:spPr bwMode="auto">
          <a:xfrm>
            <a:off x="8470900" y="2913063"/>
            <a:ext cx="0" cy="244475"/>
          </a:xfrm>
          <a:custGeom>
            <a:avLst/>
            <a:gdLst>
              <a:gd name="T0" fmla="*/ 0 h 278129"/>
              <a:gd name="T1" fmla="*/ 244748 h 2781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8129">
                <a:moveTo>
                  <a:pt x="0" y="0"/>
                </a:moveTo>
                <a:lnTo>
                  <a:pt x="0" y="277698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7" name="object 64">
            <a:extLst>
              <a:ext uri="{FF2B5EF4-FFF2-40B4-BE49-F238E27FC236}">
                <a16:creationId xmlns:a16="http://schemas.microsoft.com/office/drawing/2014/main" id="{8B230A1A-8A4C-4132-962A-701CA9905271}"/>
              </a:ext>
            </a:extLst>
          </p:cNvPr>
          <p:cNvSpPr>
            <a:spLocks/>
          </p:cNvSpPr>
          <p:nvPr/>
        </p:nvSpPr>
        <p:spPr bwMode="auto">
          <a:xfrm>
            <a:off x="8504238" y="2913063"/>
            <a:ext cx="0" cy="274637"/>
          </a:xfrm>
          <a:custGeom>
            <a:avLst/>
            <a:gdLst>
              <a:gd name="T0" fmla="*/ 0 h 311785"/>
              <a:gd name="T1" fmla="*/ 274456 h 311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11785">
                <a:moveTo>
                  <a:pt x="0" y="0"/>
                </a:moveTo>
                <a:lnTo>
                  <a:pt x="0" y="311685"/>
                </a:lnTo>
              </a:path>
            </a:pathLst>
          </a:custGeom>
          <a:noFill/>
          <a:ln w="35287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8" name="object 65">
            <a:extLst>
              <a:ext uri="{FF2B5EF4-FFF2-40B4-BE49-F238E27FC236}">
                <a16:creationId xmlns:a16="http://schemas.microsoft.com/office/drawing/2014/main" id="{AF7EA335-ECCE-413D-9127-D6572B764797}"/>
              </a:ext>
            </a:extLst>
          </p:cNvPr>
          <p:cNvSpPr>
            <a:spLocks/>
          </p:cNvSpPr>
          <p:nvPr/>
        </p:nvSpPr>
        <p:spPr bwMode="auto">
          <a:xfrm>
            <a:off x="8537575" y="2913063"/>
            <a:ext cx="0" cy="644525"/>
          </a:xfrm>
          <a:custGeom>
            <a:avLst/>
            <a:gdLst>
              <a:gd name="T0" fmla="*/ 0 h 730885"/>
              <a:gd name="T1" fmla="*/ 643979 h 730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30885">
                <a:moveTo>
                  <a:pt x="0" y="0"/>
                </a:moveTo>
                <a:lnTo>
                  <a:pt x="0" y="730478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9" name="object 66">
            <a:extLst>
              <a:ext uri="{FF2B5EF4-FFF2-40B4-BE49-F238E27FC236}">
                <a16:creationId xmlns:a16="http://schemas.microsoft.com/office/drawing/2014/main" id="{2D2EC73B-F1BA-4011-B24A-CF27AB8731E2}"/>
              </a:ext>
            </a:extLst>
          </p:cNvPr>
          <p:cNvSpPr>
            <a:spLocks/>
          </p:cNvSpPr>
          <p:nvPr/>
        </p:nvSpPr>
        <p:spPr bwMode="auto">
          <a:xfrm>
            <a:off x="7974013" y="2678113"/>
            <a:ext cx="0" cy="234950"/>
          </a:xfrm>
          <a:custGeom>
            <a:avLst/>
            <a:gdLst>
              <a:gd name="T0" fmla="*/ 0 h 267335"/>
              <a:gd name="T1" fmla="*/ 234847 h 2673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7335">
                <a:moveTo>
                  <a:pt x="0" y="0"/>
                </a:moveTo>
                <a:lnTo>
                  <a:pt x="0" y="266793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0" name="object 67">
            <a:extLst>
              <a:ext uri="{FF2B5EF4-FFF2-40B4-BE49-F238E27FC236}">
                <a16:creationId xmlns:a16="http://schemas.microsoft.com/office/drawing/2014/main" id="{AE99C92D-B2A8-468E-B5AD-FCEAEA00688E}"/>
              </a:ext>
            </a:extLst>
          </p:cNvPr>
          <p:cNvSpPr>
            <a:spLocks/>
          </p:cNvSpPr>
          <p:nvPr/>
        </p:nvSpPr>
        <p:spPr bwMode="auto">
          <a:xfrm>
            <a:off x="8040688" y="2820988"/>
            <a:ext cx="0" cy="92075"/>
          </a:xfrm>
          <a:custGeom>
            <a:avLst/>
            <a:gdLst>
              <a:gd name="T0" fmla="*/ 0 h 102235"/>
              <a:gd name="T1" fmla="*/ 90814 h 1022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1972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1" name="object 68">
            <a:extLst>
              <a:ext uri="{FF2B5EF4-FFF2-40B4-BE49-F238E27FC236}">
                <a16:creationId xmlns:a16="http://schemas.microsoft.com/office/drawing/2014/main" id="{9DEED9DA-9144-431E-A367-8345F0278AC8}"/>
              </a:ext>
            </a:extLst>
          </p:cNvPr>
          <p:cNvSpPr>
            <a:spLocks/>
          </p:cNvSpPr>
          <p:nvPr/>
        </p:nvSpPr>
        <p:spPr bwMode="auto">
          <a:xfrm>
            <a:off x="8091488" y="2841625"/>
            <a:ext cx="31750" cy="71438"/>
          </a:xfrm>
          <a:custGeom>
            <a:avLst/>
            <a:gdLst>
              <a:gd name="T0" fmla="*/ 0 w 35560"/>
              <a:gd name="T1" fmla="*/ 71023 h 81280"/>
              <a:gd name="T2" fmla="*/ 30575 w 35560"/>
              <a:gd name="T3" fmla="*/ 71023 h 81280"/>
              <a:gd name="T4" fmla="*/ 30575 w 35560"/>
              <a:gd name="T5" fmla="*/ 0 h 81280"/>
              <a:gd name="T6" fmla="*/ 0 w 35560"/>
              <a:gd name="T7" fmla="*/ 0 h 81280"/>
              <a:gd name="T8" fmla="*/ 0 w 35560"/>
              <a:gd name="T9" fmla="*/ 71023 h 81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81280">
                <a:moveTo>
                  <a:pt x="0" y="80808"/>
                </a:moveTo>
                <a:lnTo>
                  <a:pt x="35282" y="80808"/>
                </a:lnTo>
                <a:lnTo>
                  <a:pt x="35282" y="0"/>
                </a:lnTo>
                <a:lnTo>
                  <a:pt x="0" y="0"/>
                </a:lnTo>
                <a:lnTo>
                  <a:pt x="0" y="80808"/>
                </a:lnTo>
                <a:close/>
              </a:path>
            </a:pathLst>
          </a:custGeom>
          <a:solidFill>
            <a:srgbClr val="0999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2" name="object 69">
            <a:extLst>
              <a:ext uri="{FF2B5EF4-FFF2-40B4-BE49-F238E27FC236}">
                <a16:creationId xmlns:a16="http://schemas.microsoft.com/office/drawing/2014/main" id="{4817AC42-1E9F-4E84-956B-070CE20A4ED9}"/>
              </a:ext>
            </a:extLst>
          </p:cNvPr>
          <p:cNvSpPr>
            <a:spLocks/>
          </p:cNvSpPr>
          <p:nvPr/>
        </p:nvSpPr>
        <p:spPr bwMode="auto">
          <a:xfrm>
            <a:off x="8158163" y="2903538"/>
            <a:ext cx="30162" cy="9525"/>
          </a:xfrm>
          <a:custGeom>
            <a:avLst/>
            <a:gdLst>
              <a:gd name="T0" fmla="*/ 0 w 34290"/>
              <a:gd name="T1" fmla="*/ 4662 h 10794"/>
              <a:gd name="T2" fmla="*/ 30566 w 34290"/>
              <a:gd name="T3" fmla="*/ 4662 h 107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10794">
                <a:moveTo>
                  <a:pt x="0" y="5132"/>
                </a:moveTo>
                <a:lnTo>
                  <a:pt x="34012" y="5132"/>
                </a:lnTo>
              </a:path>
            </a:pathLst>
          </a:custGeom>
          <a:noFill/>
          <a:ln w="1153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3" name="object 70">
            <a:extLst>
              <a:ext uri="{FF2B5EF4-FFF2-40B4-BE49-F238E27FC236}">
                <a16:creationId xmlns:a16="http://schemas.microsoft.com/office/drawing/2014/main" id="{AD8F0002-59BF-4D0B-B308-0A0BCDE58158}"/>
              </a:ext>
            </a:extLst>
          </p:cNvPr>
          <p:cNvSpPr>
            <a:spLocks/>
          </p:cNvSpPr>
          <p:nvPr/>
        </p:nvSpPr>
        <p:spPr bwMode="auto">
          <a:xfrm>
            <a:off x="8191500" y="2913063"/>
            <a:ext cx="30163" cy="22225"/>
          </a:xfrm>
          <a:custGeom>
            <a:avLst/>
            <a:gdLst>
              <a:gd name="T0" fmla="*/ 0 w 34290"/>
              <a:gd name="T1" fmla="*/ 11048 h 26669"/>
              <a:gd name="T2" fmla="*/ 30566 w 34290"/>
              <a:gd name="T3" fmla="*/ 11048 h 266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26669">
                <a:moveTo>
                  <a:pt x="0" y="13146"/>
                </a:moveTo>
                <a:lnTo>
                  <a:pt x="34012" y="13146"/>
                </a:lnTo>
              </a:path>
            </a:pathLst>
          </a:custGeom>
          <a:noFill/>
          <a:ln w="2756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4" name="object 71">
            <a:extLst>
              <a:ext uri="{FF2B5EF4-FFF2-40B4-BE49-F238E27FC236}">
                <a16:creationId xmlns:a16="http://schemas.microsoft.com/office/drawing/2014/main" id="{F91AB133-A4D4-4373-9474-207331877040}"/>
              </a:ext>
            </a:extLst>
          </p:cNvPr>
          <p:cNvSpPr>
            <a:spLocks/>
          </p:cNvSpPr>
          <p:nvPr/>
        </p:nvSpPr>
        <p:spPr bwMode="auto">
          <a:xfrm>
            <a:off x="8256588" y="2913063"/>
            <a:ext cx="31750" cy="36512"/>
          </a:xfrm>
          <a:custGeom>
            <a:avLst/>
            <a:gdLst>
              <a:gd name="T0" fmla="*/ 0 w 34290"/>
              <a:gd name="T1" fmla="*/ 18116 h 42545"/>
              <a:gd name="T2" fmla="*/ 30566 w 34290"/>
              <a:gd name="T3" fmla="*/ 18116 h 425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42545">
                <a:moveTo>
                  <a:pt x="0" y="21163"/>
                </a:moveTo>
                <a:lnTo>
                  <a:pt x="34012" y="21163"/>
                </a:lnTo>
              </a:path>
            </a:pathLst>
          </a:custGeom>
          <a:noFill/>
          <a:ln w="43596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5" name="object 72">
            <a:extLst>
              <a:ext uri="{FF2B5EF4-FFF2-40B4-BE49-F238E27FC236}">
                <a16:creationId xmlns:a16="http://schemas.microsoft.com/office/drawing/2014/main" id="{B0D5C7D4-B1C8-4EBB-B3C9-1AC564615EA7}"/>
              </a:ext>
            </a:extLst>
          </p:cNvPr>
          <p:cNvSpPr>
            <a:spLocks/>
          </p:cNvSpPr>
          <p:nvPr/>
        </p:nvSpPr>
        <p:spPr bwMode="auto">
          <a:xfrm>
            <a:off x="8289925" y="2913063"/>
            <a:ext cx="30163" cy="41275"/>
          </a:xfrm>
          <a:custGeom>
            <a:avLst/>
            <a:gdLst>
              <a:gd name="T0" fmla="*/ 0 w 34290"/>
              <a:gd name="T1" fmla="*/ 20938 h 47625"/>
              <a:gd name="T2" fmla="*/ 29177 w 34290"/>
              <a:gd name="T3" fmla="*/ 20938 h 476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47625">
                <a:moveTo>
                  <a:pt x="0" y="23730"/>
                </a:moveTo>
                <a:lnTo>
                  <a:pt x="34012" y="23730"/>
                </a:lnTo>
              </a:path>
            </a:pathLst>
          </a:custGeom>
          <a:noFill/>
          <a:ln w="48731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6" name="object 73">
            <a:extLst>
              <a:ext uri="{FF2B5EF4-FFF2-40B4-BE49-F238E27FC236}">
                <a16:creationId xmlns:a16="http://schemas.microsoft.com/office/drawing/2014/main" id="{85E52E83-B3F0-454A-832B-543152C15E6B}"/>
              </a:ext>
            </a:extLst>
          </p:cNvPr>
          <p:cNvSpPr>
            <a:spLocks/>
          </p:cNvSpPr>
          <p:nvPr/>
        </p:nvSpPr>
        <p:spPr bwMode="auto">
          <a:xfrm>
            <a:off x="8337550" y="2913063"/>
            <a:ext cx="0" cy="53975"/>
          </a:xfrm>
          <a:custGeom>
            <a:avLst/>
            <a:gdLst>
              <a:gd name="T0" fmla="*/ 0 h 62864"/>
              <a:gd name="T1" fmla="*/ 54616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850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7" name="object 74">
            <a:extLst>
              <a:ext uri="{FF2B5EF4-FFF2-40B4-BE49-F238E27FC236}">
                <a16:creationId xmlns:a16="http://schemas.microsoft.com/office/drawing/2014/main" id="{0CE5A653-0269-44B5-BE79-648ADB9DA269}"/>
              </a:ext>
            </a:extLst>
          </p:cNvPr>
          <p:cNvSpPr>
            <a:spLocks/>
          </p:cNvSpPr>
          <p:nvPr/>
        </p:nvSpPr>
        <p:spPr bwMode="auto">
          <a:xfrm>
            <a:off x="8405813" y="2913063"/>
            <a:ext cx="0" cy="134937"/>
          </a:xfrm>
          <a:custGeom>
            <a:avLst/>
            <a:gdLst>
              <a:gd name="T0" fmla="*/ 0 h 152400"/>
              <a:gd name="T1" fmla="*/ 134112 h 1524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2400">
                <a:moveTo>
                  <a:pt x="0" y="0"/>
                </a:moveTo>
                <a:lnTo>
                  <a:pt x="0" y="151993"/>
                </a:lnTo>
              </a:path>
            </a:pathLst>
          </a:custGeom>
          <a:noFill/>
          <a:ln w="35287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8" name="object 75">
            <a:extLst>
              <a:ext uri="{FF2B5EF4-FFF2-40B4-BE49-F238E27FC236}">
                <a16:creationId xmlns:a16="http://schemas.microsoft.com/office/drawing/2014/main" id="{204BAC7A-70D8-430E-AF5A-7730A91A5D1F}"/>
              </a:ext>
            </a:extLst>
          </p:cNvPr>
          <p:cNvSpPr>
            <a:spLocks/>
          </p:cNvSpPr>
          <p:nvPr/>
        </p:nvSpPr>
        <p:spPr bwMode="auto">
          <a:xfrm>
            <a:off x="8439150" y="2913063"/>
            <a:ext cx="0" cy="160337"/>
          </a:xfrm>
          <a:custGeom>
            <a:avLst/>
            <a:gdLst>
              <a:gd name="T0" fmla="*/ 0 h 183514"/>
              <a:gd name="T1" fmla="*/ 161002 h 1835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3514">
                <a:moveTo>
                  <a:pt x="0" y="0"/>
                </a:moveTo>
                <a:lnTo>
                  <a:pt x="0" y="183421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9" name="object 76">
            <a:extLst>
              <a:ext uri="{FF2B5EF4-FFF2-40B4-BE49-F238E27FC236}">
                <a16:creationId xmlns:a16="http://schemas.microsoft.com/office/drawing/2014/main" id="{94A5CA16-04A9-4EB8-A09B-9D963C291BDF}"/>
              </a:ext>
            </a:extLst>
          </p:cNvPr>
          <p:cNvSpPr>
            <a:spLocks/>
          </p:cNvSpPr>
          <p:nvPr/>
        </p:nvSpPr>
        <p:spPr bwMode="auto">
          <a:xfrm>
            <a:off x="7343775" y="2630488"/>
            <a:ext cx="0" cy="282575"/>
          </a:xfrm>
          <a:custGeom>
            <a:avLst/>
            <a:gdLst>
              <a:gd name="T0" fmla="*/ 0 h 318769"/>
              <a:gd name="T1" fmla="*/ 281526 h 318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18769">
                <a:moveTo>
                  <a:pt x="0" y="0"/>
                </a:moveTo>
                <a:lnTo>
                  <a:pt x="0" y="318744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0" name="object 77">
            <a:extLst>
              <a:ext uri="{FF2B5EF4-FFF2-40B4-BE49-F238E27FC236}">
                <a16:creationId xmlns:a16="http://schemas.microsoft.com/office/drawing/2014/main" id="{EF98B08F-C61A-47A4-940F-086144027DC5}"/>
              </a:ext>
            </a:extLst>
          </p:cNvPr>
          <p:cNvSpPr>
            <a:spLocks/>
          </p:cNvSpPr>
          <p:nvPr/>
        </p:nvSpPr>
        <p:spPr bwMode="auto">
          <a:xfrm>
            <a:off x="7408863" y="2776538"/>
            <a:ext cx="0" cy="136525"/>
          </a:xfrm>
          <a:custGeom>
            <a:avLst/>
            <a:gdLst>
              <a:gd name="T0" fmla="*/ 0 h 154305"/>
              <a:gd name="T1" fmla="*/ 135535 h 15430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5">
                <a:moveTo>
                  <a:pt x="0" y="0"/>
                </a:moveTo>
                <a:lnTo>
                  <a:pt x="0" y="153922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1" name="object 78">
            <a:extLst>
              <a:ext uri="{FF2B5EF4-FFF2-40B4-BE49-F238E27FC236}">
                <a16:creationId xmlns:a16="http://schemas.microsoft.com/office/drawing/2014/main" id="{0B50939B-5AAC-46C8-BC42-3AE5B45B0B6F}"/>
              </a:ext>
            </a:extLst>
          </p:cNvPr>
          <p:cNvSpPr>
            <a:spLocks/>
          </p:cNvSpPr>
          <p:nvPr/>
        </p:nvSpPr>
        <p:spPr bwMode="auto">
          <a:xfrm>
            <a:off x="7427913" y="2787650"/>
            <a:ext cx="30162" cy="125413"/>
          </a:xfrm>
          <a:custGeom>
            <a:avLst/>
            <a:gdLst>
              <a:gd name="T0" fmla="*/ 0 w 35560"/>
              <a:gd name="T1" fmla="*/ 124216 h 141605"/>
              <a:gd name="T2" fmla="*/ 30575 w 35560"/>
              <a:gd name="T3" fmla="*/ 124216 h 141605"/>
              <a:gd name="T4" fmla="*/ 30575 w 35560"/>
              <a:gd name="T5" fmla="*/ 0 h 141605"/>
              <a:gd name="T6" fmla="*/ 0 w 35560"/>
              <a:gd name="T7" fmla="*/ 0 h 141605"/>
              <a:gd name="T8" fmla="*/ 0 w 35560"/>
              <a:gd name="T9" fmla="*/ 124216 h 1416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141605">
                <a:moveTo>
                  <a:pt x="0" y="141094"/>
                </a:moveTo>
                <a:lnTo>
                  <a:pt x="35282" y="141094"/>
                </a:lnTo>
                <a:lnTo>
                  <a:pt x="35282" y="0"/>
                </a:lnTo>
                <a:lnTo>
                  <a:pt x="0" y="0"/>
                </a:lnTo>
                <a:lnTo>
                  <a:pt x="0" y="141094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2" name="object 79">
            <a:extLst>
              <a:ext uri="{FF2B5EF4-FFF2-40B4-BE49-F238E27FC236}">
                <a16:creationId xmlns:a16="http://schemas.microsoft.com/office/drawing/2014/main" id="{04C5096B-8202-49D1-934B-76D698D65125}"/>
              </a:ext>
            </a:extLst>
          </p:cNvPr>
          <p:cNvSpPr>
            <a:spLocks/>
          </p:cNvSpPr>
          <p:nvPr/>
        </p:nvSpPr>
        <p:spPr bwMode="auto">
          <a:xfrm>
            <a:off x="7561263" y="2913063"/>
            <a:ext cx="30162" cy="15875"/>
          </a:xfrm>
          <a:custGeom>
            <a:avLst/>
            <a:gdLst>
              <a:gd name="T0" fmla="*/ 0 w 34289"/>
              <a:gd name="T1" fmla="*/ 8205 h 19050"/>
              <a:gd name="T2" fmla="*/ 30567 w 34289"/>
              <a:gd name="T3" fmla="*/ 8205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9050">
                <a:moveTo>
                  <a:pt x="0" y="9299"/>
                </a:moveTo>
                <a:lnTo>
                  <a:pt x="34012" y="9299"/>
                </a:lnTo>
              </a:path>
            </a:pathLst>
          </a:custGeom>
          <a:noFill/>
          <a:ln w="19868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3" name="object 80">
            <a:extLst>
              <a:ext uri="{FF2B5EF4-FFF2-40B4-BE49-F238E27FC236}">
                <a16:creationId xmlns:a16="http://schemas.microsoft.com/office/drawing/2014/main" id="{8DC961E7-46FB-4B62-B3D7-B12DF019F9BF}"/>
              </a:ext>
            </a:extLst>
          </p:cNvPr>
          <p:cNvSpPr>
            <a:spLocks/>
          </p:cNvSpPr>
          <p:nvPr/>
        </p:nvSpPr>
        <p:spPr bwMode="auto">
          <a:xfrm>
            <a:off x="7594600" y="2913063"/>
            <a:ext cx="28575" cy="36512"/>
          </a:xfrm>
          <a:custGeom>
            <a:avLst/>
            <a:gdLst>
              <a:gd name="T0" fmla="*/ 0 w 34289"/>
              <a:gd name="T1" fmla="*/ 18116 h 42545"/>
              <a:gd name="T2" fmla="*/ 29178 w 34289"/>
              <a:gd name="T3" fmla="*/ 18116 h 425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42545">
                <a:moveTo>
                  <a:pt x="0" y="21163"/>
                </a:moveTo>
                <a:lnTo>
                  <a:pt x="34012" y="21163"/>
                </a:lnTo>
              </a:path>
            </a:pathLst>
          </a:custGeom>
          <a:noFill/>
          <a:ln w="43596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4" name="object 81">
            <a:extLst>
              <a:ext uri="{FF2B5EF4-FFF2-40B4-BE49-F238E27FC236}">
                <a16:creationId xmlns:a16="http://schemas.microsoft.com/office/drawing/2014/main" id="{13ED1A7E-FBED-459B-95D8-255AD4A70A54}"/>
              </a:ext>
            </a:extLst>
          </p:cNvPr>
          <p:cNvSpPr>
            <a:spLocks/>
          </p:cNvSpPr>
          <p:nvPr/>
        </p:nvSpPr>
        <p:spPr bwMode="auto">
          <a:xfrm>
            <a:off x="7626350" y="2913063"/>
            <a:ext cx="31750" cy="46037"/>
          </a:xfrm>
          <a:custGeom>
            <a:avLst/>
            <a:gdLst>
              <a:gd name="T0" fmla="*/ 15284 w 34289"/>
              <a:gd name="T1" fmla="*/ 0 h 52704"/>
              <a:gd name="T2" fmla="*/ 15284 w 34289"/>
              <a:gd name="T3" fmla="*/ 46124 h 5270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52704">
                <a:moveTo>
                  <a:pt x="17006" y="0"/>
                </a:moveTo>
                <a:lnTo>
                  <a:pt x="17006" y="52590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5" name="object 82">
            <a:extLst>
              <a:ext uri="{FF2B5EF4-FFF2-40B4-BE49-F238E27FC236}">
                <a16:creationId xmlns:a16="http://schemas.microsoft.com/office/drawing/2014/main" id="{9BB31CDA-1B15-4EC2-AB82-4E22F752A74C}"/>
              </a:ext>
            </a:extLst>
          </p:cNvPr>
          <p:cNvSpPr>
            <a:spLocks/>
          </p:cNvSpPr>
          <p:nvPr/>
        </p:nvSpPr>
        <p:spPr bwMode="auto">
          <a:xfrm>
            <a:off x="7840663" y="2913063"/>
            <a:ext cx="0" cy="338137"/>
          </a:xfrm>
          <a:custGeom>
            <a:avLst/>
            <a:gdLst>
              <a:gd name="T0" fmla="*/ 0 h 384810"/>
              <a:gd name="T1" fmla="*/ 338968 h 384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4810">
                <a:moveTo>
                  <a:pt x="0" y="0"/>
                </a:moveTo>
                <a:lnTo>
                  <a:pt x="0" y="384799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6" name="object 83">
            <a:extLst>
              <a:ext uri="{FF2B5EF4-FFF2-40B4-BE49-F238E27FC236}">
                <a16:creationId xmlns:a16="http://schemas.microsoft.com/office/drawing/2014/main" id="{5B67C1AD-A79D-4809-9273-F7A06C9BC951}"/>
              </a:ext>
            </a:extLst>
          </p:cNvPr>
          <p:cNvSpPr>
            <a:spLocks/>
          </p:cNvSpPr>
          <p:nvPr/>
        </p:nvSpPr>
        <p:spPr bwMode="auto">
          <a:xfrm>
            <a:off x="7874000" y="2913063"/>
            <a:ext cx="0" cy="449262"/>
          </a:xfrm>
          <a:custGeom>
            <a:avLst/>
            <a:gdLst>
              <a:gd name="T0" fmla="*/ 0 h 510539"/>
              <a:gd name="T1" fmla="*/ 449602 h 510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10539">
                <a:moveTo>
                  <a:pt x="0" y="0"/>
                </a:moveTo>
                <a:lnTo>
                  <a:pt x="0" y="510500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7" name="object 84">
            <a:extLst>
              <a:ext uri="{FF2B5EF4-FFF2-40B4-BE49-F238E27FC236}">
                <a16:creationId xmlns:a16="http://schemas.microsoft.com/office/drawing/2014/main" id="{99064E4C-2F34-4796-A1F0-5FEABDFC2311}"/>
              </a:ext>
            </a:extLst>
          </p:cNvPr>
          <p:cNvSpPr>
            <a:spLocks/>
          </p:cNvSpPr>
          <p:nvPr/>
        </p:nvSpPr>
        <p:spPr bwMode="auto">
          <a:xfrm>
            <a:off x="7907338" y="2913063"/>
            <a:ext cx="0" cy="560387"/>
          </a:xfrm>
          <a:custGeom>
            <a:avLst/>
            <a:gdLst>
              <a:gd name="T0" fmla="*/ 0 h 636270"/>
              <a:gd name="T1" fmla="*/ 560237 h 6362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36270">
                <a:moveTo>
                  <a:pt x="0" y="0"/>
                </a:moveTo>
                <a:lnTo>
                  <a:pt x="0" y="636205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8" name="object 85">
            <a:extLst>
              <a:ext uri="{FF2B5EF4-FFF2-40B4-BE49-F238E27FC236}">
                <a16:creationId xmlns:a16="http://schemas.microsoft.com/office/drawing/2014/main" id="{AE2BA728-5A8E-4969-B604-0A831D267FDE}"/>
              </a:ext>
            </a:extLst>
          </p:cNvPr>
          <p:cNvSpPr>
            <a:spLocks/>
          </p:cNvSpPr>
          <p:nvPr/>
        </p:nvSpPr>
        <p:spPr bwMode="auto">
          <a:xfrm>
            <a:off x="7377113" y="2725738"/>
            <a:ext cx="0" cy="187325"/>
          </a:xfrm>
          <a:custGeom>
            <a:avLst/>
            <a:gdLst>
              <a:gd name="T0" fmla="*/ 0 h 212089"/>
              <a:gd name="T1" fmla="*/ 187301 h 2120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089">
                <a:moveTo>
                  <a:pt x="0" y="0"/>
                </a:moveTo>
                <a:lnTo>
                  <a:pt x="0" y="211639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9" name="object 86">
            <a:extLst>
              <a:ext uri="{FF2B5EF4-FFF2-40B4-BE49-F238E27FC236}">
                <a16:creationId xmlns:a16="http://schemas.microsoft.com/office/drawing/2014/main" id="{268FC445-200B-48E2-98A7-58D683A2D13E}"/>
              </a:ext>
            </a:extLst>
          </p:cNvPr>
          <p:cNvSpPr>
            <a:spLocks/>
          </p:cNvSpPr>
          <p:nvPr/>
        </p:nvSpPr>
        <p:spPr bwMode="auto">
          <a:xfrm>
            <a:off x="7461250" y="2795588"/>
            <a:ext cx="31750" cy="117475"/>
          </a:xfrm>
          <a:custGeom>
            <a:avLst/>
            <a:gdLst>
              <a:gd name="T0" fmla="*/ 0 w 35560"/>
              <a:gd name="T1" fmla="*/ 117147 h 133985"/>
              <a:gd name="T2" fmla="*/ 30575 w 35560"/>
              <a:gd name="T3" fmla="*/ 117147 h 133985"/>
              <a:gd name="T4" fmla="*/ 30575 w 35560"/>
              <a:gd name="T5" fmla="*/ 0 h 133985"/>
              <a:gd name="T6" fmla="*/ 0 w 35560"/>
              <a:gd name="T7" fmla="*/ 0 h 133985"/>
              <a:gd name="T8" fmla="*/ 0 w 35560"/>
              <a:gd name="T9" fmla="*/ 117147 h 1339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133985">
                <a:moveTo>
                  <a:pt x="0" y="133399"/>
                </a:moveTo>
                <a:lnTo>
                  <a:pt x="35282" y="133399"/>
                </a:lnTo>
                <a:lnTo>
                  <a:pt x="35282" y="0"/>
                </a:lnTo>
                <a:lnTo>
                  <a:pt x="0" y="0"/>
                </a:lnTo>
                <a:lnTo>
                  <a:pt x="0" y="133399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0" name="object 87">
            <a:extLst>
              <a:ext uri="{FF2B5EF4-FFF2-40B4-BE49-F238E27FC236}">
                <a16:creationId xmlns:a16="http://schemas.microsoft.com/office/drawing/2014/main" id="{75B3EB7C-5B9B-4BCB-B38F-7D683C4DD89B}"/>
              </a:ext>
            </a:extLst>
          </p:cNvPr>
          <p:cNvSpPr>
            <a:spLocks/>
          </p:cNvSpPr>
          <p:nvPr/>
        </p:nvSpPr>
        <p:spPr bwMode="auto">
          <a:xfrm>
            <a:off x="7493000" y="2895600"/>
            <a:ext cx="31750" cy="17463"/>
          </a:xfrm>
          <a:custGeom>
            <a:avLst/>
            <a:gdLst>
              <a:gd name="T0" fmla="*/ 0 w 34289"/>
              <a:gd name="T1" fmla="*/ 8196 h 18414"/>
              <a:gd name="T2" fmla="*/ 30567 w 34289"/>
              <a:gd name="T3" fmla="*/ 8196 h 184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8414">
                <a:moveTo>
                  <a:pt x="0" y="8979"/>
                </a:moveTo>
                <a:lnTo>
                  <a:pt x="34012" y="8979"/>
                </a:lnTo>
              </a:path>
            </a:pathLst>
          </a:custGeom>
          <a:noFill/>
          <a:ln w="19228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1" name="object 88">
            <a:extLst>
              <a:ext uri="{FF2B5EF4-FFF2-40B4-BE49-F238E27FC236}">
                <a16:creationId xmlns:a16="http://schemas.microsoft.com/office/drawing/2014/main" id="{523DEB13-1B61-48F2-BE75-48AB94286C76}"/>
              </a:ext>
            </a:extLst>
          </p:cNvPr>
          <p:cNvSpPr>
            <a:spLocks/>
          </p:cNvSpPr>
          <p:nvPr/>
        </p:nvSpPr>
        <p:spPr bwMode="auto">
          <a:xfrm>
            <a:off x="7527925" y="2905125"/>
            <a:ext cx="30163" cy="7938"/>
          </a:xfrm>
          <a:custGeom>
            <a:avLst/>
            <a:gdLst>
              <a:gd name="T0" fmla="*/ 0 w 34289"/>
              <a:gd name="T1" fmla="*/ 3264 h 8255"/>
              <a:gd name="T2" fmla="*/ 30567 w 34289"/>
              <a:gd name="T3" fmla="*/ 3264 h 8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8255">
                <a:moveTo>
                  <a:pt x="0" y="3847"/>
                </a:moveTo>
                <a:lnTo>
                  <a:pt x="34012" y="3847"/>
                </a:lnTo>
              </a:path>
            </a:pathLst>
          </a:custGeom>
          <a:noFill/>
          <a:ln w="896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2" name="object 89">
            <a:extLst>
              <a:ext uri="{FF2B5EF4-FFF2-40B4-BE49-F238E27FC236}">
                <a16:creationId xmlns:a16="http://schemas.microsoft.com/office/drawing/2014/main" id="{09E686CD-644F-49A9-82F0-5C6A4EDD397E}"/>
              </a:ext>
            </a:extLst>
          </p:cNvPr>
          <p:cNvSpPr>
            <a:spLocks/>
          </p:cNvSpPr>
          <p:nvPr/>
        </p:nvSpPr>
        <p:spPr bwMode="auto">
          <a:xfrm>
            <a:off x="7675563" y="2913063"/>
            <a:ext cx="0" cy="82550"/>
          </a:xfrm>
          <a:custGeom>
            <a:avLst/>
            <a:gdLst>
              <a:gd name="T0" fmla="*/ 0 h 94614"/>
              <a:gd name="T1" fmla="*/ 82349 h 946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4614">
                <a:moveTo>
                  <a:pt x="0" y="0"/>
                </a:moveTo>
                <a:lnTo>
                  <a:pt x="0" y="94277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3" name="object 90">
            <a:extLst>
              <a:ext uri="{FF2B5EF4-FFF2-40B4-BE49-F238E27FC236}">
                <a16:creationId xmlns:a16="http://schemas.microsoft.com/office/drawing/2014/main" id="{216FF983-9121-4ACD-97E4-8C1689C18228}"/>
              </a:ext>
            </a:extLst>
          </p:cNvPr>
          <p:cNvSpPr>
            <a:spLocks/>
          </p:cNvSpPr>
          <p:nvPr/>
        </p:nvSpPr>
        <p:spPr bwMode="auto">
          <a:xfrm>
            <a:off x="7707313" y="2913063"/>
            <a:ext cx="0" cy="96837"/>
          </a:xfrm>
          <a:custGeom>
            <a:avLst/>
            <a:gdLst>
              <a:gd name="T0" fmla="*/ 0 h 110489"/>
              <a:gd name="T1" fmla="*/ 96490 h 1104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0489">
                <a:moveTo>
                  <a:pt x="0" y="0"/>
                </a:moveTo>
                <a:lnTo>
                  <a:pt x="0" y="110306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4" name="object 91">
            <a:extLst>
              <a:ext uri="{FF2B5EF4-FFF2-40B4-BE49-F238E27FC236}">
                <a16:creationId xmlns:a16="http://schemas.microsoft.com/office/drawing/2014/main" id="{7A87D9F2-F79B-4AF3-86D7-651DA0F545A0}"/>
              </a:ext>
            </a:extLst>
          </p:cNvPr>
          <p:cNvSpPr>
            <a:spLocks/>
          </p:cNvSpPr>
          <p:nvPr/>
        </p:nvSpPr>
        <p:spPr bwMode="auto">
          <a:xfrm>
            <a:off x="7742238" y="2913063"/>
            <a:ext cx="0" cy="134937"/>
          </a:xfrm>
          <a:custGeom>
            <a:avLst/>
            <a:gdLst>
              <a:gd name="T0" fmla="*/ 0 h 154939"/>
              <a:gd name="T1" fmla="*/ 135540 h 1549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562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5" name="object 92">
            <a:extLst>
              <a:ext uri="{FF2B5EF4-FFF2-40B4-BE49-F238E27FC236}">
                <a16:creationId xmlns:a16="http://schemas.microsoft.com/office/drawing/2014/main" id="{A7102DAF-E4C5-4861-845F-AB352A71C09F}"/>
              </a:ext>
            </a:extLst>
          </p:cNvPr>
          <p:cNvSpPr>
            <a:spLocks/>
          </p:cNvSpPr>
          <p:nvPr/>
        </p:nvSpPr>
        <p:spPr bwMode="auto">
          <a:xfrm>
            <a:off x="7775575" y="2913063"/>
            <a:ext cx="0" cy="152400"/>
          </a:xfrm>
          <a:custGeom>
            <a:avLst/>
            <a:gdLst>
              <a:gd name="T0" fmla="*/ 0 h 173354"/>
              <a:gd name="T1" fmla="*/ 152510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3161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6" name="object 93">
            <a:extLst>
              <a:ext uri="{FF2B5EF4-FFF2-40B4-BE49-F238E27FC236}">
                <a16:creationId xmlns:a16="http://schemas.microsoft.com/office/drawing/2014/main" id="{4D68DB4A-BD75-4ABE-96AE-7B98BE9102BA}"/>
              </a:ext>
            </a:extLst>
          </p:cNvPr>
          <p:cNvSpPr>
            <a:spLocks/>
          </p:cNvSpPr>
          <p:nvPr/>
        </p:nvSpPr>
        <p:spPr bwMode="auto">
          <a:xfrm>
            <a:off x="7808913" y="2913063"/>
            <a:ext cx="0" cy="228600"/>
          </a:xfrm>
          <a:custGeom>
            <a:avLst/>
            <a:gdLst>
              <a:gd name="T0" fmla="*/ 0 h 259714"/>
              <a:gd name="T1" fmla="*/ 227779 h 259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9714">
                <a:moveTo>
                  <a:pt x="0" y="0"/>
                </a:moveTo>
                <a:lnTo>
                  <a:pt x="0" y="259100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7" name="object 94">
            <a:extLst>
              <a:ext uri="{FF2B5EF4-FFF2-40B4-BE49-F238E27FC236}">
                <a16:creationId xmlns:a16="http://schemas.microsoft.com/office/drawing/2014/main" id="{48D28BED-37E9-46AA-8A80-FAA4393BD615}"/>
              </a:ext>
            </a:extLst>
          </p:cNvPr>
          <p:cNvSpPr>
            <a:spLocks/>
          </p:cNvSpPr>
          <p:nvPr/>
        </p:nvSpPr>
        <p:spPr bwMode="auto">
          <a:xfrm>
            <a:off x="7299325" y="2913063"/>
            <a:ext cx="1557338" cy="0"/>
          </a:xfrm>
          <a:custGeom>
            <a:avLst/>
            <a:gdLst>
              <a:gd name="T0" fmla="*/ 0 w 1765934"/>
              <a:gd name="T1" fmla="*/ 1557235 w 1765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65934">
                <a:moveTo>
                  <a:pt x="0" y="0"/>
                </a:moveTo>
                <a:lnTo>
                  <a:pt x="1765500" y="0"/>
                </a:lnTo>
              </a:path>
            </a:pathLst>
          </a:custGeom>
          <a:noFill/>
          <a:ln w="55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object 95">
            <a:extLst>
              <a:ext uri="{FF2B5EF4-FFF2-40B4-BE49-F238E27FC236}">
                <a16:creationId xmlns:a16="http://schemas.microsoft.com/office/drawing/2014/main" id="{9EB96322-2218-4BCC-84B1-DBC279717E3F}"/>
              </a:ext>
            </a:extLst>
          </p:cNvPr>
          <p:cNvSpPr txBox="1"/>
          <p:nvPr/>
        </p:nvSpPr>
        <p:spPr>
          <a:xfrm>
            <a:off x="7183438" y="3567113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0.3</a:t>
            </a:r>
            <a:endParaRPr sz="441">
              <a:latin typeface="Arial"/>
              <a:cs typeface="Arial"/>
            </a:endParaRPr>
          </a:p>
        </p:txBody>
      </p:sp>
      <p:sp>
        <p:nvSpPr>
          <p:cNvPr id="96" name="object 96">
            <a:extLst>
              <a:ext uri="{FF2B5EF4-FFF2-40B4-BE49-F238E27FC236}">
                <a16:creationId xmlns:a16="http://schemas.microsoft.com/office/drawing/2014/main" id="{FA73EA00-CFF6-4BC4-83A9-A06D79216AF1}"/>
              </a:ext>
            </a:extLst>
          </p:cNvPr>
          <p:cNvSpPr txBox="1"/>
          <p:nvPr/>
        </p:nvSpPr>
        <p:spPr>
          <a:xfrm>
            <a:off x="7183438" y="3335338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B47A61F5-AF6C-4EB5-8A0D-3413EF558640}"/>
              </a:ext>
            </a:extLst>
          </p:cNvPr>
          <p:cNvSpPr txBox="1"/>
          <p:nvPr/>
        </p:nvSpPr>
        <p:spPr>
          <a:xfrm>
            <a:off x="7183438" y="3106738"/>
            <a:ext cx="11906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14434" name="object 98">
            <a:extLst>
              <a:ext uri="{FF2B5EF4-FFF2-40B4-BE49-F238E27FC236}">
                <a16:creationId xmlns:a16="http://schemas.microsoft.com/office/drawing/2014/main" id="{3068B435-74AC-4BC7-886E-A1ED3A34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874963"/>
            <a:ext cx="100012" cy="682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0.0</a:t>
            </a:r>
          </a:p>
        </p:txBody>
      </p:sp>
      <p:sp>
        <p:nvSpPr>
          <p:cNvPr id="86072" name="object 99">
            <a:extLst>
              <a:ext uri="{FF2B5EF4-FFF2-40B4-BE49-F238E27FC236}">
                <a16:creationId xmlns:a16="http://schemas.microsoft.com/office/drawing/2014/main" id="{0B2D19DD-EE84-4956-B505-7C60E05097F7}"/>
              </a:ext>
            </a:extLst>
          </p:cNvPr>
          <p:cNvSpPr>
            <a:spLocks/>
          </p:cNvSpPr>
          <p:nvPr/>
        </p:nvSpPr>
        <p:spPr bwMode="auto">
          <a:xfrm>
            <a:off x="7299325" y="3605213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67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3" name="object 100">
            <a:extLst>
              <a:ext uri="{FF2B5EF4-FFF2-40B4-BE49-F238E27FC236}">
                <a16:creationId xmlns:a16="http://schemas.microsoft.com/office/drawing/2014/main" id="{1A9DF06D-7E58-4AC2-B810-FE3897E098AA}"/>
              </a:ext>
            </a:extLst>
          </p:cNvPr>
          <p:cNvSpPr>
            <a:spLocks/>
          </p:cNvSpPr>
          <p:nvPr/>
        </p:nvSpPr>
        <p:spPr bwMode="auto">
          <a:xfrm>
            <a:off x="7326313" y="2452688"/>
            <a:ext cx="0" cy="1150937"/>
          </a:xfrm>
          <a:custGeom>
            <a:avLst/>
            <a:gdLst>
              <a:gd name="T0" fmla="*/ 0 h 1304289"/>
              <a:gd name="T1" fmla="*/ 1151405 h 13042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4289">
                <a:moveTo>
                  <a:pt x="0" y="0"/>
                </a:moveTo>
                <a:lnTo>
                  <a:pt x="0" y="1304290"/>
                </a:lnTo>
              </a:path>
            </a:pathLst>
          </a:custGeom>
          <a:noFill/>
          <a:ln w="512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4" name="object 101">
            <a:extLst>
              <a:ext uri="{FF2B5EF4-FFF2-40B4-BE49-F238E27FC236}">
                <a16:creationId xmlns:a16="http://schemas.microsoft.com/office/drawing/2014/main" id="{C688A582-9453-4010-9039-DA4F3CCE0CA3}"/>
              </a:ext>
            </a:extLst>
          </p:cNvPr>
          <p:cNvSpPr>
            <a:spLocks/>
          </p:cNvSpPr>
          <p:nvPr/>
        </p:nvSpPr>
        <p:spPr bwMode="auto">
          <a:xfrm>
            <a:off x="7299325" y="3373438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5" name="object 102">
            <a:extLst>
              <a:ext uri="{FF2B5EF4-FFF2-40B4-BE49-F238E27FC236}">
                <a16:creationId xmlns:a16="http://schemas.microsoft.com/office/drawing/2014/main" id="{B834D777-D008-4500-A240-BD8130B5643E}"/>
              </a:ext>
            </a:extLst>
          </p:cNvPr>
          <p:cNvSpPr>
            <a:spLocks/>
          </p:cNvSpPr>
          <p:nvPr/>
        </p:nvSpPr>
        <p:spPr bwMode="auto">
          <a:xfrm>
            <a:off x="7299325" y="3143250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5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6" name="object 103">
            <a:extLst>
              <a:ext uri="{FF2B5EF4-FFF2-40B4-BE49-F238E27FC236}">
                <a16:creationId xmlns:a16="http://schemas.microsoft.com/office/drawing/2014/main" id="{F7363CC6-D8AB-40E1-B051-A94D2F8562A6}"/>
              </a:ext>
            </a:extLst>
          </p:cNvPr>
          <p:cNvSpPr>
            <a:spLocks/>
          </p:cNvSpPr>
          <p:nvPr/>
        </p:nvSpPr>
        <p:spPr bwMode="auto">
          <a:xfrm>
            <a:off x="7299325" y="2681288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4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7" name="object 104">
            <a:extLst>
              <a:ext uri="{FF2B5EF4-FFF2-40B4-BE49-F238E27FC236}">
                <a16:creationId xmlns:a16="http://schemas.microsoft.com/office/drawing/2014/main" id="{1630A73B-5011-4447-854E-27C55317B547}"/>
              </a:ext>
            </a:extLst>
          </p:cNvPr>
          <p:cNvSpPr>
            <a:spLocks/>
          </p:cNvSpPr>
          <p:nvPr/>
        </p:nvSpPr>
        <p:spPr bwMode="auto">
          <a:xfrm>
            <a:off x="7299325" y="2451100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4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8" name="object 105">
            <a:extLst>
              <a:ext uri="{FF2B5EF4-FFF2-40B4-BE49-F238E27FC236}">
                <a16:creationId xmlns:a16="http://schemas.microsoft.com/office/drawing/2014/main" id="{29E66541-EA84-48C6-82B6-6FAEFC869ABA}"/>
              </a:ext>
            </a:extLst>
          </p:cNvPr>
          <p:cNvSpPr>
            <a:spLocks/>
          </p:cNvSpPr>
          <p:nvPr/>
        </p:nvSpPr>
        <p:spPr bwMode="auto">
          <a:xfrm>
            <a:off x="10312400" y="2747963"/>
            <a:ext cx="0" cy="169862"/>
          </a:xfrm>
          <a:custGeom>
            <a:avLst/>
            <a:gdLst>
              <a:gd name="T0" fmla="*/ 0 h 191135"/>
              <a:gd name="T1" fmla="*/ 169454 h 1911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1095"/>
                </a:lnTo>
              </a:path>
            </a:pathLst>
          </a:custGeom>
          <a:noFill/>
          <a:ln w="3814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9" name="object 106">
            <a:extLst>
              <a:ext uri="{FF2B5EF4-FFF2-40B4-BE49-F238E27FC236}">
                <a16:creationId xmlns:a16="http://schemas.microsoft.com/office/drawing/2014/main" id="{0C085412-8921-4938-BF5F-2CBC9D48ABB6}"/>
              </a:ext>
            </a:extLst>
          </p:cNvPr>
          <p:cNvSpPr>
            <a:spLocks/>
          </p:cNvSpPr>
          <p:nvPr/>
        </p:nvSpPr>
        <p:spPr bwMode="auto">
          <a:xfrm>
            <a:off x="10367963" y="2917825"/>
            <a:ext cx="33337" cy="12700"/>
          </a:xfrm>
          <a:custGeom>
            <a:avLst/>
            <a:gdLst>
              <a:gd name="T0" fmla="*/ 0 w 37465"/>
              <a:gd name="T1" fmla="*/ 6887 h 16510"/>
              <a:gd name="T2" fmla="*/ 33088 w 37465"/>
              <a:gd name="T3" fmla="*/ 6887 h 165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6510">
                <a:moveTo>
                  <a:pt x="0" y="8118"/>
                </a:moveTo>
                <a:lnTo>
                  <a:pt x="36874" y="8118"/>
                </a:lnTo>
              </a:path>
            </a:pathLst>
          </a:custGeom>
          <a:noFill/>
          <a:ln w="17507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0" name="object 107">
            <a:extLst>
              <a:ext uri="{FF2B5EF4-FFF2-40B4-BE49-F238E27FC236}">
                <a16:creationId xmlns:a16="http://schemas.microsoft.com/office/drawing/2014/main" id="{8585A8FD-0FC6-41D8-98C5-D4FD76C8A72F}"/>
              </a:ext>
            </a:extLst>
          </p:cNvPr>
          <p:cNvSpPr>
            <a:spLocks/>
          </p:cNvSpPr>
          <p:nvPr/>
        </p:nvSpPr>
        <p:spPr bwMode="auto">
          <a:xfrm>
            <a:off x="10440988" y="2916238"/>
            <a:ext cx="33337" cy="96837"/>
          </a:xfrm>
          <a:custGeom>
            <a:avLst/>
            <a:gdLst>
              <a:gd name="T0" fmla="*/ 0 w 38734"/>
              <a:gd name="T1" fmla="*/ 96150 h 109854"/>
              <a:gd name="T2" fmla="*/ 33106 w 38734"/>
              <a:gd name="T3" fmla="*/ 96150 h 109854"/>
              <a:gd name="T4" fmla="*/ 33106 w 38734"/>
              <a:gd name="T5" fmla="*/ 0 h 109854"/>
              <a:gd name="T6" fmla="*/ 0 w 38734"/>
              <a:gd name="T7" fmla="*/ 0 h 109854"/>
              <a:gd name="T8" fmla="*/ 0 w 38734"/>
              <a:gd name="T9" fmla="*/ 96150 h 1098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09854">
                <a:moveTo>
                  <a:pt x="0" y="109284"/>
                </a:moveTo>
                <a:lnTo>
                  <a:pt x="38144" y="109284"/>
                </a:lnTo>
                <a:lnTo>
                  <a:pt x="38144" y="0"/>
                </a:lnTo>
                <a:lnTo>
                  <a:pt x="0" y="0"/>
                </a:lnTo>
                <a:lnTo>
                  <a:pt x="0" y="109284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1" name="object 108">
            <a:extLst>
              <a:ext uri="{FF2B5EF4-FFF2-40B4-BE49-F238E27FC236}">
                <a16:creationId xmlns:a16="http://schemas.microsoft.com/office/drawing/2014/main" id="{2262656A-DE46-4FF1-8075-D54B82EA3B36}"/>
              </a:ext>
            </a:extLst>
          </p:cNvPr>
          <p:cNvSpPr>
            <a:spLocks/>
          </p:cNvSpPr>
          <p:nvPr/>
        </p:nvSpPr>
        <p:spPr bwMode="auto">
          <a:xfrm>
            <a:off x="10602913" y="2916238"/>
            <a:ext cx="0" cy="195262"/>
          </a:xfrm>
          <a:custGeom>
            <a:avLst/>
            <a:gdLst>
              <a:gd name="T0" fmla="*/ 0 h 220979"/>
              <a:gd name="T1" fmla="*/ 194232 h 220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0979">
                <a:moveTo>
                  <a:pt x="0" y="0"/>
                </a:moveTo>
                <a:lnTo>
                  <a:pt x="0" y="220444"/>
                </a:lnTo>
              </a:path>
            </a:pathLst>
          </a:custGeom>
          <a:noFill/>
          <a:ln w="38139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2" name="object 109">
            <a:extLst>
              <a:ext uri="{FF2B5EF4-FFF2-40B4-BE49-F238E27FC236}">
                <a16:creationId xmlns:a16="http://schemas.microsoft.com/office/drawing/2014/main" id="{5EDA8B10-A129-4F34-AC57-C216A25F74AA}"/>
              </a:ext>
            </a:extLst>
          </p:cNvPr>
          <p:cNvSpPr>
            <a:spLocks/>
          </p:cNvSpPr>
          <p:nvPr/>
        </p:nvSpPr>
        <p:spPr bwMode="auto">
          <a:xfrm>
            <a:off x="10348913" y="2778125"/>
            <a:ext cx="0" cy="138113"/>
          </a:xfrm>
          <a:custGeom>
            <a:avLst/>
            <a:gdLst>
              <a:gd name="T0" fmla="*/ 0 h 156210"/>
              <a:gd name="T1" fmla="*/ 138597 h 1562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210">
                <a:moveTo>
                  <a:pt x="0" y="0"/>
                </a:moveTo>
                <a:lnTo>
                  <a:pt x="0" y="156126"/>
                </a:lnTo>
              </a:path>
            </a:pathLst>
          </a:custGeom>
          <a:noFill/>
          <a:ln w="38139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3" name="object 110">
            <a:extLst>
              <a:ext uri="{FF2B5EF4-FFF2-40B4-BE49-F238E27FC236}">
                <a16:creationId xmlns:a16="http://schemas.microsoft.com/office/drawing/2014/main" id="{2E8CCC5C-466A-4247-AE4C-B7EDC120B410}"/>
              </a:ext>
            </a:extLst>
          </p:cNvPr>
          <p:cNvSpPr>
            <a:spLocks/>
          </p:cNvSpPr>
          <p:nvPr/>
        </p:nvSpPr>
        <p:spPr bwMode="auto">
          <a:xfrm>
            <a:off x="10421938" y="2916238"/>
            <a:ext cx="0" cy="63500"/>
          </a:xfrm>
          <a:custGeom>
            <a:avLst/>
            <a:gdLst>
              <a:gd name="T0" fmla="*/ 0 h 72389"/>
              <a:gd name="T1" fmla="*/ 62538 h 723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2389">
                <a:moveTo>
                  <a:pt x="0" y="0"/>
                </a:moveTo>
                <a:lnTo>
                  <a:pt x="0" y="71819"/>
                </a:lnTo>
              </a:path>
            </a:pathLst>
          </a:custGeom>
          <a:noFill/>
          <a:ln w="38139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4" name="object 111">
            <a:extLst>
              <a:ext uri="{FF2B5EF4-FFF2-40B4-BE49-F238E27FC236}">
                <a16:creationId xmlns:a16="http://schemas.microsoft.com/office/drawing/2014/main" id="{5C794A62-1F0C-4486-8FCA-A4648C6465BC}"/>
              </a:ext>
            </a:extLst>
          </p:cNvPr>
          <p:cNvSpPr>
            <a:spLocks/>
          </p:cNvSpPr>
          <p:nvPr/>
        </p:nvSpPr>
        <p:spPr bwMode="auto">
          <a:xfrm>
            <a:off x="10477500" y="2917825"/>
            <a:ext cx="33338" cy="96838"/>
          </a:xfrm>
          <a:custGeom>
            <a:avLst/>
            <a:gdLst>
              <a:gd name="T0" fmla="*/ 0 w 38734"/>
              <a:gd name="T1" fmla="*/ 97514 h 112395"/>
              <a:gd name="T2" fmla="*/ 33102 w 38734"/>
              <a:gd name="T3" fmla="*/ 97514 h 112395"/>
              <a:gd name="T4" fmla="*/ 33102 w 38734"/>
              <a:gd name="T5" fmla="*/ 0 h 112395"/>
              <a:gd name="T6" fmla="*/ 0 w 38734"/>
              <a:gd name="T7" fmla="*/ 0 h 112395"/>
              <a:gd name="T8" fmla="*/ 0 w 38734"/>
              <a:gd name="T9" fmla="*/ 97514 h 1123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12395">
                <a:moveTo>
                  <a:pt x="0" y="111779"/>
                </a:moveTo>
                <a:lnTo>
                  <a:pt x="38139" y="111779"/>
                </a:lnTo>
                <a:lnTo>
                  <a:pt x="38139" y="0"/>
                </a:lnTo>
                <a:lnTo>
                  <a:pt x="0" y="0"/>
                </a:lnTo>
                <a:lnTo>
                  <a:pt x="0" y="11177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5" name="object 112">
            <a:extLst>
              <a:ext uri="{FF2B5EF4-FFF2-40B4-BE49-F238E27FC236}">
                <a16:creationId xmlns:a16="http://schemas.microsoft.com/office/drawing/2014/main" id="{6EC17A5D-44C8-4995-BBAF-9D52453D8736}"/>
              </a:ext>
            </a:extLst>
          </p:cNvPr>
          <p:cNvSpPr>
            <a:spLocks/>
          </p:cNvSpPr>
          <p:nvPr/>
        </p:nvSpPr>
        <p:spPr bwMode="auto">
          <a:xfrm>
            <a:off x="10514013" y="2916238"/>
            <a:ext cx="33337" cy="130175"/>
          </a:xfrm>
          <a:custGeom>
            <a:avLst/>
            <a:gdLst>
              <a:gd name="T0" fmla="*/ 0 w 38734"/>
              <a:gd name="T1" fmla="*/ 128380 h 146685"/>
              <a:gd name="T2" fmla="*/ 33106 w 38734"/>
              <a:gd name="T3" fmla="*/ 128380 h 146685"/>
              <a:gd name="T4" fmla="*/ 33106 w 38734"/>
              <a:gd name="T5" fmla="*/ 0 h 146685"/>
              <a:gd name="T6" fmla="*/ 0 w 38734"/>
              <a:gd name="T7" fmla="*/ 0 h 146685"/>
              <a:gd name="T8" fmla="*/ 0 w 38734"/>
              <a:gd name="T9" fmla="*/ 128380 h 146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46685">
                <a:moveTo>
                  <a:pt x="0" y="146130"/>
                </a:moveTo>
                <a:lnTo>
                  <a:pt x="38144" y="146130"/>
                </a:lnTo>
                <a:lnTo>
                  <a:pt x="38144" y="0"/>
                </a:lnTo>
                <a:lnTo>
                  <a:pt x="0" y="0"/>
                </a:lnTo>
                <a:lnTo>
                  <a:pt x="0" y="14613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6" name="object 113">
            <a:extLst>
              <a:ext uri="{FF2B5EF4-FFF2-40B4-BE49-F238E27FC236}">
                <a16:creationId xmlns:a16="http://schemas.microsoft.com/office/drawing/2014/main" id="{D443DD2A-E569-475D-823C-F096961E6038}"/>
              </a:ext>
            </a:extLst>
          </p:cNvPr>
          <p:cNvSpPr>
            <a:spLocks/>
          </p:cNvSpPr>
          <p:nvPr/>
        </p:nvSpPr>
        <p:spPr bwMode="auto">
          <a:xfrm>
            <a:off x="10550525" y="2916238"/>
            <a:ext cx="33338" cy="130175"/>
          </a:xfrm>
          <a:custGeom>
            <a:avLst/>
            <a:gdLst>
              <a:gd name="T0" fmla="*/ 0 w 38734"/>
              <a:gd name="T1" fmla="*/ 128380 h 146685"/>
              <a:gd name="T2" fmla="*/ 33102 w 38734"/>
              <a:gd name="T3" fmla="*/ 128380 h 146685"/>
              <a:gd name="T4" fmla="*/ 33102 w 38734"/>
              <a:gd name="T5" fmla="*/ 0 h 146685"/>
              <a:gd name="T6" fmla="*/ 0 w 38734"/>
              <a:gd name="T7" fmla="*/ 0 h 146685"/>
              <a:gd name="T8" fmla="*/ 0 w 38734"/>
              <a:gd name="T9" fmla="*/ 128380 h 146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46685">
                <a:moveTo>
                  <a:pt x="0" y="146130"/>
                </a:moveTo>
                <a:lnTo>
                  <a:pt x="38139" y="146130"/>
                </a:lnTo>
                <a:lnTo>
                  <a:pt x="38139" y="0"/>
                </a:lnTo>
                <a:lnTo>
                  <a:pt x="0" y="0"/>
                </a:lnTo>
                <a:lnTo>
                  <a:pt x="0" y="14613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7" name="object 114">
            <a:extLst>
              <a:ext uri="{FF2B5EF4-FFF2-40B4-BE49-F238E27FC236}">
                <a16:creationId xmlns:a16="http://schemas.microsoft.com/office/drawing/2014/main" id="{FE9E829D-76B2-4EB6-A614-22C71D8B1FB4}"/>
              </a:ext>
            </a:extLst>
          </p:cNvPr>
          <p:cNvSpPr>
            <a:spLocks/>
          </p:cNvSpPr>
          <p:nvPr/>
        </p:nvSpPr>
        <p:spPr bwMode="auto">
          <a:xfrm>
            <a:off x="9696450" y="2536825"/>
            <a:ext cx="0" cy="379413"/>
          </a:xfrm>
          <a:custGeom>
            <a:avLst/>
            <a:gdLst>
              <a:gd name="T0" fmla="*/ 0 h 429894"/>
              <a:gd name="T1" fmla="*/ 379385 h 4298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9894">
                <a:moveTo>
                  <a:pt x="0" y="0"/>
                </a:moveTo>
                <a:lnTo>
                  <a:pt x="0" y="429652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8" name="object 115">
            <a:extLst>
              <a:ext uri="{FF2B5EF4-FFF2-40B4-BE49-F238E27FC236}">
                <a16:creationId xmlns:a16="http://schemas.microsoft.com/office/drawing/2014/main" id="{5B9A034A-DD2F-47E4-ABF7-7F14D2D71A86}"/>
              </a:ext>
            </a:extLst>
          </p:cNvPr>
          <p:cNvSpPr>
            <a:spLocks/>
          </p:cNvSpPr>
          <p:nvPr/>
        </p:nvSpPr>
        <p:spPr bwMode="auto">
          <a:xfrm>
            <a:off x="9732963" y="2562225"/>
            <a:ext cx="0" cy="355600"/>
          </a:xfrm>
          <a:custGeom>
            <a:avLst/>
            <a:gdLst>
              <a:gd name="T0" fmla="*/ 0 h 400685"/>
              <a:gd name="T1" fmla="*/ 354047 h 4006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0685">
                <a:moveTo>
                  <a:pt x="0" y="0"/>
                </a:moveTo>
                <a:lnTo>
                  <a:pt x="0" y="40030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9" name="object 116">
            <a:extLst>
              <a:ext uri="{FF2B5EF4-FFF2-40B4-BE49-F238E27FC236}">
                <a16:creationId xmlns:a16="http://schemas.microsoft.com/office/drawing/2014/main" id="{58FC3956-8148-45A4-829F-842E6888944D}"/>
              </a:ext>
            </a:extLst>
          </p:cNvPr>
          <p:cNvSpPr>
            <a:spLocks/>
          </p:cNvSpPr>
          <p:nvPr/>
        </p:nvSpPr>
        <p:spPr bwMode="auto">
          <a:xfrm>
            <a:off x="9804400" y="2809875"/>
            <a:ext cx="0" cy="106363"/>
          </a:xfrm>
          <a:custGeom>
            <a:avLst/>
            <a:gdLst>
              <a:gd name="T0" fmla="*/ 0 h 121919"/>
              <a:gd name="T1" fmla="*/ 107729 h 12191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1919">
                <a:moveTo>
                  <a:pt x="0" y="0"/>
                </a:moveTo>
                <a:lnTo>
                  <a:pt x="0" y="121776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0" name="object 117">
            <a:extLst>
              <a:ext uri="{FF2B5EF4-FFF2-40B4-BE49-F238E27FC236}">
                <a16:creationId xmlns:a16="http://schemas.microsoft.com/office/drawing/2014/main" id="{65281D1A-1820-4647-B48C-122549B8E0D0}"/>
              </a:ext>
            </a:extLst>
          </p:cNvPr>
          <p:cNvSpPr>
            <a:spLocks/>
          </p:cNvSpPr>
          <p:nvPr/>
        </p:nvSpPr>
        <p:spPr bwMode="auto">
          <a:xfrm>
            <a:off x="9986963" y="2916238"/>
            <a:ext cx="0" cy="80962"/>
          </a:xfrm>
          <a:custGeom>
            <a:avLst/>
            <a:gdLst>
              <a:gd name="T0" fmla="*/ 0 h 90804"/>
              <a:gd name="T1" fmla="*/ 79620 h 908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0804">
                <a:moveTo>
                  <a:pt x="0" y="0"/>
                </a:moveTo>
                <a:lnTo>
                  <a:pt x="0" y="9055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1" name="object 118">
            <a:extLst>
              <a:ext uri="{FF2B5EF4-FFF2-40B4-BE49-F238E27FC236}">
                <a16:creationId xmlns:a16="http://schemas.microsoft.com/office/drawing/2014/main" id="{22B82C9C-EC36-4731-A3DD-7D438B4BBD09}"/>
              </a:ext>
            </a:extLst>
          </p:cNvPr>
          <p:cNvSpPr>
            <a:spLocks/>
          </p:cNvSpPr>
          <p:nvPr/>
        </p:nvSpPr>
        <p:spPr bwMode="auto">
          <a:xfrm>
            <a:off x="10021888" y="2916238"/>
            <a:ext cx="0" cy="136525"/>
          </a:xfrm>
          <a:custGeom>
            <a:avLst/>
            <a:gdLst>
              <a:gd name="T0" fmla="*/ 0 h 154304"/>
              <a:gd name="T1" fmla="*/ 135824 h 1543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4">
                <a:moveTo>
                  <a:pt x="0" y="0"/>
                </a:moveTo>
                <a:lnTo>
                  <a:pt x="0" y="154250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2" name="object 119">
            <a:extLst>
              <a:ext uri="{FF2B5EF4-FFF2-40B4-BE49-F238E27FC236}">
                <a16:creationId xmlns:a16="http://schemas.microsoft.com/office/drawing/2014/main" id="{5B3B8002-BA89-4EA0-BFCD-F34963A913EF}"/>
              </a:ext>
            </a:extLst>
          </p:cNvPr>
          <p:cNvSpPr>
            <a:spLocks/>
          </p:cNvSpPr>
          <p:nvPr/>
        </p:nvSpPr>
        <p:spPr bwMode="auto">
          <a:xfrm>
            <a:off x="10058400" y="2917825"/>
            <a:ext cx="0" cy="149225"/>
          </a:xfrm>
          <a:custGeom>
            <a:avLst/>
            <a:gdLst>
              <a:gd name="T0" fmla="*/ 0 h 170179"/>
              <a:gd name="T1" fmla="*/ 149600 h 1701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0179">
                <a:moveTo>
                  <a:pt x="0" y="0"/>
                </a:moveTo>
                <a:lnTo>
                  <a:pt x="0" y="16986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3" name="object 120">
            <a:extLst>
              <a:ext uri="{FF2B5EF4-FFF2-40B4-BE49-F238E27FC236}">
                <a16:creationId xmlns:a16="http://schemas.microsoft.com/office/drawing/2014/main" id="{BD399333-2863-4982-8CD5-97E3961F6333}"/>
              </a:ext>
            </a:extLst>
          </p:cNvPr>
          <p:cNvSpPr>
            <a:spLocks/>
          </p:cNvSpPr>
          <p:nvPr/>
        </p:nvSpPr>
        <p:spPr bwMode="auto">
          <a:xfrm>
            <a:off x="10150475" y="2917825"/>
            <a:ext cx="33338" cy="198438"/>
          </a:xfrm>
          <a:custGeom>
            <a:avLst/>
            <a:gdLst>
              <a:gd name="T0" fmla="*/ 0 w 38734"/>
              <a:gd name="T1" fmla="*/ 198363 h 226060"/>
              <a:gd name="T2" fmla="*/ 33106 w 38734"/>
              <a:gd name="T3" fmla="*/ 198363 h 226060"/>
              <a:gd name="T4" fmla="*/ 33106 w 38734"/>
              <a:gd name="T5" fmla="*/ 0 h 226060"/>
              <a:gd name="T6" fmla="*/ 0 w 38734"/>
              <a:gd name="T7" fmla="*/ 0 h 226060"/>
              <a:gd name="T8" fmla="*/ 0 w 38734"/>
              <a:gd name="T9" fmla="*/ 198363 h 22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226060">
                <a:moveTo>
                  <a:pt x="0" y="225445"/>
                </a:moveTo>
                <a:lnTo>
                  <a:pt x="38144" y="225445"/>
                </a:lnTo>
                <a:lnTo>
                  <a:pt x="38144" y="0"/>
                </a:lnTo>
                <a:lnTo>
                  <a:pt x="0" y="0"/>
                </a:lnTo>
                <a:lnTo>
                  <a:pt x="0" y="225445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4" name="object 121">
            <a:extLst>
              <a:ext uri="{FF2B5EF4-FFF2-40B4-BE49-F238E27FC236}">
                <a16:creationId xmlns:a16="http://schemas.microsoft.com/office/drawing/2014/main" id="{7D06C412-47E3-4EF9-9D2A-45011176DA2B}"/>
              </a:ext>
            </a:extLst>
          </p:cNvPr>
          <p:cNvSpPr>
            <a:spLocks/>
          </p:cNvSpPr>
          <p:nvPr/>
        </p:nvSpPr>
        <p:spPr bwMode="auto">
          <a:xfrm>
            <a:off x="10240963" y="2916238"/>
            <a:ext cx="0" cy="500062"/>
          </a:xfrm>
          <a:custGeom>
            <a:avLst/>
            <a:gdLst>
              <a:gd name="T0" fmla="*/ 0 h 565785"/>
              <a:gd name="T1" fmla="*/ 498116 h 565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5785">
                <a:moveTo>
                  <a:pt x="0" y="0"/>
                </a:moveTo>
                <a:lnTo>
                  <a:pt x="0" y="565165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5" name="object 122">
            <a:extLst>
              <a:ext uri="{FF2B5EF4-FFF2-40B4-BE49-F238E27FC236}">
                <a16:creationId xmlns:a16="http://schemas.microsoft.com/office/drawing/2014/main" id="{1213764C-A841-4620-AD6A-1796CD8ABA07}"/>
              </a:ext>
            </a:extLst>
          </p:cNvPr>
          <p:cNvSpPr>
            <a:spLocks/>
          </p:cNvSpPr>
          <p:nvPr/>
        </p:nvSpPr>
        <p:spPr bwMode="auto">
          <a:xfrm>
            <a:off x="10275888" y="2916238"/>
            <a:ext cx="0" cy="850900"/>
          </a:xfrm>
          <a:custGeom>
            <a:avLst/>
            <a:gdLst>
              <a:gd name="T0" fmla="*/ 0 h 964564"/>
              <a:gd name="T1" fmla="*/ 849942 h 964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64564">
                <a:moveTo>
                  <a:pt x="0" y="0"/>
                </a:moveTo>
                <a:lnTo>
                  <a:pt x="0" y="964218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6" name="object 123">
            <a:extLst>
              <a:ext uri="{FF2B5EF4-FFF2-40B4-BE49-F238E27FC236}">
                <a16:creationId xmlns:a16="http://schemas.microsoft.com/office/drawing/2014/main" id="{90B7C177-E3AC-4A54-B15B-78DB8FAFEA7F}"/>
              </a:ext>
            </a:extLst>
          </p:cNvPr>
          <p:cNvSpPr>
            <a:spLocks/>
          </p:cNvSpPr>
          <p:nvPr/>
        </p:nvSpPr>
        <p:spPr bwMode="auto">
          <a:xfrm>
            <a:off x="9767888" y="2652713"/>
            <a:ext cx="0" cy="265112"/>
          </a:xfrm>
          <a:custGeom>
            <a:avLst/>
            <a:gdLst>
              <a:gd name="T0" fmla="*/ 0 h 300355"/>
              <a:gd name="T1" fmla="*/ 264214 h 300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5">
                <a:moveTo>
                  <a:pt x="0" y="0"/>
                </a:moveTo>
                <a:lnTo>
                  <a:pt x="0" y="299759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7" name="object 124">
            <a:extLst>
              <a:ext uri="{FF2B5EF4-FFF2-40B4-BE49-F238E27FC236}">
                <a16:creationId xmlns:a16="http://schemas.microsoft.com/office/drawing/2014/main" id="{9CF9A588-E563-4BA6-98A6-C51244B9592D}"/>
              </a:ext>
            </a:extLst>
          </p:cNvPr>
          <p:cNvSpPr>
            <a:spLocks/>
          </p:cNvSpPr>
          <p:nvPr/>
        </p:nvSpPr>
        <p:spPr bwMode="auto">
          <a:xfrm>
            <a:off x="9840913" y="2855913"/>
            <a:ext cx="0" cy="60325"/>
          </a:xfrm>
          <a:custGeom>
            <a:avLst/>
            <a:gdLst>
              <a:gd name="T0" fmla="*/ 0 h 69214"/>
              <a:gd name="T1" fmla="*/ 61169 h 692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9214">
                <a:moveTo>
                  <a:pt x="0" y="0"/>
                </a:moveTo>
                <a:lnTo>
                  <a:pt x="0" y="68694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8" name="object 125">
            <a:extLst>
              <a:ext uri="{FF2B5EF4-FFF2-40B4-BE49-F238E27FC236}">
                <a16:creationId xmlns:a16="http://schemas.microsoft.com/office/drawing/2014/main" id="{EEFDD55A-A5CD-4DA9-AAB3-A63473D01308}"/>
              </a:ext>
            </a:extLst>
          </p:cNvPr>
          <p:cNvSpPr>
            <a:spLocks/>
          </p:cNvSpPr>
          <p:nvPr/>
        </p:nvSpPr>
        <p:spPr bwMode="auto">
          <a:xfrm>
            <a:off x="9861550" y="2917825"/>
            <a:ext cx="33338" cy="7938"/>
          </a:xfrm>
          <a:custGeom>
            <a:avLst/>
            <a:gdLst>
              <a:gd name="T0" fmla="*/ 0 w 37465"/>
              <a:gd name="T1" fmla="*/ 4133 h 10794"/>
              <a:gd name="T2" fmla="*/ 33088 w 37465"/>
              <a:gd name="T3" fmla="*/ 4133 h 107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0794">
                <a:moveTo>
                  <a:pt x="0" y="5308"/>
                </a:moveTo>
                <a:lnTo>
                  <a:pt x="36874" y="5308"/>
                </a:lnTo>
              </a:path>
            </a:pathLst>
          </a:custGeom>
          <a:noFill/>
          <a:ln w="11886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9" name="object 126">
            <a:extLst>
              <a:ext uri="{FF2B5EF4-FFF2-40B4-BE49-F238E27FC236}">
                <a16:creationId xmlns:a16="http://schemas.microsoft.com/office/drawing/2014/main" id="{D00064E3-B947-4275-A478-BC466511274F}"/>
              </a:ext>
            </a:extLst>
          </p:cNvPr>
          <p:cNvSpPr>
            <a:spLocks/>
          </p:cNvSpPr>
          <p:nvPr/>
        </p:nvSpPr>
        <p:spPr bwMode="auto">
          <a:xfrm>
            <a:off x="9898063" y="2916238"/>
            <a:ext cx="33337" cy="17462"/>
          </a:xfrm>
          <a:custGeom>
            <a:avLst/>
            <a:gdLst>
              <a:gd name="T0" fmla="*/ 0 w 37465"/>
              <a:gd name="T1" fmla="*/ 8264 h 19050"/>
              <a:gd name="T2" fmla="*/ 33088 w 37465"/>
              <a:gd name="T3" fmla="*/ 8264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9050">
                <a:moveTo>
                  <a:pt x="0" y="9366"/>
                </a:moveTo>
                <a:lnTo>
                  <a:pt x="36874" y="9366"/>
                </a:lnTo>
              </a:path>
            </a:pathLst>
          </a:custGeom>
          <a:noFill/>
          <a:ln w="2000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0" name="object 127">
            <a:extLst>
              <a:ext uri="{FF2B5EF4-FFF2-40B4-BE49-F238E27FC236}">
                <a16:creationId xmlns:a16="http://schemas.microsoft.com/office/drawing/2014/main" id="{1EFD1703-7A31-4ADD-859B-A758A725ACE0}"/>
              </a:ext>
            </a:extLst>
          </p:cNvPr>
          <p:cNvSpPr>
            <a:spLocks/>
          </p:cNvSpPr>
          <p:nvPr/>
        </p:nvSpPr>
        <p:spPr bwMode="auto">
          <a:xfrm>
            <a:off x="9932988" y="2917825"/>
            <a:ext cx="34925" cy="41275"/>
          </a:xfrm>
          <a:custGeom>
            <a:avLst/>
            <a:gdLst>
              <a:gd name="T0" fmla="*/ 0 w 37465"/>
              <a:gd name="T1" fmla="*/ 20933 h 48260"/>
              <a:gd name="T2" fmla="*/ 33083 w 37465"/>
              <a:gd name="T3" fmla="*/ 20933 h 482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48260">
                <a:moveTo>
                  <a:pt x="0" y="24040"/>
                </a:moveTo>
                <a:lnTo>
                  <a:pt x="36869" y="24040"/>
                </a:lnTo>
              </a:path>
            </a:pathLst>
          </a:custGeom>
          <a:noFill/>
          <a:ln w="49351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1" name="object 128">
            <a:extLst>
              <a:ext uri="{FF2B5EF4-FFF2-40B4-BE49-F238E27FC236}">
                <a16:creationId xmlns:a16="http://schemas.microsoft.com/office/drawing/2014/main" id="{7B9606D5-70DC-4473-9F9B-5C3942670422}"/>
              </a:ext>
            </a:extLst>
          </p:cNvPr>
          <p:cNvSpPr>
            <a:spLocks/>
          </p:cNvSpPr>
          <p:nvPr/>
        </p:nvSpPr>
        <p:spPr bwMode="auto">
          <a:xfrm>
            <a:off x="10094913" y="2916238"/>
            <a:ext cx="0" cy="174625"/>
          </a:xfrm>
          <a:custGeom>
            <a:avLst/>
            <a:gdLst>
              <a:gd name="T0" fmla="*/ 0 h 196850"/>
              <a:gd name="T1" fmla="*/ 173568 h 196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6850">
                <a:moveTo>
                  <a:pt x="0" y="0"/>
                </a:moveTo>
                <a:lnTo>
                  <a:pt x="0" y="196711"/>
                </a:lnTo>
              </a:path>
            </a:pathLst>
          </a:custGeom>
          <a:noFill/>
          <a:ln w="38139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2" name="object 129">
            <a:extLst>
              <a:ext uri="{FF2B5EF4-FFF2-40B4-BE49-F238E27FC236}">
                <a16:creationId xmlns:a16="http://schemas.microsoft.com/office/drawing/2014/main" id="{8E4F64BB-720A-4191-A69B-51574239B07F}"/>
              </a:ext>
            </a:extLst>
          </p:cNvPr>
          <p:cNvSpPr>
            <a:spLocks/>
          </p:cNvSpPr>
          <p:nvPr/>
        </p:nvSpPr>
        <p:spPr bwMode="auto">
          <a:xfrm>
            <a:off x="10113963" y="2916238"/>
            <a:ext cx="33337" cy="196850"/>
          </a:xfrm>
          <a:custGeom>
            <a:avLst/>
            <a:gdLst>
              <a:gd name="T0" fmla="*/ 0 w 38734"/>
              <a:gd name="T1" fmla="*/ 195598 h 223520"/>
              <a:gd name="T2" fmla="*/ 33106 w 38734"/>
              <a:gd name="T3" fmla="*/ 195598 h 223520"/>
              <a:gd name="T4" fmla="*/ 33106 w 38734"/>
              <a:gd name="T5" fmla="*/ 0 h 223520"/>
              <a:gd name="T6" fmla="*/ 0 w 38734"/>
              <a:gd name="T7" fmla="*/ 0 h 223520"/>
              <a:gd name="T8" fmla="*/ 0 w 38734"/>
              <a:gd name="T9" fmla="*/ 195598 h 223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223520">
                <a:moveTo>
                  <a:pt x="0" y="222944"/>
                </a:moveTo>
                <a:lnTo>
                  <a:pt x="38144" y="222944"/>
                </a:lnTo>
                <a:lnTo>
                  <a:pt x="38144" y="0"/>
                </a:lnTo>
                <a:lnTo>
                  <a:pt x="0" y="0"/>
                </a:lnTo>
                <a:lnTo>
                  <a:pt x="0" y="222944"/>
                </a:lnTo>
                <a:close/>
              </a:path>
            </a:pathLst>
          </a:custGeom>
          <a:solidFill>
            <a:srgbClr val="0999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3" name="object 130">
            <a:extLst>
              <a:ext uri="{FF2B5EF4-FFF2-40B4-BE49-F238E27FC236}">
                <a16:creationId xmlns:a16="http://schemas.microsoft.com/office/drawing/2014/main" id="{6BB39E57-1316-4C6E-B28C-5CBA016C6EE6}"/>
              </a:ext>
            </a:extLst>
          </p:cNvPr>
          <p:cNvSpPr>
            <a:spLocks/>
          </p:cNvSpPr>
          <p:nvPr/>
        </p:nvSpPr>
        <p:spPr bwMode="auto">
          <a:xfrm>
            <a:off x="10204450" y="2916238"/>
            <a:ext cx="0" cy="331787"/>
          </a:xfrm>
          <a:custGeom>
            <a:avLst/>
            <a:gdLst>
              <a:gd name="T0" fmla="*/ 0 h 374650"/>
              <a:gd name="T1" fmla="*/ 330061 h 374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650">
                <a:moveTo>
                  <a:pt x="0" y="0"/>
                </a:moveTo>
                <a:lnTo>
                  <a:pt x="0" y="374069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4" name="object 131">
            <a:extLst>
              <a:ext uri="{FF2B5EF4-FFF2-40B4-BE49-F238E27FC236}">
                <a16:creationId xmlns:a16="http://schemas.microsoft.com/office/drawing/2014/main" id="{61FA7791-A5D3-4E91-9FC3-F128AED18B8B}"/>
              </a:ext>
            </a:extLst>
          </p:cNvPr>
          <p:cNvSpPr>
            <a:spLocks/>
          </p:cNvSpPr>
          <p:nvPr/>
        </p:nvSpPr>
        <p:spPr bwMode="auto">
          <a:xfrm>
            <a:off x="9153525" y="2595563"/>
            <a:ext cx="0" cy="322262"/>
          </a:xfrm>
          <a:custGeom>
            <a:avLst/>
            <a:gdLst>
              <a:gd name="T0" fmla="*/ 0 h 363855"/>
              <a:gd name="T1" fmla="*/ 320418 h 3638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3855">
                <a:moveTo>
                  <a:pt x="0" y="0"/>
                </a:moveTo>
                <a:lnTo>
                  <a:pt x="0" y="363458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5" name="object 132">
            <a:extLst>
              <a:ext uri="{FF2B5EF4-FFF2-40B4-BE49-F238E27FC236}">
                <a16:creationId xmlns:a16="http://schemas.microsoft.com/office/drawing/2014/main" id="{5556838C-CB9E-4BB6-9372-04727023BC20}"/>
              </a:ext>
            </a:extLst>
          </p:cNvPr>
          <p:cNvSpPr>
            <a:spLocks/>
          </p:cNvSpPr>
          <p:nvPr/>
        </p:nvSpPr>
        <p:spPr bwMode="auto">
          <a:xfrm>
            <a:off x="9207500" y="2746375"/>
            <a:ext cx="34925" cy="171450"/>
          </a:xfrm>
          <a:custGeom>
            <a:avLst/>
            <a:gdLst>
              <a:gd name="T0" fmla="*/ 0 w 38734"/>
              <a:gd name="T1" fmla="*/ 170820 h 193675"/>
              <a:gd name="T2" fmla="*/ 34486 w 38734"/>
              <a:gd name="T3" fmla="*/ 170820 h 193675"/>
              <a:gd name="T4" fmla="*/ 34486 w 38734"/>
              <a:gd name="T5" fmla="*/ 0 h 193675"/>
              <a:gd name="T6" fmla="*/ 0 w 38734"/>
              <a:gd name="T7" fmla="*/ 0 h 193675"/>
              <a:gd name="T8" fmla="*/ 0 w 38734"/>
              <a:gd name="T9" fmla="*/ 170820 h 193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93675">
                <a:moveTo>
                  <a:pt x="0" y="193596"/>
                </a:moveTo>
                <a:lnTo>
                  <a:pt x="38144" y="193596"/>
                </a:lnTo>
                <a:lnTo>
                  <a:pt x="38144" y="0"/>
                </a:lnTo>
                <a:lnTo>
                  <a:pt x="0" y="0"/>
                </a:lnTo>
                <a:lnTo>
                  <a:pt x="0" y="19359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6" name="object 133">
            <a:extLst>
              <a:ext uri="{FF2B5EF4-FFF2-40B4-BE49-F238E27FC236}">
                <a16:creationId xmlns:a16="http://schemas.microsoft.com/office/drawing/2014/main" id="{10E899BE-714C-4792-A482-AD21FC2B6563}"/>
              </a:ext>
            </a:extLst>
          </p:cNvPr>
          <p:cNvSpPr>
            <a:spLocks/>
          </p:cNvSpPr>
          <p:nvPr/>
        </p:nvSpPr>
        <p:spPr bwMode="auto">
          <a:xfrm>
            <a:off x="9390063" y="2916238"/>
            <a:ext cx="33337" cy="46037"/>
          </a:xfrm>
          <a:custGeom>
            <a:avLst/>
            <a:gdLst>
              <a:gd name="T0" fmla="*/ 0 w 37465"/>
              <a:gd name="T1" fmla="*/ 22315 h 50800"/>
              <a:gd name="T2" fmla="*/ 33088 w 37465"/>
              <a:gd name="T3" fmla="*/ 22315 h 50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50800">
                <a:moveTo>
                  <a:pt x="0" y="25290"/>
                </a:moveTo>
                <a:lnTo>
                  <a:pt x="36874" y="25290"/>
                </a:lnTo>
              </a:path>
            </a:pathLst>
          </a:custGeom>
          <a:noFill/>
          <a:ln w="51851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7" name="object 134">
            <a:extLst>
              <a:ext uri="{FF2B5EF4-FFF2-40B4-BE49-F238E27FC236}">
                <a16:creationId xmlns:a16="http://schemas.microsoft.com/office/drawing/2014/main" id="{3739AD3F-2A7B-4F3A-BDE4-EE369317DAFE}"/>
              </a:ext>
            </a:extLst>
          </p:cNvPr>
          <p:cNvSpPr>
            <a:spLocks/>
          </p:cNvSpPr>
          <p:nvPr/>
        </p:nvSpPr>
        <p:spPr bwMode="auto">
          <a:xfrm>
            <a:off x="9426575" y="2916238"/>
            <a:ext cx="33338" cy="57150"/>
          </a:xfrm>
          <a:custGeom>
            <a:avLst/>
            <a:gdLst>
              <a:gd name="T0" fmla="*/ 0 w 38734"/>
              <a:gd name="T1" fmla="*/ 55647 h 64135"/>
              <a:gd name="T2" fmla="*/ 33102 w 38734"/>
              <a:gd name="T3" fmla="*/ 55647 h 64135"/>
              <a:gd name="T4" fmla="*/ 33102 w 38734"/>
              <a:gd name="T5" fmla="*/ 0 h 64135"/>
              <a:gd name="T6" fmla="*/ 0 w 38734"/>
              <a:gd name="T7" fmla="*/ 0 h 64135"/>
              <a:gd name="T8" fmla="*/ 0 w 38734"/>
              <a:gd name="T9" fmla="*/ 55647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64135">
                <a:moveTo>
                  <a:pt x="0" y="63698"/>
                </a:moveTo>
                <a:lnTo>
                  <a:pt x="38139" y="63698"/>
                </a:lnTo>
                <a:lnTo>
                  <a:pt x="38139" y="0"/>
                </a:lnTo>
                <a:lnTo>
                  <a:pt x="0" y="0"/>
                </a:lnTo>
                <a:lnTo>
                  <a:pt x="0" y="63698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8" name="object 135">
            <a:extLst>
              <a:ext uri="{FF2B5EF4-FFF2-40B4-BE49-F238E27FC236}">
                <a16:creationId xmlns:a16="http://schemas.microsoft.com/office/drawing/2014/main" id="{15FAE31D-23A5-4CBC-A7D9-F0199283AB4B}"/>
              </a:ext>
            </a:extLst>
          </p:cNvPr>
          <p:cNvSpPr>
            <a:spLocks/>
          </p:cNvSpPr>
          <p:nvPr/>
        </p:nvSpPr>
        <p:spPr bwMode="auto">
          <a:xfrm>
            <a:off x="9588500" y="2916238"/>
            <a:ext cx="0" cy="285750"/>
          </a:xfrm>
          <a:custGeom>
            <a:avLst/>
            <a:gdLst>
              <a:gd name="T0" fmla="*/ 0 h 324485"/>
              <a:gd name="T1" fmla="*/ 285422 h 3244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4485">
                <a:moveTo>
                  <a:pt x="0" y="0"/>
                </a:moveTo>
                <a:lnTo>
                  <a:pt x="0" y="324112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9" name="object 136">
            <a:extLst>
              <a:ext uri="{FF2B5EF4-FFF2-40B4-BE49-F238E27FC236}">
                <a16:creationId xmlns:a16="http://schemas.microsoft.com/office/drawing/2014/main" id="{265B1148-1A1D-4D37-AEE9-E310E5CB1443}"/>
              </a:ext>
            </a:extLst>
          </p:cNvPr>
          <p:cNvSpPr>
            <a:spLocks/>
          </p:cNvSpPr>
          <p:nvPr/>
        </p:nvSpPr>
        <p:spPr bwMode="auto">
          <a:xfrm>
            <a:off x="9623425" y="2917825"/>
            <a:ext cx="0" cy="422275"/>
          </a:xfrm>
          <a:custGeom>
            <a:avLst/>
            <a:gdLst>
              <a:gd name="T0" fmla="*/ 0 h 480695"/>
              <a:gd name="T1" fmla="*/ 422615 h 4806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0695">
                <a:moveTo>
                  <a:pt x="0" y="0"/>
                </a:moveTo>
                <a:lnTo>
                  <a:pt x="0" y="480233"/>
                </a:lnTo>
              </a:path>
            </a:pathLst>
          </a:custGeom>
          <a:noFill/>
          <a:ln w="38139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0" name="object 137">
            <a:extLst>
              <a:ext uri="{FF2B5EF4-FFF2-40B4-BE49-F238E27FC236}">
                <a16:creationId xmlns:a16="http://schemas.microsoft.com/office/drawing/2014/main" id="{CBF4256B-02DE-44AC-9058-DF416D6CD725}"/>
              </a:ext>
            </a:extLst>
          </p:cNvPr>
          <p:cNvSpPr>
            <a:spLocks/>
          </p:cNvSpPr>
          <p:nvPr/>
        </p:nvSpPr>
        <p:spPr bwMode="auto">
          <a:xfrm>
            <a:off x="9659938" y="2916238"/>
            <a:ext cx="0" cy="569912"/>
          </a:xfrm>
          <a:custGeom>
            <a:avLst/>
            <a:gdLst>
              <a:gd name="T0" fmla="*/ 0 h 645160"/>
              <a:gd name="T1" fmla="*/ 568646 h 6451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5160">
                <a:moveTo>
                  <a:pt x="0" y="0"/>
                </a:moveTo>
                <a:lnTo>
                  <a:pt x="0" y="645100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1" name="object 138">
            <a:extLst>
              <a:ext uri="{FF2B5EF4-FFF2-40B4-BE49-F238E27FC236}">
                <a16:creationId xmlns:a16="http://schemas.microsoft.com/office/drawing/2014/main" id="{2F253EC5-EAF9-4133-98C6-31C6065EA40D}"/>
              </a:ext>
            </a:extLst>
          </p:cNvPr>
          <p:cNvSpPr>
            <a:spLocks/>
          </p:cNvSpPr>
          <p:nvPr/>
        </p:nvSpPr>
        <p:spPr bwMode="auto">
          <a:xfrm>
            <a:off x="9190038" y="2725738"/>
            <a:ext cx="0" cy="190500"/>
          </a:xfrm>
          <a:custGeom>
            <a:avLst/>
            <a:gdLst>
              <a:gd name="T0" fmla="*/ 0 h 215264"/>
              <a:gd name="T1" fmla="*/ 190114 h 2152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264">
                <a:moveTo>
                  <a:pt x="0" y="0"/>
                </a:moveTo>
                <a:lnTo>
                  <a:pt x="0" y="214828"/>
                </a:lnTo>
              </a:path>
            </a:pathLst>
          </a:custGeom>
          <a:noFill/>
          <a:ln w="38139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2" name="object 139">
            <a:extLst>
              <a:ext uri="{FF2B5EF4-FFF2-40B4-BE49-F238E27FC236}">
                <a16:creationId xmlns:a16="http://schemas.microsoft.com/office/drawing/2014/main" id="{27975D24-22E3-416C-A803-E90E1D068E4C}"/>
              </a:ext>
            </a:extLst>
          </p:cNvPr>
          <p:cNvSpPr>
            <a:spLocks/>
          </p:cNvSpPr>
          <p:nvPr/>
        </p:nvSpPr>
        <p:spPr bwMode="auto">
          <a:xfrm>
            <a:off x="9244013" y="2751138"/>
            <a:ext cx="34925" cy="165100"/>
          </a:xfrm>
          <a:custGeom>
            <a:avLst/>
            <a:gdLst>
              <a:gd name="T0" fmla="*/ 0 w 38734"/>
              <a:gd name="T1" fmla="*/ 166140 h 188594"/>
              <a:gd name="T2" fmla="*/ 33106 w 38734"/>
              <a:gd name="T3" fmla="*/ 166140 h 188594"/>
              <a:gd name="T4" fmla="*/ 33106 w 38734"/>
              <a:gd name="T5" fmla="*/ 0 h 188594"/>
              <a:gd name="T6" fmla="*/ 0 w 38734"/>
              <a:gd name="T7" fmla="*/ 0 h 188594"/>
              <a:gd name="T8" fmla="*/ 0 w 38734"/>
              <a:gd name="T9" fmla="*/ 166140 h 188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88594">
                <a:moveTo>
                  <a:pt x="0" y="187975"/>
                </a:moveTo>
                <a:lnTo>
                  <a:pt x="38144" y="187975"/>
                </a:lnTo>
                <a:lnTo>
                  <a:pt x="38144" y="0"/>
                </a:lnTo>
                <a:lnTo>
                  <a:pt x="0" y="0"/>
                </a:lnTo>
                <a:lnTo>
                  <a:pt x="0" y="187975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3" name="object 140">
            <a:extLst>
              <a:ext uri="{FF2B5EF4-FFF2-40B4-BE49-F238E27FC236}">
                <a16:creationId xmlns:a16="http://schemas.microsoft.com/office/drawing/2014/main" id="{8542392B-E5BE-4E90-817B-784389C198F8}"/>
              </a:ext>
            </a:extLst>
          </p:cNvPr>
          <p:cNvSpPr>
            <a:spLocks/>
          </p:cNvSpPr>
          <p:nvPr/>
        </p:nvSpPr>
        <p:spPr bwMode="auto">
          <a:xfrm>
            <a:off x="9280525" y="2844800"/>
            <a:ext cx="33338" cy="71438"/>
          </a:xfrm>
          <a:custGeom>
            <a:avLst/>
            <a:gdLst>
              <a:gd name="T0" fmla="*/ 0 w 38734"/>
              <a:gd name="T1" fmla="*/ 72746 h 81914"/>
              <a:gd name="T2" fmla="*/ 33102 w 38734"/>
              <a:gd name="T3" fmla="*/ 72746 h 81914"/>
              <a:gd name="T4" fmla="*/ 33102 w 38734"/>
              <a:gd name="T5" fmla="*/ 0 h 81914"/>
              <a:gd name="T6" fmla="*/ 0 w 38734"/>
              <a:gd name="T7" fmla="*/ 0 h 81914"/>
              <a:gd name="T8" fmla="*/ 0 w 38734"/>
              <a:gd name="T9" fmla="*/ 72746 h 819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81914">
                <a:moveTo>
                  <a:pt x="0" y="81810"/>
                </a:moveTo>
                <a:lnTo>
                  <a:pt x="38139" y="81810"/>
                </a:lnTo>
                <a:lnTo>
                  <a:pt x="38139" y="0"/>
                </a:lnTo>
                <a:lnTo>
                  <a:pt x="0" y="0"/>
                </a:lnTo>
                <a:lnTo>
                  <a:pt x="0" y="81810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4" name="object 141">
            <a:extLst>
              <a:ext uri="{FF2B5EF4-FFF2-40B4-BE49-F238E27FC236}">
                <a16:creationId xmlns:a16="http://schemas.microsoft.com/office/drawing/2014/main" id="{8613249E-5899-4D90-8E38-89D25467C8A8}"/>
              </a:ext>
            </a:extLst>
          </p:cNvPr>
          <p:cNvSpPr>
            <a:spLocks/>
          </p:cNvSpPr>
          <p:nvPr/>
        </p:nvSpPr>
        <p:spPr bwMode="auto">
          <a:xfrm>
            <a:off x="9317038" y="2846388"/>
            <a:ext cx="33337" cy="71437"/>
          </a:xfrm>
          <a:custGeom>
            <a:avLst/>
            <a:gdLst>
              <a:gd name="T0" fmla="*/ 0 w 38734"/>
              <a:gd name="T1" fmla="*/ 69980 h 79375"/>
              <a:gd name="T2" fmla="*/ 33106 w 38734"/>
              <a:gd name="T3" fmla="*/ 69980 h 79375"/>
              <a:gd name="T4" fmla="*/ 33106 w 38734"/>
              <a:gd name="T5" fmla="*/ 0 h 79375"/>
              <a:gd name="T6" fmla="*/ 0 w 38734"/>
              <a:gd name="T7" fmla="*/ 0 h 79375"/>
              <a:gd name="T8" fmla="*/ 0 w 38734"/>
              <a:gd name="T9" fmla="*/ 69980 h 79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79375">
                <a:moveTo>
                  <a:pt x="0" y="79310"/>
                </a:moveTo>
                <a:lnTo>
                  <a:pt x="38144" y="79310"/>
                </a:lnTo>
                <a:lnTo>
                  <a:pt x="38144" y="0"/>
                </a:lnTo>
                <a:lnTo>
                  <a:pt x="0" y="0"/>
                </a:lnTo>
                <a:lnTo>
                  <a:pt x="0" y="79310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5" name="object 142">
            <a:extLst>
              <a:ext uri="{FF2B5EF4-FFF2-40B4-BE49-F238E27FC236}">
                <a16:creationId xmlns:a16="http://schemas.microsoft.com/office/drawing/2014/main" id="{1FEFC38E-8C3F-409C-AB97-BB0994C1ECAE}"/>
              </a:ext>
            </a:extLst>
          </p:cNvPr>
          <p:cNvSpPr>
            <a:spLocks/>
          </p:cNvSpPr>
          <p:nvPr/>
        </p:nvSpPr>
        <p:spPr bwMode="auto">
          <a:xfrm>
            <a:off x="9353550" y="2882900"/>
            <a:ext cx="33338" cy="33338"/>
          </a:xfrm>
          <a:custGeom>
            <a:avLst/>
            <a:gdLst>
              <a:gd name="T0" fmla="*/ 0 w 37465"/>
              <a:gd name="T1" fmla="*/ 16531 h 37464"/>
              <a:gd name="T2" fmla="*/ 33083 w 37465"/>
              <a:gd name="T3" fmla="*/ 16531 h 374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37464">
                <a:moveTo>
                  <a:pt x="0" y="18422"/>
                </a:moveTo>
                <a:lnTo>
                  <a:pt x="36869" y="18422"/>
                </a:lnTo>
              </a:path>
            </a:pathLst>
          </a:custGeom>
          <a:noFill/>
          <a:ln w="3811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6" name="object 143">
            <a:extLst>
              <a:ext uri="{FF2B5EF4-FFF2-40B4-BE49-F238E27FC236}">
                <a16:creationId xmlns:a16="http://schemas.microsoft.com/office/drawing/2014/main" id="{9C190ADF-9B5D-47C0-B541-E20305417A30}"/>
              </a:ext>
            </a:extLst>
          </p:cNvPr>
          <p:cNvSpPr>
            <a:spLocks/>
          </p:cNvSpPr>
          <p:nvPr/>
        </p:nvSpPr>
        <p:spPr bwMode="auto">
          <a:xfrm>
            <a:off x="9463088" y="2916238"/>
            <a:ext cx="33337" cy="61912"/>
          </a:xfrm>
          <a:custGeom>
            <a:avLst/>
            <a:gdLst>
              <a:gd name="T0" fmla="*/ 0 w 38734"/>
              <a:gd name="T1" fmla="*/ 61163 h 69850"/>
              <a:gd name="T2" fmla="*/ 33102 w 38734"/>
              <a:gd name="T3" fmla="*/ 61163 h 69850"/>
              <a:gd name="T4" fmla="*/ 33102 w 38734"/>
              <a:gd name="T5" fmla="*/ 0 h 69850"/>
              <a:gd name="T6" fmla="*/ 0 w 38734"/>
              <a:gd name="T7" fmla="*/ 0 h 69850"/>
              <a:gd name="T8" fmla="*/ 0 w 38734"/>
              <a:gd name="T9" fmla="*/ 61163 h 69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69850">
                <a:moveTo>
                  <a:pt x="0" y="69319"/>
                </a:moveTo>
                <a:lnTo>
                  <a:pt x="38139" y="69319"/>
                </a:lnTo>
                <a:lnTo>
                  <a:pt x="38139" y="0"/>
                </a:lnTo>
                <a:lnTo>
                  <a:pt x="0" y="0"/>
                </a:lnTo>
                <a:lnTo>
                  <a:pt x="0" y="69319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7" name="object 144">
            <a:extLst>
              <a:ext uri="{FF2B5EF4-FFF2-40B4-BE49-F238E27FC236}">
                <a16:creationId xmlns:a16="http://schemas.microsoft.com/office/drawing/2014/main" id="{0BAB3DB4-61B6-4A43-82A8-49F088BAB7BC}"/>
              </a:ext>
            </a:extLst>
          </p:cNvPr>
          <p:cNvSpPr>
            <a:spLocks/>
          </p:cNvSpPr>
          <p:nvPr/>
        </p:nvSpPr>
        <p:spPr bwMode="auto">
          <a:xfrm>
            <a:off x="9515475" y="2916238"/>
            <a:ext cx="0" cy="136525"/>
          </a:xfrm>
          <a:custGeom>
            <a:avLst/>
            <a:gdLst>
              <a:gd name="T0" fmla="*/ 0 h 154304"/>
              <a:gd name="T1" fmla="*/ 135824 h 1543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4">
                <a:moveTo>
                  <a:pt x="0" y="0"/>
                </a:moveTo>
                <a:lnTo>
                  <a:pt x="0" y="154250"/>
                </a:lnTo>
              </a:path>
            </a:pathLst>
          </a:custGeom>
          <a:noFill/>
          <a:ln w="3814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8" name="object 145">
            <a:extLst>
              <a:ext uri="{FF2B5EF4-FFF2-40B4-BE49-F238E27FC236}">
                <a16:creationId xmlns:a16="http://schemas.microsoft.com/office/drawing/2014/main" id="{BB305C0A-ACF1-41A6-A971-ED993677916F}"/>
              </a:ext>
            </a:extLst>
          </p:cNvPr>
          <p:cNvSpPr>
            <a:spLocks/>
          </p:cNvSpPr>
          <p:nvPr/>
        </p:nvSpPr>
        <p:spPr bwMode="auto">
          <a:xfrm>
            <a:off x="9551988" y="2916238"/>
            <a:ext cx="0" cy="192087"/>
          </a:xfrm>
          <a:custGeom>
            <a:avLst/>
            <a:gdLst>
              <a:gd name="T0" fmla="*/ 0 h 218439"/>
              <a:gd name="T1" fmla="*/ 191465 h 2184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8439">
                <a:moveTo>
                  <a:pt x="0" y="0"/>
                </a:moveTo>
                <a:lnTo>
                  <a:pt x="0" y="217943"/>
                </a:lnTo>
              </a:path>
            </a:pathLst>
          </a:custGeom>
          <a:noFill/>
          <a:ln w="38139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9" name="object 146">
            <a:extLst>
              <a:ext uri="{FF2B5EF4-FFF2-40B4-BE49-F238E27FC236}">
                <a16:creationId xmlns:a16="http://schemas.microsoft.com/office/drawing/2014/main" id="{865D8A6E-6C5C-46DD-BEB1-F54B18681A17}"/>
              </a:ext>
            </a:extLst>
          </p:cNvPr>
          <p:cNvSpPr>
            <a:spLocks/>
          </p:cNvSpPr>
          <p:nvPr/>
        </p:nvSpPr>
        <p:spPr bwMode="auto">
          <a:xfrm>
            <a:off x="9107488" y="2916238"/>
            <a:ext cx="1516062" cy="0"/>
          </a:xfrm>
          <a:custGeom>
            <a:avLst/>
            <a:gdLst>
              <a:gd name="T0" fmla="*/ 0 w 1719579"/>
              <a:gd name="T1" fmla="*/ 1516708 w 17195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19579">
                <a:moveTo>
                  <a:pt x="0" y="0"/>
                </a:moveTo>
                <a:lnTo>
                  <a:pt x="1719251" y="0"/>
                </a:lnTo>
              </a:path>
            </a:pathLst>
          </a:custGeom>
          <a:noFill/>
          <a:ln w="512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0" name="object 147">
            <a:extLst>
              <a:ext uri="{FF2B5EF4-FFF2-40B4-BE49-F238E27FC236}">
                <a16:creationId xmlns:a16="http://schemas.microsoft.com/office/drawing/2014/main" id="{98E820FE-233B-452B-9DE0-17849B40E65C}"/>
              </a:ext>
            </a:extLst>
          </p:cNvPr>
          <p:cNvSpPr>
            <a:spLocks/>
          </p:cNvSpPr>
          <p:nvPr/>
        </p:nvSpPr>
        <p:spPr bwMode="auto">
          <a:xfrm>
            <a:off x="9117013" y="3703638"/>
            <a:ext cx="33337" cy="68262"/>
          </a:xfrm>
          <a:custGeom>
            <a:avLst/>
            <a:gdLst>
              <a:gd name="T0" fmla="*/ 18186 w 38100"/>
              <a:gd name="T1" fmla="*/ 0 h 77470"/>
              <a:gd name="T2" fmla="*/ 14881 w 38100"/>
              <a:gd name="T3" fmla="*/ 0 h 77470"/>
              <a:gd name="T4" fmla="*/ 14881 w 38100"/>
              <a:gd name="T5" fmla="*/ 67209 h 77470"/>
              <a:gd name="T6" fmla="*/ 18186 w 38100"/>
              <a:gd name="T7" fmla="*/ 67209 h 77470"/>
              <a:gd name="T8" fmla="*/ 18186 w 38100"/>
              <a:gd name="T9" fmla="*/ 0 h 77470"/>
              <a:gd name="T10" fmla="*/ 14881 w 38100"/>
              <a:gd name="T11" fmla="*/ 0 h 77470"/>
              <a:gd name="T12" fmla="*/ 0 w 38100"/>
              <a:gd name="T13" fmla="*/ 0 h 77470"/>
              <a:gd name="T14" fmla="*/ 0 w 38100"/>
              <a:gd name="T15" fmla="*/ 3255 h 77470"/>
              <a:gd name="T16" fmla="*/ 14881 w 38100"/>
              <a:gd name="T17" fmla="*/ 3255 h 77470"/>
              <a:gd name="T18" fmla="*/ 14881 w 38100"/>
              <a:gd name="T19" fmla="*/ 0 h 77470"/>
              <a:gd name="T20" fmla="*/ 33088 w 38100"/>
              <a:gd name="T21" fmla="*/ 0 h 77470"/>
              <a:gd name="T22" fmla="*/ 18186 w 38100"/>
              <a:gd name="T23" fmla="*/ 0 h 77470"/>
              <a:gd name="T24" fmla="*/ 18186 w 38100"/>
              <a:gd name="T25" fmla="*/ 3255 h 77470"/>
              <a:gd name="T26" fmla="*/ 33088 w 38100"/>
              <a:gd name="T27" fmla="*/ 3255 h 77470"/>
              <a:gd name="T28" fmla="*/ 33088 w 38100"/>
              <a:gd name="T29" fmla="*/ 0 h 774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8100" h="77470">
                <a:moveTo>
                  <a:pt x="20611" y="0"/>
                </a:moveTo>
                <a:lnTo>
                  <a:pt x="16865" y="0"/>
                </a:lnTo>
                <a:lnTo>
                  <a:pt x="16865" y="77440"/>
                </a:lnTo>
                <a:lnTo>
                  <a:pt x="20611" y="77440"/>
                </a:lnTo>
                <a:lnTo>
                  <a:pt x="20611" y="0"/>
                </a:lnTo>
                <a:close/>
              </a:path>
              <a:path w="38100" h="77470">
                <a:moveTo>
                  <a:pt x="16865" y="0"/>
                </a:moveTo>
                <a:lnTo>
                  <a:pt x="0" y="0"/>
                </a:lnTo>
                <a:lnTo>
                  <a:pt x="0" y="3750"/>
                </a:lnTo>
                <a:lnTo>
                  <a:pt x="16865" y="3750"/>
                </a:lnTo>
                <a:lnTo>
                  <a:pt x="16865" y="0"/>
                </a:lnTo>
                <a:close/>
              </a:path>
              <a:path w="38100" h="77470">
                <a:moveTo>
                  <a:pt x="37499" y="0"/>
                </a:moveTo>
                <a:lnTo>
                  <a:pt x="20611" y="0"/>
                </a:lnTo>
                <a:lnTo>
                  <a:pt x="20611" y="3750"/>
                </a:lnTo>
                <a:lnTo>
                  <a:pt x="37499" y="3750"/>
                </a:lnTo>
                <a:lnTo>
                  <a:pt x="374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1" name="object 148">
            <a:extLst>
              <a:ext uri="{FF2B5EF4-FFF2-40B4-BE49-F238E27FC236}">
                <a16:creationId xmlns:a16="http://schemas.microsoft.com/office/drawing/2014/main" id="{0DB45D99-8D57-4796-8E56-8EA4545E20D0}"/>
              </a:ext>
            </a:extLst>
          </p:cNvPr>
          <p:cNvSpPr>
            <a:spLocks/>
          </p:cNvSpPr>
          <p:nvPr/>
        </p:nvSpPr>
        <p:spPr bwMode="auto">
          <a:xfrm>
            <a:off x="9107488" y="3768725"/>
            <a:ext cx="26987" cy="4763"/>
          </a:xfrm>
          <a:custGeom>
            <a:avLst/>
            <a:gdLst>
              <a:gd name="T0" fmla="*/ 0 w 30479"/>
              <a:gd name="T1" fmla="*/ 2065 h 3810"/>
              <a:gd name="T2" fmla="*/ 26194 w 30479"/>
              <a:gd name="T3" fmla="*/ 2065 h 38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479" h="3810">
                <a:moveTo>
                  <a:pt x="0" y="1872"/>
                </a:moveTo>
                <a:lnTo>
                  <a:pt x="29998" y="1872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object 149">
            <a:extLst>
              <a:ext uri="{FF2B5EF4-FFF2-40B4-BE49-F238E27FC236}">
                <a16:creationId xmlns:a16="http://schemas.microsoft.com/office/drawing/2014/main" id="{FDCD1AED-453B-485C-8280-03C0BAB2CAF4}"/>
              </a:ext>
            </a:extLst>
          </p:cNvPr>
          <p:cNvSpPr txBox="1"/>
          <p:nvPr/>
        </p:nvSpPr>
        <p:spPr>
          <a:xfrm>
            <a:off x="8993188" y="3582988"/>
            <a:ext cx="11906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0.3</a:t>
            </a:r>
            <a:endParaRPr sz="441">
              <a:latin typeface="Arial"/>
              <a:cs typeface="Arial"/>
            </a:endParaRPr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744236A8-43EB-4559-B4F4-6E0A254FCAE7}"/>
              </a:ext>
            </a:extLst>
          </p:cNvPr>
          <p:cNvSpPr txBox="1"/>
          <p:nvPr/>
        </p:nvSpPr>
        <p:spPr>
          <a:xfrm>
            <a:off x="8993188" y="3346450"/>
            <a:ext cx="119062" cy="682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151" name="object 151">
            <a:extLst>
              <a:ext uri="{FF2B5EF4-FFF2-40B4-BE49-F238E27FC236}">
                <a16:creationId xmlns:a16="http://schemas.microsoft.com/office/drawing/2014/main" id="{329431F6-E34A-4A4D-8485-F3962DB93450}"/>
              </a:ext>
            </a:extLst>
          </p:cNvPr>
          <p:cNvSpPr txBox="1"/>
          <p:nvPr/>
        </p:nvSpPr>
        <p:spPr>
          <a:xfrm>
            <a:off x="8993188" y="3113088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880E8E1C-0CF6-498C-B1EB-EE2460D37AA6}"/>
              </a:ext>
            </a:extLst>
          </p:cNvPr>
          <p:cNvSpPr txBox="1"/>
          <p:nvPr/>
        </p:nvSpPr>
        <p:spPr>
          <a:xfrm>
            <a:off x="9012238" y="2879725"/>
            <a:ext cx="10001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0.0</a:t>
            </a:r>
            <a:endParaRPr sz="441">
              <a:latin typeface="Arial"/>
              <a:cs typeface="Arial"/>
            </a:endParaRPr>
          </a:p>
        </p:txBody>
      </p:sp>
      <p:sp>
        <p:nvSpPr>
          <p:cNvPr id="86126" name="object 153">
            <a:extLst>
              <a:ext uri="{FF2B5EF4-FFF2-40B4-BE49-F238E27FC236}">
                <a16:creationId xmlns:a16="http://schemas.microsoft.com/office/drawing/2014/main" id="{2BE507BC-7B8B-4ACC-A1DE-F79008D5E62A}"/>
              </a:ext>
            </a:extLst>
          </p:cNvPr>
          <p:cNvSpPr>
            <a:spLocks/>
          </p:cNvSpPr>
          <p:nvPr/>
        </p:nvSpPr>
        <p:spPr bwMode="auto">
          <a:xfrm>
            <a:off x="9134475" y="2449513"/>
            <a:ext cx="0" cy="1241425"/>
          </a:xfrm>
          <a:custGeom>
            <a:avLst/>
            <a:gdLst>
              <a:gd name="T0" fmla="*/ 0 h 1405889"/>
              <a:gd name="T1" fmla="*/ 1241051 h 14058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05889">
                <a:moveTo>
                  <a:pt x="0" y="0"/>
                </a:moveTo>
                <a:lnTo>
                  <a:pt x="0" y="1405889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7" name="object 154">
            <a:extLst>
              <a:ext uri="{FF2B5EF4-FFF2-40B4-BE49-F238E27FC236}">
                <a16:creationId xmlns:a16="http://schemas.microsoft.com/office/drawing/2014/main" id="{FD2F32D5-C684-4C86-BDEE-FE24AA564D26}"/>
              </a:ext>
            </a:extLst>
          </p:cNvPr>
          <p:cNvSpPr>
            <a:spLocks/>
          </p:cNvSpPr>
          <p:nvPr/>
        </p:nvSpPr>
        <p:spPr bwMode="auto">
          <a:xfrm>
            <a:off x="9107488" y="3619500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9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8" name="object 155">
            <a:extLst>
              <a:ext uri="{FF2B5EF4-FFF2-40B4-BE49-F238E27FC236}">
                <a16:creationId xmlns:a16="http://schemas.microsoft.com/office/drawing/2014/main" id="{78A2A408-E14C-491B-8887-2EA850AEA1E7}"/>
              </a:ext>
            </a:extLst>
          </p:cNvPr>
          <p:cNvSpPr>
            <a:spLocks/>
          </p:cNvSpPr>
          <p:nvPr/>
        </p:nvSpPr>
        <p:spPr bwMode="auto">
          <a:xfrm>
            <a:off x="9107488" y="3384550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6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9" name="object 156">
            <a:extLst>
              <a:ext uri="{FF2B5EF4-FFF2-40B4-BE49-F238E27FC236}">
                <a16:creationId xmlns:a16="http://schemas.microsoft.com/office/drawing/2014/main" id="{15EE29A8-C8D4-46F4-9733-7AC4894B749B}"/>
              </a:ext>
            </a:extLst>
          </p:cNvPr>
          <p:cNvSpPr>
            <a:spLocks/>
          </p:cNvSpPr>
          <p:nvPr/>
        </p:nvSpPr>
        <p:spPr bwMode="auto">
          <a:xfrm>
            <a:off x="9107488" y="3151188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5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0" name="object 157">
            <a:extLst>
              <a:ext uri="{FF2B5EF4-FFF2-40B4-BE49-F238E27FC236}">
                <a16:creationId xmlns:a16="http://schemas.microsoft.com/office/drawing/2014/main" id="{1A336868-21BA-4A92-8E8A-1C49E8E9296B}"/>
              </a:ext>
            </a:extLst>
          </p:cNvPr>
          <p:cNvSpPr>
            <a:spLocks/>
          </p:cNvSpPr>
          <p:nvPr/>
        </p:nvSpPr>
        <p:spPr bwMode="auto">
          <a:xfrm>
            <a:off x="9107488" y="2681288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0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1" name="object 158">
            <a:extLst>
              <a:ext uri="{FF2B5EF4-FFF2-40B4-BE49-F238E27FC236}">
                <a16:creationId xmlns:a16="http://schemas.microsoft.com/office/drawing/2014/main" id="{5E6233D1-19FE-4BFF-AA72-3BDF7480FD84}"/>
              </a:ext>
            </a:extLst>
          </p:cNvPr>
          <p:cNvSpPr>
            <a:spLocks/>
          </p:cNvSpPr>
          <p:nvPr/>
        </p:nvSpPr>
        <p:spPr bwMode="auto">
          <a:xfrm>
            <a:off x="9107488" y="2447925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09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2" name="object 159">
            <a:extLst>
              <a:ext uri="{FF2B5EF4-FFF2-40B4-BE49-F238E27FC236}">
                <a16:creationId xmlns:a16="http://schemas.microsoft.com/office/drawing/2014/main" id="{9BEBA4C4-6D22-4D66-BA14-9AE5840F5B88}"/>
              </a:ext>
            </a:extLst>
          </p:cNvPr>
          <p:cNvSpPr>
            <a:spLocks/>
          </p:cNvSpPr>
          <p:nvPr/>
        </p:nvSpPr>
        <p:spPr bwMode="auto">
          <a:xfrm>
            <a:off x="9117013" y="3689350"/>
            <a:ext cx="33337" cy="0"/>
          </a:xfrm>
          <a:custGeom>
            <a:avLst/>
            <a:gdLst>
              <a:gd name="T0" fmla="*/ 0 w 38100"/>
              <a:gd name="T1" fmla="*/ 33088 w 381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8100">
                <a:moveTo>
                  <a:pt x="0" y="0"/>
                </a:moveTo>
                <a:lnTo>
                  <a:pt x="37499" y="0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05DD2FBB-96E4-450E-8C19-83668203CBDC}"/>
              </a:ext>
            </a:extLst>
          </p:cNvPr>
          <p:cNvSpPr txBox="1"/>
          <p:nvPr/>
        </p:nvSpPr>
        <p:spPr>
          <a:xfrm>
            <a:off x="9004300" y="3732213"/>
            <a:ext cx="115888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18" dirty="0">
                <a:latin typeface="Arial"/>
                <a:cs typeface="Arial"/>
              </a:rPr>
              <a:t>1</a:t>
            </a:r>
            <a:r>
              <a:rPr sz="441" spc="-9" dirty="0">
                <a:latin typeface="Arial"/>
                <a:cs typeface="Arial"/>
              </a:rPr>
              <a:t>.4</a:t>
            </a:r>
            <a:endParaRPr sz="441">
              <a:latin typeface="Arial"/>
              <a:cs typeface="Arial"/>
            </a:endParaRPr>
          </a:p>
        </p:txBody>
      </p:sp>
      <p:sp>
        <p:nvSpPr>
          <p:cNvPr id="86134" name="object 161">
            <a:extLst>
              <a:ext uri="{FF2B5EF4-FFF2-40B4-BE49-F238E27FC236}">
                <a16:creationId xmlns:a16="http://schemas.microsoft.com/office/drawing/2014/main" id="{855AA2D2-8B55-43EF-B197-5DEC52399457}"/>
              </a:ext>
            </a:extLst>
          </p:cNvPr>
          <p:cNvSpPr>
            <a:spLocks/>
          </p:cNvSpPr>
          <p:nvPr/>
        </p:nvSpPr>
        <p:spPr bwMode="auto">
          <a:xfrm>
            <a:off x="7540625" y="4364038"/>
            <a:ext cx="201613" cy="1330325"/>
          </a:xfrm>
          <a:custGeom>
            <a:avLst/>
            <a:gdLst>
              <a:gd name="T0" fmla="*/ 0 w 228600"/>
              <a:gd name="T1" fmla="*/ 1330676 h 1508125"/>
              <a:gd name="T2" fmla="*/ 201470 w 228600"/>
              <a:gd name="T3" fmla="*/ 1330676 h 1508125"/>
              <a:gd name="T4" fmla="*/ 201470 w 228600"/>
              <a:gd name="T5" fmla="*/ 0 h 1508125"/>
              <a:gd name="T6" fmla="*/ 0 w 228600"/>
              <a:gd name="T7" fmla="*/ 0 h 1508125"/>
              <a:gd name="T8" fmla="*/ 0 w 228600"/>
              <a:gd name="T9" fmla="*/ 1330676 h 1508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600" h="1508125">
                <a:moveTo>
                  <a:pt x="0" y="1508099"/>
                </a:moveTo>
                <a:lnTo>
                  <a:pt x="228332" y="1508099"/>
                </a:lnTo>
                <a:lnTo>
                  <a:pt x="228332" y="0"/>
                </a:lnTo>
                <a:lnTo>
                  <a:pt x="0" y="0"/>
                </a:lnTo>
                <a:lnTo>
                  <a:pt x="0" y="15080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2" name="object 162">
            <a:extLst>
              <a:ext uri="{FF2B5EF4-FFF2-40B4-BE49-F238E27FC236}">
                <a16:creationId xmlns:a16="http://schemas.microsoft.com/office/drawing/2014/main" id="{C2A53E13-AF19-4B6D-B193-511B3D27E116}"/>
              </a:ext>
            </a:extLst>
          </p:cNvPr>
          <p:cNvSpPr txBox="1"/>
          <p:nvPr/>
        </p:nvSpPr>
        <p:spPr>
          <a:xfrm>
            <a:off x="7578997" y="4617121"/>
            <a:ext cx="124073" cy="821391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313221" marR="4483" indent="-302575" fontAlgn="auto">
              <a:lnSpc>
                <a:spcPts val="45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97" dirty="0">
                <a:latin typeface="Arial"/>
                <a:cs typeface="Arial"/>
              </a:rPr>
              <a:t>Median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Fold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Change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From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Baseline</a:t>
            </a:r>
            <a:r>
              <a:rPr sz="397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(Q1,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Q3)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36" name="object 163">
            <a:extLst>
              <a:ext uri="{FF2B5EF4-FFF2-40B4-BE49-F238E27FC236}">
                <a16:creationId xmlns:a16="http://schemas.microsoft.com/office/drawing/2014/main" id="{E8ECF824-4B89-413A-AFB3-C6443953A388}"/>
              </a:ext>
            </a:extLst>
          </p:cNvPr>
          <p:cNvSpPr>
            <a:spLocks/>
          </p:cNvSpPr>
          <p:nvPr/>
        </p:nvSpPr>
        <p:spPr bwMode="auto">
          <a:xfrm>
            <a:off x="8686800" y="5556250"/>
            <a:ext cx="403225" cy="131763"/>
          </a:xfrm>
          <a:custGeom>
            <a:avLst/>
            <a:gdLst>
              <a:gd name="T0" fmla="*/ 0 w 457834"/>
              <a:gd name="T1" fmla="*/ 131503 h 148589"/>
              <a:gd name="T2" fmla="*/ 402883 w 457834"/>
              <a:gd name="T3" fmla="*/ 131503 h 148589"/>
              <a:gd name="T4" fmla="*/ 402883 w 457834"/>
              <a:gd name="T5" fmla="*/ 0 h 148589"/>
              <a:gd name="T6" fmla="*/ 0 w 457834"/>
              <a:gd name="T7" fmla="*/ 0 h 148589"/>
              <a:gd name="T8" fmla="*/ 0 w 457834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7834" h="148589">
                <a:moveTo>
                  <a:pt x="0" y="148402"/>
                </a:moveTo>
                <a:lnTo>
                  <a:pt x="457234" y="148402"/>
                </a:lnTo>
                <a:lnTo>
                  <a:pt x="457234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7" name="object 164">
            <a:extLst>
              <a:ext uri="{FF2B5EF4-FFF2-40B4-BE49-F238E27FC236}">
                <a16:creationId xmlns:a16="http://schemas.microsoft.com/office/drawing/2014/main" id="{45E189A1-CA6A-43D0-B431-C50B169D4E92}"/>
              </a:ext>
            </a:extLst>
          </p:cNvPr>
          <p:cNvSpPr>
            <a:spLocks/>
          </p:cNvSpPr>
          <p:nvPr/>
        </p:nvSpPr>
        <p:spPr bwMode="auto">
          <a:xfrm>
            <a:off x="9090025" y="5556250"/>
            <a:ext cx="498475" cy="131763"/>
          </a:xfrm>
          <a:custGeom>
            <a:avLst/>
            <a:gdLst>
              <a:gd name="T0" fmla="*/ 0 w 563245"/>
              <a:gd name="T1" fmla="*/ 131503 h 148589"/>
              <a:gd name="T2" fmla="*/ 496947 w 563245"/>
              <a:gd name="T3" fmla="*/ 131503 h 148589"/>
              <a:gd name="T4" fmla="*/ 496947 w 563245"/>
              <a:gd name="T5" fmla="*/ 0 h 148589"/>
              <a:gd name="T6" fmla="*/ 0 w 563245"/>
              <a:gd name="T7" fmla="*/ 0 h 148589"/>
              <a:gd name="T8" fmla="*/ 0 w 563245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3245" h="148589">
                <a:moveTo>
                  <a:pt x="0" y="148402"/>
                </a:moveTo>
                <a:lnTo>
                  <a:pt x="562889" y="148402"/>
                </a:lnTo>
                <a:lnTo>
                  <a:pt x="562889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8" name="object 165">
            <a:extLst>
              <a:ext uri="{FF2B5EF4-FFF2-40B4-BE49-F238E27FC236}">
                <a16:creationId xmlns:a16="http://schemas.microsoft.com/office/drawing/2014/main" id="{D3C5DFBD-5134-4946-A38A-74EB58155208}"/>
              </a:ext>
            </a:extLst>
          </p:cNvPr>
          <p:cNvSpPr>
            <a:spLocks/>
          </p:cNvSpPr>
          <p:nvPr/>
        </p:nvSpPr>
        <p:spPr bwMode="auto">
          <a:xfrm>
            <a:off x="8205788" y="4186238"/>
            <a:ext cx="184150" cy="61912"/>
          </a:xfrm>
          <a:custGeom>
            <a:avLst/>
            <a:gdLst>
              <a:gd name="T0" fmla="*/ 0 w 208279"/>
              <a:gd name="T1" fmla="*/ 61557 h 68579"/>
              <a:gd name="T2" fmla="*/ 184757 w 208279"/>
              <a:gd name="T3" fmla="*/ 61557 h 68579"/>
              <a:gd name="T4" fmla="*/ 184757 w 208279"/>
              <a:gd name="T5" fmla="*/ 0 h 68579"/>
              <a:gd name="T6" fmla="*/ 0 w 208279"/>
              <a:gd name="T7" fmla="*/ 0 h 68579"/>
              <a:gd name="T8" fmla="*/ 0 w 208279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79" h="68579">
                <a:moveTo>
                  <a:pt x="0" y="68495"/>
                </a:moveTo>
                <a:lnTo>
                  <a:pt x="208121" y="68495"/>
                </a:lnTo>
                <a:lnTo>
                  <a:pt x="208121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9" name="object 166">
            <a:extLst>
              <a:ext uri="{FF2B5EF4-FFF2-40B4-BE49-F238E27FC236}">
                <a16:creationId xmlns:a16="http://schemas.microsoft.com/office/drawing/2014/main" id="{23C06AC4-5E3C-40FB-94D2-DA59742F43E8}"/>
              </a:ext>
            </a:extLst>
          </p:cNvPr>
          <p:cNvSpPr>
            <a:spLocks/>
          </p:cNvSpPr>
          <p:nvPr/>
        </p:nvSpPr>
        <p:spPr bwMode="auto">
          <a:xfrm>
            <a:off x="8105775" y="4168775"/>
            <a:ext cx="69850" cy="92075"/>
          </a:xfrm>
          <a:custGeom>
            <a:avLst/>
            <a:gdLst>
              <a:gd name="T0" fmla="*/ 0 w 78104"/>
              <a:gd name="T1" fmla="*/ 90992 h 103504"/>
              <a:gd name="T2" fmla="*/ 69971 w 78104"/>
              <a:gd name="T3" fmla="*/ 90992 h 103504"/>
              <a:gd name="T4" fmla="*/ 69971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0" y="103440"/>
                </a:lnTo>
                <a:lnTo>
                  <a:pt x="78030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919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0" name="object 167">
            <a:extLst>
              <a:ext uri="{FF2B5EF4-FFF2-40B4-BE49-F238E27FC236}">
                <a16:creationId xmlns:a16="http://schemas.microsoft.com/office/drawing/2014/main" id="{C355B981-A1C6-43DF-840F-F3F160E159AC}"/>
              </a:ext>
            </a:extLst>
          </p:cNvPr>
          <p:cNvSpPr>
            <a:spLocks/>
          </p:cNvSpPr>
          <p:nvPr/>
        </p:nvSpPr>
        <p:spPr bwMode="auto">
          <a:xfrm>
            <a:off x="8688388" y="4186238"/>
            <a:ext cx="371475" cy="61912"/>
          </a:xfrm>
          <a:custGeom>
            <a:avLst/>
            <a:gdLst>
              <a:gd name="T0" fmla="*/ 0 w 420370"/>
              <a:gd name="T1" fmla="*/ 61557 h 68579"/>
              <a:gd name="T2" fmla="*/ 370704 w 420370"/>
              <a:gd name="T3" fmla="*/ 61557 h 68579"/>
              <a:gd name="T4" fmla="*/ 370704 w 420370"/>
              <a:gd name="T5" fmla="*/ 0 h 68579"/>
              <a:gd name="T6" fmla="*/ 0 w 420370"/>
              <a:gd name="T7" fmla="*/ 0 h 68579"/>
              <a:gd name="T8" fmla="*/ 0 w 420370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0370" h="68579">
                <a:moveTo>
                  <a:pt x="0" y="68495"/>
                </a:moveTo>
                <a:lnTo>
                  <a:pt x="419815" y="68495"/>
                </a:lnTo>
                <a:lnTo>
                  <a:pt x="419815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1" name="object 168">
            <a:extLst>
              <a:ext uri="{FF2B5EF4-FFF2-40B4-BE49-F238E27FC236}">
                <a16:creationId xmlns:a16="http://schemas.microsoft.com/office/drawing/2014/main" id="{F949F17B-6437-41A6-B15B-44C84A15B1C5}"/>
              </a:ext>
            </a:extLst>
          </p:cNvPr>
          <p:cNvSpPr>
            <a:spLocks/>
          </p:cNvSpPr>
          <p:nvPr/>
        </p:nvSpPr>
        <p:spPr bwMode="auto">
          <a:xfrm>
            <a:off x="8588375" y="4168775"/>
            <a:ext cx="69850" cy="92075"/>
          </a:xfrm>
          <a:custGeom>
            <a:avLst/>
            <a:gdLst>
              <a:gd name="T0" fmla="*/ 0 w 78104"/>
              <a:gd name="T1" fmla="*/ 90992 h 103504"/>
              <a:gd name="T2" fmla="*/ 68571 w 78104"/>
              <a:gd name="T3" fmla="*/ 90992 h 103504"/>
              <a:gd name="T4" fmla="*/ 68571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0" y="103440"/>
                </a:lnTo>
                <a:lnTo>
                  <a:pt x="78030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00B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2" name="object 169">
            <a:extLst>
              <a:ext uri="{FF2B5EF4-FFF2-40B4-BE49-F238E27FC236}">
                <a16:creationId xmlns:a16="http://schemas.microsoft.com/office/drawing/2014/main" id="{53011E45-C83E-4218-A65E-9F08DEC25DF1}"/>
              </a:ext>
            </a:extLst>
          </p:cNvPr>
          <p:cNvSpPr>
            <a:spLocks/>
          </p:cNvSpPr>
          <p:nvPr/>
        </p:nvSpPr>
        <p:spPr bwMode="auto">
          <a:xfrm>
            <a:off x="9437688" y="4186238"/>
            <a:ext cx="328612" cy="61912"/>
          </a:xfrm>
          <a:custGeom>
            <a:avLst/>
            <a:gdLst>
              <a:gd name="T0" fmla="*/ 0 w 372745"/>
              <a:gd name="T1" fmla="*/ 61557 h 68579"/>
              <a:gd name="T2" fmla="*/ 328730 w 372745"/>
              <a:gd name="T3" fmla="*/ 61557 h 68579"/>
              <a:gd name="T4" fmla="*/ 328730 w 372745"/>
              <a:gd name="T5" fmla="*/ 0 h 68579"/>
              <a:gd name="T6" fmla="*/ 0 w 372745"/>
              <a:gd name="T7" fmla="*/ 0 h 68579"/>
              <a:gd name="T8" fmla="*/ 0 w 372745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2745" h="68579">
                <a:moveTo>
                  <a:pt x="0" y="68495"/>
                </a:moveTo>
                <a:lnTo>
                  <a:pt x="372243" y="68495"/>
                </a:lnTo>
                <a:lnTo>
                  <a:pt x="372243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3" name="object 170">
            <a:extLst>
              <a:ext uri="{FF2B5EF4-FFF2-40B4-BE49-F238E27FC236}">
                <a16:creationId xmlns:a16="http://schemas.microsoft.com/office/drawing/2014/main" id="{F28B8864-56C6-46D5-AF76-920BA1D54361}"/>
              </a:ext>
            </a:extLst>
          </p:cNvPr>
          <p:cNvSpPr>
            <a:spLocks/>
          </p:cNvSpPr>
          <p:nvPr/>
        </p:nvSpPr>
        <p:spPr bwMode="auto">
          <a:xfrm>
            <a:off x="9337675" y="4168775"/>
            <a:ext cx="71438" cy="92075"/>
          </a:xfrm>
          <a:custGeom>
            <a:avLst/>
            <a:gdLst>
              <a:gd name="T0" fmla="*/ 0 w 78104"/>
              <a:gd name="T1" fmla="*/ 90992 h 103504"/>
              <a:gd name="T2" fmla="*/ 69975 w 78104"/>
              <a:gd name="T3" fmla="*/ 90992 h 103504"/>
              <a:gd name="T4" fmla="*/ 69975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5" y="103440"/>
                </a:lnTo>
                <a:lnTo>
                  <a:pt x="78035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008E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4" name="object 171">
            <a:extLst>
              <a:ext uri="{FF2B5EF4-FFF2-40B4-BE49-F238E27FC236}">
                <a16:creationId xmlns:a16="http://schemas.microsoft.com/office/drawing/2014/main" id="{0FD7378C-7453-4392-AFD3-03554612708D}"/>
              </a:ext>
            </a:extLst>
          </p:cNvPr>
          <p:cNvSpPr>
            <a:spLocks/>
          </p:cNvSpPr>
          <p:nvPr/>
        </p:nvSpPr>
        <p:spPr bwMode="auto">
          <a:xfrm>
            <a:off x="7742238" y="5556250"/>
            <a:ext cx="414337" cy="131763"/>
          </a:xfrm>
          <a:custGeom>
            <a:avLst/>
            <a:gdLst>
              <a:gd name="T0" fmla="*/ 0 w 469265"/>
              <a:gd name="T1" fmla="*/ 131503 h 148589"/>
              <a:gd name="T2" fmla="*/ 412970 w 469265"/>
              <a:gd name="T3" fmla="*/ 131503 h 148589"/>
              <a:gd name="T4" fmla="*/ 412970 w 469265"/>
              <a:gd name="T5" fmla="*/ 0 h 148589"/>
              <a:gd name="T6" fmla="*/ 0 w 469265"/>
              <a:gd name="T7" fmla="*/ 0 h 148589"/>
              <a:gd name="T8" fmla="*/ 0 w 469265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9265" h="148589">
                <a:moveTo>
                  <a:pt x="0" y="148402"/>
                </a:moveTo>
                <a:lnTo>
                  <a:pt x="468985" y="148402"/>
                </a:lnTo>
                <a:lnTo>
                  <a:pt x="468985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5" name="object 172">
            <a:extLst>
              <a:ext uri="{FF2B5EF4-FFF2-40B4-BE49-F238E27FC236}">
                <a16:creationId xmlns:a16="http://schemas.microsoft.com/office/drawing/2014/main" id="{564105C1-C229-42F2-A10E-BF0787945132}"/>
              </a:ext>
            </a:extLst>
          </p:cNvPr>
          <p:cNvSpPr>
            <a:spLocks/>
          </p:cNvSpPr>
          <p:nvPr/>
        </p:nvSpPr>
        <p:spPr bwMode="auto">
          <a:xfrm>
            <a:off x="8156575" y="5556250"/>
            <a:ext cx="530225" cy="131763"/>
          </a:xfrm>
          <a:custGeom>
            <a:avLst/>
            <a:gdLst>
              <a:gd name="T0" fmla="*/ 0 w 601979"/>
              <a:gd name="T1" fmla="*/ 131503 h 148589"/>
              <a:gd name="T2" fmla="*/ 530546 w 601979"/>
              <a:gd name="T3" fmla="*/ 131503 h 148589"/>
              <a:gd name="T4" fmla="*/ 530546 w 601979"/>
              <a:gd name="T5" fmla="*/ 0 h 148589"/>
              <a:gd name="T6" fmla="*/ 0 w 601979"/>
              <a:gd name="T7" fmla="*/ 0 h 148589"/>
              <a:gd name="T8" fmla="*/ 0 w 601979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979" h="148589">
                <a:moveTo>
                  <a:pt x="0" y="148402"/>
                </a:moveTo>
                <a:lnTo>
                  <a:pt x="601602" y="148402"/>
                </a:lnTo>
                <a:lnTo>
                  <a:pt x="601602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6" name="object 173">
            <a:extLst>
              <a:ext uri="{FF2B5EF4-FFF2-40B4-BE49-F238E27FC236}">
                <a16:creationId xmlns:a16="http://schemas.microsoft.com/office/drawing/2014/main" id="{9456A53A-547B-4EB8-AFA4-8BBF0FE1499B}"/>
              </a:ext>
            </a:extLst>
          </p:cNvPr>
          <p:cNvSpPr>
            <a:spLocks/>
          </p:cNvSpPr>
          <p:nvPr/>
        </p:nvSpPr>
        <p:spPr bwMode="auto">
          <a:xfrm>
            <a:off x="7689850" y="4559300"/>
            <a:ext cx="936625" cy="1001713"/>
          </a:xfrm>
          <a:custGeom>
            <a:avLst/>
            <a:gdLst>
              <a:gd name="T0" fmla="*/ 0 w 1062354"/>
              <a:gd name="T1" fmla="*/ 1000989 h 1135379"/>
              <a:gd name="T2" fmla="*/ 936650 w 1062354"/>
              <a:gd name="T3" fmla="*/ 1000989 h 1135379"/>
              <a:gd name="T4" fmla="*/ 936650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7" name="object 174">
            <a:extLst>
              <a:ext uri="{FF2B5EF4-FFF2-40B4-BE49-F238E27FC236}">
                <a16:creationId xmlns:a16="http://schemas.microsoft.com/office/drawing/2014/main" id="{CAEAA024-F479-4D59-B867-9F09F0147F46}"/>
              </a:ext>
            </a:extLst>
          </p:cNvPr>
          <p:cNvSpPr>
            <a:spLocks/>
          </p:cNvSpPr>
          <p:nvPr/>
        </p:nvSpPr>
        <p:spPr bwMode="auto">
          <a:xfrm>
            <a:off x="8040688" y="5176838"/>
            <a:ext cx="103187" cy="358775"/>
          </a:xfrm>
          <a:custGeom>
            <a:avLst/>
            <a:gdLst>
              <a:gd name="T0" fmla="*/ 0 w 118109"/>
              <a:gd name="T1" fmla="*/ 358193 h 407035"/>
              <a:gd name="T2" fmla="*/ 103567 w 118109"/>
              <a:gd name="T3" fmla="*/ 358193 h 407035"/>
              <a:gd name="T4" fmla="*/ 103567 w 118109"/>
              <a:gd name="T5" fmla="*/ 0 h 407035"/>
              <a:gd name="T6" fmla="*/ 0 w 118109"/>
              <a:gd name="T7" fmla="*/ 0 h 407035"/>
              <a:gd name="T8" fmla="*/ 0 w 118109"/>
              <a:gd name="T9" fmla="*/ 358193 h 407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07035">
                <a:moveTo>
                  <a:pt x="0" y="406587"/>
                </a:moveTo>
                <a:lnTo>
                  <a:pt x="118010" y="406587"/>
                </a:lnTo>
                <a:lnTo>
                  <a:pt x="118010" y="0"/>
                </a:lnTo>
                <a:lnTo>
                  <a:pt x="0" y="0"/>
                </a:lnTo>
                <a:lnTo>
                  <a:pt x="0" y="406587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8" name="object 175">
            <a:extLst>
              <a:ext uri="{FF2B5EF4-FFF2-40B4-BE49-F238E27FC236}">
                <a16:creationId xmlns:a16="http://schemas.microsoft.com/office/drawing/2014/main" id="{6E8999D9-D4ED-427B-9ED8-9D0C829447CB}"/>
              </a:ext>
            </a:extLst>
          </p:cNvPr>
          <p:cNvSpPr>
            <a:spLocks/>
          </p:cNvSpPr>
          <p:nvPr/>
        </p:nvSpPr>
        <p:spPr bwMode="auto">
          <a:xfrm>
            <a:off x="8453438" y="5121275"/>
            <a:ext cx="103187" cy="414338"/>
          </a:xfrm>
          <a:custGeom>
            <a:avLst/>
            <a:gdLst>
              <a:gd name="T0" fmla="*/ 0 w 118109"/>
              <a:gd name="T1" fmla="*/ 412814 h 467995"/>
              <a:gd name="T2" fmla="*/ 103567 w 118109"/>
              <a:gd name="T3" fmla="*/ 412814 h 467995"/>
              <a:gd name="T4" fmla="*/ 103567 w 118109"/>
              <a:gd name="T5" fmla="*/ 0 h 467995"/>
              <a:gd name="T6" fmla="*/ 0 w 118109"/>
              <a:gd name="T7" fmla="*/ 0 h 467995"/>
              <a:gd name="T8" fmla="*/ 0 w 118109"/>
              <a:gd name="T9" fmla="*/ 412814 h 467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67995">
                <a:moveTo>
                  <a:pt x="0" y="467539"/>
                </a:moveTo>
                <a:lnTo>
                  <a:pt x="118010" y="467539"/>
                </a:lnTo>
                <a:lnTo>
                  <a:pt x="118010" y="0"/>
                </a:lnTo>
                <a:lnTo>
                  <a:pt x="0" y="0"/>
                </a:lnTo>
                <a:lnTo>
                  <a:pt x="0" y="467539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9" name="object 176">
            <a:extLst>
              <a:ext uri="{FF2B5EF4-FFF2-40B4-BE49-F238E27FC236}">
                <a16:creationId xmlns:a16="http://schemas.microsoft.com/office/drawing/2014/main" id="{861983CB-3592-4253-A4AC-399B2207D538}"/>
              </a:ext>
            </a:extLst>
          </p:cNvPr>
          <p:cNvSpPr>
            <a:spLocks/>
          </p:cNvSpPr>
          <p:nvPr/>
        </p:nvSpPr>
        <p:spPr bwMode="auto">
          <a:xfrm>
            <a:off x="7929563" y="5357813"/>
            <a:ext cx="101600" cy="177800"/>
          </a:xfrm>
          <a:custGeom>
            <a:avLst/>
            <a:gdLst>
              <a:gd name="T0" fmla="*/ 0 w 114935"/>
              <a:gd name="T1" fmla="*/ 177613 h 201295"/>
              <a:gd name="T2" fmla="*/ 101803 w 114935"/>
              <a:gd name="T3" fmla="*/ 177613 h 201295"/>
              <a:gd name="T4" fmla="*/ 101803 w 114935"/>
              <a:gd name="T5" fmla="*/ 0 h 201295"/>
              <a:gd name="T6" fmla="*/ 0 w 114935"/>
              <a:gd name="T7" fmla="*/ 0 h 201295"/>
              <a:gd name="T8" fmla="*/ 0 w 114935"/>
              <a:gd name="T9" fmla="*/ 177613 h 201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5" h="201295">
                <a:moveTo>
                  <a:pt x="0" y="200977"/>
                </a:moveTo>
                <a:lnTo>
                  <a:pt x="114429" y="200977"/>
                </a:lnTo>
                <a:lnTo>
                  <a:pt x="114429" y="0"/>
                </a:lnTo>
                <a:lnTo>
                  <a:pt x="0" y="0"/>
                </a:lnTo>
                <a:lnTo>
                  <a:pt x="0" y="200977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0" name="object 177">
            <a:extLst>
              <a:ext uri="{FF2B5EF4-FFF2-40B4-BE49-F238E27FC236}">
                <a16:creationId xmlns:a16="http://schemas.microsoft.com/office/drawing/2014/main" id="{15284F4C-4822-48BE-AEEC-114FC88034F0}"/>
              </a:ext>
            </a:extLst>
          </p:cNvPr>
          <p:cNvSpPr>
            <a:spLocks/>
          </p:cNvSpPr>
          <p:nvPr/>
        </p:nvSpPr>
        <p:spPr bwMode="auto">
          <a:xfrm>
            <a:off x="7927975" y="5357813"/>
            <a:ext cx="104775" cy="177800"/>
          </a:xfrm>
          <a:custGeom>
            <a:avLst/>
            <a:gdLst>
              <a:gd name="T0" fmla="*/ 1587 w 118110"/>
              <a:gd name="T1" fmla="*/ 177618 h 201295"/>
              <a:gd name="T2" fmla="*/ 1587 w 118110"/>
              <a:gd name="T3" fmla="*/ 0 h 201295"/>
              <a:gd name="T4" fmla="*/ 0 w 118110"/>
              <a:gd name="T5" fmla="*/ 0 h 201295"/>
              <a:gd name="T6" fmla="*/ 104967 w 118110"/>
              <a:gd name="T7" fmla="*/ 0 h 201295"/>
              <a:gd name="T8" fmla="*/ 103370 w 118110"/>
              <a:gd name="T9" fmla="*/ 0 h 201295"/>
              <a:gd name="T10" fmla="*/ 103370 w 118110"/>
              <a:gd name="T11" fmla="*/ 177618 h 2012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10" h="201295">
                <a:moveTo>
                  <a:pt x="1784" y="200983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200983"/>
                </a:lnTo>
              </a:path>
            </a:pathLst>
          </a:custGeom>
          <a:noFill/>
          <a:ln w="385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1" name="object 178">
            <a:extLst>
              <a:ext uri="{FF2B5EF4-FFF2-40B4-BE49-F238E27FC236}">
                <a16:creationId xmlns:a16="http://schemas.microsoft.com/office/drawing/2014/main" id="{93BE3E61-562E-4B5E-9BFB-4CBE277BF9B4}"/>
              </a:ext>
            </a:extLst>
          </p:cNvPr>
          <p:cNvSpPr>
            <a:spLocks/>
          </p:cNvSpPr>
          <p:nvPr/>
        </p:nvSpPr>
        <p:spPr bwMode="auto">
          <a:xfrm>
            <a:off x="8342313" y="5303838"/>
            <a:ext cx="101600" cy="231775"/>
          </a:xfrm>
          <a:custGeom>
            <a:avLst/>
            <a:gdLst>
              <a:gd name="T0" fmla="*/ 0 w 114934"/>
              <a:gd name="T1" fmla="*/ 230834 h 262254"/>
              <a:gd name="T2" fmla="*/ 100405 w 114934"/>
              <a:gd name="T3" fmla="*/ 230834 h 262254"/>
              <a:gd name="T4" fmla="*/ 100405 w 114934"/>
              <a:gd name="T5" fmla="*/ 0 h 262254"/>
              <a:gd name="T6" fmla="*/ 0 w 114934"/>
              <a:gd name="T7" fmla="*/ 0 h 262254"/>
              <a:gd name="T8" fmla="*/ 0 w 114934"/>
              <a:gd name="T9" fmla="*/ 230834 h 262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262254">
                <a:moveTo>
                  <a:pt x="0" y="261927"/>
                </a:moveTo>
                <a:lnTo>
                  <a:pt x="114424" y="261927"/>
                </a:lnTo>
                <a:lnTo>
                  <a:pt x="114424" y="0"/>
                </a:lnTo>
                <a:lnTo>
                  <a:pt x="0" y="0"/>
                </a:lnTo>
                <a:lnTo>
                  <a:pt x="0" y="261927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2" name="object 179">
            <a:extLst>
              <a:ext uri="{FF2B5EF4-FFF2-40B4-BE49-F238E27FC236}">
                <a16:creationId xmlns:a16="http://schemas.microsoft.com/office/drawing/2014/main" id="{1237F875-64B7-447F-9709-062A0BF63D43}"/>
              </a:ext>
            </a:extLst>
          </p:cNvPr>
          <p:cNvSpPr>
            <a:spLocks/>
          </p:cNvSpPr>
          <p:nvPr/>
        </p:nvSpPr>
        <p:spPr bwMode="auto">
          <a:xfrm>
            <a:off x="8340725" y="5303838"/>
            <a:ext cx="104775" cy="231775"/>
          </a:xfrm>
          <a:custGeom>
            <a:avLst/>
            <a:gdLst>
              <a:gd name="T0" fmla="*/ 1575 w 118109"/>
              <a:gd name="T1" fmla="*/ 230838 h 262254"/>
              <a:gd name="T2" fmla="*/ 1575 w 118109"/>
              <a:gd name="T3" fmla="*/ 0 h 262254"/>
              <a:gd name="T4" fmla="*/ 0 w 118109"/>
              <a:gd name="T5" fmla="*/ 0 h 262254"/>
              <a:gd name="T6" fmla="*/ 103567 w 118109"/>
              <a:gd name="T7" fmla="*/ 0 h 262254"/>
              <a:gd name="T8" fmla="*/ 101991 w 118109"/>
              <a:gd name="T9" fmla="*/ 0 h 262254"/>
              <a:gd name="T10" fmla="*/ 101991 w 118109"/>
              <a:gd name="T11" fmla="*/ 230838 h 2622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262254">
                <a:moveTo>
                  <a:pt x="1795" y="261932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261932"/>
                </a:lnTo>
              </a:path>
            </a:pathLst>
          </a:custGeom>
          <a:noFill/>
          <a:ln w="3761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3" name="object 180">
            <a:extLst>
              <a:ext uri="{FF2B5EF4-FFF2-40B4-BE49-F238E27FC236}">
                <a16:creationId xmlns:a16="http://schemas.microsoft.com/office/drawing/2014/main" id="{A02BCEB3-86BF-41C9-A2A9-36C5C0A12E04}"/>
              </a:ext>
            </a:extLst>
          </p:cNvPr>
          <p:cNvSpPr>
            <a:spLocks/>
          </p:cNvSpPr>
          <p:nvPr/>
        </p:nvSpPr>
        <p:spPr bwMode="auto">
          <a:xfrm>
            <a:off x="7816850" y="5480050"/>
            <a:ext cx="104775" cy="55563"/>
          </a:xfrm>
          <a:custGeom>
            <a:avLst/>
            <a:gdLst>
              <a:gd name="T0" fmla="*/ 0 w 118110"/>
              <a:gd name="T1" fmla="*/ 54620 h 60960"/>
              <a:gd name="T2" fmla="*/ 103566 w 118110"/>
              <a:gd name="T3" fmla="*/ 54620 h 60960"/>
              <a:gd name="T4" fmla="*/ 103566 w 118110"/>
              <a:gd name="T5" fmla="*/ 0 h 60960"/>
              <a:gd name="T6" fmla="*/ 0 w 118110"/>
              <a:gd name="T7" fmla="*/ 0 h 60960"/>
              <a:gd name="T8" fmla="*/ 0 w 118110"/>
              <a:gd name="T9" fmla="*/ 54620 h 60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10" h="60960">
                <a:moveTo>
                  <a:pt x="0" y="60950"/>
                </a:moveTo>
                <a:lnTo>
                  <a:pt x="118010" y="60950"/>
                </a:lnTo>
                <a:lnTo>
                  <a:pt x="118010" y="0"/>
                </a:lnTo>
                <a:lnTo>
                  <a:pt x="0" y="0"/>
                </a:lnTo>
                <a:lnTo>
                  <a:pt x="0" y="60950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4" name="object 181">
            <a:extLst>
              <a:ext uri="{FF2B5EF4-FFF2-40B4-BE49-F238E27FC236}">
                <a16:creationId xmlns:a16="http://schemas.microsoft.com/office/drawing/2014/main" id="{57AD7F9C-C082-4996-9855-6668D1C2E892}"/>
              </a:ext>
            </a:extLst>
          </p:cNvPr>
          <p:cNvSpPr>
            <a:spLocks/>
          </p:cNvSpPr>
          <p:nvPr/>
        </p:nvSpPr>
        <p:spPr bwMode="auto">
          <a:xfrm>
            <a:off x="8229600" y="5475288"/>
            <a:ext cx="104775" cy="60325"/>
          </a:xfrm>
          <a:custGeom>
            <a:avLst/>
            <a:gdLst>
              <a:gd name="T0" fmla="*/ 0 w 118109"/>
              <a:gd name="T1" fmla="*/ 59845 h 67945"/>
              <a:gd name="T2" fmla="*/ 104967 w 118109"/>
              <a:gd name="T3" fmla="*/ 59845 h 67945"/>
              <a:gd name="T4" fmla="*/ 104967 w 118109"/>
              <a:gd name="T5" fmla="*/ 0 h 67945"/>
              <a:gd name="T6" fmla="*/ 0 w 118109"/>
              <a:gd name="T7" fmla="*/ 0 h 67945"/>
              <a:gd name="T8" fmla="*/ 0 w 118109"/>
              <a:gd name="T9" fmla="*/ 59845 h 67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67945">
                <a:moveTo>
                  <a:pt x="0" y="67508"/>
                </a:moveTo>
                <a:lnTo>
                  <a:pt x="118010" y="67508"/>
                </a:lnTo>
                <a:lnTo>
                  <a:pt x="118010" y="0"/>
                </a:lnTo>
                <a:lnTo>
                  <a:pt x="0" y="0"/>
                </a:lnTo>
                <a:lnTo>
                  <a:pt x="0" y="67508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5" name="object 182">
            <a:extLst>
              <a:ext uri="{FF2B5EF4-FFF2-40B4-BE49-F238E27FC236}">
                <a16:creationId xmlns:a16="http://schemas.microsoft.com/office/drawing/2014/main" id="{BAE5AABA-449B-4825-BDA4-01B25163EE24}"/>
              </a:ext>
            </a:extLst>
          </p:cNvPr>
          <p:cNvSpPr>
            <a:spLocks/>
          </p:cNvSpPr>
          <p:nvPr/>
        </p:nvSpPr>
        <p:spPr bwMode="auto">
          <a:xfrm>
            <a:off x="7754938" y="5535613"/>
            <a:ext cx="855662" cy="0"/>
          </a:xfrm>
          <a:custGeom>
            <a:avLst/>
            <a:gdLst>
              <a:gd name="T0" fmla="*/ 0 w 968375"/>
              <a:gd name="T1" fmla="*/ 85410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83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" name="object 183">
            <a:extLst>
              <a:ext uri="{FF2B5EF4-FFF2-40B4-BE49-F238E27FC236}">
                <a16:creationId xmlns:a16="http://schemas.microsoft.com/office/drawing/2014/main" id="{C1D6CD68-98FB-4E11-9C1D-7CFE39D35DE1}"/>
              </a:ext>
            </a:extLst>
          </p:cNvPr>
          <p:cNvSpPr txBox="1"/>
          <p:nvPr/>
        </p:nvSpPr>
        <p:spPr>
          <a:xfrm>
            <a:off x="7718425" y="5500688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57" name="object 184">
            <a:extLst>
              <a:ext uri="{FF2B5EF4-FFF2-40B4-BE49-F238E27FC236}">
                <a16:creationId xmlns:a16="http://schemas.microsoft.com/office/drawing/2014/main" id="{8916F049-C2E8-4FD9-8CA6-B3D4A86042DE}"/>
              </a:ext>
            </a:extLst>
          </p:cNvPr>
          <p:cNvSpPr>
            <a:spLocks/>
          </p:cNvSpPr>
          <p:nvPr/>
        </p:nvSpPr>
        <p:spPr bwMode="auto">
          <a:xfrm>
            <a:off x="7764463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8" name="object 185">
            <a:extLst>
              <a:ext uri="{FF2B5EF4-FFF2-40B4-BE49-F238E27FC236}">
                <a16:creationId xmlns:a16="http://schemas.microsoft.com/office/drawing/2014/main" id="{B1A2BE54-037D-4B74-BB0A-EFEAF39C17B0}"/>
              </a:ext>
            </a:extLst>
          </p:cNvPr>
          <p:cNvSpPr>
            <a:spLocks/>
          </p:cNvSpPr>
          <p:nvPr/>
        </p:nvSpPr>
        <p:spPr bwMode="auto">
          <a:xfrm>
            <a:off x="7754938" y="5235575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9" name="object 186">
            <a:extLst>
              <a:ext uri="{FF2B5EF4-FFF2-40B4-BE49-F238E27FC236}">
                <a16:creationId xmlns:a16="http://schemas.microsoft.com/office/drawing/2014/main" id="{EAA891F3-2DA4-43B7-A4F0-B730C0F6E0C8}"/>
              </a:ext>
            </a:extLst>
          </p:cNvPr>
          <p:cNvSpPr>
            <a:spLocks/>
          </p:cNvSpPr>
          <p:nvPr/>
        </p:nvSpPr>
        <p:spPr bwMode="auto">
          <a:xfrm>
            <a:off x="7754938" y="4937125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0" name="object 187">
            <a:extLst>
              <a:ext uri="{FF2B5EF4-FFF2-40B4-BE49-F238E27FC236}">
                <a16:creationId xmlns:a16="http://schemas.microsoft.com/office/drawing/2014/main" id="{4034605D-C3F4-42A5-95CA-0DABCBC5A41F}"/>
              </a:ext>
            </a:extLst>
          </p:cNvPr>
          <p:cNvSpPr>
            <a:spLocks/>
          </p:cNvSpPr>
          <p:nvPr/>
        </p:nvSpPr>
        <p:spPr bwMode="auto">
          <a:xfrm>
            <a:off x="7754938" y="4637088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1" name="object 188">
            <a:extLst>
              <a:ext uri="{FF2B5EF4-FFF2-40B4-BE49-F238E27FC236}">
                <a16:creationId xmlns:a16="http://schemas.microsoft.com/office/drawing/2014/main" id="{364A344F-4F62-43F8-AD0C-312815D5E078}"/>
              </a:ext>
            </a:extLst>
          </p:cNvPr>
          <p:cNvSpPr>
            <a:spLocks/>
          </p:cNvSpPr>
          <p:nvPr/>
        </p:nvSpPr>
        <p:spPr bwMode="auto">
          <a:xfrm>
            <a:off x="8078788" y="4913313"/>
            <a:ext cx="26987" cy="388937"/>
          </a:xfrm>
          <a:custGeom>
            <a:avLst/>
            <a:gdLst>
              <a:gd name="T0" fmla="*/ 0 w 29845"/>
              <a:gd name="T1" fmla="*/ 0 h 440689"/>
              <a:gd name="T2" fmla="*/ 26108 w 29845"/>
              <a:gd name="T3" fmla="*/ 0 h 440689"/>
              <a:gd name="T4" fmla="*/ 13049 w 29845"/>
              <a:gd name="T5" fmla="*/ 0 h 440689"/>
              <a:gd name="T6" fmla="*/ 13049 w 29845"/>
              <a:gd name="T7" fmla="*/ 388921 h 440689"/>
              <a:gd name="T8" fmla="*/ 0 w 29845"/>
              <a:gd name="T9" fmla="*/ 388921 h 440689"/>
              <a:gd name="T10" fmla="*/ 26108 w 29845"/>
              <a:gd name="T11" fmla="*/ 388921 h 4406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40689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40142"/>
                </a:lnTo>
                <a:lnTo>
                  <a:pt x="0" y="440142"/>
                </a:lnTo>
                <a:lnTo>
                  <a:pt x="29278" y="440142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2" name="object 189">
            <a:extLst>
              <a:ext uri="{FF2B5EF4-FFF2-40B4-BE49-F238E27FC236}">
                <a16:creationId xmlns:a16="http://schemas.microsoft.com/office/drawing/2014/main" id="{054E230E-9527-4B49-A49F-6C5E2537517B}"/>
              </a:ext>
            </a:extLst>
          </p:cNvPr>
          <p:cNvSpPr>
            <a:spLocks/>
          </p:cNvSpPr>
          <p:nvPr/>
        </p:nvSpPr>
        <p:spPr bwMode="auto">
          <a:xfrm>
            <a:off x="8491538" y="5045075"/>
            <a:ext cx="25400" cy="207963"/>
          </a:xfrm>
          <a:custGeom>
            <a:avLst/>
            <a:gdLst>
              <a:gd name="T0" fmla="*/ 0 w 29845"/>
              <a:gd name="T1" fmla="*/ 0 h 237489"/>
              <a:gd name="T2" fmla="*/ 26108 w 29845"/>
              <a:gd name="T3" fmla="*/ 0 h 237489"/>
              <a:gd name="T4" fmla="*/ 13059 w 29845"/>
              <a:gd name="T5" fmla="*/ 0 h 237489"/>
              <a:gd name="T6" fmla="*/ 13059 w 29845"/>
              <a:gd name="T7" fmla="*/ 208490 h 237489"/>
              <a:gd name="T8" fmla="*/ 0 w 29845"/>
              <a:gd name="T9" fmla="*/ 208490 h 237489"/>
              <a:gd name="T10" fmla="*/ 26108 w 29845"/>
              <a:gd name="T11" fmla="*/ 208490 h 2374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3748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237240"/>
                </a:lnTo>
                <a:lnTo>
                  <a:pt x="0" y="237240"/>
                </a:lnTo>
                <a:lnTo>
                  <a:pt x="29278" y="23724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3" name="object 190">
            <a:extLst>
              <a:ext uri="{FF2B5EF4-FFF2-40B4-BE49-F238E27FC236}">
                <a16:creationId xmlns:a16="http://schemas.microsoft.com/office/drawing/2014/main" id="{F0BF80F2-E38E-4D2E-9440-7D452B5165ED}"/>
              </a:ext>
            </a:extLst>
          </p:cNvPr>
          <p:cNvSpPr>
            <a:spLocks/>
          </p:cNvSpPr>
          <p:nvPr/>
        </p:nvSpPr>
        <p:spPr bwMode="auto">
          <a:xfrm>
            <a:off x="7967663" y="5272088"/>
            <a:ext cx="25400" cy="149225"/>
          </a:xfrm>
          <a:custGeom>
            <a:avLst/>
            <a:gdLst>
              <a:gd name="T0" fmla="*/ 0 w 29845"/>
              <a:gd name="T1" fmla="*/ 0 h 169545"/>
              <a:gd name="T2" fmla="*/ 26108 w 29845"/>
              <a:gd name="T3" fmla="*/ 0 h 169545"/>
              <a:gd name="T4" fmla="*/ 13059 w 29845"/>
              <a:gd name="T5" fmla="*/ 0 h 169545"/>
              <a:gd name="T6" fmla="*/ 13059 w 29845"/>
              <a:gd name="T7" fmla="*/ 149705 h 169545"/>
              <a:gd name="T8" fmla="*/ 0 w 29845"/>
              <a:gd name="T9" fmla="*/ 149705 h 169545"/>
              <a:gd name="T10" fmla="*/ 26108 w 29845"/>
              <a:gd name="T11" fmla="*/ 149705 h 169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69545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69349"/>
                </a:lnTo>
                <a:lnTo>
                  <a:pt x="0" y="169349"/>
                </a:lnTo>
                <a:lnTo>
                  <a:pt x="29278" y="16934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4" name="object 191">
            <a:extLst>
              <a:ext uri="{FF2B5EF4-FFF2-40B4-BE49-F238E27FC236}">
                <a16:creationId xmlns:a16="http://schemas.microsoft.com/office/drawing/2014/main" id="{E5B36A13-41B7-450E-AD5B-D187024049D5}"/>
              </a:ext>
            </a:extLst>
          </p:cNvPr>
          <p:cNvSpPr>
            <a:spLocks/>
          </p:cNvSpPr>
          <p:nvPr/>
        </p:nvSpPr>
        <p:spPr bwMode="auto">
          <a:xfrm>
            <a:off x="8380413" y="5241925"/>
            <a:ext cx="26987" cy="119063"/>
          </a:xfrm>
          <a:custGeom>
            <a:avLst/>
            <a:gdLst>
              <a:gd name="T0" fmla="*/ 0 w 29845"/>
              <a:gd name="T1" fmla="*/ 0 h 135889"/>
              <a:gd name="T2" fmla="*/ 26108 w 29845"/>
              <a:gd name="T3" fmla="*/ 0 h 135889"/>
              <a:gd name="T4" fmla="*/ 13059 w 29845"/>
              <a:gd name="T5" fmla="*/ 0 h 135889"/>
              <a:gd name="T6" fmla="*/ 13059 w 29845"/>
              <a:gd name="T7" fmla="*/ 118643 h 135889"/>
              <a:gd name="T8" fmla="*/ 0 w 29845"/>
              <a:gd name="T9" fmla="*/ 118643 h 135889"/>
              <a:gd name="T10" fmla="*/ 26108 w 29845"/>
              <a:gd name="T11" fmla="*/ 118643 h 135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588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35410"/>
                </a:lnTo>
                <a:lnTo>
                  <a:pt x="0" y="135410"/>
                </a:lnTo>
                <a:lnTo>
                  <a:pt x="29278" y="13541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5" name="object 192">
            <a:extLst>
              <a:ext uri="{FF2B5EF4-FFF2-40B4-BE49-F238E27FC236}">
                <a16:creationId xmlns:a16="http://schemas.microsoft.com/office/drawing/2014/main" id="{CCBBCFFF-D2F9-4EDF-828D-4FB0E12C8225}"/>
              </a:ext>
            </a:extLst>
          </p:cNvPr>
          <p:cNvSpPr>
            <a:spLocks/>
          </p:cNvSpPr>
          <p:nvPr/>
        </p:nvSpPr>
        <p:spPr bwMode="auto">
          <a:xfrm>
            <a:off x="7854950" y="5475288"/>
            <a:ext cx="26988" cy="12700"/>
          </a:xfrm>
          <a:custGeom>
            <a:avLst/>
            <a:gdLst>
              <a:gd name="T0" fmla="*/ 0 w 29845"/>
              <a:gd name="T1" fmla="*/ 0 h 13970"/>
              <a:gd name="T2" fmla="*/ 26098 w 29845"/>
              <a:gd name="T3" fmla="*/ 0 h 13970"/>
              <a:gd name="T4" fmla="*/ 13049 w 29845"/>
              <a:gd name="T5" fmla="*/ 0 h 13970"/>
              <a:gd name="T6" fmla="*/ 13049 w 29845"/>
              <a:gd name="T7" fmla="*/ 12181 h 13970"/>
              <a:gd name="T8" fmla="*/ 0 w 29845"/>
              <a:gd name="T9" fmla="*/ 12181 h 13970"/>
              <a:gd name="T10" fmla="*/ 26098 w 29845"/>
              <a:gd name="T11" fmla="*/ 12181 h 139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970">
                <a:moveTo>
                  <a:pt x="0" y="0"/>
                </a:moveTo>
                <a:lnTo>
                  <a:pt x="29266" y="0"/>
                </a:lnTo>
                <a:lnTo>
                  <a:pt x="14633" y="0"/>
                </a:lnTo>
                <a:lnTo>
                  <a:pt x="14633" y="13498"/>
                </a:lnTo>
                <a:lnTo>
                  <a:pt x="0" y="13498"/>
                </a:lnTo>
                <a:lnTo>
                  <a:pt x="29266" y="1349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6" name="object 193">
            <a:extLst>
              <a:ext uri="{FF2B5EF4-FFF2-40B4-BE49-F238E27FC236}">
                <a16:creationId xmlns:a16="http://schemas.microsoft.com/office/drawing/2014/main" id="{2F03F21B-CDEF-4747-89BA-BCFDEE6711BA}"/>
              </a:ext>
            </a:extLst>
          </p:cNvPr>
          <p:cNvSpPr>
            <a:spLocks/>
          </p:cNvSpPr>
          <p:nvPr/>
        </p:nvSpPr>
        <p:spPr bwMode="auto">
          <a:xfrm>
            <a:off x="8267700" y="5475288"/>
            <a:ext cx="26988" cy="6350"/>
          </a:xfrm>
          <a:custGeom>
            <a:avLst/>
            <a:gdLst>
              <a:gd name="T0" fmla="*/ 0 w 29845"/>
              <a:gd name="T1" fmla="*/ 0 h 6985"/>
              <a:gd name="T2" fmla="*/ 26108 w 29845"/>
              <a:gd name="T3" fmla="*/ 0 h 6985"/>
              <a:gd name="T4" fmla="*/ 13049 w 29845"/>
              <a:gd name="T5" fmla="*/ 0 h 6985"/>
              <a:gd name="T6" fmla="*/ 13049 w 29845"/>
              <a:gd name="T7" fmla="*/ 6573 h 6985"/>
              <a:gd name="T8" fmla="*/ 0 w 29845"/>
              <a:gd name="T9" fmla="*/ 6573 h 6985"/>
              <a:gd name="T10" fmla="*/ 26108 w 29845"/>
              <a:gd name="T11" fmla="*/ 6573 h 69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6985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6555"/>
                </a:lnTo>
                <a:lnTo>
                  <a:pt x="0" y="6555"/>
                </a:lnTo>
                <a:lnTo>
                  <a:pt x="29278" y="6555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7" name="object 194">
            <a:extLst>
              <a:ext uri="{FF2B5EF4-FFF2-40B4-BE49-F238E27FC236}">
                <a16:creationId xmlns:a16="http://schemas.microsoft.com/office/drawing/2014/main" id="{84925D8D-0BAF-4A13-941E-C80F5BCFCB4D}"/>
              </a:ext>
            </a:extLst>
          </p:cNvPr>
          <p:cNvSpPr>
            <a:spLocks/>
          </p:cNvSpPr>
          <p:nvPr/>
        </p:nvSpPr>
        <p:spPr bwMode="auto">
          <a:xfrm>
            <a:off x="8631238" y="4559300"/>
            <a:ext cx="938212" cy="1001713"/>
          </a:xfrm>
          <a:custGeom>
            <a:avLst/>
            <a:gdLst>
              <a:gd name="T0" fmla="*/ 0 w 1062354"/>
              <a:gd name="T1" fmla="*/ 1000989 h 1135379"/>
              <a:gd name="T2" fmla="*/ 938050 w 1062354"/>
              <a:gd name="T3" fmla="*/ 1000989 h 1135379"/>
              <a:gd name="T4" fmla="*/ 938050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8" name="object 195">
            <a:extLst>
              <a:ext uri="{FF2B5EF4-FFF2-40B4-BE49-F238E27FC236}">
                <a16:creationId xmlns:a16="http://schemas.microsoft.com/office/drawing/2014/main" id="{F27F0964-5824-49C8-B723-CF0A065D3269}"/>
              </a:ext>
            </a:extLst>
          </p:cNvPr>
          <p:cNvSpPr>
            <a:spLocks/>
          </p:cNvSpPr>
          <p:nvPr/>
        </p:nvSpPr>
        <p:spPr bwMode="auto">
          <a:xfrm>
            <a:off x="8980488" y="5100638"/>
            <a:ext cx="106362" cy="434975"/>
          </a:xfrm>
          <a:custGeom>
            <a:avLst/>
            <a:gdLst>
              <a:gd name="T0" fmla="*/ 0 w 118109"/>
              <a:gd name="T1" fmla="*/ 433856 h 491489"/>
              <a:gd name="T2" fmla="*/ 104968 w 118109"/>
              <a:gd name="T3" fmla="*/ 433856 h 491489"/>
              <a:gd name="T4" fmla="*/ 104968 w 118109"/>
              <a:gd name="T5" fmla="*/ 0 h 491489"/>
              <a:gd name="T6" fmla="*/ 0 w 118109"/>
              <a:gd name="T7" fmla="*/ 0 h 491489"/>
              <a:gd name="T8" fmla="*/ 0 w 118109"/>
              <a:gd name="T9" fmla="*/ 433856 h 491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91489">
                <a:moveTo>
                  <a:pt x="0" y="491068"/>
                </a:moveTo>
                <a:lnTo>
                  <a:pt x="118010" y="491068"/>
                </a:lnTo>
                <a:lnTo>
                  <a:pt x="118010" y="0"/>
                </a:lnTo>
                <a:lnTo>
                  <a:pt x="0" y="0"/>
                </a:lnTo>
                <a:lnTo>
                  <a:pt x="0" y="491068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9" name="object 196">
            <a:extLst>
              <a:ext uri="{FF2B5EF4-FFF2-40B4-BE49-F238E27FC236}">
                <a16:creationId xmlns:a16="http://schemas.microsoft.com/office/drawing/2014/main" id="{822C77F5-6DA7-4258-8E32-DE31EA69B735}"/>
              </a:ext>
            </a:extLst>
          </p:cNvPr>
          <p:cNvSpPr>
            <a:spLocks/>
          </p:cNvSpPr>
          <p:nvPr/>
        </p:nvSpPr>
        <p:spPr bwMode="auto">
          <a:xfrm>
            <a:off x="9394825" y="5164138"/>
            <a:ext cx="103188" cy="371475"/>
          </a:xfrm>
          <a:custGeom>
            <a:avLst/>
            <a:gdLst>
              <a:gd name="T0" fmla="*/ 0 w 118109"/>
              <a:gd name="T1" fmla="*/ 370944 h 420370"/>
              <a:gd name="T2" fmla="*/ 103567 w 118109"/>
              <a:gd name="T3" fmla="*/ 370944 h 420370"/>
              <a:gd name="T4" fmla="*/ 103567 w 118109"/>
              <a:gd name="T5" fmla="*/ 0 h 420370"/>
              <a:gd name="T6" fmla="*/ 0 w 118109"/>
              <a:gd name="T7" fmla="*/ 0 h 420370"/>
              <a:gd name="T8" fmla="*/ 0 w 118109"/>
              <a:gd name="T9" fmla="*/ 370944 h 4203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20370">
                <a:moveTo>
                  <a:pt x="0" y="420086"/>
                </a:moveTo>
                <a:lnTo>
                  <a:pt x="118010" y="420086"/>
                </a:lnTo>
                <a:lnTo>
                  <a:pt x="118010" y="0"/>
                </a:lnTo>
                <a:lnTo>
                  <a:pt x="0" y="0"/>
                </a:lnTo>
                <a:lnTo>
                  <a:pt x="0" y="42008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0" name="object 197">
            <a:extLst>
              <a:ext uri="{FF2B5EF4-FFF2-40B4-BE49-F238E27FC236}">
                <a16:creationId xmlns:a16="http://schemas.microsoft.com/office/drawing/2014/main" id="{A3ACFC93-ABE3-447F-B97E-C3D61DF1EE6B}"/>
              </a:ext>
            </a:extLst>
          </p:cNvPr>
          <p:cNvSpPr>
            <a:spLocks/>
          </p:cNvSpPr>
          <p:nvPr/>
        </p:nvSpPr>
        <p:spPr bwMode="auto">
          <a:xfrm>
            <a:off x="8872538" y="5513388"/>
            <a:ext cx="100012" cy="0"/>
          </a:xfrm>
          <a:custGeom>
            <a:avLst/>
            <a:gdLst>
              <a:gd name="T0" fmla="*/ 0 w 114934"/>
              <a:gd name="T1" fmla="*/ 100410 w 114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934">
                <a:moveTo>
                  <a:pt x="0" y="0"/>
                </a:moveTo>
                <a:lnTo>
                  <a:pt x="114429" y="0"/>
                </a:lnTo>
              </a:path>
            </a:pathLst>
          </a:custGeom>
          <a:noFill/>
          <a:ln w="49490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1" name="object 198">
            <a:extLst>
              <a:ext uri="{FF2B5EF4-FFF2-40B4-BE49-F238E27FC236}">
                <a16:creationId xmlns:a16="http://schemas.microsoft.com/office/drawing/2014/main" id="{BABFAFB3-B22B-468D-BF60-653BB69997E6}"/>
              </a:ext>
            </a:extLst>
          </p:cNvPr>
          <p:cNvSpPr>
            <a:spLocks/>
          </p:cNvSpPr>
          <p:nvPr/>
        </p:nvSpPr>
        <p:spPr bwMode="auto">
          <a:xfrm>
            <a:off x="8870950" y="5491163"/>
            <a:ext cx="103188" cy="44450"/>
          </a:xfrm>
          <a:custGeom>
            <a:avLst/>
            <a:gdLst>
              <a:gd name="T0" fmla="*/ 1575 w 118109"/>
              <a:gd name="T1" fmla="*/ 43391 h 48260"/>
              <a:gd name="T2" fmla="*/ 1575 w 118109"/>
              <a:gd name="T3" fmla="*/ 0 h 48260"/>
              <a:gd name="T4" fmla="*/ 0 w 118109"/>
              <a:gd name="T5" fmla="*/ 0 h 48260"/>
              <a:gd name="T6" fmla="*/ 103567 w 118109"/>
              <a:gd name="T7" fmla="*/ 0 h 48260"/>
              <a:gd name="T8" fmla="*/ 102001 w 118109"/>
              <a:gd name="T9" fmla="*/ 0 h 48260"/>
              <a:gd name="T10" fmla="*/ 102001 w 118109"/>
              <a:gd name="T11" fmla="*/ 43391 h 48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48260">
                <a:moveTo>
                  <a:pt x="1795" y="48224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25" y="0"/>
                </a:lnTo>
                <a:lnTo>
                  <a:pt x="116225" y="48224"/>
                </a:lnTo>
              </a:path>
            </a:pathLst>
          </a:custGeom>
          <a:noFill/>
          <a:ln w="447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2" name="object 199">
            <a:extLst>
              <a:ext uri="{FF2B5EF4-FFF2-40B4-BE49-F238E27FC236}">
                <a16:creationId xmlns:a16="http://schemas.microsoft.com/office/drawing/2014/main" id="{8B37D8B9-A57E-4707-A0D2-CD4484BCE6E9}"/>
              </a:ext>
            </a:extLst>
          </p:cNvPr>
          <p:cNvSpPr>
            <a:spLocks/>
          </p:cNvSpPr>
          <p:nvPr/>
        </p:nvSpPr>
        <p:spPr bwMode="auto">
          <a:xfrm>
            <a:off x="9285288" y="5511800"/>
            <a:ext cx="100012" cy="0"/>
          </a:xfrm>
          <a:custGeom>
            <a:avLst/>
            <a:gdLst>
              <a:gd name="T0" fmla="*/ 0 w 114934"/>
              <a:gd name="T1" fmla="*/ 100405 w 114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934">
                <a:moveTo>
                  <a:pt x="0" y="0"/>
                </a:moveTo>
                <a:lnTo>
                  <a:pt x="114424" y="0"/>
                </a:lnTo>
              </a:path>
            </a:pathLst>
          </a:custGeom>
          <a:noFill/>
          <a:ln w="54505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3" name="object 200">
            <a:extLst>
              <a:ext uri="{FF2B5EF4-FFF2-40B4-BE49-F238E27FC236}">
                <a16:creationId xmlns:a16="http://schemas.microsoft.com/office/drawing/2014/main" id="{0EFDB77A-55C5-406A-9267-FF83B7C42692}"/>
              </a:ext>
            </a:extLst>
          </p:cNvPr>
          <p:cNvSpPr>
            <a:spLocks/>
          </p:cNvSpPr>
          <p:nvPr/>
        </p:nvSpPr>
        <p:spPr bwMode="auto">
          <a:xfrm>
            <a:off x="9282113" y="5487988"/>
            <a:ext cx="104775" cy="47625"/>
          </a:xfrm>
          <a:custGeom>
            <a:avLst/>
            <a:gdLst>
              <a:gd name="T0" fmla="*/ 1587 w 118109"/>
              <a:gd name="T1" fmla="*/ 47530 h 53339"/>
              <a:gd name="T2" fmla="*/ 1587 w 118109"/>
              <a:gd name="T3" fmla="*/ 0 h 53339"/>
              <a:gd name="T4" fmla="*/ 0 w 118109"/>
              <a:gd name="T5" fmla="*/ 0 h 53339"/>
              <a:gd name="T6" fmla="*/ 104967 w 118109"/>
              <a:gd name="T7" fmla="*/ 0 h 53339"/>
              <a:gd name="T8" fmla="*/ 103369 w 118109"/>
              <a:gd name="T9" fmla="*/ 0 h 53339"/>
              <a:gd name="T10" fmla="*/ 103369 w 118109"/>
              <a:gd name="T11" fmla="*/ 47530 h 53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53339">
                <a:moveTo>
                  <a:pt x="1784" y="53233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53233"/>
                </a:lnTo>
              </a:path>
            </a:pathLst>
          </a:custGeom>
          <a:noFill/>
          <a:ln w="445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4" name="object 201">
            <a:extLst>
              <a:ext uri="{FF2B5EF4-FFF2-40B4-BE49-F238E27FC236}">
                <a16:creationId xmlns:a16="http://schemas.microsoft.com/office/drawing/2014/main" id="{78426D8E-98A1-436B-9903-05236CCF6DE0}"/>
              </a:ext>
            </a:extLst>
          </p:cNvPr>
          <p:cNvSpPr>
            <a:spLocks/>
          </p:cNvSpPr>
          <p:nvPr/>
        </p:nvSpPr>
        <p:spPr bwMode="auto">
          <a:xfrm>
            <a:off x="8758238" y="5526088"/>
            <a:ext cx="103187" cy="0"/>
          </a:xfrm>
          <a:custGeom>
            <a:avLst/>
            <a:gdLst>
              <a:gd name="T0" fmla="*/ 0 w 118109"/>
              <a:gd name="T1" fmla="*/ 103567 w 1181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8109">
                <a:moveTo>
                  <a:pt x="0" y="0"/>
                </a:moveTo>
                <a:lnTo>
                  <a:pt x="118010" y="0"/>
                </a:lnTo>
              </a:path>
            </a:pathLst>
          </a:custGeom>
          <a:noFill/>
          <a:ln w="1978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5" name="object 202">
            <a:extLst>
              <a:ext uri="{FF2B5EF4-FFF2-40B4-BE49-F238E27FC236}">
                <a16:creationId xmlns:a16="http://schemas.microsoft.com/office/drawing/2014/main" id="{C5CAFE6B-00BB-4F40-B2CC-EE7C707B86C6}"/>
              </a:ext>
            </a:extLst>
          </p:cNvPr>
          <p:cNvSpPr>
            <a:spLocks/>
          </p:cNvSpPr>
          <p:nvPr/>
        </p:nvSpPr>
        <p:spPr bwMode="auto">
          <a:xfrm>
            <a:off x="9170988" y="5524500"/>
            <a:ext cx="104775" cy="0"/>
          </a:xfrm>
          <a:custGeom>
            <a:avLst/>
            <a:gdLst>
              <a:gd name="T0" fmla="*/ 0 w 118109"/>
              <a:gd name="T1" fmla="*/ 103567 w 1181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8109">
                <a:moveTo>
                  <a:pt x="0" y="0"/>
                </a:moveTo>
                <a:lnTo>
                  <a:pt x="118010" y="0"/>
                </a:lnTo>
              </a:path>
            </a:pathLst>
          </a:custGeom>
          <a:noFill/>
          <a:ln w="21327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6" name="object 203">
            <a:extLst>
              <a:ext uri="{FF2B5EF4-FFF2-40B4-BE49-F238E27FC236}">
                <a16:creationId xmlns:a16="http://schemas.microsoft.com/office/drawing/2014/main" id="{4C7D4FE6-0ADE-4F17-8FFB-C7381AF799A3}"/>
              </a:ext>
            </a:extLst>
          </p:cNvPr>
          <p:cNvSpPr>
            <a:spLocks/>
          </p:cNvSpPr>
          <p:nvPr/>
        </p:nvSpPr>
        <p:spPr bwMode="auto">
          <a:xfrm>
            <a:off x="8697913" y="5535613"/>
            <a:ext cx="854075" cy="0"/>
          </a:xfrm>
          <a:custGeom>
            <a:avLst/>
            <a:gdLst>
              <a:gd name="T0" fmla="*/ 0 w 968375"/>
              <a:gd name="T1" fmla="*/ 85411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94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" name="object 204">
            <a:extLst>
              <a:ext uri="{FF2B5EF4-FFF2-40B4-BE49-F238E27FC236}">
                <a16:creationId xmlns:a16="http://schemas.microsoft.com/office/drawing/2014/main" id="{8F610AFC-E72F-465D-A978-46135524B7DF}"/>
              </a:ext>
            </a:extLst>
          </p:cNvPr>
          <p:cNvSpPr txBox="1"/>
          <p:nvPr/>
        </p:nvSpPr>
        <p:spPr>
          <a:xfrm>
            <a:off x="8661400" y="5500688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CABB079C-27A4-4456-A38C-C9BD5C77E43E}"/>
              </a:ext>
            </a:extLst>
          </p:cNvPr>
          <p:cNvSpPr txBox="1"/>
          <p:nvPr/>
        </p:nvSpPr>
        <p:spPr>
          <a:xfrm>
            <a:off x="8639175" y="520065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20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79" name="object 206">
            <a:extLst>
              <a:ext uri="{FF2B5EF4-FFF2-40B4-BE49-F238E27FC236}">
                <a16:creationId xmlns:a16="http://schemas.microsoft.com/office/drawing/2014/main" id="{E0C9AA42-7080-4BDB-B27E-9C2519954AF7}"/>
              </a:ext>
            </a:extLst>
          </p:cNvPr>
          <p:cNvSpPr>
            <a:spLocks/>
          </p:cNvSpPr>
          <p:nvPr/>
        </p:nvSpPr>
        <p:spPr bwMode="auto">
          <a:xfrm>
            <a:off x="8707438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0" name="object 207">
            <a:extLst>
              <a:ext uri="{FF2B5EF4-FFF2-40B4-BE49-F238E27FC236}">
                <a16:creationId xmlns:a16="http://schemas.microsoft.com/office/drawing/2014/main" id="{3E6D743D-213C-409D-99EA-8E85D20545AE}"/>
              </a:ext>
            </a:extLst>
          </p:cNvPr>
          <p:cNvSpPr>
            <a:spLocks/>
          </p:cNvSpPr>
          <p:nvPr/>
        </p:nvSpPr>
        <p:spPr bwMode="auto">
          <a:xfrm>
            <a:off x="8697913" y="5235575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1" name="object 208">
            <a:extLst>
              <a:ext uri="{FF2B5EF4-FFF2-40B4-BE49-F238E27FC236}">
                <a16:creationId xmlns:a16="http://schemas.microsoft.com/office/drawing/2014/main" id="{C2392511-9F81-4502-B4E0-CC13E9EBAB8D}"/>
              </a:ext>
            </a:extLst>
          </p:cNvPr>
          <p:cNvSpPr>
            <a:spLocks/>
          </p:cNvSpPr>
          <p:nvPr/>
        </p:nvSpPr>
        <p:spPr bwMode="auto">
          <a:xfrm>
            <a:off x="8697913" y="4937125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2" name="object 209">
            <a:extLst>
              <a:ext uri="{FF2B5EF4-FFF2-40B4-BE49-F238E27FC236}">
                <a16:creationId xmlns:a16="http://schemas.microsoft.com/office/drawing/2014/main" id="{9DC20DF1-FAF6-4F75-918D-F92CE38D8086}"/>
              </a:ext>
            </a:extLst>
          </p:cNvPr>
          <p:cNvSpPr>
            <a:spLocks/>
          </p:cNvSpPr>
          <p:nvPr/>
        </p:nvSpPr>
        <p:spPr bwMode="auto">
          <a:xfrm>
            <a:off x="8697913" y="4637088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3" name="object 210">
            <a:extLst>
              <a:ext uri="{FF2B5EF4-FFF2-40B4-BE49-F238E27FC236}">
                <a16:creationId xmlns:a16="http://schemas.microsoft.com/office/drawing/2014/main" id="{890114B0-3955-4C2D-97C4-58AFD9D68C3D}"/>
              </a:ext>
            </a:extLst>
          </p:cNvPr>
          <p:cNvSpPr>
            <a:spLocks/>
          </p:cNvSpPr>
          <p:nvPr/>
        </p:nvSpPr>
        <p:spPr bwMode="auto">
          <a:xfrm>
            <a:off x="9020175" y="4725988"/>
            <a:ext cx="26988" cy="633412"/>
          </a:xfrm>
          <a:custGeom>
            <a:avLst/>
            <a:gdLst>
              <a:gd name="T0" fmla="*/ 0 w 29845"/>
              <a:gd name="T1" fmla="*/ 0 h 718820"/>
              <a:gd name="T2" fmla="*/ 26108 w 29845"/>
              <a:gd name="T3" fmla="*/ 0 h 718820"/>
              <a:gd name="T4" fmla="*/ 13049 w 29845"/>
              <a:gd name="T5" fmla="*/ 0 h 718820"/>
              <a:gd name="T6" fmla="*/ 13049 w 29845"/>
              <a:gd name="T7" fmla="*/ 632667 h 718820"/>
              <a:gd name="T8" fmla="*/ 0 w 29845"/>
              <a:gd name="T9" fmla="*/ 632667 h 718820"/>
              <a:gd name="T10" fmla="*/ 26108 w 29845"/>
              <a:gd name="T11" fmla="*/ 632667 h 7188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71882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718292"/>
                </a:lnTo>
                <a:lnTo>
                  <a:pt x="0" y="718292"/>
                </a:lnTo>
                <a:lnTo>
                  <a:pt x="29278" y="718292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4" name="object 211">
            <a:extLst>
              <a:ext uri="{FF2B5EF4-FFF2-40B4-BE49-F238E27FC236}">
                <a16:creationId xmlns:a16="http://schemas.microsoft.com/office/drawing/2014/main" id="{4B42884B-7010-4B79-B5CD-D5EDC64F1CFD}"/>
              </a:ext>
            </a:extLst>
          </p:cNvPr>
          <p:cNvSpPr>
            <a:spLocks/>
          </p:cNvSpPr>
          <p:nvPr/>
        </p:nvSpPr>
        <p:spPr bwMode="auto">
          <a:xfrm>
            <a:off x="9432925" y="4964113"/>
            <a:ext cx="26988" cy="354012"/>
          </a:xfrm>
          <a:custGeom>
            <a:avLst/>
            <a:gdLst>
              <a:gd name="T0" fmla="*/ 0 w 29845"/>
              <a:gd name="T1" fmla="*/ 0 h 401954"/>
              <a:gd name="T2" fmla="*/ 26108 w 29845"/>
              <a:gd name="T3" fmla="*/ 0 h 401954"/>
              <a:gd name="T4" fmla="*/ 13049 w 29845"/>
              <a:gd name="T5" fmla="*/ 0 h 401954"/>
              <a:gd name="T6" fmla="*/ 13049 w 29845"/>
              <a:gd name="T7" fmla="*/ 354056 h 401954"/>
              <a:gd name="T8" fmla="*/ 0 w 29845"/>
              <a:gd name="T9" fmla="*/ 354056 h 401954"/>
              <a:gd name="T10" fmla="*/ 26108 w 29845"/>
              <a:gd name="T11" fmla="*/ 354056 h 4019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01954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01580"/>
                </a:lnTo>
                <a:lnTo>
                  <a:pt x="0" y="401580"/>
                </a:lnTo>
                <a:lnTo>
                  <a:pt x="29278" y="40158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5" name="object 212">
            <a:extLst>
              <a:ext uri="{FF2B5EF4-FFF2-40B4-BE49-F238E27FC236}">
                <a16:creationId xmlns:a16="http://schemas.microsoft.com/office/drawing/2014/main" id="{C4E0A43D-7502-4E6A-B173-781CE9EB9B44}"/>
              </a:ext>
            </a:extLst>
          </p:cNvPr>
          <p:cNvSpPr>
            <a:spLocks/>
          </p:cNvSpPr>
          <p:nvPr/>
        </p:nvSpPr>
        <p:spPr bwMode="auto">
          <a:xfrm>
            <a:off x="8909050" y="5465763"/>
            <a:ext cx="25400" cy="39687"/>
          </a:xfrm>
          <a:custGeom>
            <a:avLst/>
            <a:gdLst>
              <a:gd name="T0" fmla="*/ 0 w 29845"/>
              <a:gd name="T1" fmla="*/ 0 h 44450"/>
              <a:gd name="T2" fmla="*/ 24734 w 29845"/>
              <a:gd name="T3" fmla="*/ 0 h 44450"/>
              <a:gd name="T4" fmla="*/ 12362 w 29845"/>
              <a:gd name="T5" fmla="*/ 0 h 44450"/>
              <a:gd name="T6" fmla="*/ 12362 w 29845"/>
              <a:gd name="T7" fmla="*/ 39141 h 44450"/>
              <a:gd name="T8" fmla="*/ 0 w 29845"/>
              <a:gd name="T9" fmla="*/ 39141 h 44450"/>
              <a:gd name="T10" fmla="*/ 24734 w 29845"/>
              <a:gd name="T11" fmla="*/ 39141 h 444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445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4359"/>
                </a:lnTo>
                <a:lnTo>
                  <a:pt x="0" y="44359"/>
                </a:lnTo>
                <a:lnTo>
                  <a:pt x="29278" y="4435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6" name="object 213">
            <a:extLst>
              <a:ext uri="{FF2B5EF4-FFF2-40B4-BE49-F238E27FC236}">
                <a16:creationId xmlns:a16="http://schemas.microsoft.com/office/drawing/2014/main" id="{3E1FB2C2-AB73-431F-ABA0-17C34005E5A7}"/>
              </a:ext>
            </a:extLst>
          </p:cNvPr>
          <p:cNvSpPr>
            <a:spLocks/>
          </p:cNvSpPr>
          <p:nvPr/>
        </p:nvSpPr>
        <p:spPr bwMode="auto">
          <a:xfrm>
            <a:off x="9321800" y="5427663"/>
            <a:ext cx="26988" cy="63500"/>
          </a:xfrm>
          <a:custGeom>
            <a:avLst/>
            <a:gdLst>
              <a:gd name="T0" fmla="*/ 0 w 29845"/>
              <a:gd name="T1" fmla="*/ 0 h 73025"/>
              <a:gd name="T2" fmla="*/ 26108 w 29845"/>
              <a:gd name="T3" fmla="*/ 0 h 73025"/>
              <a:gd name="T4" fmla="*/ 13059 w 29845"/>
              <a:gd name="T5" fmla="*/ 0 h 73025"/>
              <a:gd name="T6" fmla="*/ 13059 w 29845"/>
              <a:gd name="T7" fmla="*/ 64325 h 73025"/>
              <a:gd name="T8" fmla="*/ 0 w 29845"/>
              <a:gd name="T9" fmla="*/ 64325 h 73025"/>
              <a:gd name="T10" fmla="*/ 26108 w 29845"/>
              <a:gd name="T11" fmla="*/ 64325 h 730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73025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72901"/>
                </a:lnTo>
                <a:lnTo>
                  <a:pt x="0" y="72901"/>
                </a:lnTo>
                <a:lnTo>
                  <a:pt x="29278" y="7290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7" name="object 214">
            <a:extLst>
              <a:ext uri="{FF2B5EF4-FFF2-40B4-BE49-F238E27FC236}">
                <a16:creationId xmlns:a16="http://schemas.microsoft.com/office/drawing/2014/main" id="{2D920465-B7A3-4F1B-9F14-234E654F2250}"/>
              </a:ext>
            </a:extLst>
          </p:cNvPr>
          <p:cNvSpPr>
            <a:spLocks/>
          </p:cNvSpPr>
          <p:nvPr/>
        </p:nvSpPr>
        <p:spPr bwMode="auto">
          <a:xfrm>
            <a:off x="8797925" y="5518150"/>
            <a:ext cx="26988" cy="3175"/>
          </a:xfrm>
          <a:custGeom>
            <a:avLst/>
            <a:gdLst>
              <a:gd name="T0" fmla="*/ 0 w 29845"/>
              <a:gd name="T1" fmla="*/ 0 h 3810"/>
              <a:gd name="T2" fmla="*/ 26118 w 29845"/>
              <a:gd name="T3" fmla="*/ 0 h 3810"/>
              <a:gd name="T4" fmla="*/ 13059 w 29845"/>
              <a:gd name="T5" fmla="*/ 0 h 3810"/>
              <a:gd name="T6" fmla="*/ 13059 w 29845"/>
              <a:gd name="T7" fmla="*/ 2557 h 3810"/>
              <a:gd name="T8" fmla="*/ 0 w 29845"/>
              <a:gd name="T9" fmla="*/ 2557 h 3810"/>
              <a:gd name="T10" fmla="*/ 26118 w 29845"/>
              <a:gd name="T11" fmla="*/ 2557 h 38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3810">
                <a:moveTo>
                  <a:pt x="0" y="0"/>
                </a:moveTo>
                <a:lnTo>
                  <a:pt x="29289" y="0"/>
                </a:lnTo>
                <a:lnTo>
                  <a:pt x="14644" y="0"/>
                </a:lnTo>
                <a:lnTo>
                  <a:pt x="14644" y="3478"/>
                </a:lnTo>
                <a:lnTo>
                  <a:pt x="0" y="3478"/>
                </a:lnTo>
                <a:lnTo>
                  <a:pt x="29289" y="347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8" name="object 215">
            <a:extLst>
              <a:ext uri="{FF2B5EF4-FFF2-40B4-BE49-F238E27FC236}">
                <a16:creationId xmlns:a16="http://schemas.microsoft.com/office/drawing/2014/main" id="{4C72A8E7-F249-47BD-A989-35F5CED8D1A7}"/>
              </a:ext>
            </a:extLst>
          </p:cNvPr>
          <p:cNvSpPr>
            <a:spLocks/>
          </p:cNvSpPr>
          <p:nvPr/>
        </p:nvSpPr>
        <p:spPr bwMode="auto">
          <a:xfrm>
            <a:off x="9210675" y="5514975"/>
            <a:ext cx="25400" cy="1588"/>
          </a:xfrm>
          <a:custGeom>
            <a:avLst/>
            <a:gdLst>
              <a:gd name="T0" fmla="*/ 0 w 29845"/>
              <a:gd name="T1" fmla="*/ 0 h 2539"/>
              <a:gd name="T2" fmla="*/ 24734 w 29845"/>
              <a:gd name="T3" fmla="*/ 0 h 2539"/>
              <a:gd name="T4" fmla="*/ 12371 w 29845"/>
              <a:gd name="T5" fmla="*/ 0 h 2539"/>
              <a:gd name="T6" fmla="*/ 12371 w 29845"/>
              <a:gd name="T7" fmla="*/ 1058 h 2539"/>
              <a:gd name="T8" fmla="*/ 0 w 29845"/>
              <a:gd name="T9" fmla="*/ 1058 h 2539"/>
              <a:gd name="T10" fmla="*/ 24734 w 29845"/>
              <a:gd name="T11" fmla="*/ 1058 h 25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53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918"/>
                </a:lnTo>
                <a:lnTo>
                  <a:pt x="0" y="1918"/>
                </a:lnTo>
                <a:lnTo>
                  <a:pt x="29278" y="191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9" name="object 216">
            <a:extLst>
              <a:ext uri="{FF2B5EF4-FFF2-40B4-BE49-F238E27FC236}">
                <a16:creationId xmlns:a16="http://schemas.microsoft.com/office/drawing/2014/main" id="{9191680B-1E72-408F-9F2F-34CF4543FAF1}"/>
              </a:ext>
            </a:extLst>
          </p:cNvPr>
          <p:cNvSpPr>
            <a:spLocks/>
          </p:cNvSpPr>
          <p:nvPr/>
        </p:nvSpPr>
        <p:spPr bwMode="auto">
          <a:xfrm>
            <a:off x="9588500" y="5556250"/>
            <a:ext cx="476250" cy="131763"/>
          </a:xfrm>
          <a:custGeom>
            <a:avLst/>
            <a:gdLst>
              <a:gd name="T0" fmla="*/ 0 w 540384"/>
              <a:gd name="T1" fmla="*/ 131503 h 148589"/>
              <a:gd name="T2" fmla="*/ 476172 w 540384"/>
              <a:gd name="T3" fmla="*/ 131503 h 148589"/>
              <a:gd name="T4" fmla="*/ 476172 w 540384"/>
              <a:gd name="T5" fmla="*/ 0 h 148589"/>
              <a:gd name="T6" fmla="*/ 0 w 540384"/>
              <a:gd name="T7" fmla="*/ 0 h 148589"/>
              <a:gd name="T8" fmla="*/ 0 w 540384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0384" h="148589">
                <a:moveTo>
                  <a:pt x="0" y="148402"/>
                </a:moveTo>
                <a:lnTo>
                  <a:pt x="540296" y="148402"/>
                </a:lnTo>
                <a:lnTo>
                  <a:pt x="540296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0" name="object 217">
            <a:extLst>
              <a:ext uri="{FF2B5EF4-FFF2-40B4-BE49-F238E27FC236}">
                <a16:creationId xmlns:a16="http://schemas.microsoft.com/office/drawing/2014/main" id="{EF70A09D-6EA9-42FB-96C3-5B992D8C3FB1}"/>
              </a:ext>
            </a:extLst>
          </p:cNvPr>
          <p:cNvSpPr>
            <a:spLocks/>
          </p:cNvSpPr>
          <p:nvPr/>
        </p:nvSpPr>
        <p:spPr bwMode="auto">
          <a:xfrm>
            <a:off x="10048875" y="5556250"/>
            <a:ext cx="530225" cy="131763"/>
          </a:xfrm>
          <a:custGeom>
            <a:avLst/>
            <a:gdLst>
              <a:gd name="T0" fmla="*/ 0 w 601979"/>
              <a:gd name="T1" fmla="*/ 131503 h 148589"/>
              <a:gd name="T2" fmla="*/ 530551 w 601979"/>
              <a:gd name="T3" fmla="*/ 131503 h 148589"/>
              <a:gd name="T4" fmla="*/ 530551 w 601979"/>
              <a:gd name="T5" fmla="*/ 0 h 148589"/>
              <a:gd name="T6" fmla="*/ 0 w 601979"/>
              <a:gd name="T7" fmla="*/ 0 h 148589"/>
              <a:gd name="T8" fmla="*/ 0 w 601979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979" h="148589">
                <a:moveTo>
                  <a:pt x="0" y="148402"/>
                </a:moveTo>
                <a:lnTo>
                  <a:pt x="601607" y="148402"/>
                </a:lnTo>
                <a:lnTo>
                  <a:pt x="601607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1" name="object 218">
            <a:extLst>
              <a:ext uri="{FF2B5EF4-FFF2-40B4-BE49-F238E27FC236}">
                <a16:creationId xmlns:a16="http://schemas.microsoft.com/office/drawing/2014/main" id="{95162CF4-D56D-4A9C-93CF-617AE3D8B25E}"/>
              </a:ext>
            </a:extLst>
          </p:cNvPr>
          <p:cNvSpPr>
            <a:spLocks/>
          </p:cNvSpPr>
          <p:nvPr/>
        </p:nvSpPr>
        <p:spPr bwMode="auto">
          <a:xfrm>
            <a:off x="9574213" y="4559300"/>
            <a:ext cx="936625" cy="1001713"/>
          </a:xfrm>
          <a:custGeom>
            <a:avLst/>
            <a:gdLst>
              <a:gd name="T0" fmla="*/ 0 w 1062354"/>
              <a:gd name="T1" fmla="*/ 1000989 h 1135379"/>
              <a:gd name="T2" fmla="*/ 936649 w 1062354"/>
              <a:gd name="T3" fmla="*/ 1000989 h 1135379"/>
              <a:gd name="T4" fmla="*/ 936649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2" name="object 219">
            <a:extLst>
              <a:ext uri="{FF2B5EF4-FFF2-40B4-BE49-F238E27FC236}">
                <a16:creationId xmlns:a16="http://schemas.microsoft.com/office/drawing/2014/main" id="{312BF282-5A5D-4D85-BA88-DDA03B2313E5}"/>
              </a:ext>
            </a:extLst>
          </p:cNvPr>
          <p:cNvSpPr>
            <a:spLocks/>
          </p:cNvSpPr>
          <p:nvPr/>
        </p:nvSpPr>
        <p:spPr bwMode="auto">
          <a:xfrm>
            <a:off x="9923463" y="5176838"/>
            <a:ext cx="104775" cy="358775"/>
          </a:xfrm>
          <a:custGeom>
            <a:avLst/>
            <a:gdLst>
              <a:gd name="T0" fmla="*/ 0 w 118109"/>
              <a:gd name="T1" fmla="*/ 358295 h 405764"/>
              <a:gd name="T2" fmla="*/ 103567 w 118109"/>
              <a:gd name="T3" fmla="*/ 358295 h 405764"/>
              <a:gd name="T4" fmla="*/ 103567 w 118109"/>
              <a:gd name="T5" fmla="*/ 0 h 405764"/>
              <a:gd name="T6" fmla="*/ 0 w 118109"/>
              <a:gd name="T7" fmla="*/ 0 h 405764"/>
              <a:gd name="T8" fmla="*/ 0 w 118109"/>
              <a:gd name="T9" fmla="*/ 358295 h 4057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05764">
                <a:moveTo>
                  <a:pt x="0" y="405432"/>
                </a:moveTo>
                <a:lnTo>
                  <a:pt x="118010" y="405432"/>
                </a:lnTo>
                <a:lnTo>
                  <a:pt x="118010" y="0"/>
                </a:lnTo>
                <a:lnTo>
                  <a:pt x="0" y="0"/>
                </a:lnTo>
                <a:lnTo>
                  <a:pt x="0" y="405432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3" name="object 220">
            <a:extLst>
              <a:ext uri="{FF2B5EF4-FFF2-40B4-BE49-F238E27FC236}">
                <a16:creationId xmlns:a16="http://schemas.microsoft.com/office/drawing/2014/main" id="{79D06018-735D-44CE-92A3-8C425490F95A}"/>
              </a:ext>
            </a:extLst>
          </p:cNvPr>
          <p:cNvSpPr>
            <a:spLocks/>
          </p:cNvSpPr>
          <p:nvPr/>
        </p:nvSpPr>
        <p:spPr bwMode="auto">
          <a:xfrm>
            <a:off x="10336213" y="5186363"/>
            <a:ext cx="104775" cy="349250"/>
          </a:xfrm>
          <a:custGeom>
            <a:avLst/>
            <a:gdLst>
              <a:gd name="T0" fmla="*/ 0 w 118109"/>
              <a:gd name="T1" fmla="*/ 348705 h 394335"/>
              <a:gd name="T2" fmla="*/ 104967 w 118109"/>
              <a:gd name="T3" fmla="*/ 348705 h 394335"/>
              <a:gd name="T4" fmla="*/ 104967 w 118109"/>
              <a:gd name="T5" fmla="*/ 0 h 394335"/>
              <a:gd name="T6" fmla="*/ 0 w 118109"/>
              <a:gd name="T7" fmla="*/ 0 h 394335"/>
              <a:gd name="T8" fmla="*/ 0 w 118109"/>
              <a:gd name="T9" fmla="*/ 348705 h 39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394335">
                <a:moveTo>
                  <a:pt x="0" y="394246"/>
                </a:moveTo>
                <a:lnTo>
                  <a:pt x="118010" y="394246"/>
                </a:lnTo>
                <a:lnTo>
                  <a:pt x="118010" y="0"/>
                </a:lnTo>
                <a:lnTo>
                  <a:pt x="0" y="0"/>
                </a:lnTo>
                <a:lnTo>
                  <a:pt x="0" y="39424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4" name="object 221">
            <a:extLst>
              <a:ext uri="{FF2B5EF4-FFF2-40B4-BE49-F238E27FC236}">
                <a16:creationId xmlns:a16="http://schemas.microsoft.com/office/drawing/2014/main" id="{7CDB6E4C-7622-4F7C-98AA-97E1DB672608}"/>
              </a:ext>
            </a:extLst>
          </p:cNvPr>
          <p:cNvSpPr>
            <a:spLocks/>
          </p:cNvSpPr>
          <p:nvPr/>
        </p:nvSpPr>
        <p:spPr bwMode="auto">
          <a:xfrm>
            <a:off x="9813925" y="5451475"/>
            <a:ext cx="101600" cy="84138"/>
          </a:xfrm>
          <a:custGeom>
            <a:avLst/>
            <a:gdLst>
              <a:gd name="T0" fmla="*/ 0 w 114934"/>
              <a:gd name="T1" fmla="*/ 83952 h 94614"/>
              <a:gd name="T2" fmla="*/ 101800 w 114934"/>
              <a:gd name="T3" fmla="*/ 83952 h 94614"/>
              <a:gd name="T4" fmla="*/ 101800 w 114934"/>
              <a:gd name="T5" fmla="*/ 0 h 94614"/>
              <a:gd name="T6" fmla="*/ 0 w 114934"/>
              <a:gd name="T7" fmla="*/ 0 h 94614"/>
              <a:gd name="T8" fmla="*/ 0 w 114934"/>
              <a:gd name="T9" fmla="*/ 83952 h 94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94614">
                <a:moveTo>
                  <a:pt x="0" y="94510"/>
                </a:moveTo>
                <a:lnTo>
                  <a:pt x="114424" y="94510"/>
                </a:lnTo>
                <a:lnTo>
                  <a:pt x="114424" y="0"/>
                </a:lnTo>
                <a:lnTo>
                  <a:pt x="0" y="0"/>
                </a:lnTo>
                <a:lnTo>
                  <a:pt x="0" y="94510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5" name="object 222">
            <a:extLst>
              <a:ext uri="{FF2B5EF4-FFF2-40B4-BE49-F238E27FC236}">
                <a16:creationId xmlns:a16="http://schemas.microsoft.com/office/drawing/2014/main" id="{D4F699A4-9823-4F43-BA06-4A186EC52FB7}"/>
              </a:ext>
            </a:extLst>
          </p:cNvPr>
          <p:cNvSpPr>
            <a:spLocks/>
          </p:cNvSpPr>
          <p:nvPr/>
        </p:nvSpPr>
        <p:spPr bwMode="auto">
          <a:xfrm>
            <a:off x="9812338" y="5451475"/>
            <a:ext cx="104775" cy="84138"/>
          </a:xfrm>
          <a:custGeom>
            <a:avLst/>
            <a:gdLst>
              <a:gd name="T0" fmla="*/ 1597 w 118109"/>
              <a:gd name="T1" fmla="*/ 83956 h 94614"/>
              <a:gd name="T2" fmla="*/ 1597 w 118109"/>
              <a:gd name="T3" fmla="*/ 0 h 94614"/>
              <a:gd name="T4" fmla="*/ 0 w 118109"/>
              <a:gd name="T5" fmla="*/ 0 h 94614"/>
              <a:gd name="T6" fmla="*/ 104967 w 118109"/>
              <a:gd name="T7" fmla="*/ 0 h 94614"/>
              <a:gd name="T8" fmla="*/ 103379 w 118109"/>
              <a:gd name="T9" fmla="*/ 0 h 94614"/>
              <a:gd name="T10" fmla="*/ 103379 w 118109"/>
              <a:gd name="T11" fmla="*/ 83956 h 946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94614">
                <a:moveTo>
                  <a:pt x="1795" y="94515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25" y="0"/>
                </a:lnTo>
                <a:lnTo>
                  <a:pt x="116225" y="94515"/>
                </a:lnTo>
              </a:path>
            </a:pathLst>
          </a:custGeom>
          <a:noFill/>
          <a:ln w="4221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6" name="object 223">
            <a:extLst>
              <a:ext uri="{FF2B5EF4-FFF2-40B4-BE49-F238E27FC236}">
                <a16:creationId xmlns:a16="http://schemas.microsoft.com/office/drawing/2014/main" id="{555C12C5-492B-45A8-AD7D-AA230D2FBD3B}"/>
              </a:ext>
            </a:extLst>
          </p:cNvPr>
          <p:cNvSpPr>
            <a:spLocks/>
          </p:cNvSpPr>
          <p:nvPr/>
        </p:nvSpPr>
        <p:spPr bwMode="auto">
          <a:xfrm>
            <a:off x="10226675" y="5403850"/>
            <a:ext cx="100013" cy="131763"/>
          </a:xfrm>
          <a:custGeom>
            <a:avLst/>
            <a:gdLst>
              <a:gd name="T0" fmla="*/ 0 w 114934"/>
              <a:gd name="T1" fmla="*/ 131167 h 149860"/>
              <a:gd name="T2" fmla="*/ 100405 w 114934"/>
              <a:gd name="T3" fmla="*/ 131167 h 149860"/>
              <a:gd name="T4" fmla="*/ 100405 w 114934"/>
              <a:gd name="T5" fmla="*/ 0 h 149860"/>
              <a:gd name="T6" fmla="*/ 0 w 114934"/>
              <a:gd name="T7" fmla="*/ 0 h 149860"/>
              <a:gd name="T8" fmla="*/ 0 w 114934"/>
              <a:gd name="T9" fmla="*/ 131167 h 1498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149860">
                <a:moveTo>
                  <a:pt x="0" y="149289"/>
                </a:moveTo>
                <a:lnTo>
                  <a:pt x="114424" y="149289"/>
                </a:lnTo>
                <a:lnTo>
                  <a:pt x="114424" y="0"/>
                </a:lnTo>
                <a:lnTo>
                  <a:pt x="0" y="0"/>
                </a:lnTo>
                <a:lnTo>
                  <a:pt x="0" y="149289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7" name="object 224">
            <a:extLst>
              <a:ext uri="{FF2B5EF4-FFF2-40B4-BE49-F238E27FC236}">
                <a16:creationId xmlns:a16="http://schemas.microsoft.com/office/drawing/2014/main" id="{31DAB0CB-92C8-467B-A855-FA1CECBADD1B}"/>
              </a:ext>
            </a:extLst>
          </p:cNvPr>
          <p:cNvSpPr>
            <a:spLocks/>
          </p:cNvSpPr>
          <p:nvPr/>
        </p:nvSpPr>
        <p:spPr bwMode="auto">
          <a:xfrm>
            <a:off x="10225088" y="5403850"/>
            <a:ext cx="103187" cy="131763"/>
          </a:xfrm>
          <a:custGeom>
            <a:avLst/>
            <a:gdLst>
              <a:gd name="T0" fmla="*/ 1566 w 118109"/>
              <a:gd name="T1" fmla="*/ 131173 h 149860"/>
              <a:gd name="T2" fmla="*/ 1566 w 118109"/>
              <a:gd name="T3" fmla="*/ 0 h 149860"/>
              <a:gd name="T4" fmla="*/ 0 w 118109"/>
              <a:gd name="T5" fmla="*/ 0 h 149860"/>
              <a:gd name="T6" fmla="*/ 103567 w 118109"/>
              <a:gd name="T7" fmla="*/ 0 h 149860"/>
              <a:gd name="T8" fmla="*/ 101991 w 118109"/>
              <a:gd name="T9" fmla="*/ 0 h 149860"/>
              <a:gd name="T10" fmla="*/ 101991 w 118109"/>
              <a:gd name="T11" fmla="*/ 131173 h 1498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149860">
                <a:moveTo>
                  <a:pt x="1784" y="149295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149295"/>
                </a:lnTo>
              </a:path>
            </a:pathLst>
          </a:custGeom>
          <a:noFill/>
          <a:ln w="3986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8" name="object 225">
            <a:extLst>
              <a:ext uri="{FF2B5EF4-FFF2-40B4-BE49-F238E27FC236}">
                <a16:creationId xmlns:a16="http://schemas.microsoft.com/office/drawing/2014/main" id="{22207206-C5FB-43BA-BFF3-60861D7D33E6}"/>
              </a:ext>
            </a:extLst>
          </p:cNvPr>
          <p:cNvSpPr>
            <a:spLocks/>
          </p:cNvSpPr>
          <p:nvPr/>
        </p:nvSpPr>
        <p:spPr bwMode="auto">
          <a:xfrm>
            <a:off x="9701213" y="5472113"/>
            <a:ext cx="103187" cy="63500"/>
          </a:xfrm>
          <a:custGeom>
            <a:avLst/>
            <a:gdLst>
              <a:gd name="T0" fmla="*/ 0 w 118109"/>
              <a:gd name="T1" fmla="*/ 62568 h 71120"/>
              <a:gd name="T2" fmla="*/ 103567 w 118109"/>
              <a:gd name="T3" fmla="*/ 62568 h 71120"/>
              <a:gd name="T4" fmla="*/ 103567 w 118109"/>
              <a:gd name="T5" fmla="*/ 0 h 71120"/>
              <a:gd name="T6" fmla="*/ 0 w 118109"/>
              <a:gd name="T7" fmla="*/ 0 h 71120"/>
              <a:gd name="T8" fmla="*/ 0 w 118109"/>
              <a:gd name="T9" fmla="*/ 62568 h 71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71120">
                <a:moveTo>
                  <a:pt x="0" y="70594"/>
                </a:moveTo>
                <a:lnTo>
                  <a:pt x="118010" y="70594"/>
                </a:lnTo>
                <a:lnTo>
                  <a:pt x="118010" y="0"/>
                </a:lnTo>
                <a:lnTo>
                  <a:pt x="0" y="0"/>
                </a:lnTo>
                <a:lnTo>
                  <a:pt x="0" y="70594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9" name="object 226">
            <a:extLst>
              <a:ext uri="{FF2B5EF4-FFF2-40B4-BE49-F238E27FC236}">
                <a16:creationId xmlns:a16="http://schemas.microsoft.com/office/drawing/2014/main" id="{09988EC6-8DF0-4E0E-9FAD-A9B0E737DC1B}"/>
              </a:ext>
            </a:extLst>
          </p:cNvPr>
          <p:cNvSpPr>
            <a:spLocks/>
          </p:cNvSpPr>
          <p:nvPr/>
        </p:nvSpPr>
        <p:spPr bwMode="auto">
          <a:xfrm>
            <a:off x="10112375" y="5449888"/>
            <a:ext cx="106363" cy="85725"/>
          </a:xfrm>
          <a:custGeom>
            <a:avLst/>
            <a:gdLst>
              <a:gd name="T0" fmla="*/ 0 w 118109"/>
              <a:gd name="T1" fmla="*/ 85032 h 96520"/>
              <a:gd name="T2" fmla="*/ 104968 w 118109"/>
              <a:gd name="T3" fmla="*/ 85032 h 96520"/>
              <a:gd name="T4" fmla="*/ 104968 w 118109"/>
              <a:gd name="T5" fmla="*/ 0 h 96520"/>
              <a:gd name="T6" fmla="*/ 0 w 118109"/>
              <a:gd name="T7" fmla="*/ 0 h 96520"/>
              <a:gd name="T8" fmla="*/ 0 w 118109"/>
              <a:gd name="T9" fmla="*/ 85032 h 96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96520">
                <a:moveTo>
                  <a:pt x="0" y="96053"/>
                </a:moveTo>
                <a:lnTo>
                  <a:pt x="118010" y="96053"/>
                </a:lnTo>
                <a:lnTo>
                  <a:pt x="118010" y="0"/>
                </a:lnTo>
                <a:lnTo>
                  <a:pt x="0" y="0"/>
                </a:lnTo>
                <a:lnTo>
                  <a:pt x="0" y="96053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0" name="object 227">
            <a:extLst>
              <a:ext uri="{FF2B5EF4-FFF2-40B4-BE49-F238E27FC236}">
                <a16:creationId xmlns:a16="http://schemas.microsoft.com/office/drawing/2014/main" id="{7ACA7A2E-1862-4614-9AA0-9FC619CD2A51}"/>
              </a:ext>
            </a:extLst>
          </p:cNvPr>
          <p:cNvSpPr>
            <a:spLocks/>
          </p:cNvSpPr>
          <p:nvPr/>
        </p:nvSpPr>
        <p:spPr bwMode="auto">
          <a:xfrm>
            <a:off x="9639300" y="5535613"/>
            <a:ext cx="854075" cy="0"/>
          </a:xfrm>
          <a:custGeom>
            <a:avLst/>
            <a:gdLst>
              <a:gd name="T0" fmla="*/ 0 w 968375"/>
              <a:gd name="T1" fmla="*/ 85411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94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62F6B1B1-00D4-40A8-A682-092C7A82AC6F}"/>
              </a:ext>
            </a:extLst>
          </p:cNvPr>
          <p:cNvSpPr txBox="1"/>
          <p:nvPr/>
        </p:nvSpPr>
        <p:spPr>
          <a:xfrm>
            <a:off x="9602788" y="5500688"/>
            <a:ext cx="44450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616CC042-17A4-4AF2-BA4E-4575C31936E5}"/>
              </a:ext>
            </a:extLst>
          </p:cNvPr>
          <p:cNvSpPr txBox="1"/>
          <p:nvPr/>
        </p:nvSpPr>
        <p:spPr>
          <a:xfrm>
            <a:off x="9602788" y="5200650"/>
            <a:ext cx="44450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5</a:t>
            </a:r>
            <a:endParaRPr sz="397">
              <a:latin typeface="Arial"/>
              <a:cs typeface="Arial"/>
            </a:endParaRPr>
          </a:p>
        </p:txBody>
      </p:sp>
      <p:sp>
        <p:nvSpPr>
          <p:cNvPr id="86203" name="object 230">
            <a:extLst>
              <a:ext uri="{FF2B5EF4-FFF2-40B4-BE49-F238E27FC236}">
                <a16:creationId xmlns:a16="http://schemas.microsoft.com/office/drawing/2014/main" id="{BCC3709A-B04C-4DA0-A409-357AC67524EC}"/>
              </a:ext>
            </a:extLst>
          </p:cNvPr>
          <p:cNvSpPr>
            <a:spLocks/>
          </p:cNvSpPr>
          <p:nvPr/>
        </p:nvSpPr>
        <p:spPr bwMode="auto">
          <a:xfrm>
            <a:off x="9647238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4" name="object 231">
            <a:extLst>
              <a:ext uri="{FF2B5EF4-FFF2-40B4-BE49-F238E27FC236}">
                <a16:creationId xmlns:a16="http://schemas.microsoft.com/office/drawing/2014/main" id="{D12B13FB-39F6-46B7-9BF5-DF7CCB0B6728}"/>
              </a:ext>
            </a:extLst>
          </p:cNvPr>
          <p:cNvSpPr>
            <a:spLocks/>
          </p:cNvSpPr>
          <p:nvPr/>
        </p:nvSpPr>
        <p:spPr bwMode="auto">
          <a:xfrm>
            <a:off x="9639300" y="5235575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5" name="object 232">
            <a:extLst>
              <a:ext uri="{FF2B5EF4-FFF2-40B4-BE49-F238E27FC236}">
                <a16:creationId xmlns:a16="http://schemas.microsoft.com/office/drawing/2014/main" id="{F931D77D-C7DA-4F6D-8448-699B81D0EEBC}"/>
              </a:ext>
            </a:extLst>
          </p:cNvPr>
          <p:cNvSpPr>
            <a:spLocks/>
          </p:cNvSpPr>
          <p:nvPr/>
        </p:nvSpPr>
        <p:spPr bwMode="auto">
          <a:xfrm>
            <a:off x="9639300" y="4937125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6" name="object 233">
            <a:extLst>
              <a:ext uri="{FF2B5EF4-FFF2-40B4-BE49-F238E27FC236}">
                <a16:creationId xmlns:a16="http://schemas.microsoft.com/office/drawing/2014/main" id="{024AB658-067F-4F10-92FB-C6FE43678A3A}"/>
              </a:ext>
            </a:extLst>
          </p:cNvPr>
          <p:cNvSpPr>
            <a:spLocks/>
          </p:cNvSpPr>
          <p:nvPr/>
        </p:nvSpPr>
        <p:spPr bwMode="auto">
          <a:xfrm>
            <a:off x="9639300" y="4637088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7" name="object 234">
            <a:extLst>
              <a:ext uri="{FF2B5EF4-FFF2-40B4-BE49-F238E27FC236}">
                <a16:creationId xmlns:a16="http://schemas.microsoft.com/office/drawing/2014/main" id="{301FD8C3-33FB-4644-BBE7-FE6DA8377DCC}"/>
              </a:ext>
            </a:extLst>
          </p:cNvPr>
          <p:cNvSpPr>
            <a:spLocks/>
          </p:cNvSpPr>
          <p:nvPr/>
        </p:nvSpPr>
        <p:spPr bwMode="auto">
          <a:xfrm>
            <a:off x="9963150" y="4806950"/>
            <a:ext cx="26988" cy="573088"/>
          </a:xfrm>
          <a:custGeom>
            <a:avLst/>
            <a:gdLst>
              <a:gd name="T0" fmla="*/ 0 w 29845"/>
              <a:gd name="T1" fmla="*/ 0 h 649604"/>
              <a:gd name="T2" fmla="*/ 26108 w 29845"/>
              <a:gd name="T3" fmla="*/ 0 h 649604"/>
              <a:gd name="T4" fmla="*/ 13049 w 29845"/>
              <a:gd name="T5" fmla="*/ 0 h 649604"/>
              <a:gd name="T6" fmla="*/ 13049 w 29845"/>
              <a:gd name="T7" fmla="*/ 572568 h 649604"/>
              <a:gd name="T8" fmla="*/ 0 w 29845"/>
              <a:gd name="T9" fmla="*/ 572568 h 649604"/>
              <a:gd name="T10" fmla="*/ 26108 w 29845"/>
              <a:gd name="T11" fmla="*/ 572568 h 6496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649604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649227"/>
                </a:lnTo>
                <a:lnTo>
                  <a:pt x="0" y="649227"/>
                </a:lnTo>
                <a:lnTo>
                  <a:pt x="29278" y="649227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8" name="object 235">
            <a:extLst>
              <a:ext uri="{FF2B5EF4-FFF2-40B4-BE49-F238E27FC236}">
                <a16:creationId xmlns:a16="http://schemas.microsoft.com/office/drawing/2014/main" id="{CA891619-A750-4C35-9930-6C9B3F4232E8}"/>
              </a:ext>
            </a:extLst>
          </p:cNvPr>
          <p:cNvSpPr>
            <a:spLocks/>
          </p:cNvSpPr>
          <p:nvPr/>
        </p:nvSpPr>
        <p:spPr bwMode="auto">
          <a:xfrm>
            <a:off x="10374313" y="4948238"/>
            <a:ext cx="26987" cy="504825"/>
          </a:xfrm>
          <a:custGeom>
            <a:avLst/>
            <a:gdLst>
              <a:gd name="T0" fmla="*/ 0 w 29845"/>
              <a:gd name="T1" fmla="*/ 0 h 572135"/>
              <a:gd name="T2" fmla="*/ 26108 w 29845"/>
              <a:gd name="T3" fmla="*/ 0 h 572135"/>
              <a:gd name="T4" fmla="*/ 13049 w 29845"/>
              <a:gd name="T5" fmla="*/ 0 h 572135"/>
              <a:gd name="T6" fmla="*/ 13049 w 29845"/>
              <a:gd name="T7" fmla="*/ 505613 h 572135"/>
              <a:gd name="T8" fmla="*/ 0 w 29845"/>
              <a:gd name="T9" fmla="*/ 505613 h 572135"/>
              <a:gd name="T10" fmla="*/ 26108 w 29845"/>
              <a:gd name="T11" fmla="*/ 505613 h 572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572135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572075"/>
                </a:lnTo>
                <a:lnTo>
                  <a:pt x="0" y="572075"/>
                </a:lnTo>
                <a:lnTo>
                  <a:pt x="29278" y="572075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9" name="object 236">
            <a:extLst>
              <a:ext uri="{FF2B5EF4-FFF2-40B4-BE49-F238E27FC236}">
                <a16:creationId xmlns:a16="http://schemas.microsoft.com/office/drawing/2014/main" id="{A8A0A267-C648-4253-9F11-3E3D3FB4EB30}"/>
              </a:ext>
            </a:extLst>
          </p:cNvPr>
          <p:cNvSpPr>
            <a:spLocks/>
          </p:cNvSpPr>
          <p:nvPr/>
        </p:nvSpPr>
        <p:spPr bwMode="auto">
          <a:xfrm>
            <a:off x="9850438" y="5389563"/>
            <a:ext cx="26987" cy="80962"/>
          </a:xfrm>
          <a:custGeom>
            <a:avLst/>
            <a:gdLst>
              <a:gd name="T0" fmla="*/ 0 w 29845"/>
              <a:gd name="T1" fmla="*/ 0 h 92710"/>
              <a:gd name="T2" fmla="*/ 26108 w 29845"/>
              <a:gd name="T3" fmla="*/ 0 h 92710"/>
              <a:gd name="T4" fmla="*/ 13049 w 29845"/>
              <a:gd name="T5" fmla="*/ 0 h 92710"/>
              <a:gd name="T6" fmla="*/ 13049 w 29845"/>
              <a:gd name="T7" fmla="*/ 80793 h 92710"/>
              <a:gd name="T8" fmla="*/ 0 w 29845"/>
              <a:gd name="T9" fmla="*/ 80793 h 92710"/>
              <a:gd name="T10" fmla="*/ 26108 w 29845"/>
              <a:gd name="T11" fmla="*/ 80793 h 927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9271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92196"/>
                </a:lnTo>
                <a:lnTo>
                  <a:pt x="0" y="92196"/>
                </a:lnTo>
                <a:lnTo>
                  <a:pt x="29278" y="92196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0" name="object 237">
            <a:extLst>
              <a:ext uri="{FF2B5EF4-FFF2-40B4-BE49-F238E27FC236}">
                <a16:creationId xmlns:a16="http://schemas.microsoft.com/office/drawing/2014/main" id="{2CC9B833-BABB-46B7-9631-166346B40662}"/>
              </a:ext>
            </a:extLst>
          </p:cNvPr>
          <p:cNvSpPr>
            <a:spLocks/>
          </p:cNvSpPr>
          <p:nvPr/>
        </p:nvSpPr>
        <p:spPr bwMode="auto">
          <a:xfrm>
            <a:off x="10264775" y="5318125"/>
            <a:ext cx="25400" cy="122238"/>
          </a:xfrm>
          <a:custGeom>
            <a:avLst/>
            <a:gdLst>
              <a:gd name="T0" fmla="*/ 0 w 29845"/>
              <a:gd name="T1" fmla="*/ 0 h 139700"/>
              <a:gd name="T2" fmla="*/ 26108 w 29845"/>
              <a:gd name="T3" fmla="*/ 0 h 139700"/>
              <a:gd name="T4" fmla="*/ 13049 w 29845"/>
              <a:gd name="T5" fmla="*/ 0 h 139700"/>
              <a:gd name="T6" fmla="*/ 13049 w 29845"/>
              <a:gd name="T7" fmla="*/ 122878 h 139700"/>
              <a:gd name="T8" fmla="*/ 0 w 29845"/>
              <a:gd name="T9" fmla="*/ 122878 h 139700"/>
              <a:gd name="T10" fmla="*/ 26108 w 29845"/>
              <a:gd name="T11" fmla="*/ 122878 h 1397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970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139261"/>
                </a:lnTo>
                <a:lnTo>
                  <a:pt x="0" y="139261"/>
                </a:lnTo>
                <a:lnTo>
                  <a:pt x="29278" y="13926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1" name="object 238">
            <a:extLst>
              <a:ext uri="{FF2B5EF4-FFF2-40B4-BE49-F238E27FC236}">
                <a16:creationId xmlns:a16="http://schemas.microsoft.com/office/drawing/2014/main" id="{A43505D3-024E-45DC-A09D-BCB6CE008528}"/>
              </a:ext>
            </a:extLst>
          </p:cNvPr>
          <p:cNvSpPr>
            <a:spLocks/>
          </p:cNvSpPr>
          <p:nvPr/>
        </p:nvSpPr>
        <p:spPr bwMode="auto">
          <a:xfrm>
            <a:off x="9739313" y="5462588"/>
            <a:ext cx="26987" cy="14287"/>
          </a:xfrm>
          <a:custGeom>
            <a:avLst/>
            <a:gdLst>
              <a:gd name="T0" fmla="*/ 0 w 29845"/>
              <a:gd name="T1" fmla="*/ 0 h 16510"/>
              <a:gd name="T2" fmla="*/ 26108 w 29845"/>
              <a:gd name="T3" fmla="*/ 0 h 16510"/>
              <a:gd name="T4" fmla="*/ 13059 w 29845"/>
              <a:gd name="T5" fmla="*/ 0 h 16510"/>
              <a:gd name="T6" fmla="*/ 13059 w 29845"/>
              <a:gd name="T7" fmla="*/ 15108 h 16510"/>
              <a:gd name="T8" fmla="*/ 0 w 29845"/>
              <a:gd name="T9" fmla="*/ 15108 h 16510"/>
              <a:gd name="T10" fmla="*/ 26108 w 29845"/>
              <a:gd name="T11" fmla="*/ 15108 h 165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6510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6189"/>
                </a:lnTo>
                <a:lnTo>
                  <a:pt x="0" y="16189"/>
                </a:lnTo>
                <a:lnTo>
                  <a:pt x="29278" y="1618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2" name="object 239">
            <a:extLst>
              <a:ext uri="{FF2B5EF4-FFF2-40B4-BE49-F238E27FC236}">
                <a16:creationId xmlns:a16="http://schemas.microsoft.com/office/drawing/2014/main" id="{DAC73FA5-EF8B-4203-9CC2-7032A7056B7E}"/>
              </a:ext>
            </a:extLst>
          </p:cNvPr>
          <p:cNvSpPr>
            <a:spLocks/>
          </p:cNvSpPr>
          <p:nvPr/>
        </p:nvSpPr>
        <p:spPr bwMode="auto">
          <a:xfrm>
            <a:off x="10152063" y="5446713"/>
            <a:ext cx="26987" cy="22225"/>
          </a:xfrm>
          <a:custGeom>
            <a:avLst/>
            <a:gdLst>
              <a:gd name="T0" fmla="*/ 0 w 29845"/>
              <a:gd name="T1" fmla="*/ 0 h 24764"/>
              <a:gd name="T2" fmla="*/ 26108 w 29845"/>
              <a:gd name="T3" fmla="*/ 0 h 24764"/>
              <a:gd name="T4" fmla="*/ 13059 w 29845"/>
              <a:gd name="T5" fmla="*/ 0 h 24764"/>
              <a:gd name="T6" fmla="*/ 13059 w 29845"/>
              <a:gd name="T7" fmla="*/ 22346 h 24764"/>
              <a:gd name="T8" fmla="*/ 0 w 29845"/>
              <a:gd name="T9" fmla="*/ 22346 h 24764"/>
              <a:gd name="T10" fmla="*/ 26108 w 29845"/>
              <a:gd name="T11" fmla="*/ 22346 h 247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4764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24691"/>
                </a:lnTo>
                <a:lnTo>
                  <a:pt x="0" y="24691"/>
                </a:lnTo>
                <a:lnTo>
                  <a:pt x="29278" y="2469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3" name="object 240">
            <a:extLst>
              <a:ext uri="{FF2B5EF4-FFF2-40B4-BE49-F238E27FC236}">
                <a16:creationId xmlns:a16="http://schemas.microsoft.com/office/drawing/2014/main" id="{A989C84F-C4DD-4A69-BDC0-C07EEC7EDDF4}"/>
              </a:ext>
            </a:extLst>
          </p:cNvPr>
          <p:cNvSpPr>
            <a:spLocks/>
          </p:cNvSpPr>
          <p:nvPr/>
        </p:nvSpPr>
        <p:spPr bwMode="auto">
          <a:xfrm>
            <a:off x="7815263" y="4518025"/>
            <a:ext cx="330200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4" name="object 241">
            <a:extLst>
              <a:ext uri="{FF2B5EF4-FFF2-40B4-BE49-F238E27FC236}">
                <a16:creationId xmlns:a16="http://schemas.microsoft.com/office/drawing/2014/main" id="{822AC349-CF46-445D-A189-C77FC7770467}"/>
              </a:ext>
            </a:extLst>
          </p:cNvPr>
          <p:cNvSpPr>
            <a:spLocks/>
          </p:cNvSpPr>
          <p:nvPr/>
        </p:nvSpPr>
        <p:spPr bwMode="auto">
          <a:xfrm>
            <a:off x="7815263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8 w 372745"/>
              <a:gd name="T5" fmla="*/ 0 h 29210"/>
              <a:gd name="T6" fmla="*/ 328878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5" name="object 242">
            <a:extLst>
              <a:ext uri="{FF2B5EF4-FFF2-40B4-BE49-F238E27FC236}">
                <a16:creationId xmlns:a16="http://schemas.microsoft.com/office/drawing/2014/main" id="{70826413-DC0C-4AAD-B1F7-62467111EA75}"/>
              </a:ext>
            </a:extLst>
          </p:cNvPr>
          <p:cNvSpPr>
            <a:spLocks/>
          </p:cNvSpPr>
          <p:nvPr/>
        </p:nvSpPr>
        <p:spPr bwMode="auto">
          <a:xfrm>
            <a:off x="7900988" y="4505325"/>
            <a:ext cx="157162" cy="0"/>
          </a:xfrm>
          <a:custGeom>
            <a:avLst/>
            <a:gdLst>
              <a:gd name="T0" fmla="*/ 0 w 178435"/>
              <a:gd name="T1" fmla="*/ 156886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6" name="object 243">
            <a:extLst>
              <a:ext uri="{FF2B5EF4-FFF2-40B4-BE49-F238E27FC236}">
                <a16:creationId xmlns:a16="http://schemas.microsoft.com/office/drawing/2014/main" id="{1B379185-9FD0-4179-BF4C-02B7CA4F6074}"/>
              </a:ext>
            </a:extLst>
          </p:cNvPr>
          <p:cNvSpPr>
            <a:spLocks/>
          </p:cNvSpPr>
          <p:nvPr/>
        </p:nvSpPr>
        <p:spPr bwMode="auto">
          <a:xfrm>
            <a:off x="7815263" y="46942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7" name="object 244">
            <a:extLst>
              <a:ext uri="{FF2B5EF4-FFF2-40B4-BE49-F238E27FC236}">
                <a16:creationId xmlns:a16="http://schemas.microsoft.com/office/drawing/2014/main" id="{8EDB8CE2-D83E-4590-BD71-72FEA909F5CA}"/>
              </a:ext>
            </a:extLst>
          </p:cNvPr>
          <p:cNvSpPr>
            <a:spLocks/>
          </p:cNvSpPr>
          <p:nvPr/>
        </p:nvSpPr>
        <p:spPr bwMode="auto">
          <a:xfrm>
            <a:off x="7815263" y="4681538"/>
            <a:ext cx="217487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8" name="object 245">
            <a:extLst>
              <a:ext uri="{FF2B5EF4-FFF2-40B4-BE49-F238E27FC236}">
                <a16:creationId xmlns:a16="http://schemas.microsoft.com/office/drawing/2014/main" id="{D0274107-1BF6-49C1-9DB2-1EF0619C5F34}"/>
              </a:ext>
            </a:extLst>
          </p:cNvPr>
          <p:cNvSpPr>
            <a:spLocks/>
          </p:cNvSpPr>
          <p:nvPr/>
        </p:nvSpPr>
        <p:spPr bwMode="auto">
          <a:xfrm>
            <a:off x="7845425" y="4679950"/>
            <a:ext cx="157163" cy="0"/>
          </a:xfrm>
          <a:custGeom>
            <a:avLst/>
            <a:gdLst>
              <a:gd name="T0" fmla="*/ 0 w 178435"/>
              <a:gd name="T1" fmla="*/ 156886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9" name="object 246">
            <a:extLst>
              <a:ext uri="{FF2B5EF4-FFF2-40B4-BE49-F238E27FC236}">
                <a16:creationId xmlns:a16="http://schemas.microsoft.com/office/drawing/2014/main" id="{01967E54-8122-4D9B-9688-285841BFCD91}"/>
              </a:ext>
            </a:extLst>
          </p:cNvPr>
          <p:cNvSpPr>
            <a:spLocks/>
          </p:cNvSpPr>
          <p:nvPr/>
        </p:nvSpPr>
        <p:spPr bwMode="auto">
          <a:xfrm>
            <a:off x="7926388" y="46053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0" name="object 247">
            <a:extLst>
              <a:ext uri="{FF2B5EF4-FFF2-40B4-BE49-F238E27FC236}">
                <a16:creationId xmlns:a16="http://schemas.microsoft.com/office/drawing/2014/main" id="{8D5B8B65-17E7-4096-8253-5EC9677D2548}"/>
              </a:ext>
            </a:extLst>
          </p:cNvPr>
          <p:cNvSpPr>
            <a:spLocks/>
          </p:cNvSpPr>
          <p:nvPr/>
        </p:nvSpPr>
        <p:spPr bwMode="auto">
          <a:xfrm>
            <a:off x="792638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15 w 246379"/>
              <a:gd name="T5" fmla="*/ 0 h 29210"/>
              <a:gd name="T6" fmla="*/ 21701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67" y="0"/>
                </a:lnTo>
                <a:lnTo>
                  <a:pt x="246267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1" name="object 248">
            <a:extLst>
              <a:ext uri="{FF2B5EF4-FFF2-40B4-BE49-F238E27FC236}">
                <a16:creationId xmlns:a16="http://schemas.microsoft.com/office/drawing/2014/main" id="{FD65A5C0-9529-4B51-A85F-A56500830131}"/>
              </a:ext>
            </a:extLst>
          </p:cNvPr>
          <p:cNvSpPr>
            <a:spLocks/>
          </p:cNvSpPr>
          <p:nvPr/>
        </p:nvSpPr>
        <p:spPr bwMode="auto">
          <a:xfrm>
            <a:off x="7956550" y="4594225"/>
            <a:ext cx="157163" cy="0"/>
          </a:xfrm>
          <a:custGeom>
            <a:avLst/>
            <a:gdLst>
              <a:gd name="T0" fmla="*/ 0 w 178435"/>
              <a:gd name="T1" fmla="*/ 156882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2" name="object 249">
            <a:extLst>
              <a:ext uri="{FF2B5EF4-FFF2-40B4-BE49-F238E27FC236}">
                <a16:creationId xmlns:a16="http://schemas.microsoft.com/office/drawing/2014/main" id="{A5A63947-6F04-40E0-BFFB-DACAFE9B9FB9}"/>
              </a:ext>
            </a:extLst>
          </p:cNvPr>
          <p:cNvSpPr>
            <a:spLocks/>
          </p:cNvSpPr>
          <p:nvPr/>
        </p:nvSpPr>
        <p:spPr bwMode="auto">
          <a:xfrm>
            <a:off x="8228013" y="4518025"/>
            <a:ext cx="328612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3" name="object 250">
            <a:extLst>
              <a:ext uri="{FF2B5EF4-FFF2-40B4-BE49-F238E27FC236}">
                <a16:creationId xmlns:a16="http://schemas.microsoft.com/office/drawing/2014/main" id="{22C87CF1-BE17-4536-8CC8-ED5D8B949AA6}"/>
              </a:ext>
            </a:extLst>
          </p:cNvPr>
          <p:cNvSpPr>
            <a:spLocks/>
          </p:cNvSpPr>
          <p:nvPr/>
        </p:nvSpPr>
        <p:spPr bwMode="auto">
          <a:xfrm>
            <a:off x="8228013" y="4505325"/>
            <a:ext cx="328612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90 w 372745"/>
              <a:gd name="T5" fmla="*/ 0 h 29210"/>
              <a:gd name="T6" fmla="*/ 328890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4" name="object 251">
            <a:extLst>
              <a:ext uri="{FF2B5EF4-FFF2-40B4-BE49-F238E27FC236}">
                <a16:creationId xmlns:a16="http://schemas.microsoft.com/office/drawing/2014/main" id="{8438864A-193D-4E58-B7DC-5D22FD64C940}"/>
              </a:ext>
            </a:extLst>
          </p:cNvPr>
          <p:cNvSpPr>
            <a:spLocks/>
          </p:cNvSpPr>
          <p:nvPr/>
        </p:nvSpPr>
        <p:spPr bwMode="auto">
          <a:xfrm>
            <a:off x="8313738" y="4505325"/>
            <a:ext cx="157162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5" name="object 252">
            <a:extLst>
              <a:ext uri="{FF2B5EF4-FFF2-40B4-BE49-F238E27FC236}">
                <a16:creationId xmlns:a16="http://schemas.microsoft.com/office/drawing/2014/main" id="{D1F74388-3E4E-4A2B-B64E-58B3D2A30AF8}"/>
              </a:ext>
            </a:extLst>
          </p:cNvPr>
          <p:cNvSpPr>
            <a:spLocks/>
          </p:cNvSpPr>
          <p:nvPr/>
        </p:nvSpPr>
        <p:spPr bwMode="auto">
          <a:xfrm>
            <a:off x="8228013" y="46942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6" name="object 253">
            <a:extLst>
              <a:ext uri="{FF2B5EF4-FFF2-40B4-BE49-F238E27FC236}">
                <a16:creationId xmlns:a16="http://schemas.microsoft.com/office/drawing/2014/main" id="{A0AF794E-7374-46BE-B154-7A592E9503EA}"/>
              </a:ext>
            </a:extLst>
          </p:cNvPr>
          <p:cNvSpPr>
            <a:spLocks/>
          </p:cNvSpPr>
          <p:nvPr/>
        </p:nvSpPr>
        <p:spPr bwMode="auto">
          <a:xfrm>
            <a:off x="8228013" y="4681538"/>
            <a:ext cx="217487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7" name="object 254">
            <a:extLst>
              <a:ext uri="{FF2B5EF4-FFF2-40B4-BE49-F238E27FC236}">
                <a16:creationId xmlns:a16="http://schemas.microsoft.com/office/drawing/2014/main" id="{F32DD3F0-5B6F-4006-A516-A6ABFA9BCED7}"/>
              </a:ext>
            </a:extLst>
          </p:cNvPr>
          <p:cNvSpPr>
            <a:spLocks/>
          </p:cNvSpPr>
          <p:nvPr/>
        </p:nvSpPr>
        <p:spPr bwMode="auto">
          <a:xfrm>
            <a:off x="8256588" y="4679950"/>
            <a:ext cx="158750" cy="0"/>
          </a:xfrm>
          <a:custGeom>
            <a:avLst/>
            <a:gdLst>
              <a:gd name="T0" fmla="*/ 0 w 178434"/>
              <a:gd name="T1" fmla="*/ 158284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8" name="object 255">
            <a:extLst>
              <a:ext uri="{FF2B5EF4-FFF2-40B4-BE49-F238E27FC236}">
                <a16:creationId xmlns:a16="http://schemas.microsoft.com/office/drawing/2014/main" id="{404DE6F7-3536-4F20-8913-0D54E7B66AAA}"/>
              </a:ext>
            </a:extLst>
          </p:cNvPr>
          <p:cNvSpPr>
            <a:spLocks/>
          </p:cNvSpPr>
          <p:nvPr/>
        </p:nvSpPr>
        <p:spPr bwMode="auto">
          <a:xfrm>
            <a:off x="8339138" y="46053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9" name="object 256">
            <a:extLst>
              <a:ext uri="{FF2B5EF4-FFF2-40B4-BE49-F238E27FC236}">
                <a16:creationId xmlns:a16="http://schemas.microsoft.com/office/drawing/2014/main" id="{F6C88E51-759F-4514-9BFB-24E442DF1F8A}"/>
              </a:ext>
            </a:extLst>
          </p:cNvPr>
          <p:cNvSpPr>
            <a:spLocks/>
          </p:cNvSpPr>
          <p:nvPr/>
        </p:nvSpPr>
        <p:spPr bwMode="auto">
          <a:xfrm>
            <a:off x="833913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0" name="object 257">
            <a:extLst>
              <a:ext uri="{FF2B5EF4-FFF2-40B4-BE49-F238E27FC236}">
                <a16:creationId xmlns:a16="http://schemas.microsoft.com/office/drawing/2014/main" id="{9D40AA6A-730B-4428-A87A-D89D80920701}"/>
              </a:ext>
            </a:extLst>
          </p:cNvPr>
          <p:cNvSpPr>
            <a:spLocks/>
          </p:cNvSpPr>
          <p:nvPr/>
        </p:nvSpPr>
        <p:spPr bwMode="auto">
          <a:xfrm>
            <a:off x="8378825" y="4594225"/>
            <a:ext cx="138113" cy="0"/>
          </a:xfrm>
          <a:custGeom>
            <a:avLst/>
            <a:gdLst>
              <a:gd name="T0" fmla="*/ 0 w 157479"/>
              <a:gd name="T1" fmla="*/ 138277 w 157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7479">
                <a:moveTo>
                  <a:pt x="0" y="0"/>
                </a:moveTo>
                <a:lnTo>
                  <a:pt x="157029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1" name="object 258">
            <a:extLst>
              <a:ext uri="{FF2B5EF4-FFF2-40B4-BE49-F238E27FC236}">
                <a16:creationId xmlns:a16="http://schemas.microsoft.com/office/drawing/2014/main" id="{F1666C54-E7D2-4AAF-A7F4-A9AD5C4B2954}"/>
              </a:ext>
            </a:extLst>
          </p:cNvPr>
          <p:cNvSpPr>
            <a:spLocks/>
          </p:cNvSpPr>
          <p:nvPr/>
        </p:nvSpPr>
        <p:spPr bwMode="auto">
          <a:xfrm>
            <a:off x="8756650" y="4518025"/>
            <a:ext cx="330200" cy="0"/>
          </a:xfrm>
          <a:custGeom>
            <a:avLst/>
            <a:gdLst>
              <a:gd name="T0" fmla="*/ 0 w 372745"/>
              <a:gd name="T1" fmla="*/ 328892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27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2" name="object 259">
            <a:extLst>
              <a:ext uri="{FF2B5EF4-FFF2-40B4-BE49-F238E27FC236}">
                <a16:creationId xmlns:a16="http://schemas.microsoft.com/office/drawing/2014/main" id="{CA7EC461-D6CB-47C9-B9D6-E78CCF354348}"/>
              </a:ext>
            </a:extLst>
          </p:cNvPr>
          <p:cNvSpPr>
            <a:spLocks/>
          </p:cNvSpPr>
          <p:nvPr/>
        </p:nvSpPr>
        <p:spPr bwMode="auto">
          <a:xfrm>
            <a:off x="8756650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90 w 372745"/>
              <a:gd name="T5" fmla="*/ 0 h 29210"/>
              <a:gd name="T6" fmla="*/ 328890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3" name="object 260">
            <a:extLst>
              <a:ext uri="{FF2B5EF4-FFF2-40B4-BE49-F238E27FC236}">
                <a16:creationId xmlns:a16="http://schemas.microsoft.com/office/drawing/2014/main" id="{84F9FA2D-8A64-455D-9E46-C9B19DFCA2BC}"/>
              </a:ext>
            </a:extLst>
          </p:cNvPr>
          <p:cNvSpPr>
            <a:spLocks/>
          </p:cNvSpPr>
          <p:nvPr/>
        </p:nvSpPr>
        <p:spPr bwMode="auto">
          <a:xfrm>
            <a:off x="8842375" y="4505325"/>
            <a:ext cx="158750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4" name="object 261">
            <a:extLst>
              <a:ext uri="{FF2B5EF4-FFF2-40B4-BE49-F238E27FC236}">
                <a16:creationId xmlns:a16="http://schemas.microsoft.com/office/drawing/2014/main" id="{202F9F98-05F1-417A-AD0F-F96B7320432E}"/>
              </a:ext>
            </a:extLst>
          </p:cNvPr>
          <p:cNvSpPr>
            <a:spLocks/>
          </p:cNvSpPr>
          <p:nvPr/>
        </p:nvSpPr>
        <p:spPr bwMode="auto">
          <a:xfrm>
            <a:off x="8756650" y="4694238"/>
            <a:ext cx="219075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5" name="object 262">
            <a:extLst>
              <a:ext uri="{FF2B5EF4-FFF2-40B4-BE49-F238E27FC236}">
                <a16:creationId xmlns:a16="http://schemas.microsoft.com/office/drawing/2014/main" id="{3139D783-5D0A-491C-ADFA-EF2AEC4B5F9D}"/>
              </a:ext>
            </a:extLst>
          </p:cNvPr>
          <p:cNvSpPr>
            <a:spLocks/>
          </p:cNvSpPr>
          <p:nvPr/>
        </p:nvSpPr>
        <p:spPr bwMode="auto">
          <a:xfrm>
            <a:off x="8756650" y="4681538"/>
            <a:ext cx="219075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6" name="object 263">
            <a:extLst>
              <a:ext uri="{FF2B5EF4-FFF2-40B4-BE49-F238E27FC236}">
                <a16:creationId xmlns:a16="http://schemas.microsoft.com/office/drawing/2014/main" id="{76C70851-F94C-4A71-9547-6A210EC3698C}"/>
              </a:ext>
            </a:extLst>
          </p:cNvPr>
          <p:cNvSpPr>
            <a:spLocks/>
          </p:cNvSpPr>
          <p:nvPr/>
        </p:nvSpPr>
        <p:spPr bwMode="auto">
          <a:xfrm>
            <a:off x="8788400" y="4679950"/>
            <a:ext cx="157163" cy="0"/>
          </a:xfrm>
          <a:custGeom>
            <a:avLst/>
            <a:gdLst>
              <a:gd name="T0" fmla="*/ 0 w 178434"/>
              <a:gd name="T1" fmla="*/ 156887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7" name="object 264">
            <a:extLst>
              <a:ext uri="{FF2B5EF4-FFF2-40B4-BE49-F238E27FC236}">
                <a16:creationId xmlns:a16="http://schemas.microsoft.com/office/drawing/2014/main" id="{54310976-6CA6-41A8-998F-746AFFC7C78C}"/>
              </a:ext>
            </a:extLst>
          </p:cNvPr>
          <p:cNvSpPr>
            <a:spLocks/>
          </p:cNvSpPr>
          <p:nvPr/>
        </p:nvSpPr>
        <p:spPr bwMode="auto">
          <a:xfrm>
            <a:off x="8869363" y="46053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8" name="object 265">
            <a:extLst>
              <a:ext uri="{FF2B5EF4-FFF2-40B4-BE49-F238E27FC236}">
                <a16:creationId xmlns:a16="http://schemas.microsoft.com/office/drawing/2014/main" id="{F3955591-6696-4AE7-A92A-070B6E1E7698}"/>
              </a:ext>
            </a:extLst>
          </p:cNvPr>
          <p:cNvSpPr>
            <a:spLocks/>
          </p:cNvSpPr>
          <p:nvPr/>
        </p:nvSpPr>
        <p:spPr bwMode="auto">
          <a:xfrm>
            <a:off x="8869363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9" name="object 266">
            <a:extLst>
              <a:ext uri="{FF2B5EF4-FFF2-40B4-BE49-F238E27FC236}">
                <a16:creationId xmlns:a16="http://schemas.microsoft.com/office/drawing/2014/main" id="{9BAADE6F-4441-4984-8A1D-5D30743305D7}"/>
              </a:ext>
            </a:extLst>
          </p:cNvPr>
          <p:cNvSpPr>
            <a:spLocks/>
          </p:cNvSpPr>
          <p:nvPr/>
        </p:nvSpPr>
        <p:spPr bwMode="auto">
          <a:xfrm>
            <a:off x="8897938" y="4594225"/>
            <a:ext cx="158750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0" name="object 267">
            <a:extLst>
              <a:ext uri="{FF2B5EF4-FFF2-40B4-BE49-F238E27FC236}">
                <a16:creationId xmlns:a16="http://schemas.microsoft.com/office/drawing/2014/main" id="{9F5F7C11-5E8A-41DD-808E-B74968EEE66E}"/>
              </a:ext>
            </a:extLst>
          </p:cNvPr>
          <p:cNvSpPr>
            <a:spLocks/>
          </p:cNvSpPr>
          <p:nvPr/>
        </p:nvSpPr>
        <p:spPr bwMode="auto">
          <a:xfrm>
            <a:off x="9172575" y="4518025"/>
            <a:ext cx="330200" cy="0"/>
          </a:xfrm>
          <a:custGeom>
            <a:avLst/>
            <a:gdLst>
              <a:gd name="T0" fmla="*/ 0 w 372745"/>
              <a:gd name="T1" fmla="*/ 328880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1" name="object 268">
            <a:extLst>
              <a:ext uri="{FF2B5EF4-FFF2-40B4-BE49-F238E27FC236}">
                <a16:creationId xmlns:a16="http://schemas.microsoft.com/office/drawing/2014/main" id="{3F5D7D8D-BE38-4497-B9EC-B59B99EB7E74}"/>
              </a:ext>
            </a:extLst>
          </p:cNvPr>
          <p:cNvSpPr>
            <a:spLocks/>
          </p:cNvSpPr>
          <p:nvPr/>
        </p:nvSpPr>
        <p:spPr bwMode="auto">
          <a:xfrm>
            <a:off x="9172575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7 w 372745"/>
              <a:gd name="T5" fmla="*/ 0 h 29210"/>
              <a:gd name="T6" fmla="*/ 328877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2" name="object 269">
            <a:extLst>
              <a:ext uri="{FF2B5EF4-FFF2-40B4-BE49-F238E27FC236}">
                <a16:creationId xmlns:a16="http://schemas.microsoft.com/office/drawing/2014/main" id="{66BF0A52-F026-420D-BEEC-65580621A684}"/>
              </a:ext>
            </a:extLst>
          </p:cNvPr>
          <p:cNvSpPr>
            <a:spLocks/>
          </p:cNvSpPr>
          <p:nvPr/>
        </p:nvSpPr>
        <p:spPr bwMode="auto">
          <a:xfrm>
            <a:off x="9258300" y="4505325"/>
            <a:ext cx="158750" cy="0"/>
          </a:xfrm>
          <a:custGeom>
            <a:avLst/>
            <a:gdLst>
              <a:gd name="T0" fmla="*/ 0 w 178434"/>
              <a:gd name="T1" fmla="*/ 158289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3" name="object 270">
            <a:extLst>
              <a:ext uri="{FF2B5EF4-FFF2-40B4-BE49-F238E27FC236}">
                <a16:creationId xmlns:a16="http://schemas.microsoft.com/office/drawing/2014/main" id="{EBCC7693-EF36-4033-A320-AB96998A3D46}"/>
              </a:ext>
            </a:extLst>
          </p:cNvPr>
          <p:cNvSpPr>
            <a:spLocks/>
          </p:cNvSpPr>
          <p:nvPr/>
        </p:nvSpPr>
        <p:spPr bwMode="auto">
          <a:xfrm>
            <a:off x="9172575" y="4694238"/>
            <a:ext cx="217488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4" name="object 271">
            <a:extLst>
              <a:ext uri="{FF2B5EF4-FFF2-40B4-BE49-F238E27FC236}">
                <a16:creationId xmlns:a16="http://schemas.microsoft.com/office/drawing/2014/main" id="{2FC8A969-3E57-495A-A47C-D01EF95629D1}"/>
              </a:ext>
            </a:extLst>
          </p:cNvPr>
          <p:cNvSpPr>
            <a:spLocks/>
          </p:cNvSpPr>
          <p:nvPr/>
        </p:nvSpPr>
        <p:spPr bwMode="auto">
          <a:xfrm>
            <a:off x="9172575" y="4681538"/>
            <a:ext cx="217488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5" name="object 272">
            <a:extLst>
              <a:ext uri="{FF2B5EF4-FFF2-40B4-BE49-F238E27FC236}">
                <a16:creationId xmlns:a16="http://schemas.microsoft.com/office/drawing/2014/main" id="{22088689-0062-4266-BA69-33266D0FF2A3}"/>
              </a:ext>
            </a:extLst>
          </p:cNvPr>
          <p:cNvSpPr>
            <a:spLocks/>
          </p:cNvSpPr>
          <p:nvPr/>
        </p:nvSpPr>
        <p:spPr bwMode="auto">
          <a:xfrm>
            <a:off x="9202738" y="4679950"/>
            <a:ext cx="158750" cy="0"/>
          </a:xfrm>
          <a:custGeom>
            <a:avLst/>
            <a:gdLst>
              <a:gd name="T0" fmla="*/ 0 w 178434"/>
              <a:gd name="T1" fmla="*/ 158289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6" name="object 273">
            <a:extLst>
              <a:ext uri="{FF2B5EF4-FFF2-40B4-BE49-F238E27FC236}">
                <a16:creationId xmlns:a16="http://schemas.microsoft.com/office/drawing/2014/main" id="{94D19AF7-2C67-4E97-A1CE-E98756B5716B}"/>
              </a:ext>
            </a:extLst>
          </p:cNvPr>
          <p:cNvSpPr>
            <a:spLocks/>
          </p:cNvSpPr>
          <p:nvPr/>
        </p:nvSpPr>
        <p:spPr bwMode="auto">
          <a:xfrm>
            <a:off x="9285288" y="46053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7" name="object 274">
            <a:extLst>
              <a:ext uri="{FF2B5EF4-FFF2-40B4-BE49-F238E27FC236}">
                <a16:creationId xmlns:a16="http://schemas.microsoft.com/office/drawing/2014/main" id="{C1EC8D39-A1C0-4E60-8B79-B45B9B28A56E}"/>
              </a:ext>
            </a:extLst>
          </p:cNvPr>
          <p:cNvSpPr>
            <a:spLocks/>
          </p:cNvSpPr>
          <p:nvPr/>
        </p:nvSpPr>
        <p:spPr bwMode="auto">
          <a:xfrm>
            <a:off x="928528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8" name="object 275">
            <a:extLst>
              <a:ext uri="{FF2B5EF4-FFF2-40B4-BE49-F238E27FC236}">
                <a16:creationId xmlns:a16="http://schemas.microsoft.com/office/drawing/2014/main" id="{ECD14962-B3DA-47EB-9546-EE1D754CF74F}"/>
              </a:ext>
            </a:extLst>
          </p:cNvPr>
          <p:cNvSpPr>
            <a:spLocks/>
          </p:cNvSpPr>
          <p:nvPr/>
        </p:nvSpPr>
        <p:spPr bwMode="auto">
          <a:xfrm>
            <a:off x="9313863" y="4594225"/>
            <a:ext cx="157162" cy="0"/>
          </a:xfrm>
          <a:custGeom>
            <a:avLst/>
            <a:gdLst>
              <a:gd name="T0" fmla="*/ 0 w 178434"/>
              <a:gd name="T1" fmla="*/ 156887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9" name="object 276">
            <a:extLst>
              <a:ext uri="{FF2B5EF4-FFF2-40B4-BE49-F238E27FC236}">
                <a16:creationId xmlns:a16="http://schemas.microsoft.com/office/drawing/2014/main" id="{C68B2A8D-B0B7-4AD1-9F8A-D1486D4036D2}"/>
              </a:ext>
            </a:extLst>
          </p:cNvPr>
          <p:cNvSpPr>
            <a:spLocks/>
          </p:cNvSpPr>
          <p:nvPr/>
        </p:nvSpPr>
        <p:spPr bwMode="auto">
          <a:xfrm>
            <a:off x="9699625" y="4518025"/>
            <a:ext cx="328613" cy="0"/>
          </a:xfrm>
          <a:custGeom>
            <a:avLst/>
            <a:gdLst>
              <a:gd name="T0" fmla="*/ 0 w 372745"/>
              <a:gd name="T1" fmla="*/ 32889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27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0" name="object 277">
            <a:extLst>
              <a:ext uri="{FF2B5EF4-FFF2-40B4-BE49-F238E27FC236}">
                <a16:creationId xmlns:a16="http://schemas.microsoft.com/office/drawing/2014/main" id="{B26838DC-A45A-4FDA-9396-79F490F4C568}"/>
              </a:ext>
            </a:extLst>
          </p:cNvPr>
          <p:cNvSpPr>
            <a:spLocks/>
          </p:cNvSpPr>
          <p:nvPr/>
        </p:nvSpPr>
        <p:spPr bwMode="auto">
          <a:xfrm>
            <a:off x="9699625" y="4505325"/>
            <a:ext cx="328613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89 w 372745"/>
              <a:gd name="T5" fmla="*/ 0 h 29210"/>
              <a:gd name="T6" fmla="*/ 328889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1" name="object 278">
            <a:extLst>
              <a:ext uri="{FF2B5EF4-FFF2-40B4-BE49-F238E27FC236}">
                <a16:creationId xmlns:a16="http://schemas.microsoft.com/office/drawing/2014/main" id="{F7AC6314-4AB1-48EC-9510-76792B3B9A0E}"/>
              </a:ext>
            </a:extLst>
          </p:cNvPr>
          <p:cNvSpPr>
            <a:spLocks/>
          </p:cNvSpPr>
          <p:nvPr/>
        </p:nvSpPr>
        <p:spPr bwMode="auto">
          <a:xfrm>
            <a:off x="9785350" y="4505325"/>
            <a:ext cx="157163" cy="0"/>
          </a:xfrm>
          <a:custGeom>
            <a:avLst/>
            <a:gdLst>
              <a:gd name="T0" fmla="*/ 0 w 178434"/>
              <a:gd name="T1" fmla="*/ 156883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2" name="object 279">
            <a:extLst>
              <a:ext uri="{FF2B5EF4-FFF2-40B4-BE49-F238E27FC236}">
                <a16:creationId xmlns:a16="http://schemas.microsoft.com/office/drawing/2014/main" id="{E40FC950-457F-45E9-9429-ED558B03F24A}"/>
              </a:ext>
            </a:extLst>
          </p:cNvPr>
          <p:cNvSpPr>
            <a:spLocks/>
          </p:cNvSpPr>
          <p:nvPr/>
        </p:nvSpPr>
        <p:spPr bwMode="auto">
          <a:xfrm>
            <a:off x="9699625" y="4694238"/>
            <a:ext cx="217488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3" name="object 280">
            <a:extLst>
              <a:ext uri="{FF2B5EF4-FFF2-40B4-BE49-F238E27FC236}">
                <a16:creationId xmlns:a16="http://schemas.microsoft.com/office/drawing/2014/main" id="{90D12E90-8590-407E-8D89-613F89814BF6}"/>
              </a:ext>
            </a:extLst>
          </p:cNvPr>
          <p:cNvSpPr>
            <a:spLocks/>
          </p:cNvSpPr>
          <p:nvPr/>
        </p:nvSpPr>
        <p:spPr bwMode="auto">
          <a:xfrm>
            <a:off x="9699625" y="4681538"/>
            <a:ext cx="217488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4" name="object 281">
            <a:extLst>
              <a:ext uri="{FF2B5EF4-FFF2-40B4-BE49-F238E27FC236}">
                <a16:creationId xmlns:a16="http://schemas.microsoft.com/office/drawing/2014/main" id="{09DCF61A-C82A-46C8-B248-F475F8F21F14}"/>
              </a:ext>
            </a:extLst>
          </p:cNvPr>
          <p:cNvSpPr>
            <a:spLocks/>
          </p:cNvSpPr>
          <p:nvPr/>
        </p:nvSpPr>
        <p:spPr bwMode="auto">
          <a:xfrm>
            <a:off x="9742488" y="4679950"/>
            <a:ext cx="131762" cy="0"/>
          </a:xfrm>
          <a:custGeom>
            <a:avLst/>
            <a:gdLst>
              <a:gd name="T0" fmla="*/ 0 w 146684"/>
              <a:gd name="T1" fmla="*/ 129953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8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5" name="object 282">
            <a:extLst>
              <a:ext uri="{FF2B5EF4-FFF2-40B4-BE49-F238E27FC236}">
                <a16:creationId xmlns:a16="http://schemas.microsoft.com/office/drawing/2014/main" id="{CFACD1A2-F750-4656-8F2D-B7EDD22DFC3B}"/>
              </a:ext>
            </a:extLst>
          </p:cNvPr>
          <p:cNvSpPr>
            <a:spLocks/>
          </p:cNvSpPr>
          <p:nvPr/>
        </p:nvSpPr>
        <p:spPr bwMode="auto">
          <a:xfrm>
            <a:off x="9810750" y="4605338"/>
            <a:ext cx="217488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6" name="object 283">
            <a:extLst>
              <a:ext uri="{FF2B5EF4-FFF2-40B4-BE49-F238E27FC236}">
                <a16:creationId xmlns:a16="http://schemas.microsoft.com/office/drawing/2014/main" id="{E9EACB3D-B289-44E3-8A3F-B115AE3B2093}"/>
              </a:ext>
            </a:extLst>
          </p:cNvPr>
          <p:cNvSpPr>
            <a:spLocks/>
          </p:cNvSpPr>
          <p:nvPr/>
        </p:nvSpPr>
        <p:spPr bwMode="auto">
          <a:xfrm>
            <a:off x="9810750" y="4592638"/>
            <a:ext cx="217488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7" name="object 284">
            <a:extLst>
              <a:ext uri="{FF2B5EF4-FFF2-40B4-BE49-F238E27FC236}">
                <a16:creationId xmlns:a16="http://schemas.microsoft.com/office/drawing/2014/main" id="{582F3292-3F75-41DD-B8AB-FD8735304F6D}"/>
              </a:ext>
            </a:extLst>
          </p:cNvPr>
          <p:cNvSpPr>
            <a:spLocks/>
          </p:cNvSpPr>
          <p:nvPr/>
        </p:nvSpPr>
        <p:spPr bwMode="auto">
          <a:xfrm>
            <a:off x="9850438" y="4594225"/>
            <a:ext cx="139700" cy="0"/>
          </a:xfrm>
          <a:custGeom>
            <a:avLst/>
            <a:gdLst>
              <a:gd name="T0" fmla="*/ 0 w 157479"/>
              <a:gd name="T1" fmla="*/ 138276 w 157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7479">
                <a:moveTo>
                  <a:pt x="0" y="0"/>
                </a:moveTo>
                <a:lnTo>
                  <a:pt x="157029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8" name="object 285">
            <a:extLst>
              <a:ext uri="{FF2B5EF4-FFF2-40B4-BE49-F238E27FC236}">
                <a16:creationId xmlns:a16="http://schemas.microsoft.com/office/drawing/2014/main" id="{794CD789-BB20-4A16-BC1C-A50EF5B01050}"/>
              </a:ext>
            </a:extLst>
          </p:cNvPr>
          <p:cNvSpPr>
            <a:spLocks/>
          </p:cNvSpPr>
          <p:nvPr/>
        </p:nvSpPr>
        <p:spPr bwMode="auto">
          <a:xfrm>
            <a:off x="10110788" y="4518025"/>
            <a:ext cx="328612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9" name="object 286">
            <a:extLst>
              <a:ext uri="{FF2B5EF4-FFF2-40B4-BE49-F238E27FC236}">
                <a16:creationId xmlns:a16="http://schemas.microsoft.com/office/drawing/2014/main" id="{67CB1D3F-05FB-4AEF-9040-C90F42BB8AF2}"/>
              </a:ext>
            </a:extLst>
          </p:cNvPr>
          <p:cNvSpPr>
            <a:spLocks/>
          </p:cNvSpPr>
          <p:nvPr/>
        </p:nvSpPr>
        <p:spPr bwMode="auto">
          <a:xfrm>
            <a:off x="10110788" y="4505325"/>
            <a:ext cx="328612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8 w 372745"/>
              <a:gd name="T5" fmla="*/ 0 h 29210"/>
              <a:gd name="T6" fmla="*/ 328878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0" name="object 287">
            <a:extLst>
              <a:ext uri="{FF2B5EF4-FFF2-40B4-BE49-F238E27FC236}">
                <a16:creationId xmlns:a16="http://schemas.microsoft.com/office/drawing/2014/main" id="{3D57EEAC-7ABE-4A6C-BA0B-0B19B1EA9641}"/>
              </a:ext>
            </a:extLst>
          </p:cNvPr>
          <p:cNvSpPr>
            <a:spLocks/>
          </p:cNvSpPr>
          <p:nvPr/>
        </p:nvSpPr>
        <p:spPr bwMode="auto">
          <a:xfrm>
            <a:off x="10209213" y="4505325"/>
            <a:ext cx="130175" cy="0"/>
          </a:xfrm>
          <a:custGeom>
            <a:avLst/>
            <a:gdLst>
              <a:gd name="T0" fmla="*/ 0 w 146684"/>
              <a:gd name="T1" fmla="*/ 129947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3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1" name="object 288">
            <a:extLst>
              <a:ext uri="{FF2B5EF4-FFF2-40B4-BE49-F238E27FC236}">
                <a16:creationId xmlns:a16="http://schemas.microsoft.com/office/drawing/2014/main" id="{4B2F1D33-3B95-46B8-AB5E-00C815CF1595}"/>
              </a:ext>
            </a:extLst>
          </p:cNvPr>
          <p:cNvSpPr>
            <a:spLocks/>
          </p:cNvSpPr>
          <p:nvPr/>
        </p:nvSpPr>
        <p:spPr bwMode="auto">
          <a:xfrm>
            <a:off x="10110788" y="4694238"/>
            <a:ext cx="215900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2" name="object 289">
            <a:extLst>
              <a:ext uri="{FF2B5EF4-FFF2-40B4-BE49-F238E27FC236}">
                <a16:creationId xmlns:a16="http://schemas.microsoft.com/office/drawing/2014/main" id="{31D61E25-4A62-475F-92BA-C2FAC6B7F005}"/>
              </a:ext>
            </a:extLst>
          </p:cNvPr>
          <p:cNvSpPr>
            <a:spLocks/>
          </p:cNvSpPr>
          <p:nvPr/>
        </p:nvSpPr>
        <p:spPr bwMode="auto">
          <a:xfrm>
            <a:off x="10110788" y="4681538"/>
            <a:ext cx="215900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3" name="object 290">
            <a:extLst>
              <a:ext uri="{FF2B5EF4-FFF2-40B4-BE49-F238E27FC236}">
                <a16:creationId xmlns:a16="http://schemas.microsoft.com/office/drawing/2014/main" id="{65653A4A-1CB3-4A68-BB02-142452F2F1E3}"/>
              </a:ext>
            </a:extLst>
          </p:cNvPr>
          <p:cNvSpPr>
            <a:spLocks/>
          </p:cNvSpPr>
          <p:nvPr/>
        </p:nvSpPr>
        <p:spPr bwMode="auto">
          <a:xfrm>
            <a:off x="10153650" y="4679950"/>
            <a:ext cx="130175" cy="0"/>
          </a:xfrm>
          <a:custGeom>
            <a:avLst/>
            <a:gdLst>
              <a:gd name="T0" fmla="*/ 0 w 146684"/>
              <a:gd name="T1" fmla="*/ 129947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3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4" name="object 291">
            <a:extLst>
              <a:ext uri="{FF2B5EF4-FFF2-40B4-BE49-F238E27FC236}">
                <a16:creationId xmlns:a16="http://schemas.microsoft.com/office/drawing/2014/main" id="{E3FF69CD-0924-4D8C-9C01-627E8903FB03}"/>
              </a:ext>
            </a:extLst>
          </p:cNvPr>
          <p:cNvSpPr>
            <a:spLocks/>
          </p:cNvSpPr>
          <p:nvPr/>
        </p:nvSpPr>
        <p:spPr bwMode="auto">
          <a:xfrm>
            <a:off x="10220325" y="4605338"/>
            <a:ext cx="219075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5" name="object 292">
            <a:extLst>
              <a:ext uri="{FF2B5EF4-FFF2-40B4-BE49-F238E27FC236}">
                <a16:creationId xmlns:a16="http://schemas.microsoft.com/office/drawing/2014/main" id="{5159FE74-F66A-4DB4-8B8C-18E054AEE0B2}"/>
              </a:ext>
            </a:extLst>
          </p:cNvPr>
          <p:cNvSpPr>
            <a:spLocks/>
          </p:cNvSpPr>
          <p:nvPr/>
        </p:nvSpPr>
        <p:spPr bwMode="auto">
          <a:xfrm>
            <a:off x="10220325" y="4592638"/>
            <a:ext cx="219075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6" name="object 293">
            <a:extLst>
              <a:ext uri="{FF2B5EF4-FFF2-40B4-BE49-F238E27FC236}">
                <a16:creationId xmlns:a16="http://schemas.microsoft.com/office/drawing/2014/main" id="{C14DE6D3-2003-4028-A155-F69DE99ACDB1}"/>
              </a:ext>
            </a:extLst>
          </p:cNvPr>
          <p:cNvSpPr>
            <a:spLocks/>
          </p:cNvSpPr>
          <p:nvPr/>
        </p:nvSpPr>
        <p:spPr bwMode="auto">
          <a:xfrm>
            <a:off x="10266363" y="4594225"/>
            <a:ext cx="128587" cy="0"/>
          </a:xfrm>
          <a:custGeom>
            <a:avLst/>
            <a:gdLst>
              <a:gd name="T0" fmla="*/ 0 w 146684"/>
              <a:gd name="T1" fmla="*/ 128555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8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7" name="object 294">
            <a:extLst>
              <a:ext uri="{FF2B5EF4-FFF2-40B4-BE49-F238E27FC236}">
                <a16:creationId xmlns:a16="http://schemas.microsoft.com/office/drawing/2014/main" id="{CC375EDA-C9CC-4382-9433-6A8D8AFF9E77}"/>
              </a:ext>
            </a:extLst>
          </p:cNvPr>
          <p:cNvSpPr>
            <a:spLocks/>
          </p:cNvSpPr>
          <p:nvPr/>
        </p:nvSpPr>
        <p:spPr bwMode="auto">
          <a:xfrm>
            <a:off x="8047038" y="4322763"/>
            <a:ext cx="358775" cy="104775"/>
          </a:xfrm>
          <a:custGeom>
            <a:avLst/>
            <a:gdLst>
              <a:gd name="T0" fmla="*/ 0 w 405765"/>
              <a:gd name="T1" fmla="*/ 104925 h 120014"/>
              <a:gd name="T2" fmla="*/ 358390 w 405765"/>
              <a:gd name="T3" fmla="*/ 104925 h 120014"/>
              <a:gd name="T4" fmla="*/ 358390 w 405765"/>
              <a:gd name="T5" fmla="*/ 0 h 120014"/>
              <a:gd name="T6" fmla="*/ 0 w 405765"/>
              <a:gd name="T7" fmla="*/ 0 h 120014"/>
              <a:gd name="T8" fmla="*/ 0 w 405765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5765" h="120014">
                <a:moveTo>
                  <a:pt x="0" y="119866"/>
                </a:moveTo>
                <a:lnTo>
                  <a:pt x="405541" y="119866"/>
                </a:lnTo>
                <a:lnTo>
                  <a:pt x="40554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34" name="object 298">
            <a:extLst>
              <a:ext uri="{FF2B5EF4-FFF2-40B4-BE49-F238E27FC236}">
                <a16:creationId xmlns:a16="http://schemas.microsoft.com/office/drawing/2014/main" id="{D8E38199-E23E-4A63-B4BA-36ED7DA6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643188"/>
            <a:ext cx="100012" cy="682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4635" name="object 299">
            <a:extLst>
              <a:ext uri="{FF2B5EF4-FFF2-40B4-BE49-F238E27FC236}">
                <a16:creationId xmlns:a16="http://schemas.microsoft.com/office/drawing/2014/main" id="{56E4F747-E469-4050-AD58-AC6A046BB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413000"/>
            <a:ext cx="100012" cy="682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0.2</a:t>
            </a:r>
          </a:p>
        </p:txBody>
      </p:sp>
      <p:sp>
        <p:nvSpPr>
          <p:cNvPr id="300" name="object 300">
            <a:extLst>
              <a:ext uri="{FF2B5EF4-FFF2-40B4-BE49-F238E27FC236}">
                <a16:creationId xmlns:a16="http://schemas.microsoft.com/office/drawing/2014/main" id="{156E0F66-4161-4067-8805-4DB4C5EA5EBD}"/>
              </a:ext>
            </a:extLst>
          </p:cNvPr>
          <p:cNvSpPr txBox="1"/>
          <p:nvPr/>
        </p:nvSpPr>
        <p:spPr>
          <a:xfrm>
            <a:off x="9012238" y="2644775"/>
            <a:ext cx="100012" cy="682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301" name="object 301">
            <a:extLst>
              <a:ext uri="{FF2B5EF4-FFF2-40B4-BE49-F238E27FC236}">
                <a16:creationId xmlns:a16="http://schemas.microsoft.com/office/drawing/2014/main" id="{4BB61955-DA5B-47B9-BAA5-4723C6530844}"/>
              </a:ext>
            </a:extLst>
          </p:cNvPr>
          <p:cNvSpPr txBox="1"/>
          <p:nvPr/>
        </p:nvSpPr>
        <p:spPr>
          <a:xfrm>
            <a:off x="9012238" y="2411413"/>
            <a:ext cx="10001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86272" name="object 303">
            <a:extLst>
              <a:ext uri="{FF2B5EF4-FFF2-40B4-BE49-F238E27FC236}">
                <a16:creationId xmlns:a16="http://schemas.microsoft.com/office/drawing/2014/main" id="{58E09964-5ED4-4F7E-872E-34E59AC07A03}"/>
              </a:ext>
            </a:extLst>
          </p:cNvPr>
          <p:cNvSpPr>
            <a:spLocks/>
          </p:cNvSpPr>
          <p:nvPr/>
        </p:nvSpPr>
        <p:spPr bwMode="auto">
          <a:xfrm>
            <a:off x="9994900" y="4322763"/>
            <a:ext cx="190500" cy="104775"/>
          </a:xfrm>
          <a:custGeom>
            <a:avLst/>
            <a:gdLst>
              <a:gd name="T0" fmla="*/ 0 w 216534"/>
              <a:gd name="T1" fmla="*/ 104925 h 120014"/>
              <a:gd name="T2" fmla="*/ 190427 w 216534"/>
              <a:gd name="T3" fmla="*/ 104925 h 120014"/>
              <a:gd name="T4" fmla="*/ 190427 w 216534"/>
              <a:gd name="T5" fmla="*/ 0 h 120014"/>
              <a:gd name="T6" fmla="*/ 0 w 216534"/>
              <a:gd name="T7" fmla="*/ 0 h 120014"/>
              <a:gd name="T8" fmla="*/ 0 w 216534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534" h="120014">
                <a:moveTo>
                  <a:pt x="0" y="119866"/>
                </a:moveTo>
                <a:lnTo>
                  <a:pt x="216451" y="119866"/>
                </a:lnTo>
                <a:lnTo>
                  <a:pt x="21645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73" name="object 304">
            <a:extLst>
              <a:ext uri="{FF2B5EF4-FFF2-40B4-BE49-F238E27FC236}">
                <a16:creationId xmlns:a16="http://schemas.microsoft.com/office/drawing/2014/main" id="{184F7757-4584-4C61-980F-5EF448558C72}"/>
              </a:ext>
            </a:extLst>
          </p:cNvPr>
          <p:cNvSpPr>
            <a:spLocks/>
          </p:cNvSpPr>
          <p:nvPr/>
        </p:nvSpPr>
        <p:spPr bwMode="auto">
          <a:xfrm>
            <a:off x="9017000" y="4322763"/>
            <a:ext cx="285750" cy="104775"/>
          </a:xfrm>
          <a:custGeom>
            <a:avLst/>
            <a:gdLst>
              <a:gd name="T0" fmla="*/ 0 w 322579"/>
              <a:gd name="T1" fmla="*/ 104925 h 120014"/>
              <a:gd name="T2" fmla="*/ 284096 w 322579"/>
              <a:gd name="T3" fmla="*/ 104925 h 120014"/>
              <a:gd name="T4" fmla="*/ 284096 w 322579"/>
              <a:gd name="T5" fmla="*/ 0 h 120014"/>
              <a:gd name="T6" fmla="*/ 0 w 322579"/>
              <a:gd name="T7" fmla="*/ 0 h 120014"/>
              <a:gd name="T8" fmla="*/ 0 w 322579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2579" h="120014">
                <a:moveTo>
                  <a:pt x="0" y="119866"/>
                </a:moveTo>
                <a:lnTo>
                  <a:pt x="322291" y="119866"/>
                </a:lnTo>
                <a:lnTo>
                  <a:pt x="32229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5" name="object 305">
            <a:extLst>
              <a:ext uri="{FF2B5EF4-FFF2-40B4-BE49-F238E27FC236}">
                <a16:creationId xmlns:a16="http://schemas.microsoft.com/office/drawing/2014/main" id="{B69464F7-788E-43A6-9967-FBE5EBC0494A}"/>
              </a:ext>
            </a:extLst>
          </p:cNvPr>
          <p:cNvSpPr txBox="1"/>
          <p:nvPr/>
        </p:nvSpPr>
        <p:spPr>
          <a:xfrm>
            <a:off x="7900988" y="3937000"/>
            <a:ext cx="2293937" cy="606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13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spc="13" dirty="0">
                <a:latin typeface="Arial"/>
                <a:cs typeface="Arial"/>
              </a:rPr>
              <a:t>Cytokine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Induction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With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GS-9688</a:t>
            </a:r>
            <a:endParaRPr sz="1015">
              <a:latin typeface="Arial"/>
              <a:cs typeface="Arial"/>
            </a:endParaRPr>
          </a:p>
          <a:p>
            <a:pPr marL="303696" fontAlgn="auto">
              <a:spcBef>
                <a:spcPts val="821"/>
              </a:spcBef>
              <a:spcAft>
                <a:spcPts val="0"/>
              </a:spcAft>
              <a:tabLst>
                <a:tab pos="786695" algn="l"/>
                <a:tab pos="1536408" algn="l"/>
              </a:tabLst>
              <a:defRPr/>
            </a:pPr>
            <a:r>
              <a:rPr sz="397" spc="-4" dirty="0">
                <a:latin typeface="Arial"/>
                <a:cs typeface="Arial"/>
              </a:rPr>
              <a:t>Placebo</a:t>
            </a:r>
            <a:r>
              <a:rPr sz="397" spc="-4" dirty="0">
                <a:latin typeface="Times New Roman"/>
                <a:cs typeface="Times New Roman"/>
              </a:rPr>
              <a:t>	</a:t>
            </a:r>
            <a:r>
              <a:rPr sz="397" spc="-9" dirty="0">
                <a:latin typeface="Arial"/>
                <a:cs typeface="Arial"/>
              </a:rPr>
              <a:t>GS-9688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4" dirty="0">
                <a:latin typeface="Arial"/>
                <a:cs typeface="Arial"/>
              </a:rPr>
              <a:t>1.5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9" dirty="0">
                <a:latin typeface="Arial"/>
                <a:cs typeface="Arial"/>
              </a:rPr>
              <a:t>mg</a:t>
            </a:r>
            <a:r>
              <a:rPr sz="397" dirty="0">
                <a:latin typeface="Times New Roman"/>
                <a:cs typeface="Times New Roman"/>
              </a:rPr>
              <a:t>	</a:t>
            </a:r>
            <a:r>
              <a:rPr sz="397" spc="-9" dirty="0">
                <a:latin typeface="Arial"/>
                <a:cs typeface="Arial"/>
              </a:rPr>
              <a:t>GS-9688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4" dirty="0">
                <a:latin typeface="Arial"/>
                <a:cs typeface="Arial"/>
              </a:rPr>
              <a:t>3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9" dirty="0">
                <a:latin typeface="Arial"/>
                <a:cs typeface="Arial"/>
              </a:rPr>
              <a:t>mg</a:t>
            </a:r>
            <a:endParaRPr sz="397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353">
              <a:latin typeface="Times New Roman"/>
              <a:cs typeface="Times New Roman"/>
            </a:endParaRPr>
          </a:p>
          <a:p>
            <a:pPr marL="145124" fontAlgn="auto">
              <a:spcBef>
                <a:spcPts val="212"/>
              </a:spcBef>
              <a:spcAft>
                <a:spcPts val="0"/>
              </a:spcAft>
              <a:tabLst>
                <a:tab pos="1115045" algn="l"/>
                <a:tab pos="2093370" algn="l"/>
              </a:tabLst>
              <a:defRPr/>
            </a:pPr>
            <a:r>
              <a:rPr sz="662" b="1" spc="9" dirty="0">
                <a:latin typeface="Arial"/>
                <a:cs typeface="Arial"/>
              </a:rPr>
              <a:t>IL-12p40</a:t>
            </a:r>
            <a:r>
              <a:rPr sz="662" b="1" spc="9" dirty="0">
                <a:latin typeface="Times New Roman"/>
                <a:cs typeface="Times New Roman"/>
              </a:rPr>
              <a:t>	</a:t>
            </a:r>
            <a:r>
              <a:rPr sz="662" b="1" spc="9" dirty="0">
                <a:latin typeface="Arial"/>
                <a:cs typeface="Arial"/>
              </a:rPr>
              <a:t>IL-1RA</a:t>
            </a:r>
            <a:r>
              <a:rPr sz="662" b="1" spc="9" dirty="0">
                <a:latin typeface="Times New Roman"/>
                <a:cs typeface="Times New Roman"/>
              </a:rPr>
              <a:t>	</a:t>
            </a:r>
            <a:r>
              <a:rPr sz="662" b="1" spc="9" dirty="0">
                <a:latin typeface="Arial"/>
                <a:cs typeface="Arial"/>
              </a:rPr>
              <a:t>IFNγ</a:t>
            </a:r>
            <a:endParaRPr sz="662">
              <a:latin typeface="Arial"/>
              <a:cs typeface="Arial"/>
            </a:endParaRPr>
          </a:p>
          <a:p>
            <a:pPr marL="11206" fontAlgn="auto">
              <a:spcBef>
                <a:spcPts val="463"/>
              </a:spcBef>
              <a:spcAft>
                <a:spcPts val="0"/>
              </a:spcAft>
              <a:tabLst>
                <a:tab pos="423045" algn="l"/>
                <a:tab pos="953111" algn="l"/>
                <a:tab pos="1368872" algn="l"/>
                <a:tab pos="1895576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27" name="object 327">
            <a:extLst>
              <a:ext uri="{FF2B5EF4-FFF2-40B4-BE49-F238E27FC236}">
                <a16:creationId xmlns:a16="http://schemas.microsoft.com/office/drawing/2014/main" id="{B138B9C1-CA9F-426A-B95F-D03D99F9EE7E}"/>
              </a:ext>
            </a:extLst>
          </p:cNvPr>
          <p:cNvSpPr txBox="1"/>
          <p:nvPr/>
        </p:nvSpPr>
        <p:spPr>
          <a:xfrm>
            <a:off x="7071519" y="5971203"/>
            <a:ext cx="148748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Gane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0697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328" name="object 328">
            <a:extLst>
              <a:ext uri="{FF2B5EF4-FFF2-40B4-BE49-F238E27FC236}">
                <a16:creationId xmlns:a16="http://schemas.microsoft.com/office/drawing/2014/main" id="{405C7421-6550-4330-9F5F-B2A6CF11DE7C}"/>
              </a:ext>
            </a:extLst>
          </p:cNvPr>
          <p:cNvSpPr txBox="1"/>
          <p:nvPr/>
        </p:nvSpPr>
        <p:spPr>
          <a:xfrm>
            <a:off x="7821613" y="5586413"/>
            <a:ext cx="2166937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918931" algn="l"/>
                <a:tab pos="1347019" algn="l"/>
                <a:tab pos="1855793" algn="l"/>
              </a:tabLst>
              <a:defRPr/>
            </a:pP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      </a:t>
            </a:r>
            <a:r>
              <a:rPr sz="441" spc="35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endParaRPr sz="441">
              <a:latin typeface="Arial"/>
              <a:cs typeface="Arial"/>
            </a:endParaRPr>
          </a:p>
        </p:txBody>
      </p:sp>
      <p:sp>
        <p:nvSpPr>
          <p:cNvPr id="329" name="object 329">
            <a:extLst>
              <a:ext uri="{FF2B5EF4-FFF2-40B4-BE49-F238E27FC236}">
                <a16:creationId xmlns:a16="http://schemas.microsoft.com/office/drawing/2014/main" id="{93DCF583-8BF2-47F0-BEE1-EA87D11F1061}"/>
              </a:ext>
            </a:extLst>
          </p:cNvPr>
          <p:cNvSpPr txBox="1"/>
          <p:nvPr/>
        </p:nvSpPr>
        <p:spPr>
          <a:xfrm>
            <a:off x="10115550" y="5586413"/>
            <a:ext cx="401638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endParaRPr sz="441">
              <a:latin typeface="Arial"/>
              <a:cs typeface="Arial"/>
            </a:endParaRPr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1CFD0457-85E6-4F29-8FE2-C668BC1523A7}"/>
              </a:ext>
            </a:extLst>
          </p:cNvPr>
          <p:cNvSpPr txBox="1"/>
          <p:nvPr/>
        </p:nvSpPr>
        <p:spPr>
          <a:xfrm>
            <a:off x="7718425" y="5200650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5</a:t>
            </a:r>
            <a:endParaRPr sz="397">
              <a:latin typeface="Arial"/>
              <a:cs typeface="Arial"/>
            </a:endParaRPr>
          </a:p>
        </p:txBody>
      </p:sp>
      <p:sp>
        <p:nvSpPr>
          <p:cNvPr id="307" name="object 307">
            <a:extLst>
              <a:ext uri="{FF2B5EF4-FFF2-40B4-BE49-F238E27FC236}">
                <a16:creationId xmlns:a16="http://schemas.microsoft.com/office/drawing/2014/main" id="{5C567D54-FB3F-49D3-896A-ECFB21834958}"/>
              </a:ext>
            </a:extLst>
          </p:cNvPr>
          <p:cNvSpPr txBox="1"/>
          <p:nvPr/>
        </p:nvSpPr>
        <p:spPr>
          <a:xfrm>
            <a:off x="7696200" y="490220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10</a:t>
            </a:r>
            <a:endParaRPr sz="397">
              <a:latin typeface="Arial"/>
              <a:cs typeface="Arial"/>
            </a:endParaRPr>
          </a:p>
        </p:txBody>
      </p:sp>
      <p:sp>
        <p:nvSpPr>
          <p:cNvPr id="308" name="object 308">
            <a:extLst>
              <a:ext uri="{FF2B5EF4-FFF2-40B4-BE49-F238E27FC236}">
                <a16:creationId xmlns:a16="http://schemas.microsoft.com/office/drawing/2014/main" id="{3AB9CB6D-493E-4705-99DD-2DDE6C55E784}"/>
              </a:ext>
            </a:extLst>
          </p:cNvPr>
          <p:cNvSpPr txBox="1"/>
          <p:nvPr/>
        </p:nvSpPr>
        <p:spPr>
          <a:xfrm>
            <a:off x="7696200" y="4602163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15</a:t>
            </a:r>
            <a:endParaRPr sz="397">
              <a:latin typeface="Arial"/>
              <a:cs typeface="Arial"/>
            </a:endParaRPr>
          </a:p>
        </p:txBody>
      </p:sp>
      <p:sp>
        <p:nvSpPr>
          <p:cNvPr id="309" name="object 309">
            <a:extLst>
              <a:ext uri="{FF2B5EF4-FFF2-40B4-BE49-F238E27FC236}">
                <a16:creationId xmlns:a16="http://schemas.microsoft.com/office/drawing/2014/main" id="{F28C1901-DE9E-4BED-A9C9-7B1A308AB234}"/>
              </a:ext>
            </a:extLst>
          </p:cNvPr>
          <p:cNvSpPr txBox="1"/>
          <p:nvPr/>
        </p:nvSpPr>
        <p:spPr>
          <a:xfrm>
            <a:off x="8639175" y="490220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40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0" name="object 310">
            <a:extLst>
              <a:ext uri="{FF2B5EF4-FFF2-40B4-BE49-F238E27FC236}">
                <a16:creationId xmlns:a16="http://schemas.microsoft.com/office/drawing/2014/main" id="{D3B626CF-CC37-4CD1-B117-6F8A1921E509}"/>
              </a:ext>
            </a:extLst>
          </p:cNvPr>
          <p:cNvSpPr txBox="1"/>
          <p:nvPr/>
        </p:nvSpPr>
        <p:spPr>
          <a:xfrm>
            <a:off x="8639175" y="4602163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60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1" name="object 311">
            <a:extLst>
              <a:ext uri="{FF2B5EF4-FFF2-40B4-BE49-F238E27FC236}">
                <a16:creationId xmlns:a16="http://schemas.microsoft.com/office/drawing/2014/main" id="{DDCD8991-D092-4F9C-8497-EFD9DB7C98D2}"/>
              </a:ext>
            </a:extLst>
          </p:cNvPr>
          <p:cNvSpPr txBox="1"/>
          <p:nvPr/>
        </p:nvSpPr>
        <p:spPr>
          <a:xfrm>
            <a:off x="9580563" y="4902200"/>
            <a:ext cx="66675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2" name="object 312">
            <a:extLst>
              <a:ext uri="{FF2B5EF4-FFF2-40B4-BE49-F238E27FC236}">
                <a16:creationId xmlns:a16="http://schemas.microsoft.com/office/drawing/2014/main" id="{6D93B138-E33C-4B00-91B4-2D5A7D232120}"/>
              </a:ext>
            </a:extLst>
          </p:cNvPr>
          <p:cNvSpPr txBox="1"/>
          <p:nvPr/>
        </p:nvSpPr>
        <p:spPr>
          <a:xfrm>
            <a:off x="9580563" y="4602163"/>
            <a:ext cx="66675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15</a:t>
            </a:r>
            <a:endParaRPr sz="397">
              <a:latin typeface="Arial"/>
              <a:cs typeface="Arial"/>
            </a:endParaRPr>
          </a:p>
        </p:txBody>
      </p:sp>
      <p:sp>
        <p:nvSpPr>
          <p:cNvPr id="313" name="object 313">
            <a:extLst>
              <a:ext uri="{FF2B5EF4-FFF2-40B4-BE49-F238E27FC236}">
                <a16:creationId xmlns:a16="http://schemas.microsoft.com/office/drawing/2014/main" id="{7327842C-9C57-4521-88BD-16460FC05E82}"/>
              </a:ext>
            </a:extLst>
          </p:cNvPr>
          <p:cNvSpPr txBox="1"/>
          <p:nvPr/>
        </p:nvSpPr>
        <p:spPr>
          <a:xfrm>
            <a:off x="7847013" y="4568825"/>
            <a:ext cx="666750" cy="128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2151" fontAlgn="auto">
              <a:spcBef>
                <a:spcPts val="0"/>
              </a:spcBef>
              <a:spcAft>
                <a:spcPts val="0"/>
              </a:spcAft>
              <a:tabLst>
                <a:tab pos="544075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&lt;0.01</a:t>
            </a:r>
            <a:endParaRPr sz="265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309">
              <a:latin typeface="Times New Roman"/>
              <a:cs typeface="Times New Roman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23045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27F18B3B-E0E4-46BF-B942-CBFBD8FF1629}"/>
              </a:ext>
            </a:extLst>
          </p:cNvPr>
          <p:cNvSpPr txBox="1"/>
          <p:nvPr/>
        </p:nvSpPr>
        <p:spPr>
          <a:xfrm>
            <a:off x="8788400" y="4568825"/>
            <a:ext cx="681038" cy="128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2151" fontAlgn="auto">
              <a:spcBef>
                <a:spcPts val="0"/>
              </a:spcBef>
              <a:spcAft>
                <a:spcPts val="0"/>
              </a:spcAft>
              <a:tabLst>
                <a:tab pos="537911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309">
              <a:latin typeface="Times New Roman"/>
              <a:cs typeface="Times New Roman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26406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5" name="object 315">
            <a:extLst>
              <a:ext uri="{FF2B5EF4-FFF2-40B4-BE49-F238E27FC236}">
                <a16:creationId xmlns:a16="http://schemas.microsoft.com/office/drawing/2014/main" id="{619C9A3B-8F6B-4EE7-BF8F-1A282571D560}"/>
              </a:ext>
            </a:extLst>
          </p:cNvPr>
          <p:cNvSpPr txBox="1"/>
          <p:nvPr/>
        </p:nvSpPr>
        <p:spPr>
          <a:xfrm>
            <a:off x="9744075" y="4656138"/>
            <a:ext cx="127000" cy="39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p=0.02</a:t>
            </a:r>
            <a:endParaRPr sz="265">
              <a:latin typeface="Arial"/>
              <a:cs typeface="Arial"/>
            </a:endParaRPr>
          </a:p>
        </p:txBody>
      </p:sp>
      <p:sp>
        <p:nvSpPr>
          <p:cNvPr id="316" name="object 316">
            <a:extLst>
              <a:ext uri="{FF2B5EF4-FFF2-40B4-BE49-F238E27FC236}">
                <a16:creationId xmlns:a16="http://schemas.microsoft.com/office/drawing/2014/main" id="{8B68898B-418F-407F-B182-EFAC411EF1DD}"/>
              </a:ext>
            </a:extLst>
          </p:cNvPr>
          <p:cNvSpPr txBox="1"/>
          <p:nvPr/>
        </p:nvSpPr>
        <p:spPr>
          <a:xfrm>
            <a:off x="9850438" y="4568825"/>
            <a:ext cx="134937" cy="39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7" name="object 317">
            <a:extLst>
              <a:ext uri="{FF2B5EF4-FFF2-40B4-BE49-F238E27FC236}">
                <a16:creationId xmlns:a16="http://schemas.microsoft.com/office/drawing/2014/main" id="{6C791675-72FC-4C94-B0DC-226F2737667E}"/>
              </a:ext>
            </a:extLst>
          </p:cNvPr>
          <p:cNvSpPr txBox="1"/>
          <p:nvPr/>
        </p:nvSpPr>
        <p:spPr>
          <a:xfrm>
            <a:off x="10210800" y="4479925"/>
            <a:ext cx="125413" cy="41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p=0.04</a:t>
            </a:r>
            <a:endParaRPr sz="265">
              <a:latin typeface="Arial"/>
              <a:cs typeface="Arial"/>
            </a:endParaRPr>
          </a:p>
        </p:txBody>
      </p:sp>
      <p:sp>
        <p:nvSpPr>
          <p:cNvPr id="318" name="object 318">
            <a:extLst>
              <a:ext uri="{FF2B5EF4-FFF2-40B4-BE49-F238E27FC236}">
                <a16:creationId xmlns:a16="http://schemas.microsoft.com/office/drawing/2014/main" id="{ACCF0452-1AE4-434E-8A0F-BADD99E49C79}"/>
              </a:ext>
            </a:extLst>
          </p:cNvPr>
          <p:cNvSpPr txBox="1"/>
          <p:nvPr/>
        </p:nvSpPr>
        <p:spPr>
          <a:xfrm>
            <a:off x="10155238" y="4656138"/>
            <a:ext cx="125412" cy="39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p=0.11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9" name="object 319">
            <a:extLst>
              <a:ext uri="{FF2B5EF4-FFF2-40B4-BE49-F238E27FC236}">
                <a16:creationId xmlns:a16="http://schemas.microsoft.com/office/drawing/2014/main" id="{B1BAFE3A-A56C-483B-9920-C8FEB07B45A6}"/>
              </a:ext>
            </a:extLst>
          </p:cNvPr>
          <p:cNvSpPr txBox="1"/>
          <p:nvPr/>
        </p:nvSpPr>
        <p:spPr>
          <a:xfrm>
            <a:off x="10266363" y="4568825"/>
            <a:ext cx="125412" cy="39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p=0.17</a:t>
            </a:r>
            <a:endParaRPr sz="265">
              <a:latin typeface="Arial"/>
              <a:cs typeface="Arial"/>
            </a:endParaRPr>
          </a:p>
        </p:txBody>
      </p:sp>
      <p:sp>
        <p:nvSpPr>
          <p:cNvPr id="320" name="object 320">
            <a:extLst>
              <a:ext uri="{FF2B5EF4-FFF2-40B4-BE49-F238E27FC236}">
                <a16:creationId xmlns:a16="http://schemas.microsoft.com/office/drawing/2014/main" id="{0B403F0A-0392-4A7D-81AD-46BC7E483CCB}"/>
              </a:ext>
            </a:extLst>
          </p:cNvPr>
          <p:cNvSpPr txBox="1"/>
          <p:nvPr/>
        </p:nvSpPr>
        <p:spPr>
          <a:xfrm>
            <a:off x="7950200" y="2133600"/>
            <a:ext cx="1906588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spc="18" dirty="0">
                <a:latin typeface="Arial"/>
                <a:cs typeface="Arial"/>
              </a:rPr>
              <a:t>HBsAg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8" dirty="0">
                <a:latin typeface="Arial"/>
                <a:cs typeface="Arial"/>
              </a:rPr>
              <a:t>Change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from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Baseline</a:t>
            </a:r>
            <a:endParaRPr sz="1015">
              <a:latin typeface="Arial"/>
              <a:cs typeface="Arial"/>
            </a:endParaRPr>
          </a:p>
        </p:txBody>
      </p:sp>
      <p:sp>
        <p:nvSpPr>
          <p:cNvPr id="321" name="object 321">
            <a:extLst>
              <a:ext uri="{FF2B5EF4-FFF2-40B4-BE49-F238E27FC236}">
                <a16:creationId xmlns:a16="http://schemas.microsoft.com/office/drawing/2014/main" id="{67FAA2C9-9371-4E17-AC87-02D95241E37C}"/>
              </a:ext>
            </a:extLst>
          </p:cNvPr>
          <p:cNvSpPr txBox="1"/>
          <p:nvPr/>
        </p:nvSpPr>
        <p:spPr>
          <a:xfrm>
            <a:off x="7493000" y="2378075"/>
            <a:ext cx="2809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3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endParaRPr sz="882">
              <a:latin typeface="Arial"/>
              <a:cs typeface="Arial"/>
            </a:endParaRPr>
          </a:p>
        </p:txBody>
      </p:sp>
      <p:sp>
        <p:nvSpPr>
          <p:cNvPr id="322" name="object 322">
            <a:extLst>
              <a:ext uri="{FF2B5EF4-FFF2-40B4-BE49-F238E27FC236}">
                <a16:creationId xmlns:a16="http://schemas.microsoft.com/office/drawing/2014/main" id="{0F67EA3A-F859-4083-BAD7-336C5FE87BE8}"/>
              </a:ext>
            </a:extLst>
          </p:cNvPr>
          <p:cNvSpPr txBox="1"/>
          <p:nvPr/>
        </p:nvSpPr>
        <p:spPr>
          <a:xfrm>
            <a:off x="8039100" y="2378075"/>
            <a:ext cx="20843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601788" algn="l"/>
                <a:tab pos="1168276" algn="l"/>
                <a:tab pos="1715712" algn="l"/>
              </a:tabLst>
              <a:defRPr/>
            </a:pPr>
            <a:r>
              <a:rPr sz="882" spc="9" dirty="0">
                <a:latin typeface="Arial"/>
                <a:cs typeface="Arial"/>
              </a:rPr>
              <a:t>1.5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8" dirty="0">
                <a:latin typeface="Arial"/>
                <a:cs typeface="Arial"/>
              </a:rPr>
              <a:t>PBO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Arial"/>
                <a:cs typeface="Arial"/>
              </a:rPr>
              <a:t>3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9" dirty="0">
                <a:latin typeface="Arial"/>
                <a:cs typeface="Arial"/>
              </a:rPr>
              <a:t>1.5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endParaRPr sz="882">
              <a:latin typeface="Arial"/>
              <a:cs typeface="Arial"/>
            </a:endParaRPr>
          </a:p>
        </p:txBody>
      </p:sp>
      <p:sp>
        <p:nvSpPr>
          <p:cNvPr id="323" name="object 323">
            <a:extLst>
              <a:ext uri="{FF2B5EF4-FFF2-40B4-BE49-F238E27FC236}">
                <a16:creationId xmlns:a16="http://schemas.microsoft.com/office/drawing/2014/main" id="{D9D50518-FC78-494E-AA2E-3EED477B9D55}"/>
              </a:ext>
            </a:extLst>
          </p:cNvPr>
          <p:cNvSpPr txBox="1"/>
          <p:nvPr/>
        </p:nvSpPr>
        <p:spPr>
          <a:xfrm>
            <a:off x="10334625" y="2378075"/>
            <a:ext cx="2667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PBO</a:t>
            </a:r>
            <a:endParaRPr sz="882">
              <a:latin typeface="Arial"/>
              <a:cs typeface="Arial"/>
            </a:endParaRPr>
          </a:p>
        </p:txBody>
      </p:sp>
      <p:sp>
        <p:nvSpPr>
          <p:cNvPr id="324" name="object 324">
            <a:extLst>
              <a:ext uri="{FF2B5EF4-FFF2-40B4-BE49-F238E27FC236}">
                <a16:creationId xmlns:a16="http://schemas.microsoft.com/office/drawing/2014/main" id="{0532F257-56A7-4131-8C1A-0D9058CE4682}"/>
              </a:ext>
            </a:extLst>
          </p:cNvPr>
          <p:cNvSpPr txBox="1"/>
          <p:nvPr/>
        </p:nvSpPr>
        <p:spPr>
          <a:xfrm>
            <a:off x="8005763" y="3746500"/>
            <a:ext cx="2216150" cy="1762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1660799" algn="l"/>
              </a:tabLst>
              <a:defRPr/>
            </a:pPr>
            <a:r>
              <a:rPr sz="1147" b="1" spc="13" dirty="0">
                <a:latin typeface="Calibri"/>
                <a:cs typeface="Calibri"/>
              </a:rPr>
              <a:t>Week</a:t>
            </a:r>
            <a:r>
              <a:rPr sz="1147" b="1" spc="-22" dirty="0">
                <a:latin typeface="Times New Roman"/>
                <a:cs typeface="Times New Roman"/>
              </a:rPr>
              <a:t> </a:t>
            </a:r>
            <a:r>
              <a:rPr sz="1147" b="1" spc="9" dirty="0">
                <a:latin typeface="Calibri"/>
                <a:cs typeface="Calibri"/>
              </a:rPr>
              <a:t>12</a:t>
            </a:r>
            <a:r>
              <a:rPr sz="1147" b="1" dirty="0">
                <a:latin typeface="Times New Roman"/>
                <a:cs typeface="Times New Roman"/>
              </a:rPr>
              <a:t>	</a:t>
            </a:r>
            <a:r>
              <a:rPr sz="1721" b="1" spc="19" baseline="4273" dirty="0">
                <a:latin typeface="Calibri"/>
                <a:cs typeface="Calibri"/>
              </a:rPr>
              <a:t>Week</a:t>
            </a:r>
            <a:r>
              <a:rPr sz="1721" b="1" spc="-33" baseline="4273" dirty="0">
                <a:latin typeface="Times New Roman"/>
                <a:cs typeface="Times New Roman"/>
              </a:rPr>
              <a:t> </a:t>
            </a:r>
            <a:r>
              <a:rPr sz="1721" b="1" spc="13" baseline="4273" dirty="0">
                <a:latin typeface="Calibri"/>
                <a:cs typeface="Calibri"/>
              </a:rPr>
              <a:t>24</a:t>
            </a:r>
            <a:endParaRPr sz="1721" baseline="4273">
              <a:latin typeface="Calibri"/>
              <a:cs typeface="Calibri"/>
            </a:endParaRPr>
          </a:p>
        </p:txBody>
      </p:sp>
      <p:sp>
        <p:nvSpPr>
          <p:cNvPr id="86297" name="object 325">
            <a:extLst>
              <a:ext uri="{FF2B5EF4-FFF2-40B4-BE49-F238E27FC236}">
                <a16:creationId xmlns:a16="http://schemas.microsoft.com/office/drawing/2014/main" id="{9F083CA8-8687-42F2-B9CB-E3D0E656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4524375"/>
            <a:ext cx="38401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4150" indent="-1714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/>
              <a:t>HBsAg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loss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HBeAg-­‐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patients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(one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from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each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arm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at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Weeks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24,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48)</a:t>
            </a:r>
          </a:p>
          <a:p>
            <a:pPr>
              <a:lnSpc>
                <a:spcPts val="1375"/>
              </a:lnSpc>
              <a:spcBef>
                <a:spcPts val="63"/>
              </a:spcBef>
              <a:buFont typeface="Arial" panose="020B0604020202020204" pitchFamily="34" charset="0"/>
              <a:buChar char="•"/>
            </a:pPr>
            <a:r>
              <a:rPr lang="en-US" altLang="en-US" sz="1400"/>
              <a:t>HBeAg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loss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1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patient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(Week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24)</a:t>
            </a:r>
          </a:p>
          <a:p>
            <a:pPr>
              <a:lnSpc>
                <a:spcPts val="1375"/>
              </a:lnSpc>
              <a:buFont typeface="Arial" panose="020B0604020202020204" pitchFamily="34" charset="0"/>
              <a:buChar char="•"/>
            </a:pPr>
            <a:r>
              <a:rPr lang="en-US" altLang="en-US" sz="1400"/>
              <a:t>Dose-­‐dependent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increases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serum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cytokines observed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GS-­‐9688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groups</a:t>
            </a:r>
          </a:p>
        </p:txBody>
      </p:sp>
      <p:sp>
        <p:nvSpPr>
          <p:cNvPr id="326" name="object 326">
            <a:extLst>
              <a:ext uri="{FF2B5EF4-FFF2-40B4-BE49-F238E27FC236}">
                <a16:creationId xmlns:a16="http://schemas.microsoft.com/office/drawing/2014/main" id="{C16E693E-3689-4499-B61A-14929EBA9177}"/>
              </a:ext>
            </a:extLst>
          </p:cNvPr>
          <p:cNvSpPr txBox="1"/>
          <p:nvPr/>
        </p:nvSpPr>
        <p:spPr>
          <a:xfrm>
            <a:off x="2193925" y="5654675"/>
            <a:ext cx="4564063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approach,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await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further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studies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302" name="object 302">
            <a:extLst>
              <a:ext uri="{FF2B5EF4-FFF2-40B4-BE49-F238E27FC236}">
                <a16:creationId xmlns:a16="http://schemas.microsoft.com/office/drawing/2014/main" id="{689C1555-A396-4A28-AB24-BF8B0A3CDF41}"/>
              </a:ext>
            </a:extLst>
          </p:cNvPr>
          <p:cNvGraphicFramePr>
            <a:graphicFrameLocks noGrp="1"/>
          </p:cNvGraphicFramePr>
          <p:nvPr/>
        </p:nvGraphicFramePr>
        <p:xfrm>
          <a:off x="7116763" y="3652838"/>
          <a:ext cx="838200" cy="244222"/>
        </p:xfrm>
        <a:graphic>
          <a:graphicData uri="http://schemas.openxmlformats.org/drawingml/2006/table">
            <a:tbl>
              <a:tblPr/>
              <a:tblGrid>
                <a:gridCol w="479425">
                  <a:extLst>
                    <a:ext uri="{9D8B030D-6E8A-4147-A177-3AD203B41FA5}">
                      <a16:colId xmlns:a16="http://schemas.microsoft.com/office/drawing/2014/main" val="272775146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411829410"/>
                    </a:ext>
                  </a:extLst>
                </a:gridCol>
              </a:tblGrid>
              <a:tr h="120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HBeAg−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0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80966"/>
                  </a:ext>
                </a:extLst>
              </a:tr>
              <a:tr h="120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HBeAg+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0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03800"/>
                  </a:ext>
                </a:extLst>
              </a:tr>
            </a:tbl>
          </a:graphicData>
        </a:graphic>
      </p:graphicFrame>
      <p:pic>
        <p:nvPicPr>
          <p:cNvPr id="86310" name="Picture 1">
            <a:extLst>
              <a:ext uri="{FF2B5EF4-FFF2-40B4-BE49-F238E27FC236}">
                <a16:creationId xmlns:a16="http://schemas.microsoft.com/office/drawing/2014/main" id="{34A5C7F7-F627-45EB-A095-D6E8B196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92288"/>
            <a:ext cx="53816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" name="object 56">
            <a:extLst>
              <a:ext uri="{FF2B5EF4-FFF2-40B4-BE49-F238E27FC236}">
                <a16:creationId xmlns:a16="http://schemas.microsoft.com/office/drawing/2014/main" id="{40E75278-D5F8-404A-9942-91B4C77B175A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8611692B-1E1D-4028-8D2F-1F58D1924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1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1DB684D-B61D-401F-BEFE-C1DD2769B0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5275" y="60325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ea typeface="+mn-ea"/>
                <a:cs typeface="Calibri" panose="020F0502020204030204" pitchFamily="34" charset="0"/>
              </a:rPr>
              <a:t>PD1 blockade</a:t>
            </a:r>
          </a:p>
        </p:txBody>
      </p:sp>
      <p:sp>
        <p:nvSpPr>
          <p:cNvPr id="46083" name="object 4">
            <a:extLst>
              <a:ext uri="{FF2B5EF4-FFF2-40B4-BE49-F238E27FC236}">
                <a16:creationId xmlns:a16="http://schemas.microsoft.com/office/drawing/2014/main" id="{66C570C9-4326-4539-B1F3-7E06933C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1096963"/>
            <a:ext cx="2341563" cy="11033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A8ECA0E-368A-4D94-9F24-2FA8C9984910}"/>
              </a:ext>
            </a:extLst>
          </p:cNvPr>
          <p:cNvSpPr txBox="1"/>
          <p:nvPr/>
        </p:nvSpPr>
        <p:spPr>
          <a:xfrm>
            <a:off x="8737600" y="2060575"/>
            <a:ext cx="3825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P</a:t>
            </a:r>
            <a:r>
              <a:rPr sz="1200" b="1" spc="-10" dirty="0">
                <a:latin typeface="Gill Sans MT"/>
                <a:cs typeface="Gill Sans MT"/>
              </a:rPr>
              <a:t>D</a:t>
            </a:r>
            <a:r>
              <a:rPr sz="1200" b="1" spc="-5" dirty="0">
                <a:latin typeface="Gill Sans MT"/>
                <a:cs typeface="Gill Sans MT"/>
              </a:rPr>
              <a:t>-</a:t>
            </a:r>
            <a:r>
              <a:rPr sz="1200" b="1" spc="-10" dirty="0">
                <a:latin typeface="Gill Sans MT"/>
                <a:cs typeface="Gill Sans MT"/>
              </a:rPr>
              <a:t>1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8E28F73-A4F1-42B2-B500-239E596C70E0}"/>
              </a:ext>
            </a:extLst>
          </p:cNvPr>
          <p:cNvSpPr txBox="1"/>
          <p:nvPr/>
        </p:nvSpPr>
        <p:spPr>
          <a:xfrm>
            <a:off x="8172450" y="2097088"/>
            <a:ext cx="47783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P</a:t>
            </a:r>
            <a:r>
              <a:rPr sz="1200" b="1" spc="-15" dirty="0">
                <a:latin typeface="Gill Sans MT"/>
                <a:cs typeface="Gill Sans MT"/>
              </a:rPr>
              <a:t>D</a:t>
            </a:r>
            <a:r>
              <a:rPr sz="1200" b="1" spc="-5" dirty="0">
                <a:latin typeface="Gill Sans MT"/>
                <a:cs typeface="Gill Sans MT"/>
              </a:rPr>
              <a:t>-L1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86" name="object 7">
            <a:extLst>
              <a:ext uri="{FF2B5EF4-FFF2-40B4-BE49-F238E27FC236}">
                <a16:creationId xmlns:a16="http://schemas.microsoft.com/office/drawing/2014/main" id="{DA9CD157-47E0-4D47-B5FC-6E2138961BF6}"/>
              </a:ext>
            </a:extLst>
          </p:cNvPr>
          <p:cNvSpPr>
            <a:spLocks/>
          </p:cNvSpPr>
          <p:nvPr/>
        </p:nvSpPr>
        <p:spPr bwMode="auto">
          <a:xfrm>
            <a:off x="8583613" y="1674813"/>
            <a:ext cx="160337" cy="327025"/>
          </a:xfrm>
          <a:custGeom>
            <a:avLst/>
            <a:gdLst>
              <a:gd name="T0" fmla="*/ 0 w 160654"/>
              <a:gd name="T1" fmla="*/ 0 h 327660"/>
              <a:gd name="T2" fmla="*/ 160022 w 160654"/>
              <a:gd name="T3" fmla="*/ 326391 h 3276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0654" h="327660">
                <a:moveTo>
                  <a:pt x="0" y="0"/>
                </a:moveTo>
                <a:lnTo>
                  <a:pt x="160655" y="327660"/>
                </a:lnTo>
              </a:path>
            </a:pathLst>
          </a:custGeom>
          <a:noFill/>
          <a:ln w="12192">
            <a:solidFill>
              <a:srgbClr val="FDB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object 8">
            <a:extLst>
              <a:ext uri="{FF2B5EF4-FFF2-40B4-BE49-F238E27FC236}">
                <a16:creationId xmlns:a16="http://schemas.microsoft.com/office/drawing/2014/main" id="{C6559670-3554-4807-B993-2EC16E88DF1A}"/>
              </a:ext>
            </a:extLst>
          </p:cNvPr>
          <p:cNvSpPr>
            <a:spLocks/>
          </p:cNvSpPr>
          <p:nvPr/>
        </p:nvSpPr>
        <p:spPr bwMode="auto">
          <a:xfrm>
            <a:off x="8458200" y="1709738"/>
            <a:ext cx="22225" cy="388937"/>
          </a:xfrm>
          <a:custGeom>
            <a:avLst/>
            <a:gdLst>
              <a:gd name="T0" fmla="*/ 0 w 22859"/>
              <a:gd name="T1" fmla="*/ 0 h 387985"/>
              <a:gd name="T2" fmla="*/ 21129 w 22859"/>
              <a:gd name="T3" fmla="*/ 389764 h 38798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859" h="387985">
                <a:moveTo>
                  <a:pt x="0" y="0"/>
                </a:moveTo>
                <a:lnTo>
                  <a:pt x="22352" y="387858"/>
                </a:lnTo>
              </a:path>
            </a:pathLst>
          </a:custGeom>
          <a:noFill/>
          <a:ln w="12192">
            <a:solidFill>
              <a:srgbClr val="FDB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object 9">
            <a:extLst>
              <a:ext uri="{FF2B5EF4-FFF2-40B4-BE49-F238E27FC236}">
                <a16:creationId xmlns:a16="http://schemas.microsoft.com/office/drawing/2014/main" id="{D56FA7E8-9396-4D29-9810-1D751F4E3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1066800"/>
            <a:ext cx="1539875" cy="11033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2085ECC-96DF-46B7-BF9E-515290AEB49A}"/>
              </a:ext>
            </a:extLst>
          </p:cNvPr>
          <p:cNvSpPr txBox="1"/>
          <p:nvPr/>
        </p:nvSpPr>
        <p:spPr>
          <a:xfrm>
            <a:off x="7208838" y="990600"/>
            <a:ext cx="8572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H</a:t>
            </a:r>
            <a:r>
              <a:rPr sz="1200" b="1" spc="-10" dirty="0">
                <a:latin typeface="Gill Sans MT"/>
                <a:cs typeface="Gill Sans MT"/>
              </a:rPr>
              <a:t>e</a:t>
            </a:r>
            <a:r>
              <a:rPr sz="1200" b="1" spc="-20" dirty="0">
                <a:latin typeface="Gill Sans MT"/>
                <a:cs typeface="Gill Sans MT"/>
              </a:rPr>
              <a:t>p</a:t>
            </a:r>
            <a:r>
              <a:rPr sz="1200" b="1" spc="-10" dirty="0">
                <a:latin typeface="Gill Sans MT"/>
                <a:cs typeface="Gill Sans MT"/>
              </a:rPr>
              <a:t>atocyte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90" name="object 11">
            <a:extLst>
              <a:ext uri="{FF2B5EF4-FFF2-40B4-BE49-F238E27FC236}">
                <a16:creationId xmlns:a16="http://schemas.microsoft.com/office/drawing/2014/main" id="{CE074A21-A34F-4555-94F7-49577049C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3" y="2041525"/>
            <a:ext cx="13350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Gill Sans MT" panose="020B0502020104020203" pitchFamily="34" charset="0"/>
              </a:rPr>
              <a:t>Exhausted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HBV-specific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T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cell</a:t>
            </a:r>
            <a:endParaRPr lang="en-US" altLang="en-US" sz="1200">
              <a:latin typeface="Gill Sans MT" panose="020B0502020104020203" pitchFamily="34" charset="0"/>
            </a:endParaRPr>
          </a:p>
        </p:txBody>
      </p:sp>
      <p:sp>
        <p:nvSpPr>
          <p:cNvPr id="46091" name="object 12">
            <a:extLst>
              <a:ext uri="{FF2B5EF4-FFF2-40B4-BE49-F238E27FC236}">
                <a16:creationId xmlns:a16="http://schemas.microsoft.com/office/drawing/2014/main" id="{D506E221-7FE9-432F-933B-BDA0B5A3AAB0}"/>
              </a:ext>
            </a:extLst>
          </p:cNvPr>
          <p:cNvSpPr>
            <a:spLocks/>
          </p:cNvSpPr>
          <p:nvPr/>
        </p:nvSpPr>
        <p:spPr bwMode="auto">
          <a:xfrm>
            <a:off x="8281988" y="936625"/>
            <a:ext cx="138112" cy="285750"/>
          </a:xfrm>
          <a:custGeom>
            <a:avLst/>
            <a:gdLst>
              <a:gd name="T0" fmla="*/ 136790 w 139065"/>
              <a:gd name="T1" fmla="*/ 0 h 284480"/>
              <a:gd name="T2" fmla="*/ 0 w 139065"/>
              <a:gd name="T3" fmla="*/ 287026 h 2844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9065" h="284480">
                <a:moveTo>
                  <a:pt x="138684" y="0"/>
                </a:moveTo>
                <a:lnTo>
                  <a:pt x="0" y="284480"/>
                </a:lnTo>
              </a:path>
            </a:pathLst>
          </a:custGeom>
          <a:noFill/>
          <a:ln w="12192">
            <a:solidFill>
              <a:srgbClr val="00AF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object 13">
            <a:extLst>
              <a:ext uri="{FF2B5EF4-FFF2-40B4-BE49-F238E27FC236}">
                <a16:creationId xmlns:a16="http://schemas.microsoft.com/office/drawing/2014/main" id="{AD89FA32-5A71-4C45-8E32-E9F7648F24CA}"/>
              </a:ext>
            </a:extLst>
          </p:cNvPr>
          <p:cNvSpPr>
            <a:spLocks/>
          </p:cNvSpPr>
          <p:nvPr/>
        </p:nvSpPr>
        <p:spPr bwMode="auto">
          <a:xfrm>
            <a:off x="8586788" y="1241425"/>
            <a:ext cx="79375" cy="146050"/>
          </a:xfrm>
          <a:custGeom>
            <a:avLst/>
            <a:gdLst>
              <a:gd name="T0" fmla="*/ 0 w 79375"/>
              <a:gd name="T1" fmla="*/ 145669 h 146050"/>
              <a:gd name="T2" fmla="*/ 79121 w 79375"/>
              <a:gd name="T3" fmla="*/ 0 h 146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9375" h="146050">
                <a:moveTo>
                  <a:pt x="0" y="145669"/>
                </a:moveTo>
                <a:lnTo>
                  <a:pt x="79121" y="0"/>
                </a:lnTo>
              </a:path>
            </a:pathLst>
          </a:custGeom>
          <a:noFill/>
          <a:ln w="12192">
            <a:solidFill>
              <a:srgbClr val="D0D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object 14">
            <a:extLst>
              <a:ext uri="{FF2B5EF4-FFF2-40B4-BE49-F238E27FC236}">
                <a16:creationId xmlns:a16="http://schemas.microsoft.com/office/drawing/2014/main" id="{2963F498-C632-4AE9-8B4B-6F3AA5E3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5" y="733425"/>
            <a:ext cx="1376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15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8000"/>
              </a:lnSpc>
            </a:pPr>
            <a:r>
              <a:rPr lang="en-US" altLang="en-US" sz="1200" b="1">
                <a:latin typeface="Gill Sans MT" panose="020B0502020104020203" pitchFamily="34" charset="0"/>
              </a:rPr>
              <a:t>HLA+HBV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peptide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TCR</a:t>
            </a:r>
            <a:endParaRPr lang="en-US" altLang="en-US" sz="1200">
              <a:latin typeface="Gill Sans MT" panose="020B0502020104020203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7A53AF1-A415-4671-983F-5B6D282E6F44}"/>
              </a:ext>
            </a:extLst>
          </p:cNvPr>
          <p:cNvSpPr txBox="1"/>
          <p:nvPr/>
        </p:nvSpPr>
        <p:spPr>
          <a:xfrm>
            <a:off x="7335838" y="2154238"/>
            <a:ext cx="3683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HBV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95" name="object 16">
            <a:extLst>
              <a:ext uri="{FF2B5EF4-FFF2-40B4-BE49-F238E27FC236}">
                <a16:creationId xmlns:a16="http://schemas.microsoft.com/office/drawing/2014/main" id="{F09AF921-4CC6-4551-A659-DF900B99A9D8}"/>
              </a:ext>
            </a:extLst>
          </p:cNvPr>
          <p:cNvSpPr>
            <a:spLocks/>
          </p:cNvSpPr>
          <p:nvPr/>
        </p:nvSpPr>
        <p:spPr bwMode="auto">
          <a:xfrm>
            <a:off x="7419975" y="1844675"/>
            <a:ext cx="39688" cy="279400"/>
          </a:xfrm>
          <a:custGeom>
            <a:avLst/>
            <a:gdLst>
              <a:gd name="T0" fmla="*/ 0 w 39370"/>
              <a:gd name="T1" fmla="*/ 0 h 279400"/>
              <a:gd name="T2" fmla="*/ 39621 w 39370"/>
              <a:gd name="T3" fmla="*/ 278892 h 279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9370" h="279400">
                <a:moveTo>
                  <a:pt x="0" y="0"/>
                </a:moveTo>
                <a:lnTo>
                  <a:pt x="38989" y="278892"/>
                </a:lnTo>
              </a:path>
            </a:pathLst>
          </a:custGeom>
          <a:noFill/>
          <a:ln w="121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6" name="object 17">
            <a:extLst>
              <a:ext uri="{FF2B5EF4-FFF2-40B4-BE49-F238E27FC236}">
                <a16:creationId xmlns:a16="http://schemas.microsoft.com/office/drawing/2014/main" id="{290DFBA1-FF52-4D02-A5CA-98F8ABD6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3" y="2909888"/>
            <a:ext cx="5310187" cy="26844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D984C9F-A9FC-4B62-97AE-B853C6E1D0B9}"/>
              </a:ext>
            </a:extLst>
          </p:cNvPr>
          <p:cNvSpPr txBox="1"/>
          <p:nvPr/>
        </p:nvSpPr>
        <p:spPr>
          <a:xfrm>
            <a:off x="230188" y="2401888"/>
            <a:ext cx="6024562" cy="3282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Symbol"/>
              <a:buChar char=""/>
              <a:tabLst>
                <a:tab pos="3556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ng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iv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uma</a:t>
            </a:r>
            <a:r>
              <a:rPr sz="2400" dirty="0">
                <a:latin typeface="Calibri"/>
                <a:cs typeface="Calibri"/>
              </a:rPr>
              <a:t>b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0</a:t>
            </a:r>
            <a:r>
              <a:rPr sz="2400" spc="-5" dirty="0">
                <a:latin typeface="Calibri"/>
                <a:cs typeface="Calibri"/>
              </a:rPr>
              <a:t>.</a:t>
            </a:r>
            <a:r>
              <a:rPr sz="2400" spc="-15" dirty="0">
                <a:latin typeface="Calibri"/>
                <a:cs typeface="Calibri"/>
              </a:rPr>
              <a:t>3</a:t>
            </a:r>
            <a:r>
              <a:rPr sz="2400" dirty="0">
                <a:latin typeface="Calibri"/>
                <a:cs typeface="Calibri"/>
              </a:rPr>
              <a:t>mg/</a:t>
            </a:r>
            <a:r>
              <a:rPr sz="2400" spc="-1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CHB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20</a:t>
            </a:r>
            <a:r>
              <a:rPr sz="2400" spc="-20" dirty="0">
                <a:latin typeface="Calibri"/>
                <a:cs typeface="Calibri"/>
              </a:rPr>
              <a:t>/</a:t>
            </a:r>
            <a:r>
              <a:rPr sz="2400" spc="-15" dirty="0">
                <a:latin typeface="Calibri"/>
                <a:cs typeface="Calibri"/>
              </a:rPr>
              <a:t>22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5" dirty="0">
                <a:latin typeface="Calibri"/>
                <a:cs typeface="Calibri"/>
              </a:rPr>
              <a:t>du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BsAg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fu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cti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cure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20" dirty="0">
                <a:latin typeface="Calibri"/>
                <a:cs typeface="Calibri"/>
              </a:rPr>
              <a:t>Over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sm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ll</a:t>
            </a:r>
          </a:p>
          <a:p>
            <a:pPr marL="3005455" eaLnBrk="1" fontAlgn="auto" hangingPunct="1">
              <a:lnSpc>
                <a:spcPts val="13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J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He</a:t>
            </a:r>
            <a:r>
              <a:rPr sz="1200" spc="5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to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</a:t>
            </a:r>
            <a:r>
              <a:rPr sz="1200" spc="-10" dirty="0">
                <a:latin typeface="Arial"/>
                <a:cs typeface="Arial"/>
              </a:rPr>
              <a:t>019</a:t>
            </a:r>
            <a:r>
              <a:rPr sz="1200" spc="-5" dirty="0">
                <a:latin typeface="Arial"/>
                <a:cs typeface="Arial"/>
              </a:rPr>
              <a:t>;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71</a:t>
            </a:r>
            <a:r>
              <a:rPr sz="1200" spc="-5" dirty="0">
                <a:latin typeface="Arial"/>
                <a:cs typeface="Arial"/>
              </a:rPr>
              <a:t>: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90</a:t>
            </a:r>
            <a:r>
              <a:rPr sz="1200" spc="10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–7</a:t>
            </a:r>
          </a:p>
          <a:p>
            <a:pPr marL="355600" indent="-342900" eaLnBrk="1" fontAlgn="auto" hangingPunct="1">
              <a:lnSpc>
                <a:spcPts val="2735"/>
              </a:lnSpc>
              <a:spcBef>
                <a:spcPts val="450"/>
              </a:spcBef>
              <a:spcAft>
                <a:spcPts val="0"/>
              </a:spcAft>
              <a:buClr>
                <a:srgbClr val="980000"/>
              </a:buClr>
              <a:buFont typeface="Symbol"/>
              <a:buChar char=""/>
              <a:tabLst>
                <a:tab pos="3556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limi</a:t>
            </a:r>
            <a:r>
              <a:rPr sz="2400" spc="-10" dirty="0">
                <a:latin typeface="Calibri"/>
                <a:cs typeface="Calibri"/>
              </a:rPr>
              <a:t>te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IR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AEs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be</a:t>
            </a:r>
            <a:endParaRPr sz="2400" dirty="0">
              <a:latin typeface="Calibri"/>
              <a:cs typeface="Calibri"/>
            </a:endParaRPr>
          </a:p>
          <a:p>
            <a:pPr marL="355600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spc="-5" dirty="0">
                <a:latin typeface="Calibri"/>
                <a:cs typeface="Calibri"/>
              </a:rPr>
              <a:t>pro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nge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threateni</a:t>
            </a:r>
            <a:r>
              <a:rPr sz="2400" spc="-5" dirty="0">
                <a:latin typeface="Calibri"/>
                <a:cs typeface="Calibri"/>
              </a:rPr>
              <a:t>ng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tudy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spc="-10" dirty="0">
                <a:latin typeface="Calibri"/>
                <a:cs typeface="Calibri"/>
              </a:rPr>
              <a:t>eat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doses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Ne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ap</a:t>
            </a:r>
            <a:r>
              <a:rPr sz="2400" spc="-5" dirty="0">
                <a:latin typeface="Calibri"/>
                <a:cs typeface="Calibri"/>
              </a:rPr>
              <a:t>pro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ch</a:t>
            </a:r>
            <a:r>
              <a:rPr sz="2400" spc="-15" dirty="0">
                <a:latin typeface="Calibri"/>
                <a:cs typeface="Calibri"/>
              </a:rPr>
              <a:t>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PD1</a:t>
            </a:r>
            <a:r>
              <a:rPr sz="2400" spc="-25" dirty="0">
                <a:latin typeface="Calibri"/>
                <a:cs typeface="Calibri"/>
              </a:rPr>
              <a:t>/</a:t>
            </a:r>
            <a:r>
              <a:rPr lang="en-US" sz="2400" spc="-25" dirty="0">
                <a:latin typeface="Calibri"/>
                <a:cs typeface="Calibri"/>
              </a:rPr>
              <a:t>PD</a:t>
            </a:r>
            <a:r>
              <a:rPr sz="2400" spc="-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ock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de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9DA31EB2-AAFA-4E67-B224-1300B42543AE}"/>
              </a:ext>
            </a:extLst>
          </p:cNvPr>
          <p:cNvSpPr txBox="1"/>
          <p:nvPr/>
        </p:nvSpPr>
        <p:spPr>
          <a:xfrm>
            <a:off x="88900" y="655161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53F1B0DA-62EB-4FC7-AA1A-965267F4706A}"/>
              </a:ext>
            </a:extLst>
          </p:cNvPr>
          <p:cNvSpPr txBox="1"/>
          <p:nvPr/>
        </p:nvSpPr>
        <p:spPr>
          <a:xfrm>
            <a:off x="7867650" y="3251200"/>
            <a:ext cx="5270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C00000"/>
                </a:solidFill>
                <a:latin typeface="Arial Narrow"/>
                <a:cs typeface="Arial Narrow"/>
              </a:rPr>
              <a:t>Anti</a:t>
            </a:r>
            <a:r>
              <a:rPr sz="1200" spc="-5" dirty="0">
                <a:solidFill>
                  <a:srgbClr val="C0000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C00000"/>
                </a:solidFill>
                <a:latin typeface="Arial Narrow"/>
                <a:cs typeface="Arial Narrow"/>
              </a:rPr>
              <a:t>PD1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D52007F-7D0D-4728-BD8E-6892D425E809}"/>
              </a:ext>
            </a:extLst>
          </p:cNvPr>
          <p:cNvSpPr txBox="1"/>
          <p:nvPr/>
        </p:nvSpPr>
        <p:spPr>
          <a:xfrm>
            <a:off x="8542338" y="3251200"/>
            <a:ext cx="11033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Anti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PD1+G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S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AC47785D-2516-4A18-A9A3-75D24E2C75D0}"/>
              </a:ext>
            </a:extLst>
          </p:cNvPr>
          <p:cNvSpPr txBox="1"/>
          <p:nvPr/>
        </p:nvSpPr>
        <p:spPr>
          <a:xfrm>
            <a:off x="10355263" y="3219450"/>
            <a:ext cx="5270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C00000"/>
                </a:solidFill>
                <a:latin typeface="Arial Narrow"/>
                <a:cs typeface="Arial Narrow"/>
              </a:rPr>
              <a:t>Ant</a:t>
            </a:r>
            <a:r>
              <a:rPr sz="1200" spc="5" dirty="0">
                <a:solidFill>
                  <a:srgbClr val="C00000"/>
                </a:solidFill>
                <a:latin typeface="Arial Narrow"/>
                <a:cs typeface="Arial Narrow"/>
              </a:rPr>
              <a:t>i</a:t>
            </a:r>
            <a:r>
              <a:rPr sz="1200" spc="-10" dirty="0">
                <a:solidFill>
                  <a:srgbClr val="C00000"/>
                </a:solidFill>
                <a:latin typeface="Arial Narrow"/>
                <a:cs typeface="Arial Narrow"/>
              </a:rPr>
              <a:t>-PD1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E13F4DD-8646-4BC6-9A4F-20D892FC0958}"/>
              </a:ext>
            </a:extLst>
          </p:cNvPr>
          <p:cNvSpPr txBox="1"/>
          <p:nvPr/>
        </p:nvSpPr>
        <p:spPr>
          <a:xfrm>
            <a:off x="11031538" y="3219450"/>
            <a:ext cx="11033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Ant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i</a:t>
            </a: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-PD1+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G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S</a:t>
            </a: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48701C4A-0C7F-4BB1-8EAA-B7AEF8FD5986}"/>
              </a:ext>
            </a:extLst>
          </p:cNvPr>
          <p:cNvSpPr txBox="1"/>
          <p:nvPr/>
        </p:nvSpPr>
        <p:spPr>
          <a:xfrm>
            <a:off x="10367963" y="4141788"/>
            <a:ext cx="452437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C0000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C0000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C00000"/>
                </a:solidFill>
                <a:latin typeface="Arial Narrow"/>
                <a:cs typeface="Arial Narrow"/>
              </a:rPr>
              <a:t>48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90DF7B8-2326-4653-AF9B-0263564F4279}"/>
              </a:ext>
            </a:extLst>
          </p:cNvPr>
          <p:cNvSpPr txBox="1"/>
          <p:nvPr/>
        </p:nvSpPr>
        <p:spPr>
          <a:xfrm>
            <a:off x="11049000" y="413543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0045D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0045D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0045D0"/>
                </a:solidFill>
                <a:latin typeface="Arial Narrow"/>
                <a:cs typeface="Arial Narrow"/>
              </a:rPr>
              <a:t>25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4BFF29F-B421-42E8-A66A-3CA5B3F51CA8}"/>
              </a:ext>
            </a:extLst>
          </p:cNvPr>
          <p:cNvSpPr txBox="1"/>
          <p:nvPr/>
        </p:nvSpPr>
        <p:spPr>
          <a:xfrm>
            <a:off x="8001000" y="417353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C0000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C0000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C00000"/>
                </a:solidFill>
                <a:latin typeface="Arial Narrow"/>
                <a:cs typeface="Arial Narrow"/>
              </a:rPr>
              <a:t>30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C29015B-17D0-46B9-90D7-F28CF2B9B19F}"/>
              </a:ext>
            </a:extLst>
          </p:cNvPr>
          <p:cNvSpPr txBox="1"/>
          <p:nvPr/>
        </p:nvSpPr>
        <p:spPr>
          <a:xfrm>
            <a:off x="8683625" y="416718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0045D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0045D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0045D0"/>
                </a:solidFill>
                <a:latin typeface="Arial Narrow"/>
                <a:cs typeface="Arial Narrow"/>
              </a:rPr>
              <a:t>16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46107" name="object 27">
            <a:extLst>
              <a:ext uri="{FF2B5EF4-FFF2-40B4-BE49-F238E27FC236}">
                <a16:creationId xmlns:a16="http://schemas.microsoft.com/office/drawing/2014/main" id="{C4BE43FF-934F-4124-9356-56AF7BE54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73150"/>
            <a:ext cx="5627687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980000"/>
              </a:buClr>
              <a:buFont typeface="Symbol" panose="05050102010706020507" pitchFamily="18" charset="2"/>
              <a:buChar char=""/>
            </a:pPr>
            <a:r>
              <a:rPr lang="en-US" altLang="en-US" sz="2400"/>
              <a:t>CHB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characterized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by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immune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exhaustion</a:t>
            </a:r>
          </a:p>
          <a:p>
            <a:pPr eaLnBrk="1" hangingPunct="1">
              <a:lnSpc>
                <a:spcPts val="2588"/>
              </a:lnSpc>
              <a:spcBef>
                <a:spcPts val="450"/>
              </a:spcBef>
              <a:buClr>
                <a:srgbClr val="980000"/>
              </a:buClr>
              <a:buFont typeface="Symbol" panose="05050102010706020507" pitchFamily="18" charset="2"/>
              <a:buChar char=""/>
            </a:pPr>
            <a:r>
              <a:rPr lang="en-US" altLang="en-US" sz="2400"/>
              <a:t>PDL1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blockade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should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restore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effective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intra-hepatic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HBV-specific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T-cell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responses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00" y="266813"/>
            <a:ext cx="1173480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 Tests and Concepts Part I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2B8BA1B-8CE4-4EEA-B5CF-37A91927BC44}"/>
              </a:ext>
            </a:extLst>
          </p:cNvPr>
          <p:cNvSpPr txBox="1">
            <a:spLocks/>
          </p:cNvSpPr>
          <p:nvPr/>
        </p:nvSpPr>
        <p:spPr>
          <a:xfrm>
            <a:off x="1931578" y="943921"/>
            <a:ext cx="8379643" cy="4770537"/>
          </a:xfrm>
          <a:prstGeom prst="rect">
            <a:avLst/>
          </a:prstGeom>
        </p:spPr>
        <p:txBody>
          <a:bodyPr/>
          <a:lstStyle>
            <a:lvl1pPr marL="1698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70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56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73138" indent="-16827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+HBsAg = infection</a:t>
            </a:r>
          </a:p>
          <a:p>
            <a:endParaRPr lang="en-US" sz="2400" dirty="0"/>
          </a:p>
          <a:p>
            <a:r>
              <a:rPr lang="en-US" sz="2400" dirty="0"/>
              <a:t>+Anti-</a:t>
            </a:r>
            <a:r>
              <a:rPr lang="en-US" sz="2400" dirty="0" err="1"/>
              <a:t>HBc</a:t>
            </a:r>
            <a:r>
              <a:rPr lang="en-US" sz="2400" dirty="0"/>
              <a:t> = exposure = </a:t>
            </a:r>
            <a:r>
              <a:rPr lang="en-US" sz="2400" dirty="0" err="1"/>
              <a:t>cccDNA</a:t>
            </a:r>
            <a:r>
              <a:rPr lang="en-US" sz="2400" dirty="0"/>
              <a:t> = persistence</a:t>
            </a:r>
          </a:p>
          <a:p>
            <a:pPr lvl="1"/>
            <a:r>
              <a:rPr lang="en-US" sz="2400" dirty="0"/>
              <a:t>Risk for reactivation</a:t>
            </a:r>
          </a:p>
          <a:p>
            <a:pPr lvl="1"/>
            <a:r>
              <a:rPr lang="en-US" sz="2400" dirty="0"/>
              <a:t>Do not vaccinate, boosters have no clinical use</a:t>
            </a:r>
          </a:p>
          <a:p>
            <a:pPr lvl="1"/>
            <a:r>
              <a:rPr lang="en-US" sz="2400" dirty="0"/>
              <a:t>Evaluate for Occult HBV in clinically appropriate </a:t>
            </a:r>
            <a:r>
              <a:rPr lang="en-US" sz="2400" dirty="0" err="1"/>
              <a:t>pateints</a:t>
            </a:r>
            <a:r>
              <a:rPr lang="en-US" sz="2400" dirty="0"/>
              <a:t> if anti-</a:t>
            </a:r>
            <a:r>
              <a:rPr lang="en-US" sz="2400" dirty="0" err="1"/>
              <a:t>HBc</a:t>
            </a:r>
            <a:r>
              <a:rPr lang="en-US" sz="2400" dirty="0"/>
              <a:t> only</a:t>
            </a:r>
          </a:p>
          <a:p>
            <a:pPr lvl="1"/>
            <a:endParaRPr lang="en-US" sz="2400" dirty="0"/>
          </a:p>
          <a:p>
            <a:r>
              <a:rPr lang="en-US" sz="2400" dirty="0"/>
              <a:t>+Anti-HBs = immunity, </a:t>
            </a:r>
            <a:r>
              <a:rPr lang="en-US" sz="2400" dirty="0">
                <a:highlight>
                  <a:srgbClr val="FF0000"/>
                </a:highlight>
              </a:rPr>
              <a:t>if anti-</a:t>
            </a:r>
            <a:r>
              <a:rPr lang="en-US" sz="2400" dirty="0" err="1">
                <a:highlight>
                  <a:srgbClr val="FF0000"/>
                </a:highlight>
              </a:rPr>
              <a:t>HBc</a:t>
            </a:r>
            <a:r>
              <a:rPr lang="en-US" sz="2400" dirty="0">
                <a:highlight>
                  <a:srgbClr val="FF0000"/>
                </a:highlight>
              </a:rPr>
              <a:t> is negative</a:t>
            </a:r>
          </a:p>
          <a:p>
            <a:endParaRPr lang="en-US" sz="2400" dirty="0"/>
          </a:p>
          <a:p>
            <a:r>
              <a:rPr lang="en-US" sz="2400" dirty="0"/>
              <a:t>HBV is incurable, “functional cure”: loss of HBsAg</a:t>
            </a:r>
          </a:p>
          <a:p>
            <a:r>
              <a:rPr lang="en-US" sz="2400" dirty="0"/>
              <a:t>There is no “natural immunity”</a:t>
            </a:r>
          </a:p>
        </p:txBody>
      </p:sp>
    </p:spTree>
    <p:extLst>
      <p:ext uri="{BB962C8B-B14F-4D97-AF65-F5344CB8AC3E}">
        <p14:creationId xmlns:p14="http://schemas.microsoft.com/office/powerpoint/2010/main" val="3227835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ject 2">
            <a:extLst>
              <a:ext uri="{FF2B5EF4-FFF2-40B4-BE49-F238E27FC236}">
                <a16:creationId xmlns:a16="http://schemas.microsoft.com/office/drawing/2014/main" id="{E5BE69BF-D488-44C4-8F67-762435143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2876550"/>
            <a:ext cx="2371725" cy="19113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EFAA33E-8D43-4580-BA52-E0799C68E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809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PD1/L1 blockade: new approaches at AALSD 2019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C07F971-215E-43FB-98E4-76C1CED8FDBA}"/>
              </a:ext>
            </a:extLst>
          </p:cNvPr>
          <p:cNvSpPr txBox="1"/>
          <p:nvPr/>
        </p:nvSpPr>
        <p:spPr>
          <a:xfrm>
            <a:off x="238125" y="885825"/>
            <a:ext cx="8012113" cy="376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Inh</a:t>
            </a:r>
            <a:r>
              <a:rPr sz="2800" b="1" spc="-20" dirty="0">
                <a:latin typeface="Calibri"/>
                <a:cs typeface="Calibri"/>
              </a:rPr>
              <a:t>i</a:t>
            </a:r>
            <a:r>
              <a:rPr sz="2800" b="1" spc="-10" dirty="0">
                <a:latin typeface="Calibri"/>
                <a:cs typeface="Calibri"/>
              </a:rPr>
              <a:t>biti</a:t>
            </a:r>
            <a:r>
              <a:rPr sz="2800" b="1" spc="-30" dirty="0">
                <a:latin typeface="Calibri"/>
                <a:cs typeface="Calibri"/>
              </a:rPr>
              <a:t>o</a:t>
            </a:r>
            <a:r>
              <a:rPr sz="2800" b="1" spc="-15" dirty="0">
                <a:latin typeface="Calibri"/>
                <a:cs typeface="Calibri"/>
              </a:rPr>
              <a:t>n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of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</a:t>
            </a:r>
            <a:r>
              <a:rPr sz="2800" b="1" spc="-15" dirty="0">
                <a:latin typeface="Calibri"/>
                <a:cs typeface="Calibri"/>
              </a:rPr>
              <a:t>D-L1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spc="-65" dirty="0">
                <a:latin typeface="Calibri"/>
                <a:cs typeface="Calibri"/>
              </a:rPr>
              <a:t>s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45" dirty="0">
                <a:latin typeface="Calibri"/>
                <a:cs typeface="Calibri"/>
              </a:rPr>
              <a:t>n</a:t>
            </a:r>
            <a:r>
              <a:rPr sz="2800" b="1" spc="-15" dirty="0">
                <a:latin typeface="Calibri"/>
                <a:cs typeface="Calibri"/>
              </a:rPr>
              <a:t>thesis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LNA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(A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55" dirty="0">
                <a:latin typeface="Calibri"/>
                <a:cs typeface="Calibri"/>
              </a:rPr>
              <a:t>s</a:t>
            </a:r>
            <a:r>
              <a:rPr sz="2800" b="1" spc="-10" dirty="0">
                <a:latin typeface="Calibri"/>
                <a:cs typeface="Calibri"/>
              </a:rPr>
              <a:t>t</a:t>
            </a:r>
            <a:r>
              <a:rPr sz="2800" b="1" spc="-70" dirty="0">
                <a:latin typeface="Calibri"/>
                <a:cs typeface="Calibri"/>
              </a:rPr>
              <a:t>r</a:t>
            </a:r>
            <a:r>
              <a:rPr sz="2800" b="1" spc="-15" dirty="0">
                <a:latin typeface="Calibri"/>
                <a:cs typeface="Calibri"/>
              </a:rPr>
              <a:t>act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#691)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F326320-7F9C-459D-89AD-BB89DC8D38D8}"/>
              </a:ext>
            </a:extLst>
          </p:cNvPr>
          <p:cNvSpPr txBox="1"/>
          <p:nvPr/>
        </p:nvSpPr>
        <p:spPr>
          <a:xfrm>
            <a:off x="238125" y="1427163"/>
            <a:ext cx="6757988" cy="754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400" dirty="0">
                <a:latin typeface="Calibri"/>
                <a:cs typeface="Calibri"/>
              </a:rPr>
              <a:t>Gal</a:t>
            </a:r>
            <a:r>
              <a:rPr sz="2400" spc="-15" dirty="0">
                <a:latin typeface="Calibri"/>
                <a:cs typeface="Calibri"/>
              </a:rPr>
              <a:t>NA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conjugated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LN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ASO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re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15" dirty="0">
                <a:latin typeface="Calibri"/>
                <a:cs typeface="Calibri"/>
              </a:rPr>
              <a:t>ted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agai</a:t>
            </a:r>
            <a:r>
              <a:rPr sz="2400" spc="-5" dirty="0">
                <a:latin typeface="Calibri"/>
                <a:cs typeface="Calibri"/>
              </a:rPr>
              <a:t>ns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</a:t>
            </a:r>
            <a:r>
              <a:rPr sz="2400" spc="-5" dirty="0">
                <a:latin typeface="Calibri"/>
                <a:cs typeface="Calibri"/>
              </a:rPr>
              <a:t>-L1</a:t>
            </a:r>
            <a:endParaRPr sz="2400">
              <a:latin typeface="Calibri"/>
              <a:cs typeface="Calibri"/>
            </a:endParaRPr>
          </a:p>
          <a:p>
            <a:pPr marL="195580" eaLnBrk="1" fontAlgn="auto" hangingPunct="1">
              <a:spcBef>
                <a:spcPts val="310"/>
              </a:spcBef>
              <a:spcAft>
                <a:spcPts val="0"/>
              </a:spcAft>
              <a:tabLst>
                <a:tab pos="537845" algn="l"/>
              </a:tabLst>
              <a:defRPr/>
            </a:pPr>
            <a:r>
              <a:rPr sz="2400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Calibri"/>
                <a:cs typeface="Calibri"/>
              </a:rPr>
              <a:t>Mice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re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eived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weekly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subcu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mg</a:t>
            </a:r>
            <a:r>
              <a:rPr sz="2400" spc="-1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kg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FD13676-33A8-4C79-AA83-BD4BB8B8156C}"/>
              </a:ext>
            </a:extLst>
          </p:cNvPr>
          <p:cNvSpPr txBox="1"/>
          <p:nvPr/>
        </p:nvSpPr>
        <p:spPr>
          <a:xfrm>
            <a:off x="508000" y="2197100"/>
            <a:ext cx="6164263" cy="14017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50%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reduction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PD-L1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maintained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for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8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weeks</a:t>
            </a:r>
          </a:p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40-fold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increase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liver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specific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IFN-γ cells</a:t>
            </a:r>
          </a:p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2.4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log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reduction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HBsAg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which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was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sustained</a:t>
            </a:r>
          </a:p>
          <a:p>
            <a:pPr eaLnBrk="1" hangingPunct="1">
              <a:spcBef>
                <a:spcPts val="650"/>
              </a:spcBef>
            </a:pPr>
            <a:r>
              <a:rPr lang="en-US" altLang="en-US" sz="1600"/>
              <a:t>Luangsay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et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al.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#691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55FDB81-5DBD-4296-BDF2-65C6B95FBA1F}"/>
              </a:ext>
            </a:extLst>
          </p:cNvPr>
          <p:cNvSpPr txBox="1"/>
          <p:nvPr/>
        </p:nvSpPr>
        <p:spPr>
          <a:xfrm>
            <a:off x="263525" y="4800600"/>
            <a:ext cx="10839450" cy="1563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3229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Inacti</a:t>
            </a:r>
            <a:r>
              <a:rPr sz="2800" b="1" spc="-60" dirty="0">
                <a:latin typeface="Calibri"/>
                <a:cs typeface="Calibri"/>
              </a:rPr>
              <a:t>v</a:t>
            </a:r>
            <a:r>
              <a:rPr sz="2800" b="1" spc="-40" dirty="0">
                <a:latin typeface="Calibri"/>
                <a:cs typeface="Calibri"/>
              </a:rPr>
              <a:t>a</a:t>
            </a:r>
            <a:r>
              <a:rPr sz="2800" b="1" spc="-15" dirty="0">
                <a:latin typeface="Calibri"/>
                <a:cs typeface="Calibri"/>
              </a:rPr>
              <a:t>tion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of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</a:t>
            </a:r>
            <a:r>
              <a:rPr sz="2800" b="1" spc="-10" dirty="0">
                <a:latin typeface="Calibri"/>
                <a:cs typeface="Calibri"/>
              </a:rPr>
              <a:t>D</a:t>
            </a:r>
            <a:r>
              <a:rPr sz="2800" b="1" spc="-15" dirty="0">
                <a:latin typeface="Calibri"/>
                <a:cs typeface="Calibri"/>
              </a:rPr>
              <a:t>-L1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small</a:t>
            </a:r>
            <a:r>
              <a:rPr sz="2800" b="1" spc="-8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m</a:t>
            </a:r>
            <a:r>
              <a:rPr sz="2800" b="1" spc="-15" dirty="0">
                <a:latin typeface="Calibri"/>
                <a:cs typeface="Calibri"/>
              </a:rPr>
              <a:t>ol</a:t>
            </a:r>
            <a:r>
              <a:rPr sz="2800" b="1" spc="-30" dirty="0">
                <a:latin typeface="Calibri"/>
                <a:cs typeface="Calibri"/>
              </a:rPr>
              <a:t>e</a:t>
            </a:r>
            <a:r>
              <a:rPr sz="2800" b="1" spc="-20" dirty="0">
                <a:latin typeface="Calibri"/>
                <a:cs typeface="Calibri"/>
              </a:rPr>
              <a:t>cul</a:t>
            </a:r>
            <a:r>
              <a:rPr sz="2800" b="1" spc="-15" dirty="0">
                <a:latin typeface="Calibri"/>
                <a:cs typeface="Calibri"/>
              </a:rPr>
              <a:t>e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inh</a:t>
            </a:r>
            <a:r>
              <a:rPr sz="2800" b="1" spc="-25" dirty="0">
                <a:latin typeface="Calibri"/>
                <a:cs typeface="Calibri"/>
              </a:rPr>
              <a:t>i</a:t>
            </a:r>
            <a:r>
              <a:rPr sz="2800" b="1" spc="-15" dirty="0">
                <a:latin typeface="Calibri"/>
                <a:cs typeface="Calibri"/>
              </a:rPr>
              <a:t>bi</a:t>
            </a:r>
            <a:r>
              <a:rPr sz="2800" b="1" spc="-40" dirty="0">
                <a:latin typeface="Calibri"/>
                <a:cs typeface="Calibri"/>
              </a:rPr>
              <a:t>t</a:t>
            </a:r>
            <a:r>
              <a:rPr sz="2800" b="1" spc="-15" dirty="0">
                <a:latin typeface="Calibri"/>
                <a:cs typeface="Calibri"/>
              </a:rPr>
              <a:t>o</a:t>
            </a:r>
            <a:r>
              <a:rPr sz="2800" b="1" spc="-50" dirty="0">
                <a:latin typeface="Calibri"/>
                <a:cs typeface="Calibri"/>
              </a:rPr>
              <a:t>r</a:t>
            </a:r>
            <a:r>
              <a:rPr sz="2800" b="1" spc="-15" dirty="0"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  <a:p>
            <a:pPr marL="194945" eaLnBrk="1" fontAlgn="auto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tabLst>
                <a:tab pos="537845" algn="l"/>
              </a:tabLs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Calibri"/>
                <a:cs typeface="Calibri"/>
              </a:rPr>
              <a:t>Se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sma</a:t>
            </a:r>
            <a:r>
              <a:rPr sz="2400" dirty="0">
                <a:latin typeface="Calibri"/>
                <a:cs typeface="Calibri"/>
              </a:rPr>
              <a:t>ll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mol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merise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spc="-2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-L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na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15" dirty="0">
                <a:latin typeface="Calibri"/>
                <a:cs typeface="Calibri"/>
              </a:rPr>
              <a:t>vate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ptor</a:t>
            </a:r>
            <a:endParaRPr sz="2400">
              <a:latin typeface="Calibri"/>
              <a:cs typeface="Calibri"/>
            </a:endParaRPr>
          </a:p>
          <a:p>
            <a:pPr marL="59436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dirty="0">
                <a:solidFill>
                  <a:srgbClr val="EA8F8F"/>
                </a:solidFill>
                <a:latin typeface="Wingdings 3"/>
                <a:cs typeface="Wingdings 3"/>
              </a:rPr>
              <a:t></a:t>
            </a:r>
            <a:r>
              <a:rPr sz="2400" spc="-40" dirty="0">
                <a:solidFill>
                  <a:srgbClr val="EA8F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shor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25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prov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saf</a:t>
            </a:r>
            <a:r>
              <a:rPr sz="2400" spc="-10" dirty="0">
                <a:latin typeface="Calibri"/>
                <a:cs typeface="Calibri"/>
              </a:rPr>
              <a:t>ety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AEs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deve</a:t>
            </a:r>
            <a:r>
              <a:rPr sz="2400" spc="-5" dirty="0">
                <a:latin typeface="Calibri"/>
                <a:cs typeface="Calibri"/>
              </a:rPr>
              <a:t>lop</a:t>
            </a:r>
            <a:endParaRPr sz="2400">
              <a:latin typeface="Calibri"/>
              <a:cs typeface="Calibri"/>
            </a:endParaRPr>
          </a:p>
          <a:p>
            <a:pPr eaLnBrk="1" fontAlgn="auto" hangingPunct="1">
              <a:spcBef>
                <a:spcPts val="13"/>
              </a:spcBef>
              <a:spcAft>
                <a:spcPts val="0"/>
              </a:spcAft>
              <a:defRPr/>
            </a:pPr>
            <a:endParaRPr sz="2000">
              <a:latin typeface="Times New Roman"/>
              <a:cs typeface="Times New Roman"/>
            </a:endParaRPr>
          </a:p>
          <a:p>
            <a:pPr marL="58153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latin typeface="Calibri"/>
                <a:cs typeface="Calibri"/>
              </a:rPr>
              <a:t>Ga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esa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10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u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spc="-5" dirty="0">
                <a:latin typeface="Calibri"/>
                <a:cs typeface="Calibri"/>
              </a:rPr>
              <a:t>Sc</a:t>
            </a:r>
            <a:r>
              <a:rPr sz="1400" dirty="0">
                <a:latin typeface="Calibri"/>
                <a:cs typeface="Calibri"/>
              </a:rPr>
              <a:t>ie</a:t>
            </a:r>
            <a:r>
              <a:rPr sz="1400" spc="-2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ti</a:t>
            </a:r>
            <a:r>
              <a:rPr sz="1400" spc="-5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ic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spc="-5" dirty="0">
                <a:latin typeface="Calibri"/>
                <a:cs typeface="Calibri"/>
              </a:rPr>
              <a:t>orts)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2019</a:t>
            </a:r>
            <a:r>
              <a:rPr sz="1400" dirty="0">
                <a:latin typeface="Calibri"/>
                <a:cs typeface="Calibri"/>
              </a:rPr>
              <a:t>;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9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sz="1400" spc="-10" dirty="0">
                <a:latin typeface="Calibri"/>
                <a:cs typeface="Calibri"/>
              </a:rPr>
              <a:t>12392</a:t>
            </a:r>
            <a:r>
              <a:rPr sz="1400" dirty="0"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136" name="object 9">
            <a:extLst>
              <a:ext uri="{FF2B5EF4-FFF2-40B4-BE49-F238E27FC236}">
                <a16:creationId xmlns:a16="http://schemas.microsoft.com/office/drawing/2014/main" id="{54B9FBA5-C85F-4C00-8632-733013DB1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1323975"/>
            <a:ext cx="3300412" cy="19653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3F4AA6D-D0EF-413B-9B1E-A5F6A998E1BA}"/>
              </a:ext>
            </a:extLst>
          </p:cNvPr>
          <p:cNvSpPr txBox="1"/>
          <p:nvPr/>
        </p:nvSpPr>
        <p:spPr>
          <a:xfrm>
            <a:off x="10242550" y="1243013"/>
            <a:ext cx="1374775" cy="679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70" eaLnBrk="1" fontAlgn="auto" hangingPunct="1">
              <a:lnSpc>
                <a:spcPts val="165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spc="-5" dirty="0">
                <a:latin typeface="Calibri"/>
                <a:cs typeface="Calibri"/>
              </a:rPr>
              <a:t>Con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rol</a:t>
            </a:r>
            <a:endParaRPr sz="1400">
              <a:latin typeface="Calibri"/>
              <a:cs typeface="Calibri"/>
            </a:endParaRPr>
          </a:p>
          <a:p>
            <a:pPr marL="21590" indent="-9525" eaLnBrk="1" fontAlgn="auto" hangingPunct="1">
              <a:lnSpc>
                <a:spcPts val="165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An</a:t>
            </a:r>
            <a:r>
              <a:rPr sz="1400" b="1" spc="5" dirty="0">
                <a:solidFill>
                  <a:srgbClr val="FF7F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i-</a:t>
            </a:r>
            <a:r>
              <a:rPr sz="1400" b="1" spc="-5" dirty="0">
                <a:solidFill>
                  <a:srgbClr val="FF7F00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D-</a:t>
            </a:r>
            <a:r>
              <a:rPr sz="1400" b="1" spc="-10" dirty="0">
                <a:solidFill>
                  <a:srgbClr val="FF7F00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1</a:t>
            </a:r>
            <a:r>
              <a:rPr sz="1400" b="1" spc="-55" dirty="0">
                <a:solidFill>
                  <a:srgbClr val="FF7F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7F00"/>
                </a:solidFill>
                <a:latin typeface="Calibri"/>
                <a:cs typeface="Calibri"/>
              </a:rPr>
              <a:t>mAb</a:t>
            </a:r>
            <a:endParaRPr sz="1400">
              <a:latin typeface="Calibri"/>
              <a:cs typeface="Calibri"/>
            </a:endParaRPr>
          </a:p>
          <a:p>
            <a:pPr marL="21590" eaLnBrk="1" fontAlgn="auto" hangingPunct="1">
              <a:spcBef>
                <a:spcPts val="439"/>
              </a:spcBef>
              <a:spcAft>
                <a:spcPts val="0"/>
              </a:spcAft>
              <a:defRPr/>
            </a:pP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GalNAc</a:t>
            </a:r>
            <a:r>
              <a:rPr sz="14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D-</a:t>
            </a:r>
            <a:r>
              <a:rPr sz="1400" b="1" spc="-10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sz="14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z="1400" b="1" spc="-1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138" name="object 11">
            <a:extLst>
              <a:ext uri="{FF2B5EF4-FFF2-40B4-BE49-F238E27FC236}">
                <a16:creationId xmlns:a16="http://schemas.microsoft.com/office/drawing/2014/main" id="{C0FB366C-1D75-42FA-981D-AD4BD1C19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475" y="1290638"/>
            <a:ext cx="219075" cy="56038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29929C6-F39F-4DF5-A23C-CA773F83901E}"/>
              </a:ext>
            </a:extLst>
          </p:cNvPr>
          <p:cNvSpPr txBox="1"/>
          <p:nvPr/>
        </p:nvSpPr>
        <p:spPr>
          <a:xfrm>
            <a:off x="152400" y="65532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C53E3C4-41D7-4EE7-B434-7E52CFB0962B}"/>
              </a:ext>
            </a:extLst>
          </p:cNvPr>
          <p:cNvSpPr txBox="1"/>
          <p:nvPr/>
        </p:nvSpPr>
        <p:spPr>
          <a:xfrm>
            <a:off x="2560638" y="168275"/>
            <a:ext cx="7196137" cy="5857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400" spc="-5" dirty="0">
                <a:latin typeface="Calibri"/>
                <a:cs typeface="Calibri"/>
              </a:rPr>
              <a:t>HB</a:t>
            </a:r>
            <a:r>
              <a:rPr sz="4400" dirty="0">
                <a:latin typeface="Calibri"/>
                <a:cs typeface="Calibri"/>
              </a:rPr>
              <a:t>V</a:t>
            </a:r>
            <a:r>
              <a:rPr sz="4400" spc="-105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C</a:t>
            </a:r>
            <a:r>
              <a:rPr sz="4400" spc="-15" dirty="0">
                <a:latin typeface="Calibri"/>
                <a:cs typeface="Calibri"/>
              </a:rPr>
              <a:t>U</a:t>
            </a:r>
            <a:r>
              <a:rPr sz="4400" dirty="0">
                <a:latin typeface="Calibri"/>
                <a:cs typeface="Calibri"/>
              </a:rPr>
              <a:t>RE</a:t>
            </a:r>
            <a:r>
              <a:rPr sz="4400" spc="-110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Comb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5" dirty="0">
                <a:latin typeface="Calibri"/>
                <a:cs typeface="Calibri"/>
              </a:rPr>
              <a:t>nat</a:t>
            </a:r>
            <a:r>
              <a:rPr sz="4400" spc="5" dirty="0">
                <a:latin typeface="Calibri"/>
                <a:cs typeface="Calibri"/>
              </a:rPr>
              <a:t>i</a:t>
            </a:r>
            <a:r>
              <a:rPr sz="4400" spc="-5" dirty="0">
                <a:latin typeface="Calibri"/>
                <a:cs typeface="Calibri"/>
              </a:rPr>
              <a:t>o</a:t>
            </a:r>
            <a:r>
              <a:rPr sz="4400" dirty="0">
                <a:latin typeface="Calibri"/>
                <a:cs typeface="Calibri"/>
              </a:rPr>
              <a:t>n</a:t>
            </a:r>
            <a:r>
              <a:rPr sz="4400" spc="-105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Stud</a:t>
            </a:r>
            <a:r>
              <a:rPr sz="4400" spc="5" dirty="0">
                <a:latin typeface="Calibri"/>
                <a:cs typeface="Calibri"/>
              </a:rPr>
              <a:t>i</a:t>
            </a:r>
            <a:r>
              <a:rPr sz="4400" dirty="0">
                <a:latin typeface="Calibri"/>
                <a:cs typeface="Calibri"/>
              </a:rPr>
              <a:t>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0179" name="object 3">
            <a:extLst>
              <a:ext uri="{FF2B5EF4-FFF2-40B4-BE49-F238E27FC236}">
                <a16:creationId xmlns:a16="http://schemas.microsoft.com/office/drawing/2014/main" id="{C8744D33-AE80-4C22-97E7-63BCC31535B3}"/>
              </a:ext>
            </a:extLst>
          </p:cNvPr>
          <p:cNvSpPr>
            <a:spLocks/>
          </p:cNvSpPr>
          <p:nvPr/>
        </p:nvSpPr>
        <p:spPr bwMode="auto">
          <a:xfrm>
            <a:off x="922338" y="844550"/>
            <a:ext cx="2921000" cy="858838"/>
          </a:xfrm>
          <a:custGeom>
            <a:avLst/>
            <a:gdLst>
              <a:gd name="T0" fmla="*/ 2777044 w 2921635"/>
              <a:gd name="T1" fmla="*/ 0 h 859789"/>
              <a:gd name="T2" fmla="*/ 129200 w 2921635"/>
              <a:gd name="T3" fmla="*/ 673 h 859789"/>
              <a:gd name="T4" fmla="*/ 87916 w 2921635"/>
              <a:gd name="T5" fmla="*/ 11039 h 859789"/>
              <a:gd name="T6" fmla="*/ 52394 w 2921635"/>
              <a:gd name="T7" fmla="*/ 32404 h 859789"/>
              <a:gd name="T8" fmla="*/ 24593 w 2921635"/>
              <a:gd name="T9" fmla="*/ 62814 h 859789"/>
              <a:gd name="T10" fmla="*/ 6475 w 2921635"/>
              <a:gd name="T11" fmla="*/ 100312 h 859789"/>
              <a:gd name="T12" fmla="*/ 0 w 2921635"/>
              <a:gd name="T13" fmla="*/ 142940 h 859789"/>
              <a:gd name="T14" fmla="*/ 675 w 2921635"/>
              <a:gd name="T15" fmla="*/ 728665 h 859789"/>
              <a:gd name="T16" fmla="*/ 11059 w 2921635"/>
              <a:gd name="T17" fmla="*/ 769877 h 859789"/>
              <a:gd name="T18" fmla="*/ 32463 w 2921635"/>
              <a:gd name="T19" fmla="*/ 805335 h 859789"/>
              <a:gd name="T20" fmla="*/ 62926 w 2921635"/>
              <a:gd name="T21" fmla="*/ 833086 h 859789"/>
              <a:gd name="T22" fmla="*/ 100491 w 2921635"/>
              <a:gd name="T23" fmla="*/ 851171 h 859789"/>
              <a:gd name="T24" fmla="*/ 143195 w 2921635"/>
              <a:gd name="T25" fmla="*/ 857635 h 859789"/>
              <a:gd name="T26" fmla="*/ 2791037 w 2921635"/>
              <a:gd name="T27" fmla="*/ 856961 h 859789"/>
              <a:gd name="T28" fmla="*/ 2832321 w 2921635"/>
              <a:gd name="T29" fmla="*/ 846597 h 859789"/>
              <a:gd name="T30" fmla="*/ 2867844 w 2921635"/>
              <a:gd name="T31" fmla="*/ 825230 h 859789"/>
              <a:gd name="T32" fmla="*/ 2895645 w 2921635"/>
              <a:gd name="T33" fmla="*/ 794820 h 859789"/>
              <a:gd name="T34" fmla="*/ 2913763 w 2921635"/>
              <a:gd name="T35" fmla="*/ 757322 h 859789"/>
              <a:gd name="T36" fmla="*/ 2920238 w 2921635"/>
              <a:gd name="T37" fmla="*/ 714697 h 859789"/>
              <a:gd name="T38" fmla="*/ 2919562 w 2921635"/>
              <a:gd name="T39" fmla="*/ 128970 h 859789"/>
              <a:gd name="T40" fmla="*/ 2909179 w 2921635"/>
              <a:gd name="T41" fmla="*/ 87760 h 859789"/>
              <a:gd name="T42" fmla="*/ 2887775 w 2921635"/>
              <a:gd name="T43" fmla="*/ 52300 h 859789"/>
              <a:gd name="T44" fmla="*/ 2857311 w 2921635"/>
              <a:gd name="T45" fmla="*/ 24549 h 859789"/>
              <a:gd name="T46" fmla="*/ 2819747 w 2921635"/>
              <a:gd name="T47" fmla="*/ 6463 h 859789"/>
              <a:gd name="T48" fmla="*/ 2777044 w 2921635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5" h="859789">
                <a:moveTo>
                  <a:pt x="2778252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80"/>
                </a:lnTo>
                <a:lnTo>
                  <a:pt x="11063" y="771582"/>
                </a:lnTo>
                <a:lnTo>
                  <a:pt x="32477" y="807120"/>
                </a:lnTo>
                <a:lnTo>
                  <a:pt x="62954" y="834932"/>
                </a:lnTo>
                <a:lnTo>
                  <a:pt x="100535" y="853058"/>
                </a:lnTo>
                <a:lnTo>
                  <a:pt x="143257" y="859536"/>
                </a:lnTo>
                <a:lnTo>
                  <a:pt x="2792251" y="858860"/>
                </a:lnTo>
                <a:lnTo>
                  <a:pt x="2833553" y="848472"/>
                </a:lnTo>
                <a:lnTo>
                  <a:pt x="2869091" y="827059"/>
                </a:lnTo>
                <a:lnTo>
                  <a:pt x="2896904" y="796581"/>
                </a:lnTo>
                <a:lnTo>
                  <a:pt x="2915030" y="759001"/>
                </a:lnTo>
                <a:lnTo>
                  <a:pt x="2921508" y="716280"/>
                </a:lnTo>
                <a:lnTo>
                  <a:pt x="2920832" y="129256"/>
                </a:lnTo>
                <a:lnTo>
                  <a:pt x="2910444" y="87954"/>
                </a:lnTo>
                <a:lnTo>
                  <a:pt x="2889031" y="52416"/>
                </a:lnTo>
                <a:lnTo>
                  <a:pt x="2858553" y="24603"/>
                </a:lnTo>
                <a:lnTo>
                  <a:pt x="2820973" y="6477"/>
                </a:lnTo>
                <a:lnTo>
                  <a:pt x="2778252" y="0"/>
                </a:ln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0" name="object 4">
            <a:extLst>
              <a:ext uri="{FF2B5EF4-FFF2-40B4-BE49-F238E27FC236}">
                <a16:creationId xmlns:a16="http://schemas.microsoft.com/office/drawing/2014/main" id="{73A8CCA9-BAF1-4433-9B6D-EED038A963DA}"/>
              </a:ext>
            </a:extLst>
          </p:cNvPr>
          <p:cNvSpPr>
            <a:spLocks/>
          </p:cNvSpPr>
          <p:nvPr/>
        </p:nvSpPr>
        <p:spPr bwMode="auto">
          <a:xfrm>
            <a:off x="922338" y="844550"/>
            <a:ext cx="2921000" cy="858838"/>
          </a:xfrm>
          <a:custGeom>
            <a:avLst/>
            <a:gdLst>
              <a:gd name="T0" fmla="*/ 0 w 2921635"/>
              <a:gd name="T1" fmla="*/ 142940 h 859789"/>
              <a:gd name="T2" fmla="*/ 6475 w 2921635"/>
              <a:gd name="T3" fmla="*/ 100312 h 859789"/>
              <a:gd name="T4" fmla="*/ 24593 w 2921635"/>
              <a:gd name="T5" fmla="*/ 62814 h 859789"/>
              <a:gd name="T6" fmla="*/ 52394 w 2921635"/>
              <a:gd name="T7" fmla="*/ 32404 h 859789"/>
              <a:gd name="T8" fmla="*/ 87916 w 2921635"/>
              <a:gd name="T9" fmla="*/ 11039 h 859789"/>
              <a:gd name="T10" fmla="*/ 129200 w 2921635"/>
              <a:gd name="T11" fmla="*/ 673 h 859789"/>
              <a:gd name="T12" fmla="*/ 2777044 w 2921635"/>
              <a:gd name="T13" fmla="*/ 0 h 859789"/>
              <a:gd name="T14" fmla="*/ 2791728 w 2921635"/>
              <a:gd name="T15" fmla="*/ 741 h 859789"/>
              <a:gd name="T16" fmla="*/ 2832936 w 2921635"/>
              <a:gd name="T17" fmla="*/ 11296 h 859789"/>
              <a:gd name="T18" fmla="*/ 2868351 w 2921635"/>
              <a:gd name="T19" fmla="*/ 32823 h 859789"/>
              <a:gd name="T20" fmla="*/ 2896013 w 2921635"/>
              <a:gd name="T21" fmla="*/ 63360 h 859789"/>
              <a:gd name="T22" fmla="*/ 2913962 w 2921635"/>
              <a:gd name="T23" fmla="*/ 100954 h 859789"/>
              <a:gd name="T24" fmla="*/ 2920238 w 2921635"/>
              <a:gd name="T25" fmla="*/ 714697 h 859789"/>
              <a:gd name="T26" fmla="*/ 2919494 w 2921635"/>
              <a:gd name="T27" fmla="*/ 729353 h 859789"/>
              <a:gd name="T28" fmla="*/ 2908920 w 2921635"/>
              <a:gd name="T29" fmla="*/ 770489 h 859789"/>
              <a:gd name="T30" fmla="*/ 2887356 w 2921635"/>
              <a:gd name="T31" fmla="*/ 805842 h 859789"/>
              <a:gd name="T32" fmla="*/ 2856765 w 2921635"/>
              <a:gd name="T33" fmla="*/ 833454 h 859789"/>
              <a:gd name="T34" fmla="*/ 2819103 w 2921635"/>
              <a:gd name="T35" fmla="*/ 851370 h 859789"/>
              <a:gd name="T36" fmla="*/ 143195 w 2921635"/>
              <a:gd name="T37" fmla="*/ 857635 h 859789"/>
              <a:gd name="T38" fmla="*/ 128510 w 2921635"/>
              <a:gd name="T39" fmla="*/ 856893 h 859789"/>
              <a:gd name="T40" fmla="*/ 87302 w 2921635"/>
              <a:gd name="T41" fmla="*/ 846338 h 859789"/>
              <a:gd name="T42" fmla="*/ 51887 w 2921635"/>
              <a:gd name="T43" fmla="*/ 824814 h 859789"/>
              <a:gd name="T44" fmla="*/ 24225 w 2921635"/>
              <a:gd name="T45" fmla="*/ 794275 h 859789"/>
              <a:gd name="T46" fmla="*/ 6276 w 2921635"/>
              <a:gd name="T47" fmla="*/ 756681 h 859789"/>
              <a:gd name="T48" fmla="*/ 0 w 2921635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5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8252" y="0"/>
                </a:lnTo>
                <a:lnTo>
                  <a:pt x="2792942" y="743"/>
                </a:lnTo>
                <a:lnTo>
                  <a:pt x="2834168" y="11322"/>
                </a:lnTo>
                <a:lnTo>
                  <a:pt x="2869599" y="32895"/>
                </a:lnTo>
                <a:lnTo>
                  <a:pt x="2897273" y="63500"/>
                </a:lnTo>
                <a:lnTo>
                  <a:pt x="2915229" y="101178"/>
                </a:lnTo>
                <a:lnTo>
                  <a:pt x="2921508" y="716280"/>
                </a:lnTo>
                <a:lnTo>
                  <a:pt x="2920764" y="730970"/>
                </a:lnTo>
                <a:lnTo>
                  <a:pt x="2910185" y="772196"/>
                </a:lnTo>
                <a:lnTo>
                  <a:pt x="2888612" y="807627"/>
                </a:lnTo>
                <a:lnTo>
                  <a:pt x="2858007" y="835301"/>
                </a:lnTo>
                <a:lnTo>
                  <a:pt x="2820329" y="853257"/>
                </a:lnTo>
                <a:lnTo>
                  <a:pt x="143257" y="859536"/>
                </a:lnTo>
                <a:lnTo>
                  <a:pt x="128566" y="858792"/>
                </a:lnTo>
                <a:lnTo>
                  <a:pt x="87340" y="848213"/>
                </a:lnTo>
                <a:lnTo>
                  <a:pt x="51909" y="826641"/>
                </a:lnTo>
                <a:lnTo>
                  <a:pt x="24235" y="796035"/>
                </a:lnTo>
                <a:lnTo>
                  <a:pt x="6278" y="758358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1" name="object 5">
            <a:extLst>
              <a:ext uri="{FF2B5EF4-FFF2-40B4-BE49-F238E27FC236}">
                <a16:creationId xmlns:a16="http://schemas.microsoft.com/office/drawing/2014/main" id="{1ECB9495-0736-4D00-9285-EA5FA2A37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733425"/>
            <a:ext cx="2486025" cy="787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2" name="object 6">
            <a:extLst>
              <a:ext uri="{FF2B5EF4-FFF2-40B4-BE49-F238E27FC236}">
                <a16:creationId xmlns:a16="http://schemas.microsoft.com/office/drawing/2014/main" id="{A406B799-7EFB-4908-9CBB-2ADE92F1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5" y="1117600"/>
            <a:ext cx="2065338" cy="787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3" name="object 7">
            <a:extLst>
              <a:ext uri="{FF2B5EF4-FFF2-40B4-BE49-F238E27FC236}">
                <a16:creationId xmlns:a16="http://schemas.microsoft.com/office/drawing/2014/main" id="{F3D5CCBF-7539-48DE-BF91-840D363F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5" y="893763"/>
            <a:ext cx="194151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69863" indent="-158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Replication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inhibition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84" name="object 8">
            <a:extLst>
              <a:ext uri="{FF2B5EF4-FFF2-40B4-BE49-F238E27FC236}">
                <a16:creationId xmlns:a16="http://schemas.microsoft.com/office/drawing/2014/main" id="{9FB9E69B-FB66-430A-9207-07D3A388CA48}"/>
              </a:ext>
            </a:extLst>
          </p:cNvPr>
          <p:cNvSpPr>
            <a:spLocks/>
          </p:cNvSpPr>
          <p:nvPr/>
        </p:nvSpPr>
        <p:spPr bwMode="auto">
          <a:xfrm>
            <a:off x="4632325" y="844550"/>
            <a:ext cx="2922588" cy="858838"/>
          </a:xfrm>
          <a:custGeom>
            <a:avLst/>
            <a:gdLst>
              <a:gd name="T0" fmla="*/ 2780066 w 2921634"/>
              <a:gd name="T1" fmla="*/ 0 h 859789"/>
              <a:gd name="T2" fmla="*/ 129340 w 2921634"/>
              <a:gd name="T3" fmla="*/ 673 h 859789"/>
              <a:gd name="T4" fmla="*/ 88012 w 2921634"/>
              <a:gd name="T5" fmla="*/ 11039 h 859789"/>
              <a:gd name="T6" fmla="*/ 52450 w 2921634"/>
              <a:gd name="T7" fmla="*/ 32404 h 859789"/>
              <a:gd name="T8" fmla="*/ 24619 w 2921634"/>
              <a:gd name="T9" fmla="*/ 62814 h 859789"/>
              <a:gd name="T10" fmla="*/ 6481 w 2921634"/>
              <a:gd name="T11" fmla="*/ 100312 h 859789"/>
              <a:gd name="T12" fmla="*/ 0 w 2921634"/>
              <a:gd name="T13" fmla="*/ 142940 h 859789"/>
              <a:gd name="T14" fmla="*/ 675 w 2921634"/>
              <a:gd name="T15" fmla="*/ 728664 h 859789"/>
              <a:gd name="T16" fmla="*/ 11071 w 2921634"/>
              <a:gd name="T17" fmla="*/ 769876 h 859789"/>
              <a:gd name="T18" fmla="*/ 32498 w 2921634"/>
              <a:gd name="T19" fmla="*/ 805334 h 859789"/>
              <a:gd name="T20" fmla="*/ 62996 w 2921634"/>
              <a:gd name="T21" fmla="*/ 833086 h 859789"/>
              <a:gd name="T22" fmla="*/ 100600 w 2921634"/>
              <a:gd name="T23" fmla="*/ 851171 h 859789"/>
              <a:gd name="T24" fmla="*/ 143350 w 2921634"/>
              <a:gd name="T25" fmla="*/ 857635 h 859789"/>
              <a:gd name="T26" fmla="*/ 2794075 w 2921634"/>
              <a:gd name="T27" fmla="*/ 856961 h 859789"/>
              <a:gd name="T28" fmla="*/ 2835404 w 2921634"/>
              <a:gd name="T29" fmla="*/ 846597 h 859789"/>
              <a:gd name="T30" fmla="*/ 2870965 w 2921634"/>
              <a:gd name="T31" fmla="*/ 825230 h 859789"/>
              <a:gd name="T32" fmla="*/ 2898796 w 2921634"/>
              <a:gd name="T33" fmla="*/ 794820 h 859789"/>
              <a:gd name="T34" fmla="*/ 2916934 w 2921634"/>
              <a:gd name="T35" fmla="*/ 757322 h 859789"/>
              <a:gd name="T36" fmla="*/ 2923416 w 2921634"/>
              <a:gd name="T37" fmla="*/ 714697 h 859789"/>
              <a:gd name="T38" fmla="*/ 2922740 w 2921634"/>
              <a:gd name="T39" fmla="*/ 128970 h 859789"/>
              <a:gd name="T40" fmla="*/ 2912345 w 2921634"/>
              <a:gd name="T41" fmla="*/ 87760 h 859789"/>
              <a:gd name="T42" fmla="*/ 2890918 w 2921634"/>
              <a:gd name="T43" fmla="*/ 52300 h 859789"/>
              <a:gd name="T44" fmla="*/ 2860420 w 2921634"/>
              <a:gd name="T45" fmla="*/ 24549 h 859789"/>
              <a:gd name="T46" fmla="*/ 2822815 w 2921634"/>
              <a:gd name="T47" fmla="*/ 6463 h 859789"/>
              <a:gd name="T48" fmla="*/ 2780066 w 2921634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4" h="859789">
                <a:moveTo>
                  <a:pt x="2778252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79"/>
                </a:lnTo>
                <a:lnTo>
                  <a:pt x="11063" y="771581"/>
                </a:lnTo>
                <a:lnTo>
                  <a:pt x="32476" y="807119"/>
                </a:lnTo>
                <a:lnTo>
                  <a:pt x="62954" y="834932"/>
                </a:lnTo>
                <a:lnTo>
                  <a:pt x="100534" y="853058"/>
                </a:lnTo>
                <a:lnTo>
                  <a:pt x="143256" y="859536"/>
                </a:lnTo>
                <a:lnTo>
                  <a:pt x="2792251" y="858860"/>
                </a:lnTo>
                <a:lnTo>
                  <a:pt x="2833553" y="848472"/>
                </a:lnTo>
                <a:lnTo>
                  <a:pt x="2869091" y="827059"/>
                </a:lnTo>
                <a:lnTo>
                  <a:pt x="2896904" y="796581"/>
                </a:lnTo>
                <a:lnTo>
                  <a:pt x="2915030" y="759001"/>
                </a:lnTo>
                <a:lnTo>
                  <a:pt x="2921508" y="716280"/>
                </a:lnTo>
                <a:lnTo>
                  <a:pt x="2920832" y="129256"/>
                </a:lnTo>
                <a:lnTo>
                  <a:pt x="2910444" y="87954"/>
                </a:lnTo>
                <a:lnTo>
                  <a:pt x="2889031" y="52416"/>
                </a:lnTo>
                <a:lnTo>
                  <a:pt x="2858553" y="24603"/>
                </a:lnTo>
                <a:lnTo>
                  <a:pt x="2820973" y="6477"/>
                </a:lnTo>
                <a:lnTo>
                  <a:pt x="2778252" y="0"/>
                </a:lnTo>
                <a:close/>
              </a:path>
            </a:pathLst>
          </a:custGeom>
          <a:solidFill>
            <a:srgbClr val="8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object 9">
            <a:extLst>
              <a:ext uri="{FF2B5EF4-FFF2-40B4-BE49-F238E27FC236}">
                <a16:creationId xmlns:a16="http://schemas.microsoft.com/office/drawing/2014/main" id="{33A105E5-DE87-4D4D-B7B7-3064D6D69386}"/>
              </a:ext>
            </a:extLst>
          </p:cNvPr>
          <p:cNvSpPr>
            <a:spLocks/>
          </p:cNvSpPr>
          <p:nvPr/>
        </p:nvSpPr>
        <p:spPr bwMode="auto">
          <a:xfrm>
            <a:off x="4632325" y="844550"/>
            <a:ext cx="2922588" cy="858838"/>
          </a:xfrm>
          <a:custGeom>
            <a:avLst/>
            <a:gdLst>
              <a:gd name="T0" fmla="*/ 0 w 2921634"/>
              <a:gd name="T1" fmla="*/ 142940 h 859789"/>
              <a:gd name="T2" fmla="*/ 6481 w 2921634"/>
              <a:gd name="T3" fmla="*/ 100312 h 859789"/>
              <a:gd name="T4" fmla="*/ 24619 w 2921634"/>
              <a:gd name="T5" fmla="*/ 62814 h 859789"/>
              <a:gd name="T6" fmla="*/ 52450 w 2921634"/>
              <a:gd name="T7" fmla="*/ 32404 h 859789"/>
              <a:gd name="T8" fmla="*/ 88012 w 2921634"/>
              <a:gd name="T9" fmla="*/ 11039 h 859789"/>
              <a:gd name="T10" fmla="*/ 129340 w 2921634"/>
              <a:gd name="T11" fmla="*/ 673 h 859789"/>
              <a:gd name="T12" fmla="*/ 2780066 w 2921634"/>
              <a:gd name="T13" fmla="*/ 0 h 859789"/>
              <a:gd name="T14" fmla="*/ 2794766 w 2921634"/>
              <a:gd name="T15" fmla="*/ 741 h 859789"/>
              <a:gd name="T16" fmla="*/ 2836019 w 2921634"/>
              <a:gd name="T17" fmla="*/ 11296 h 859789"/>
              <a:gd name="T18" fmla="*/ 2871473 w 2921634"/>
              <a:gd name="T19" fmla="*/ 32823 h 859789"/>
              <a:gd name="T20" fmla="*/ 2899165 w 2921634"/>
              <a:gd name="T21" fmla="*/ 63360 h 859789"/>
              <a:gd name="T22" fmla="*/ 2917133 w 2921634"/>
              <a:gd name="T23" fmla="*/ 100954 h 859789"/>
              <a:gd name="T24" fmla="*/ 2923416 w 2921634"/>
              <a:gd name="T25" fmla="*/ 714697 h 859789"/>
              <a:gd name="T26" fmla="*/ 2922672 w 2921634"/>
              <a:gd name="T27" fmla="*/ 729353 h 859789"/>
              <a:gd name="T28" fmla="*/ 2912086 w 2921634"/>
              <a:gd name="T29" fmla="*/ 770489 h 859789"/>
              <a:gd name="T30" fmla="*/ 2890499 w 2921634"/>
              <a:gd name="T31" fmla="*/ 805842 h 859789"/>
              <a:gd name="T32" fmla="*/ 2859874 w 2921634"/>
              <a:gd name="T33" fmla="*/ 833454 h 859789"/>
              <a:gd name="T34" fmla="*/ 2822171 w 2921634"/>
              <a:gd name="T35" fmla="*/ 851370 h 859789"/>
              <a:gd name="T36" fmla="*/ 143350 w 2921634"/>
              <a:gd name="T37" fmla="*/ 857635 h 859789"/>
              <a:gd name="T38" fmla="*/ 128649 w 2921634"/>
              <a:gd name="T39" fmla="*/ 856893 h 859789"/>
              <a:gd name="T40" fmla="*/ 87397 w 2921634"/>
              <a:gd name="T41" fmla="*/ 846338 h 859789"/>
              <a:gd name="T42" fmla="*/ 51942 w 2921634"/>
              <a:gd name="T43" fmla="*/ 824813 h 859789"/>
              <a:gd name="T44" fmla="*/ 24250 w 2921634"/>
              <a:gd name="T45" fmla="*/ 794275 h 859789"/>
              <a:gd name="T46" fmla="*/ 6282 w 2921634"/>
              <a:gd name="T47" fmla="*/ 756680 h 859789"/>
              <a:gd name="T48" fmla="*/ 0 w 2921634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4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8252" y="0"/>
                </a:lnTo>
                <a:lnTo>
                  <a:pt x="2792942" y="743"/>
                </a:lnTo>
                <a:lnTo>
                  <a:pt x="2834168" y="11322"/>
                </a:lnTo>
                <a:lnTo>
                  <a:pt x="2869599" y="32895"/>
                </a:lnTo>
                <a:lnTo>
                  <a:pt x="2897273" y="63500"/>
                </a:lnTo>
                <a:lnTo>
                  <a:pt x="2915229" y="101178"/>
                </a:lnTo>
                <a:lnTo>
                  <a:pt x="2921508" y="716280"/>
                </a:lnTo>
                <a:lnTo>
                  <a:pt x="2920764" y="730970"/>
                </a:lnTo>
                <a:lnTo>
                  <a:pt x="2910185" y="772196"/>
                </a:lnTo>
                <a:lnTo>
                  <a:pt x="2888612" y="807627"/>
                </a:lnTo>
                <a:lnTo>
                  <a:pt x="2858007" y="835301"/>
                </a:lnTo>
                <a:lnTo>
                  <a:pt x="2820329" y="853257"/>
                </a:lnTo>
                <a:lnTo>
                  <a:pt x="143256" y="859536"/>
                </a:lnTo>
                <a:lnTo>
                  <a:pt x="128565" y="858792"/>
                </a:lnTo>
                <a:lnTo>
                  <a:pt x="87339" y="848213"/>
                </a:lnTo>
                <a:lnTo>
                  <a:pt x="51908" y="826640"/>
                </a:lnTo>
                <a:lnTo>
                  <a:pt x="24234" y="796035"/>
                </a:lnTo>
                <a:lnTo>
                  <a:pt x="6278" y="758357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6" name="object 10">
            <a:extLst>
              <a:ext uri="{FF2B5EF4-FFF2-40B4-BE49-F238E27FC236}">
                <a16:creationId xmlns:a16="http://schemas.microsoft.com/office/drawing/2014/main" id="{FA002436-BC18-46E7-97A5-705BD51D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733425"/>
            <a:ext cx="1890712" cy="7874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7" name="object 11">
            <a:extLst>
              <a:ext uri="{FF2B5EF4-FFF2-40B4-BE49-F238E27FC236}">
                <a16:creationId xmlns:a16="http://schemas.microsoft.com/office/drawing/2014/main" id="{6C00A4C9-6066-449E-8828-2F415A63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1117600"/>
            <a:ext cx="2085975" cy="7874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8" name="object 12">
            <a:extLst>
              <a:ext uri="{FF2B5EF4-FFF2-40B4-BE49-F238E27FC236}">
                <a16:creationId xmlns:a16="http://schemas.microsoft.com/office/drawing/2014/main" id="{B5C02E52-68BB-4864-A755-6C8933811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893763"/>
            <a:ext cx="1643062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4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Antigen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reduction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89" name="object 13">
            <a:extLst>
              <a:ext uri="{FF2B5EF4-FFF2-40B4-BE49-F238E27FC236}">
                <a16:creationId xmlns:a16="http://schemas.microsoft.com/office/drawing/2014/main" id="{DC9B6224-AAB3-4749-B266-A443C60F19B5}"/>
              </a:ext>
            </a:extLst>
          </p:cNvPr>
          <p:cNvSpPr>
            <a:spLocks/>
          </p:cNvSpPr>
          <p:nvPr/>
        </p:nvSpPr>
        <p:spPr bwMode="auto">
          <a:xfrm>
            <a:off x="8324850" y="844550"/>
            <a:ext cx="2922588" cy="858838"/>
          </a:xfrm>
          <a:custGeom>
            <a:avLst/>
            <a:gdLst>
              <a:gd name="T0" fmla="*/ 2777966 w 2923540"/>
              <a:gd name="T1" fmla="*/ 0 h 859789"/>
              <a:gd name="T2" fmla="*/ 129172 w 2923540"/>
              <a:gd name="T3" fmla="*/ 673 h 859789"/>
              <a:gd name="T4" fmla="*/ 87896 w 2923540"/>
              <a:gd name="T5" fmla="*/ 11039 h 859789"/>
              <a:gd name="T6" fmla="*/ 52382 w 2923540"/>
              <a:gd name="T7" fmla="*/ 32404 h 859789"/>
              <a:gd name="T8" fmla="*/ 24587 w 2923540"/>
              <a:gd name="T9" fmla="*/ 62814 h 859789"/>
              <a:gd name="T10" fmla="*/ 6473 w 2923540"/>
              <a:gd name="T11" fmla="*/ 100312 h 859789"/>
              <a:gd name="T12" fmla="*/ 0 w 2923540"/>
              <a:gd name="T13" fmla="*/ 142940 h 859789"/>
              <a:gd name="T14" fmla="*/ 675 w 2923540"/>
              <a:gd name="T15" fmla="*/ 728664 h 859789"/>
              <a:gd name="T16" fmla="*/ 11055 w 2923540"/>
              <a:gd name="T17" fmla="*/ 769876 h 859789"/>
              <a:gd name="T18" fmla="*/ 32454 w 2923540"/>
              <a:gd name="T19" fmla="*/ 805334 h 859789"/>
              <a:gd name="T20" fmla="*/ 62914 w 2923540"/>
              <a:gd name="T21" fmla="*/ 833086 h 859789"/>
              <a:gd name="T22" fmla="*/ 100468 w 2923540"/>
              <a:gd name="T23" fmla="*/ 851171 h 859789"/>
              <a:gd name="T24" fmla="*/ 143162 w 2923540"/>
              <a:gd name="T25" fmla="*/ 857635 h 859789"/>
              <a:gd name="T26" fmla="*/ 2791956 w 2923540"/>
              <a:gd name="T27" fmla="*/ 856961 h 859789"/>
              <a:gd name="T28" fmla="*/ 2833231 w 2923540"/>
              <a:gd name="T29" fmla="*/ 846597 h 859789"/>
              <a:gd name="T30" fmla="*/ 2868746 w 2923540"/>
              <a:gd name="T31" fmla="*/ 825230 h 859789"/>
              <a:gd name="T32" fmla="*/ 2896540 w 2923540"/>
              <a:gd name="T33" fmla="*/ 794820 h 859789"/>
              <a:gd name="T34" fmla="*/ 2914655 w 2923540"/>
              <a:gd name="T35" fmla="*/ 757322 h 859789"/>
              <a:gd name="T36" fmla="*/ 2921128 w 2923540"/>
              <a:gd name="T37" fmla="*/ 714697 h 859789"/>
              <a:gd name="T38" fmla="*/ 2920453 w 2923540"/>
              <a:gd name="T39" fmla="*/ 128970 h 859789"/>
              <a:gd name="T40" fmla="*/ 2910072 w 2923540"/>
              <a:gd name="T41" fmla="*/ 87760 h 859789"/>
              <a:gd name="T42" fmla="*/ 2888673 w 2923540"/>
              <a:gd name="T43" fmla="*/ 52300 h 859789"/>
              <a:gd name="T44" fmla="*/ 2858215 w 2923540"/>
              <a:gd name="T45" fmla="*/ 24549 h 859789"/>
              <a:gd name="T46" fmla="*/ 2820659 w 2923540"/>
              <a:gd name="T47" fmla="*/ 6463 h 859789"/>
              <a:gd name="T48" fmla="*/ 2777966 w 2923540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3540" h="859789">
                <a:moveTo>
                  <a:pt x="2779776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79"/>
                </a:lnTo>
                <a:lnTo>
                  <a:pt x="11063" y="771581"/>
                </a:lnTo>
                <a:lnTo>
                  <a:pt x="32476" y="807119"/>
                </a:lnTo>
                <a:lnTo>
                  <a:pt x="62954" y="834932"/>
                </a:lnTo>
                <a:lnTo>
                  <a:pt x="100534" y="853058"/>
                </a:lnTo>
                <a:lnTo>
                  <a:pt x="143256" y="859536"/>
                </a:lnTo>
                <a:lnTo>
                  <a:pt x="2793775" y="858860"/>
                </a:lnTo>
                <a:lnTo>
                  <a:pt x="2835077" y="848472"/>
                </a:lnTo>
                <a:lnTo>
                  <a:pt x="2870615" y="827059"/>
                </a:lnTo>
                <a:lnTo>
                  <a:pt x="2898428" y="796581"/>
                </a:lnTo>
                <a:lnTo>
                  <a:pt x="2916554" y="759001"/>
                </a:lnTo>
                <a:lnTo>
                  <a:pt x="2923032" y="716280"/>
                </a:lnTo>
                <a:lnTo>
                  <a:pt x="2922356" y="129256"/>
                </a:lnTo>
                <a:lnTo>
                  <a:pt x="2911968" y="87954"/>
                </a:lnTo>
                <a:lnTo>
                  <a:pt x="2890555" y="52416"/>
                </a:lnTo>
                <a:lnTo>
                  <a:pt x="2860077" y="24603"/>
                </a:lnTo>
                <a:lnTo>
                  <a:pt x="2822497" y="6477"/>
                </a:lnTo>
                <a:lnTo>
                  <a:pt x="2779776" y="0"/>
                </a:lnTo>
                <a:close/>
              </a:path>
            </a:pathLst>
          </a:custGeom>
          <a:solidFill>
            <a:srgbClr val="00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object 14">
            <a:extLst>
              <a:ext uri="{FF2B5EF4-FFF2-40B4-BE49-F238E27FC236}">
                <a16:creationId xmlns:a16="http://schemas.microsoft.com/office/drawing/2014/main" id="{C85F177C-1EE5-4E69-9F47-2DE18809C1E3}"/>
              </a:ext>
            </a:extLst>
          </p:cNvPr>
          <p:cNvSpPr>
            <a:spLocks/>
          </p:cNvSpPr>
          <p:nvPr/>
        </p:nvSpPr>
        <p:spPr bwMode="auto">
          <a:xfrm>
            <a:off x="8324850" y="844550"/>
            <a:ext cx="2922588" cy="858838"/>
          </a:xfrm>
          <a:custGeom>
            <a:avLst/>
            <a:gdLst>
              <a:gd name="T0" fmla="*/ 0 w 2923540"/>
              <a:gd name="T1" fmla="*/ 142940 h 859789"/>
              <a:gd name="T2" fmla="*/ 6473 w 2923540"/>
              <a:gd name="T3" fmla="*/ 100312 h 859789"/>
              <a:gd name="T4" fmla="*/ 24587 w 2923540"/>
              <a:gd name="T5" fmla="*/ 62814 h 859789"/>
              <a:gd name="T6" fmla="*/ 52382 w 2923540"/>
              <a:gd name="T7" fmla="*/ 32404 h 859789"/>
              <a:gd name="T8" fmla="*/ 87896 w 2923540"/>
              <a:gd name="T9" fmla="*/ 11039 h 859789"/>
              <a:gd name="T10" fmla="*/ 129172 w 2923540"/>
              <a:gd name="T11" fmla="*/ 673 h 859789"/>
              <a:gd name="T12" fmla="*/ 2777966 w 2923540"/>
              <a:gd name="T13" fmla="*/ 0 h 859789"/>
              <a:gd name="T14" fmla="*/ 2792646 w 2923540"/>
              <a:gd name="T15" fmla="*/ 741 h 859789"/>
              <a:gd name="T16" fmla="*/ 2833846 w 2923540"/>
              <a:gd name="T17" fmla="*/ 11296 h 859789"/>
              <a:gd name="T18" fmla="*/ 2869253 w 2923540"/>
              <a:gd name="T19" fmla="*/ 32823 h 859789"/>
              <a:gd name="T20" fmla="*/ 2896909 w 2923540"/>
              <a:gd name="T21" fmla="*/ 63360 h 859789"/>
              <a:gd name="T22" fmla="*/ 2914854 w 2923540"/>
              <a:gd name="T23" fmla="*/ 100954 h 859789"/>
              <a:gd name="T24" fmla="*/ 2921128 w 2923540"/>
              <a:gd name="T25" fmla="*/ 714697 h 859789"/>
              <a:gd name="T26" fmla="*/ 2920385 w 2923540"/>
              <a:gd name="T27" fmla="*/ 729353 h 859789"/>
              <a:gd name="T28" fmla="*/ 2909813 w 2923540"/>
              <a:gd name="T29" fmla="*/ 770489 h 859789"/>
              <a:gd name="T30" fmla="*/ 2888254 w 2923540"/>
              <a:gd name="T31" fmla="*/ 805842 h 859789"/>
              <a:gd name="T32" fmla="*/ 2857669 w 2923540"/>
              <a:gd name="T33" fmla="*/ 833454 h 859789"/>
              <a:gd name="T34" fmla="*/ 2820015 w 2923540"/>
              <a:gd name="T35" fmla="*/ 851370 h 859789"/>
              <a:gd name="T36" fmla="*/ 143162 w 2923540"/>
              <a:gd name="T37" fmla="*/ 857635 h 859789"/>
              <a:gd name="T38" fmla="*/ 128481 w 2923540"/>
              <a:gd name="T39" fmla="*/ 856893 h 859789"/>
              <a:gd name="T40" fmla="*/ 87283 w 2923540"/>
              <a:gd name="T41" fmla="*/ 846338 h 859789"/>
              <a:gd name="T42" fmla="*/ 51874 w 2923540"/>
              <a:gd name="T43" fmla="*/ 824813 h 859789"/>
              <a:gd name="T44" fmla="*/ 24218 w 2923540"/>
              <a:gd name="T45" fmla="*/ 794275 h 859789"/>
              <a:gd name="T46" fmla="*/ 6274 w 2923540"/>
              <a:gd name="T47" fmla="*/ 756680 h 859789"/>
              <a:gd name="T48" fmla="*/ 0 w 2923540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3540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9776" y="0"/>
                </a:lnTo>
                <a:lnTo>
                  <a:pt x="2794466" y="743"/>
                </a:lnTo>
                <a:lnTo>
                  <a:pt x="2835692" y="11322"/>
                </a:lnTo>
                <a:lnTo>
                  <a:pt x="2871123" y="32895"/>
                </a:lnTo>
                <a:lnTo>
                  <a:pt x="2898797" y="63500"/>
                </a:lnTo>
                <a:lnTo>
                  <a:pt x="2916753" y="101178"/>
                </a:lnTo>
                <a:lnTo>
                  <a:pt x="2923032" y="716280"/>
                </a:lnTo>
                <a:lnTo>
                  <a:pt x="2922288" y="730970"/>
                </a:lnTo>
                <a:lnTo>
                  <a:pt x="2911709" y="772196"/>
                </a:lnTo>
                <a:lnTo>
                  <a:pt x="2890136" y="807627"/>
                </a:lnTo>
                <a:lnTo>
                  <a:pt x="2859531" y="835301"/>
                </a:lnTo>
                <a:lnTo>
                  <a:pt x="2821853" y="853257"/>
                </a:lnTo>
                <a:lnTo>
                  <a:pt x="143256" y="859536"/>
                </a:lnTo>
                <a:lnTo>
                  <a:pt x="128565" y="858792"/>
                </a:lnTo>
                <a:lnTo>
                  <a:pt x="87339" y="848213"/>
                </a:lnTo>
                <a:lnTo>
                  <a:pt x="51908" y="826640"/>
                </a:lnTo>
                <a:lnTo>
                  <a:pt x="24234" y="796035"/>
                </a:lnTo>
                <a:lnTo>
                  <a:pt x="6278" y="758357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object 15">
            <a:extLst>
              <a:ext uri="{FF2B5EF4-FFF2-40B4-BE49-F238E27FC236}">
                <a16:creationId xmlns:a16="http://schemas.microsoft.com/office/drawing/2014/main" id="{181C8FF2-BE47-4E0E-AEFF-2C77DD7E3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3650" y="733425"/>
            <a:ext cx="1928813" cy="7874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2" name="object 16">
            <a:extLst>
              <a:ext uri="{FF2B5EF4-FFF2-40B4-BE49-F238E27FC236}">
                <a16:creationId xmlns:a16="http://schemas.microsoft.com/office/drawing/2014/main" id="{BB946745-4772-4FC5-B5BA-A07C0EE7D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1117600"/>
            <a:ext cx="2362200" cy="787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3" name="object 17">
            <a:extLst>
              <a:ext uri="{FF2B5EF4-FFF2-40B4-BE49-F238E27FC236}">
                <a16:creationId xmlns:a16="http://schemas.microsoft.com/office/drawing/2014/main" id="{77D316D8-9F0E-4A20-B9AC-F813350B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0" y="893763"/>
            <a:ext cx="19224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266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Immune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stimulation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94" name="object 18">
            <a:extLst>
              <a:ext uri="{FF2B5EF4-FFF2-40B4-BE49-F238E27FC236}">
                <a16:creationId xmlns:a16="http://schemas.microsoft.com/office/drawing/2014/main" id="{CC06B446-3522-4CCB-89FB-901EEB0B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63" y="1065213"/>
            <a:ext cx="27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±</a:t>
            </a:r>
          </a:p>
        </p:txBody>
      </p:sp>
      <p:sp>
        <p:nvSpPr>
          <p:cNvPr id="50195" name="object 19">
            <a:extLst>
              <a:ext uri="{FF2B5EF4-FFF2-40B4-BE49-F238E27FC236}">
                <a16:creationId xmlns:a16="http://schemas.microsoft.com/office/drawing/2014/main" id="{45172BE1-D49B-4EE5-A84B-4959FA287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1065213"/>
            <a:ext cx="2778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±</a:t>
            </a:r>
          </a:p>
        </p:txBody>
      </p:sp>
      <p:sp>
        <p:nvSpPr>
          <p:cNvPr id="50196" name="object 21">
            <a:extLst>
              <a:ext uri="{FF2B5EF4-FFF2-40B4-BE49-F238E27FC236}">
                <a16:creationId xmlns:a16="http://schemas.microsoft.com/office/drawing/2014/main" id="{B26776E3-60A3-4DA0-8944-CFEA164705AE}"/>
              </a:ext>
            </a:extLst>
          </p:cNvPr>
          <p:cNvSpPr>
            <a:spLocks/>
          </p:cNvSpPr>
          <p:nvPr/>
        </p:nvSpPr>
        <p:spPr bwMode="auto">
          <a:xfrm>
            <a:off x="8345488" y="5184775"/>
            <a:ext cx="758825" cy="477838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8 h 477520"/>
              <a:gd name="T4" fmla="*/ 757685 w 759459"/>
              <a:gd name="T5" fmla="*/ 477648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object 22">
            <a:extLst>
              <a:ext uri="{FF2B5EF4-FFF2-40B4-BE49-F238E27FC236}">
                <a16:creationId xmlns:a16="http://schemas.microsoft.com/office/drawing/2014/main" id="{2E38CED2-6D6B-4FFD-BE20-91F16EE4373F}"/>
              </a:ext>
            </a:extLst>
          </p:cNvPr>
          <p:cNvSpPr>
            <a:spLocks/>
          </p:cNvSpPr>
          <p:nvPr/>
        </p:nvSpPr>
        <p:spPr bwMode="auto">
          <a:xfrm>
            <a:off x="8493125" y="5184775"/>
            <a:ext cx="758825" cy="477838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8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object 23">
            <a:extLst>
              <a:ext uri="{FF2B5EF4-FFF2-40B4-BE49-F238E27FC236}">
                <a16:creationId xmlns:a16="http://schemas.microsoft.com/office/drawing/2014/main" id="{D00026D5-C283-42A9-A449-630B2EB50E58}"/>
              </a:ext>
            </a:extLst>
          </p:cNvPr>
          <p:cNvSpPr>
            <a:spLocks/>
          </p:cNvSpPr>
          <p:nvPr/>
        </p:nvSpPr>
        <p:spPr bwMode="auto">
          <a:xfrm>
            <a:off x="2932113" y="5184775"/>
            <a:ext cx="758825" cy="477838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8 h 477520"/>
              <a:gd name="T4" fmla="*/ 757683 w 759460"/>
              <a:gd name="T5" fmla="*/ 477648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object 24">
            <a:extLst>
              <a:ext uri="{FF2B5EF4-FFF2-40B4-BE49-F238E27FC236}">
                <a16:creationId xmlns:a16="http://schemas.microsoft.com/office/drawing/2014/main" id="{BD69D90F-9D13-487D-AB69-48854F09F0CF}"/>
              </a:ext>
            </a:extLst>
          </p:cNvPr>
          <p:cNvSpPr>
            <a:spLocks/>
          </p:cNvSpPr>
          <p:nvPr/>
        </p:nvSpPr>
        <p:spPr bwMode="auto">
          <a:xfrm>
            <a:off x="3079750" y="5184775"/>
            <a:ext cx="760413" cy="477838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8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0" name="object 25">
            <a:extLst>
              <a:ext uri="{FF2B5EF4-FFF2-40B4-BE49-F238E27FC236}">
                <a16:creationId xmlns:a16="http://schemas.microsoft.com/office/drawing/2014/main" id="{5527827F-8B3F-4BD0-AD86-0F7E26B79BAC}"/>
              </a:ext>
            </a:extLst>
          </p:cNvPr>
          <p:cNvSpPr>
            <a:spLocks/>
          </p:cNvSpPr>
          <p:nvPr/>
        </p:nvSpPr>
        <p:spPr bwMode="auto">
          <a:xfrm>
            <a:off x="2932113" y="2619375"/>
            <a:ext cx="758825" cy="479425"/>
          </a:xfrm>
          <a:custGeom>
            <a:avLst/>
            <a:gdLst>
              <a:gd name="T0" fmla="*/ 0 w 759460"/>
              <a:gd name="T1" fmla="*/ 0 h 478789"/>
              <a:gd name="T2" fmla="*/ 0 w 759460"/>
              <a:gd name="T3" fmla="*/ 479809 h 478789"/>
              <a:gd name="T4" fmla="*/ 757683 w 759460"/>
              <a:gd name="T5" fmla="*/ 479809 h 478789"/>
              <a:gd name="T6" fmla="*/ 0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1" name="object 26">
            <a:extLst>
              <a:ext uri="{FF2B5EF4-FFF2-40B4-BE49-F238E27FC236}">
                <a16:creationId xmlns:a16="http://schemas.microsoft.com/office/drawing/2014/main" id="{2397AC57-A7E3-4817-9DF5-4F1FE8BC1491}"/>
              </a:ext>
            </a:extLst>
          </p:cNvPr>
          <p:cNvSpPr>
            <a:spLocks/>
          </p:cNvSpPr>
          <p:nvPr/>
        </p:nvSpPr>
        <p:spPr bwMode="auto">
          <a:xfrm>
            <a:off x="3079750" y="2619375"/>
            <a:ext cx="760413" cy="479425"/>
          </a:xfrm>
          <a:custGeom>
            <a:avLst/>
            <a:gdLst>
              <a:gd name="T0" fmla="*/ 760858 w 759460"/>
              <a:gd name="T1" fmla="*/ 0 h 478789"/>
              <a:gd name="T2" fmla="*/ 0 w 759460"/>
              <a:gd name="T3" fmla="*/ 0 h 478789"/>
              <a:gd name="T4" fmla="*/ 760858 w 759460"/>
              <a:gd name="T5" fmla="*/ 479809 h 478789"/>
              <a:gd name="T6" fmla="*/ 760858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2" name="object 27">
            <a:extLst>
              <a:ext uri="{FF2B5EF4-FFF2-40B4-BE49-F238E27FC236}">
                <a16:creationId xmlns:a16="http://schemas.microsoft.com/office/drawing/2014/main" id="{5718EB81-B0A5-4EC8-9897-805A03A0D07C}"/>
              </a:ext>
            </a:extLst>
          </p:cNvPr>
          <p:cNvSpPr>
            <a:spLocks/>
          </p:cNvSpPr>
          <p:nvPr/>
        </p:nvSpPr>
        <p:spPr bwMode="auto">
          <a:xfrm>
            <a:off x="8345488" y="2619375"/>
            <a:ext cx="758825" cy="479425"/>
          </a:xfrm>
          <a:custGeom>
            <a:avLst/>
            <a:gdLst>
              <a:gd name="T0" fmla="*/ 0 w 759459"/>
              <a:gd name="T1" fmla="*/ 0 h 478789"/>
              <a:gd name="T2" fmla="*/ 0 w 759459"/>
              <a:gd name="T3" fmla="*/ 479809 h 478789"/>
              <a:gd name="T4" fmla="*/ 757685 w 759459"/>
              <a:gd name="T5" fmla="*/ 479809 h 478789"/>
              <a:gd name="T6" fmla="*/ 0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3" name="object 28">
            <a:extLst>
              <a:ext uri="{FF2B5EF4-FFF2-40B4-BE49-F238E27FC236}">
                <a16:creationId xmlns:a16="http://schemas.microsoft.com/office/drawing/2014/main" id="{9BDB671E-DE14-4AE2-9B64-743CD9CDDEAD}"/>
              </a:ext>
            </a:extLst>
          </p:cNvPr>
          <p:cNvSpPr>
            <a:spLocks/>
          </p:cNvSpPr>
          <p:nvPr/>
        </p:nvSpPr>
        <p:spPr bwMode="auto">
          <a:xfrm>
            <a:off x="8493125" y="2619375"/>
            <a:ext cx="758825" cy="479425"/>
          </a:xfrm>
          <a:custGeom>
            <a:avLst/>
            <a:gdLst>
              <a:gd name="T0" fmla="*/ 757685 w 759459"/>
              <a:gd name="T1" fmla="*/ 0 h 478789"/>
              <a:gd name="T2" fmla="*/ 0 w 759459"/>
              <a:gd name="T3" fmla="*/ 0 h 478789"/>
              <a:gd name="T4" fmla="*/ 757685 w 759459"/>
              <a:gd name="T5" fmla="*/ 479809 h 478789"/>
              <a:gd name="T6" fmla="*/ 757685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4" name="object 29">
            <a:extLst>
              <a:ext uri="{FF2B5EF4-FFF2-40B4-BE49-F238E27FC236}">
                <a16:creationId xmlns:a16="http://schemas.microsoft.com/office/drawing/2014/main" id="{9D2E0F91-A072-4AB7-B009-ABC9E031EBFA}"/>
              </a:ext>
            </a:extLst>
          </p:cNvPr>
          <p:cNvSpPr>
            <a:spLocks/>
          </p:cNvSpPr>
          <p:nvPr/>
        </p:nvSpPr>
        <p:spPr bwMode="auto">
          <a:xfrm>
            <a:off x="8345488" y="58181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2 h 477520"/>
              <a:gd name="T4" fmla="*/ 757685 w 759459"/>
              <a:gd name="T5" fmla="*/ 477642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08"/>
                </a:lnTo>
                <a:lnTo>
                  <a:pt x="758952" y="477008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5" name="object 30">
            <a:extLst>
              <a:ext uri="{FF2B5EF4-FFF2-40B4-BE49-F238E27FC236}">
                <a16:creationId xmlns:a16="http://schemas.microsoft.com/office/drawing/2014/main" id="{11807C57-97FE-4C2B-AC31-06CA372E964E}"/>
              </a:ext>
            </a:extLst>
          </p:cNvPr>
          <p:cNvSpPr>
            <a:spLocks/>
          </p:cNvSpPr>
          <p:nvPr/>
        </p:nvSpPr>
        <p:spPr bwMode="auto">
          <a:xfrm>
            <a:off x="8493125" y="58181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2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08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6" name="object 31">
            <a:extLst>
              <a:ext uri="{FF2B5EF4-FFF2-40B4-BE49-F238E27FC236}">
                <a16:creationId xmlns:a16="http://schemas.microsoft.com/office/drawing/2014/main" id="{60A59A64-01AF-4CDC-A639-DE60AE0CE929}"/>
              </a:ext>
            </a:extLst>
          </p:cNvPr>
          <p:cNvSpPr>
            <a:spLocks/>
          </p:cNvSpPr>
          <p:nvPr/>
        </p:nvSpPr>
        <p:spPr bwMode="auto">
          <a:xfrm>
            <a:off x="8345488" y="32654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6 h 477520"/>
              <a:gd name="T4" fmla="*/ 757685 w 759459"/>
              <a:gd name="T5" fmla="*/ 477646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7" name="object 32">
            <a:extLst>
              <a:ext uri="{FF2B5EF4-FFF2-40B4-BE49-F238E27FC236}">
                <a16:creationId xmlns:a16="http://schemas.microsoft.com/office/drawing/2014/main" id="{F7F33851-40F0-43DE-B631-79C7BC2C66A3}"/>
              </a:ext>
            </a:extLst>
          </p:cNvPr>
          <p:cNvSpPr>
            <a:spLocks/>
          </p:cNvSpPr>
          <p:nvPr/>
        </p:nvSpPr>
        <p:spPr bwMode="auto">
          <a:xfrm>
            <a:off x="8493125" y="32654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6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8" name="object 33">
            <a:extLst>
              <a:ext uri="{FF2B5EF4-FFF2-40B4-BE49-F238E27FC236}">
                <a16:creationId xmlns:a16="http://schemas.microsoft.com/office/drawing/2014/main" id="{2AC4FEE0-CB6A-4810-8128-9263EAA611D4}"/>
              </a:ext>
            </a:extLst>
          </p:cNvPr>
          <p:cNvSpPr>
            <a:spLocks/>
          </p:cNvSpPr>
          <p:nvPr/>
        </p:nvSpPr>
        <p:spPr bwMode="auto">
          <a:xfrm>
            <a:off x="8345488" y="2005013"/>
            <a:ext cx="758825" cy="477837"/>
          </a:xfrm>
          <a:custGeom>
            <a:avLst/>
            <a:gdLst>
              <a:gd name="T0" fmla="*/ 0 w 759459"/>
              <a:gd name="T1" fmla="*/ 0 h 477519"/>
              <a:gd name="T2" fmla="*/ 0 w 759459"/>
              <a:gd name="T3" fmla="*/ 477648 h 477519"/>
              <a:gd name="T4" fmla="*/ 757685 w 759459"/>
              <a:gd name="T5" fmla="*/ 477648 h 477519"/>
              <a:gd name="T6" fmla="*/ 0 w 759459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19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9" name="object 34">
            <a:extLst>
              <a:ext uri="{FF2B5EF4-FFF2-40B4-BE49-F238E27FC236}">
                <a16:creationId xmlns:a16="http://schemas.microsoft.com/office/drawing/2014/main" id="{B9EA9EA5-CA24-4FFE-9ACF-E6D63A5A3F11}"/>
              </a:ext>
            </a:extLst>
          </p:cNvPr>
          <p:cNvSpPr>
            <a:spLocks/>
          </p:cNvSpPr>
          <p:nvPr/>
        </p:nvSpPr>
        <p:spPr bwMode="auto">
          <a:xfrm>
            <a:off x="8493125" y="2005013"/>
            <a:ext cx="758825" cy="477837"/>
          </a:xfrm>
          <a:custGeom>
            <a:avLst/>
            <a:gdLst>
              <a:gd name="T0" fmla="*/ 757685 w 759459"/>
              <a:gd name="T1" fmla="*/ 0 h 477519"/>
              <a:gd name="T2" fmla="*/ 0 w 759459"/>
              <a:gd name="T3" fmla="*/ 0 h 477519"/>
              <a:gd name="T4" fmla="*/ 757685 w 759459"/>
              <a:gd name="T5" fmla="*/ 477648 h 477519"/>
              <a:gd name="T6" fmla="*/ 757685 w 759459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19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0" name="object 35">
            <a:extLst>
              <a:ext uri="{FF2B5EF4-FFF2-40B4-BE49-F238E27FC236}">
                <a16:creationId xmlns:a16="http://schemas.microsoft.com/office/drawing/2014/main" id="{FEF379C5-4D8C-4D8A-986E-7951948E219B}"/>
              </a:ext>
            </a:extLst>
          </p:cNvPr>
          <p:cNvSpPr>
            <a:spLocks/>
          </p:cNvSpPr>
          <p:nvPr/>
        </p:nvSpPr>
        <p:spPr bwMode="auto">
          <a:xfrm>
            <a:off x="2932113" y="2005013"/>
            <a:ext cx="758825" cy="477837"/>
          </a:xfrm>
          <a:custGeom>
            <a:avLst/>
            <a:gdLst>
              <a:gd name="T0" fmla="*/ 0 w 759460"/>
              <a:gd name="T1" fmla="*/ 0 h 477519"/>
              <a:gd name="T2" fmla="*/ 0 w 759460"/>
              <a:gd name="T3" fmla="*/ 477648 h 477519"/>
              <a:gd name="T4" fmla="*/ 757683 w 759460"/>
              <a:gd name="T5" fmla="*/ 477648 h 477519"/>
              <a:gd name="T6" fmla="*/ 0 w 759460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19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1" name="object 36">
            <a:extLst>
              <a:ext uri="{FF2B5EF4-FFF2-40B4-BE49-F238E27FC236}">
                <a16:creationId xmlns:a16="http://schemas.microsoft.com/office/drawing/2014/main" id="{1EB18104-4242-4F44-AD37-4DF1904BA260}"/>
              </a:ext>
            </a:extLst>
          </p:cNvPr>
          <p:cNvSpPr>
            <a:spLocks/>
          </p:cNvSpPr>
          <p:nvPr/>
        </p:nvSpPr>
        <p:spPr bwMode="auto">
          <a:xfrm>
            <a:off x="3079750" y="2005013"/>
            <a:ext cx="760413" cy="477837"/>
          </a:xfrm>
          <a:custGeom>
            <a:avLst/>
            <a:gdLst>
              <a:gd name="T0" fmla="*/ 760858 w 759460"/>
              <a:gd name="T1" fmla="*/ 0 h 477519"/>
              <a:gd name="T2" fmla="*/ 0 w 759460"/>
              <a:gd name="T3" fmla="*/ 0 h 477519"/>
              <a:gd name="T4" fmla="*/ 760858 w 759460"/>
              <a:gd name="T5" fmla="*/ 477648 h 477519"/>
              <a:gd name="T6" fmla="*/ 760858 w 759460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19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2" name="object 37">
            <a:extLst>
              <a:ext uri="{FF2B5EF4-FFF2-40B4-BE49-F238E27FC236}">
                <a16:creationId xmlns:a16="http://schemas.microsoft.com/office/drawing/2014/main" id="{C4B53C56-C874-4C9F-A825-22F6EC0AEEDA}"/>
              </a:ext>
            </a:extLst>
          </p:cNvPr>
          <p:cNvSpPr>
            <a:spLocks/>
          </p:cNvSpPr>
          <p:nvPr/>
        </p:nvSpPr>
        <p:spPr bwMode="auto">
          <a:xfrm>
            <a:off x="2932113" y="45354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6 h 477520"/>
              <a:gd name="T4" fmla="*/ 757683 w 759460"/>
              <a:gd name="T5" fmla="*/ 477646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3" name="object 38">
            <a:extLst>
              <a:ext uri="{FF2B5EF4-FFF2-40B4-BE49-F238E27FC236}">
                <a16:creationId xmlns:a16="http://schemas.microsoft.com/office/drawing/2014/main" id="{BFF392BA-9161-4653-96D0-2866232A3E62}"/>
              </a:ext>
            </a:extLst>
          </p:cNvPr>
          <p:cNvSpPr>
            <a:spLocks/>
          </p:cNvSpPr>
          <p:nvPr/>
        </p:nvSpPr>
        <p:spPr bwMode="auto">
          <a:xfrm>
            <a:off x="3079750" y="45354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6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object 39">
            <a:extLst>
              <a:ext uri="{FF2B5EF4-FFF2-40B4-BE49-F238E27FC236}">
                <a16:creationId xmlns:a16="http://schemas.microsoft.com/office/drawing/2014/main" id="{9D6364AA-1D45-4342-95F5-7599944A7D29}"/>
              </a:ext>
            </a:extLst>
          </p:cNvPr>
          <p:cNvSpPr>
            <a:spLocks/>
          </p:cNvSpPr>
          <p:nvPr/>
        </p:nvSpPr>
        <p:spPr bwMode="auto">
          <a:xfrm>
            <a:off x="2932113" y="32654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6 h 477520"/>
              <a:gd name="T4" fmla="*/ 757683 w 759460"/>
              <a:gd name="T5" fmla="*/ 477646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B33D8E82-7CBA-4345-BB13-AE7516948BC9}"/>
              </a:ext>
            </a:extLst>
          </p:cNvPr>
          <p:cNvSpPr txBox="1"/>
          <p:nvPr/>
        </p:nvSpPr>
        <p:spPr>
          <a:xfrm>
            <a:off x="6326188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marL="254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NUC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9D96FD60-3B84-44F4-B45E-A85A5441AE34}"/>
              </a:ext>
            </a:extLst>
          </p:cNvPr>
          <p:cNvSpPr txBox="1"/>
          <p:nvPr/>
        </p:nvSpPr>
        <p:spPr>
          <a:xfrm>
            <a:off x="9245600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CAM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840C2CD6-A3B6-4B6E-BDAE-AEE0B61F71E1}"/>
              </a:ext>
            </a:extLst>
          </p:cNvPr>
          <p:cNvSpPr txBox="1"/>
          <p:nvPr/>
        </p:nvSpPr>
        <p:spPr>
          <a:xfrm>
            <a:off x="912813" y="2005013"/>
            <a:ext cx="2025650" cy="477837"/>
          </a:xfrm>
          <a:prstGeom prst="rect">
            <a:avLst/>
          </a:prstGeom>
          <a:solidFill>
            <a:srgbClr val="A62020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9E985AC8-60BD-4DDA-A614-811FA81A037A}"/>
              </a:ext>
            </a:extLst>
          </p:cNvPr>
          <p:cNvSpPr txBox="1"/>
          <p:nvPr/>
        </p:nvSpPr>
        <p:spPr>
          <a:xfrm>
            <a:off x="3832225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CAM</a:t>
            </a:r>
            <a:endParaRPr dirty="0">
              <a:latin typeface="Arial"/>
              <a:cs typeface="Arial"/>
            </a:endParaRPr>
          </a:p>
        </p:txBody>
      </p:sp>
      <p:sp>
        <p:nvSpPr>
          <p:cNvPr id="50219" name="object 45">
            <a:extLst>
              <a:ext uri="{FF2B5EF4-FFF2-40B4-BE49-F238E27FC236}">
                <a16:creationId xmlns:a16="http://schemas.microsoft.com/office/drawing/2014/main" id="{6B731F4B-D932-4E02-B074-1A699EFCE6AF}"/>
              </a:ext>
            </a:extLst>
          </p:cNvPr>
          <p:cNvSpPr>
            <a:spLocks/>
          </p:cNvSpPr>
          <p:nvPr/>
        </p:nvSpPr>
        <p:spPr bwMode="auto">
          <a:xfrm>
            <a:off x="3079750" y="32654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6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0" name="object 46">
            <a:extLst>
              <a:ext uri="{FF2B5EF4-FFF2-40B4-BE49-F238E27FC236}">
                <a16:creationId xmlns:a16="http://schemas.microsoft.com/office/drawing/2014/main" id="{0F8C8380-8514-41A4-8403-F044BA226D10}"/>
              </a:ext>
            </a:extLst>
          </p:cNvPr>
          <p:cNvSpPr>
            <a:spLocks/>
          </p:cNvSpPr>
          <p:nvPr/>
        </p:nvSpPr>
        <p:spPr bwMode="auto">
          <a:xfrm>
            <a:off x="2932113" y="3892550"/>
            <a:ext cx="758825" cy="477838"/>
          </a:xfrm>
          <a:custGeom>
            <a:avLst/>
            <a:gdLst>
              <a:gd name="T0" fmla="*/ 0 w 759460"/>
              <a:gd name="T1" fmla="*/ 0 h 478789"/>
              <a:gd name="T2" fmla="*/ 0 w 759460"/>
              <a:gd name="T3" fmla="*/ 476637 h 478789"/>
              <a:gd name="T4" fmla="*/ 757683 w 759460"/>
              <a:gd name="T5" fmla="*/ 476637 h 478789"/>
              <a:gd name="T6" fmla="*/ 0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1" name="object 47">
            <a:extLst>
              <a:ext uri="{FF2B5EF4-FFF2-40B4-BE49-F238E27FC236}">
                <a16:creationId xmlns:a16="http://schemas.microsoft.com/office/drawing/2014/main" id="{2FDDC71A-D25C-4FC6-88D0-A6329C23849D}"/>
              </a:ext>
            </a:extLst>
          </p:cNvPr>
          <p:cNvSpPr>
            <a:spLocks/>
          </p:cNvSpPr>
          <p:nvPr/>
        </p:nvSpPr>
        <p:spPr bwMode="auto">
          <a:xfrm>
            <a:off x="3079750" y="3892550"/>
            <a:ext cx="760413" cy="477838"/>
          </a:xfrm>
          <a:custGeom>
            <a:avLst/>
            <a:gdLst>
              <a:gd name="T0" fmla="*/ 760858 w 759460"/>
              <a:gd name="T1" fmla="*/ 0 h 478789"/>
              <a:gd name="T2" fmla="*/ 0 w 759460"/>
              <a:gd name="T3" fmla="*/ 0 h 478789"/>
              <a:gd name="T4" fmla="*/ 760858 w 759460"/>
              <a:gd name="T5" fmla="*/ 476637 h 478789"/>
              <a:gd name="T6" fmla="*/ 760858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2" name="object 48">
            <a:extLst>
              <a:ext uri="{FF2B5EF4-FFF2-40B4-BE49-F238E27FC236}">
                <a16:creationId xmlns:a16="http://schemas.microsoft.com/office/drawing/2014/main" id="{F16AF05A-226C-488F-BFA2-D305DB4268D3}"/>
              </a:ext>
            </a:extLst>
          </p:cNvPr>
          <p:cNvSpPr>
            <a:spLocks/>
          </p:cNvSpPr>
          <p:nvPr/>
        </p:nvSpPr>
        <p:spPr bwMode="auto">
          <a:xfrm>
            <a:off x="2932113" y="58181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2 h 477520"/>
              <a:gd name="T4" fmla="*/ 757683 w 759460"/>
              <a:gd name="T5" fmla="*/ 477642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08"/>
                </a:lnTo>
                <a:lnTo>
                  <a:pt x="758952" y="477008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3" name="object 49">
            <a:extLst>
              <a:ext uri="{FF2B5EF4-FFF2-40B4-BE49-F238E27FC236}">
                <a16:creationId xmlns:a16="http://schemas.microsoft.com/office/drawing/2014/main" id="{DA1E5EA4-9BE1-40E4-8D98-FA9C3E2B05C1}"/>
              </a:ext>
            </a:extLst>
          </p:cNvPr>
          <p:cNvSpPr>
            <a:spLocks/>
          </p:cNvSpPr>
          <p:nvPr/>
        </p:nvSpPr>
        <p:spPr bwMode="auto">
          <a:xfrm>
            <a:off x="3079750" y="58181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2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08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4" name="object 50">
            <a:extLst>
              <a:ext uri="{FF2B5EF4-FFF2-40B4-BE49-F238E27FC236}">
                <a16:creationId xmlns:a16="http://schemas.microsoft.com/office/drawing/2014/main" id="{660B9EF7-BCB1-4547-BBC6-37F37E42AD4D}"/>
              </a:ext>
            </a:extLst>
          </p:cNvPr>
          <p:cNvSpPr>
            <a:spLocks/>
          </p:cNvSpPr>
          <p:nvPr/>
        </p:nvSpPr>
        <p:spPr bwMode="auto">
          <a:xfrm>
            <a:off x="8345488" y="3892550"/>
            <a:ext cx="758825" cy="477838"/>
          </a:xfrm>
          <a:custGeom>
            <a:avLst/>
            <a:gdLst>
              <a:gd name="T0" fmla="*/ 0 w 759459"/>
              <a:gd name="T1" fmla="*/ 0 h 478789"/>
              <a:gd name="T2" fmla="*/ 0 w 759459"/>
              <a:gd name="T3" fmla="*/ 476637 h 478789"/>
              <a:gd name="T4" fmla="*/ 757685 w 759459"/>
              <a:gd name="T5" fmla="*/ 476637 h 478789"/>
              <a:gd name="T6" fmla="*/ 0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5" name="object 51">
            <a:extLst>
              <a:ext uri="{FF2B5EF4-FFF2-40B4-BE49-F238E27FC236}">
                <a16:creationId xmlns:a16="http://schemas.microsoft.com/office/drawing/2014/main" id="{76D9DAA9-71DD-4342-B01A-533D883F6039}"/>
              </a:ext>
            </a:extLst>
          </p:cNvPr>
          <p:cNvSpPr>
            <a:spLocks/>
          </p:cNvSpPr>
          <p:nvPr/>
        </p:nvSpPr>
        <p:spPr bwMode="auto">
          <a:xfrm>
            <a:off x="8493125" y="3892550"/>
            <a:ext cx="758825" cy="477838"/>
          </a:xfrm>
          <a:custGeom>
            <a:avLst/>
            <a:gdLst>
              <a:gd name="T0" fmla="*/ 757685 w 759459"/>
              <a:gd name="T1" fmla="*/ 0 h 478789"/>
              <a:gd name="T2" fmla="*/ 0 w 759459"/>
              <a:gd name="T3" fmla="*/ 0 h 478789"/>
              <a:gd name="T4" fmla="*/ 757685 w 759459"/>
              <a:gd name="T5" fmla="*/ 476637 h 478789"/>
              <a:gd name="T6" fmla="*/ 757685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6" name="object 52">
            <a:extLst>
              <a:ext uri="{FF2B5EF4-FFF2-40B4-BE49-F238E27FC236}">
                <a16:creationId xmlns:a16="http://schemas.microsoft.com/office/drawing/2014/main" id="{677040D0-039F-4C14-8C24-F8B303B841FB}"/>
              </a:ext>
            </a:extLst>
          </p:cNvPr>
          <p:cNvSpPr>
            <a:spLocks/>
          </p:cNvSpPr>
          <p:nvPr/>
        </p:nvSpPr>
        <p:spPr bwMode="auto">
          <a:xfrm>
            <a:off x="8345488" y="45354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6 h 477520"/>
              <a:gd name="T4" fmla="*/ 757685 w 759459"/>
              <a:gd name="T5" fmla="*/ 477646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7" name="object 53">
            <a:extLst>
              <a:ext uri="{FF2B5EF4-FFF2-40B4-BE49-F238E27FC236}">
                <a16:creationId xmlns:a16="http://schemas.microsoft.com/office/drawing/2014/main" id="{E5C54359-7268-4D6D-83A2-EF6E993EBA2B}"/>
              </a:ext>
            </a:extLst>
          </p:cNvPr>
          <p:cNvSpPr>
            <a:spLocks/>
          </p:cNvSpPr>
          <p:nvPr/>
        </p:nvSpPr>
        <p:spPr bwMode="auto">
          <a:xfrm>
            <a:off x="8493125" y="45354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6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59EC76B9-59C9-4409-A72F-B28411364737}"/>
              </a:ext>
            </a:extLst>
          </p:cNvPr>
          <p:cNvSpPr txBox="1"/>
          <p:nvPr/>
        </p:nvSpPr>
        <p:spPr>
          <a:xfrm>
            <a:off x="169863" y="6573838"/>
            <a:ext cx="2212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6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th</a:t>
            </a:r>
            <a:r>
              <a:rPr sz="1200" i="1" spc="-4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A</a:t>
            </a:r>
            <a:r>
              <a:rPr sz="1200" i="1" spc="-15" dirty="0">
                <a:solidFill>
                  <a:srgbClr val="6238A1"/>
                </a:solidFill>
                <a:latin typeface="Calibri"/>
                <a:cs typeface="Calibri"/>
              </a:rPr>
              <a:t>N</a:t>
            </a:r>
            <a:r>
              <a:rPr sz="1200" i="1" spc="-30" dirty="0">
                <a:solidFill>
                  <a:srgbClr val="6238A1"/>
                </a:solidFill>
                <a:latin typeface="Calibri"/>
                <a:cs typeface="Calibri"/>
              </a:rPr>
              <a:t>R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S</a:t>
            </a:r>
            <a:r>
              <a:rPr sz="1200" i="1" spc="-2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H</a:t>
            </a:r>
            <a:r>
              <a:rPr sz="1200" i="1" spc="-40" dirty="0">
                <a:solidFill>
                  <a:srgbClr val="6238A1"/>
                </a:solidFill>
                <a:latin typeface="Calibri"/>
                <a:cs typeface="Calibri"/>
              </a:rPr>
              <a:t>B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V</a:t>
            </a:r>
            <a:r>
              <a:rPr sz="1200" i="1" spc="-2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C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u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re</a:t>
            </a:r>
            <a:r>
              <a:rPr sz="1200" i="1" spc="-3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0" dirty="0">
                <a:solidFill>
                  <a:srgbClr val="6238A1"/>
                </a:solidFill>
                <a:latin typeface="Calibri"/>
                <a:cs typeface="Calibri"/>
              </a:rPr>
              <a:t>W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or</a:t>
            </a:r>
            <a:r>
              <a:rPr sz="1200" i="1" spc="-35" dirty="0">
                <a:solidFill>
                  <a:srgbClr val="6238A1"/>
                </a:solidFill>
                <a:latin typeface="Calibri"/>
                <a:cs typeface="Calibri"/>
              </a:rPr>
              <a:t>k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sho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p</a:t>
            </a:r>
            <a:r>
              <a:rPr sz="1200" i="1" spc="-3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2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0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0229" name="Picture 4">
            <a:extLst>
              <a:ext uri="{FF2B5EF4-FFF2-40B4-BE49-F238E27FC236}">
                <a16:creationId xmlns:a16="http://schemas.microsoft.com/office/drawing/2014/main" id="{2A0162DD-7472-4E5A-A7A9-4851C21C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38"/>
            <a:ext cx="1082040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869DCCF-4E86-40FD-8117-4D2963A900EC}"/>
              </a:ext>
            </a:extLst>
          </p:cNvPr>
          <p:cNvSpPr txBox="1">
            <a:spLocks/>
          </p:cNvSpPr>
          <p:nvPr/>
        </p:nvSpPr>
        <p:spPr bwMode="auto">
          <a:xfrm>
            <a:off x="295275" y="182563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Historical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4204341F-4FA5-4770-8784-EBDECFC47E49}"/>
              </a:ext>
            </a:extLst>
          </p:cNvPr>
          <p:cNvSpPr txBox="1"/>
          <p:nvPr/>
        </p:nvSpPr>
        <p:spPr>
          <a:xfrm>
            <a:off x="88900" y="6551613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630F02E-2252-4258-8EA1-601249658E65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209800"/>
          <a:ext cx="10210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Interferons: Mimic infection-fighting immune substances naturally produced in the body.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Intron A (Interferon alfa-2b)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Merck,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merck.com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1991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Pegasys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(Peginterferon alfa-2a)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Genentech,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gene.com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2005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bject 137">
            <a:extLst>
              <a:ext uri="{FF2B5EF4-FFF2-40B4-BE49-F238E27FC236}">
                <a16:creationId xmlns:a16="http://schemas.microsoft.com/office/drawing/2014/main" id="{69CDC11B-BA03-4476-AE38-1571AEBA64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810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Pathways to Achieving Functional Cure</a:t>
            </a:r>
          </a:p>
        </p:txBody>
      </p:sp>
      <p:pic>
        <p:nvPicPr>
          <p:cNvPr id="79875" name="Picture 1">
            <a:extLst>
              <a:ext uri="{FF2B5EF4-FFF2-40B4-BE49-F238E27FC236}">
                <a16:creationId xmlns:a16="http://schemas.microsoft.com/office/drawing/2014/main" id="{6341E0D2-2558-4576-81F2-B7F11BFA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447800"/>
            <a:ext cx="78454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56">
            <a:extLst>
              <a:ext uri="{FF2B5EF4-FFF2-40B4-BE49-F238E27FC236}">
                <a16:creationId xmlns:a16="http://schemas.microsoft.com/office/drawing/2014/main" id="{E2873AB7-D2E1-47EE-B28F-4874D380975B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1F888-0836-43DF-A7BD-B4EE61FB9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0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bject 2">
            <a:extLst>
              <a:ext uri="{FF2B5EF4-FFF2-40B4-BE49-F238E27FC236}">
                <a16:creationId xmlns:a16="http://schemas.microsoft.com/office/drawing/2014/main" id="{B849864F-D6A6-4131-B4DD-DBD738CECD81}"/>
              </a:ext>
            </a:extLst>
          </p:cNvPr>
          <p:cNvSpPr>
            <a:spLocks/>
          </p:cNvSpPr>
          <p:nvPr/>
        </p:nvSpPr>
        <p:spPr bwMode="auto">
          <a:xfrm>
            <a:off x="2011363" y="5695950"/>
            <a:ext cx="2193925" cy="233363"/>
          </a:xfrm>
          <a:custGeom>
            <a:avLst/>
            <a:gdLst>
              <a:gd name="T0" fmla="*/ 0 w 2486025"/>
              <a:gd name="T1" fmla="*/ 233517 h 265429"/>
              <a:gd name="T2" fmla="*/ 2193136 w 2486025"/>
              <a:gd name="T3" fmla="*/ 233517 h 265429"/>
              <a:gd name="T4" fmla="*/ 2193136 w 2486025"/>
              <a:gd name="T5" fmla="*/ 0 h 265429"/>
              <a:gd name="T6" fmla="*/ 0 w 2486025"/>
              <a:gd name="T7" fmla="*/ 0 h 265429"/>
              <a:gd name="T8" fmla="*/ 0 w 2486025"/>
              <a:gd name="T9" fmla="*/ 233517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55" y="264968"/>
                </a:lnTo>
                <a:lnTo>
                  <a:pt x="2485555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87" name="object 3">
            <a:extLst>
              <a:ext uri="{FF2B5EF4-FFF2-40B4-BE49-F238E27FC236}">
                <a16:creationId xmlns:a16="http://schemas.microsoft.com/office/drawing/2014/main" id="{44AEF55A-AAD8-4575-95F8-3AF4BCB0FCB8}"/>
              </a:ext>
            </a:extLst>
          </p:cNvPr>
          <p:cNvSpPr>
            <a:spLocks/>
          </p:cNvSpPr>
          <p:nvPr/>
        </p:nvSpPr>
        <p:spPr bwMode="auto">
          <a:xfrm>
            <a:off x="2017713" y="5681663"/>
            <a:ext cx="2192337" cy="233362"/>
          </a:xfrm>
          <a:custGeom>
            <a:avLst/>
            <a:gdLst>
              <a:gd name="T0" fmla="*/ 0 w 2486025"/>
              <a:gd name="T1" fmla="*/ 0 h 265429"/>
              <a:gd name="T2" fmla="*/ 2193135 w 2486025"/>
              <a:gd name="T3" fmla="*/ 0 h 265429"/>
              <a:gd name="T4" fmla="*/ 2193135 w 2486025"/>
              <a:gd name="T5" fmla="*/ 233507 h 265429"/>
              <a:gd name="T6" fmla="*/ 0 w 2486025"/>
              <a:gd name="T7" fmla="*/ 233507 h 265429"/>
              <a:gd name="T8" fmla="*/ 0 w 2486025"/>
              <a:gd name="T9" fmla="*/ 0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0"/>
                </a:moveTo>
                <a:lnTo>
                  <a:pt x="2485553" y="0"/>
                </a:lnTo>
                <a:lnTo>
                  <a:pt x="2485553" y="264957"/>
                </a:lnTo>
                <a:lnTo>
                  <a:pt x="0" y="264957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729905C-5DC1-4978-99CD-3D03EEB8D1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4925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Steatohepatitis Worsens HBV Liver Injury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BD947E0-533C-4E29-A3D0-67C43FC2735F}"/>
              </a:ext>
            </a:extLst>
          </p:cNvPr>
          <p:cNvSpPr txBox="1"/>
          <p:nvPr/>
        </p:nvSpPr>
        <p:spPr>
          <a:xfrm>
            <a:off x="8766175" y="6488907"/>
            <a:ext cx="1516063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9" dirty="0">
                <a:latin typeface="Arial"/>
                <a:cs typeface="Arial"/>
              </a:rPr>
              <a:t>Khalili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0162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67590" name="object 7">
            <a:extLst>
              <a:ext uri="{FF2B5EF4-FFF2-40B4-BE49-F238E27FC236}">
                <a16:creationId xmlns:a16="http://schemas.microsoft.com/office/drawing/2014/main" id="{CA9F0C8B-E1D2-4A01-9BE0-014D8BF102D3}"/>
              </a:ext>
            </a:extLst>
          </p:cNvPr>
          <p:cNvSpPr>
            <a:spLocks/>
          </p:cNvSpPr>
          <p:nvPr/>
        </p:nvSpPr>
        <p:spPr bwMode="auto">
          <a:xfrm>
            <a:off x="2651125" y="3384550"/>
            <a:ext cx="184150" cy="1022350"/>
          </a:xfrm>
          <a:custGeom>
            <a:avLst/>
            <a:gdLst>
              <a:gd name="T0" fmla="*/ 183089 w 208280"/>
              <a:gd name="T1" fmla="*/ 0 h 1160145"/>
              <a:gd name="T2" fmla="*/ 0 w 208280"/>
              <a:gd name="T3" fmla="*/ 0 h 1160145"/>
              <a:gd name="T4" fmla="*/ 0 w 208280"/>
              <a:gd name="T5" fmla="*/ 1022078 h 1160145"/>
              <a:gd name="T6" fmla="*/ 183089 w 208280"/>
              <a:gd name="T7" fmla="*/ 1022078 h 1160145"/>
              <a:gd name="T8" fmla="*/ 183089 w 208280"/>
              <a:gd name="T9" fmla="*/ 0 h 1160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1160145">
                <a:moveTo>
                  <a:pt x="207818" y="0"/>
                </a:moveTo>
                <a:lnTo>
                  <a:pt x="0" y="0"/>
                </a:lnTo>
                <a:lnTo>
                  <a:pt x="0" y="1159624"/>
                </a:lnTo>
                <a:lnTo>
                  <a:pt x="207818" y="1159624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1" name="object 8">
            <a:extLst>
              <a:ext uri="{FF2B5EF4-FFF2-40B4-BE49-F238E27FC236}">
                <a16:creationId xmlns:a16="http://schemas.microsoft.com/office/drawing/2014/main" id="{741B4D61-9DE1-4701-AF27-82CA3473A3DC}"/>
              </a:ext>
            </a:extLst>
          </p:cNvPr>
          <p:cNvSpPr>
            <a:spLocks/>
          </p:cNvSpPr>
          <p:nvPr/>
        </p:nvSpPr>
        <p:spPr bwMode="auto">
          <a:xfrm>
            <a:off x="3113088" y="3457575"/>
            <a:ext cx="184150" cy="949325"/>
          </a:xfrm>
          <a:custGeom>
            <a:avLst/>
            <a:gdLst>
              <a:gd name="T0" fmla="*/ 183089 w 208280"/>
              <a:gd name="T1" fmla="*/ 0 h 1076960"/>
              <a:gd name="T2" fmla="*/ 0 w 208280"/>
              <a:gd name="T3" fmla="*/ 0 h 1076960"/>
              <a:gd name="T4" fmla="*/ 0 w 208280"/>
              <a:gd name="T5" fmla="*/ 949292 h 1076960"/>
              <a:gd name="T6" fmla="*/ 183089 w 208280"/>
              <a:gd name="T7" fmla="*/ 949292 h 1076960"/>
              <a:gd name="T8" fmla="*/ 183089 w 208280"/>
              <a:gd name="T9" fmla="*/ 0 h 1076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1076960">
                <a:moveTo>
                  <a:pt x="207818" y="0"/>
                </a:moveTo>
                <a:lnTo>
                  <a:pt x="0" y="0"/>
                </a:lnTo>
                <a:lnTo>
                  <a:pt x="0" y="1076499"/>
                </a:lnTo>
                <a:lnTo>
                  <a:pt x="207818" y="1076499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2" name="object 9">
            <a:extLst>
              <a:ext uri="{FF2B5EF4-FFF2-40B4-BE49-F238E27FC236}">
                <a16:creationId xmlns:a16="http://schemas.microsoft.com/office/drawing/2014/main" id="{36716066-5AAB-4495-84EA-48886728FF3E}"/>
              </a:ext>
            </a:extLst>
          </p:cNvPr>
          <p:cNvSpPr>
            <a:spLocks/>
          </p:cNvSpPr>
          <p:nvPr/>
        </p:nvSpPr>
        <p:spPr bwMode="auto">
          <a:xfrm>
            <a:off x="3571875" y="4098925"/>
            <a:ext cx="184150" cy="307975"/>
          </a:xfrm>
          <a:custGeom>
            <a:avLst/>
            <a:gdLst>
              <a:gd name="T0" fmla="*/ 183090 w 208280"/>
              <a:gd name="T1" fmla="*/ 0 h 349250"/>
              <a:gd name="T2" fmla="*/ 0 w 208280"/>
              <a:gd name="T3" fmla="*/ 0 h 349250"/>
              <a:gd name="T4" fmla="*/ 0 w 208280"/>
              <a:gd name="T5" fmla="*/ 308061 h 349250"/>
              <a:gd name="T6" fmla="*/ 183090 w 208280"/>
              <a:gd name="T7" fmla="*/ 308061 h 349250"/>
              <a:gd name="T8" fmla="*/ 183090 w 208280"/>
              <a:gd name="T9" fmla="*/ 0 h 349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49250">
                <a:moveTo>
                  <a:pt x="207818" y="0"/>
                </a:moveTo>
                <a:lnTo>
                  <a:pt x="0" y="0"/>
                </a:lnTo>
                <a:lnTo>
                  <a:pt x="0" y="349135"/>
                </a:lnTo>
                <a:lnTo>
                  <a:pt x="207818" y="349135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3" name="object 10">
            <a:extLst>
              <a:ext uri="{FF2B5EF4-FFF2-40B4-BE49-F238E27FC236}">
                <a16:creationId xmlns:a16="http://schemas.microsoft.com/office/drawing/2014/main" id="{A2E9D756-C8E3-4A56-BCA0-6B86734A43DB}"/>
              </a:ext>
            </a:extLst>
          </p:cNvPr>
          <p:cNvSpPr>
            <a:spLocks/>
          </p:cNvSpPr>
          <p:nvPr/>
        </p:nvSpPr>
        <p:spPr bwMode="auto">
          <a:xfrm>
            <a:off x="2651125" y="3184525"/>
            <a:ext cx="184150" cy="200025"/>
          </a:xfrm>
          <a:custGeom>
            <a:avLst/>
            <a:gdLst>
              <a:gd name="T0" fmla="*/ 183089 w 208280"/>
              <a:gd name="T1" fmla="*/ 0 h 224789"/>
              <a:gd name="T2" fmla="*/ 0 w 208280"/>
              <a:gd name="T3" fmla="*/ 0 h 224789"/>
              <a:gd name="T4" fmla="*/ 0 w 208280"/>
              <a:gd name="T5" fmla="*/ 198598 h 224789"/>
              <a:gd name="T6" fmla="*/ 183089 w 208280"/>
              <a:gd name="T7" fmla="*/ 198598 h 224789"/>
              <a:gd name="T8" fmla="*/ 183089 w 208280"/>
              <a:gd name="T9" fmla="*/ 0 h 2247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224789">
                <a:moveTo>
                  <a:pt x="207818" y="0"/>
                </a:moveTo>
                <a:lnTo>
                  <a:pt x="0" y="0"/>
                </a:lnTo>
                <a:lnTo>
                  <a:pt x="0" y="224443"/>
                </a:lnTo>
                <a:lnTo>
                  <a:pt x="207818" y="224443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4" name="object 11">
            <a:extLst>
              <a:ext uri="{FF2B5EF4-FFF2-40B4-BE49-F238E27FC236}">
                <a16:creationId xmlns:a16="http://schemas.microsoft.com/office/drawing/2014/main" id="{63E355AC-7396-4837-8995-FA414182AE3C}"/>
              </a:ext>
            </a:extLst>
          </p:cNvPr>
          <p:cNvSpPr>
            <a:spLocks/>
          </p:cNvSpPr>
          <p:nvPr/>
        </p:nvSpPr>
        <p:spPr bwMode="auto">
          <a:xfrm>
            <a:off x="3113088" y="3171825"/>
            <a:ext cx="184150" cy="285750"/>
          </a:xfrm>
          <a:custGeom>
            <a:avLst/>
            <a:gdLst>
              <a:gd name="T0" fmla="*/ 183089 w 208280"/>
              <a:gd name="T1" fmla="*/ 0 h 324485"/>
              <a:gd name="T2" fmla="*/ 0 w 208280"/>
              <a:gd name="T3" fmla="*/ 0 h 324485"/>
              <a:gd name="T4" fmla="*/ 0 w 208280"/>
              <a:gd name="T5" fmla="*/ 285495 h 324485"/>
              <a:gd name="T6" fmla="*/ 183089 w 208280"/>
              <a:gd name="T7" fmla="*/ 285495 h 324485"/>
              <a:gd name="T8" fmla="*/ 183089 w 208280"/>
              <a:gd name="T9" fmla="*/ 0 h 324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24485">
                <a:moveTo>
                  <a:pt x="207818" y="0"/>
                </a:moveTo>
                <a:lnTo>
                  <a:pt x="0" y="0"/>
                </a:lnTo>
                <a:lnTo>
                  <a:pt x="0" y="324196"/>
                </a:lnTo>
                <a:lnTo>
                  <a:pt x="207818" y="324196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5" name="object 12">
            <a:extLst>
              <a:ext uri="{FF2B5EF4-FFF2-40B4-BE49-F238E27FC236}">
                <a16:creationId xmlns:a16="http://schemas.microsoft.com/office/drawing/2014/main" id="{97C89D48-7554-44E4-BEA0-F4E56536BA11}"/>
              </a:ext>
            </a:extLst>
          </p:cNvPr>
          <p:cNvSpPr>
            <a:spLocks/>
          </p:cNvSpPr>
          <p:nvPr/>
        </p:nvSpPr>
        <p:spPr bwMode="auto">
          <a:xfrm>
            <a:off x="3571875" y="3702050"/>
            <a:ext cx="184150" cy="396875"/>
          </a:xfrm>
          <a:custGeom>
            <a:avLst/>
            <a:gdLst>
              <a:gd name="T0" fmla="*/ 183090 w 208280"/>
              <a:gd name="T1" fmla="*/ 0 h 448945"/>
              <a:gd name="T2" fmla="*/ 0 w 208280"/>
              <a:gd name="T3" fmla="*/ 0 h 448945"/>
              <a:gd name="T4" fmla="*/ 0 w 208280"/>
              <a:gd name="T5" fmla="*/ 396355 h 448945"/>
              <a:gd name="T6" fmla="*/ 183090 w 208280"/>
              <a:gd name="T7" fmla="*/ 396355 h 448945"/>
              <a:gd name="T8" fmla="*/ 183090 w 208280"/>
              <a:gd name="T9" fmla="*/ 0 h 448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448945">
                <a:moveTo>
                  <a:pt x="207818" y="0"/>
                </a:moveTo>
                <a:lnTo>
                  <a:pt x="0" y="0"/>
                </a:lnTo>
                <a:lnTo>
                  <a:pt x="0" y="448885"/>
                </a:lnTo>
                <a:lnTo>
                  <a:pt x="207818" y="448885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6" name="object 13">
            <a:extLst>
              <a:ext uri="{FF2B5EF4-FFF2-40B4-BE49-F238E27FC236}">
                <a16:creationId xmlns:a16="http://schemas.microsoft.com/office/drawing/2014/main" id="{E027E4AC-06C1-488D-AFAB-E93135DFB2A4}"/>
              </a:ext>
            </a:extLst>
          </p:cNvPr>
          <p:cNvSpPr>
            <a:spLocks/>
          </p:cNvSpPr>
          <p:nvPr/>
        </p:nvSpPr>
        <p:spPr bwMode="auto">
          <a:xfrm>
            <a:off x="2651125" y="3159125"/>
            <a:ext cx="184150" cy="26988"/>
          </a:xfrm>
          <a:custGeom>
            <a:avLst/>
            <a:gdLst>
              <a:gd name="T0" fmla="*/ 0 w 208280"/>
              <a:gd name="T1" fmla="*/ 27910 h 30479"/>
              <a:gd name="T2" fmla="*/ 183089 w 208280"/>
              <a:gd name="T3" fmla="*/ 27910 h 30479"/>
              <a:gd name="T4" fmla="*/ 183089 w 208280"/>
              <a:gd name="T5" fmla="*/ 0 h 30479"/>
              <a:gd name="T6" fmla="*/ 0 w 208280"/>
              <a:gd name="T7" fmla="*/ 0 h 30479"/>
              <a:gd name="T8" fmla="*/ 0 w 208280"/>
              <a:gd name="T9" fmla="*/ 27910 h 30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0479">
                <a:moveTo>
                  <a:pt x="0" y="30365"/>
                </a:moveTo>
                <a:lnTo>
                  <a:pt x="207818" y="30365"/>
                </a:lnTo>
                <a:lnTo>
                  <a:pt x="207818" y="0"/>
                </a:lnTo>
                <a:lnTo>
                  <a:pt x="0" y="0"/>
                </a:lnTo>
                <a:lnTo>
                  <a:pt x="0" y="30365"/>
                </a:lnTo>
                <a:close/>
              </a:path>
            </a:pathLst>
          </a:custGeom>
          <a:solidFill>
            <a:srgbClr val="D81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7" name="object 14">
            <a:extLst>
              <a:ext uri="{FF2B5EF4-FFF2-40B4-BE49-F238E27FC236}">
                <a16:creationId xmlns:a16="http://schemas.microsoft.com/office/drawing/2014/main" id="{CED17DC8-5532-406C-A03B-2FCC147B816E}"/>
              </a:ext>
            </a:extLst>
          </p:cNvPr>
          <p:cNvSpPr>
            <a:spLocks/>
          </p:cNvSpPr>
          <p:nvPr/>
        </p:nvSpPr>
        <p:spPr bwMode="auto">
          <a:xfrm>
            <a:off x="3113088" y="3165475"/>
            <a:ext cx="184150" cy="0"/>
          </a:xfrm>
          <a:custGeom>
            <a:avLst/>
            <a:gdLst>
              <a:gd name="T0" fmla="*/ 0 w 208280"/>
              <a:gd name="T1" fmla="*/ 183089 w 2082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08280">
                <a:moveTo>
                  <a:pt x="0" y="0"/>
                </a:moveTo>
                <a:lnTo>
                  <a:pt x="207818" y="0"/>
                </a:lnTo>
              </a:path>
            </a:pathLst>
          </a:custGeom>
          <a:noFill/>
          <a:ln w="13736">
            <a:solidFill>
              <a:srgbClr val="D81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8" name="object 15">
            <a:extLst>
              <a:ext uri="{FF2B5EF4-FFF2-40B4-BE49-F238E27FC236}">
                <a16:creationId xmlns:a16="http://schemas.microsoft.com/office/drawing/2014/main" id="{C1E0708C-B96F-448E-A7B8-BF33E779512D}"/>
              </a:ext>
            </a:extLst>
          </p:cNvPr>
          <p:cNvSpPr>
            <a:spLocks/>
          </p:cNvSpPr>
          <p:nvPr/>
        </p:nvSpPr>
        <p:spPr bwMode="auto">
          <a:xfrm>
            <a:off x="3571875" y="3160713"/>
            <a:ext cx="184150" cy="541337"/>
          </a:xfrm>
          <a:custGeom>
            <a:avLst/>
            <a:gdLst>
              <a:gd name="T0" fmla="*/ 183090 w 208280"/>
              <a:gd name="T1" fmla="*/ 0 h 615314"/>
              <a:gd name="T2" fmla="*/ 0 w 208280"/>
              <a:gd name="T3" fmla="*/ 0 h 615314"/>
              <a:gd name="T4" fmla="*/ 0 w 208280"/>
              <a:gd name="T5" fmla="*/ 541933 h 615314"/>
              <a:gd name="T6" fmla="*/ 183090 w 208280"/>
              <a:gd name="T7" fmla="*/ 541933 h 615314"/>
              <a:gd name="T8" fmla="*/ 183090 w 208280"/>
              <a:gd name="T9" fmla="*/ 0 h 6153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615314">
                <a:moveTo>
                  <a:pt x="207818" y="0"/>
                </a:moveTo>
                <a:lnTo>
                  <a:pt x="0" y="0"/>
                </a:lnTo>
                <a:lnTo>
                  <a:pt x="0" y="615141"/>
                </a:lnTo>
                <a:lnTo>
                  <a:pt x="207818" y="615141"/>
                </a:lnTo>
                <a:lnTo>
                  <a:pt x="207818" y="0"/>
                </a:lnTo>
                <a:close/>
              </a:path>
            </a:pathLst>
          </a:custGeom>
          <a:solidFill>
            <a:srgbClr val="D81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9" name="object 16">
            <a:extLst>
              <a:ext uri="{FF2B5EF4-FFF2-40B4-BE49-F238E27FC236}">
                <a16:creationId xmlns:a16="http://schemas.microsoft.com/office/drawing/2014/main" id="{36A1F55C-E50E-4D36-AF58-DC541F89FA5E}"/>
              </a:ext>
            </a:extLst>
          </p:cNvPr>
          <p:cNvSpPr>
            <a:spLocks/>
          </p:cNvSpPr>
          <p:nvPr/>
        </p:nvSpPr>
        <p:spPr bwMode="auto">
          <a:xfrm>
            <a:off x="2514600" y="3159125"/>
            <a:ext cx="0" cy="1249363"/>
          </a:xfrm>
          <a:custGeom>
            <a:avLst/>
            <a:gdLst>
              <a:gd name="T0" fmla="*/ 1248925 h 1414779"/>
              <a:gd name="T1" fmla="*/ 0 h 14147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14779">
                <a:moveTo>
                  <a:pt x="0" y="1414178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00" name="object 17">
            <a:extLst>
              <a:ext uri="{FF2B5EF4-FFF2-40B4-BE49-F238E27FC236}">
                <a16:creationId xmlns:a16="http://schemas.microsoft.com/office/drawing/2014/main" id="{B40BD36C-15D6-44B5-BC01-BF7E6225FCB4}"/>
              </a:ext>
            </a:extLst>
          </p:cNvPr>
          <p:cNvSpPr>
            <a:spLocks/>
          </p:cNvSpPr>
          <p:nvPr/>
        </p:nvSpPr>
        <p:spPr bwMode="auto">
          <a:xfrm>
            <a:off x="2668588" y="3206750"/>
            <a:ext cx="150812" cy="144463"/>
          </a:xfrm>
          <a:custGeom>
            <a:avLst/>
            <a:gdLst>
              <a:gd name="T0" fmla="*/ 0 w 171450"/>
              <a:gd name="T1" fmla="*/ 144062 h 163829"/>
              <a:gd name="T2" fmla="*/ 150753 w 171450"/>
              <a:gd name="T3" fmla="*/ 144062 h 163829"/>
              <a:gd name="T4" fmla="*/ 150753 w 171450"/>
              <a:gd name="T5" fmla="*/ 0 h 163829"/>
              <a:gd name="T6" fmla="*/ 0 w 171450"/>
              <a:gd name="T7" fmla="*/ 0 h 163829"/>
              <a:gd name="T8" fmla="*/ 0 w 171450"/>
              <a:gd name="T9" fmla="*/ 144062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1450" h="163829">
                <a:moveTo>
                  <a:pt x="0" y="163587"/>
                </a:moveTo>
                <a:lnTo>
                  <a:pt x="170854" y="163587"/>
                </a:lnTo>
                <a:lnTo>
                  <a:pt x="170854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91D8BF36-DBD2-48F0-B6C0-5CEEE2AA6F26}"/>
              </a:ext>
            </a:extLst>
          </p:cNvPr>
          <p:cNvGraphicFramePr>
            <a:graphicFrameLocks noGrp="1"/>
          </p:cNvGraphicFramePr>
          <p:nvPr/>
        </p:nvGraphicFramePr>
        <p:xfrm>
          <a:off x="6008688" y="2336800"/>
          <a:ext cx="5268913" cy="3378201"/>
        </p:xfrm>
        <a:graphic>
          <a:graphicData uri="http://schemas.openxmlformats.org/drawingml/2006/table">
            <a:tbl>
              <a:tblPr/>
              <a:tblGrid>
                <a:gridCol w="1610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4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gridSpan="4">
                  <a:txBody>
                    <a:bodyPr/>
                    <a:lstStyle>
                      <a:lvl1pPr marL="4968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68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Fibrosis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(score≥3)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3">
                <a:tc>
                  <a:txBody>
                    <a:bodyPr/>
                    <a:lstStyle>
                      <a:lvl1pPr marL="4175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7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428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42875" marR="0" lvl="0" indent="0" algn="ctr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(95%CI)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N=366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(95%CI)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N=342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88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steatosis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2"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3">
                  <a:txBody>
                    <a:bodyPr/>
                    <a:lstStyle>
                      <a:lvl1pPr marL="984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84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2"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3"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022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Steatosis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920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93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Steatohepatitis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920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840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714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987">
                <a:tc>
                  <a:txBody>
                    <a:bodyPr/>
                    <a:lstStyle>
                      <a:lvl1pPr marL="95250" indent="-730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5250" marR="0" lvl="0" indent="-73025" algn="l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(versus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Female)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4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4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6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log10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IU/mL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34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4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840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log2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U/L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03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03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object 18">
            <a:extLst>
              <a:ext uri="{FF2B5EF4-FFF2-40B4-BE49-F238E27FC236}">
                <a16:creationId xmlns:a16="http://schemas.microsoft.com/office/drawing/2014/main" id="{B889B489-259F-47EF-AFC7-B1275574AFD9}"/>
              </a:ext>
            </a:extLst>
          </p:cNvPr>
          <p:cNvSpPr txBox="1"/>
          <p:nvPr/>
        </p:nvSpPr>
        <p:spPr>
          <a:xfrm>
            <a:off x="2682875" y="3943350"/>
            <a:ext cx="1042988" cy="5254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en-US" altLang="en-US" sz="706">
                <a:cs typeface="Calibri" panose="020F0502020204030204" pitchFamily="34" charset="0"/>
              </a:rPr>
              <a:t>32</a:t>
            </a:r>
          </a:p>
          <a:p>
            <a:pPr>
              <a:defRPr/>
            </a:pPr>
            <a:endParaRPr lang="en-US" altLang="en-US" sz="79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18"/>
              </a:spcBef>
              <a:defRPr/>
            </a:pPr>
            <a:r>
              <a:rPr lang="en-US" altLang="en-US" sz="706">
                <a:cs typeface="Calibri" panose="020F0502020204030204" pitchFamily="34" charset="0"/>
              </a:rPr>
              <a:t>82</a:t>
            </a:r>
            <a:r>
              <a:rPr lang="en-US" altLang="en-US" sz="706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706">
                <a:cs typeface="Calibri" panose="020F0502020204030204" pitchFamily="34" charset="0"/>
              </a:rPr>
              <a:t>76</a:t>
            </a:r>
            <a:r>
              <a:rPr lang="en-US" altLang="en-US" sz="706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706"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0F49A64-D001-4E5F-A77B-93F521D4148A}"/>
              </a:ext>
            </a:extLst>
          </p:cNvPr>
          <p:cNvSpPr txBox="1"/>
          <p:nvPr/>
        </p:nvSpPr>
        <p:spPr>
          <a:xfrm>
            <a:off x="2682875" y="3228975"/>
            <a:ext cx="122238" cy="115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7664" name="object 20">
            <a:extLst>
              <a:ext uri="{FF2B5EF4-FFF2-40B4-BE49-F238E27FC236}">
                <a16:creationId xmlns:a16="http://schemas.microsoft.com/office/drawing/2014/main" id="{8CF03CA8-ADBB-41EC-98E8-A3A7D837BE5E}"/>
              </a:ext>
            </a:extLst>
          </p:cNvPr>
          <p:cNvSpPr>
            <a:spLocks/>
          </p:cNvSpPr>
          <p:nvPr/>
        </p:nvSpPr>
        <p:spPr bwMode="auto">
          <a:xfrm>
            <a:off x="3125788" y="3279775"/>
            <a:ext cx="155575" cy="146050"/>
          </a:xfrm>
          <a:custGeom>
            <a:avLst/>
            <a:gdLst>
              <a:gd name="T0" fmla="*/ 0 w 175260"/>
              <a:gd name="T1" fmla="*/ 145461 h 163829"/>
              <a:gd name="T2" fmla="*/ 155161 w 175260"/>
              <a:gd name="T3" fmla="*/ 145461 h 163829"/>
              <a:gd name="T4" fmla="*/ 155161 w 175260"/>
              <a:gd name="T5" fmla="*/ 0 h 163829"/>
              <a:gd name="T6" fmla="*/ 0 w 175260"/>
              <a:gd name="T7" fmla="*/ 0 h 163829"/>
              <a:gd name="T8" fmla="*/ 0 w 175260"/>
              <a:gd name="T9" fmla="*/ 145461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260" h="163829">
                <a:moveTo>
                  <a:pt x="0" y="163587"/>
                </a:moveTo>
                <a:lnTo>
                  <a:pt x="174898" y="163587"/>
                </a:lnTo>
                <a:lnTo>
                  <a:pt x="174898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2535E8E-8C84-4CFD-B48F-4FB406B19942}"/>
              </a:ext>
            </a:extLst>
          </p:cNvPr>
          <p:cNvSpPr txBox="1"/>
          <p:nvPr/>
        </p:nvSpPr>
        <p:spPr>
          <a:xfrm>
            <a:off x="3140075" y="330358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23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7666" name="object 22">
            <a:extLst>
              <a:ext uri="{FF2B5EF4-FFF2-40B4-BE49-F238E27FC236}">
                <a16:creationId xmlns:a16="http://schemas.microsoft.com/office/drawing/2014/main" id="{0F399358-33CA-4737-B224-7BDF3AC01419}"/>
              </a:ext>
            </a:extLst>
          </p:cNvPr>
          <p:cNvSpPr>
            <a:spLocks/>
          </p:cNvSpPr>
          <p:nvPr/>
        </p:nvSpPr>
        <p:spPr bwMode="auto">
          <a:xfrm>
            <a:off x="3587750" y="3921125"/>
            <a:ext cx="153988" cy="144463"/>
          </a:xfrm>
          <a:custGeom>
            <a:avLst/>
            <a:gdLst>
              <a:gd name="T0" fmla="*/ 0 w 175260"/>
              <a:gd name="T1" fmla="*/ 144062 h 163829"/>
              <a:gd name="T2" fmla="*/ 153757 w 175260"/>
              <a:gd name="T3" fmla="*/ 144062 h 163829"/>
              <a:gd name="T4" fmla="*/ 153757 w 175260"/>
              <a:gd name="T5" fmla="*/ 0 h 163829"/>
              <a:gd name="T6" fmla="*/ 0 w 175260"/>
              <a:gd name="T7" fmla="*/ 0 h 163829"/>
              <a:gd name="T8" fmla="*/ 0 w 175260"/>
              <a:gd name="T9" fmla="*/ 144062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260" h="163829">
                <a:moveTo>
                  <a:pt x="0" y="163587"/>
                </a:moveTo>
                <a:lnTo>
                  <a:pt x="174892" y="163587"/>
                </a:lnTo>
                <a:lnTo>
                  <a:pt x="174892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61C3035-8A44-4B88-ACC7-3FAE789C40CC}"/>
              </a:ext>
            </a:extLst>
          </p:cNvPr>
          <p:cNvSpPr txBox="1"/>
          <p:nvPr/>
        </p:nvSpPr>
        <p:spPr>
          <a:xfrm>
            <a:off x="2705100" y="3027363"/>
            <a:ext cx="77788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2</a:t>
            </a:r>
            <a:endParaRPr sz="794">
              <a:latin typeface="Arial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0AEA5897-8762-4EF0-ADD2-5EB283A4A5BD}"/>
              </a:ext>
            </a:extLst>
          </p:cNvPr>
          <p:cNvSpPr txBox="1"/>
          <p:nvPr/>
        </p:nvSpPr>
        <p:spPr>
          <a:xfrm>
            <a:off x="2271713" y="4354513"/>
            <a:ext cx="168275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0%</a:t>
            </a:r>
            <a:endParaRPr sz="794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A0F3057-B3DA-40CF-9040-CCFCD9C2106D}"/>
              </a:ext>
            </a:extLst>
          </p:cNvPr>
          <p:cNvSpPr txBox="1"/>
          <p:nvPr/>
        </p:nvSpPr>
        <p:spPr>
          <a:xfrm>
            <a:off x="2217738" y="4105275"/>
            <a:ext cx="2222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20%</a:t>
            </a:r>
            <a:endParaRPr sz="794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3FE2EAA-77B6-4522-8928-AD8EB7119434}"/>
              </a:ext>
            </a:extLst>
          </p:cNvPr>
          <p:cNvSpPr txBox="1"/>
          <p:nvPr/>
        </p:nvSpPr>
        <p:spPr>
          <a:xfrm>
            <a:off x="2217738" y="3856038"/>
            <a:ext cx="2222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40%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671" name="object 27">
            <a:extLst>
              <a:ext uri="{FF2B5EF4-FFF2-40B4-BE49-F238E27FC236}">
                <a16:creationId xmlns:a16="http://schemas.microsoft.com/office/drawing/2014/main" id="{36B89749-8F8A-4856-A0F3-2D77E230D3DE}"/>
              </a:ext>
            </a:extLst>
          </p:cNvPr>
          <p:cNvSpPr>
            <a:spLocks/>
          </p:cNvSpPr>
          <p:nvPr/>
        </p:nvSpPr>
        <p:spPr bwMode="auto">
          <a:xfrm>
            <a:off x="3810000" y="2879725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D81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72" name="object 28">
            <a:extLst>
              <a:ext uri="{FF2B5EF4-FFF2-40B4-BE49-F238E27FC236}">
                <a16:creationId xmlns:a16="http://schemas.microsoft.com/office/drawing/2014/main" id="{8DE92CAE-45F9-4DD7-B831-52DF63788CA5}"/>
              </a:ext>
            </a:extLst>
          </p:cNvPr>
          <p:cNvSpPr>
            <a:spLocks/>
          </p:cNvSpPr>
          <p:nvPr/>
        </p:nvSpPr>
        <p:spPr bwMode="auto">
          <a:xfrm>
            <a:off x="3810000" y="2998788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49">
            <a:solidFill>
              <a:srgbClr val="A1D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73" name="object 29">
            <a:extLst>
              <a:ext uri="{FF2B5EF4-FFF2-40B4-BE49-F238E27FC236}">
                <a16:creationId xmlns:a16="http://schemas.microsoft.com/office/drawing/2014/main" id="{002327E4-4A71-4B9B-B9CB-6A8CACF06A3C}"/>
              </a:ext>
            </a:extLst>
          </p:cNvPr>
          <p:cNvSpPr>
            <a:spLocks/>
          </p:cNvSpPr>
          <p:nvPr/>
        </p:nvSpPr>
        <p:spPr bwMode="auto">
          <a:xfrm>
            <a:off x="3810000" y="3117850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0085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3D090648-987F-42AD-9F28-3A88F752CC1D}"/>
              </a:ext>
            </a:extLst>
          </p:cNvPr>
          <p:cNvSpPr txBox="1"/>
          <p:nvPr/>
        </p:nvSpPr>
        <p:spPr>
          <a:xfrm>
            <a:off x="2981325" y="2925763"/>
            <a:ext cx="406400" cy="2190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P&lt;0</a:t>
            </a:r>
            <a:r>
              <a:rPr sz="882" spc="9" dirty="0">
                <a:latin typeface="Calibri"/>
                <a:cs typeface="Calibri"/>
              </a:rPr>
              <a:t>.</a:t>
            </a:r>
            <a:r>
              <a:rPr sz="882" spc="13" dirty="0">
                <a:latin typeface="Calibri"/>
                <a:cs typeface="Calibri"/>
              </a:rPr>
              <a:t>001</a:t>
            </a:r>
            <a:endParaRPr sz="882">
              <a:latin typeface="Calibri"/>
              <a:cs typeface="Calibri"/>
            </a:endParaRPr>
          </a:p>
          <a:p>
            <a:pPr marL="39223" algn="ctr" fontAlgn="auto">
              <a:lnSpc>
                <a:spcPts val="7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1</a:t>
            </a:r>
            <a:endParaRPr sz="794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94176B90-7F76-4D85-9155-E1E27E9C4E3A}"/>
              </a:ext>
            </a:extLst>
          </p:cNvPr>
          <p:cNvSpPr txBox="1"/>
          <p:nvPr/>
        </p:nvSpPr>
        <p:spPr>
          <a:xfrm>
            <a:off x="3602038" y="3063875"/>
            <a:ext cx="1333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44</a:t>
            </a:r>
            <a:endParaRPr sz="794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652F440C-2F78-470A-9803-B919CB2F87F2}"/>
              </a:ext>
            </a:extLst>
          </p:cNvPr>
          <p:cNvSpPr txBox="1"/>
          <p:nvPr/>
        </p:nvSpPr>
        <p:spPr>
          <a:xfrm>
            <a:off x="2217738" y="3605213"/>
            <a:ext cx="2222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60%</a:t>
            </a:r>
            <a:endParaRPr sz="794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7DC23D88-5B35-4E11-9863-DD7E19E31904}"/>
              </a:ext>
            </a:extLst>
          </p:cNvPr>
          <p:cNvSpPr txBox="1"/>
          <p:nvPr/>
        </p:nvSpPr>
        <p:spPr>
          <a:xfrm>
            <a:off x="2217738" y="3355975"/>
            <a:ext cx="2222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80%</a:t>
            </a:r>
            <a:endParaRPr sz="794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A094D4AF-6568-4F86-8CEE-E119887F8716}"/>
              </a:ext>
            </a:extLst>
          </p:cNvPr>
          <p:cNvSpPr txBox="1"/>
          <p:nvPr/>
        </p:nvSpPr>
        <p:spPr>
          <a:xfrm>
            <a:off x="2160588" y="3106738"/>
            <a:ext cx="27940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100%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679" name="object 35">
            <a:extLst>
              <a:ext uri="{FF2B5EF4-FFF2-40B4-BE49-F238E27FC236}">
                <a16:creationId xmlns:a16="http://schemas.microsoft.com/office/drawing/2014/main" id="{F8D9B504-BE65-4AE6-8F58-7DC7AAAA61AE}"/>
              </a:ext>
            </a:extLst>
          </p:cNvPr>
          <p:cNvSpPr>
            <a:spLocks/>
          </p:cNvSpPr>
          <p:nvPr/>
        </p:nvSpPr>
        <p:spPr bwMode="auto">
          <a:xfrm>
            <a:off x="4470400" y="4106863"/>
            <a:ext cx="187325" cy="293687"/>
          </a:xfrm>
          <a:custGeom>
            <a:avLst/>
            <a:gdLst>
              <a:gd name="T0" fmla="*/ 187598 w 212089"/>
              <a:gd name="T1" fmla="*/ 0 h 332739"/>
              <a:gd name="T2" fmla="*/ 0 w 212089"/>
              <a:gd name="T3" fmla="*/ 0 h 332739"/>
              <a:gd name="T4" fmla="*/ 0 w 212089"/>
              <a:gd name="T5" fmla="*/ 293948 h 332739"/>
              <a:gd name="T6" fmla="*/ 187598 w 212089"/>
              <a:gd name="T7" fmla="*/ 293948 h 332739"/>
              <a:gd name="T8" fmla="*/ 187598 w 212089"/>
              <a:gd name="T9" fmla="*/ 0 h 3327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332739">
                <a:moveTo>
                  <a:pt x="211975" y="0"/>
                </a:moveTo>
                <a:lnTo>
                  <a:pt x="0" y="0"/>
                </a:lnTo>
                <a:lnTo>
                  <a:pt x="0" y="332506"/>
                </a:lnTo>
                <a:lnTo>
                  <a:pt x="211975" y="332506"/>
                </a:lnTo>
                <a:lnTo>
                  <a:pt x="211975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0" name="object 36">
            <a:extLst>
              <a:ext uri="{FF2B5EF4-FFF2-40B4-BE49-F238E27FC236}">
                <a16:creationId xmlns:a16="http://schemas.microsoft.com/office/drawing/2014/main" id="{28B6820A-198F-4025-84E4-2DDBE3357527}"/>
              </a:ext>
            </a:extLst>
          </p:cNvPr>
          <p:cNvSpPr>
            <a:spLocks/>
          </p:cNvSpPr>
          <p:nvPr/>
        </p:nvSpPr>
        <p:spPr bwMode="auto">
          <a:xfrm>
            <a:off x="4938713" y="4159250"/>
            <a:ext cx="187325" cy="241300"/>
          </a:xfrm>
          <a:custGeom>
            <a:avLst/>
            <a:gdLst>
              <a:gd name="T0" fmla="*/ 187594 w 212089"/>
              <a:gd name="T1" fmla="*/ 0 h 274320"/>
              <a:gd name="T2" fmla="*/ 0 w 212089"/>
              <a:gd name="T3" fmla="*/ 0 h 274320"/>
              <a:gd name="T4" fmla="*/ 0 w 212089"/>
              <a:gd name="T5" fmla="*/ 242322 h 274320"/>
              <a:gd name="T6" fmla="*/ 187594 w 212089"/>
              <a:gd name="T7" fmla="*/ 242322 h 274320"/>
              <a:gd name="T8" fmla="*/ 187594 w 212089"/>
              <a:gd name="T9" fmla="*/ 0 h 27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74320">
                <a:moveTo>
                  <a:pt x="211970" y="0"/>
                </a:moveTo>
                <a:lnTo>
                  <a:pt x="0" y="0"/>
                </a:lnTo>
                <a:lnTo>
                  <a:pt x="0" y="274314"/>
                </a:lnTo>
                <a:lnTo>
                  <a:pt x="211970" y="274314"/>
                </a:lnTo>
                <a:lnTo>
                  <a:pt x="211970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1" name="object 37">
            <a:extLst>
              <a:ext uri="{FF2B5EF4-FFF2-40B4-BE49-F238E27FC236}">
                <a16:creationId xmlns:a16="http://schemas.microsoft.com/office/drawing/2014/main" id="{421F4083-1B1C-42A5-8525-5F11A56E0BAB}"/>
              </a:ext>
            </a:extLst>
          </p:cNvPr>
          <p:cNvSpPr>
            <a:spLocks/>
          </p:cNvSpPr>
          <p:nvPr/>
        </p:nvSpPr>
        <p:spPr bwMode="auto">
          <a:xfrm>
            <a:off x="5408613" y="4246563"/>
            <a:ext cx="187325" cy="153987"/>
          </a:xfrm>
          <a:custGeom>
            <a:avLst/>
            <a:gdLst>
              <a:gd name="T0" fmla="*/ 187598 w 212089"/>
              <a:gd name="T1" fmla="*/ 0 h 174625"/>
              <a:gd name="T2" fmla="*/ 0 w 212089"/>
              <a:gd name="T3" fmla="*/ 0 h 174625"/>
              <a:gd name="T4" fmla="*/ 0 w 212089"/>
              <a:gd name="T5" fmla="*/ 154028 h 174625"/>
              <a:gd name="T6" fmla="*/ 187598 w 212089"/>
              <a:gd name="T7" fmla="*/ 154028 h 174625"/>
              <a:gd name="T8" fmla="*/ 187598 w 212089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74625">
                <a:moveTo>
                  <a:pt x="211975" y="0"/>
                </a:moveTo>
                <a:lnTo>
                  <a:pt x="0" y="0"/>
                </a:lnTo>
                <a:lnTo>
                  <a:pt x="0" y="174565"/>
                </a:lnTo>
                <a:lnTo>
                  <a:pt x="211975" y="174565"/>
                </a:lnTo>
                <a:lnTo>
                  <a:pt x="211975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2" name="object 38">
            <a:extLst>
              <a:ext uri="{FF2B5EF4-FFF2-40B4-BE49-F238E27FC236}">
                <a16:creationId xmlns:a16="http://schemas.microsoft.com/office/drawing/2014/main" id="{E48E2C61-3D5C-4D30-AD85-556803846EC3}"/>
              </a:ext>
            </a:extLst>
          </p:cNvPr>
          <p:cNvSpPr>
            <a:spLocks/>
          </p:cNvSpPr>
          <p:nvPr/>
        </p:nvSpPr>
        <p:spPr bwMode="auto">
          <a:xfrm>
            <a:off x="4470400" y="3403600"/>
            <a:ext cx="187325" cy="703263"/>
          </a:xfrm>
          <a:custGeom>
            <a:avLst/>
            <a:gdLst>
              <a:gd name="T0" fmla="*/ 187598 w 212089"/>
              <a:gd name="T1" fmla="*/ 0 h 798195"/>
              <a:gd name="T2" fmla="*/ 0 w 212089"/>
              <a:gd name="T3" fmla="*/ 0 h 798195"/>
              <a:gd name="T4" fmla="*/ 0 w 212089"/>
              <a:gd name="T5" fmla="*/ 703016 h 798195"/>
              <a:gd name="T6" fmla="*/ 187598 w 212089"/>
              <a:gd name="T7" fmla="*/ 703016 h 798195"/>
              <a:gd name="T8" fmla="*/ 187598 w 212089"/>
              <a:gd name="T9" fmla="*/ 0 h 798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798195">
                <a:moveTo>
                  <a:pt x="211975" y="0"/>
                </a:moveTo>
                <a:lnTo>
                  <a:pt x="0" y="0"/>
                </a:lnTo>
                <a:lnTo>
                  <a:pt x="0" y="798021"/>
                </a:lnTo>
                <a:lnTo>
                  <a:pt x="211975" y="798021"/>
                </a:lnTo>
                <a:lnTo>
                  <a:pt x="211975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3" name="object 39">
            <a:extLst>
              <a:ext uri="{FF2B5EF4-FFF2-40B4-BE49-F238E27FC236}">
                <a16:creationId xmlns:a16="http://schemas.microsoft.com/office/drawing/2014/main" id="{4A7F612C-8EA7-4992-9908-D8D01701D537}"/>
              </a:ext>
            </a:extLst>
          </p:cNvPr>
          <p:cNvSpPr>
            <a:spLocks/>
          </p:cNvSpPr>
          <p:nvPr/>
        </p:nvSpPr>
        <p:spPr bwMode="auto">
          <a:xfrm>
            <a:off x="4938713" y="3275013"/>
            <a:ext cx="187325" cy="884237"/>
          </a:xfrm>
          <a:custGeom>
            <a:avLst/>
            <a:gdLst>
              <a:gd name="T0" fmla="*/ 187594 w 212089"/>
              <a:gd name="T1" fmla="*/ 0 h 1002029"/>
              <a:gd name="T2" fmla="*/ 0 w 212089"/>
              <a:gd name="T3" fmla="*/ 0 h 1002029"/>
              <a:gd name="T4" fmla="*/ 0 w 212089"/>
              <a:gd name="T5" fmla="*/ 883562 h 1002029"/>
              <a:gd name="T6" fmla="*/ 187594 w 212089"/>
              <a:gd name="T7" fmla="*/ 883562 h 1002029"/>
              <a:gd name="T8" fmla="*/ 187594 w 212089"/>
              <a:gd name="T9" fmla="*/ 0 h 1002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002029">
                <a:moveTo>
                  <a:pt x="211970" y="0"/>
                </a:moveTo>
                <a:lnTo>
                  <a:pt x="0" y="0"/>
                </a:lnTo>
                <a:lnTo>
                  <a:pt x="0" y="1001687"/>
                </a:lnTo>
                <a:lnTo>
                  <a:pt x="211970" y="1001687"/>
                </a:lnTo>
                <a:lnTo>
                  <a:pt x="211970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4" name="object 40">
            <a:extLst>
              <a:ext uri="{FF2B5EF4-FFF2-40B4-BE49-F238E27FC236}">
                <a16:creationId xmlns:a16="http://schemas.microsoft.com/office/drawing/2014/main" id="{358DEDB1-8DD7-4234-9A93-B3264A548A51}"/>
              </a:ext>
            </a:extLst>
          </p:cNvPr>
          <p:cNvSpPr>
            <a:spLocks/>
          </p:cNvSpPr>
          <p:nvPr/>
        </p:nvSpPr>
        <p:spPr bwMode="auto">
          <a:xfrm>
            <a:off x="5408613" y="3582988"/>
            <a:ext cx="187325" cy="663575"/>
          </a:xfrm>
          <a:custGeom>
            <a:avLst/>
            <a:gdLst>
              <a:gd name="T0" fmla="*/ 187598 w 212089"/>
              <a:gd name="T1" fmla="*/ 0 h 752475"/>
              <a:gd name="T2" fmla="*/ 0 w 212089"/>
              <a:gd name="T3" fmla="*/ 0 h 752475"/>
              <a:gd name="T4" fmla="*/ 0 w 212089"/>
              <a:gd name="T5" fmla="*/ 663795 h 752475"/>
              <a:gd name="T6" fmla="*/ 187598 w 212089"/>
              <a:gd name="T7" fmla="*/ 663795 h 752475"/>
              <a:gd name="T8" fmla="*/ 187598 w 212089"/>
              <a:gd name="T9" fmla="*/ 0 h 7524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752475">
                <a:moveTo>
                  <a:pt x="211975" y="0"/>
                </a:moveTo>
                <a:lnTo>
                  <a:pt x="0" y="0"/>
                </a:lnTo>
                <a:lnTo>
                  <a:pt x="0" y="752301"/>
                </a:lnTo>
                <a:lnTo>
                  <a:pt x="211975" y="752301"/>
                </a:lnTo>
                <a:lnTo>
                  <a:pt x="211975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5" name="object 41">
            <a:extLst>
              <a:ext uri="{FF2B5EF4-FFF2-40B4-BE49-F238E27FC236}">
                <a16:creationId xmlns:a16="http://schemas.microsoft.com/office/drawing/2014/main" id="{597D9C90-9BC1-493D-ABB4-DA0312912E71}"/>
              </a:ext>
            </a:extLst>
          </p:cNvPr>
          <p:cNvSpPr>
            <a:spLocks/>
          </p:cNvSpPr>
          <p:nvPr/>
        </p:nvSpPr>
        <p:spPr bwMode="auto">
          <a:xfrm>
            <a:off x="4470400" y="3197225"/>
            <a:ext cx="187325" cy="206375"/>
          </a:xfrm>
          <a:custGeom>
            <a:avLst/>
            <a:gdLst>
              <a:gd name="T0" fmla="*/ 187598 w 212089"/>
              <a:gd name="T1" fmla="*/ 0 h 233045"/>
              <a:gd name="T2" fmla="*/ 0 w 212089"/>
              <a:gd name="T3" fmla="*/ 0 h 233045"/>
              <a:gd name="T4" fmla="*/ 0 w 212089"/>
              <a:gd name="T5" fmla="*/ 205653 h 233045"/>
              <a:gd name="T6" fmla="*/ 187598 w 212089"/>
              <a:gd name="T7" fmla="*/ 205653 h 233045"/>
              <a:gd name="T8" fmla="*/ 187598 w 212089"/>
              <a:gd name="T9" fmla="*/ 0 h 2330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33045">
                <a:moveTo>
                  <a:pt x="211975" y="0"/>
                </a:moveTo>
                <a:lnTo>
                  <a:pt x="0" y="0"/>
                </a:lnTo>
                <a:lnTo>
                  <a:pt x="0" y="232756"/>
                </a:lnTo>
                <a:lnTo>
                  <a:pt x="211975" y="232756"/>
                </a:lnTo>
                <a:lnTo>
                  <a:pt x="211975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6" name="object 42">
            <a:extLst>
              <a:ext uri="{FF2B5EF4-FFF2-40B4-BE49-F238E27FC236}">
                <a16:creationId xmlns:a16="http://schemas.microsoft.com/office/drawing/2014/main" id="{A218E85B-39D5-400A-9BBE-A3E443161CE9}"/>
              </a:ext>
            </a:extLst>
          </p:cNvPr>
          <p:cNvSpPr>
            <a:spLocks/>
          </p:cNvSpPr>
          <p:nvPr/>
        </p:nvSpPr>
        <p:spPr bwMode="auto">
          <a:xfrm>
            <a:off x="4938713" y="3160713"/>
            <a:ext cx="187325" cy="114300"/>
          </a:xfrm>
          <a:custGeom>
            <a:avLst/>
            <a:gdLst>
              <a:gd name="T0" fmla="*/ 187594 w 212089"/>
              <a:gd name="T1" fmla="*/ 0 h 128904"/>
              <a:gd name="T2" fmla="*/ 0 w 212089"/>
              <a:gd name="T3" fmla="*/ 0 h 128904"/>
              <a:gd name="T4" fmla="*/ 0 w 212089"/>
              <a:gd name="T5" fmla="*/ 113407 h 128904"/>
              <a:gd name="T6" fmla="*/ 187594 w 212089"/>
              <a:gd name="T7" fmla="*/ 113407 h 128904"/>
              <a:gd name="T8" fmla="*/ 187594 w 212089"/>
              <a:gd name="T9" fmla="*/ 0 h 1289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28904">
                <a:moveTo>
                  <a:pt x="211970" y="0"/>
                </a:moveTo>
                <a:lnTo>
                  <a:pt x="0" y="0"/>
                </a:lnTo>
                <a:lnTo>
                  <a:pt x="0" y="128845"/>
                </a:lnTo>
                <a:lnTo>
                  <a:pt x="211970" y="128845"/>
                </a:lnTo>
                <a:lnTo>
                  <a:pt x="211970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7" name="object 43">
            <a:extLst>
              <a:ext uri="{FF2B5EF4-FFF2-40B4-BE49-F238E27FC236}">
                <a16:creationId xmlns:a16="http://schemas.microsoft.com/office/drawing/2014/main" id="{97B0FCBD-6430-4898-8416-7EEC1A1609D2}"/>
              </a:ext>
            </a:extLst>
          </p:cNvPr>
          <p:cNvSpPr>
            <a:spLocks/>
          </p:cNvSpPr>
          <p:nvPr/>
        </p:nvSpPr>
        <p:spPr bwMode="auto">
          <a:xfrm>
            <a:off x="5408613" y="3338513"/>
            <a:ext cx="187325" cy="244475"/>
          </a:xfrm>
          <a:custGeom>
            <a:avLst/>
            <a:gdLst>
              <a:gd name="T0" fmla="*/ 187598 w 212089"/>
              <a:gd name="T1" fmla="*/ 0 h 278764"/>
              <a:gd name="T2" fmla="*/ 0 w 212089"/>
              <a:gd name="T3" fmla="*/ 0 h 278764"/>
              <a:gd name="T4" fmla="*/ 0 w 212089"/>
              <a:gd name="T5" fmla="*/ 244875 h 278764"/>
              <a:gd name="T6" fmla="*/ 187598 w 212089"/>
              <a:gd name="T7" fmla="*/ 244875 h 278764"/>
              <a:gd name="T8" fmla="*/ 187598 w 212089"/>
              <a:gd name="T9" fmla="*/ 0 h 2787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78764">
                <a:moveTo>
                  <a:pt x="211975" y="0"/>
                </a:moveTo>
                <a:lnTo>
                  <a:pt x="0" y="0"/>
                </a:lnTo>
                <a:lnTo>
                  <a:pt x="0" y="278476"/>
                </a:lnTo>
                <a:lnTo>
                  <a:pt x="211975" y="278476"/>
                </a:lnTo>
                <a:lnTo>
                  <a:pt x="211975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8" name="object 44">
            <a:extLst>
              <a:ext uri="{FF2B5EF4-FFF2-40B4-BE49-F238E27FC236}">
                <a16:creationId xmlns:a16="http://schemas.microsoft.com/office/drawing/2014/main" id="{13311E47-0F0A-4BAD-BB9E-B6909F35A2FB}"/>
              </a:ext>
            </a:extLst>
          </p:cNvPr>
          <p:cNvSpPr>
            <a:spLocks/>
          </p:cNvSpPr>
          <p:nvPr/>
        </p:nvSpPr>
        <p:spPr bwMode="auto">
          <a:xfrm>
            <a:off x="4470400" y="3121025"/>
            <a:ext cx="187325" cy="76200"/>
          </a:xfrm>
          <a:custGeom>
            <a:avLst/>
            <a:gdLst>
              <a:gd name="T0" fmla="*/ 187598 w 212089"/>
              <a:gd name="T1" fmla="*/ 0 h 87629"/>
              <a:gd name="T2" fmla="*/ 0 w 212089"/>
              <a:gd name="T3" fmla="*/ 0 h 87629"/>
              <a:gd name="T4" fmla="*/ 0 w 212089"/>
              <a:gd name="T5" fmla="*/ 76736 h 87629"/>
              <a:gd name="T6" fmla="*/ 187598 w 212089"/>
              <a:gd name="T7" fmla="*/ 76736 h 87629"/>
              <a:gd name="T8" fmla="*/ 187598 w 212089"/>
              <a:gd name="T9" fmla="*/ 0 h 87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87629">
                <a:moveTo>
                  <a:pt x="211975" y="0"/>
                </a:moveTo>
                <a:lnTo>
                  <a:pt x="0" y="0"/>
                </a:lnTo>
                <a:lnTo>
                  <a:pt x="0" y="87282"/>
                </a:lnTo>
                <a:lnTo>
                  <a:pt x="211975" y="87282"/>
                </a:lnTo>
                <a:lnTo>
                  <a:pt x="211975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9" name="object 45">
            <a:extLst>
              <a:ext uri="{FF2B5EF4-FFF2-40B4-BE49-F238E27FC236}">
                <a16:creationId xmlns:a16="http://schemas.microsoft.com/office/drawing/2014/main" id="{14066B56-65D5-481E-A566-B687C1BAA521}"/>
              </a:ext>
            </a:extLst>
          </p:cNvPr>
          <p:cNvSpPr>
            <a:spLocks/>
          </p:cNvSpPr>
          <p:nvPr/>
        </p:nvSpPr>
        <p:spPr bwMode="auto">
          <a:xfrm>
            <a:off x="4938713" y="3121025"/>
            <a:ext cx="187325" cy="39688"/>
          </a:xfrm>
          <a:custGeom>
            <a:avLst/>
            <a:gdLst>
              <a:gd name="T0" fmla="*/ 0 w 212089"/>
              <a:gd name="T1" fmla="*/ 40623 h 46989"/>
              <a:gd name="T2" fmla="*/ 187594 w 212089"/>
              <a:gd name="T3" fmla="*/ 40623 h 46989"/>
              <a:gd name="T4" fmla="*/ 187594 w 212089"/>
              <a:gd name="T5" fmla="*/ 0 h 46989"/>
              <a:gd name="T6" fmla="*/ 0 w 212089"/>
              <a:gd name="T7" fmla="*/ 0 h 46989"/>
              <a:gd name="T8" fmla="*/ 0 w 212089"/>
              <a:gd name="T9" fmla="*/ 40623 h 469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46989">
                <a:moveTo>
                  <a:pt x="0" y="46990"/>
                </a:moveTo>
                <a:lnTo>
                  <a:pt x="211970" y="46990"/>
                </a:lnTo>
                <a:lnTo>
                  <a:pt x="211970" y="0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90" name="object 46">
            <a:extLst>
              <a:ext uri="{FF2B5EF4-FFF2-40B4-BE49-F238E27FC236}">
                <a16:creationId xmlns:a16="http://schemas.microsoft.com/office/drawing/2014/main" id="{6B40C0B5-8B98-4C6E-8A82-544E767A82F7}"/>
              </a:ext>
            </a:extLst>
          </p:cNvPr>
          <p:cNvSpPr>
            <a:spLocks/>
          </p:cNvSpPr>
          <p:nvPr/>
        </p:nvSpPr>
        <p:spPr bwMode="auto">
          <a:xfrm>
            <a:off x="5408613" y="3121025"/>
            <a:ext cx="187325" cy="217488"/>
          </a:xfrm>
          <a:custGeom>
            <a:avLst/>
            <a:gdLst>
              <a:gd name="T0" fmla="*/ 187598 w 212089"/>
              <a:gd name="T1" fmla="*/ 0 h 245745"/>
              <a:gd name="T2" fmla="*/ 0 w 212089"/>
              <a:gd name="T3" fmla="*/ 0 h 245745"/>
              <a:gd name="T4" fmla="*/ 0 w 212089"/>
              <a:gd name="T5" fmla="*/ 216654 h 245745"/>
              <a:gd name="T6" fmla="*/ 187598 w 212089"/>
              <a:gd name="T7" fmla="*/ 216654 h 245745"/>
              <a:gd name="T8" fmla="*/ 187598 w 212089"/>
              <a:gd name="T9" fmla="*/ 0 h 2457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45745">
                <a:moveTo>
                  <a:pt x="211975" y="0"/>
                </a:moveTo>
                <a:lnTo>
                  <a:pt x="0" y="0"/>
                </a:lnTo>
                <a:lnTo>
                  <a:pt x="0" y="245224"/>
                </a:lnTo>
                <a:lnTo>
                  <a:pt x="211975" y="245224"/>
                </a:lnTo>
                <a:lnTo>
                  <a:pt x="211975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91" name="object 47">
            <a:extLst>
              <a:ext uri="{FF2B5EF4-FFF2-40B4-BE49-F238E27FC236}">
                <a16:creationId xmlns:a16="http://schemas.microsoft.com/office/drawing/2014/main" id="{B571519B-1FAB-4B0A-9B26-B08AF2035966}"/>
              </a:ext>
            </a:extLst>
          </p:cNvPr>
          <p:cNvSpPr>
            <a:spLocks/>
          </p:cNvSpPr>
          <p:nvPr/>
        </p:nvSpPr>
        <p:spPr bwMode="auto">
          <a:xfrm>
            <a:off x="4327525" y="3122613"/>
            <a:ext cx="0" cy="1277937"/>
          </a:xfrm>
          <a:custGeom>
            <a:avLst/>
            <a:gdLst>
              <a:gd name="T0" fmla="*/ 1278664 h 1450339"/>
              <a:gd name="T1" fmla="*/ 0 h 14503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50339">
                <a:moveTo>
                  <a:pt x="0" y="1450104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36214423-D9AB-4748-B94D-EBC9DA5218A2}"/>
              </a:ext>
            </a:extLst>
          </p:cNvPr>
          <p:cNvSpPr txBox="1"/>
          <p:nvPr/>
        </p:nvSpPr>
        <p:spPr>
          <a:xfrm>
            <a:off x="3863975" y="2954338"/>
            <a:ext cx="390525" cy="230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1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22"/>
              </a:spcBef>
              <a:spcAft>
                <a:spcPts val="0"/>
              </a:spcAft>
              <a:defRPr/>
            </a:pPr>
            <a:r>
              <a:rPr sz="1059" b="1" spc="6" baseline="3472" dirty="0">
                <a:latin typeface="Arial"/>
                <a:cs typeface="Arial"/>
              </a:rPr>
              <a:t>0</a:t>
            </a:r>
            <a:r>
              <a:rPr sz="1059" b="1" spc="6" baseline="3472" dirty="0">
                <a:latin typeface="Times New Roman"/>
                <a:cs typeface="Times New Roman"/>
              </a:rPr>
              <a:t>  </a:t>
            </a:r>
            <a:r>
              <a:rPr sz="1059" b="1" spc="-66" baseline="3472" dirty="0">
                <a:latin typeface="Times New Roman"/>
                <a:cs typeface="Times New Roman"/>
              </a:rPr>
              <a:t> </a:t>
            </a:r>
            <a:r>
              <a:rPr sz="794" spc="-13" dirty="0">
                <a:latin typeface="Arial"/>
                <a:cs typeface="Arial"/>
              </a:rPr>
              <a:t>100%</a:t>
            </a:r>
            <a:endParaRPr sz="794">
              <a:latin typeface="Arial"/>
              <a:cs typeface="Arial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EB8C427F-33CE-4C87-94F7-A52423C44298}"/>
              </a:ext>
            </a:extLst>
          </p:cNvPr>
          <p:cNvSpPr txBox="1"/>
          <p:nvPr/>
        </p:nvSpPr>
        <p:spPr>
          <a:xfrm>
            <a:off x="4502150" y="420528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23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7AE87B85-C63A-46D4-86E2-3F858E6A21A0}"/>
              </a:ext>
            </a:extLst>
          </p:cNvPr>
          <p:cNvSpPr txBox="1"/>
          <p:nvPr/>
        </p:nvSpPr>
        <p:spPr>
          <a:xfrm>
            <a:off x="4970463" y="4232275"/>
            <a:ext cx="123825" cy="114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BE854472-4162-487C-A895-C0AD5330D086}"/>
              </a:ext>
            </a:extLst>
          </p:cNvPr>
          <p:cNvSpPr txBox="1"/>
          <p:nvPr/>
        </p:nvSpPr>
        <p:spPr>
          <a:xfrm>
            <a:off x="5440363" y="427513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4CFEF8C3-0D9A-4DDA-ABB8-68315B58F295}"/>
              </a:ext>
            </a:extLst>
          </p:cNvPr>
          <p:cNvSpPr txBox="1"/>
          <p:nvPr/>
        </p:nvSpPr>
        <p:spPr>
          <a:xfrm>
            <a:off x="4503738" y="3706813"/>
            <a:ext cx="122237" cy="114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55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374DD906-72EC-4D2D-BADA-37D7D1346BA1}"/>
              </a:ext>
            </a:extLst>
          </p:cNvPr>
          <p:cNvSpPr txBox="1"/>
          <p:nvPr/>
        </p:nvSpPr>
        <p:spPr>
          <a:xfrm>
            <a:off x="4970463" y="3668713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70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ACA86422-FBFD-4FC0-A441-7EB2FE3263FE}"/>
              </a:ext>
            </a:extLst>
          </p:cNvPr>
          <p:cNvSpPr txBox="1"/>
          <p:nvPr/>
        </p:nvSpPr>
        <p:spPr>
          <a:xfrm>
            <a:off x="5441950" y="3865563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52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6BD3193A-A9C9-452D-9B1B-446DD6786850}"/>
              </a:ext>
            </a:extLst>
          </p:cNvPr>
          <p:cNvSpPr txBox="1"/>
          <p:nvPr/>
        </p:nvSpPr>
        <p:spPr>
          <a:xfrm>
            <a:off x="4502150" y="3251200"/>
            <a:ext cx="123825" cy="115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0096090D-9B81-40B7-98E2-892522EBF379}"/>
              </a:ext>
            </a:extLst>
          </p:cNvPr>
          <p:cNvSpPr txBox="1"/>
          <p:nvPr/>
        </p:nvSpPr>
        <p:spPr>
          <a:xfrm>
            <a:off x="4997450" y="3167063"/>
            <a:ext cx="730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846B4583-8CD8-4898-AAA2-433659D63B46}"/>
              </a:ext>
            </a:extLst>
          </p:cNvPr>
          <p:cNvSpPr txBox="1"/>
          <p:nvPr/>
        </p:nvSpPr>
        <p:spPr>
          <a:xfrm>
            <a:off x="5440363" y="341153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D8EE66C1-A1F3-491D-9A62-44E948D5747D}"/>
              </a:ext>
            </a:extLst>
          </p:cNvPr>
          <p:cNvSpPr txBox="1"/>
          <p:nvPr/>
        </p:nvSpPr>
        <p:spPr>
          <a:xfrm>
            <a:off x="4087813" y="4349750"/>
            <a:ext cx="16668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0%</a:t>
            </a:r>
            <a:endParaRPr sz="794">
              <a:latin typeface="Arial"/>
              <a:cs typeface="Arial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8CF31875-394F-430B-A1A4-B8AB0016E656}"/>
              </a:ext>
            </a:extLst>
          </p:cNvPr>
          <p:cNvSpPr txBox="1"/>
          <p:nvPr/>
        </p:nvSpPr>
        <p:spPr>
          <a:xfrm>
            <a:off x="4030663" y="4092575"/>
            <a:ext cx="22383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20%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9D4C6D01-C509-411E-90CC-6661D13889D4}"/>
              </a:ext>
            </a:extLst>
          </p:cNvPr>
          <p:cNvSpPr txBox="1"/>
          <p:nvPr/>
        </p:nvSpPr>
        <p:spPr>
          <a:xfrm>
            <a:off x="4030663" y="3836988"/>
            <a:ext cx="223837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40%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37231CD4-0909-40C9-876F-E6A5D73C95DF}"/>
              </a:ext>
            </a:extLst>
          </p:cNvPr>
          <p:cNvSpPr txBox="1"/>
          <p:nvPr/>
        </p:nvSpPr>
        <p:spPr>
          <a:xfrm>
            <a:off x="4030663" y="3581400"/>
            <a:ext cx="22383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60%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2CBEB3B7-628D-43A2-9E60-87C109E571FA}"/>
              </a:ext>
            </a:extLst>
          </p:cNvPr>
          <p:cNvSpPr txBox="1"/>
          <p:nvPr/>
        </p:nvSpPr>
        <p:spPr>
          <a:xfrm>
            <a:off x="4030663" y="3325813"/>
            <a:ext cx="223837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80%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707" name="object 63">
            <a:extLst>
              <a:ext uri="{FF2B5EF4-FFF2-40B4-BE49-F238E27FC236}">
                <a16:creationId xmlns:a16="http://schemas.microsoft.com/office/drawing/2014/main" id="{BA8DA7FE-6935-4A0D-A8F4-9E9CCAEE4F34}"/>
              </a:ext>
            </a:extLst>
          </p:cNvPr>
          <p:cNvSpPr>
            <a:spLocks/>
          </p:cNvSpPr>
          <p:nvPr/>
        </p:nvSpPr>
        <p:spPr bwMode="auto">
          <a:xfrm>
            <a:off x="5564188" y="2668588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08" name="object 64">
            <a:extLst>
              <a:ext uri="{FF2B5EF4-FFF2-40B4-BE49-F238E27FC236}">
                <a16:creationId xmlns:a16="http://schemas.microsoft.com/office/drawing/2014/main" id="{CE945039-29C9-4CB2-831B-513BE390B4D4}"/>
              </a:ext>
            </a:extLst>
          </p:cNvPr>
          <p:cNvSpPr>
            <a:spLocks/>
          </p:cNvSpPr>
          <p:nvPr/>
        </p:nvSpPr>
        <p:spPr bwMode="auto">
          <a:xfrm>
            <a:off x="5564188" y="277812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49">
            <a:solidFill>
              <a:srgbClr val="F4B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09" name="object 65">
            <a:extLst>
              <a:ext uri="{FF2B5EF4-FFF2-40B4-BE49-F238E27FC236}">
                <a16:creationId xmlns:a16="http://schemas.microsoft.com/office/drawing/2014/main" id="{B75337D1-4398-4E62-BB55-92C3D73A48C7}"/>
              </a:ext>
            </a:extLst>
          </p:cNvPr>
          <p:cNvSpPr>
            <a:spLocks/>
          </p:cNvSpPr>
          <p:nvPr/>
        </p:nvSpPr>
        <p:spPr bwMode="auto">
          <a:xfrm>
            <a:off x="5564188" y="288607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A1D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10" name="object 66">
            <a:extLst>
              <a:ext uri="{FF2B5EF4-FFF2-40B4-BE49-F238E27FC236}">
                <a16:creationId xmlns:a16="http://schemas.microsoft.com/office/drawing/2014/main" id="{304FBCFB-FFE3-4A5E-8947-94EDA958262F}"/>
              </a:ext>
            </a:extLst>
          </p:cNvPr>
          <p:cNvSpPr>
            <a:spLocks/>
          </p:cNvSpPr>
          <p:nvPr/>
        </p:nvSpPr>
        <p:spPr bwMode="auto">
          <a:xfrm>
            <a:off x="5564188" y="299402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0085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32B9F1D0-85B6-45FD-B269-0003024A3DB5}"/>
              </a:ext>
            </a:extLst>
          </p:cNvPr>
          <p:cNvSpPr txBox="1"/>
          <p:nvPr/>
        </p:nvSpPr>
        <p:spPr>
          <a:xfrm>
            <a:off x="2154238" y="2632075"/>
            <a:ext cx="1782762" cy="3095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en-US" altLang="en-US" sz="971">
                <a:latin typeface="Arial" panose="020B0604020202020204" pitchFamily="34" charset="0"/>
              </a:rPr>
              <a:t>Perisinusoidal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latin typeface="Arial" panose="020B0604020202020204" pitchFamily="34" charset="0"/>
              </a:rPr>
              <a:t>Fibrosis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latin typeface="Arial" panose="020B0604020202020204" pitchFamily="34" charset="0"/>
              </a:rPr>
              <a:t>Score</a:t>
            </a:r>
          </a:p>
          <a:p>
            <a:pPr algn="r">
              <a:spcBef>
                <a:spcPts val="431"/>
              </a:spcBef>
              <a:defRPr/>
            </a:pPr>
            <a:r>
              <a:rPr lang="en-US" altLang="en-US" sz="706" b="1">
                <a:latin typeface="Arial" panose="020B0604020202020204" pitchFamily="34" charset="0"/>
              </a:rPr>
              <a:t>2</a:t>
            </a:r>
            <a:endParaRPr lang="en-US" altLang="en-US" sz="706">
              <a:latin typeface="Arial" panose="020B0604020202020204" pitchFamily="34" charset="0"/>
            </a:endParaRPr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B27E6118-C62A-4F25-9486-E1661456E230}"/>
              </a:ext>
            </a:extLst>
          </p:cNvPr>
          <p:cNvSpPr txBox="1"/>
          <p:nvPr/>
        </p:nvSpPr>
        <p:spPr>
          <a:xfrm>
            <a:off x="4257675" y="2601913"/>
            <a:ext cx="1311275" cy="5603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Ishak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Fibrosis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Score</a:t>
            </a:r>
            <a:endParaRPr sz="1015" dirty="0">
              <a:latin typeface="Arial"/>
              <a:cs typeface="Arial"/>
            </a:endParaRPr>
          </a:p>
          <a:p>
            <a:pPr marL="160813" algn="ctr" fontAlgn="auto">
              <a:spcBef>
                <a:spcPts val="852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P=0.08</a:t>
            </a:r>
            <a:endParaRPr sz="794" dirty="0">
              <a:latin typeface="Arial"/>
              <a:cs typeface="Arial"/>
            </a:endParaRPr>
          </a:p>
          <a:p>
            <a:pPr marL="253827" algn="ctr" fontAlgn="auto">
              <a:spcBef>
                <a:spcPts val="441"/>
              </a:spcBef>
              <a:spcAft>
                <a:spcPts val="0"/>
              </a:spcAft>
              <a:tabLst>
                <a:tab pos="735144" algn="l"/>
                <a:tab pos="1176680" algn="l"/>
              </a:tabLst>
              <a:defRPr/>
            </a:pPr>
            <a:r>
              <a:rPr sz="1125" spc="19" baseline="3267" dirty="0">
                <a:latin typeface="Arial"/>
                <a:cs typeface="Arial"/>
              </a:rPr>
              <a:t>6</a:t>
            </a:r>
            <a:r>
              <a:rPr sz="1125" spc="19" baseline="3267" dirty="0">
                <a:latin typeface="Times New Roman"/>
                <a:cs typeface="Times New Roman"/>
              </a:rPr>
              <a:t>	</a:t>
            </a:r>
            <a:r>
              <a:rPr sz="1125" spc="19" baseline="6535" dirty="0">
                <a:latin typeface="Arial"/>
                <a:cs typeface="Arial"/>
              </a:rPr>
              <a:t>3</a:t>
            </a:r>
            <a:r>
              <a:rPr sz="1125" spc="19" baseline="6535" dirty="0">
                <a:latin typeface="Times New Roman"/>
                <a:cs typeface="Times New Roman"/>
              </a:rPr>
              <a:t>	</a:t>
            </a:r>
            <a:r>
              <a:rPr sz="750" spc="13" dirty="0">
                <a:latin typeface="Arial"/>
                <a:cs typeface="Arial"/>
              </a:rPr>
              <a:t>17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14A23129-CC49-47E7-A01F-3564293BDCCC}"/>
              </a:ext>
            </a:extLst>
          </p:cNvPr>
          <p:cNvSpPr txBox="1"/>
          <p:nvPr/>
        </p:nvSpPr>
        <p:spPr>
          <a:xfrm>
            <a:off x="5618163" y="2624138"/>
            <a:ext cx="338137" cy="4333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5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6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3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4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1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2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0</a:t>
            </a:r>
            <a:endParaRPr sz="706">
              <a:latin typeface="Arial"/>
              <a:cs typeface="Arial"/>
            </a:endParaRP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BDC6F53E-217A-4E75-A611-7DB6E1C3AF0C}"/>
              </a:ext>
            </a:extLst>
          </p:cNvPr>
          <p:cNvSpPr txBox="1"/>
          <p:nvPr/>
        </p:nvSpPr>
        <p:spPr>
          <a:xfrm>
            <a:off x="2052638" y="5726113"/>
            <a:ext cx="4371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Arial"/>
                <a:cs typeface="Arial"/>
              </a:rPr>
              <a:t>Implications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for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4" dirty="0">
                <a:latin typeface="Arial"/>
                <a:cs typeface="Arial"/>
              </a:rPr>
              <a:t>clinical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practice:</a:t>
            </a:r>
            <a:r>
              <a:rPr sz="1147" dirty="0">
                <a:latin typeface="Times New Roman"/>
                <a:cs typeface="Times New Roman"/>
              </a:rPr>
              <a:t> </a:t>
            </a:r>
            <a:r>
              <a:rPr sz="1147" spc="79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Important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to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screen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and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13" dirty="0">
                <a:latin typeface="Arial"/>
                <a:cs typeface="Arial"/>
              </a:rPr>
              <a:t>manage</a:t>
            </a:r>
            <a:endParaRPr sz="1147" dirty="0">
              <a:latin typeface="Arial"/>
              <a:cs typeface="Arial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19E31F6B-6636-434B-A183-7EFBCAFFCD1E}"/>
              </a:ext>
            </a:extLst>
          </p:cNvPr>
          <p:cNvSpPr txBox="1"/>
          <p:nvPr/>
        </p:nvSpPr>
        <p:spPr>
          <a:xfrm>
            <a:off x="2032000" y="5983288"/>
            <a:ext cx="3998913" cy="1762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Arial"/>
                <a:cs typeface="Arial"/>
              </a:rPr>
              <a:t>metabolic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abnormalities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to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prevent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4" dirty="0">
                <a:latin typeface="Arial"/>
                <a:cs typeface="Arial"/>
              </a:rPr>
              <a:t>liver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disease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progression</a:t>
            </a:r>
            <a:endParaRPr sz="1147" dirty="0">
              <a:latin typeface="Arial"/>
              <a:cs typeface="Arial"/>
            </a:endParaRPr>
          </a:p>
        </p:txBody>
      </p:sp>
      <p:sp>
        <p:nvSpPr>
          <p:cNvPr id="67716" name="object 73">
            <a:extLst>
              <a:ext uri="{FF2B5EF4-FFF2-40B4-BE49-F238E27FC236}">
                <a16:creationId xmlns:a16="http://schemas.microsoft.com/office/drawing/2014/main" id="{11CD390C-112C-4ABE-BC8C-59FB7E5EFDF0}"/>
              </a:ext>
            </a:extLst>
          </p:cNvPr>
          <p:cNvSpPr>
            <a:spLocks/>
          </p:cNvSpPr>
          <p:nvPr/>
        </p:nvSpPr>
        <p:spPr bwMode="auto">
          <a:xfrm>
            <a:off x="2446338" y="4394200"/>
            <a:ext cx="1366837" cy="0"/>
          </a:xfrm>
          <a:custGeom>
            <a:avLst/>
            <a:gdLst>
              <a:gd name="T0" fmla="*/ 0 w 1548764"/>
              <a:gd name="T1" fmla="*/ 1366807 w 15487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48764">
                <a:moveTo>
                  <a:pt x="0" y="0"/>
                </a:moveTo>
                <a:lnTo>
                  <a:pt x="1548412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17" name="object 74">
            <a:extLst>
              <a:ext uri="{FF2B5EF4-FFF2-40B4-BE49-F238E27FC236}">
                <a16:creationId xmlns:a16="http://schemas.microsoft.com/office/drawing/2014/main" id="{CF7DB56C-C9FB-4A9B-AB15-5C2FF8E83A1D}"/>
              </a:ext>
            </a:extLst>
          </p:cNvPr>
          <p:cNvSpPr>
            <a:spLocks/>
          </p:cNvSpPr>
          <p:nvPr/>
        </p:nvSpPr>
        <p:spPr bwMode="auto">
          <a:xfrm>
            <a:off x="4148138" y="4394200"/>
            <a:ext cx="1366837" cy="0"/>
          </a:xfrm>
          <a:custGeom>
            <a:avLst/>
            <a:gdLst>
              <a:gd name="T0" fmla="*/ 0 w 1548764"/>
              <a:gd name="T1" fmla="*/ 1366808 w 15487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48764">
                <a:moveTo>
                  <a:pt x="0" y="0"/>
                </a:moveTo>
                <a:lnTo>
                  <a:pt x="154841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6238ACB7-8EAA-447E-AFB8-2DEDF120E6DC}"/>
              </a:ext>
            </a:extLst>
          </p:cNvPr>
          <p:cNvSpPr txBox="1"/>
          <p:nvPr/>
        </p:nvSpPr>
        <p:spPr>
          <a:xfrm>
            <a:off x="2425700" y="4449763"/>
            <a:ext cx="1698625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No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6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Steatohepatitis</a:t>
            </a:r>
            <a:endParaRPr sz="794">
              <a:latin typeface="Arial"/>
              <a:cs typeface="Arial"/>
            </a:endParaRPr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4B03C025-29A0-4BFB-95AC-9BFF7B59A815}"/>
              </a:ext>
            </a:extLst>
          </p:cNvPr>
          <p:cNvSpPr txBox="1"/>
          <p:nvPr/>
        </p:nvSpPr>
        <p:spPr>
          <a:xfrm>
            <a:off x="2560638" y="4565650"/>
            <a:ext cx="1344612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551919" algn="l"/>
                <a:tab pos="1109442" algn="l"/>
              </a:tabLst>
              <a:defRPr/>
            </a:pPr>
            <a:r>
              <a:rPr sz="794" spc="-13" dirty="0">
                <a:latin typeface="Arial"/>
                <a:cs typeface="Arial"/>
              </a:rPr>
              <a:t>n=238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n=79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n=58</a:t>
            </a:r>
            <a:endParaRPr sz="794">
              <a:latin typeface="Arial"/>
              <a:cs typeface="Arial"/>
            </a:endParaRPr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3A3A4FA6-9EC0-48F4-8A7B-69BA60FA5A47}"/>
              </a:ext>
            </a:extLst>
          </p:cNvPr>
          <p:cNvSpPr txBox="1"/>
          <p:nvPr/>
        </p:nvSpPr>
        <p:spPr>
          <a:xfrm>
            <a:off x="4238625" y="4451350"/>
            <a:ext cx="16970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No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6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Steatohepatitis</a:t>
            </a:r>
            <a:endParaRPr sz="794">
              <a:latin typeface="Arial"/>
              <a:cs typeface="Arial"/>
            </a:endParaRPr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298382A2-F88E-47AA-BE12-8C93364DC6E0}"/>
              </a:ext>
            </a:extLst>
          </p:cNvPr>
          <p:cNvSpPr txBox="1"/>
          <p:nvPr/>
        </p:nvSpPr>
        <p:spPr>
          <a:xfrm>
            <a:off x="4373563" y="4567238"/>
            <a:ext cx="134620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551919" algn="l"/>
                <a:tab pos="1109442" algn="l"/>
              </a:tabLst>
              <a:defRPr/>
            </a:pPr>
            <a:r>
              <a:rPr sz="794" spc="-13" dirty="0">
                <a:latin typeface="Arial"/>
                <a:cs typeface="Arial"/>
              </a:rPr>
              <a:t>n=238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n=79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n=58</a:t>
            </a:r>
            <a:endParaRPr sz="794">
              <a:latin typeface="Arial"/>
              <a:cs typeface="Arial"/>
            </a:endParaRPr>
          </a:p>
        </p:txBody>
      </p:sp>
      <p:sp>
        <p:nvSpPr>
          <p:cNvPr id="67722" name="object 79">
            <a:extLst>
              <a:ext uri="{FF2B5EF4-FFF2-40B4-BE49-F238E27FC236}">
                <a16:creationId xmlns:a16="http://schemas.microsoft.com/office/drawing/2014/main" id="{6C26E7E2-978E-4F09-8F74-99A8011B6E2D}"/>
              </a:ext>
            </a:extLst>
          </p:cNvPr>
          <p:cNvSpPr>
            <a:spLocks/>
          </p:cNvSpPr>
          <p:nvPr/>
        </p:nvSpPr>
        <p:spPr bwMode="auto">
          <a:xfrm>
            <a:off x="3435350" y="3001963"/>
            <a:ext cx="436563" cy="769937"/>
          </a:xfrm>
          <a:custGeom>
            <a:avLst/>
            <a:gdLst>
              <a:gd name="T0" fmla="*/ 0 w 495300"/>
              <a:gd name="T1" fmla="*/ 385057 h 872489"/>
              <a:gd name="T2" fmla="*/ 2858 w 495300"/>
              <a:gd name="T3" fmla="*/ 322598 h 872489"/>
              <a:gd name="T4" fmla="*/ 11134 w 495300"/>
              <a:gd name="T5" fmla="*/ 263348 h 872489"/>
              <a:gd name="T6" fmla="*/ 24379 w 495300"/>
              <a:gd name="T7" fmla="*/ 208100 h 872489"/>
              <a:gd name="T8" fmla="*/ 42142 w 495300"/>
              <a:gd name="T9" fmla="*/ 157647 h 872489"/>
              <a:gd name="T10" fmla="*/ 63973 w 495300"/>
              <a:gd name="T11" fmla="*/ 112780 h 872489"/>
              <a:gd name="T12" fmla="*/ 89425 w 495300"/>
              <a:gd name="T13" fmla="*/ 74293 h 872489"/>
              <a:gd name="T14" fmla="*/ 118045 w 495300"/>
              <a:gd name="T15" fmla="*/ 42979 h 872489"/>
              <a:gd name="T16" fmla="*/ 149385 w 495300"/>
              <a:gd name="T17" fmla="*/ 19630 h 872489"/>
              <a:gd name="T18" fmla="*/ 182995 w 495300"/>
              <a:gd name="T19" fmla="*/ 5039 h 872489"/>
              <a:gd name="T20" fmla="*/ 218426 w 495300"/>
              <a:gd name="T21" fmla="*/ 0 h 872489"/>
              <a:gd name="T22" fmla="*/ 236340 w 495300"/>
              <a:gd name="T23" fmla="*/ 1276 h 872489"/>
              <a:gd name="T24" fmla="*/ 270915 w 495300"/>
              <a:gd name="T25" fmla="*/ 11190 h 872489"/>
              <a:gd name="T26" fmla="*/ 303445 w 495300"/>
              <a:gd name="T27" fmla="*/ 30259 h 872489"/>
              <a:gd name="T28" fmla="*/ 333481 w 495300"/>
              <a:gd name="T29" fmla="*/ 57690 h 872489"/>
              <a:gd name="T30" fmla="*/ 360573 w 495300"/>
              <a:gd name="T31" fmla="*/ 92689 h 872489"/>
              <a:gd name="T32" fmla="*/ 384271 w 495300"/>
              <a:gd name="T33" fmla="*/ 134465 h 872489"/>
              <a:gd name="T34" fmla="*/ 404126 w 495300"/>
              <a:gd name="T35" fmla="*/ 182225 h 872489"/>
              <a:gd name="T36" fmla="*/ 419687 w 495300"/>
              <a:gd name="T37" fmla="*/ 235174 h 872489"/>
              <a:gd name="T38" fmla="*/ 430505 w 495300"/>
              <a:gd name="T39" fmla="*/ 292522 h 872489"/>
              <a:gd name="T40" fmla="*/ 436129 w 495300"/>
              <a:gd name="T41" fmla="*/ 353476 h 872489"/>
              <a:gd name="T42" fmla="*/ 436853 w 495300"/>
              <a:gd name="T43" fmla="*/ 385057 h 872489"/>
              <a:gd name="T44" fmla="*/ 436129 w 495300"/>
              <a:gd name="T45" fmla="*/ 416639 h 872489"/>
              <a:gd name="T46" fmla="*/ 430505 w 495300"/>
              <a:gd name="T47" fmla="*/ 477595 h 872489"/>
              <a:gd name="T48" fmla="*/ 419687 w 495300"/>
              <a:gd name="T49" fmla="*/ 534945 h 872489"/>
              <a:gd name="T50" fmla="*/ 404126 w 495300"/>
              <a:gd name="T51" fmla="*/ 587897 h 872489"/>
              <a:gd name="T52" fmla="*/ 384271 w 495300"/>
              <a:gd name="T53" fmla="*/ 635658 h 872489"/>
              <a:gd name="T54" fmla="*/ 360573 w 495300"/>
              <a:gd name="T55" fmla="*/ 677434 h 872489"/>
              <a:gd name="T56" fmla="*/ 333481 w 495300"/>
              <a:gd name="T57" fmla="*/ 712434 h 872489"/>
              <a:gd name="T58" fmla="*/ 303445 w 495300"/>
              <a:gd name="T59" fmla="*/ 739866 h 872489"/>
              <a:gd name="T60" fmla="*/ 270915 w 495300"/>
              <a:gd name="T61" fmla="*/ 758934 h 872489"/>
              <a:gd name="T62" fmla="*/ 236340 w 495300"/>
              <a:gd name="T63" fmla="*/ 768849 h 872489"/>
              <a:gd name="T64" fmla="*/ 218426 w 495300"/>
              <a:gd name="T65" fmla="*/ 770125 h 872489"/>
              <a:gd name="T66" fmla="*/ 200511 w 495300"/>
              <a:gd name="T67" fmla="*/ 768849 h 872489"/>
              <a:gd name="T68" fmla="*/ 165934 w 495300"/>
              <a:gd name="T69" fmla="*/ 758934 h 872489"/>
              <a:gd name="T70" fmla="*/ 133403 w 495300"/>
              <a:gd name="T71" fmla="*/ 739866 h 872489"/>
              <a:gd name="T72" fmla="*/ 103367 w 495300"/>
              <a:gd name="T73" fmla="*/ 712434 h 872489"/>
              <a:gd name="T74" fmla="*/ 76275 w 495300"/>
              <a:gd name="T75" fmla="*/ 677434 h 872489"/>
              <a:gd name="T76" fmla="*/ 52578 w 495300"/>
              <a:gd name="T77" fmla="*/ 635658 h 872489"/>
              <a:gd name="T78" fmla="*/ 32724 w 495300"/>
              <a:gd name="T79" fmla="*/ 587897 h 872489"/>
              <a:gd name="T80" fmla="*/ 17164 w 495300"/>
              <a:gd name="T81" fmla="*/ 534945 h 872489"/>
              <a:gd name="T82" fmla="*/ 6348 w 495300"/>
              <a:gd name="T83" fmla="*/ 477595 h 872489"/>
              <a:gd name="T84" fmla="*/ 724 w 495300"/>
              <a:gd name="T85" fmla="*/ 416639 h 872489"/>
              <a:gd name="T86" fmla="*/ 0 w 495300"/>
              <a:gd name="T87" fmla="*/ 385057 h 8724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95300" h="872489">
                <a:moveTo>
                  <a:pt x="0" y="436080"/>
                </a:moveTo>
                <a:lnTo>
                  <a:pt x="3239" y="365345"/>
                </a:lnTo>
                <a:lnTo>
                  <a:pt x="12619" y="298244"/>
                </a:lnTo>
                <a:lnTo>
                  <a:pt x="27630" y="235675"/>
                </a:lnTo>
                <a:lnTo>
                  <a:pt x="47761" y="178536"/>
                </a:lnTo>
                <a:lnTo>
                  <a:pt x="72503" y="127724"/>
                </a:lnTo>
                <a:lnTo>
                  <a:pt x="101348" y="84137"/>
                </a:lnTo>
                <a:lnTo>
                  <a:pt x="133784" y="48674"/>
                </a:lnTo>
                <a:lnTo>
                  <a:pt x="169303" y="22231"/>
                </a:lnTo>
                <a:lnTo>
                  <a:pt x="207395" y="5707"/>
                </a:lnTo>
                <a:lnTo>
                  <a:pt x="247550" y="0"/>
                </a:lnTo>
                <a:lnTo>
                  <a:pt x="267852" y="1445"/>
                </a:lnTo>
                <a:lnTo>
                  <a:pt x="307037" y="12673"/>
                </a:lnTo>
                <a:lnTo>
                  <a:pt x="343905" y="34269"/>
                </a:lnTo>
                <a:lnTo>
                  <a:pt x="377946" y="65334"/>
                </a:lnTo>
                <a:lnTo>
                  <a:pt x="408650" y="104971"/>
                </a:lnTo>
                <a:lnTo>
                  <a:pt x="435508" y="152283"/>
                </a:lnTo>
                <a:lnTo>
                  <a:pt x="458010" y="206371"/>
                </a:lnTo>
                <a:lnTo>
                  <a:pt x="475646" y="266337"/>
                </a:lnTo>
                <a:lnTo>
                  <a:pt x="487906" y="331284"/>
                </a:lnTo>
                <a:lnTo>
                  <a:pt x="494280" y="400314"/>
                </a:lnTo>
                <a:lnTo>
                  <a:pt x="495101" y="436080"/>
                </a:lnTo>
                <a:lnTo>
                  <a:pt x="494280" y="471847"/>
                </a:lnTo>
                <a:lnTo>
                  <a:pt x="487906" y="540880"/>
                </a:lnTo>
                <a:lnTo>
                  <a:pt x="475646" y="605830"/>
                </a:lnTo>
                <a:lnTo>
                  <a:pt x="458010" y="665798"/>
                </a:lnTo>
                <a:lnTo>
                  <a:pt x="435508" y="719888"/>
                </a:lnTo>
                <a:lnTo>
                  <a:pt x="408650" y="767200"/>
                </a:lnTo>
                <a:lnTo>
                  <a:pt x="377946" y="806838"/>
                </a:lnTo>
                <a:lnTo>
                  <a:pt x="343905" y="837904"/>
                </a:lnTo>
                <a:lnTo>
                  <a:pt x="307037" y="859499"/>
                </a:lnTo>
                <a:lnTo>
                  <a:pt x="267852" y="870728"/>
                </a:lnTo>
                <a:lnTo>
                  <a:pt x="247550" y="872173"/>
                </a:lnTo>
                <a:lnTo>
                  <a:pt x="227246" y="870728"/>
                </a:lnTo>
                <a:lnTo>
                  <a:pt x="188059" y="859499"/>
                </a:lnTo>
                <a:lnTo>
                  <a:pt x="151190" y="837904"/>
                </a:lnTo>
                <a:lnTo>
                  <a:pt x="117149" y="806838"/>
                </a:lnTo>
                <a:lnTo>
                  <a:pt x="86445" y="767200"/>
                </a:lnTo>
                <a:lnTo>
                  <a:pt x="59588" y="719888"/>
                </a:lnTo>
                <a:lnTo>
                  <a:pt x="37087" y="665798"/>
                </a:lnTo>
                <a:lnTo>
                  <a:pt x="19453" y="605830"/>
                </a:lnTo>
                <a:lnTo>
                  <a:pt x="7194" y="540880"/>
                </a:lnTo>
                <a:lnTo>
                  <a:pt x="820" y="471847"/>
                </a:lnTo>
                <a:lnTo>
                  <a:pt x="0" y="436080"/>
                </a:lnTo>
                <a:close/>
              </a:path>
            </a:pathLst>
          </a:custGeom>
          <a:noFill/>
          <a:ln w="21199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23" name="object 80">
            <a:extLst>
              <a:ext uri="{FF2B5EF4-FFF2-40B4-BE49-F238E27FC236}">
                <a16:creationId xmlns:a16="http://schemas.microsoft.com/office/drawing/2014/main" id="{6FD981AB-3F8F-4408-A223-FE0839900565}"/>
              </a:ext>
            </a:extLst>
          </p:cNvPr>
          <p:cNvSpPr>
            <a:spLocks/>
          </p:cNvSpPr>
          <p:nvPr/>
        </p:nvSpPr>
        <p:spPr bwMode="auto">
          <a:xfrm>
            <a:off x="5335588" y="2981325"/>
            <a:ext cx="314325" cy="544513"/>
          </a:xfrm>
          <a:custGeom>
            <a:avLst/>
            <a:gdLst>
              <a:gd name="T0" fmla="*/ 0 w 355600"/>
              <a:gd name="T1" fmla="*/ 272360 h 617220"/>
              <a:gd name="T2" fmla="*/ 2051 w 355600"/>
              <a:gd name="T3" fmla="*/ 228182 h 617220"/>
              <a:gd name="T4" fmla="*/ 7989 w 355600"/>
              <a:gd name="T5" fmla="*/ 186274 h 617220"/>
              <a:gd name="T6" fmla="*/ 17492 w 355600"/>
              <a:gd name="T7" fmla="*/ 147196 h 617220"/>
              <a:gd name="T8" fmla="*/ 30236 w 355600"/>
              <a:gd name="T9" fmla="*/ 111508 h 617220"/>
              <a:gd name="T10" fmla="*/ 45900 w 355600"/>
              <a:gd name="T11" fmla="*/ 79773 h 617220"/>
              <a:gd name="T12" fmla="*/ 74164 w 355600"/>
              <a:gd name="T13" fmla="*/ 40806 h 617220"/>
              <a:gd name="T14" fmla="*/ 107180 w 355600"/>
              <a:gd name="T15" fmla="*/ 13885 h 617220"/>
              <a:gd name="T16" fmla="*/ 143860 w 355600"/>
              <a:gd name="T17" fmla="*/ 902 h 617220"/>
              <a:gd name="T18" fmla="*/ 156712 w 355600"/>
              <a:gd name="T19" fmla="*/ 0 h 617220"/>
              <a:gd name="T20" fmla="*/ 169565 w 355600"/>
              <a:gd name="T21" fmla="*/ 902 h 617220"/>
              <a:gd name="T22" fmla="*/ 206245 w 355600"/>
              <a:gd name="T23" fmla="*/ 13885 h 617220"/>
              <a:gd name="T24" fmla="*/ 239261 w 355600"/>
              <a:gd name="T25" fmla="*/ 40806 h 617220"/>
              <a:gd name="T26" fmla="*/ 267524 w 355600"/>
              <a:gd name="T27" fmla="*/ 79773 h 617220"/>
              <a:gd name="T28" fmla="*/ 283188 w 355600"/>
              <a:gd name="T29" fmla="*/ 111508 h 617220"/>
              <a:gd name="T30" fmla="*/ 295933 w 355600"/>
              <a:gd name="T31" fmla="*/ 147196 h 617220"/>
              <a:gd name="T32" fmla="*/ 305436 w 355600"/>
              <a:gd name="T33" fmla="*/ 186274 h 617220"/>
              <a:gd name="T34" fmla="*/ 311374 w 355600"/>
              <a:gd name="T35" fmla="*/ 228182 h 617220"/>
              <a:gd name="T36" fmla="*/ 313424 w 355600"/>
              <a:gd name="T37" fmla="*/ 272360 h 617220"/>
              <a:gd name="T38" fmla="*/ 312906 w 355600"/>
              <a:gd name="T39" fmla="*/ 294699 h 617220"/>
              <a:gd name="T40" fmla="*/ 308871 w 355600"/>
              <a:gd name="T41" fmla="*/ 337815 h 617220"/>
              <a:gd name="T42" fmla="*/ 301109 w 355600"/>
              <a:gd name="T43" fmla="*/ 378380 h 617220"/>
              <a:gd name="T44" fmla="*/ 289945 w 355600"/>
              <a:gd name="T45" fmla="*/ 415835 h 617220"/>
              <a:gd name="T46" fmla="*/ 275700 w 355600"/>
              <a:gd name="T47" fmla="*/ 449617 h 617220"/>
              <a:gd name="T48" fmla="*/ 258698 w 355600"/>
              <a:gd name="T49" fmla="*/ 479167 h 617220"/>
              <a:gd name="T50" fmla="*/ 228730 w 355600"/>
              <a:gd name="T51" fmla="*/ 514330 h 617220"/>
              <a:gd name="T52" fmla="*/ 194371 w 355600"/>
              <a:gd name="T53" fmla="*/ 536815 h 617220"/>
              <a:gd name="T54" fmla="*/ 156712 w 355600"/>
              <a:gd name="T55" fmla="*/ 544732 h 617220"/>
              <a:gd name="T56" fmla="*/ 143860 w 355600"/>
              <a:gd name="T57" fmla="*/ 543828 h 617220"/>
              <a:gd name="T58" fmla="*/ 107180 w 355600"/>
              <a:gd name="T59" fmla="*/ 530846 h 617220"/>
              <a:gd name="T60" fmla="*/ 74164 w 355600"/>
              <a:gd name="T61" fmla="*/ 503925 h 617220"/>
              <a:gd name="T62" fmla="*/ 45900 w 355600"/>
              <a:gd name="T63" fmla="*/ 464957 h 617220"/>
              <a:gd name="T64" fmla="*/ 30236 w 355600"/>
              <a:gd name="T65" fmla="*/ 433220 h 617220"/>
              <a:gd name="T66" fmla="*/ 17492 w 355600"/>
              <a:gd name="T67" fmla="*/ 397531 h 617220"/>
              <a:gd name="T68" fmla="*/ 7989 w 355600"/>
              <a:gd name="T69" fmla="*/ 358451 h 617220"/>
              <a:gd name="T70" fmla="*/ 2051 w 355600"/>
              <a:gd name="T71" fmla="*/ 316540 h 617220"/>
              <a:gd name="T72" fmla="*/ 0 w 355600"/>
              <a:gd name="T73" fmla="*/ 272360 h 617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55600" h="617220">
                <a:moveTo>
                  <a:pt x="0" y="308516"/>
                </a:moveTo>
                <a:lnTo>
                  <a:pt x="2324" y="258473"/>
                </a:lnTo>
                <a:lnTo>
                  <a:pt x="9054" y="211002"/>
                </a:lnTo>
                <a:lnTo>
                  <a:pt x="19824" y="166736"/>
                </a:lnTo>
                <a:lnTo>
                  <a:pt x="34268" y="126311"/>
                </a:lnTo>
                <a:lnTo>
                  <a:pt x="52020" y="90363"/>
                </a:lnTo>
                <a:lnTo>
                  <a:pt x="84052" y="46223"/>
                </a:lnTo>
                <a:lnTo>
                  <a:pt x="121470" y="15728"/>
                </a:lnTo>
                <a:lnTo>
                  <a:pt x="163041" y="1022"/>
                </a:lnTo>
                <a:lnTo>
                  <a:pt x="177607" y="0"/>
                </a:lnTo>
                <a:lnTo>
                  <a:pt x="192173" y="1022"/>
                </a:lnTo>
                <a:lnTo>
                  <a:pt x="233744" y="15728"/>
                </a:lnTo>
                <a:lnTo>
                  <a:pt x="271162" y="46223"/>
                </a:lnTo>
                <a:lnTo>
                  <a:pt x="303194" y="90363"/>
                </a:lnTo>
                <a:lnTo>
                  <a:pt x="320946" y="126311"/>
                </a:lnTo>
                <a:lnTo>
                  <a:pt x="335390" y="166736"/>
                </a:lnTo>
                <a:lnTo>
                  <a:pt x="346160" y="211002"/>
                </a:lnTo>
                <a:lnTo>
                  <a:pt x="352890" y="258473"/>
                </a:lnTo>
                <a:lnTo>
                  <a:pt x="355214" y="308516"/>
                </a:lnTo>
                <a:lnTo>
                  <a:pt x="354626" y="333820"/>
                </a:lnTo>
                <a:lnTo>
                  <a:pt x="350053" y="382660"/>
                </a:lnTo>
                <a:lnTo>
                  <a:pt x="341257" y="428610"/>
                </a:lnTo>
                <a:lnTo>
                  <a:pt x="328604" y="471037"/>
                </a:lnTo>
                <a:lnTo>
                  <a:pt x="312460" y="509304"/>
                </a:lnTo>
                <a:lnTo>
                  <a:pt x="293191" y="542777"/>
                </a:lnTo>
                <a:lnTo>
                  <a:pt x="259227" y="582608"/>
                </a:lnTo>
                <a:lnTo>
                  <a:pt x="220287" y="608078"/>
                </a:lnTo>
                <a:lnTo>
                  <a:pt x="177607" y="617045"/>
                </a:lnTo>
                <a:lnTo>
                  <a:pt x="163041" y="616022"/>
                </a:lnTo>
                <a:lnTo>
                  <a:pt x="121470" y="601316"/>
                </a:lnTo>
                <a:lnTo>
                  <a:pt x="84052" y="570821"/>
                </a:lnTo>
                <a:lnTo>
                  <a:pt x="52020" y="526680"/>
                </a:lnTo>
                <a:lnTo>
                  <a:pt x="34268" y="490730"/>
                </a:lnTo>
                <a:lnTo>
                  <a:pt x="19824" y="450304"/>
                </a:lnTo>
                <a:lnTo>
                  <a:pt x="9054" y="406036"/>
                </a:lnTo>
                <a:lnTo>
                  <a:pt x="2324" y="358561"/>
                </a:lnTo>
                <a:lnTo>
                  <a:pt x="0" y="308516"/>
                </a:lnTo>
                <a:close/>
              </a:path>
            </a:pathLst>
          </a:custGeom>
          <a:noFill/>
          <a:ln w="21199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24" name="object 81">
            <a:extLst>
              <a:ext uri="{FF2B5EF4-FFF2-40B4-BE49-F238E27FC236}">
                <a16:creationId xmlns:a16="http://schemas.microsoft.com/office/drawing/2014/main" id="{97DAF552-A93D-438E-BDE0-B2F6D361C920}"/>
              </a:ext>
            </a:extLst>
          </p:cNvPr>
          <p:cNvSpPr>
            <a:spLocks/>
          </p:cNvSpPr>
          <p:nvPr/>
        </p:nvSpPr>
        <p:spPr bwMode="auto">
          <a:xfrm>
            <a:off x="9677400" y="3943350"/>
            <a:ext cx="896938" cy="249238"/>
          </a:xfrm>
          <a:custGeom>
            <a:avLst/>
            <a:gdLst>
              <a:gd name="T0" fmla="*/ 0 w 1017904"/>
              <a:gd name="T1" fmla="*/ 124412 h 283210"/>
              <a:gd name="T2" fmla="*/ 22880 w 1017904"/>
              <a:gd name="T3" fmla="*/ 85087 h 283210"/>
              <a:gd name="T4" fmla="*/ 67241 w 1017904"/>
              <a:gd name="T5" fmla="*/ 58876 h 283210"/>
              <a:gd name="T6" fmla="*/ 108035 w 1017904"/>
              <a:gd name="T7" fmla="*/ 43445 h 283210"/>
              <a:gd name="T8" fmla="*/ 156728 w 1017904"/>
              <a:gd name="T9" fmla="*/ 29947 h 283210"/>
              <a:gd name="T10" fmla="*/ 212394 w 1017904"/>
              <a:gd name="T11" fmla="*/ 18639 h 283210"/>
              <a:gd name="T12" fmla="*/ 274111 w 1017904"/>
              <a:gd name="T13" fmla="*/ 9777 h 283210"/>
              <a:gd name="T14" fmla="*/ 340953 w 1017904"/>
              <a:gd name="T15" fmla="*/ 3615 h 283210"/>
              <a:gd name="T16" fmla="*/ 376007 w 1017904"/>
              <a:gd name="T17" fmla="*/ 1628 h 283210"/>
              <a:gd name="T18" fmla="*/ 411997 w 1017904"/>
              <a:gd name="T19" fmla="*/ 412 h 283210"/>
              <a:gd name="T20" fmla="*/ 448806 w 1017904"/>
              <a:gd name="T21" fmla="*/ 0 h 283210"/>
              <a:gd name="T22" fmla="*/ 485615 w 1017904"/>
              <a:gd name="T23" fmla="*/ 412 h 283210"/>
              <a:gd name="T24" fmla="*/ 521604 w 1017904"/>
              <a:gd name="T25" fmla="*/ 1628 h 283210"/>
              <a:gd name="T26" fmla="*/ 556658 w 1017904"/>
              <a:gd name="T27" fmla="*/ 3615 h 283210"/>
              <a:gd name="T28" fmla="*/ 590662 w 1017904"/>
              <a:gd name="T29" fmla="*/ 6342 h 283210"/>
              <a:gd name="T30" fmla="*/ 655056 w 1017904"/>
              <a:gd name="T31" fmla="*/ 13886 h 283210"/>
              <a:gd name="T32" fmla="*/ 713861 w 1017904"/>
              <a:gd name="T33" fmla="*/ 24003 h 283210"/>
              <a:gd name="T34" fmla="*/ 766155 w 1017904"/>
              <a:gd name="T35" fmla="*/ 36439 h 283210"/>
              <a:gd name="T36" fmla="*/ 811012 w 1017904"/>
              <a:gd name="T37" fmla="*/ 50935 h 283210"/>
              <a:gd name="T38" fmla="*/ 847509 w 1017904"/>
              <a:gd name="T39" fmla="*/ 67237 h 283210"/>
              <a:gd name="T40" fmla="*/ 884559 w 1017904"/>
              <a:gd name="T41" fmla="*/ 94514 h 283210"/>
              <a:gd name="T42" fmla="*/ 897601 w 1017904"/>
              <a:gd name="T43" fmla="*/ 124412 h 283210"/>
              <a:gd name="T44" fmla="*/ 896114 w 1017904"/>
              <a:gd name="T45" fmla="*/ 134615 h 283210"/>
              <a:gd name="T46" fmla="*/ 874722 w 1017904"/>
              <a:gd name="T47" fmla="*/ 163732 h 283210"/>
              <a:gd name="T48" fmla="*/ 830363 w 1017904"/>
              <a:gd name="T49" fmla="*/ 189943 h 283210"/>
              <a:gd name="T50" fmla="*/ 789570 w 1017904"/>
              <a:gd name="T51" fmla="*/ 205375 h 283210"/>
              <a:gd name="T52" fmla="*/ 740880 w 1017904"/>
              <a:gd name="T53" fmla="*/ 218873 h 283210"/>
              <a:gd name="T54" fmla="*/ 685215 w 1017904"/>
              <a:gd name="T55" fmla="*/ 230182 h 283210"/>
              <a:gd name="T56" fmla="*/ 623499 w 1017904"/>
              <a:gd name="T57" fmla="*/ 239046 h 283210"/>
              <a:gd name="T58" fmla="*/ 556658 w 1017904"/>
              <a:gd name="T59" fmla="*/ 245208 h 283210"/>
              <a:gd name="T60" fmla="*/ 521604 w 1017904"/>
              <a:gd name="T61" fmla="*/ 247196 h 283210"/>
              <a:gd name="T62" fmla="*/ 485615 w 1017904"/>
              <a:gd name="T63" fmla="*/ 248412 h 283210"/>
              <a:gd name="T64" fmla="*/ 448806 w 1017904"/>
              <a:gd name="T65" fmla="*/ 248825 h 283210"/>
              <a:gd name="T66" fmla="*/ 411997 w 1017904"/>
              <a:gd name="T67" fmla="*/ 248412 h 283210"/>
              <a:gd name="T68" fmla="*/ 376007 w 1017904"/>
              <a:gd name="T69" fmla="*/ 247196 h 283210"/>
              <a:gd name="T70" fmla="*/ 340953 w 1017904"/>
              <a:gd name="T71" fmla="*/ 245208 h 283210"/>
              <a:gd name="T72" fmla="*/ 306949 w 1017904"/>
              <a:gd name="T73" fmla="*/ 242481 h 283210"/>
              <a:gd name="T74" fmla="*/ 242554 w 1017904"/>
              <a:gd name="T75" fmla="*/ 234936 h 283210"/>
              <a:gd name="T76" fmla="*/ 183747 w 1017904"/>
              <a:gd name="T77" fmla="*/ 224817 h 283210"/>
              <a:gd name="T78" fmla="*/ 131452 w 1017904"/>
              <a:gd name="T79" fmla="*/ 212382 h 283210"/>
              <a:gd name="T80" fmla="*/ 86594 w 1017904"/>
              <a:gd name="T81" fmla="*/ 197885 h 283210"/>
              <a:gd name="T82" fmla="*/ 50095 w 1017904"/>
              <a:gd name="T83" fmla="*/ 181583 h 283210"/>
              <a:gd name="T84" fmla="*/ 13043 w 1017904"/>
              <a:gd name="T85" fmla="*/ 154307 h 283210"/>
              <a:gd name="T86" fmla="*/ 0 w 1017904"/>
              <a:gd name="T87" fmla="*/ 124412 h 28321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17904" h="283210">
                <a:moveTo>
                  <a:pt x="0" y="141317"/>
                </a:moveTo>
                <a:lnTo>
                  <a:pt x="25939" y="96649"/>
                </a:lnTo>
                <a:lnTo>
                  <a:pt x="76230" y="66876"/>
                </a:lnTo>
                <a:lnTo>
                  <a:pt x="122478" y="49348"/>
                </a:lnTo>
                <a:lnTo>
                  <a:pt x="177680" y="34016"/>
                </a:lnTo>
                <a:lnTo>
                  <a:pt x="240788" y="21172"/>
                </a:lnTo>
                <a:lnTo>
                  <a:pt x="310755" y="11105"/>
                </a:lnTo>
                <a:lnTo>
                  <a:pt x="386533" y="4106"/>
                </a:lnTo>
                <a:lnTo>
                  <a:pt x="426274" y="1849"/>
                </a:lnTo>
                <a:lnTo>
                  <a:pt x="467075" y="468"/>
                </a:lnTo>
                <a:lnTo>
                  <a:pt x="508805" y="0"/>
                </a:lnTo>
                <a:lnTo>
                  <a:pt x="550534" y="468"/>
                </a:lnTo>
                <a:lnTo>
                  <a:pt x="591335" y="1849"/>
                </a:lnTo>
                <a:lnTo>
                  <a:pt x="631075" y="4106"/>
                </a:lnTo>
                <a:lnTo>
                  <a:pt x="669625" y="7204"/>
                </a:lnTo>
                <a:lnTo>
                  <a:pt x="742627" y="15773"/>
                </a:lnTo>
                <a:lnTo>
                  <a:pt x="809294" y="27265"/>
                </a:lnTo>
                <a:lnTo>
                  <a:pt x="868578" y="41390"/>
                </a:lnTo>
                <a:lnTo>
                  <a:pt x="919432" y="57856"/>
                </a:lnTo>
                <a:lnTo>
                  <a:pt x="960808" y="76373"/>
                </a:lnTo>
                <a:lnTo>
                  <a:pt x="1002811" y="107356"/>
                </a:lnTo>
                <a:lnTo>
                  <a:pt x="1017597" y="141317"/>
                </a:lnTo>
                <a:lnTo>
                  <a:pt x="1015911" y="152906"/>
                </a:lnTo>
                <a:lnTo>
                  <a:pt x="991659" y="185980"/>
                </a:lnTo>
                <a:lnTo>
                  <a:pt x="941370" y="215752"/>
                </a:lnTo>
                <a:lnTo>
                  <a:pt x="895124" y="233281"/>
                </a:lnTo>
                <a:lnTo>
                  <a:pt x="839924" y="248613"/>
                </a:lnTo>
                <a:lnTo>
                  <a:pt x="776818" y="261459"/>
                </a:lnTo>
                <a:lnTo>
                  <a:pt x="706852" y="271528"/>
                </a:lnTo>
                <a:lnTo>
                  <a:pt x="631075" y="278527"/>
                </a:lnTo>
                <a:lnTo>
                  <a:pt x="591335" y="280785"/>
                </a:lnTo>
                <a:lnTo>
                  <a:pt x="550534" y="282166"/>
                </a:lnTo>
                <a:lnTo>
                  <a:pt x="508805" y="282635"/>
                </a:lnTo>
                <a:lnTo>
                  <a:pt x="467075" y="282166"/>
                </a:lnTo>
                <a:lnTo>
                  <a:pt x="426274" y="280785"/>
                </a:lnTo>
                <a:lnTo>
                  <a:pt x="386533" y="278527"/>
                </a:lnTo>
                <a:lnTo>
                  <a:pt x="347983" y="275429"/>
                </a:lnTo>
                <a:lnTo>
                  <a:pt x="274980" y="266859"/>
                </a:lnTo>
                <a:lnTo>
                  <a:pt x="208311" y="255365"/>
                </a:lnTo>
                <a:lnTo>
                  <a:pt x="149025" y="241240"/>
                </a:lnTo>
                <a:lnTo>
                  <a:pt x="98170" y="224773"/>
                </a:lnTo>
                <a:lnTo>
                  <a:pt x="56792" y="206256"/>
                </a:lnTo>
                <a:lnTo>
                  <a:pt x="14787" y="175274"/>
                </a:lnTo>
                <a:lnTo>
                  <a:pt x="0" y="141317"/>
                </a:lnTo>
                <a:close/>
              </a:path>
            </a:pathLst>
          </a:custGeom>
          <a:noFill/>
          <a:ln w="21197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43594A5B-B344-4A7F-9CCE-8E2C7354E8C0}"/>
              </a:ext>
            </a:extLst>
          </p:cNvPr>
          <p:cNvSpPr txBox="1"/>
          <p:nvPr/>
        </p:nvSpPr>
        <p:spPr>
          <a:xfrm>
            <a:off x="2190750" y="1958975"/>
            <a:ext cx="7650163" cy="4016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3"/>
              </a:spcBef>
              <a:spcAft>
                <a:spcPts val="0"/>
              </a:spcAft>
              <a:defRPr/>
            </a:pPr>
            <a:endParaRPr sz="1456" dirty="0">
              <a:latin typeface="Times New Roman"/>
              <a:cs typeface="Times New Roman"/>
            </a:endParaRPr>
          </a:p>
          <a:p>
            <a:pPr marL="554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Calibri"/>
                <a:cs typeface="Calibri"/>
              </a:rPr>
              <a:t>Fibrosis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stage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by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severity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of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NAFLD</a:t>
            </a:r>
            <a:endParaRPr sz="1147" dirty="0">
              <a:latin typeface="Calibri"/>
              <a:cs typeface="Calibri"/>
            </a:endParaRPr>
          </a:p>
        </p:txBody>
      </p:sp>
      <p:sp>
        <p:nvSpPr>
          <p:cNvPr id="83" name="object 82">
            <a:extLst>
              <a:ext uri="{FF2B5EF4-FFF2-40B4-BE49-F238E27FC236}">
                <a16:creationId xmlns:a16="http://schemas.microsoft.com/office/drawing/2014/main" id="{0F170E39-ECF6-4F33-9221-E8805525B18B}"/>
              </a:ext>
            </a:extLst>
          </p:cNvPr>
          <p:cNvSpPr txBox="1"/>
          <p:nvPr/>
        </p:nvSpPr>
        <p:spPr>
          <a:xfrm>
            <a:off x="2271713" y="1089025"/>
            <a:ext cx="7651750" cy="493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54160" indent="-54351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Liver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biopsies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from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420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adults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enrolled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North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American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cohort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study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scored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inflammation,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fibrosis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and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NAFLD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4" name="object 56">
            <a:extLst>
              <a:ext uri="{FF2B5EF4-FFF2-40B4-BE49-F238E27FC236}">
                <a16:creationId xmlns:a16="http://schemas.microsoft.com/office/drawing/2014/main" id="{502ACC66-A6AB-4F4F-9B35-357B906A8A01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603FB9A-F953-4DD5-8283-850D4A30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6FB681A-F27A-447D-BDFC-592B559D2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195263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Association Between Anti-Platelet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Therapy and HCC Risk </a:t>
            </a:r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HBV patients</a:t>
            </a: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90BC05-78D4-4597-9611-7DF84F592D2A}"/>
              </a:ext>
            </a:extLst>
          </p:cNvPr>
          <p:cNvSpPr txBox="1"/>
          <p:nvPr/>
        </p:nvSpPr>
        <p:spPr>
          <a:xfrm>
            <a:off x="8328025" y="5445125"/>
            <a:ext cx="1349375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22" dirty="0">
                <a:latin typeface="Arial"/>
                <a:cs typeface="Arial"/>
              </a:rPr>
              <a:t>Y</a:t>
            </a:r>
            <a:r>
              <a:rPr sz="1015" spc="9" dirty="0">
                <a:latin typeface="Arial"/>
                <a:cs typeface="Arial"/>
              </a:rPr>
              <a:t>ip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0934</a:t>
            </a:r>
            <a:endParaRPr sz="1015">
              <a:latin typeface="Arial"/>
              <a:cs typeface="Arial"/>
            </a:endParaRPr>
          </a:p>
        </p:txBody>
      </p:sp>
      <p:sp>
        <p:nvSpPr>
          <p:cNvPr id="71684" name="object 4">
            <a:extLst>
              <a:ext uri="{FF2B5EF4-FFF2-40B4-BE49-F238E27FC236}">
                <a16:creationId xmlns:a16="http://schemas.microsoft.com/office/drawing/2014/main" id="{9F3C7044-05E3-4571-9042-0653CC5C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" y="2184400"/>
            <a:ext cx="5257800" cy="3314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CC44947-FD0D-446D-A202-FE6F53082EA3}"/>
              </a:ext>
            </a:extLst>
          </p:cNvPr>
          <p:cNvSpPr txBox="1"/>
          <p:nvPr/>
        </p:nvSpPr>
        <p:spPr>
          <a:xfrm>
            <a:off x="2162175" y="1725613"/>
            <a:ext cx="7867650" cy="192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lnSpc>
                <a:spcPts val="152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Retrospective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cohort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study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patients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receiving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entecavir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teno</a:t>
            </a:r>
            <a:r>
              <a:rPr sz="1600" dirty="0">
                <a:latin typeface="Arial"/>
                <a:cs typeface="Arial"/>
              </a:rPr>
              <a:t>f</a:t>
            </a:r>
            <a:r>
              <a:rPr sz="1600" spc="9" dirty="0">
                <a:latin typeface="Arial"/>
                <a:cs typeface="Arial"/>
              </a:rPr>
              <a:t>ovir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≥6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months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D6CB61A-0D88-41D0-B1BE-B5BE6733C171}"/>
              </a:ext>
            </a:extLst>
          </p:cNvPr>
          <p:cNvSpPr txBox="1"/>
          <p:nvPr/>
        </p:nvSpPr>
        <p:spPr>
          <a:xfrm>
            <a:off x="1059656" y="5766609"/>
            <a:ext cx="2205037" cy="492125"/>
          </a:xfrm>
          <a:prstGeom prst="rect">
            <a:avLst/>
          </a:prstGeom>
          <a:solidFill>
            <a:srgbClr val="FFCA00"/>
          </a:solidFill>
          <a:ln w="9421">
            <a:solidFill>
              <a:srgbClr val="3C67A0"/>
            </a:solidFill>
          </a:ln>
        </p:spPr>
        <p:txBody>
          <a:bodyPr lIns="0" tIns="0" rIns="0" bIns="0">
            <a:spAutoFit/>
          </a:bodyPr>
          <a:lstStyle/>
          <a:p>
            <a:pPr marL="812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Implications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clinical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practice: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E83A48D-14A0-45AE-96F3-D0337C0CCC91}"/>
              </a:ext>
            </a:extLst>
          </p:cNvPr>
          <p:cNvSpPr txBox="1"/>
          <p:nvPr/>
        </p:nvSpPr>
        <p:spPr>
          <a:xfrm>
            <a:off x="3328988" y="5812631"/>
            <a:ext cx="3108325" cy="493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Provocative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findings,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need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further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confirmation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1B318CC0-AD72-4AEB-B2E8-FF4810A1C518}"/>
              </a:ext>
            </a:extLst>
          </p:cNvPr>
          <p:cNvGraphicFramePr>
            <a:graphicFrameLocks noGrp="1"/>
          </p:cNvGraphicFramePr>
          <p:nvPr/>
        </p:nvGraphicFramePr>
        <p:xfrm>
          <a:off x="6437313" y="2478088"/>
          <a:ext cx="4168775" cy="2727325"/>
        </p:xfrm>
        <a:graphic>
          <a:graphicData uri="http://schemas.openxmlformats.org/drawingml/2006/table">
            <a:tbl>
              <a:tblPr/>
              <a:tblGrid>
                <a:gridCol w="134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140">
                <a:tc rowSpan="2">
                  <a:txBody>
                    <a:bodyPr/>
                    <a:lstStyle>
                      <a:lvl1pPr marL="2143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143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gridSpan="3">
                  <a:txBody>
                    <a:bodyPr/>
                    <a:lstStyle>
                      <a:lvl1pPr marL="4984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8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Multivariable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analysis^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2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2635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154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Antiplatelet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626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Aspirin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monotherapy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2222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Referent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32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Non-user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7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DAPT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56">
            <a:extLst>
              <a:ext uri="{FF2B5EF4-FFF2-40B4-BE49-F238E27FC236}">
                <a16:creationId xmlns:a16="http://schemas.microsoft.com/office/drawing/2014/main" id="{631ACC4E-78E8-43FA-9586-45512EC1D1E8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20649-909C-4385-9543-43525F1E8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bject 2">
            <a:extLst>
              <a:ext uri="{FF2B5EF4-FFF2-40B4-BE49-F238E27FC236}">
                <a16:creationId xmlns:a16="http://schemas.microsoft.com/office/drawing/2014/main" id="{9828CE73-5DB4-425C-A980-5389B93EB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8600"/>
            <a:ext cx="74660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Therapeutic HBV Vaccine 	</a:t>
            </a:r>
          </a:p>
        </p:txBody>
      </p:sp>
      <p:sp>
        <p:nvSpPr>
          <p:cNvPr id="1973" name="object 1973">
            <a:extLst>
              <a:ext uri="{FF2B5EF4-FFF2-40B4-BE49-F238E27FC236}">
                <a16:creationId xmlns:a16="http://schemas.microsoft.com/office/drawing/2014/main" id="{D7306B14-E0EC-4DB4-BC9C-26ADBDF6E979}"/>
              </a:ext>
            </a:extLst>
          </p:cNvPr>
          <p:cNvSpPr txBox="1"/>
          <p:nvPr/>
        </p:nvSpPr>
        <p:spPr>
          <a:xfrm>
            <a:off x="5486400" y="6416776"/>
            <a:ext cx="1625600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79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oshida</a:t>
            </a:r>
            <a:r>
              <a:rPr sz="1015" spc="9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966" name="object 1966">
            <a:extLst>
              <a:ext uri="{FF2B5EF4-FFF2-40B4-BE49-F238E27FC236}">
                <a16:creationId xmlns:a16="http://schemas.microsoft.com/office/drawing/2014/main" id="{7110560C-82AE-455D-91E8-4F3EEFE4E709}"/>
              </a:ext>
            </a:extLst>
          </p:cNvPr>
          <p:cNvSpPr txBox="1"/>
          <p:nvPr/>
        </p:nvSpPr>
        <p:spPr>
          <a:xfrm>
            <a:off x="1722438" y="1506538"/>
            <a:ext cx="3044825" cy="492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NAS</a:t>
            </a:r>
            <a:r>
              <a:rPr sz="1600" spc="-88" dirty="0">
                <a:solidFill>
                  <a:srgbClr val="41D190"/>
                </a:solidFill>
                <a:latin typeface="Arial"/>
                <a:cs typeface="Arial"/>
              </a:rPr>
              <a:t>V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AC: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41D190"/>
                </a:solidFill>
                <a:latin typeface="Arial"/>
                <a:cs typeface="Arial"/>
              </a:rPr>
              <a:t>contains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HBsAg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and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HBcAg</a:t>
            </a:r>
            <a:endParaRPr sz="1600" dirty="0">
              <a:solidFill>
                <a:srgbClr val="41D190"/>
              </a:solidFill>
              <a:latin typeface="Arial"/>
              <a:cs typeface="Arial"/>
            </a:endParaRPr>
          </a:p>
        </p:txBody>
      </p:sp>
      <p:sp>
        <p:nvSpPr>
          <p:cNvPr id="88069" name="object 1967">
            <a:extLst>
              <a:ext uri="{FF2B5EF4-FFF2-40B4-BE49-F238E27FC236}">
                <a16:creationId xmlns:a16="http://schemas.microsoft.com/office/drawing/2014/main" id="{6D10E611-8B70-4BB5-9684-183938E48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2192338"/>
            <a:ext cx="30432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19075" indent="-206375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FF00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Administered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intranasally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10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times,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bi-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weekly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to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NA-suppressed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patients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and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inactive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carriers</a:t>
            </a:r>
          </a:p>
        </p:txBody>
      </p:sp>
      <p:sp>
        <p:nvSpPr>
          <p:cNvPr id="1968" name="object 1968">
            <a:extLst>
              <a:ext uri="{FF2B5EF4-FFF2-40B4-BE49-F238E27FC236}">
                <a16:creationId xmlns:a16="http://schemas.microsoft.com/office/drawing/2014/main" id="{F1B65C79-2F36-46EB-B6B9-4C6EC96AF2B0}"/>
              </a:ext>
            </a:extLst>
          </p:cNvPr>
          <p:cNvSpPr txBox="1"/>
          <p:nvPr/>
        </p:nvSpPr>
        <p:spPr>
          <a:xfrm>
            <a:off x="1371600" y="5562600"/>
            <a:ext cx="3406775" cy="4619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831"/>
              </a:lnSpc>
              <a:defRPr/>
            </a:pP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Promising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immune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therapy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for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achieving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functional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cure</a:t>
            </a:r>
          </a:p>
        </p:txBody>
      </p:sp>
      <p:sp>
        <p:nvSpPr>
          <p:cNvPr id="1969" name="object 1969">
            <a:extLst>
              <a:ext uri="{FF2B5EF4-FFF2-40B4-BE49-F238E27FC236}">
                <a16:creationId xmlns:a16="http://schemas.microsoft.com/office/drawing/2014/main" id="{E55F661A-C091-4244-ACB2-7D050611F349}"/>
              </a:ext>
            </a:extLst>
          </p:cNvPr>
          <p:cNvSpPr txBox="1"/>
          <p:nvPr/>
        </p:nvSpPr>
        <p:spPr>
          <a:xfrm>
            <a:off x="1851025" y="3625850"/>
            <a:ext cx="1223963" cy="2476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latin typeface="Arial"/>
                <a:cs typeface="Arial"/>
              </a:rPr>
              <a:t>E</a:t>
            </a:r>
            <a:r>
              <a:rPr sz="1600" spc="-18" dirty="0">
                <a:latin typeface="Arial"/>
                <a:cs typeface="Arial"/>
              </a:rPr>
              <a:t>f</a:t>
            </a:r>
            <a:r>
              <a:rPr sz="1600" spc="9" dirty="0">
                <a:latin typeface="Arial"/>
                <a:cs typeface="Arial"/>
              </a:rPr>
              <a:t>ficacy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70" name="object 1970">
            <a:extLst>
              <a:ext uri="{FF2B5EF4-FFF2-40B4-BE49-F238E27FC236}">
                <a16:creationId xmlns:a16="http://schemas.microsoft.com/office/drawing/2014/main" id="{3099DA0C-C390-41B0-B048-22FE670A60E0}"/>
              </a:ext>
            </a:extLst>
          </p:cNvPr>
          <p:cNvSpPr txBox="1"/>
          <p:nvPr/>
        </p:nvSpPr>
        <p:spPr>
          <a:xfrm>
            <a:off x="1779588" y="3873500"/>
            <a:ext cx="3408362" cy="7985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6956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~3/4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had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20%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decline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HBsAg</a:t>
            </a:r>
            <a:endParaRPr sz="16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62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~1/3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developed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anti-HBs</a:t>
            </a:r>
            <a:endParaRPr sz="16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2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patients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each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group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lost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HBsAg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88073" name="Picture 2">
            <a:extLst>
              <a:ext uri="{FF2B5EF4-FFF2-40B4-BE49-F238E27FC236}">
                <a16:creationId xmlns:a16="http://schemas.microsoft.com/office/drawing/2014/main" id="{F0A3C9BB-C80C-4B5B-AD3D-5985C8D5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62865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56">
            <a:extLst>
              <a:ext uri="{FF2B5EF4-FFF2-40B4-BE49-F238E27FC236}">
                <a16:creationId xmlns:a16="http://schemas.microsoft.com/office/drawing/2014/main" id="{3126753A-BD71-45C5-91E6-F4099ED9972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C3007-29FE-4B0A-BC50-8B2713A0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6220126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888F1DC-B758-4741-9EE9-FC928EA090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775" y="409575"/>
            <a:ext cx="10236200" cy="1354138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Trivalent HBV Vaccine Superior to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Monovalent Vaccine 	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43F30BB-3E3D-4A91-BD49-9BFD9E87CE78}"/>
              </a:ext>
            </a:extLst>
          </p:cNvPr>
          <p:cNvSpPr txBox="1"/>
          <p:nvPr/>
        </p:nvSpPr>
        <p:spPr>
          <a:xfrm>
            <a:off x="8458200" y="6569333"/>
            <a:ext cx="16414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Langley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LP13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E5C089B-2305-42E5-9691-FBE026AB9EFF}"/>
              </a:ext>
            </a:extLst>
          </p:cNvPr>
          <p:cNvSpPr txBox="1"/>
          <p:nvPr/>
        </p:nvSpPr>
        <p:spPr>
          <a:xfrm>
            <a:off x="2310622" y="5923479"/>
            <a:ext cx="3865562" cy="7381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E46C0A"/>
                </a:solidFill>
              </a:rPr>
              <a:t>Promising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HBV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vaccine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with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higher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response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rates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in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diﬃcult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to vaccinate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populations</a:t>
            </a:r>
          </a:p>
          <a:p>
            <a:endParaRPr lang="en-US" altLang="en-US" sz="1600" b="1" dirty="0">
              <a:solidFill>
                <a:srgbClr val="E46C0A"/>
              </a:solidFill>
            </a:endParaRPr>
          </a:p>
        </p:txBody>
      </p:sp>
      <p:pic>
        <p:nvPicPr>
          <p:cNvPr id="94213" name="Picture 1">
            <a:extLst>
              <a:ext uri="{FF2B5EF4-FFF2-40B4-BE49-F238E27FC236}">
                <a16:creationId xmlns:a16="http://schemas.microsoft.com/office/drawing/2014/main" id="{223F2F0A-0773-424C-9D86-FEF8BA95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763713"/>
            <a:ext cx="8591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>
            <a:extLst>
              <a:ext uri="{FF2B5EF4-FFF2-40B4-BE49-F238E27FC236}">
                <a16:creationId xmlns:a16="http://schemas.microsoft.com/office/drawing/2014/main" id="{8D63EC5C-9623-47DC-BA5F-75D3F888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19762"/>
            <a:ext cx="2771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6">
            <a:extLst>
              <a:ext uri="{FF2B5EF4-FFF2-40B4-BE49-F238E27FC236}">
                <a16:creationId xmlns:a16="http://schemas.microsoft.com/office/drawing/2014/main" id="{774E0888-5C6F-465A-83F5-83046A874355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D3683-BD5A-4B2D-9E01-004CB72C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object 2">
            <a:extLst>
              <a:ext uri="{FF2B5EF4-FFF2-40B4-BE49-F238E27FC236}">
                <a16:creationId xmlns:a16="http://schemas.microsoft.com/office/drawing/2014/main" id="{1C30E5AB-285A-4B61-97A8-2FA0BD169408}"/>
              </a:ext>
            </a:extLst>
          </p:cNvPr>
          <p:cNvSpPr>
            <a:spLocks/>
          </p:cNvSpPr>
          <p:nvPr/>
        </p:nvSpPr>
        <p:spPr bwMode="auto">
          <a:xfrm>
            <a:off x="1292160" y="5880327"/>
            <a:ext cx="3351212" cy="277813"/>
          </a:xfrm>
          <a:custGeom>
            <a:avLst/>
            <a:gdLst>
              <a:gd name="T0" fmla="*/ 0 w 2486025"/>
              <a:gd name="T1" fmla="*/ 277886 h 265429"/>
              <a:gd name="T2" fmla="*/ 3351308 w 2486025"/>
              <a:gd name="T3" fmla="*/ 277886 h 265429"/>
              <a:gd name="T4" fmla="*/ 3351308 w 2486025"/>
              <a:gd name="T5" fmla="*/ 0 h 265429"/>
              <a:gd name="T6" fmla="*/ 0 w 2486025"/>
              <a:gd name="T7" fmla="*/ 0 h 265429"/>
              <a:gd name="T8" fmla="*/ 0 w 2486025"/>
              <a:gd name="T9" fmla="*/ 277886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42" y="264968"/>
                </a:lnTo>
                <a:lnTo>
                  <a:pt x="2485542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890B5BC-5E2E-49D5-BD73-6A04452C6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22263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 of Regular Follow-­up on Liver Cancer</a:t>
            </a:r>
            <a:b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Mortality in Patients with Chronic Hepatitis B</a:t>
            </a:r>
            <a:endParaRPr sz="4400" kern="1200" dirty="0">
              <a:solidFill>
                <a:srgbClr val="D7364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50E5476C-F89A-4ECF-A173-42758665A5BA}"/>
              </a:ext>
            </a:extLst>
          </p:cNvPr>
          <p:cNvSpPr txBox="1"/>
          <p:nvPr/>
        </p:nvSpPr>
        <p:spPr>
          <a:xfrm>
            <a:off x="1328738" y="2249488"/>
            <a:ext cx="7275512" cy="180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52408" fontAlgn="auto">
              <a:lnSpc>
                <a:spcPts val="1372"/>
              </a:lnSpc>
              <a:spcBef>
                <a:spcPts val="1182"/>
              </a:spcBef>
              <a:spcAft>
                <a:spcPts val="0"/>
              </a:spcAft>
              <a:defRPr/>
            </a:pPr>
            <a:r>
              <a:rPr sz="1600" b="1" spc="-44" dirty="0">
                <a:latin typeface="Arial"/>
                <a:cs typeface="Arial"/>
              </a:rPr>
              <a:t>Nationa</a:t>
            </a:r>
            <a:r>
              <a:rPr sz="1600" b="1" spc="4" dirty="0">
                <a:latin typeface="Arial"/>
                <a:cs typeface="Arial"/>
              </a:rPr>
              <a:t>l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Healt</a:t>
            </a:r>
            <a:r>
              <a:rPr sz="1600" b="1" spc="13" dirty="0">
                <a:latin typeface="Arial"/>
                <a:cs typeface="Arial"/>
              </a:rPr>
              <a:t>h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Insuranc</a:t>
            </a:r>
            <a:r>
              <a:rPr sz="1600" b="1" spc="9" dirty="0">
                <a:latin typeface="Arial"/>
                <a:cs typeface="Arial"/>
              </a:rPr>
              <a:t>e</a:t>
            </a:r>
            <a:r>
              <a:rPr sz="1600" b="1" spc="-71" dirty="0">
                <a:latin typeface="Times New Roman"/>
                <a:cs typeface="Times New Roman"/>
              </a:rPr>
              <a:t> </a:t>
            </a:r>
            <a:r>
              <a:rPr sz="1600" b="1" spc="-40" dirty="0">
                <a:latin typeface="Arial"/>
                <a:cs typeface="Arial"/>
              </a:rPr>
              <a:t>Cohor</a:t>
            </a:r>
            <a:r>
              <a:rPr sz="1600" b="1" spc="4" dirty="0">
                <a:latin typeface="Arial"/>
                <a:cs typeface="Arial"/>
              </a:rPr>
              <a:t>t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Stud</a:t>
            </a:r>
            <a:r>
              <a:rPr sz="1600" b="1" spc="9" dirty="0">
                <a:latin typeface="Arial"/>
                <a:cs typeface="Arial"/>
              </a:rPr>
              <a:t>y</a:t>
            </a:r>
            <a:r>
              <a:rPr sz="1600" b="1" spc="-66" dirty="0">
                <a:latin typeface="Times New Roman"/>
                <a:cs typeface="Times New Roman"/>
              </a:rPr>
              <a:t> </a:t>
            </a:r>
            <a:r>
              <a:rPr sz="1600" b="1" spc="-49" dirty="0">
                <a:latin typeface="Arial"/>
                <a:cs typeface="Arial"/>
              </a:rPr>
              <a:t>i</a:t>
            </a:r>
            <a:r>
              <a:rPr sz="1600" b="1" spc="13" dirty="0">
                <a:latin typeface="Arial"/>
                <a:cs typeface="Arial"/>
              </a:rPr>
              <a:t>n</a:t>
            </a:r>
            <a:r>
              <a:rPr sz="1600" b="1" spc="-66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Korea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3A068365-B582-4090-A8E1-30BA5A2B14EC}"/>
              </a:ext>
            </a:extLst>
          </p:cNvPr>
          <p:cNvSpPr txBox="1"/>
          <p:nvPr/>
        </p:nvSpPr>
        <p:spPr>
          <a:xfrm>
            <a:off x="1395413" y="5875338"/>
            <a:ext cx="957738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Implications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for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clinical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practice: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>
                <a:latin typeface="Arial" panose="020B0604020202020204" pitchFamily="34" charset="0"/>
              </a:rPr>
              <a:t>Reinforce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need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to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screen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patients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with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chronic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hepatitis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B</a:t>
            </a:r>
          </a:p>
          <a:p>
            <a:pPr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								</a:t>
            </a:r>
            <a:r>
              <a:rPr lang="en-US" altLang="en-US" sz="971" dirty="0">
                <a:latin typeface="Arial" panose="020B0604020202020204" pitchFamily="34" charset="0"/>
              </a:rPr>
              <a:t>Shim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et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Abstract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0159</a:t>
            </a:r>
          </a:p>
        </p:txBody>
      </p:sp>
      <p:pic>
        <p:nvPicPr>
          <p:cNvPr id="96262" name="Picture 1">
            <a:extLst>
              <a:ext uri="{FF2B5EF4-FFF2-40B4-BE49-F238E27FC236}">
                <a16:creationId xmlns:a16="http://schemas.microsoft.com/office/drawing/2014/main" id="{17F022F4-B24B-4250-90D9-8C9F4CA8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566988"/>
            <a:ext cx="94011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6">
            <a:extLst>
              <a:ext uri="{FF2B5EF4-FFF2-40B4-BE49-F238E27FC236}">
                <a16:creationId xmlns:a16="http://schemas.microsoft.com/office/drawing/2014/main" id="{CD19C2C4-F748-49FC-9161-D93A3EDA2660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2AAE2-F376-4024-9FB4-2ACB3BF4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20256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2F84D-85AA-4BD6-A745-B8F98D47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/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Delta Hepatitis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2B1F4-F46E-4C57-BD66-F96792F2B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2550" y="1371600"/>
            <a:ext cx="9486900" cy="3939540"/>
          </a:xfrm>
        </p:spPr>
        <p:txBody>
          <a:bodyPr/>
          <a:lstStyle/>
          <a:p>
            <a:r>
              <a:rPr lang="en-US" dirty="0"/>
              <a:t>Test all HBsAg + for anti-HDV</a:t>
            </a:r>
          </a:p>
          <a:p>
            <a:endParaRPr lang="en-US" dirty="0"/>
          </a:p>
          <a:p>
            <a:r>
              <a:rPr lang="en-US" dirty="0"/>
              <a:t>70% risk of cirrhosis, HCC, liver failure, liver transplant or death in &lt; 10 years</a:t>
            </a:r>
          </a:p>
          <a:p>
            <a:endParaRPr lang="en-US" dirty="0"/>
          </a:p>
          <a:p>
            <a:r>
              <a:rPr lang="en-US" dirty="0"/>
              <a:t>Best treatment now is PEG INF with durable viral response at 20%</a:t>
            </a:r>
          </a:p>
          <a:p>
            <a:r>
              <a:rPr lang="en-US" dirty="0"/>
              <a:t>(HDV RNA negative) off treatment </a:t>
            </a:r>
          </a:p>
        </p:txBody>
      </p:sp>
    </p:spTree>
    <p:extLst>
      <p:ext uri="{BB962C8B-B14F-4D97-AF65-F5344CB8AC3E}">
        <p14:creationId xmlns:p14="http://schemas.microsoft.com/office/powerpoint/2010/main" val="214587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914400" y="1278977"/>
            <a:ext cx="5486400" cy="5816977"/>
          </a:xfrm>
        </p:spPr>
        <p:txBody>
          <a:bodyPr/>
          <a:lstStyle/>
          <a:p>
            <a:r>
              <a:rPr lang="en-US" sz="2800" dirty="0"/>
              <a:t>For all HBsAg + patients we need these blood tests</a:t>
            </a:r>
          </a:p>
          <a:p>
            <a:pPr lvl="1"/>
            <a:r>
              <a:rPr lang="en-US" sz="2800" dirty="0" err="1"/>
              <a:t>HBeAg</a:t>
            </a:r>
            <a:endParaRPr lang="en-US" sz="2800" dirty="0"/>
          </a:p>
          <a:p>
            <a:pPr lvl="1"/>
            <a:r>
              <a:rPr lang="en-US" sz="2800" dirty="0"/>
              <a:t>Anti-</a:t>
            </a:r>
            <a:r>
              <a:rPr lang="en-US" sz="2800" dirty="0" err="1"/>
              <a:t>HBe</a:t>
            </a:r>
            <a:endParaRPr lang="en-US" sz="2800" dirty="0"/>
          </a:p>
          <a:p>
            <a:pPr lvl="1"/>
            <a:r>
              <a:rPr lang="en-US" sz="2800" dirty="0"/>
              <a:t>HDV antibody total  (not IgM)  (IF  total +)&gt;&gt; </a:t>
            </a:r>
            <a:r>
              <a:rPr lang="en-US" sz="2800" dirty="0" err="1"/>
              <a:t>qHDV</a:t>
            </a:r>
            <a:r>
              <a:rPr lang="en-US" sz="2800" dirty="0"/>
              <a:t> RNA reflex</a:t>
            </a:r>
          </a:p>
          <a:p>
            <a:pPr lvl="1"/>
            <a:r>
              <a:rPr lang="en-US" sz="2800" dirty="0"/>
              <a:t>HCV antibody</a:t>
            </a:r>
          </a:p>
          <a:p>
            <a:pPr lvl="1"/>
            <a:r>
              <a:rPr lang="en-US" sz="2800" dirty="0" err="1"/>
              <a:t>qHBsAg</a:t>
            </a:r>
            <a:endParaRPr lang="en-US" sz="2800" dirty="0"/>
          </a:p>
          <a:p>
            <a:pPr lvl="1"/>
            <a:r>
              <a:rPr lang="en-US" sz="2800" dirty="0"/>
              <a:t>Do not order anti-</a:t>
            </a:r>
            <a:r>
              <a:rPr lang="en-US" sz="2800" dirty="0" err="1"/>
              <a:t>HBc</a:t>
            </a:r>
            <a:r>
              <a:rPr lang="en-US" sz="2800" dirty="0"/>
              <a:t> IgM unless clear clinical signs</a:t>
            </a:r>
          </a:p>
          <a:p>
            <a:pPr lvl="1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00" y="266813"/>
            <a:ext cx="1173480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 Tests part II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310AEF-60F9-4F8B-BFB5-1D0A0A386FF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62800" y="1278977"/>
            <a:ext cx="4261104" cy="6524863"/>
          </a:xfrm>
        </p:spPr>
        <p:txBody>
          <a:bodyPr/>
          <a:lstStyle/>
          <a:p>
            <a:r>
              <a:rPr lang="en-US" sz="2800" dirty="0"/>
              <a:t>US doppler</a:t>
            </a:r>
          </a:p>
          <a:p>
            <a:pPr lvl="1"/>
            <a:r>
              <a:rPr lang="en-US" sz="2800" dirty="0"/>
              <a:t>Measure Spleen and PV size/diameter</a:t>
            </a:r>
          </a:p>
          <a:p>
            <a:r>
              <a:rPr lang="en-US" sz="2800" dirty="0"/>
              <a:t>HBV DNA quant</a:t>
            </a:r>
          </a:p>
          <a:p>
            <a:r>
              <a:rPr lang="en-US" sz="2800" dirty="0"/>
              <a:t>HAV antibody total</a:t>
            </a:r>
          </a:p>
          <a:p>
            <a:r>
              <a:rPr lang="en-US" sz="2800" dirty="0"/>
              <a:t>HIV antibody</a:t>
            </a:r>
          </a:p>
          <a:p>
            <a:r>
              <a:rPr lang="en-US" sz="2800" dirty="0"/>
              <a:t>Evaluate all patients for NASH</a:t>
            </a:r>
          </a:p>
          <a:p>
            <a:r>
              <a:rPr lang="en-US" sz="2800" dirty="0"/>
              <a:t>AFP/ DCP/ AFP-L3%</a:t>
            </a:r>
          </a:p>
          <a:p>
            <a:pPr lvl="1"/>
            <a:r>
              <a:rPr lang="en-US" sz="2600" dirty="0"/>
              <a:t>Calculate GALAD score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4585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C22935-678B-4C32-8318-E52A437833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938" y="214313"/>
            <a:ext cx="1160145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Bulevirtide (Myrcludex B) plus Peginterferon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alfa-2a or Tenofovir for Delta Hepatitis 	</a:t>
            </a:r>
          </a:p>
        </p:txBody>
      </p:sp>
      <p:sp>
        <p:nvSpPr>
          <p:cNvPr id="433" name="object 433">
            <a:extLst>
              <a:ext uri="{FF2B5EF4-FFF2-40B4-BE49-F238E27FC236}">
                <a16:creationId xmlns:a16="http://schemas.microsoft.com/office/drawing/2014/main" id="{ACCE55CD-4EB5-40FC-9FFB-FE7DAE2CF2BD}"/>
              </a:ext>
            </a:extLst>
          </p:cNvPr>
          <p:cNvSpPr txBox="1"/>
          <p:nvPr/>
        </p:nvSpPr>
        <p:spPr>
          <a:xfrm>
            <a:off x="3115468" y="6199663"/>
            <a:ext cx="5961063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results;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May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require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long-term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administration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4" name="object 434">
            <a:extLst>
              <a:ext uri="{FF2B5EF4-FFF2-40B4-BE49-F238E27FC236}">
                <a16:creationId xmlns:a16="http://schemas.microsoft.com/office/drawing/2014/main" id="{7B9C0A36-FE42-434F-858D-18602E4609A6}"/>
              </a:ext>
            </a:extLst>
          </p:cNvPr>
          <p:cNvSpPr txBox="1"/>
          <p:nvPr/>
        </p:nvSpPr>
        <p:spPr>
          <a:xfrm>
            <a:off x="8458200" y="6528368"/>
            <a:ext cx="187483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4" dirty="0">
                <a:latin typeface="Arial"/>
                <a:cs typeface="Arial"/>
              </a:rPr>
              <a:t>W</a:t>
            </a:r>
            <a:r>
              <a:rPr sz="1015" spc="13" dirty="0">
                <a:latin typeface="Arial"/>
                <a:cs typeface="Arial"/>
              </a:rPr>
              <a:t>edemeyer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0085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98309" name="Picture 3">
            <a:extLst>
              <a:ext uri="{FF2B5EF4-FFF2-40B4-BE49-F238E27FC236}">
                <a16:creationId xmlns:a16="http://schemas.microsoft.com/office/drawing/2014/main" id="{AB5EE0C8-450E-4C32-8FCF-AC58A046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51025"/>
            <a:ext cx="9334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6">
            <a:extLst>
              <a:ext uri="{FF2B5EF4-FFF2-40B4-BE49-F238E27FC236}">
                <a16:creationId xmlns:a16="http://schemas.microsoft.com/office/drawing/2014/main" id="{F726AA32-03FE-48D0-8B7D-1F05B2FEF516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DB437-0F2A-4CAA-9E67-10109128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object 2">
            <a:extLst>
              <a:ext uri="{FF2B5EF4-FFF2-40B4-BE49-F238E27FC236}">
                <a16:creationId xmlns:a16="http://schemas.microsoft.com/office/drawing/2014/main" id="{69357116-5971-4CD1-BC9A-9CBCA4E4A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3350"/>
            <a:ext cx="105918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Lonafarnib, Ritonavir and Peginterferon Lambda for Delta Hepatitis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CE0F269-91EA-4B9F-BFF5-302FDA8A2062}"/>
              </a:ext>
            </a:extLst>
          </p:cNvPr>
          <p:cNvSpPr txBox="1"/>
          <p:nvPr/>
        </p:nvSpPr>
        <p:spPr>
          <a:xfrm>
            <a:off x="708025" y="1824038"/>
            <a:ext cx="586740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latin typeface="Arial"/>
                <a:cs typeface="Arial"/>
              </a:rPr>
              <a:t>Phase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2a,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open-label,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prospective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treatment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trial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x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24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18" dirty="0">
                <a:latin typeface="Calibri"/>
                <a:cs typeface="Calibri"/>
              </a:rPr>
              <a:t>w</a:t>
            </a:r>
            <a:r>
              <a:rPr sz="1600" spc="4" dirty="0">
                <a:latin typeface="Calibri"/>
                <a:cs typeface="Calibri"/>
              </a:rPr>
              <a:t>eek</a:t>
            </a:r>
            <a:r>
              <a:rPr sz="1600" spc="9" dirty="0">
                <a:latin typeface="Calibri"/>
                <a:cs typeface="Calibri"/>
              </a:rPr>
              <a:t>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B549142-7CE4-4091-8C3B-997930C58A93}"/>
              </a:ext>
            </a:extLst>
          </p:cNvPr>
          <p:cNvSpPr txBox="1"/>
          <p:nvPr/>
        </p:nvSpPr>
        <p:spPr>
          <a:xfrm>
            <a:off x="1370013" y="2413000"/>
            <a:ext cx="1220787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600" spc="-22" dirty="0">
                <a:solidFill>
                  <a:srgbClr val="00B0F0"/>
                </a:solidFill>
                <a:latin typeface="Arial"/>
                <a:cs typeface="Arial"/>
              </a:rPr>
              <a:t>f</a:t>
            </a:r>
            <a:r>
              <a:rPr sz="1600" spc="9" dirty="0">
                <a:solidFill>
                  <a:srgbClr val="00B0F0"/>
                </a:solidFill>
                <a:latin typeface="Arial"/>
                <a:cs typeface="Arial"/>
              </a:rPr>
              <a:t>ficacy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100357" name="object 16">
            <a:extLst>
              <a:ext uri="{FF2B5EF4-FFF2-40B4-BE49-F238E27FC236}">
                <a16:creationId xmlns:a16="http://schemas.microsoft.com/office/drawing/2014/main" id="{1F950D86-CBD7-4DCB-9B3A-4D37547E4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735263"/>
            <a:ext cx="33877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66700" indent="-2540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Arial" panose="020B0604020202020204" pitchFamily="34" charset="0"/>
              </a:rPr>
              <a:t>At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the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end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of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therapy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(n=19),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median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HDV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RNA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decline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was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3.4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log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IU/mL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(p&lt;0.0001)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10/19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(53%)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patients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achieved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HDV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RNA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undetectable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or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below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LLOQ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serum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B4EE6B8-267C-4F51-B769-E7A8769666D4}"/>
              </a:ext>
            </a:extLst>
          </p:cNvPr>
          <p:cNvSpPr txBox="1"/>
          <p:nvPr/>
        </p:nvSpPr>
        <p:spPr>
          <a:xfrm>
            <a:off x="1370013" y="3975100"/>
            <a:ext cx="1068387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solidFill>
                  <a:srgbClr val="00B0F0"/>
                </a:solidFill>
                <a:latin typeface="Arial"/>
                <a:cs typeface="Arial"/>
              </a:rPr>
              <a:t>Safety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F6D21B9-7F6C-439E-96C2-6378AE539410}"/>
              </a:ext>
            </a:extLst>
          </p:cNvPr>
          <p:cNvSpPr txBox="1"/>
          <p:nvPr/>
        </p:nvSpPr>
        <p:spPr>
          <a:xfrm>
            <a:off x="1447800" y="5878513"/>
            <a:ext cx="438785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results,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await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longer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follow-up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A92D27C2-A0F9-4CAE-907F-F9147797E06B}"/>
              </a:ext>
            </a:extLst>
          </p:cNvPr>
          <p:cNvSpPr txBox="1"/>
          <p:nvPr/>
        </p:nvSpPr>
        <p:spPr>
          <a:xfrm>
            <a:off x="9144000" y="6477000"/>
            <a:ext cx="1323975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Koh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L08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E4AA777-BDFE-4A87-A444-63AFA067C231}"/>
              </a:ext>
            </a:extLst>
          </p:cNvPr>
          <p:cNvSpPr txBox="1"/>
          <p:nvPr/>
        </p:nvSpPr>
        <p:spPr>
          <a:xfrm>
            <a:off x="1447800" y="4221163"/>
            <a:ext cx="3768725" cy="10779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GI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symptoms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most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common</a:t>
            </a:r>
            <a:r>
              <a:rPr sz="1400" spc="-31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AEs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9" dirty="0">
                <a:latin typeface="Arial"/>
                <a:cs typeface="Arial"/>
              </a:rPr>
              <a:t>Hyperbilirubinemia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Dose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reduction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occurred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3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patients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9" dirty="0">
                <a:latin typeface="Arial"/>
                <a:cs typeface="Arial"/>
              </a:rPr>
              <a:t>Discontinuation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of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therapy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occurred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4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patients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0362" name="Picture 2">
            <a:extLst>
              <a:ext uri="{FF2B5EF4-FFF2-40B4-BE49-F238E27FC236}">
                <a16:creationId xmlns:a16="http://schemas.microsoft.com/office/drawing/2014/main" id="{7474771B-9A50-4F06-A5E5-362776C1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1981200"/>
            <a:ext cx="48196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56">
            <a:extLst>
              <a:ext uri="{FF2B5EF4-FFF2-40B4-BE49-F238E27FC236}">
                <a16:creationId xmlns:a16="http://schemas.microsoft.com/office/drawing/2014/main" id="{2B213F97-DAF6-4F1F-B3D7-96B1EA572CFD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7A0E7-50DC-4448-B61A-92660A95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bject 2">
            <a:extLst>
              <a:ext uri="{FF2B5EF4-FFF2-40B4-BE49-F238E27FC236}">
                <a16:creationId xmlns:a16="http://schemas.microsoft.com/office/drawing/2014/main" id="{FEBD55E6-D285-4E14-BB5B-240C483C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1082039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D73646"/>
                </a:solidFill>
              </a:rPr>
              <a:t>AASLD 2019 Conclusions On New Medications</a:t>
            </a:r>
          </a:p>
        </p:txBody>
      </p:sp>
      <p:sp>
        <p:nvSpPr>
          <p:cNvPr id="62467" name="object 3">
            <a:extLst>
              <a:ext uri="{FF2B5EF4-FFF2-40B4-BE49-F238E27FC236}">
                <a16:creationId xmlns:a16="http://schemas.microsoft.com/office/drawing/2014/main" id="{32896509-C85D-4514-9D94-D5EF5CF2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104900"/>
            <a:ext cx="11564937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84250" indent="-5143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SzPct val="85000"/>
            </a:pPr>
            <a:r>
              <a:rPr lang="en-US" altLang="en-US" sz="3600">
                <a:solidFill>
                  <a:srgbClr val="1F487C"/>
                </a:solidFill>
              </a:rPr>
              <a:t>Several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promising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candidates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already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in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Phase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II</a:t>
            </a:r>
            <a:endParaRPr lang="en-US" altLang="en-US" sz="3600"/>
          </a:p>
          <a:p>
            <a:pPr lvl="1" eaLnBrk="1" hangingPunct="1">
              <a:spcBef>
                <a:spcPts val="850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CAMs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+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NUC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enough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to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clear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HBsAg?</a:t>
            </a:r>
            <a:endParaRPr lang="en-US" altLang="en-US" sz="3200"/>
          </a:p>
          <a:p>
            <a:pPr lvl="1" eaLnBrk="1" hangingPunct="1"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siRNAs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achieve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off-treatment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loss?</a:t>
            </a:r>
            <a:endParaRPr lang="en-US" altLang="en-US" sz="3200"/>
          </a:p>
          <a:p>
            <a:pPr lvl="1" eaLnBrk="1" hangingPunct="1">
              <a:lnSpc>
                <a:spcPts val="3463"/>
              </a:lnSpc>
              <a:spcBef>
                <a:spcPts val="1250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reports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of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ALT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elevations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with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some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CAMs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and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siRNAs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deemed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agent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specific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become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class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dose-limiting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effect</a:t>
            </a:r>
            <a:endParaRPr lang="en-US" altLang="en-US" sz="3200"/>
          </a:p>
          <a:p>
            <a:pPr lvl="1" eaLnBrk="1" hangingPunct="1">
              <a:spcBef>
                <a:spcPts val="76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How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should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the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immunomodulators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used?</a:t>
            </a:r>
            <a:endParaRPr lang="en-US" altLang="en-US" sz="3200"/>
          </a:p>
          <a:p>
            <a:pPr lvl="1" eaLnBrk="1" hangingPunct="1"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PD1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blockade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safe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the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dose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needed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to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clear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HBsAg?</a:t>
            </a:r>
            <a:endParaRPr lang="en-US" altLang="en-US" sz="3200"/>
          </a:p>
          <a:p>
            <a:pPr lvl="1" eaLnBrk="1" hangingPunct="1">
              <a:lnSpc>
                <a:spcPts val="3650"/>
              </a:lnSpc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Which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combinations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should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prioritized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in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Platform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studies and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in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which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patient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populations</a:t>
            </a:r>
            <a:r>
              <a:rPr lang="en-US" altLang="en-US" sz="2800">
                <a:solidFill>
                  <a:srgbClr val="1F487C"/>
                </a:solidFill>
              </a:rPr>
              <a:t>?</a:t>
            </a:r>
            <a:endParaRPr lang="en-US" altLang="en-US" sz="28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83124E0-5352-4B8E-A136-F2FF912DCDCB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DB9B04-BC0F-4B48-94DE-3919DC1BF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1524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HBV Summary</a:t>
            </a:r>
          </a:p>
        </p:txBody>
      </p:sp>
      <p:sp>
        <p:nvSpPr>
          <p:cNvPr id="102403" name="object 3">
            <a:extLst>
              <a:ext uri="{FF2B5EF4-FFF2-40B4-BE49-F238E27FC236}">
                <a16:creationId xmlns:a16="http://schemas.microsoft.com/office/drawing/2014/main" id="{5AD50E2C-FE64-4CFC-97ED-F9440510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830263"/>
            <a:ext cx="8991600" cy="594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80975" indent="-168275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20700" indent="-168275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Steatohepatitis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worsens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HBV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liver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disease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Many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promising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therapeutic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approaches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achieve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functional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cure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Combination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will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be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needed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First Triple in combo is </a:t>
            </a:r>
            <a:r>
              <a:rPr lang="en-US" altLang="en-US" sz="2000" dirty="0" err="1">
                <a:latin typeface="Arial" panose="020B0604020202020204" pitchFamily="34" charset="0"/>
              </a:rPr>
              <a:t>iRNA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CpAMs</a:t>
            </a:r>
            <a:r>
              <a:rPr lang="en-US" altLang="en-US" sz="2000" dirty="0">
                <a:latin typeface="Arial" panose="020B0604020202020204" pitchFamily="34" charset="0"/>
              </a:rPr>
              <a:t> and </a:t>
            </a:r>
            <a:r>
              <a:rPr lang="en-US" altLang="en-US" sz="2000" dirty="0" err="1">
                <a:latin typeface="Arial" panose="020B0604020202020204" pitchFamily="34" charset="0"/>
              </a:rPr>
              <a:t>Nucs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Optimal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combination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unknown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Arial" panose="020B0604020202020204" pitchFamily="34" charset="0"/>
              </a:rPr>
              <a:t>iRNAs</a:t>
            </a:r>
            <a:r>
              <a:rPr lang="en-US" altLang="en-US" sz="2000" dirty="0">
                <a:latin typeface="Arial" panose="020B0604020202020204" pitchFamily="34" charset="0"/>
              </a:rPr>
              <a:t> and </a:t>
            </a:r>
            <a:r>
              <a:rPr lang="en-US" altLang="en-US" sz="2000" dirty="0" err="1">
                <a:latin typeface="Arial" panose="020B0604020202020204" pitchFamily="34" charset="0"/>
              </a:rPr>
              <a:t>CpAMS</a:t>
            </a:r>
            <a:r>
              <a:rPr lang="en-US" altLang="en-US" sz="2000" dirty="0">
                <a:latin typeface="Arial" panose="020B0604020202020204" pitchFamily="34" charset="0"/>
              </a:rPr>
              <a:t> are the backbones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surveillance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reduces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mortality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US quality with triple biomarker panels is best using GALAD score (RGG)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Antiplatelet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may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lower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risk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NA-suppressed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patients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Double or triple 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More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effective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vaccine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for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difficult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vaccinate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populations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	</a:t>
            </a:r>
            <a:r>
              <a:rPr lang="en-US" altLang="en-US" sz="2000" dirty="0" err="1">
                <a:latin typeface="Arial" panose="020B0604020202020204" pitchFamily="34" charset="0"/>
              </a:rPr>
              <a:t>Dynavax</a:t>
            </a:r>
            <a:r>
              <a:rPr lang="en-US" altLang="en-US" sz="2000" dirty="0">
                <a:latin typeface="Arial" panose="020B0604020202020204" pitchFamily="34" charset="0"/>
              </a:rPr>
              <a:t> ! HEPLISAV-B !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Promising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therapies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for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delta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virus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735DE7F3-201F-476B-9FD9-3CD1F456A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8600"/>
            <a:ext cx="10363200" cy="492125"/>
          </a:xfrm>
        </p:spPr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3A9ED-F45C-4064-ACBE-AAA9B99D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066800"/>
            <a:ext cx="8534400" cy="430213"/>
          </a:xfrm>
        </p:spPr>
        <p:txBody>
          <a:bodyPr lIns="91440" tIns="45720" rIns="91440" bIns="45720">
            <a:noAutofit/>
          </a:bodyPr>
          <a:lstStyle/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CLDF, PACE Med, SCSG leaders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HBV Forum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Ed Gane, New Zealand Liver Transplant Unit 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Marc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Ghany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NIH Liver Diseases Branch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Anuj Gaggar, Audrey Lau, Gilead Sciences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Anna Maria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Geretti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Cynthia Wat, Roche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Anna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Bakardjiev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 Technology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 Uri Lopatin, Rich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Colonno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Assembly Bio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Given, Arrowhead Pharmaceuticals and the JNJ Janssen Team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chemeClr val="accent1"/>
              </a:buClr>
              <a:tabLst>
                <a:tab pos="374650" algn="l"/>
              </a:tabLst>
            </a:pPr>
            <a:endParaRPr lang="en-US" altLang="en-US" sz="2400" dirty="0">
              <a:solidFill>
                <a:srgbClr val="41D1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D1AB54C-087E-4DBE-99D3-5CAAA487BD27}"/>
              </a:ext>
            </a:extLst>
          </p:cNvPr>
          <p:cNvSpPr txBox="1"/>
          <p:nvPr/>
        </p:nvSpPr>
        <p:spPr>
          <a:xfrm>
            <a:off x="153988" y="19526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687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267" name="object 3">
            <a:extLst>
              <a:ext uri="{FF2B5EF4-FFF2-40B4-BE49-F238E27FC236}">
                <a16:creationId xmlns:a16="http://schemas.microsoft.com/office/drawing/2014/main" id="{F7101B24-6C48-438B-8737-9BC64B86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195263"/>
            <a:ext cx="11199813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100">
                <a:latin typeface="Arial" panose="020B0604020202020204" pitchFamily="34" charset="0"/>
              </a:rPr>
              <a:t>COMBINATION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ANTISENSE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OLIGONUCLEOTIDE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RO7020531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LEADS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PROLONGED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OFF-TREATMENT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EFFECT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AAV-HBV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MOUSE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FACTORS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INFLUENCING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GLS4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</a:p>
          <a:p>
            <a:pPr eaLnBrk="1" hangingPunct="1">
              <a:lnSpc>
                <a:spcPts val="1188"/>
              </a:lnSpc>
              <a:spcBef>
                <a:spcPts val="513"/>
              </a:spcBef>
            </a:pP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LIVER-DIRECTED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TARGETING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PD-L1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EXPRESSION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REVERTS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HBV-SPECIFIC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TOLERANCE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INDUCES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SUSTAINED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CLEARANCE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688"/>
              </a:lnSpc>
              <a:spcBef>
                <a:spcPts val="100"/>
              </a:spcBef>
            </a:pPr>
            <a:r>
              <a:rPr lang="en-US" altLang="en-US" sz="1100">
                <a:latin typeface="Arial" panose="020B0604020202020204" pitchFamily="34" charset="0"/>
              </a:rPr>
              <a:t>SAFETY,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PHARMACOKINETIC,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PHARMACODYNAMIC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DATA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AFTER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6-WEEKS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DOSING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RO7020531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DUAL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FARNESOID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X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PROTEIN-COUPLED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TGR5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VIRUS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188"/>
              </a:lnSpc>
              <a:spcBef>
                <a:spcPts val="388"/>
              </a:spcBef>
            </a:pP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AFTER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12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WEEKS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MULTIPLE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DOSES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GSK3389404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SUBJECTS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STABLE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NUCLEOS(T)IDE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250"/>
              </a:lnSpc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DOSE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RESPONSE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RNA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INTERFERENCE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(RNAi)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JNJ-3989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COMBINED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NUCLEOS(T)IDE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ANALOGUE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(NA)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EXPANDED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>
                <a:latin typeface="Arial" panose="020B0604020202020204" pitchFamily="34" charset="0"/>
              </a:rPr>
              <a:t>COHORTS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(PTS)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</a:p>
          <a:p>
            <a:pPr eaLnBrk="1" hangingPunct="1">
              <a:lnSpc>
                <a:spcPts val="1188"/>
              </a:lnSpc>
              <a:spcBef>
                <a:spcPts val="525"/>
              </a:spcBef>
            </a:pP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GS-9688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VIRALLY-SUPPRESSED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ADULT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MULTI-CENTER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488"/>
              </a:spcBef>
            </a:pPr>
            <a:r>
              <a:rPr lang="en-US" altLang="en-US" sz="1100">
                <a:latin typeface="Arial" panose="020B0604020202020204" pitchFamily="34" charset="0"/>
              </a:rPr>
              <a:t>INTERIM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RO7062931,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SINGLE-STRANDED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OLIGONUCLEOTIDE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(SSO)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(LNA)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TARGETS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TRANSCRIPTS.</a:t>
            </a:r>
          </a:p>
          <a:p>
            <a:pPr eaLnBrk="1" hangingPunct="1">
              <a:lnSpc>
                <a:spcPts val="1188"/>
              </a:lnSpc>
              <a:spcBef>
                <a:spcPts val="500"/>
              </a:spcBef>
            </a:pPr>
            <a:r>
              <a:rPr lang="en-US" altLang="en-US" sz="1100">
                <a:latin typeface="Arial" panose="020B0604020202020204" pitchFamily="34" charset="0"/>
              </a:rPr>
              <a:t>PRECLINICAL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ASSESSMENT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ASSEMBLY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MODULATOR,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ALG-001075,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DEMONSTRATES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BEST-IN-CLASS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POTENCY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VIVO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</a:p>
          <a:p>
            <a:pPr eaLnBrk="1" hangingPunct="1">
              <a:lnSpc>
                <a:spcPts val="1188"/>
              </a:lnSpc>
              <a:spcBef>
                <a:spcPts val="500"/>
              </a:spcBef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2a,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ANTISENSE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(ISIS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505358)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TREATMENT-NAÏVE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</a:p>
          <a:p>
            <a:pPr eaLnBrk="1" hangingPunct="1">
              <a:lnSpc>
                <a:spcPts val="1188"/>
              </a:lnSpc>
              <a:spcBef>
                <a:spcPts val="488"/>
              </a:spcBef>
            </a:pP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COMPOUND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SERIES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DEMONSTRATES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IMPROVED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T33N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VARIANT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SHOWS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UNIQUE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BINDING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</a:t>
            </a:r>
          </a:p>
          <a:p>
            <a:pPr eaLnBrk="1" hangingPunct="1">
              <a:lnSpc>
                <a:spcPts val="1688"/>
              </a:lnSpc>
              <a:spcBef>
                <a:spcPts val="100"/>
              </a:spcBef>
            </a:pPr>
            <a:r>
              <a:rPr lang="en-US" altLang="en-US" sz="1100">
                <a:latin typeface="Arial" panose="020B0604020202020204" pitchFamily="34" charset="0"/>
              </a:rPr>
              <a:t>PRECLINICAL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ASSESSMENT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POTENCY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CLASS-II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ASSEMBLY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MODULATOR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ALG-001024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PAPD5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PAPD7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LEADS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SUSTAINABLE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HBsAg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REDUCTION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AAV-HBV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MOUSE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MODEL.</a:t>
            </a:r>
          </a:p>
          <a:p>
            <a:pPr eaLnBrk="1" hangingPunct="1">
              <a:lnSpc>
                <a:spcPts val="1188"/>
              </a:lnSpc>
              <a:spcBef>
                <a:spcPts val="388"/>
              </a:spcBef>
            </a:pPr>
            <a:r>
              <a:rPr lang="en-US" altLang="en-US" sz="1100">
                <a:latin typeface="Arial" panose="020B0604020202020204" pitchFamily="34" charset="0"/>
              </a:rPr>
              <a:t>ONGOING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FUNCTIONAL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CONTROL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/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CURE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HDV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FOLLOWING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2139-CA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PEGYLATED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INTERFERON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ALPHA-2a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/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HDV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CO-INFECTION: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3-YEAR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FOLLOW-UP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FROM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301-LTF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PERIPHERAL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RESPONSES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TOLL-LIKE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GS-9688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ANTI-HBV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ACTIVITY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7-DEAZAADENINE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RIBONUCLEOSIDE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DERIVEATIVE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VIVO</a:t>
            </a:r>
          </a:p>
          <a:p>
            <a:pPr eaLnBrk="1" hangingPunct="1">
              <a:spcBef>
                <a:spcPts val="363"/>
              </a:spcBef>
            </a:pPr>
            <a:r>
              <a:rPr lang="en-US" altLang="en-US" sz="1100">
                <a:latin typeface="Arial" panose="020B0604020202020204" pitchFamily="34" charset="0"/>
              </a:rPr>
              <a:t>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IN-SILICO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DISEASE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DEVELOPMENT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FXR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EYP001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EFFECT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FARNESOID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X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EYP001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RANDOMISED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525"/>
              </a:spcBef>
            </a:pPr>
            <a:r>
              <a:rPr lang="en-US" altLang="en-US" sz="1100">
                <a:latin typeface="Arial" panose="020B0604020202020204" pitchFamily="34" charset="0"/>
              </a:rPr>
              <a:t>META-ANALYSIS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TWO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TRIALS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THERAPEUTIC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VACCINES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TG1050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T101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DEVELOPED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EUROPE/CANADA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CHINA.</a:t>
            </a:r>
          </a:p>
          <a:p>
            <a:pPr eaLnBrk="1" hangingPunct="1">
              <a:spcBef>
                <a:spcPts val="338"/>
              </a:spcBef>
            </a:pPr>
            <a:r>
              <a:rPr lang="en-US" altLang="en-US" sz="1100">
                <a:latin typeface="Arial" panose="020B0604020202020204" pitchFamily="34" charset="0"/>
              </a:rPr>
              <a:t>IDENTIFICATION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MIRNAS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REGULATE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VIRUS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REPLICATION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FEATURES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IMMUNE-TOLERANCE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BASAL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PROMOTER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AND/OR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PRECORE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MUTATIONS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SERUM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IMMUNOLOGICAL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PROFILE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ASSOCIATED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HBEAG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SEROCONVERSION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4FAFC6B-1C5E-4BCB-BD22-1E06BB6684DE}"/>
              </a:ext>
            </a:extLst>
          </p:cNvPr>
          <p:cNvSpPr txBox="1"/>
          <p:nvPr/>
        </p:nvSpPr>
        <p:spPr>
          <a:xfrm>
            <a:off x="153988" y="560388"/>
            <a:ext cx="258762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688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691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3F07FCD-80BD-42F4-B7AE-5E693460C889}"/>
              </a:ext>
            </a:extLst>
          </p:cNvPr>
          <p:cNvSpPr txBox="1"/>
          <p:nvPr/>
        </p:nvSpPr>
        <p:spPr>
          <a:xfrm>
            <a:off x="153988" y="1139825"/>
            <a:ext cx="258762" cy="5953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694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695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6BBCC8F-4FF6-4999-89CE-E5505A9FF791}"/>
              </a:ext>
            </a:extLst>
          </p:cNvPr>
          <p:cNvSpPr txBox="1"/>
          <p:nvPr/>
        </p:nvSpPr>
        <p:spPr>
          <a:xfrm>
            <a:off x="153988" y="193516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696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D2CC788-36BA-4AFE-B53F-5B6BF466C83B}"/>
              </a:ext>
            </a:extLst>
          </p:cNvPr>
          <p:cNvSpPr txBox="1"/>
          <p:nvPr/>
        </p:nvSpPr>
        <p:spPr>
          <a:xfrm>
            <a:off x="153988" y="2300288"/>
            <a:ext cx="258762" cy="166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697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E86ABD5-8774-4037-99C0-A0CFE6197C68}"/>
              </a:ext>
            </a:extLst>
          </p:cNvPr>
          <p:cNvSpPr txBox="1"/>
          <p:nvPr/>
        </p:nvSpPr>
        <p:spPr>
          <a:xfrm>
            <a:off x="153988" y="266541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698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4449C93-5B08-4B13-B690-343E3EB8C557}"/>
              </a:ext>
            </a:extLst>
          </p:cNvPr>
          <p:cNvSpPr txBox="1"/>
          <p:nvPr/>
        </p:nvSpPr>
        <p:spPr>
          <a:xfrm>
            <a:off x="153988" y="3030538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ADD1873-FCD5-4838-A13B-D1AD57631BF4}"/>
              </a:ext>
            </a:extLst>
          </p:cNvPr>
          <p:cNvSpPr txBox="1"/>
          <p:nvPr/>
        </p:nvSpPr>
        <p:spPr>
          <a:xfrm>
            <a:off x="153988" y="3395663"/>
            <a:ext cx="258762" cy="166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0EB4BEE-9FD4-4379-A97F-26B6BC2B6981}"/>
              </a:ext>
            </a:extLst>
          </p:cNvPr>
          <p:cNvSpPr txBox="1"/>
          <p:nvPr/>
        </p:nvSpPr>
        <p:spPr>
          <a:xfrm>
            <a:off x="153988" y="3760788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1C933EB-BDB2-4F2F-9ED5-0E44CBD1C013}"/>
              </a:ext>
            </a:extLst>
          </p:cNvPr>
          <p:cNvSpPr txBox="1"/>
          <p:nvPr/>
        </p:nvSpPr>
        <p:spPr>
          <a:xfrm>
            <a:off x="153988" y="4125913"/>
            <a:ext cx="258762" cy="5953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703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704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0B37418-BAEB-4AA7-B771-99029FFF24B8}"/>
              </a:ext>
            </a:extLst>
          </p:cNvPr>
          <p:cNvSpPr txBox="1"/>
          <p:nvPr/>
        </p:nvSpPr>
        <p:spPr>
          <a:xfrm>
            <a:off x="153988" y="4921250"/>
            <a:ext cx="258762" cy="1023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707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708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709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10E4B4A-D40D-4F3A-AB62-DAFA2B3AE3AF}"/>
              </a:ext>
            </a:extLst>
          </p:cNvPr>
          <p:cNvSpPr txBox="1"/>
          <p:nvPr/>
        </p:nvSpPr>
        <p:spPr>
          <a:xfrm>
            <a:off x="153988" y="6143625"/>
            <a:ext cx="336550" cy="5953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1039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888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F6D17C-65DC-49ED-8561-4D70DA3BB06F}"/>
              </a:ext>
            </a:extLst>
          </p:cNvPr>
          <p:cNvSpPr txBox="1"/>
          <p:nvPr/>
        </p:nvSpPr>
        <p:spPr>
          <a:xfrm>
            <a:off x="153988" y="519113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315" name="object 3">
            <a:extLst>
              <a:ext uri="{FF2B5EF4-FFF2-40B4-BE49-F238E27FC236}">
                <a16:creationId xmlns:a16="http://schemas.microsoft.com/office/drawing/2014/main" id="{F7A1E4DD-164B-4D45-BC6B-87213AD9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19113"/>
            <a:ext cx="112029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SAFETY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EFFICACY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10mg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(HIGH-DOSE)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BULEVIRTIDE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(MYRCLUDEX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PEG-INTERFERON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ALPHA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TENOFOVIR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HBV/HDV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CO-INFECTION: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WEEK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24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INTERIM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MYR203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EXTENSION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STUDY.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EFFICIENT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SILENCING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VIRUS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GENE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THROUGH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CRISPR-MEDIATED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EDITING</a:t>
            </a:r>
          </a:p>
          <a:p>
            <a:pPr eaLnBrk="1" hangingPunct="1">
              <a:spcBef>
                <a:spcPts val="46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VITRO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CHARACTERIZATION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EYP001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NOVEL,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POTENT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SELECTIVE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FXR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AGONIST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ENTERING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CLINICAL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TRIALS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</a:p>
          <a:p>
            <a:pPr eaLnBrk="1" hangingPunct="1">
              <a:lnSpc>
                <a:spcPts val="1250"/>
              </a:lnSpc>
              <a:spcBef>
                <a:spcPts val="46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INDUCTION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ANTI-HBS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REDUCTION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NASAL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ADMINISTRATION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THERAPEUTIC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VACCINE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CONTAINING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HBCAG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(NASVAC)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JNJ-64530440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(JNJ-0440),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NOVEL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CLASS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ASSEMBLY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MODULATOR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(CAM-N):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SAFETY,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TOLERABILITY,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PHARMACOKINETICS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(PK),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MULTIPLE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ASCENDING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DOSES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(PTS)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ALLOSTERIC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MODULATOR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ALPHA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PROMOTES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INNATE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IMMUNE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RESPONSE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HBV-INFECTED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HEPATOCYTES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SYNERGISTIC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SUPPRESSION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PERSISTENCE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VITRO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CO-TREATMENT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INVESTIGATIONAL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DRUGS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TARGETING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BOTH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EXTRACELLULAR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CELL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DIVISION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MEDIATED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SPREADING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PATHWAYS</a:t>
            </a:r>
          </a:p>
          <a:p>
            <a:pPr eaLnBrk="1" hangingPunct="1">
              <a:lnSpc>
                <a:spcPts val="1250"/>
              </a:lnSpc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LONAFARNIB,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RITONAVIR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LAMBDA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24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WEEKS: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INTERIM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END-OF-TREATMENT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FROM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LIFT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CONTINUED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ABI-H0731+NRTI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SEQUENTIAL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REDUCTION/LOSS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DNA,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RNA,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Arial" panose="020B0604020202020204" pitchFamily="34" charset="0"/>
              </a:rPr>
              <a:t>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HBcrAg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POSITIVE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FIRST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CLINICAL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EXPERIENCE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RNA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INTERFERENCE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[RNAi]-BASED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TRIPLE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JNJ-73763989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(JNJ-3989),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JNJ-56136379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(JNJ-6379)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NUCLEOS(T)IDE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ANALOGUE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(NA)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SAFETY,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TOLERABILITY,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PHARMACOKINETICS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(PK),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INHIBITOR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(CI)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AB-506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HEALTHY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SUBJECTS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(HS)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SUBJECTS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CHARACTERIZATION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UNDER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PEGINTERFERON-LAMBDA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MONOTHERAPY: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LIMT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RAPID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INCREASE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ANTI-HBsAg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TITERS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HIGHER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SEROPROTECTION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RATES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ADULTS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IMMUNIZED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SCI-B-VAC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COMPARED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MONOVALENT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VACCINE: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FROM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PROTECT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— 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DOUBLE-BLIND,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RANDOMIZED,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CONTROLLED,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PHASE-3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SECOND-GENERATION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VIRUS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(HBV)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CORE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INHIBITOR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(CI)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ABI-H2158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ASSOCIATED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POTENT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14-DAY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Arial" panose="020B0604020202020204" pitchFamily="34" charset="0"/>
              </a:rPr>
              <a:t>-POSITIVE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52083A-70EC-4EA6-8E25-400865FF1139}"/>
              </a:ext>
            </a:extLst>
          </p:cNvPr>
          <p:cNvSpPr txBox="1"/>
          <p:nvPr/>
        </p:nvSpPr>
        <p:spPr>
          <a:xfrm>
            <a:off x="153988" y="896938"/>
            <a:ext cx="180975" cy="620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65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87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65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88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D3A0DB8-8710-4D7C-9273-2C44D9DFF0C4}"/>
              </a:ext>
            </a:extLst>
          </p:cNvPr>
          <p:cNvSpPr txBox="1"/>
          <p:nvPr/>
        </p:nvSpPr>
        <p:spPr>
          <a:xfrm>
            <a:off x="153988" y="1730375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89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A347AD2-9DB3-412C-AA53-CD3D297069DD}"/>
              </a:ext>
            </a:extLst>
          </p:cNvPr>
          <p:cNvSpPr txBox="1"/>
          <p:nvPr/>
        </p:nvSpPr>
        <p:spPr>
          <a:xfrm>
            <a:off x="153988" y="2108200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90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65CBEC0-9809-4010-8A14-63AF9D64F8FF}"/>
              </a:ext>
            </a:extLst>
          </p:cNvPr>
          <p:cNvSpPr txBox="1"/>
          <p:nvPr/>
        </p:nvSpPr>
        <p:spPr>
          <a:xfrm>
            <a:off x="153988" y="2486025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273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BD917B7-2C42-4086-BA9E-27FD19952AA2}"/>
              </a:ext>
            </a:extLst>
          </p:cNvPr>
          <p:cNvSpPr txBox="1"/>
          <p:nvPr/>
        </p:nvSpPr>
        <p:spPr>
          <a:xfrm>
            <a:off x="153988" y="2863850"/>
            <a:ext cx="292100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LO8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D776A4F-1046-418A-8ECD-FD3B6972CB59}"/>
              </a:ext>
            </a:extLst>
          </p:cNvPr>
          <p:cNvSpPr txBox="1"/>
          <p:nvPr/>
        </p:nvSpPr>
        <p:spPr>
          <a:xfrm>
            <a:off x="153988" y="3241675"/>
            <a:ext cx="274637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8E7A81D-9A53-44F4-9EB8-927077D53A35}"/>
              </a:ext>
            </a:extLst>
          </p:cNvPr>
          <p:cNvSpPr txBox="1"/>
          <p:nvPr/>
        </p:nvSpPr>
        <p:spPr>
          <a:xfrm>
            <a:off x="153988" y="3619500"/>
            <a:ext cx="274637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59A64D0-7F3C-4A6E-ACEF-AF61C385CD0A}"/>
              </a:ext>
            </a:extLst>
          </p:cNvPr>
          <p:cNvSpPr txBox="1"/>
          <p:nvPr/>
        </p:nvSpPr>
        <p:spPr>
          <a:xfrm>
            <a:off x="153988" y="3997325"/>
            <a:ext cx="274637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CBB1E54-C32B-4630-A798-2B852B24FA3C}"/>
              </a:ext>
            </a:extLst>
          </p:cNvPr>
          <p:cNvSpPr txBox="1"/>
          <p:nvPr/>
        </p:nvSpPr>
        <p:spPr>
          <a:xfrm>
            <a:off x="153988" y="4375150"/>
            <a:ext cx="352425" cy="3937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351283D-B80E-456D-92D6-C9D2C7BE5856}"/>
              </a:ext>
            </a:extLst>
          </p:cNvPr>
          <p:cNvSpPr txBox="1"/>
          <p:nvPr/>
        </p:nvSpPr>
        <p:spPr>
          <a:xfrm>
            <a:off x="153988" y="4981575"/>
            <a:ext cx="35242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28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9FCC1F3-0533-4661-9A2A-C7558FA767FB}"/>
              </a:ext>
            </a:extLst>
          </p:cNvPr>
          <p:cNvSpPr txBox="1"/>
          <p:nvPr/>
        </p:nvSpPr>
        <p:spPr>
          <a:xfrm>
            <a:off x="2209800" y="884024"/>
            <a:ext cx="8472488" cy="670952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46430" indent="-48133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dirty="0">
                <a:latin typeface="Arial"/>
                <a:cs typeface="Arial"/>
              </a:rPr>
              <a:t>Basic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immunolog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8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&amp;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virology</a:t>
            </a:r>
            <a:r>
              <a:rPr sz="3600" spc="8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o</a:t>
            </a:r>
            <a:r>
              <a:rPr sz="3600" dirty="0">
                <a:latin typeface="Arial"/>
                <a:cs typeface="Arial"/>
              </a:rPr>
              <a:t>f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HBV</a:t>
            </a:r>
            <a:endParaRPr sz="3600" dirty="0">
              <a:latin typeface="Arial"/>
              <a:cs typeface="Arial"/>
            </a:endParaRPr>
          </a:p>
          <a:p>
            <a:pPr marL="646430" indent="-481330" eaLnBrk="1" fontAlgn="auto" hangingPunct="1">
              <a:spcBef>
                <a:spcPts val="2400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spc="-5" dirty="0">
                <a:latin typeface="Arial"/>
                <a:cs typeface="Arial"/>
              </a:rPr>
              <a:t>Natura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histor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studies</a:t>
            </a: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dirty="0">
                <a:latin typeface="Arial"/>
                <a:cs typeface="Arial"/>
              </a:rPr>
              <a:t>Ben</a:t>
            </a:r>
            <a:r>
              <a:rPr sz="2900" spc="5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fit</a:t>
            </a:r>
            <a:r>
              <a:rPr sz="2900" spc="3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f</a:t>
            </a:r>
            <a:r>
              <a:rPr sz="2900" spc="6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HBsA</a:t>
            </a:r>
            <a:r>
              <a:rPr sz="2900" dirty="0">
                <a:latin typeface="Arial"/>
                <a:cs typeface="Arial"/>
              </a:rPr>
              <a:t>g</a:t>
            </a:r>
            <a:r>
              <a:rPr sz="2900" spc="8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loss</a:t>
            </a:r>
            <a:endParaRPr sz="2900" dirty="0">
              <a:latin typeface="Arial"/>
              <a:cs typeface="Arial"/>
            </a:endParaRPr>
          </a:p>
          <a:p>
            <a:pPr marL="646430" indent="-481330" eaLnBrk="1" fontAlgn="auto" hangingPunct="1">
              <a:spcBef>
                <a:spcPts val="2385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spc="-5" dirty="0">
                <a:latin typeface="Arial"/>
                <a:cs typeface="Arial"/>
              </a:rPr>
              <a:t>Curr</a:t>
            </a:r>
            <a:r>
              <a:rPr sz="3600" spc="5" dirty="0">
                <a:latin typeface="Arial"/>
                <a:cs typeface="Arial"/>
              </a:rPr>
              <a:t>e</a:t>
            </a:r>
            <a:r>
              <a:rPr sz="3600" spc="-25" dirty="0">
                <a:latin typeface="Arial"/>
                <a:cs typeface="Arial"/>
              </a:rPr>
              <a:t>n</a:t>
            </a:r>
            <a:r>
              <a:rPr sz="3600" spc="-10" dirty="0">
                <a:latin typeface="Arial"/>
                <a:cs typeface="Arial"/>
              </a:rPr>
              <a:t>t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HB</a:t>
            </a:r>
            <a:r>
              <a:rPr sz="3600" dirty="0">
                <a:latin typeface="Arial"/>
                <a:cs typeface="Arial"/>
              </a:rPr>
              <a:t>V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t</a:t>
            </a:r>
            <a:r>
              <a:rPr sz="3600" dirty="0">
                <a:latin typeface="Arial"/>
                <a:cs typeface="Arial"/>
              </a:rPr>
              <a:t>reatments</a:t>
            </a: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dirty="0">
                <a:latin typeface="Arial"/>
                <a:cs typeface="Arial"/>
              </a:rPr>
              <a:t>Is</a:t>
            </a:r>
            <a:r>
              <a:rPr sz="2900" spc="6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risk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spc="-15" dirty="0">
                <a:latin typeface="Arial"/>
                <a:cs typeface="Arial"/>
              </a:rPr>
              <a:t>f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r</a:t>
            </a:r>
            <a:r>
              <a:rPr sz="2900" spc="50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HC</a:t>
            </a:r>
            <a:r>
              <a:rPr sz="2900" dirty="0">
                <a:latin typeface="Arial"/>
                <a:cs typeface="Arial"/>
              </a:rPr>
              <a:t>C</a:t>
            </a:r>
            <a:r>
              <a:rPr sz="2900" spc="8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low</a:t>
            </a:r>
            <a:r>
              <a:rPr sz="2900" spc="10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r</a:t>
            </a:r>
            <a:r>
              <a:rPr sz="2900" spc="5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wit</a:t>
            </a:r>
            <a:r>
              <a:rPr sz="2900" dirty="0">
                <a:latin typeface="Arial"/>
                <a:cs typeface="Arial"/>
              </a:rPr>
              <a:t>h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TDF</a:t>
            </a:r>
            <a:r>
              <a:rPr sz="2900" spc="65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than</a:t>
            </a:r>
            <a:r>
              <a:rPr sz="2900" spc="6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ETV?</a:t>
            </a: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spc="-5" dirty="0">
                <a:latin typeface="Arial"/>
                <a:cs typeface="Arial"/>
              </a:rPr>
              <a:t>NU</a:t>
            </a:r>
            <a:r>
              <a:rPr sz="2900" dirty="0">
                <a:latin typeface="Arial"/>
                <a:cs typeface="Arial"/>
              </a:rPr>
              <a:t>C</a:t>
            </a:r>
            <a:r>
              <a:rPr sz="2900" spc="7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S</a:t>
            </a:r>
            <a:r>
              <a:rPr sz="2900" spc="-15" dirty="0">
                <a:latin typeface="Arial"/>
                <a:cs typeface="Arial"/>
              </a:rPr>
              <a:t>t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p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spc="-10" dirty="0">
                <a:latin typeface="Arial"/>
                <a:cs typeface="Arial"/>
              </a:rPr>
              <a:t>s</a:t>
            </a:r>
            <a:r>
              <a:rPr sz="2900" dirty="0">
                <a:latin typeface="Arial"/>
                <a:cs typeface="Arial"/>
              </a:rPr>
              <a:t>tudi</a:t>
            </a:r>
            <a:r>
              <a:rPr sz="2900" spc="5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s</a:t>
            </a: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dirty="0">
                <a:latin typeface="Arial"/>
                <a:cs typeface="Arial"/>
              </a:rPr>
              <a:t>Bone and Renal data on TAF</a:t>
            </a:r>
          </a:p>
          <a:p>
            <a:pPr marL="646430" indent="-481330" eaLnBrk="1" fontAlgn="auto" hangingPunct="1">
              <a:spcBef>
                <a:spcPts val="2385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lang="en-US" sz="3600" spc="-5" dirty="0">
                <a:latin typeface="Arial"/>
                <a:cs typeface="Arial"/>
              </a:rPr>
              <a:t>New HBV therapies</a:t>
            </a:r>
            <a:endParaRPr lang="en-US" sz="36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dirty="0">
                <a:latin typeface="Arial"/>
                <a:cs typeface="Arial"/>
              </a:rPr>
              <a:t>Clinical studies</a:t>
            </a: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spc="-5" dirty="0">
                <a:latin typeface="Arial"/>
                <a:cs typeface="Arial"/>
              </a:rPr>
              <a:t>Early development</a:t>
            </a: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endParaRPr lang="en-US" sz="29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8" y="185737"/>
            <a:ext cx="11601450" cy="677862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What’s</a:t>
            </a:r>
            <a:r>
              <a:rPr sz="4400" spc="-1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Hot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at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the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CC0000"/>
                </a:solidFill>
                <a:latin typeface="Calibri"/>
                <a:cs typeface="Calibri"/>
              </a:rPr>
              <a:t>L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iver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Meet</a:t>
            </a:r>
            <a:r>
              <a:rPr sz="4400" spc="5" dirty="0">
                <a:solidFill>
                  <a:srgbClr val="CC0000"/>
                </a:solidFill>
                <a:latin typeface="Calibri"/>
                <a:cs typeface="Calibri"/>
              </a:rPr>
              <a:t>i</a:t>
            </a:r>
            <a:r>
              <a:rPr sz="4400" spc="-5" dirty="0">
                <a:solidFill>
                  <a:srgbClr val="CC0000"/>
                </a:solidFill>
                <a:latin typeface="Calibri"/>
                <a:cs typeface="Calibri"/>
              </a:rPr>
              <a:t>ng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6" name="object 56">
            <a:extLst>
              <a:ext uri="{FF2B5EF4-FFF2-40B4-BE49-F238E27FC236}">
                <a16:creationId xmlns:a16="http://schemas.microsoft.com/office/drawing/2014/main" id="{9006D734-C4A9-443B-90D1-3B3262AD5DD9}"/>
              </a:ext>
            </a:extLst>
          </p:cNvPr>
          <p:cNvSpPr txBox="1"/>
          <p:nvPr/>
        </p:nvSpPr>
        <p:spPr>
          <a:xfrm>
            <a:off x="152400" y="649446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85737"/>
            <a:ext cx="10982325" cy="984885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Pathogenicity of HBV in hepatic &amp; extrahepatic malignancies in chronic hepatitis B : Dendritic Cell Sarcomas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B0550-A226-47B5-B145-29EC2F97CC75}"/>
              </a:ext>
            </a:extLst>
          </p:cNvPr>
          <p:cNvSpPr txBox="1"/>
          <p:nvPr/>
        </p:nvSpPr>
        <p:spPr>
          <a:xfrm>
            <a:off x="343180" y="1480642"/>
            <a:ext cx="5373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HBV genomes, genetic variants, and integration are present within the PBMCs of CHB carriers with or without a history of HBV-related HCC</a:t>
            </a:r>
          </a:p>
          <a:p>
            <a:endParaRPr lang="en-US" sz="1400" dirty="0"/>
          </a:p>
          <a:p>
            <a:r>
              <a:rPr lang="en-US" sz="1400" b="1" dirty="0"/>
              <a:t>Aim 1</a:t>
            </a:r>
            <a:r>
              <a:rPr lang="en-US" sz="1400" dirty="0"/>
              <a:t>: Assess for the presence of HBV genomes in plasma, PBMC, and liver/tumor tissue of CHB carriers with or without malignancy (HCC or dendritic cell sarcoma, DCS).</a:t>
            </a:r>
          </a:p>
          <a:p>
            <a:r>
              <a:rPr lang="en-US" sz="1400" b="1" dirty="0"/>
              <a:t>Aim 2:</a:t>
            </a:r>
            <a:r>
              <a:rPr lang="en-US" sz="1400" dirty="0"/>
              <a:t>Identify HBV genomic integration sites within liver and PBMC. </a:t>
            </a:r>
          </a:p>
          <a:p>
            <a:r>
              <a:rPr lang="en-US" sz="1400" b="1" dirty="0"/>
              <a:t>Aim 3</a:t>
            </a:r>
            <a:r>
              <a:rPr lang="en-US" sz="1400" dirty="0"/>
              <a:t>: Evaluate the effect of extracellular mitogen stimulation of PBMCs on HBV replication.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A2A50-8375-442B-BCE6-1834157CDEE2}"/>
              </a:ext>
            </a:extLst>
          </p:cNvPr>
          <p:cNvSpPr txBox="1"/>
          <p:nvPr/>
        </p:nvSpPr>
        <p:spPr>
          <a:xfrm>
            <a:off x="685800" y="3749966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Serum/plasma, PBMC, and liver were collected from CHB carriers with and without HBV-related HCC as well as biological samples from a CHB carrier with DCS (Table 1).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5E804-9D7F-4645-8703-7496D6CF4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76" y="4480293"/>
            <a:ext cx="5487163" cy="1920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3C817-F797-4451-A25E-D7F3E165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80" y="1340704"/>
            <a:ext cx="5990574" cy="2921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944AD-718E-41AC-AF38-E23DA333BF2B}"/>
              </a:ext>
            </a:extLst>
          </p:cNvPr>
          <p:cNvSpPr txBox="1"/>
          <p:nvPr/>
        </p:nvSpPr>
        <p:spPr>
          <a:xfrm>
            <a:off x="6248400" y="4396297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Total protein was isolated from DCS tissue for HBsAg and </a:t>
            </a:r>
            <a:r>
              <a:rPr lang="en-US" dirty="0" err="1"/>
              <a:t>HBcAg</a:t>
            </a:r>
            <a:r>
              <a:rPr lang="en-US" dirty="0"/>
              <a:t> western blot.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PBMCs from 7 additional CHB carriers were used for extracellular mitogen stimulation and subsequent analysis (Figure 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F046AA-3039-4B50-A080-464D4F03A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753" y="5177044"/>
            <a:ext cx="5875216" cy="12237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4927E-F015-488E-B5C2-A3E4B2FD9675}"/>
              </a:ext>
            </a:extLst>
          </p:cNvPr>
          <p:cNvSpPr/>
          <p:nvPr/>
        </p:nvSpPr>
        <p:spPr>
          <a:xfrm>
            <a:off x="6096000" y="5058368"/>
            <a:ext cx="1905000" cy="347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90">
            <a:extLst>
              <a:ext uri="{FF2B5EF4-FFF2-40B4-BE49-F238E27FC236}">
                <a16:creationId xmlns:a16="http://schemas.microsoft.com/office/drawing/2014/main" id="{257169BB-9856-4916-9B85-78B10CC46BB3}"/>
              </a:ext>
            </a:extLst>
          </p:cNvPr>
          <p:cNvSpPr txBox="1"/>
          <p:nvPr/>
        </p:nvSpPr>
        <p:spPr>
          <a:xfrm>
            <a:off x="9448800" y="6514213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Lau KCK et al, Poster #1011,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519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85737"/>
            <a:ext cx="10982325" cy="984885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Pathogenicity of HBV in hepatic &amp; extrahepatic malignancies in chronic hepatitis B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B0550-A226-47B5-B145-29EC2F97CC75}"/>
              </a:ext>
            </a:extLst>
          </p:cNvPr>
          <p:cNvSpPr txBox="1"/>
          <p:nvPr/>
        </p:nvSpPr>
        <p:spPr>
          <a:xfrm>
            <a:off x="952498" y="4304230"/>
            <a:ext cx="1028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 b="1"/>
            </a:lvl1pPr>
          </a:lstStyle>
          <a:p>
            <a:pPr algn="ctr"/>
            <a:r>
              <a:rPr lang="en-US" sz="1600" dirty="0">
                <a:solidFill>
                  <a:srgbClr val="00B050"/>
                </a:solidFill>
              </a:rPr>
              <a:t>HBV replicative intermediates and integration found within the PBMCs strengthens current evidence </a:t>
            </a:r>
          </a:p>
          <a:p>
            <a:pPr algn="ctr"/>
            <a:r>
              <a:rPr lang="en-US" sz="1600" dirty="0">
                <a:solidFill>
                  <a:srgbClr val="00B050"/>
                </a:solidFill>
              </a:rPr>
              <a:t>of a persistent HBV reservoir in lymphoid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HBV in PBMCs can activate and produce viral progeny when stimulated by mitogens.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data collected (i.e., markers of HBV infection and integration within DCS tissue) suggest a possible link between the presence of HBV in PBMC and pathogenesis of HBV-related extrahepatic hematological malignancies.</a:t>
            </a:r>
            <a:endParaRPr lang="en-US" sz="16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4927E-F015-488E-B5C2-A3E4B2FD9675}"/>
              </a:ext>
            </a:extLst>
          </p:cNvPr>
          <p:cNvSpPr/>
          <p:nvPr/>
        </p:nvSpPr>
        <p:spPr>
          <a:xfrm>
            <a:off x="7467600" y="1439087"/>
            <a:ext cx="609600" cy="347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376B8-C6A6-4052-999A-4E75C5E6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17" y="1555153"/>
            <a:ext cx="11467565" cy="25568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D9C137-1FFB-4276-A310-EAD9210209CD}"/>
              </a:ext>
            </a:extLst>
          </p:cNvPr>
          <p:cNvSpPr/>
          <p:nvPr/>
        </p:nvSpPr>
        <p:spPr>
          <a:xfrm>
            <a:off x="685800" y="1112877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2F9085-3913-46B7-9588-189171383717}"/>
              </a:ext>
            </a:extLst>
          </p:cNvPr>
          <p:cNvSpPr/>
          <p:nvPr/>
        </p:nvSpPr>
        <p:spPr>
          <a:xfrm>
            <a:off x="2953882" y="1066195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22D8BC-10DA-451D-8426-2A7EF2CD6355}"/>
              </a:ext>
            </a:extLst>
          </p:cNvPr>
          <p:cNvSpPr/>
          <p:nvPr/>
        </p:nvSpPr>
        <p:spPr>
          <a:xfrm>
            <a:off x="4267201" y="1159832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B096A5-4ACE-46BD-A4A2-35425F283734}"/>
              </a:ext>
            </a:extLst>
          </p:cNvPr>
          <p:cNvSpPr/>
          <p:nvPr/>
        </p:nvSpPr>
        <p:spPr>
          <a:xfrm>
            <a:off x="7662151" y="1362886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D3C24-AB3A-4FD8-8B9E-920AAD7E2751}"/>
              </a:ext>
            </a:extLst>
          </p:cNvPr>
          <p:cNvSpPr/>
          <p:nvPr/>
        </p:nvSpPr>
        <p:spPr>
          <a:xfrm>
            <a:off x="8724900" y="1126465"/>
            <a:ext cx="9525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9EB705-D215-403F-8D60-F4D39C51D9F4}"/>
              </a:ext>
            </a:extLst>
          </p:cNvPr>
          <p:cNvSpPr/>
          <p:nvPr/>
        </p:nvSpPr>
        <p:spPr>
          <a:xfrm>
            <a:off x="10694957" y="1145214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67EDE-0028-417B-A010-52EB581E0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31" y="5698168"/>
            <a:ext cx="5892337" cy="10200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3F96D6-9721-4E09-B309-CF9742F713CA}"/>
              </a:ext>
            </a:extLst>
          </p:cNvPr>
          <p:cNvSpPr/>
          <p:nvPr/>
        </p:nvSpPr>
        <p:spPr>
          <a:xfrm>
            <a:off x="2953882" y="5599538"/>
            <a:ext cx="2798532" cy="27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ject 90">
            <a:extLst>
              <a:ext uri="{FF2B5EF4-FFF2-40B4-BE49-F238E27FC236}">
                <a16:creationId xmlns:a16="http://schemas.microsoft.com/office/drawing/2014/main" id="{61B763DC-1458-4428-9A44-901771117C99}"/>
              </a:ext>
            </a:extLst>
          </p:cNvPr>
          <p:cNvSpPr txBox="1"/>
          <p:nvPr/>
        </p:nvSpPr>
        <p:spPr>
          <a:xfrm>
            <a:off x="9440832" y="6487479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Lau KCK et al, Poster #1011,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4623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8763</Words>
  <Application>Microsoft Office PowerPoint</Application>
  <PresentationFormat>Widescreen</PresentationFormat>
  <Paragraphs>1756</Paragraphs>
  <Slides>66</Slides>
  <Notes>44</Notes>
  <HiddenSlides>22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Arial Narrow</vt:lpstr>
      <vt:lpstr>Calibri</vt:lpstr>
      <vt:lpstr>Gill Sans MT</vt:lpstr>
      <vt:lpstr>Microsoft Sans Serif</vt:lpstr>
      <vt:lpstr>Symbol</vt:lpstr>
      <vt:lpstr>Times New Roman</vt:lpstr>
      <vt:lpstr>Wide Latin</vt:lpstr>
      <vt:lpstr>Wingdings</vt:lpstr>
      <vt:lpstr>Wingdings 3</vt:lpstr>
      <vt:lpstr>Office Theme</vt:lpstr>
      <vt:lpstr>PowerPoint Presentation</vt:lpstr>
      <vt:lpstr>UPDATE: Hepatitis B Abstracts from AASLD 2019</vt:lpstr>
      <vt:lpstr>Disclosures</vt:lpstr>
      <vt:lpstr>Background</vt:lpstr>
      <vt:lpstr>HBV Tests and Concepts Part I</vt:lpstr>
      <vt:lpstr>HBV Tests part II</vt:lpstr>
      <vt:lpstr>What’s Hot at the Liver Meeting</vt:lpstr>
      <vt:lpstr>Pathogenicity of HBV in hepatic &amp; extrahepatic malignancies in chronic hepatitis B : Dendritic Cell Sarcomas</vt:lpstr>
      <vt:lpstr>Pathogenicity of HBV in hepatic &amp; extrahepatic malignancies in chronic hepatitis B</vt:lpstr>
      <vt:lpstr>The optimal duration of consolidation treatment prior to cessation of Nuc therapy in HBeAg negative patients  after HBsAg Loss</vt:lpstr>
      <vt:lpstr>NA-Induced HBsAg Loss is Durable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HBV Lifecycle and Many Drug Targets  </vt:lpstr>
      <vt:lpstr>HBV CURE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Oral HBV capsid assembly modulator (CAMs)</vt:lpstr>
      <vt:lpstr>Oral HBV capsid assembly modulator (CAMs)</vt:lpstr>
      <vt:lpstr>Oral HBV capsid assembly inhibitor (CpAMs)</vt:lpstr>
      <vt:lpstr>Oral HBV capsid assembly inhibitor (CpAMs)</vt:lpstr>
      <vt:lpstr>Oral HBV capsid assembly inhibitor (CpAMs)</vt:lpstr>
      <vt:lpstr>Dual Therapy CAM (ABI-H0731) plus NA</vt:lpstr>
      <vt:lpstr>PowerPoint Presentation</vt:lpstr>
      <vt:lpstr>Mechanism of Translation Inhibitors</vt:lpstr>
      <vt:lpstr>PowerPoint Presentation</vt:lpstr>
      <vt:lpstr>PowerPoint Presentation</vt:lpstr>
      <vt:lpstr>PowerPoint Presentation</vt:lpstr>
      <vt:lpstr>Triple Therapy: RNAi + CAM + NA</vt:lpstr>
      <vt:lpstr>PowerPoint Presentation</vt:lpstr>
      <vt:lpstr>GSK3389404 (antisense oligonucleotide)  in NUC Suppressed Patients  </vt:lpstr>
      <vt:lpstr>PowerPoint Presentation</vt:lpstr>
      <vt:lpstr>Ways to activate Antiviral Immunity against HBV</vt:lpstr>
      <vt:lpstr>PowerPoint Presentation</vt:lpstr>
      <vt:lpstr>PowerPoint Presentation</vt:lpstr>
      <vt:lpstr>TLR-8 agonist GS-9688</vt:lpstr>
      <vt:lpstr>PowerPoint Presentation</vt:lpstr>
      <vt:lpstr>PD1 blockade</vt:lpstr>
      <vt:lpstr>PD1/L1 blockade: new approaches at AALSD 2019</vt:lpstr>
      <vt:lpstr>PowerPoint Presentation</vt:lpstr>
      <vt:lpstr>PowerPoint Presentation</vt:lpstr>
      <vt:lpstr>Pathways to Achieving Functional Cure</vt:lpstr>
      <vt:lpstr>Steatohepatitis Worsens HBV Liver Injury</vt:lpstr>
      <vt:lpstr>Association Between Anti-Platelet  Therapy and HCC Risk in HBV patients </vt:lpstr>
      <vt:lpstr>PowerPoint Presentation</vt:lpstr>
      <vt:lpstr>Trivalent HBV Vaccine Superior to   Monovalent Vaccine  </vt:lpstr>
      <vt:lpstr>Impact of Regular Follow-­up on Liver Cancer Mortality in Patients with Chronic Hepatitis B</vt:lpstr>
      <vt:lpstr>Delta Hepatitis </vt:lpstr>
      <vt:lpstr>Bulevirtide (Myrcludex B) plus Peginterferon  alfa-2a or Tenofovir for Delta Hepatitis  </vt:lpstr>
      <vt:lpstr>PowerPoint Presentation</vt:lpstr>
      <vt:lpstr>PowerPoint Presentation</vt:lpstr>
      <vt:lpstr>HBV Summary</vt:lpstr>
      <vt:lpstr>Special thanks to: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HOT AT THE LIVER MEETING</dc:title>
  <dc:creator>Online2PDF.com</dc:creator>
  <cp:lastModifiedBy>Robert Gish</cp:lastModifiedBy>
  <cp:revision>62</cp:revision>
  <dcterms:created xsi:type="dcterms:W3CDTF">2019-11-13T17:13:38Z</dcterms:created>
  <dcterms:modified xsi:type="dcterms:W3CDTF">2019-12-08T03:59:59Z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2019-11-13T00:00:00Z</vt:filetime>
  </property>
  <property fmtid="{D5CDD505-2E9C-101B-9397-08002B2CF9AE}" pid="3" name="LastSaved">
    <vt:filetime>2019-11-13T00:00:00Z</vt:filetime>
  </property>
</Properties>
</file>