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83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79" r:id="rId14"/>
    <p:sldId id="278" r:id="rId15"/>
    <p:sldId id="280" r:id="rId16"/>
    <p:sldId id="281" r:id="rId17"/>
    <p:sldId id="282" r:id="rId18"/>
    <p:sldId id="277" r:id="rId19"/>
    <p:sldId id="270" r:id="rId20"/>
    <p:sldId id="285" r:id="rId21"/>
    <p:sldId id="286" r:id="rId22"/>
    <p:sldId id="293" r:id="rId23"/>
    <p:sldId id="325" r:id="rId24"/>
    <p:sldId id="296" r:id="rId25"/>
    <p:sldId id="318" r:id="rId26"/>
    <p:sldId id="305" r:id="rId27"/>
    <p:sldId id="306" r:id="rId28"/>
    <p:sldId id="307" r:id="rId29"/>
    <p:sldId id="308" r:id="rId30"/>
    <p:sldId id="320" r:id="rId31"/>
    <p:sldId id="323" r:id="rId32"/>
    <p:sldId id="309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რაოდენობა</a:t>
            </a:r>
            <a:r>
              <a:rPr lang="en-US"/>
              <a:t> </a:t>
            </a:r>
            <a:r>
              <a:rPr lang="ka-GE"/>
              <a:t>რეგიონების მიხედვით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სამეგრელო-ზემო სვანეთი</c:v>
                </c:pt>
                <c:pt idx="4">
                  <c:v>რაჭა-ლეჩხუმი-ქვემო სვანეთი</c:v>
                </c:pt>
                <c:pt idx="5">
                  <c:v>სამცხე ჯავახეთი</c:v>
                </c:pt>
                <c:pt idx="6">
                  <c:v>შიდა ქართლი</c:v>
                </c:pt>
                <c:pt idx="7">
                  <c:v>ქვემო ქართლი</c:v>
                </c:pt>
                <c:pt idx="8">
                  <c:v>კახეთი</c:v>
                </c:pt>
                <c:pt idx="9">
                  <c:v>თბილისი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2178</c:v>
                </c:pt>
                <c:pt idx="1">
                  <c:v>696</c:v>
                </c:pt>
                <c:pt idx="2">
                  <c:v>589</c:v>
                </c:pt>
                <c:pt idx="3">
                  <c:v>865</c:v>
                </c:pt>
                <c:pt idx="4">
                  <c:v>672</c:v>
                </c:pt>
                <c:pt idx="5">
                  <c:v>69</c:v>
                </c:pt>
                <c:pt idx="6">
                  <c:v>153</c:v>
                </c:pt>
                <c:pt idx="7">
                  <c:v>88</c:v>
                </c:pt>
                <c:pt idx="8">
                  <c:v>129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8-4A4F-B250-DAE93B3B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7996496"/>
        <c:axId val="207996888"/>
      </c:barChart>
      <c:catAx>
        <c:axId val="2079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6888"/>
        <c:crosses val="autoZero"/>
        <c:auto val="1"/>
        <c:lblAlgn val="ctr"/>
        <c:lblOffset val="100"/>
        <c:noMultiLvlLbl val="0"/>
      </c:catAx>
      <c:valAx>
        <c:axId val="207996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99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Sheet1!$B$2:$B$8</c:f>
              <c:numCache>
                <c:formatCode>#,##0\ [$₾-437]</c:formatCode>
                <c:ptCount val="7"/>
                <c:pt idx="0">
                  <c:v>684713</c:v>
                </c:pt>
                <c:pt idx="1">
                  <c:v>637147.80000000005</c:v>
                </c:pt>
                <c:pt idx="2">
                  <c:v>1872850</c:v>
                </c:pt>
                <c:pt idx="3">
                  <c:v>2286092.0699999998</c:v>
                </c:pt>
                <c:pt idx="4">
                  <c:v>3101718</c:v>
                </c:pt>
                <c:pt idx="5">
                  <c:v>4063100</c:v>
                </c:pt>
                <c:pt idx="6">
                  <c:v>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9-4F7B-A412-44CDB841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837088"/>
        <c:axId val="1865838336"/>
      </c:barChart>
      <c:catAx>
        <c:axId val="18658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65838336"/>
        <c:crosses val="autoZero"/>
        <c:auto val="1"/>
        <c:lblAlgn val="ctr"/>
        <c:lblOffset val="100"/>
        <c:noMultiLvlLbl val="0"/>
      </c:catAx>
      <c:valAx>
        <c:axId val="1865838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₾-437]" sourceLinked="1"/>
        <c:majorTickMark val="none"/>
        <c:minorTickMark val="none"/>
        <c:tickLblPos val="nextTo"/>
        <c:crossAx val="186583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ka-GE" dirty="0">
                <a:solidFill>
                  <a:schemeClr val="bg1"/>
                </a:solidFill>
              </a:rPr>
              <a:t>რაოდენობა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a-GE" dirty="0">
                <a:solidFill>
                  <a:schemeClr val="bg1"/>
                </a:solidFill>
              </a:rPr>
              <a:t>რეგიონების</a:t>
            </a:r>
            <a:r>
              <a:rPr lang="ka-GE" baseline="0" dirty="0">
                <a:solidFill>
                  <a:schemeClr val="bg1"/>
                </a:solidFill>
              </a:rPr>
              <a:t> მიხედვით</a:t>
            </a:r>
            <a:endParaRPr lang="ka-GE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97280"/>
        <c:axId val="207997672"/>
      </c:barChart>
      <c:catAx>
        <c:axId val="2079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7672"/>
        <c:crosses val="autoZero"/>
        <c:auto val="1"/>
        <c:lblAlgn val="ctr"/>
        <c:lblOffset val="100"/>
        <c:noMultiLvlLbl val="0"/>
      </c:catAx>
      <c:valAx>
        <c:axId val="20799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BC55A-7BDF-4DD4-BCD3-7C62908105A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58927-3C31-42BC-9668-CAAFA1DE7041}">
      <dgm:prSet phldrT="[Text]" custT="1"/>
      <dgm:spPr/>
      <dgm:t>
        <a:bodyPr/>
        <a:lstStyle/>
        <a:p>
          <a:r>
            <a:rPr lang="ka-GE" sz="1400" b="1" dirty="0">
              <a:solidFill>
                <a:schemeClr val="bg1"/>
              </a:solidFill>
              <a:latin typeface="Sylfaen" panose="010A0502050306030303" pitchFamily="18" charset="0"/>
            </a:rPr>
            <a:t>რეგისტრირებულია 284,001 დევნილი - 90,240 ოჯახი</a:t>
          </a:r>
          <a:endParaRPr lang="en-US" sz="1400" b="1" dirty="0">
            <a:solidFill>
              <a:schemeClr val="bg1"/>
            </a:solidFill>
            <a:latin typeface="Sylfaen" panose="010A0502050306030303" pitchFamily="18" charset="0"/>
          </a:endParaRPr>
        </a:p>
      </dgm:t>
    </dgm:pt>
    <dgm:pt modelId="{2D871224-8695-4EF9-8DCF-CE57C8512068}" type="parTrans" cxnId="{F96BCA18-4AED-4EF7-A338-CA5D3792838F}">
      <dgm:prSet/>
      <dgm:spPr/>
      <dgm:t>
        <a:bodyPr/>
        <a:lstStyle/>
        <a:p>
          <a:endParaRPr lang="en-US"/>
        </a:p>
      </dgm:t>
    </dgm:pt>
    <dgm:pt modelId="{22177364-F9E5-4CC1-BFCB-78F85C7E5423}" type="sibTrans" cxnId="{F96BCA18-4AED-4EF7-A338-CA5D3792838F}">
      <dgm:prSet/>
      <dgm:spPr/>
      <dgm:t>
        <a:bodyPr/>
        <a:lstStyle/>
        <a:p>
          <a:endParaRPr lang="en-US"/>
        </a:p>
      </dgm:t>
    </dgm:pt>
    <dgm:pt modelId="{31034317-E367-48CC-A174-B88783415097}">
      <dgm:prSet phldrT="[Text]" custT="1"/>
      <dgm:spPr/>
      <dgm:t>
        <a:bodyPr/>
        <a:lstStyle/>
        <a:p>
          <a:r>
            <a:rPr lang="ka-GE" sz="1400" b="1" dirty="0">
              <a:solidFill>
                <a:schemeClr val="bg1"/>
              </a:solidFill>
              <a:latin typeface="Sylfaen" panose="010A0502050306030303" pitchFamily="18" charset="0"/>
            </a:rPr>
            <a:t>სულ დაკმაყოფილებულია 117,292 დევნილი - 40,852 ოჯახი</a:t>
          </a:r>
          <a:endParaRPr lang="en-US" sz="1400" b="1" dirty="0">
            <a:solidFill>
              <a:schemeClr val="bg1"/>
            </a:solidFill>
            <a:latin typeface="Sylfaen" panose="010A0502050306030303" pitchFamily="18" charset="0"/>
          </a:endParaRPr>
        </a:p>
      </dgm:t>
    </dgm:pt>
    <dgm:pt modelId="{0C72B098-7354-487D-9277-75EDE135D31D}" type="parTrans" cxnId="{D3430E92-8434-4547-8780-0EB6C2E946C9}">
      <dgm:prSet/>
      <dgm:spPr/>
      <dgm:t>
        <a:bodyPr/>
        <a:lstStyle/>
        <a:p>
          <a:endParaRPr lang="en-US"/>
        </a:p>
      </dgm:t>
    </dgm:pt>
    <dgm:pt modelId="{3CD85099-41EE-45D2-8E35-3AD48E0E469C}" type="sibTrans" cxnId="{D3430E92-8434-4547-8780-0EB6C2E946C9}">
      <dgm:prSet/>
      <dgm:spPr/>
      <dgm:t>
        <a:bodyPr/>
        <a:lstStyle/>
        <a:p>
          <a:endParaRPr lang="en-US"/>
        </a:p>
      </dgm:t>
    </dgm:pt>
    <dgm:pt modelId="{CFAD21C0-14D5-4AAA-B919-106991AE2B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400" b="1" dirty="0">
              <a:solidFill>
                <a:schemeClr val="bg1"/>
              </a:solidFill>
              <a:latin typeface="Sylfaen" panose="010A0502050306030303" pitchFamily="18" charset="0"/>
            </a:rPr>
            <a:t>2013 წლამდე დაკმაყოფილებულია 19,742 დევნილი - 8,230 ოჯახი</a:t>
          </a:r>
          <a:endParaRPr lang="en-US" sz="1400" b="1" dirty="0">
            <a:solidFill>
              <a:schemeClr val="bg1"/>
            </a:solidFill>
            <a:latin typeface="Sylfaen" panose="010A0502050306030303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1F991235-E90A-4016-B78A-041EACDEA0B9}" type="parTrans" cxnId="{28D47523-FDC5-40C8-A567-4BD32A4F813E}">
      <dgm:prSet/>
      <dgm:spPr/>
      <dgm:t>
        <a:bodyPr/>
        <a:lstStyle/>
        <a:p>
          <a:endParaRPr lang="en-US"/>
        </a:p>
      </dgm:t>
    </dgm:pt>
    <dgm:pt modelId="{2D3043C5-5750-4BAA-95FA-01E2E33ECFB0}" type="sibTrans" cxnId="{28D47523-FDC5-40C8-A567-4BD32A4F813E}">
      <dgm:prSet/>
      <dgm:spPr/>
      <dgm:t>
        <a:bodyPr/>
        <a:lstStyle/>
        <a:p>
          <a:endParaRPr lang="en-US"/>
        </a:p>
      </dgm:t>
    </dgm:pt>
    <dgm:pt modelId="{165EFA68-C7F5-4306-B416-E1D2764D26A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400" b="1" dirty="0">
              <a:latin typeface="Sylfaen" panose="010A0502050306030303" pitchFamily="18" charset="0"/>
            </a:rPr>
            <a:t>2013 წლიდან დღემდე დაკმაყოფილებულია 97,550 დევნილი -32,622 ოჯახი</a:t>
          </a:r>
          <a:endParaRPr lang="en-US" sz="1400" b="1" dirty="0">
            <a:latin typeface="Sylfaen" panose="010A0502050306030303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77E13A9C-144D-4E67-B40C-7560BC6829D0}" type="parTrans" cxnId="{5CA656CA-DEB5-4C97-AF8B-9C7C568FB215}">
      <dgm:prSet/>
      <dgm:spPr/>
      <dgm:t>
        <a:bodyPr/>
        <a:lstStyle/>
        <a:p>
          <a:endParaRPr lang="en-US"/>
        </a:p>
      </dgm:t>
    </dgm:pt>
    <dgm:pt modelId="{86BC1D75-B195-420F-BAE1-B7F8B88FDA7D}" type="sibTrans" cxnId="{5CA656CA-DEB5-4C97-AF8B-9C7C568FB215}">
      <dgm:prSet/>
      <dgm:spPr/>
      <dgm:t>
        <a:bodyPr/>
        <a:lstStyle/>
        <a:p>
          <a:endParaRPr lang="en-US"/>
        </a:p>
      </dgm:t>
    </dgm:pt>
    <dgm:pt modelId="{4F013E58-E02F-4A63-9851-DFA2EEDE3759}" type="pres">
      <dgm:prSet presAssocID="{363BC55A-7BDF-4DD4-BCD3-7C62908105A9}" presName="linear" presStyleCnt="0">
        <dgm:presLayoutVars>
          <dgm:dir/>
          <dgm:animLvl val="lvl"/>
          <dgm:resizeHandles val="exact"/>
        </dgm:presLayoutVars>
      </dgm:prSet>
      <dgm:spPr/>
    </dgm:pt>
    <dgm:pt modelId="{EF00902F-0D0B-4C93-BEDA-DB0A5292DB1E}" type="pres">
      <dgm:prSet presAssocID="{D9358927-3C31-42BC-9668-CAAFA1DE7041}" presName="parentLin" presStyleCnt="0"/>
      <dgm:spPr/>
    </dgm:pt>
    <dgm:pt modelId="{9C35B23D-077F-46B8-A1B0-15A221158FDF}" type="pres">
      <dgm:prSet presAssocID="{D9358927-3C31-42BC-9668-CAAFA1DE7041}" presName="parentLeftMargin" presStyleLbl="node1" presStyleIdx="0" presStyleCnt="4"/>
      <dgm:spPr/>
    </dgm:pt>
    <dgm:pt modelId="{492B1801-BFFE-4EBD-A71D-99042CF79024}" type="pres">
      <dgm:prSet presAssocID="{D9358927-3C31-42BC-9668-CAAFA1DE7041}" presName="parentText" presStyleLbl="node1" presStyleIdx="0" presStyleCnt="4" custScaleY="211202">
        <dgm:presLayoutVars>
          <dgm:chMax val="0"/>
          <dgm:bulletEnabled val="1"/>
        </dgm:presLayoutVars>
      </dgm:prSet>
      <dgm:spPr/>
    </dgm:pt>
    <dgm:pt modelId="{8C4DE921-8F2B-4AF4-AE88-11908FC11A5A}" type="pres">
      <dgm:prSet presAssocID="{D9358927-3C31-42BC-9668-CAAFA1DE7041}" presName="negativeSpace" presStyleCnt="0"/>
      <dgm:spPr/>
    </dgm:pt>
    <dgm:pt modelId="{01D7BA7E-E885-4E4A-97E0-D1F22DC054A3}" type="pres">
      <dgm:prSet presAssocID="{D9358927-3C31-42BC-9668-CAAFA1DE7041}" presName="childText" presStyleLbl="conFgAcc1" presStyleIdx="0" presStyleCnt="4">
        <dgm:presLayoutVars>
          <dgm:bulletEnabled val="1"/>
        </dgm:presLayoutVars>
      </dgm:prSet>
      <dgm:spPr/>
    </dgm:pt>
    <dgm:pt modelId="{D6FE46A4-3F20-4166-A626-DB7B7B456868}" type="pres">
      <dgm:prSet presAssocID="{22177364-F9E5-4CC1-BFCB-78F85C7E5423}" presName="spaceBetweenRectangles" presStyleCnt="0"/>
      <dgm:spPr/>
    </dgm:pt>
    <dgm:pt modelId="{ADB2F194-500B-44B9-AEA0-F3334CDCBB92}" type="pres">
      <dgm:prSet presAssocID="{31034317-E367-48CC-A174-B88783415097}" presName="parentLin" presStyleCnt="0"/>
      <dgm:spPr/>
    </dgm:pt>
    <dgm:pt modelId="{3891A1A7-0718-4518-B34C-4F9F04404527}" type="pres">
      <dgm:prSet presAssocID="{31034317-E367-48CC-A174-B88783415097}" presName="parentLeftMargin" presStyleLbl="node1" presStyleIdx="0" presStyleCnt="4"/>
      <dgm:spPr/>
    </dgm:pt>
    <dgm:pt modelId="{7DC57FCA-56FC-4EC3-9D0F-2C9B095CE821}" type="pres">
      <dgm:prSet presAssocID="{31034317-E367-48CC-A174-B88783415097}" presName="parentText" presStyleLbl="node1" presStyleIdx="1" presStyleCnt="4" custScaleX="100001" custScaleY="179878">
        <dgm:presLayoutVars>
          <dgm:chMax val="0"/>
          <dgm:bulletEnabled val="1"/>
        </dgm:presLayoutVars>
      </dgm:prSet>
      <dgm:spPr/>
    </dgm:pt>
    <dgm:pt modelId="{D6ACCE54-CC44-40EB-A41B-1B2D9C5B756E}" type="pres">
      <dgm:prSet presAssocID="{31034317-E367-48CC-A174-B88783415097}" presName="negativeSpace" presStyleCnt="0"/>
      <dgm:spPr/>
    </dgm:pt>
    <dgm:pt modelId="{8674CA96-A99F-4AD5-8328-155E6BCDBF55}" type="pres">
      <dgm:prSet presAssocID="{31034317-E367-48CC-A174-B88783415097}" presName="childText" presStyleLbl="conFgAcc1" presStyleIdx="1" presStyleCnt="4">
        <dgm:presLayoutVars>
          <dgm:bulletEnabled val="1"/>
        </dgm:presLayoutVars>
      </dgm:prSet>
      <dgm:spPr/>
    </dgm:pt>
    <dgm:pt modelId="{D054007D-4BB5-412B-A926-1476739049B8}" type="pres">
      <dgm:prSet presAssocID="{3CD85099-41EE-45D2-8E35-3AD48E0E469C}" presName="spaceBetweenRectangles" presStyleCnt="0"/>
      <dgm:spPr/>
    </dgm:pt>
    <dgm:pt modelId="{7513CFB0-1859-4763-BAD3-847B3C6FEB28}" type="pres">
      <dgm:prSet presAssocID="{CFAD21C0-14D5-4AAA-B919-106991AE2BDB}" presName="parentLin" presStyleCnt="0"/>
      <dgm:spPr/>
    </dgm:pt>
    <dgm:pt modelId="{6AB697CF-2B90-4D86-B16A-E55F9B83C38B}" type="pres">
      <dgm:prSet presAssocID="{CFAD21C0-14D5-4AAA-B919-106991AE2BDB}" presName="parentLeftMargin" presStyleLbl="node1" presStyleIdx="1" presStyleCnt="4"/>
      <dgm:spPr/>
    </dgm:pt>
    <dgm:pt modelId="{91BE376A-F704-4B67-B565-5C44C885237B}" type="pres">
      <dgm:prSet presAssocID="{CFAD21C0-14D5-4AAA-B919-106991AE2BDB}" presName="parentText" presStyleLbl="node1" presStyleIdx="2" presStyleCnt="4" custScaleY="179878">
        <dgm:presLayoutVars>
          <dgm:chMax val="0"/>
          <dgm:bulletEnabled val="1"/>
        </dgm:presLayoutVars>
      </dgm:prSet>
      <dgm:spPr/>
    </dgm:pt>
    <dgm:pt modelId="{0BAA06AD-0448-4B40-BD39-94400677DB94}" type="pres">
      <dgm:prSet presAssocID="{CFAD21C0-14D5-4AAA-B919-106991AE2BDB}" presName="negativeSpace" presStyleCnt="0"/>
      <dgm:spPr/>
    </dgm:pt>
    <dgm:pt modelId="{30FE0DC6-11BB-40CC-BB2B-763D4D8F2CDB}" type="pres">
      <dgm:prSet presAssocID="{CFAD21C0-14D5-4AAA-B919-106991AE2BDB}" presName="childText" presStyleLbl="conFgAcc1" presStyleIdx="2" presStyleCnt="4">
        <dgm:presLayoutVars>
          <dgm:bulletEnabled val="1"/>
        </dgm:presLayoutVars>
      </dgm:prSet>
      <dgm:spPr/>
    </dgm:pt>
    <dgm:pt modelId="{2E2E5A40-5093-4431-9596-F1398FA4E56B}" type="pres">
      <dgm:prSet presAssocID="{2D3043C5-5750-4BAA-95FA-01E2E33ECFB0}" presName="spaceBetweenRectangles" presStyleCnt="0"/>
      <dgm:spPr/>
    </dgm:pt>
    <dgm:pt modelId="{C5299F70-37A0-4E23-A675-E6E47D50805A}" type="pres">
      <dgm:prSet presAssocID="{165EFA68-C7F5-4306-B416-E1D2764D26AA}" presName="parentLin" presStyleCnt="0"/>
      <dgm:spPr/>
    </dgm:pt>
    <dgm:pt modelId="{E76158E8-8CA6-4680-A025-9101B53D567A}" type="pres">
      <dgm:prSet presAssocID="{165EFA68-C7F5-4306-B416-E1D2764D26AA}" presName="parentLeftMargin" presStyleLbl="node1" presStyleIdx="2" presStyleCnt="4"/>
      <dgm:spPr/>
    </dgm:pt>
    <dgm:pt modelId="{F9755E97-4AEA-4618-9AA2-AF4D73CB40B6}" type="pres">
      <dgm:prSet presAssocID="{165EFA68-C7F5-4306-B416-E1D2764D26AA}" presName="parentText" presStyleLbl="node1" presStyleIdx="3" presStyleCnt="4" custScaleX="102646" custScaleY="179878">
        <dgm:presLayoutVars>
          <dgm:chMax val="0"/>
          <dgm:bulletEnabled val="1"/>
        </dgm:presLayoutVars>
      </dgm:prSet>
      <dgm:spPr/>
    </dgm:pt>
    <dgm:pt modelId="{9BCE526D-17A4-4BD2-B983-0642E9213DCD}" type="pres">
      <dgm:prSet presAssocID="{165EFA68-C7F5-4306-B416-E1D2764D26AA}" presName="negativeSpace" presStyleCnt="0"/>
      <dgm:spPr/>
    </dgm:pt>
    <dgm:pt modelId="{6CE53BA3-B3B8-4F46-B696-912A2B48876D}" type="pres">
      <dgm:prSet presAssocID="{165EFA68-C7F5-4306-B416-E1D2764D26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B4BC0B-7477-4B76-B649-A53A29CCF167}" type="presOf" srcId="{D9358927-3C31-42BC-9668-CAAFA1DE7041}" destId="{492B1801-BFFE-4EBD-A71D-99042CF79024}" srcOrd="1" destOrd="0" presId="urn:microsoft.com/office/officeart/2005/8/layout/list1"/>
    <dgm:cxn modelId="{F96BCA18-4AED-4EF7-A338-CA5D3792838F}" srcId="{363BC55A-7BDF-4DD4-BCD3-7C62908105A9}" destId="{D9358927-3C31-42BC-9668-CAAFA1DE7041}" srcOrd="0" destOrd="0" parTransId="{2D871224-8695-4EF9-8DCF-CE57C8512068}" sibTransId="{22177364-F9E5-4CC1-BFCB-78F85C7E5423}"/>
    <dgm:cxn modelId="{EBEE301E-0333-4585-8BE6-FB1133B7814D}" type="presOf" srcId="{165EFA68-C7F5-4306-B416-E1D2764D26AA}" destId="{F9755E97-4AEA-4618-9AA2-AF4D73CB40B6}" srcOrd="1" destOrd="0" presId="urn:microsoft.com/office/officeart/2005/8/layout/list1"/>
    <dgm:cxn modelId="{28D47523-FDC5-40C8-A567-4BD32A4F813E}" srcId="{363BC55A-7BDF-4DD4-BCD3-7C62908105A9}" destId="{CFAD21C0-14D5-4AAA-B919-106991AE2BDB}" srcOrd="2" destOrd="0" parTransId="{1F991235-E90A-4016-B78A-041EACDEA0B9}" sibTransId="{2D3043C5-5750-4BAA-95FA-01E2E33ECFB0}"/>
    <dgm:cxn modelId="{E8D87C78-0760-4045-BABF-18FE1EEA3F3D}" type="presOf" srcId="{D9358927-3C31-42BC-9668-CAAFA1DE7041}" destId="{9C35B23D-077F-46B8-A1B0-15A221158FDF}" srcOrd="0" destOrd="0" presId="urn:microsoft.com/office/officeart/2005/8/layout/list1"/>
    <dgm:cxn modelId="{D3430E92-8434-4547-8780-0EB6C2E946C9}" srcId="{363BC55A-7BDF-4DD4-BCD3-7C62908105A9}" destId="{31034317-E367-48CC-A174-B88783415097}" srcOrd="1" destOrd="0" parTransId="{0C72B098-7354-487D-9277-75EDE135D31D}" sibTransId="{3CD85099-41EE-45D2-8E35-3AD48E0E469C}"/>
    <dgm:cxn modelId="{1E5A6796-84FD-4DFA-B22E-A46BE3419153}" type="presOf" srcId="{165EFA68-C7F5-4306-B416-E1D2764D26AA}" destId="{E76158E8-8CA6-4680-A025-9101B53D567A}" srcOrd="0" destOrd="0" presId="urn:microsoft.com/office/officeart/2005/8/layout/list1"/>
    <dgm:cxn modelId="{16BC7699-06D8-4E7A-A990-9E1C785BCEC5}" type="presOf" srcId="{31034317-E367-48CC-A174-B88783415097}" destId="{3891A1A7-0718-4518-B34C-4F9F04404527}" srcOrd="0" destOrd="0" presId="urn:microsoft.com/office/officeart/2005/8/layout/list1"/>
    <dgm:cxn modelId="{783665A1-DED7-4794-93FF-532F379AC168}" type="presOf" srcId="{CFAD21C0-14D5-4AAA-B919-106991AE2BDB}" destId="{6AB697CF-2B90-4D86-B16A-E55F9B83C38B}" srcOrd="0" destOrd="0" presId="urn:microsoft.com/office/officeart/2005/8/layout/list1"/>
    <dgm:cxn modelId="{2E8137B4-26C0-426E-BDDC-167C39E2B995}" type="presOf" srcId="{363BC55A-7BDF-4DD4-BCD3-7C62908105A9}" destId="{4F013E58-E02F-4A63-9851-DFA2EEDE3759}" srcOrd="0" destOrd="0" presId="urn:microsoft.com/office/officeart/2005/8/layout/list1"/>
    <dgm:cxn modelId="{5CA656CA-DEB5-4C97-AF8B-9C7C568FB215}" srcId="{363BC55A-7BDF-4DD4-BCD3-7C62908105A9}" destId="{165EFA68-C7F5-4306-B416-E1D2764D26AA}" srcOrd="3" destOrd="0" parTransId="{77E13A9C-144D-4E67-B40C-7560BC6829D0}" sibTransId="{86BC1D75-B195-420F-BAE1-B7F8B88FDA7D}"/>
    <dgm:cxn modelId="{1930F4D5-F9BB-4D60-A216-57AA92D338D4}" type="presOf" srcId="{31034317-E367-48CC-A174-B88783415097}" destId="{7DC57FCA-56FC-4EC3-9D0F-2C9B095CE821}" srcOrd="1" destOrd="0" presId="urn:microsoft.com/office/officeart/2005/8/layout/list1"/>
    <dgm:cxn modelId="{5BBDA0D6-E852-493E-88A6-27F3A4274076}" type="presOf" srcId="{CFAD21C0-14D5-4AAA-B919-106991AE2BDB}" destId="{91BE376A-F704-4B67-B565-5C44C885237B}" srcOrd="1" destOrd="0" presId="urn:microsoft.com/office/officeart/2005/8/layout/list1"/>
    <dgm:cxn modelId="{F6F5C589-CE02-4C82-B8BF-20CB6DD0C134}" type="presParOf" srcId="{4F013E58-E02F-4A63-9851-DFA2EEDE3759}" destId="{EF00902F-0D0B-4C93-BEDA-DB0A5292DB1E}" srcOrd="0" destOrd="0" presId="urn:microsoft.com/office/officeart/2005/8/layout/list1"/>
    <dgm:cxn modelId="{215BD4F3-31EE-4E24-8F14-B96513612E09}" type="presParOf" srcId="{EF00902F-0D0B-4C93-BEDA-DB0A5292DB1E}" destId="{9C35B23D-077F-46B8-A1B0-15A221158FDF}" srcOrd="0" destOrd="0" presId="urn:microsoft.com/office/officeart/2005/8/layout/list1"/>
    <dgm:cxn modelId="{C9885FD3-B8BD-4A0B-AF36-52D0A7FDAE9C}" type="presParOf" srcId="{EF00902F-0D0B-4C93-BEDA-DB0A5292DB1E}" destId="{492B1801-BFFE-4EBD-A71D-99042CF79024}" srcOrd="1" destOrd="0" presId="urn:microsoft.com/office/officeart/2005/8/layout/list1"/>
    <dgm:cxn modelId="{35786C82-2B92-4CA6-B560-05F02E2F2A28}" type="presParOf" srcId="{4F013E58-E02F-4A63-9851-DFA2EEDE3759}" destId="{8C4DE921-8F2B-4AF4-AE88-11908FC11A5A}" srcOrd="1" destOrd="0" presId="urn:microsoft.com/office/officeart/2005/8/layout/list1"/>
    <dgm:cxn modelId="{087EAB37-565F-4940-B7AF-E6FFC7CAC4BB}" type="presParOf" srcId="{4F013E58-E02F-4A63-9851-DFA2EEDE3759}" destId="{01D7BA7E-E885-4E4A-97E0-D1F22DC054A3}" srcOrd="2" destOrd="0" presId="urn:microsoft.com/office/officeart/2005/8/layout/list1"/>
    <dgm:cxn modelId="{D79A8E1D-47AA-4616-8F4D-9960B535219A}" type="presParOf" srcId="{4F013E58-E02F-4A63-9851-DFA2EEDE3759}" destId="{D6FE46A4-3F20-4166-A626-DB7B7B456868}" srcOrd="3" destOrd="0" presId="urn:microsoft.com/office/officeart/2005/8/layout/list1"/>
    <dgm:cxn modelId="{07D714B0-5429-4514-ADD1-09DC280E5525}" type="presParOf" srcId="{4F013E58-E02F-4A63-9851-DFA2EEDE3759}" destId="{ADB2F194-500B-44B9-AEA0-F3334CDCBB92}" srcOrd="4" destOrd="0" presId="urn:microsoft.com/office/officeart/2005/8/layout/list1"/>
    <dgm:cxn modelId="{3DF6CA9B-D0AE-4130-AA3E-6EBA4CF510FC}" type="presParOf" srcId="{ADB2F194-500B-44B9-AEA0-F3334CDCBB92}" destId="{3891A1A7-0718-4518-B34C-4F9F04404527}" srcOrd="0" destOrd="0" presId="urn:microsoft.com/office/officeart/2005/8/layout/list1"/>
    <dgm:cxn modelId="{6F8A0496-E658-4A7C-A05B-680A989B18BC}" type="presParOf" srcId="{ADB2F194-500B-44B9-AEA0-F3334CDCBB92}" destId="{7DC57FCA-56FC-4EC3-9D0F-2C9B095CE821}" srcOrd="1" destOrd="0" presId="urn:microsoft.com/office/officeart/2005/8/layout/list1"/>
    <dgm:cxn modelId="{3CA74039-BDED-4FAD-A373-DD2D2E5DDAC4}" type="presParOf" srcId="{4F013E58-E02F-4A63-9851-DFA2EEDE3759}" destId="{D6ACCE54-CC44-40EB-A41B-1B2D9C5B756E}" srcOrd="5" destOrd="0" presId="urn:microsoft.com/office/officeart/2005/8/layout/list1"/>
    <dgm:cxn modelId="{BA441FE9-9187-47B3-BB1E-0B9EA385C7F5}" type="presParOf" srcId="{4F013E58-E02F-4A63-9851-DFA2EEDE3759}" destId="{8674CA96-A99F-4AD5-8328-155E6BCDBF55}" srcOrd="6" destOrd="0" presId="urn:microsoft.com/office/officeart/2005/8/layout/list1"/>
    <dgm:cxn modelId="{4F6BE861-EDF9-417B-9E44-EF2C478C14CA}" type="presParOf" srcId="{4F013E58-E02F-4A63-9851-DFA2EEDE3759}" destId="{D054007D-4BB5-412B-A926-1476739049B8}" srcOrd="7" destOrd="0" presId="urn:microsoft.com/office/officeart/2005/8/layout/list1"/>
    <dgm:cxn modelId="{634FE6B2-4F6B-4F21-9AA0-98D1DFACEFCB}" type="presParOf" srcId="{4F013E58-E02F-4A63-9851-DFA2EEDE3759}" destId="{7513CFB0-1859-4763-BAD3-847B3C6FEB28}" srcOrd="8" destOrd="0" presId="urn:microsoft.com/office/officeart/2005/8/layout/list1"/>
    <dgm:cxn modelId="{F9772072-F53A-483A-BEFA-B1AB96E0EB56}" type="presParOf" srcId="{7513CFB0-1859-4763-BAD3-847B3C6FEB28}" destId="{6AB697CF-2B90-4D86-B16A-E55F9B83C38B}" srcOrd="0" destOrd="0" presId="urn:microsoft.com/office/officeart/2005/8/layout/list1"/>
    <dgm:cxn modelId="{BEBB7D81-1E61-42CC-B869-7DFECDA01C16}" type="presParOf" srcId="{7513CFB0-1859-4763-BAD3-847B3C6FEB28}" destId="{91BE376A-F704-4B67-B565-5C44C885237B}" srcOrd="1" destOrd="0" presId="urn:microsoft.com/office/officeart/2005/8/layout/list1"/>
    <dgm:cxn modelId="{8FE03B7A-F5AD-4CB4-BB83-D7AC17B5EAE7}" type="presParOf" srcId="{4F013E58-E02F-4A63-9851-DFA2EEDE3759}" destId="{0BAA06AD-0448-4B40-BD39-94400677DB94}" srcOrd="9" destOrd="0" presId="urn:microsoft.com/office/officeart/2005/8/layout/list1"/>
    <dgm:cxn modelId="{05130800-FEBE-42A2-9594-9FB5FF673732}" type="presParOf" srcId="{4F013E58-E02F-4A63-9851-DFA2EEDE3759}" destId="{30FE0DC6-11BB-40CC-BB2B-763D4D8F2CDB}" srcOrd="10" destOrd="0" presId="urn:microsoft.com/office/officeart/2005/8/layout/list1"/>
    <dgm:cxn modelId="{1200B891-88F2-4721-AF5E-8DE9B14306E7}" type="presParOf" srcId="{4F013E58-E02F-4A63-9851-DFA2EEDE3759}" destId="{2E2E5A40-5093-4431-9596-F1398FA4E56B}" srcOrd="11" destOrd="0" presId="urn:microsoft.com/office/officeart/2005/8/layout/list1"/>
    <dgm:cxn modelId="{6C81674E-C3AC-4597-AFE1-F9FF318AB57C}" type="presParOf" srcId="{4F013E58-E02F-4A63-9851-DFA2EEDE3759}" destId="{C5299F70-37A0-4E23-A675-E6E47D50805A}" srcOrd="12" destOrd="0" presId="urn:microsoft.com/office/officeart/2005/8/layout/list1"/>
    <dgm:cxn modelId="{59A8BBBF-347E-4A9A-A70D-A85AC0ECA3B2}" type="presParOf" srcId="{C5299F70-37A0-4E23-A675-E6E47D50805A}" destId="{E76158E8-8CA6-4680-A025-9101B53D567A}" srcOrd="0" destOrd="0" presId="urn:microsoft.com/office/officeart/2005/8/layout/list1"/>
    <dgm:cxn modelId="{E5A91E51-BE7F-4081-BB8F-39E15C3B324E}" type="presParOf" srcId="{C5299F70-37A0-4E23-A675-E6E47D50805A}" destId="{F9755E97-4AEA-4618-9AA2-AF4D73CB40B6}" srcOrd="1" destOrd="0" presId="urn:microsoft.com/office/officeart/2005/8/layout/list1"/>
    <dgm:cxn modelId="{4C6C36B5-9E13-4AA8-9825-8FEF55FF6CBD}" type="presParOf" srcId="{4F013E58-E02F-4A63-9851-DFA2EEDE3759}" destId="{9BCE526D-17A4-4BD2-B983-0642E9213DCD}" srcOrd="13" destOrd="0" presId="urn:microsoft.com/office/officeart/2005/8/layout/list1"/>
    <dgm:cxn modelId="{4FF6DB36-66AF-424D-9A7A-7CE44E47333B}" type="presParOf" srcId="{4F013E58-E02F-4A63-9851-DFA2EEDE3759}" destId="{6CE53BA3-B3B8-4F46-B696-912A2B4887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F2EBF-89C8-462C-9D50-F4CC9E2299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9CF5C-FCCE-4211-BB56-8CB727C858BD}">
      <dgm:prSet phldrT="[Text]"/>
      <dgm:spPr/>
      <dgm:t>
        <a:bodyPr/>
        <a:lstStyle/>
        <a:p>
          <a:r>
            <a:rPr lang="en-US" dirty="0"/>
            <a:t>I</a:t>
          </a:r>
          <a:r>
            <a:rPr lang="ka-GE" dirty="0"/>
            <a:t>ეტაპი</a:t>
          </a:r>
          <a:endParaRPr lang="en-US" dirty="0"/>
        </a:p>
      </dgm:t>
    </dgm:pt>
    <dgm:pt modelId="{90FE90F5-87DC-43FA-89EF-F2CFB089F463}" type="parTrans" cxnId="{7A3DCD80-2808-4FE4-BE11-C4A9D056645F}">
      <dgm:prSet/>
      <dgm:spPr/>
      <dgm:t>
        <a:bodyPr/>
        <a:lstStyle/>
        <a:p>
          <a:endParaRPr lang="en-US"/>
        </a:p>
      </dgm:t>
    </dgm:pt>
    <dgm:pt modelId="{0FB4FEDE-1ED0-495B-9CB7-5DEBE6D56FBD}" type="sibTrans" cxnId="{7A3DCD80-2808-4FE4-BE11-C4A9D056645F}">
      <dgm:prSet/>
      <dgm:spPr/>
      <dgm:t>
        <a:bodyPr/>
        <a:lstStyle/>
        <a:p>
          <a:endParaRPr lang="en-US"/>
        </a:p>
      </dgm:t>
    </dgm:pt>
    <dgm:pt modelId="{3AA5F519-7FD0-483D-86A5-B43EFF1B8970}">
      <dgm:prSet phldrT="[Text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ka-GE" dirty="0"/>
            <a:t>განაცხადების მიღება </a:t>
          </a:r>
          <a:endParaRPr lang="en-US" dirty="0"/>
        </a:p>
      </dgm:t>
    </dgm:pt>
    <dgm:pt modelId="{58D01554-512E-4D42-A4DA-47D0B63872FC}" type="parTrans" cxnId="{C33B515A-9608-4868-A78F-90137092B05D}">
      <dgm:prSet/>
      <dgm:spPr/>
      <dgm:t>
        <a:bodyPr/>
        <a:lstStyle/>
        <a:p>
          <a:endParaRPr lang="en-US"/>
        </a:p>
      </dgm:t>
    </dgm:pt>
    <dgm:pt modelId="{B54C6FD5-B552-49EF-A3F2-E2DABDB74CFB}" type="sibTrans" cxnId="{C33B515A-9608-4868-A78F-90137092B05D}">
      <dgm:prSet/>
      <dgm:spPr/>
      <dgm:t>
        <a:bodyPr/>
        <a:lstStyle/>
        <a:p>
          <a:endParaRPr lang="en-US"/>
        </a:p>
      </dgm:t>
    </dgm:pt>
    <dgm:pt modelId="{B29A4065-553D-424B-892C-6C69C972F680}">
      <dgm:prSet phldrT="[Text]"/>
      <dgm:spPr/>
      <dgm:t>
        <a:bodyPr/>
        <a:lstStyle/>
        <a:p>
          <a:r>
            <a:rPr lang="en-US" dirty="0"/>
            <a:t>II</a:t>
          </a:r>
          <a:r>
            <a:rPr lang="ka-GE" dirty="0"/>
            <a:t>ეტაპი</a:t>
          </a:r>
          <a:endParaRPr lang="en-US" dirty="0"/>
        </a:p>
      </dgm:t>
    </dgm:pt>
    <dgm:pt modelId="{2CE651FD-2818-4C82-ACEB-FCC0652D6F6A}" type="parTrans" cxnId="{34BE878D-8A7D-4C63-AE7C-7321A5E0C941}">
      <dgm:prSet/>
      <dgm:spPr/>
      <dgm:t>
        <a:bodyPr/>
        <a:lstStyle/>
        <a:p>
          <a:endParaRPr lang="en-US"/>
        </a:p>
      </dgm:t>
    </dgm:pt>
    <dgm:pt modelId="{ED25B42F-B36D-477D-B630-6281790BE3E3}" type="sibTrans" cxnId="{34BE878D-8A7D-4C63-AE7C-7321A5E0C941}">
      <dgm:prSet/>
      <dgm:spPr/>
      <dgm:t>
        <a:bodyPr/>
        <a:lstStyle/>
        <a:p>
          <a:endParaRPr lang="en-US"/>
        </a:p>
      </dgm:t>
    </dgm:pt>
    <dgm:pt modelId="{EF7F88F5-294C-4259-A95A-B88FBA936327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pPr marL="171450" marR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ka-GE" dirty="0"/>
            <a:t> განაცხადების წინასწარი შეფასება </a:t>
          </a:r>
          <a:endParaRPr lang="en-US" dirty="0"/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6441541A-1EA0-437D-9E9C-134EE043C967}" type="parTrans" cxnId="{ABA21728-5C92-4FE7-87E8-AE49E6E1104B}">
      <dgm:prSet/>
      <dgm:spPr/>
      <dgm:t>
        <a:bodyPr/>
        <a:lstStyle/>
        <a:p>
          <a:endParaRPr lang="en-US"/>
        </a:p>
      </dgm:t>
    </dgm:pt>
    <dgm:pt modelId="{599A7590-6057-4426-A55A-12566AA796CD}" type="sibTrans" cxnId="{ABA21728-5C92-4FE7-87E8-AE49E6E1104B}">
      <dgm:prSet/>
      <dgm:spPr/>
      <dgm:t>
        <a:bodyPr/>
        <a:lstStyle/>
        <a:p>
          <a:endParaRPr lang="en-US"/>
        </a:p>
      </dgm:t>
    </dgm:pt>
    <dgm:pt modelId="{1A35AE36-C408-4F63-8301-098C0688BA19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816C48F0-8BF6-4EB2-AAC8-283981B015FC}" type="parTrans" cxnId="{7B235819-47B0-442E-A148-EAA013E367A2}">
      <dgm:prSet/>
      <dgm:spPr/>
      <dgm:t>
        <a:bodyPr/>
        <a:lstStyle/>
        <a:p>
          <a:endParaRPr lang="en-US"/>
        </a:p>
      </dgm:t>
    </dgm:pt>
    <dgm:pt modelId="{F7D9191D-DD86-4ACD-9661-5E5F3385EE54}" type="sibTrans" cxnId="{7B235819-47B0-442E-A148-EAA013E367A2}">
      <dgm:prSet/>
      <dgm:spPr/>
      <dgm:t>
        <a:bodyPr/>
        <a:lstStyle/>
        <a:p>
          <a:endParaRPr lang="en-US"/>
        </a:p>
      </dgm:t>
    </dgm:pt>
    <dgm:pt modelId="{CD3C162F-D1D0-4002-8E70-D733A72074A1}">
      <dgm:prSet phldrT="[Text]"/>
      <dgm:spPr/>
      <dgm:t>
        <a:bodyPr/>
        <a:lstStyle/>
        <a:p>
          <a:r>
            <a:rPr lang="en-US" dirty="0"/>
            <a:t>III</a:t>
          </a:r>
          <a:r>
            <a:rPr lang="ka-GE" dirty="0"/>
            <a:t>ეტაპი</a:t>
          </a:r>
          <a:endParaRPr lang="en-US" dirty="0"/>
        </a:p>
      </dgm:t>
    </dgm:pt>
    <dgm:pt modelId="{E2B67F43-68DD-4745-A622-F909DAAFBDE1}" type="parTrans" cxnId="{D43FB3B2-1697-426D-B53D-310986A6D73C}">
      <dgm:prSet/>
      <dgm:spPr/>
      <dgm:t>
        <a:bodyPr/>
        <a:lstStyle/>
        <a:p>
          <a:endParaRPr lang="en-US"/>
        </a:p>
      </dgm:t>
    </dgm:pt>
    <dgm:pt modelId="{2841F18E-045E-4F60-8CC9-B93BA576A0D5}" type="sibTrans" cxnId="{D43FB3B2-1697-426D-B53D-310986A6D73C}">
      <dgm:prSet/>
      <dgm:spPr/>
      <dgm:t>
        <a:bodyPr/>
        <a:lstStyle/>
        <a:p>
          <a:endParaRPr lang="en-US"/>
        </a:p>
      </dgm:t>
    </dgm:pt>
    <dgm:pt modelId="{29134562-E90C-4E96-80F7-14DC2E62C32A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/>
            <a:t>განაცხადების მონიტორინგი (ადგილზე ვიზიტის განხორციელება)</a:t>
          </a:r>
          <a:endParaRPr lang="en-US" dirty="0"/>
        </a:p>
      </dgm:t>
    </dgm:pt>
    <dgm:pt modelId="{B9056044-CF18-43B8-BB38-1E29FB1CBD59}" type="parTrans" cxnId="{E4A84861-4955-4277-B20E-BBB370AC317F}">
      <dgm:prSet/>
      <dgm:spPr/>
      <dgm:t>
        <a:bodyPr/>
        <a:lstStyle/>
        <a:p>
          <a:endParaRPr lang="en-US"/>
        </a:p>
      </dgm:t>
    </dgm:pt>
    <dgm:pt modelId="{E411E461-5B5A-4EF1-B1D2-E25AC7BC31ED}" type="sibTrans" cxnId="{E4A84861-4955-4277-B20E-BBB370AC317F}">
      <dgm:prSet/>
      <dgm:spPr/>
      <dgm:t>
        <a:bodyPr/>
        <a:lstStyle/>
        <a:p>
          <a:endParaRPr lang="en-US"/>
        </a:p>
      </dgm:t>
    </dgm:pt>
    <dgm:pt modelId="{C23221A0-2986-4004-8456-BE3A2038DDCE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E98A93FC-7D6B-499C-B0A5-CBCA530F635E}" type="parTrans" cxnId="{26C79BCC-7D09-477C-B072-C56D1C41202F}">
      <dgm:prSet/>
      <dgm:spPr/>
      <dgm:t>
        <a:bodyPr/>
        <a:lstStyle/>
        <a:p>
          <a:endParaRPr lang="en-US"/>
        </a:p>
      </dgm:t>
    </dgm:pt>
    <dgm:pt modelId="{21046CF5-87EB-4D6B-B475-B870D4E75122}" type="sibTrans" cxnId="{26C79BCC-7D09-477C-B072-C56D1C41202F}">
      <dgm:prSet/>
      <dgm:spPr/>
      <dgm:t>
        <a:bodyPr/>
        <a:lstStyle/>
        <a:p>
          <a:endParaRPr lang="en-US"/>
        </a:p>
      </dgm:t>
    </dgm:pt>
    <dgm:pt modelId="{A3FD499A-25A4-46A6-9B83-55858CB96155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dirty="0"/>
            <a:t>IV </a:t>
          </a:r>
          <a:r>
            <a:rPr lang="ka-GE" dirty="0"/>
            <a:t>ეტაპი</a:t>
          </a:r>
          <a:endParaRPr lang="en-US" dirty="0"/>
        </a:p>
      </dgm:t>
    </dgm:pt>
    <dgm:pt modelId="{CCF9B47E-D0EC-472E-9A70-9113E414B6F4}" type="parTrans" cxnId="{8AEAC549-E3B9-4E81-8F14-014D6DBF717B}">
      <dgm:prSet/>
      <dgm:spPr/>
      <dgm:t>
        <a:bodyPr/>
        <a:lstStyle/>
        <a:p>
          <a:endParaRPr lang="en-US"/>
        </a:p>
      </dgm:t>
    </dgm:pt>
    <dgm:pt modelId="{43102265-9A08-4540-ADA7-8499C2D7205F}" type="sibTrans" cxnId="{8AEAC549-E3B9-4E81-8F14-014D6DBF717B}">
      <dgm:prSet/>
      <dgm:spPr/>
      <dgm:t>
        <a:bodyPr/>
        <a:lstStyle/>
        <a:p>
          <a:endParaRPr lang="en-US"/>
        </a:p>
      </dgm:t>
    </dgm:pt>
    <dgm:pt modelId="{7F457AF9-D954-4DE7-9455-970591AA6974}">
      <dgm:prSet/>
      <dgm:spPr>
        <a:solidFill>
          <a:srgbClr val="FF5050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/>
            <a:t>კომისიაზე განხილვა და შესაბამისი გადაწყვეტილების მიღება</a:t>
          </a:r>
          <a:endParaRPr lang="en-US" dirty="0"/>
        </a:p>
        <a:p>
          <a:endParaRPr lang="en-US" dirty="0"/>
        </a:p>
      </dgm:t>
    </dgm:pt>
    <dgm:pt modelId="{2D465720-2F22-46B7-8990-085626D5F7CE}" type="parTrans" cxnId="{4E4F905B-C4DA-4295-9571-0D6A0E6F51B3}">
      <dgm:prSet/>
      <dgm:spPr/>
      <dgm:t>
        <a:bodyPr/>
        <a:lstStyle/>
        <a:p>
          <a:endParaRPr lang="en-US"/>
        </a:p>
      </dgm:t>
    </dgm:pt>
    <dgm:pt modelId="{92408262-57CF-436C-B525-343485B45FAA}" type="sibTrans" cxnId="{4E4F905B-C4DA-4295-9571-0D6A0E6F51B3}">
      <dgm:prSet/>
      <dgm:spPr/>
      <dgm:t>
        <a:bodyPr/>
        <a:lstStyle/>
        <a:p>
          <a:endParaRPr lang="en-US"/>
        </a:p>
      </dgm:t>
    </dgm:pt>
    <dgm:pt modelId="{13D1E7BD-5B7A-42E2-862C-425C460590E3}" type="pres">
      <dgm:prSet presAssocID="{F26F2EBF-89C8-462C-9D50-F4CC9E2299CF}" presName="linearFlow" presStyleCnt="0">
        <dgm:presLayoutVars>
          <dgm:dir/>
          <dgm:animLvl val="lvl"/>
          <dgm:resizeHandles val="exact"/>
        </dgm:presLayoutVars>
      </dgm:prSet>
      <dgm:spPr/>
    </dgm:pt>
    <dgm:pt modelId="{D854477E-C96B-45D4-9418-4571A31AA2B1}" type="pres">
      <dgm:prSet presAssocID="{87B9CF5C-FCCE-4211-BB56-8CB727C858BD}" presName="composite" presStyleCnt="0"/>
      <dgm:spPr/>
    </dgm:pt>
    <dgm:pt modelId="{4168F579-1E55-4BD8-B168-A0278393C5AF}" type="pres">
      <dgm:prSet presAssocID="{87B9CF5C-FCCE-4211-BB56-8CB727C858B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E5684D-8EDF-4359-AD05-2B0B17C824AA}" type="pres">
      <dgm:prSet presAssocID="{87B9CF5C-FCCE-4211-BB56-8CB727C858BD}" presName="descendantText" presStyleLbl="alignAcc1" presStyleIdx="0" presStyleCnt="4" custLinFactNeighborY="-196">
        <dgm:presLayoutVars>
          <dgm:bulletEnabled val="1"/>
        </dgm:presLayoutVars>
      </dgm:prSet>
      <dgm:spPr/>
    </dgm:pt>
    <dgm:pt modelId="{ACF13173-74A0-4698-AE1A-240A70AA54A9}" type="pres">
      <dgm:prSet presAssocID="{0FB4FEDE-1ED0-495B-9CB7-5DEBE6D56FBD}" presName="sp" presStyleCnt="0"/>
      <dgm:spPr/>
    </dgm:pt>
    <dgm:pt modelId="{A9474929-6EF5-473B-9DC2-B84A27F936C6}" type="pres">
      <dgm:prSet presAssocID="{B29A4065-553D-424B-892C-6C69C972F680}" presName="composite" presStyleCnt="0"/>
      <dgm:spPr/>
    </dgm:pt>
    <dgm:pt modelId="{6596D496-4109-4463-87DA-6D58AF708295}" type="pres">
      <dgm:prSet presAssocID="{B29A4065-553D-424B-892C-6C69C972F68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02C06D3-A931-4A70-8BE1-284334CD9E68}" type="pres">
      <dgm:prSet presAssocID="{B29A4065-553D-424B-892C-6C69C972F680}" presName="descendantText" presStyleLbl="alignAcc1" presStyleIdx="1" presStyleCnt="4" custLinFactNeighborX="699" custLinFactNeighborY="-236">
        <dgm:presLayoutVars>
          <dgm:bulletEnabled val="1"/>
        </dgm:presLayoutVars>
      </dgm:prSet>
      <dgm:spPr/>
    </dgm:pt>
    <dgm:pt modelId="{AD098872-037B-442F-87E3-02026DF53084}" type="pres">
      <dgm:prSet presAssocID="{ED25B42F-B36D-477D-B630-6281790BE3E3}" presName="sp" presStyleCnt="0"/>
      <dgm:spPr/>
    </dgm:pt>
    <dgm:pt modelId="{DDDF2AD5-A7CF-4FE5-BDAA-5DB6DDAA0198}" type="pres">
      <dgm:prSet presAssocID="{CD3C162F-D1D0-4002-8E70-D733A72074A1}" presName="composite" presStyleCnt="0"/>
      <dgm:spPr/>
    </dgm:pt>
    <dgm:pt modelId="{4E8D0EE4-F92A-4920-9895-9F5D5272CE3D}" type="pres">
      <dgm:prSet presAssocID="{CD3C162F-D1D0-4002-8E70-D733A72074A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7B56A4B-4998-4713-8422-07B720BF9241}" type="pres">
      <dgm:prSet presAssocID="{CD3C162F-D1D0-4002-8E70-D733A72074A1}" presName="descendantText" presStyleLbl="alignAcc1" presStyleIdx="2" presStyleCnt="4" custLinFactNeighborX="-509" custLinFactNeighborY="3205">
        <dgm:presLayoutVars>
          <dgm:bulletEnabled val="1"/>
        </dgm:presLayoutVars>
      </dgm:prSet>
      <dgm:spPr/>
    </dgm:pt>
    <dgm:pt modelId="{7A01F0D7-4D6B-4D47-A368-7A0C91FD0728}" type="pres">
      <dgm:prSet presAssocID="{2841F18E-045E-4F60-8CC9-B93BA576A0D5}" presName="sp" presStyleCnt="0"/>
      <dgm:spPr/>
    </dgm:pt>
    <dgm:pt modelId="{EBA74142-84E2-4FAE-9ADE-B12FFF353DCA}" type="pres">
      <dgm:prSet presAssocID="{A3FD499A-25A4-46A6-9B83-55858CB96155}" presName="composite" presStyleCnt="0"/>
      <dgm:spPr/>
    </dgm:pt>
    <dgm:pt modelId="{5F442F02-2745-43C5-8718-4F490557A2B0}" type="pres">
      <dgm:prSet presAssocID="{A3FD499A-25A4-46A6-9B83-55858CB9615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472791B-10F7-44FE-9220-97793ED25DDA}" type="pres">
      <dgm:prSet presAssocID="{A3FD499A-25A4-46A6-9B83-55858CB9615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8C3480E-D93E-4610-ACA5-12A788861D06}" type="presOf" srcId="{1A35AE36-C408-4F63-8301-098C0688BA19}" destId="{202C06D3-A931-4A70-8BE1-284334CD9E68}" srcOrd="0" destOrd="1" presId="urn:microsoft.com/office/officeart/2005/8/layout/chevron2"/>
    <dgm:cxn modelId="{A9D31D0F-56B6-40F3-AFF5-5897111F057D}" type="presOf" srcId="{CD3C162F-D1D0-4002-8E70-D733A72074A1}" destId="{4E8D0EE4-F92A-4920-9895-9F5D5272CE3D}" srcOrd="0" destOrd="0" presId="urn:microsoft.com/office/officeart/2005/8/layout/chevron2"/>
    <dgm:cxn modelId="{7B235819-47B0-442E-A148-EAA013E367A2}" srcId="{B29A4065-553D-424B-892C-6C69C972F680}" destId="{1A35AE36-C408-4F63-8301-098C0688BA19}" srcOrd="1" destOrd="0" parTransId="{816C48F0-8BF6-4EB2-AAC8-283981B015FC}" sibTransId="{F7D9191D-DD86-4ACD-9661-5E5F3385EE54}"/>
    <dgm:cxn modelId="{ABA21728-5C92-4FE7-87E8-AE49E6E1104B}" srcId="{B29A4065-553D-424B-892C-6C69C972F680}" destId="{EF7F88F5-294C-4259-A95A-B88FBA936327}" srcOrd="0" destOrd="0" parTransId="{6441541A-1EA0-437D-9E9C-134EE043C967}" sibTransId="{599A7590-6057-4426-A55A-12566AA796CD}"/>
    <dgm:cxn modelId="{4E4F905B-C4DA-4295-9571-0D6A0E6F51B3}" srcId="{A3FD499A-25A4-46A6-9B83-55858CB96155}" destId="{7F457AF9-D954-4DE7-9455-970591AA6974}" srcOrd="0" destOrd="0" parTransId="{2D465720-2F22-46B7-8990-085626D5F7CE}" sibTransId="{92408262-57CF-436C-B525-343485B45FAA}"/>
    <dgm:cxn modelId="{A7C9D760-4BF3-42CC-8A45-F710B49CE98A}" type="presOf" srcId="{7F457AF9-D954-4DE7-9455-970591AA6974}" destId="{8472791B-10F7-44FE-9220-97793ED25DDA}" srcOrd="0" destOrd="0" presId="urn:microsoft.com/office/officeart/2005/8/layout/chevron2"/>
    <dgm:cxn modelId="{E4A84861-4955-4277-B20E-BBB370AC317F}" srcId="{CD3C162F-D1D0-4002-8E70-D733A72074A1}" destId="{29134562-E90C-4E96-80F7-14DC2E62C32A}" srcOrd="0" destOrd="0" parTransId="{B9056044-CF18-43B8-BB38-1E29FB1CBD59}" sibTransId="{E411E461-5B5A-4EF1-B1D2-E25AC7BC31ED}"/>
    <dgm:cxn modelId="{A6E66968-A210-477E-9196-F3D60D19D62F}" type="presOf" srcId="{3AA5F519-7FD0-483D-86A5-B43EFF1B8970}" destId="{0FE5684D-8EDF-4359-AD05-2B0B17C824AA}" srcOrd="0" destOrd="0" presId="urn:microsoft.com/office/officeart/2005/8/layout/chevron2"/>
    <dgm:cxn modelId="{8AEAC549-E3B9-4E81-8F14-014D6DBF717B}" srcId="{F26F2EBF-89C8-462C-9D50-F4CC9E2299CF}" destId="{A3FD499A-25A4-46A6-9B83-55858CB96155}" srcOrd="3" destOrd="0" parTransId="{CCF9B47E-D0EC-472E-9A70-9113E414B6F4}" sibTransId="{43102265-9A08-4540-ADA7-8499C2D7205F}"/>
    <dgm:cxn modelId="{2808C859-09FB-446F-AA92-D2F760D94ECF}" type="presOf" srcId="{F26F2EBF-89C8-462C-9D50-F4CC9E2299CF}" destId="{13D1E7BD-5B7A-42E2-862C-425C460590E3}" srcOrd="0" destOrd="0" presId="urn:microsoft.com/office/officeart/2005/8/layout/chevron2"/>
    <dgm:cxn modelId="{C33B515A-9608-4868-A78F-90137092B05D}" srcId="{87B9CF5C-FCCE-4211-BB56-8CB727C858BD}" destId="{3AA5F519-7FD0-483D-86A5-B43EFF1B8970}" srcOrd="0" destOrd="0" parTransId="{58D01554-512E-4D42-A4DA-47D0B63872FC}" sibTransId="{B54C6FD5-B552-49EF-A3F2-E2DABDB74CFB}"/>
    <dgm:cxn modelId="{7A3DCD80-2808-4FE4-BE11-C4A9D056645F}" srcId="{F26F2EBF-89C8-462C-9D50-F4CC9E2299CF}" destId="{87B9CF5C-FCCE-4211-BB56-8CB727C858BD}" srcOrd="0" destOrd="0" parTransId="{90FE90F5-87DC-43FA-89EF-F2CFB089F463}" sibTransId="{0FB4FEDE-1ED0-495B-9CB7-5DEBE6D56FBD}"/>
    <dgm:cxn modelId="{34BE878D-8A7D-4C63-AE7C-7321A5E0C941}" srcId="{F26F2EBF-89C8-462C-9D50-F4CC9E2299CF}" destId="{B29A4065-553D-424B-892C-6C69C972F680}" srcOrd="1" destOrd="0" parTransId="{2CE651FD-2818-4C82-ACEB-FCC0652D6F6A}" sibTransId="{ED25B42F-B36D-477D-B630-6281790BE3E3}"/>
    <dgm:cxn modelId="{6E14E1A0-E911-4B6E-967F-F36E912434BF}" type="presOf" srcId="{EF7F88F5-294C-4259-A95A-B88FBA936327}" destId="{202C06D3-A931-4A70-8BE1-284334CD9E68}" srcOrd="0" destOrd="0" presId="urn:microsoft.com/office/officeart/2005/8/layout/chevron2"/>
    <dgm:cxn modelId="{9A3ED5A6-2139-4840-B563-961A1B0068F1}" type="presOf" srcId="{B29A4065-553D-424B-892C-6C69C972F680}" destId="{6596D496-4109-4463-87DA-6D58AF708295}" srcOrd="0" destOrd="0" presId="urn:microsoft.com/office/officeart/2005/8/layout/chevron2"/>
    <dgm:cxn modelId="{3BB638B1-6EA8-468E-BFD3-94A77CCC5EDE}" type="presOf" srcId="{C23221A0-2986-4004-8456-BE3A2038DDCE}" destId="{D7B56A4B-4998-4713-8422-07B720BF9241}" srcOrd="0" destOrd="1" presId="urn:microsoft.com/office/officeart/2005/8/layout/chevron2"/>
    <dgm:cxn modelId="{D43FB3B2-1697-426D-B53D-310986A6D73C}" srcId="{F26F2EBF-89C8-462C-9D50-F4CC9E2299CF}" destId="{CD3C162F-D1D0-4002-8E70-D733A72074A1}" srcOrd="2" destOrd="0" parTransId="{E2B67F43-68DD-4745-A622-F909DAAFBDE1}" sibTransId="{2841F18E-045E-4F60-8CC9-B93BA576A0D5}"/>
    <dgm:cxn modelId="{E87DA9B6-7D33-4769-BC72-74CDD2287CF2}" type="presOf" srcId="{87B9CF5C-FCCE-4211-BB56-8CB727C858BD}" destId="{4168F579-1E55-4BD8-B168-A0278393C5AF}" srcOrd="0" destOrd="0" presId="urn:microsoft.com/office/officeart/2005/8/layout/chevron2"/>
    <dgm:cxn modelId="{A2B62EC7-0581-4C04-90BC-278933FE76DF}" type="presOf" srcId="{29134562-E90C-4E96-80F7-14DC2E62C32A}" destId="{D7B56A4B-4998-4713-8422-07B720BF9241}" srcOrd="0" destOrd="0" presId="urn:microsoft.com/office/officeart/2005/8/layout/chevron2"/>
    <dgm:cxn modelId="{26C79BCC-7D09-477C-B072-C56D1C41202F}" srcId="{CD3C162F-D1D0-4002-8E70-D733A72074A1}" destId="{C23221A0-2986-4004-8456-BE3A2038DDCE}" srcOrd="1" destOrd="0" parTransId="{E98A93FC-7D6B-499C-B0A5-CBCA530F635E}" sibTransId="{21046CF5-87EB-4D6B-B475-B870D4E75122}"/>
    <dgm:cxn modelId="{A2E4DBD1-503C-491A-9708-0120806760B1}" type="presOf" srcId="{A3FD499A-25A4-46A6-9B83-55858CB96155}" destId="{5F442F02-2745-43C5-8718-4F490557A2B0}" srcOrd="0" destOrd="0" presId="urn:microsoft.com/office/officeart/2005/8/layout/chevron2"/>
    <dgm:cxn modelId="{2EC77B85-0A99-4FA5-B308-807DDEF642F3}" type="presParOf" srcId="{13D1E7BD-5B7A-42E2-862C-425C460590E3}" destId="{D854477E-C96B-45D4-9418-4571A31AA2B1}" srcOrd="0" destOrd="0" presId="urn:microsoft.com/office/officeart/2005/8/layout/chevron2"/>
    <dgm:cxn modelId="{0E77F1F9-47AF-4737-BD29-8892492068BE}" type="presParOf" srcId="{D854477E-C96B-45D4-9418-4571A31AA2B1}" destId="{4168F579-1E55-4BD8-B168-A0278393C5AF}" srcOrd="0" destOrd="0" presId="urn:microsoft.com/office/officeart/2005/8/layout/chevron2"/>
    <dgm:cxn modelId="{ACB68115-CB03-485A-9008-1FB641ED592F}" type="presParOf" srcId="{D854477E-C96B-45D4-9418-4571A31AA2B1}" destId="{0FE5684D-8EDF-4359-AD05-2B0B17C824AA}" srcOrd="1" destOrd="0" presId="urn:microsoft.com/office/officeart/2005/8/layout/chevron2"/>
    <dgm:cxn modelId="{399EA9E2-C7B2-4BD9-BA4B-772619B834FD}" type="presParOf" srcId="{13D1E7BD-5B7A-42E2-862C-425C460590E3}" destId="{ACF13173-74A0-4698-AE1A-240A70AA54A9}" srcOrd="1" destOrd="0" presId="urn:microsoft.com/office/officeart/2005/8/layout/chevron2"/>
    <dgm:cxn modelId="{D0CB961A-0919-499E-9E51-7D352BE005D5}" type="presParOf" srcId="{13D1E7BD-5B7A-42E2-862C-425C460590E3}" destId="{A9474929-6EF5-473B-9DC2-B84A27F936C6}" srcOrd="2" destOrd="0" presId="urn:microsoft.com/office/officeart/2005/8/layout/chevron2"/>
    <dgm:cxn modelId="{54B06B58-2511-42AB-9F4D-B9FF9717D3E2}" type="presParOf" srcId="{A9474929-6EF5-473B-9DC2-B84A27F936C6}" destId="{6596D496-4109-4463-87DA-6D58AF708295}" srcOrd="0" destOrd="0" presId="urn:microsoft.com/office/officeart/2005/8/layout/chevron2"/>
    <dgm:cxn modelId="{CE3C8500-9209-4DAA-9842-C1F60A1F81CE}" type="presParOf" srcId="{A9474929-6EF5-473B-9DC2-B84A27F936C6}" destId="{202C06D3-A931-4A70-8BE1-284334CD9E68}" srcOrd="1" destOrd="0" presId="urn:microsoft.com/office/officeart/2005/8/layout/chevron2"/>
    <dgm:cxn modelId="{8C940A84-B90B-4C15-A44B-816F8D04C2C8}" type="presParOf" srcId="{13D1E7BD-5B7A-42E2-862C-425C460590E3}" destId="{AD098872-037B-442F-87E3-02026DF53084}" srcOrd="3" destOrd="0" presId="urn:microsoft.com/office/officeart/2005/8/layout/chevron2"/>
    <dgm:cxn modelId="{010EEBA6-9A92-41CF-81D9-4DE92F2897FC}" type="presParOf" srcId="{13D1E7BD-5B7A-42E2-862C-425C460590E3}" destId="{DDDF2AD5-A7CF-4FE5-BDAA-5DB6DDAA0198}" srcOrd="4" destOrd="0" presId="urn:microsoft.com/office/officeart/2005/8/layout/chevron2"/>
    <dgm:cxn modelId="{66AF3208-0B6D-4391-8ABA-575B94F28227}" type="presParOf" srcId="{DDDF2AD5-A7CF-4FE5-BDAA-5DB6DDAA0198}" destId="{4E8D0EE4-F92A-4920-9895-9F5D5272CE3D}" srcOrd="0" destOrd="0" presId="urn:microsoft.com/office/officeart/2005/8/layout/chevron2"/>
    <dgm:cxn modelId="{4C50A32D-2F60-408D-85A1-3D2E5AD790A0}" type="presParOf" srcId="{DDDF2AD5-A7CF-4FE5-BDAA-5DB6DDAA0198}" destId="{D7B56A4B-4998-4713-8422-07B720BF9241}" srcOrd="1" destOrd="0" presId="urn:microsoft.com/office/officeart/2005/8/layout/chevron2"/>
    <dgm:cxn modelId="{B38670F2-8ED5-4C44-A515-6D2D901D3413}" type="presParOf" srcId="{13D1E7BD-5B7A-42E2-862C-425C460590E3}" destId="{7A01F0D7-4D6B-4D47-A368-7A0C91FD0728}" srcOrd="5" destOrd="0" presId="urn:microsoft.com/office/officeart/2005/8/layout/chevron2"/>
    <dgm:cxn modelId="{A718932F-9D7D-42AA-B64F-84BC7AEA8ABB}" type="presParOf" srcId="{13D1E7BD-5B7A-42E2-862C-425C460590E3}" destId="{EBA74142-84E2-4FAE-9ADE-B12FFF353DCA}" srcOrd="6" destOrd="0" presId="urn:microsoft.com/office/officeart/2005/8/layout/chevron2"/>
    <dgm:cxn modelId="{DB41DCF7-42C9-4FA7-BDD1-12D1F2C0BF1A}" type="presParOf" srcId="{EBA74142-84E2-4FAE-9ADE-B12FFF353DCA}" destId="{5F442F02-2745-43C5-8718-4F490557A2B0}" srcOrd="0" destOrd="0" presId="urn:microsoft.com/office/officeart/2005/8/layout/chevron2"/>
    <dgm:cxn modelId="{F4427104-9074-4EE2-846C-7599BD7D9184}" type="presParOf" srcId="{EBA74142-84E2-4FAE-9ADE-B12FFF353DCA}" destId="{8472791B-10F7-44FE-9220-97793ED25D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DB2CA-5ACF-4758-91BE-174271B03B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DB6EC-4001-48E2-A3BC-2DA792F7B431}">
      <dgm:prSet phldrT="[Text]" custT="1"/>
      <dgm:spPr/>
      <dgm:t>
        <a:bodyPr/>
        <a:lstStyle/>
        <a:p>
          <a:r>
            <a:rPr lang="ka-GE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დევნილის სტატუსი</a:t>
          </a:r>
          <a:endParaRPr lang="en-US" sz="2400" dirty="0"/>
        </a:p>
      </dgm:t>
    </dgm:pt>
    <dgm:pt modelId="{6A652D4A-7F29-402D-AEB5-6722F336D5C7}" type="parTrans" cxnId="{25A6D4D6-C27D-467E-AE12-5016EA612896}">
      <dgm:prSet/>
      <dgm:spPr/>
      <dgm:t>
        <a:bodyPr/>
        <a:lstStyle/>
        <a:p>
          <a:endParaRPr lang="en-US" sz="2400"/>
        </a:p>
      </dgm:t>
    </dgm:pt>
    <dgm:pt modelId="{E4947116-E3A0-4B80-B196-81EEF5B33285}" type="sibTrans" cxnId="{25A6D4D6-C27D-467E-AE12-5016EA612896}">
      <dgm:prSet/>
      <dgm:spPr/>
      <dgm:t>
        <a:bodyPr/>
        <a:lstStyle/>
        <a:p>
          <a:endParaRPr lang="en-US" sz="2400"/>
        </a:p>
      </dgm:t>
    </dgm:pt>
    <dgm:pt modelId="{4C507713-9393-4EE5-847A-1657B110B6A2}">
      <dgm:prSet phldrT="[Text]" custT="1"/>
      <dgm:spPr/>
      <dgm:t>
        <a:bodyPr/>
        <a:lstStyle/>
        <a:p>
          <a:r>
            <a:rPr lang="ka-GE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დევნილის შემწეობა</a:t>
          </a:r>
          <a:endParaRPr lang="en-US" sz="2400" dirty="0"/>
        </a:p>
      </dgm:t>
    </dgm:pt>
    <dgm:pt modelId="{72089AAE-679F-4384-A268-0D67074D761D}" type="parTrans" cxnId="{2D73BED3-8B0F-4F4E-9B40-8A24871092AE}">
      <dgm:prSet/>
      <dgm:spPr/>
      <dgm:t>
        <a:bodyPr/>
        <a:lstStyle/>
        <a:p>
          <a:endParaRPr lang="en-US" sz="2400"/>
        </a:p>
      </dgm:t>
    </dgm:pt>
    <dgm:pt modelId="{204F547A-E5B3-4EA7-811D-35C19746E745}" type="sibTrans" cxnId="{2D73BED3-8B0F-4F4E-9B40-8A24871092AE}">
      <dgm:prSet/>
      <dgm:spPr/>
      <dgm:t>
        <a:bodyPr/>
        <a:lstStyle/>
        <a:p>
          <a:endParaRPr lang="en-US" sz="2400"/>
        </a:p>
      </dgm:t>
    </dgm:pt>
    <dgm:pt modelId="{0412432B-76FD-48F0-A6A7-C9F04B0C1EDF}">
      <dgm:prSet phldrT="[Text]" custT="1"/>
      <dgm:spPr/>
      <dgm:t>
        <a:bodyPr/>
        <a:lstStyle/>
        <a:p>
          <a:r>
            <a:rPr lang="ka-GE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გადამისამართება</a:t>
          </a:r>
          <a:endParaRPr lang="en-US" sz="2400" dirty="0"/>
        </a:p>
      </dgm:t>
    </dgm:pt>
    <dgm:pt modelId="{BDD04CC5-8CDC-4A2E-B569-8EC48514C078}" type="parTrans" cxnId="{08532749-24D2-4206-A7C4-4CD281BF2088}">
      <dgm:prSet/>
      <dgm:spPr/>
      <dgm:t>
        <a:bodyPr/>
        <a:lstStyle/>
        <a:p>
          <a:endParaRPr lang="en-US" sz="2400"/>
        </a:p>
      </dgm:t>
    </dgm:pt>
    <dgm:pt modelId="{FAF0BE51-3379-4154-B82E-2408EFE8AA05}" type="sibTrans" cxnId="{08532749-24D2-4206-A7C4-4CD281BF2088}">
      <dgm:prSet/>
      <dgm:spPr/>
      <dgm:t>
        <a:bodyPr/>
        <a:lstStyle/>
        <a:p>
          <a:endParaRPr lang="en-US" sz="2400"/>
        </a:p>
      </dgm:t>
    </dgm:pt>
    <dgm:pt modelId="{3CFD7A29-79BA-4230-AC58-F7EDED18FB5D}" type="pres">
      <dgm:prSet presAssocID="{DD8DB2CA-5ACF-4758-91BE-174271B03B53}" presName="linear" presStyleCnt="0">
        <dgm:presLayoutVars>
          <dgm:dir/>
          <dgm:animLvl val="lvl"/>
          <dgm:resizeHandles val="exact"/>
        </dgm:presLayoutVars>
      </dgm:prSet>
      <dgm:spPr/>
    </dgm:pt>
    <dgm:pt modelId="{90163580-73A7-4537-B088-953175C155AE}" type="pres">
      <dgm:prSet presAssocID="{EFDDB6EC-4001-48E2-A3BC-2DA792F7B431}" presName="parentLin" presStyleCnt="0"/>
      <dgm:spPr/>
    </dgm:pt>
    <dgm:pt modelId="{8D9B2776-2ADC-48D3-819E-0ADA26756E40}" type="pres">
      <dgm:prSet presAssocID="{EFDDB6EC-4001-48E2-A3BC-2DA792F7B431}" presName="parentLeftMargin" presStyleLbl="node1" presStyleIdx="0" presStyleCnt="3"/>
      <dgm:spPr/>
    </dgm:pt>
    <dgm:pt modelId="{69578854-567E-4150-841E-3B4C2B86CF36}" type="pres">
      <dgm:prSet presAssocID="{EFDDB6EC-4001-48E2-A3BC-2DA792F7B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447969-2D28-401B-9F76-AA4C16AF5548}" type="pres">
      <dgm:prSet presAssocID="{EFDDB6EC-4001-48E2-A3BC-2DA792F7B431}" presName="negativeSpace" presStyleCnt="0"/>
      <dgm:spPr/>
    </dgm:pt>
    <dgm:pt modelId="{0DA24831-2B8E-48D2-9A9D-45A9CA06FABC}" type="pres">
      <dgm:prSet presAssocID="{EFDDB6EC-4001-48E2-A3BC-2DA792F7B431}" presName="childText" presStyleLbl="conFgAcc1" presStyleIdx="0" presStyleCnt="3">
        <dgm:presLayoutVars>
          <dgm:bulletEnabled val="1"/>
        </dgm:presLayoutVars>
      </dgm:prSet>
      <dgm:spPr/>
    </dgm:pt>
    <dgm:pt modelId="{66525A9A-60AD-4607-8945-59269EF95070}" type="pres">
      <dgm:prSet presAssocID="{E4947116-E3A0-4B80-B196-81EEF5B33285}" presName="spaceBetweenRectangles" presStyleCnt="0"/>
      <dgm:spPr/>
    </dgm:pt>
    <dgm:pt modelId="{BFE30697-1301-459B-8B28-E6693F1DBA98}" type="pres">
      <dgm:prSet presAssocID="{4C507713-9393-4EE5-847A-1657B110B6A2}" presName="parentLin" presStyleCnt="0"/>
      <dgm:spPr/>
    </dgm:pt>
    <dgm:pt modelId="{E95C9C08-B0C3-4E6F-A3AC-7A5A6B4C1A65}" type="pres">
      <dgm:prSet presAssocID="{4C507713-9393-4EE5-847A-1657B110B6A2}" presName="parentLeftMargin" presStyleLbl="node1" presStyleIdx="0" presStyleCnt="3"/>
      <dgm:spPr/>
    </dgm:pt>
    <dgm:pt modelId="{57CDC211-DCEB-4A89-9733-56D7179538C1}" type="pres">
      <dgm:prSet presAssocID="{4C507713-9393-4EE5-847A-1657B110B6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8E526-8836-4EB2-9289-84E793F958A6}" type="pres">
      <dgm:prSet presAssocID="{4C507713-9393-4EE5-847A-1657B110B6A2}" presName="negativeSpace" presStyleCnt="0"/>
      <dgm:spPr/>
    </dgm:pt>
    <dgm:pt modelId="{D12C7D08-D3F5-44EA-AA86-1DB536948736}" type="pres">
      <dgm:prSet presAssocID="{4C507713-9393-4EE5-847A-1657B110B6A2}" presName="childText" presStyleLbl="conFgAcc1" presStyleIdx="1" presStyleCnt="3">
        <dgm:presLayoutVars>
          <dgm:bulletEnabled val="1"/>
        </dgm:presLayoutVars>
      </dgm:prSet>
      <dgm:spPr/>
    </dgm:pt>
    <dgm:pt modelId="{410448D0-6578-4F45-A0B3-38E301AD6F49}" type="pres">
      <dgm:prSet presAssocID="{204F547A-E5B3-4EA7-811D-35C19746E745}" presName="spaceBetweenRectangles" presStyleCnt="0"/>
      <dgm:spPr/>
    </dgm:pt>
    <dgm:pt modelId="{0F8FD0B9-7DCC-4690-A836-D3BBB40BDA5A}" type="pres">
      <dgm:prSet presAssocID="{0412432B-76FD-48F0-A6A7-C9F04B0C1EDF}" presName="parentLin" presStyleCnt="0"/>
      <dgm:spPr/>
    </dgm:pt>
    <dgm:pt modelId="{B8BC3F54-5A88-4924-8D61-6D4507AE6ADE}" type="pres">
      <dgm:prSet presAssocID="{0412432B-76FD-48F0-A6A7-C9F04B0C1EDF}" presName="parentLeftMargin" presStyleLbl="node1" presStyleIdx="1" presStyleCnt="3"/>
      <dgm:spPr/>
    </dgm:pt>
    <dgm:pt modelId="{80156ABB-A604-4612-BEBA-4CA0F724C5C0}" type="pres">
      <dgm:prSet presAssocID="{0412432B-76FD-48F0-A6A7-C9F04B0C1E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663BD1-2553-4835-97A4-20EFB0CC9E6F}" type="pres">
      <dgm:prSet presAssocID="{0412432B-76FD-48F0-A6A7-C9F04B0C1EDF}" presName="negativeSpace" presStyleCnt="0"/>
      <dgm:spPr/>
    </dgm:pt>
    <dgm:pt modelId="{CF40D070-C6B0-427B-ACB9-1AE9F75540B1}" type="pres">
      <dgm:prSet presAssocID="{0412432B-76FD-48F0-A6A7-C9F04B0C1E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8E3031-60DE-4616-8875-17E1B06E91CF}" type="presOf" srcId="{0412432B-76FD-48F0-A6A7-C9F04B0C1EDF}" destId="{80156ABB-A604-4612-BEBA-4CA0F724C5C0}" srcOrd="1" destOrd="0" presId="urn:microsoft.com/office/officeart/2005/8/layout/list1"/>
    <dgm:cxn modelId="{6A975D31-C4FF-42D1-ACA5-B082CB530EBC}" type="presOf" srcId="{4C507713-9393-4EE5-847A-1657B110B6A2}" destId="{E95C9C08-B0C3-4E6F-A3AC-7A5A6B4C1A65}" srcOrd="0" destOrd="0" presId="urn:microsoft.com/office/officeart/2005/8/layout/list1"/>
    <dgm:cxn modelId="{08532749-24D2-4206-A7C4-4CD281BF2088}" srcId="{DD8DB2CA-5ACF-4758-91BE-174271B03B53}" destId="{0412432B-76FD-48F0-A6A7-C9F04B0C1EDF}" srcOrd="2" destOrd="0" parTransId="{BDD04CC5-8CDC-4A2E-B569-8EC48514C078}" sibTransId="{FAF0BE51-3379-4154-B82E-2408EFE8AA05}"/>
    <dgm:cxn modelId="{A5FD9155-D1CA-484B-9D3B-761F2D289AA6}" type="presOf" srcId="{DD8DB2CA-5ACF-4758-91BE-174271B03B53}" destId="{3CFD7A29-79BA-4230-AC58-F7EDED18FB5D}" srcOrd="0" destOrd="0" presId="urn:microsoft.com/office/officeart/2005/8/layout/list1"/>
    <dgm:cxn modelId="{9165F359-7EF7-4CFD-B5DD-EB89E029ACD1}" type="presOf" srcId="{EFDDB6EC-4001-48E2-A3BC-2DA792F7B431}" destId="{69578854-567E-4150-841E-3B4C2B86CF36}" srcOrd="1" destOrd="0" presId="urn:microsoft.com/office/officeart/2005/8/layout/list1"/>
    <dgm:cxn modelId="{BC58FB7E-8657-4AD3-83FE-2F719C8C8162}" type="presOf" srcId="{0412432B-76FD-48F0-A6A7-C9F04B0C1EDF}" destId="{B8BC3F54-5A88-4924-8D61-6D4507AE6ADE}" srcOrd="0" destOrd="0" presId="urn:microsoft.com/office/officeart/2005/8/layout/list1"/>
    <dgm:cxn modelId="{2D73BED3-8B0F-4F4E-9B40-8A24871092AE}" srcId="{DD8DB2CA-5ACF-4758-91BE-174271B03B53}" destId="{4C507713-9393-4EE5-847A-1657B110B6A2}" srcOrd="1" destOrd="0" parTransId="{72089AAE-679F-4384-A268-0D67074D761D}" sibTransId="{204F547A-E5B3-4EA7-811D-35C19746E745}"/>
    <dgm:cxn modelId="{5561B4D4-BB86-425C-84FE-1425F9C1D8EE}" type="presOf" srcId="{4C507713-9393-4EE5-847A-1657B110B6A2}" destId="{57CDC211-DCEB-4A89-9733-56D7179538C1}" srcOrd="1" destOrd="0" presId="urn:microsoft.com/office/officeart/2005/8/layout/list1"/>
    <dgm:cxn modelId="{25A6D4D6-C27D-467E-AE12-5016EA612896}" srcId="{DD8DB2CA-5ACF-4758-91BE-174271B03B53}" destId="{EFDDB6EC-4001-48E2-A3BC-2DA792F7B431}" srcOrd="0" destOrd="0" parTransId="{6A652D4A-7F29-402D-AEB5-6722F336D5C7}" sibTransId="{E4947116-E3A0-4B80-B196-81EEF5B33285}"/>
    <dgm:cxn modelId="{EC5687F1-DE6F-47D4-B955-DF1C208E4A4F}" type="presOf" srcId="{EFDDB6EC-4001-48E2-A3BC-2DA792F7B431}" destId="{8D9B2776-2ADC-48D3-819E-0ADA26756E40}" srcOrd="0" destOrd="0" presId="urn:microsoft.com/office/officeart/2005/8/layout/list1"/>
    <dgm:cxn modelId="{21295FE5-F4E8-4BDD-A0E4-54F4BAA4C312}" type="presParOf" srcId="{3CFD7A29-79BA-4230-AC58-F7EDED18FB5D}" destId="{90163580-73A7-4537-B088-953175C155AE}" srcOrd="0" destOrd="0" presId="urn:microsoft.com/office/officeart/2005/8/layout/list1"/>
    <dgm:cxn modelId="{C9DCDEA9-AB54-49A1-A269-86FB6EA8E42F}" type="presParOf" srcId="{90163580-73A7-4537-B088-953175C155AE}" destId="{8D9B2776-2ADC-48D3-819E-0ADA26756E40}" srcOrd="0" destOrd="0" presId="urn:microsoft.com/office/officeart/2005/8/layout/list1"/>
    <dgm:cxn modelId="{681D7616-99FB-48B9-9129-C6827F7D26B4}" type="presParOf" srcId="{90163580-73A7-4537-B088-953175C155AE}" destId="{69578854-567E-4150-841E-3B4C2B86CF36}" srcOrd="1" destOrd="0" presId="urn:microsoft.com/office/officeart/2005/8/layout/list1"/>
    <dgm:cxn modelId="{8C40C4FF-1CB1-425E-91BA-2A767914A614}" type="presParOf" srcId="{3CFD7A29-79BA-4230-AC58-F7EDED18FB5D}" destId="{DA447969-2D28-401B-9F76-AA4C16AF5548}" srcOrd="1" destOrd="0" presId="urn:microsoft.com/office/officeart/2005/8/layout/list1"/>
    <dgm:cxn modelId="{0DA601DF-1494-4909-A7EE-363461C144B0}" type="presParOf" srcId="{3CFD7A29-79BA-4230-AC58-F7EDED18FB5D}" destId="{0DA24831-2B8E-48D2-9A9D-45A9CA06FABC}" srcOrd="2" destOrd="0" presId="urn:microsoft.com/office/officeart/2005/8/layout/list1"/>
    <dgm:cxn modelId="{3B8CB3BD-F7AB-4AAC-8D5C-9097D7A020A0}" type="presParOf" srcId="{3CFD7A29-79BA-4230-AC58-F7EDED18FB5D}" destId="{66525A9A-60AD-4607-8945-59269EF95070}" srcOrd="3" destOrd="0" presId="urn:microsoft.com/office/officeart/2005/8/layout/list1"/>
    <dgm:cxn modelId="{84501984-6079-4571-922B-CBFCD9ACBA62}" type="presParOf" srcId="{3CFD7A29-79BA-4230-AC58-F7EDED18FB5D}" destId="{BFE30697-1301-459B-8B28-E6693F1DBA98}" srcOrd="4" destOrd="0" presId="urn:microsoft.com/office/officeart/2005/8/layout/list1"/>
    <dgm:cxn modelId="{CAE0128B-BDE8-4C79-B4D8-FBB0951ED564}" type="presParOf" srcId="{BFE30697-1301-459B-8B28-E6693F1DBA98}" destId="{E95C9C08-B0C3-4E6F-A3AC-7A5A6B4C1A65}" srcOrd="0" destOrd="0" presId="urn:microsoft.com/office/officeart/2005/8/layout/list1"/>
    <dgm:cxn modelId="{3CA6C87A-81B3-41FC-A7B3-4056D7B085F2}" type="presParOf" srcId="{BFE30697-1301-459B-8B28-E6693F1DBA98}" destId="{57CDC211-DCEB-4A89-9733-56D7179538C1}" srcOrd="1" destOrd="0" presId="urn:microsoft.com/office/officeart/2005/8/layout/list1"/>
    <dgm:cxn modelId="{551E5787-F75F-423F-8AFA-0A2AF02096D4}" type="presParOf" srcId="{3CFD7A29-79BA-4230-AC58-F7EDED18FB5D}" destId="{B308E526-8836-4EB2-9289-84E793F958A6}" srcOrd="5" destOrd="0" presId="urn:microsoft.com/office/officeart/2005/8/layout/list1"/>
    <dgm:cxn modelId="{FBD8E9E3-186B-4E33-AC57-DD07B44E74BF}" type="presParOf" srcId="{3CFD7A29-79BA-4230-AC58-F7EDED18FB5D}" destId="{D12C7D08-D3F5-44EA-AA86-1DB536948736}" srcOrd="6" destOrd="0" presId="urn:microsoft.com/office/officeart/2005/8/layout/list1"/>
    <dgm:cxn modelId="{EC921FAD-7E1B-475F-B94E-B33F6C8389A7}" type="presParOf" srcId="{3CFD7A29-79BA-4230-AC58-F7EDED18FB5D}" destId="{410448D0-6578-4F45-A0B3-38E301AD6F49}" srcOrd="7" destOrd="0" presId="urn:microsoft.com/office/officeart/2005/8/layout/list1"/>
    <dgm:cxn modelId="{9F8645F5-5CF2-4C36-87E2-805E31114727}" type="presParOf" srcId="{3CFD7A29-79BA-4230-AC58-F7EDED18FB5D}" destId="{0F8FD0B9-7DCC-4690-A836-D3BBB40BDA5A}" srcOrd="8" destOrd="0" presId="urn:microsoft.com/office/officeart/2005/8/layout/list1"/>
    <dgm:cxn modelId="{81C7895B-A5EE-485C-8B45-DBF6A4B024F0}" type="presParOf" srcId="{0F8FD0B9-7DCC-4690-A836-D3BBB40BDA5A}" destId="{B8BC3F54-5A88-4924-8D61-6D4507AE6ADE}" srcOrd="0" destOrd="0" presId="urn:microsoft.com/office/officeart/2005/8/layout/list1"/>
    <dgm:cxn modelId="{6180532E-8684-4A05-8CFA-6ED7C2E94723}" type="presParOf" srcId="{0F8FD0B9-7DCC-4690-A836-D3BBB40BDA5A}" destId="{80156ABB-A604-4612-BEBA-4CA0F724C5C0}" srcOrd="1" destOrd="0" presId="urn:microsoft.com/office/officeart/2005/8/layout/list1"/>
    <dgm:cxn modelId="{5CDC4972-A142-4E5B-8FD9-331EE186B16D}" type="presParOf" srcId="{3CFD7A29-79BA-4230-AC58-F7EDED18FB5D}" destId="{EB663BD1-2553-4835-97A4-20EFB0CC9E6F}" srcOrd="9" destOrd="0" presId="urn:microsoft.com/office/officeart/2005/8/layout/list1"/>
    <dgm:cxn modelId="{33185A32-9277-437F-8F1C-1B1157E7325F}" type="presParOf" srcId="{3CFD7A29-79BA-4230-AC58-F7EDED18FB5D}" destId="{CF40D070-C6B0-427B-ACB9-1AE9F75540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B43F2A-EF74-41C6-92FF-6DFBAB2DD38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C85A9-BFE1-4A7C-84E2-D7D9C8D17630}">
      <dgm:prSet phldrT="[Text]"/>
      <dgm:spPr/>
      <dgm:t>
        <a:bodyPr/>
        <a:lstStyle/>
        <a:p>
          <a:r>
            <a:rPr lang="ka-GE" dirty="0"/>
            <a:t>მინიჭება</a:t>
          </a:r>
          <a:endParaRPr lang="en-US" dirty="0"/>
        </a:p>
      </dgm:t>
    </dgm:pt>
    <dgm:pt modelId="{04A414B9-F8FB-4D97-958D-55542FBDB2E4}" type="parTrans" cxnId="{60C0EB39-69BA-4B8B-91DC-4ADC11C328CC}">
      <dgm:prSet/>
      <dgm:spPr/>
      <dgm:t>
        <a:bodyPr/>
        <a:lstStyle/>
        <a:p>
          <a:endParaRPr lang="en-US"/>
        </a:p>
      </dgm:t>
    </dgm:pt>
    <dgm:pt modelId="{2CD852A8-F212-4479-B982-5CC0AD889499}" type="sibTrans" cxnId="{60C0EB39-69BA-4B8B-91DC-4ADC11C328CC}">
      <dgm:prSet/>
      <dgm:spPr/>
      <dgm:t>
        <a:bodyPr/>
        <a:lstStyle/>
        <a:p>
          <a:endParaRPr lang="en-US"/>
        </a:p>
      </dgm:t>
    </dgm:pt>
    <dgm:pt modelId="{FCA8B84C-0871-44D0-90A0-7A9AC9E59E31}">
      <dgm:prSet phldrT="[Text]"/>
      <dgm:spPr/>
      <dgm:t>
        <a:bodyPr/>
        <a:lstStyle/>
        <a:p>
          <a:r>
            <a:rPr lang="ka-GE" dirty="0"/>
            <a:t>აღდგენა</a:t>
          </a:r>
          <a:endParaRPr lang="en-US" dirty="0"/>
        </a:p>
      </dgm:t>
    </dgm:pt>
    <dgm:pt modelId="{151FFF04-775E-4DB1-B773-5F36668050F2}" type="parTrans" cxnId="{F834E033-5821-4CF0-BA4C-091EE02E1CDC}">
      <dgm:prSet/>
      <dgm:spPr/>
      <dgm:t>
        <a:bodyPr/>
        <a:lstStyle/>
        <a:p>
          <a:endParaRPr lang="en-US"/>
        </a:p>
      </dgm:t>
    </dgm:pt>
    <dgm:pt modelId="{C1B7110B-878B-45CB-AA20-CD7A385D4F6C}" type="sibTrans" cxnId="{F834E033-5821-4CF0-BA4C-091EE02E1CDC}">
      <dgm:prSet/>
      <dgm:spPr/>
      <dgm:t>
        <a:bodyPr/>
        <a:lstStyle/>
        <a:p>
          <a:endParaRPr lang="en-US"/>
        </a:p>
      </dgm:t>
    </dgm:pt>
    <dgm:pt modelId="{5B00E7CD-279D-4CA7-9FD8-AC4E76204B8E}">
      <dgm:prSet phldrT="[Text]"/>
      <dgm:spPr/>
      <dgm:t>
        <a:bodyPr/>
        <a:lstStyle/>
        <a:p>
          <a:r>
            <a:rPr lang="ka-GE" dirty="0"/>
            <a:t>ჩამორთმევა</a:t>
          </a:r>
          <a:endParaRPr lang="en-US" dirty="0"/>
        </a:p>
      </dgm:t>
    </dgm:pt>
    <dgm:pt modelId="{0FB72B35-1297-44A7-9759-941619FE1402}" type="parTrans" cxnId="{F3E95882-48AB-4DD1-892B-42F79E155C4A}">
      <dgm:prSet/>
      <dgm:spPr/>
      <dgm:t>
        <a:bodyPr/>
        <a:lstStyle/>
        <a:p>
          <a:endParaRPr lang="en-US"/>
        </a:p>
      </dgm:t>
    </dgm:pt>
    <dgm:pt modelId="{F4009B8C-59E0-440F-8667-D858AC93D8DB}" type="sibTrans" cxnId="{F3E95882-48AB-4DD1-892B-42F79E155C4A}">
      <dgm:prSet/>
      <dgm:spPr/>
      <dgm:t>
        <a:bodyPr/>
        <a:lstStyle/>
        <a:p>
          <a:endParaRPr lang="en-US"/>
        </a:p>
      </dgm:t>
    </dgm:pt>
    <dgm:pt modelId="{8F34B41A-E298-4D43-A47A-9E4256DFAABA}">
      <dgm:prSet/>
      <dgm:spPr/>
      <dgm:t>
        <a:bodyPr/>
        <a:lstStyle/>
        <a:p>
          <a:r>
            <a:rPr lang="ka-GE" dirty="0"/>
            <a:t>შეწყვეტა</a:t>
          </a:r>
          <a:endParaRPr lang="en-US" dirty="0"/>
        </a:p>
      </dgm:t>
    </dgm:pt>
    <dgm:pt modelId="{AF293CC7-0D8D-4BF6-936C-AC6F44D1D0C1}" type="parTrans" cxnId="{DFD2FAC0-DDB8-4581-92C8-B3BCB530E104}">
      <dgm:prSet/>
      <dgm:spPr/>
      <dgm:t>
        <a:bodyPr/>
        <a:lstStyle/>
        <a:p>
          <a:endParaRPr lang="en-US"/>
        </a:p>
      </dgm:t>
    </dgm:pt>
    <dgm:pt modelId="{DD9DC98B-EDFA-4A67-87E5-D28529708D0B}" type="sibTrans" cxnId="{DFD2FAC0-DDB8-4581-92C8-B3BCB530E104}">
      <dgm:prSet/>
      <dgm:spPr/>
      <dgm:t>
        <a:bodyPr/>
        <a:lstStyle/>
        <a:p>
          <a:endParaRPr lang="en-US"/>
        </a:p>
      </dgm:t>
    </dgm:pt>
    <dgm:pt modelId="{BD0BAE52-3F84-4F52-9CDD-02D56038ADA3}" type="pres">
      <dgm:prSet presAssocID="{7AB43F2A-EF74-41C6-92FF-6DFBAB2DD383}" presName="Name0" presStyleCnt="0">
        <dgm:presLayoutVars>
          <dgm:dir/>
          <dgm:resizeHandles val="exact"/>
        </dgm:presLayoutVars>
      </dgm:prSet>
      <dgm:spPr/>
    </dgm:pt>
    <dgm:pt modelId="{2ECE68FD-189A-4692-80AE-FEC129BD82E4}" type="pres">
      <dgm:prSet presAssocID="{7CEC85A9-BFE1-4A7C-84E2-D7D9C8D17630}" presName="composite" presStyleCnt="0"/>
      <dgm:spPr/>
    </dgm:pt>
    <dgm:pt modelId="{975374F8-8054-4984-9054-09FD752F52BE}" type="pres">
      <dgm:prSet presAssocID="{7CEC85A9-BFE1-4A7C-84E2-D7D9C8D17630}" presName="rect1" presStyleLbl="trAlignAcc1" presStyleIdx="0" presStyleCnt="4">
        <dgm:presLayoutVars>
          <dgm:bulletEnabled val="1"/>
        </dgm:presLayoutVars>
      </dgm:prSet>
      <dgm:spPr/>
    </dgm:pt>
    <dgm:pt modelId="{FA9DB6C2-BAC6-47D0-8C3B-2D268A436529}" type="pres">
      <dgm:prSet presAssocID="{7CEC85A9-BFE1-4A7C-84E2-D7D9C8D17630}" presName="rect2" presStyleLbl="fgImgPlace1" presStyleIdx="0" presStyleCnt="4"/>
      <dgm:spPr>
        <a:solidFill>
          <a:schemeClr val="accent2">
            <a:lumMod val="75000"/>
          </a:schemeClr>
        </a:solidFill>
      </dgm:spPr>
    </dgm:pt>
    <dgm:pt modelId="{0FAD5FC5-4CFF-4B5B-8BAA-FFB01DCDDC72}" type="pres">
      <dgm:prSet presAssocID="{2CD852A8-F212-4479-B982-5CC0AD889499}" presName="sibTrans" presStyleCnt="0"/>
      <dgm:spPr/>
    </dgm:pt>
    <dgm:pt modelId="{726759B9-7F1A-4BE7-91CD-34994C466C59}" type="pres">
      <dgm:prSet presAssocID="{FCA8B84C-0871-44D0-90A0-7A9AC9E59E31}" presName="composite" presStyleCnt="0"/>
      <dgm:spPr/>
    </dgm:pt>
    <dgm:pt modelId="{FC0EF3FE-1F71-4151-B8C4-997057BEDAB5}" type="pres">
      <dgm:prSet presAssocID="{FCA8B84C-0871-44D0-90A0-7A9AC9E59E31}" presName="rect1" presStyleLbl="trAlignAcc1" presStyleIdx="1" presStyleCnt="4">
        <dgm:presLayoutVars>
          <dgm:bulletEnabled val="1"/>
        </dgm:presLayoutVars>
      </dgm:prSet>
      <dgm:spPr/>
    </dgm:pt>
    <dgm:pt modelId="{A7A4196F-D4B8-4C03-B3BC-09F8EF93D621}" type="pres">
      <dgm:prSet presAssocID="{FCA8B84C-0871-44D0-90A0-7A9AC9E59E31}" presName="rect2" presStyleLbl="fgImgPlace1" presStyleIdx="1" presStyleCnt="4"/>
      <dgm:spPr>
        <a:solidFill>
          <a:schemeClr val="accent2">
            <a:lumMod val="75000"/>
          </a:schemeClr>
        </a:solidFill>
      </dgm:spPr>
    </dgm:pt>
    <dgm:pt modelId="{634FCDEB-93BE-4AB3-AC19-F5F61B4F7014}" type="pres">
      <dgm:prSet presAssocID="{C1B7110B-878B-45CB-AA20-CD7A385D4F6C}" presName="sibTrans" presStyleCnt="0"/>
      <dgm:spPr/>
    </dgm:pt>
    <dgm:pt modelId="{9F0B6B5B-1CCD-4CB7-9370-915BD138D84B}" type="pres">
      <dgm:prSet presAssocID="{8F34B41A-E298-4D43-A47A-9E4256DFAABA}" presName="composite" presStyleCnt="0"/>
      <dgm:spPr/>
    </dgm:pt>
    <dgm:pt modelId="{6F2A3FF2-2EC1-4FDE-AB9A-1F86EE7D7259}" type="pres">
      <dgm:prSet presAssocID="{8F34B41A-E298-4D43-A47A-9E4256DFAABA}" presName="rect1" presStyleLbl="trAlignAcc1" presStyleIdx="2" presStyleCnt="4">
        <dgm:presLayoutVars>
          <dgm:bulletEnabled val="1"/>
        </dgm:presLayoutVars>
      </dgm:prSet>
      <dgm:spPr/>
    </dgm:pt>
    <dgm:pt modelId="{5791955B-4F67-4E30-84DD-B1212C0C1BE9}" type="pres">
      <dgm:prSet presAssocID="{8F34B41A-E298-4D43-A47A-9E4256DFAABA}" presName="rect2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D2B7AA30-0784-4A03-B1FE-4374B2B8AF22}" type="pres">
      <dgm:prSet presAssocID="{DD9DC98B-EDFA-4A67-87E5-D28529708D0B}" presName="sibTrans" presStyleCnt="0"/>
      <dgm:spPr/>
    </dgm:pt>
    <dgm:pt modelId="{C87E761C-BE0D-4E19-AD24-F07EDA1704BD}" type="pres">
      <dgm:prSet presAssocID="{5B00E7CD-279D-4CA7-9FD8-AC4E76204B8E}" presName="composite" presStyleCnt="0"/>
      <dgm:spPr/>
    </dgm:pt>
    <dgm:pt modelId="{C6834B8D-8F7B-4273-AE43-864D008B798A}" type="pres">
      <dgm:prSet presAssocID="{5B00E7CD-279D-4CA7-9FD8-AC4E76204B8E}" presName="rect1" presStyleLbl="trAlignAcc1" presStyleIdx="3" presStyleCnt="4">
        <dgm:presLayoutVars>
          <dgm:bulletEnabled val="1"/>
        </dgm:presLayoutVars>
      </dgm:prSet>
      <dgm:spPr/>
    </dgm:pt>
    <dgm:pt modelId="{F7FECC40-223A-4E81-91A7-0C5060D937DA}" type="pres">
      <dgm:prSet presAssocID="{5B00E7CD-279D-4CA7-9FD8-AC4E76204B8E}" presName="rect2" presStyleLbl="fgImgPlace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F834E033-5821-4CF0-BA4C-091EE02E1CDC}" srcId="{7AB43F2A-EF74-41C6-92FF-6DFBAB2DD383}" destId="{FCA8B84C-0871-44D0-90A0-7A9AC9E59E31}" srcOrd="1" destOrd="0" parTransId="{151FFF04-775E-4DB1-B773-5F36668050F2}" sibTransId="{C1B7110B-878B-45CB-AA20-CD7A385D4F6C}"/>
    <dgm:cxn modelId="{60C0EB39-69BA-4B8B-91DC-4ADC11C328CC}" srcId="{7AB43F2A-EF74-41C6-92FF-6DFBAB2DD383}" destId="{7CEC85A9-BFE1-4A7C-84E2-D7D9C8D17630}" srcOrd="0" destOrd="0" parTransId="{04A414B9-F8FB-4D97-958D-55542FBDB2E4}" sibTransId="{2CD852A8-F212-4479-B982-5CC0AD889499}"/>
    <dgm:cxn modelId="{F3E95882-48AB-4DD1-892B-42F79E155C4A}" srcId="{7AB43F2A-EF74-41C6-92FF-6DFBAB2DD383}" destId="{5B00E7CD-279D-4CA7-9FD8-AC4E76204B8E}" srcOrd="3" destOrd="0" parTransId="{0FB72B35-1297-44A7-9759-941619FE1402}" sibTransId="{F4009B8C-59E0-440F-8667-D858AC93D8DB}"/>
    <dgm:cxn modelId="{2DE7B1A8-12D4-4C9A-B971-63DCDD4E482B}" type="presOf" srcId="{7CEC85A9-BFE1-4A7C-84E2-D7D9C8D17630}" destId="{975374F8-8054-4984-9054-09FD752F52BE}" srcOrd="0" destOrd="0" presId="urn:microsoft.com/office/officeart/2008/layout/PictureStrips"/>
    <dgm:cxn modelId="{2C0ED9AE-B67C-4971-ABD5-ED353B845F6E}" type="presOf" srcId="{5B00E7CD-279D-4CA7-9FD8-AC4E76204B8E}" destId="{C6834B8D-8F7B-4273-AE43-864D008B798A}" srcOrd="0" destOrd="0" presId="urn:microsoft.com/office/officeart/2008/layout/PictureStrips"/>
    <dgm:cxn modelId="{AFA4E3B4-B068-4CC4-9110-5F5055210C2D}" type="presOf" srcId="{8F34B41A-E298-4D43-A47A-9E4256DFAABA}" destId="{6F2A3FF2-2EC1-4FDE-AB9A-1F86EE7D7259}" srcOrd="0" destOrd="0" presId="urn:microsoft.com/office/officeart/2008/layout/PictureStrips"/>
    <dgm:cxn modelId="{DFD2FAC0-DDB8-4581-92C8-B3BCB530E104}" srcId="{7AB43F2A-EF74-41C6-92FF-6DFBAB2DD383}" destId="{8F34B41A-E298-4D43-A47A-9E4256DFAABA}" srcOrd="2" destOrd="0" parTransId="{AF293CC7-0D8D-4BF6-936C-AC6F44D1D0C1}" sibTransId="{DD9DC98B-EDFA-4A67-87E5-D28529708D0B}"/>
    <dgm:cxn modelId="{664E98D0-1EC6-48FF-8D2A-1586CB5D2943}" type="presOf" srcId="{7AB43F2A-EF74-41C6-92FF-6DFBAB2DD383}" destId="{BD0BAE52-3F84-4F52-9CDD-02D56038ADA3}" srcOrd="0" destOrd="0" presId="urn:microsoft.com/office/officeart/2008/layout/PictureStrips"/>
    <dgm:cxn modelId="{A54385D4-67B6-4EDE-9FC2-B19BFAAD80F5}" type="presOf" srcId="{FCA8B84C-0871-44D0-90A0-7A9AC9E59E31}" destId="{FC0EF3FE-1F71-4151-B8C4-997057BEDAB5}" srcOrd="0" destOrd="0" presId="urn:microsoft.com/office/officeart/2008/layout/PictureStrips"/>
    <dgm:cxn modelId="{EE13A2C6-D619-43F8-973E-55D32A839640}" type="presParOf" srcId="{BD0BAE52-3F84-4F52-9CDD-02D56038ADA3}" destId="{2ECE68FD-189A-4692-80AE-FEC129BD82E4}" srcOrd="0" destOrd="0" presId="urn:microsoft.com/office/officeart/2008/layout/PictureStrips"/>
    <dgm:cxn modelId="{68B0A3B9-E698-49D4-842A-DDD09727C750}" type="presParOf" srcId="{2ECE68FD-189A-4692-80AE-FEC129BD82E4}" destId="{975374F8-8054-4984-9054-09FD752F52BE}" srcOrd="0" destOrd="0" presId="urn:microsoft.com/office/officeart/2008/layout/PictureStrips"/>
    <dgm:cxn modelId="{6870B3EB-E257-4C0F-BED9-0F7B5D271A3C}" type="presParOf" srcId="{2ECE68FD-189A-4692-80AE-FEC129BD82E4}" destId="{FA9DB6C2-BAC6-47D0-8C3B-2D268A436529}" srcOrd="1" destOrd="0" presId="urn:microsoft.com/office/officeart/2008/layout/PictureStrips"/>
    <dgm:cxn modelId="{462197FF-6048-40F9-9B0D-60DC6DA201AC}" type="presParOf" srcId="{BD0BAE52-3F84-4F52-9CDD-02D56038ADA3}" destId="{0FAD5FC5-4CFF-4B5B-8BAA-FFB01DCDDC72}" srcOrd="1" destOrd="0" presId="urn:microsoft.com/office/officeart/2008/layout/PictureStrips"/>
    <dgm:cxn modelId="{B8C15CE9-370A-422E-B5EE-E16C7A6E67EA}" type="presParOf" srcId="{BD0BAE52-3F84-4F52-9CDD-02D56038ADA3}" destId="{726759B9-7F1A-4BE7-91CD-34994C466C59}" srcOrd="2" destOrd="0" presId="urn:microsoft.com/office/officeart/2008/layout/PictureStrips"/>
    <dgm:cxn modelId="{70CB8114-9A46-4685-8558-0E68C7FEBD71}" type="presParOf" srcId="{726759B9-7F1A-4BE7-91CD-34994C466C59}" destId="{FC0EF3FE-1F71-4151-B8C4-997057BEDAB5}" srcOrd="0" destOrd="0" presId="urn:microsoft.com/office/officeart/2008/layout/PictureStrips"/>
    <dgm:cxn modelId="{8C964129-1CC0-4769-8130-CE48F8F6EF20}" type="presParOf" srcId="{726759B9-7F1A-4BE7-91CD-34994C466C59}" destId="{A7A4196F-D4B8-4C03-B3BC-09F8EF93D621}" srcOrd="1" destOrd="0" presId="urn:microsoft.com/office/officeart/2008/layout/PictureStrips"/>
    <dgm:cxn modelId="{5020A08F-7EB3-4EE8-858B-2496454AC546}" type="presParOf" srcId="{BD0BAE52-3F84-4F52-9CDD-02D56038ADA3}" destId="{634FCDEB-93BE-4AB3-AC19-F5F61B4F7014}" srcOrd="3" destOrd="0" presId="urn:microsoft.com/office/officeart/2008/layout/PictureStrips"/>
    <dgm:cxn modelId="{27F4C064-682B-41A4-9F7E-18C24C0ACEA1}" type="presParOf" srcId="{BD0BAE52-3F84-4F52-9CDD-02D56038ADA3}" destId="{9F0B6B5B-1CCD-4CB7-9370-915BD138D84B}" srcOrd="4" destOrd="0" presId="urn:microsoft.com/office/officeart/2008/layout/PictureStrips"/>
    <dgm:cxn modelId="{125B562E-AAB2-40D5-83F9-9A1C0D8DB080}" type="presParOf" srcId="{9F0B6B5B-1CCD-4CB7-9370-915BD138D84B}" destId="{6F2A3FF2-2EC1-4FDE-AB9A-1F86EE7D7259}" srcOrd="0" destOrd="0" presId="urn:microsoft.com/office/officeart/2008/layout/PictureStrips"/>
    <dgm:cxn modelId="{5BFD1FCA-0223-422A-8961-B29FC149FEC0}" type="presParOf" srcId="{9F0B6B5B-1CCD-4CB7-9370-915BD138D84B}" destId="{5791955B-4F67-4E30-84DD-B1212C0C1BE9}" srcOrd="1" destOrd="0" presId="urn:microsoft.com/office/officeart/2008/layout/PictureStrips"/>
    <dgm:cxn modelId="{6AB7E796-1F7F-406A-94A4-FD004D1EBBD1}" type="presParOf" srcId="{BD0BAE52-3F84-4F52-9CDD-02D56038ADA3}" destId="{D2B7AA30-0784-4A03-B1FE-4374B2B8AF22}" srcOrd="5" destOrd="0" presId="urn:microsoft.com/office/officeart/2008/layout/PictureStrips"/>
    <dgm:cxn modelId="{C5732E5A-06B4-4EA9-8D0F-7A9A404336AE}" type="presParOf" srcId="{BD0BAE52-3F84-4F52-9CDD-02D56038ADA3}" destId="{C87E761C-BE0D-4E19-AD24-F07EDA1704BD}" srcOrd="6" destOrd="0" presId="urn:microsoft.com/office/officeart/2008/layout/PictureStrips"/>
    <dgm:cxn modelId="{2470F7DD-3B72-46AB-AAA9-183349198E29}" type="presParOf" srcId="{C87E761C-BE0D-4E19-AD24-F07EDA1704BD}" destId="{C6834B8D-8F7B-4273-AE43-864D008B798A}" srcOrd="0" destOrd="0" presId="urn:microsoft.com/office/officeart/2008/layout/PictureStrips"/>
    <dgm:cxn modelId="{D92E198E-5746-4FE6-8498-6F8E4C747C4C}" type="presParOf" srcId="{C87E761C-BE0D-4E19-AD24-F07EDA1704BD}" destId="{F7FECC40-223A-4E81-91A7-0C5060D937D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ACF06-08D6-4D0A-BAEE-749B93A363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B41B0-755C-4AAB-AD85-48AF9A79765B}">
      <dgm:prSet phldrT="[Text]"/>
      <dgm:spPr/>
      <dgm:t>
        <a:bodyPr/>
        <a:lstStyle/>
        <a:p>
          <a:r>
            <a:rPr lang="ka-GE" dirty="0"/>
            <a:t>შემწეობის დარიცხვა</a:t>
          </a:r>
          <a:endParaRPr lang="en-US" dirty="0"/>
        </a:p>
      </dgm:t>
    </dgm:pt>
    <dgm:pt modelId="{04EFFB0F-ACDF-43CD-867B-52FDC8D62E3D}" type="parTrans" cxnId="{7166B1BC-E029-4DA0-8BA1-3D79EFDDE7D3}">
      <dgm:prSet/>
      <dgm:spPr/>
      <dgm:t>
        <a:bodyPr/>
        <a:lstStyle/>
        <a:p>
          <a:endParaRPr lang="en-US"/>
        </a:p>
      </dgm:t>
    </dgm:pt>
    <dgm:pt modelId="{F3A8563B-9070-4CA2-BFFF-1787DCD7354F}" type="sibTrans" cxnId="{7166B1BC-E029-4DA0-8BA1-3D79EFDDE7D3}">
      <dgm:prSet/>
      <dgm:spPr/>
      <dgm:t>
        <a:bodyPr/>
        <a:lstStyle/>
        <a:p>
          <a:endParaRPr lang="en-US"/>
        </a:p>
      </dgm:t>
    </dgm:pt>
    <dgm:pt modelId="{9F03A0A0-0807-4F6A-9584-AEFF82CCC1D7}">
      <dgm:prSet phldrT="[Text]"/>
      <dgm:spPr/>
      <dgm:t>
        <a:bodyPr/>
        <a:lstStyle/>
        <a:p>
          <a:r>
            <a:rPr lang="ka-GE" dirty="0"/>
            <a:t>შემწეობის შეჩერება</a:t>
          </a:r>
          <a:endParaRPr lang="en-US" dirty="0"/>
        </a:p>
      </dgm:t>
    </dgm:pt>
    <dgm:pt modelId="{A3589B5D-6444-46F5-85AB-DAA28D38D2EC}" type="parTrans" cxnId="{D87A2F0B-EAAE-4216-BF33-074AD3BE637A}">
      <dgm:prSet/>
      <dgm:spPr/>
      <dgm:t>
        <a:bodyPr/>
        <a:lstStyle/>
        <a:p>
          <a:endParaRPr lang="en-US"/>
        </a:p>
      </dgm:t>
    </dgm:pt>
    <dgm:pt modelId="{FA8751F6-93DB-4B5C-8C01-D0F05EC0163F}" type="sibTrans" cxnId="{D87A2F0B-EAAE-4216-BF33-074AD3BE637A}">
      <dgm:prSet/>
      <dgm:spPr/>
      <dgm:t>
        <a:bodyPr/>
        <a:lstStyle/>
        <a:p>
          <a:endParaRPr lang="en-US"/>
        </a:p>
      </dgm:t>
    </dgm:pt>
    <dgm:pt modelId="{93090AD9-0068-4259-8B56-3D2D8225F3DF}">
      <dgm:prSet phldrT="[Text]"/>
      <dgm:spPr/>
      <dgm:t>
        <a:bodyPr/>
        <a:lstStyle/>
        <a:p>
          <a:r>
            <a:rPr lang="ka-GE" dirty="0"/>
            <a:t>შემწეობის აღდგენა</a:t>
          </a:r>
          <a:endParaRPr lang="en-US" dirty="0"/>
        </a:p>
      </dgm:t>
    </dgm:pt>
    <dgm:pt modelId="{37CF592A-D2A5-47FB-9074-951C6679ADD0}" type="parTrans" cxnId="{D7359650-9684-4918-9D3E-6BDE1F3F92AC}">
      <dgm:prSet/>
      <dgm:spPr/>
      <dgm:t>
        <a:bodyPr/>
        <a:lstStyle/>
        <a:p>
          <a:endParaRPr lang="en-US"/>
        </a:p>
      </dgm:t>
    </dgm:pt>
    <dgm:pt modelId="{F3670957-CA42-426F-B665-41B3DFBCE442}" type="sibTrans" cxnId="{D7359650-9684-4918-9D3E-6BDE1F3F92AC}">
      <dgm:prSet/>
      <dgm:spPr/>
      <dgm:t>
        <a:bodyPr/>
        <a:lstStyle/>
        <a:p>
          <a:endParaRPr lang="en-US"/>
        </a:p>
      </dgm:t>
    </dgm:pt>
    <dgm:pt modelId="{C77C6476-D4FF-4AAE-A96B-B17651EAE296}">
      <dgm:prSet/>
      <dgm:spPr/>
      <dgm:t>
        <a:bodyPr/>
        <a:lstStyle/>
        <a:p>
          <a:r>
            <a:rPr lang="ka-GE" dirty="0"/>
            <a:t>შემწეობის შეწყვეტა</a:t>
          </a:r>
          <a:endParaRPr lang="en-US" dirty="0"/>
        </a:p>
      </dgm:t>
    </dgm:pt>
    <dgm:pt modelId="{300A966A-7BD2-4E5D-8C67-60F4B855B417}" type="parTrans" cxnId="{F1EE6BC5-0EDD-43C0-9783-5EAF3CED385A}">
      <dgm:prSet/>
      <dgm:spPr/>
      <dgm:t>
        <a:bodyPr/>
        <a:lstStyle/>
        <a:p>
          <a:endParaRPr lang="en-US"/>
        </a:p>
      </dgm:t>
    </dgm:pt>
    <dgm:pt modelId="{A4D74899-A0D9-4FFF-BF39-F519EB507BD3}" type="sibTrans" cxnId="{F1EE6BC5-0EDD-43C0-9783-5EAF3CED385A}">
      <dgm:prSet/>
      <dgm:spPr/>
      <dgm:t>
        <a:bodyPr/>
        <a:lstStyle/>
        <a:p>
          <a:endParaRPr lang="en-US"/>
        </a:p>
      </dgm:t>
    </dgm:pt>
    <dgm:pt modelId="{F12548E4-ADC0-440E-A4BE-67790D4E91B2}" type="pres">
      <dgm:prSet presAssocID="{BE0ACF06-08D6-4D0A-BAEE-749B93A3634D}" presName="linear" presStyleCnt="0">
        <dgm:presLayoutVars>
          <dgm:dir/>
          <dgm:animLvl val="lvl"/>
          <dgm:resizeHandles val="exact"/>
        </dgm:presLayoutVars>
      </dgm:prSet>
      <dgm:spPr/>
    </dgm:pt>
    <dgm:pt modelId="{3726B71A-8B44-4E5E-B85E-A6E5AAA8A2F5}" type="pres">
      <dgm:prSet presAssocID="{A0CB41B0-755C-4AAB-AD85-48AF9A79765B}" presName="parentLin" presStyleCnt="0"/>
      <dgm:spPr/>
    </dgm:pt>
    <dgm:pt modelId="{756F74F1-D4EB-4B81-9EE0-0AFE97A4A675}" type="pres">
      <dgm:prSet presAssocID="{A0CB41B0-755C-4AAB-AD85-48AF9A79765B}" presName="parentLeftMargin" presStyleLbl="node1" presStyleIdx="0" presStyleCnt="4"/>
      <dgm:spPr/>
    </dgm:pt>
    <dgm:pt modelId="{394C748C-37E2-45E4-8D3E-3BBB2B0BB2B9}" type="pres">
      <dgm:prSet presAssocID="{A0CB41B0-755C-4AAB-AD85-48AF9A7976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E41992-0B5D-4F38-BE91-75EED1FFE47B}" type="pres">
      <dgm:prSet presAssocID="{A0CB41B0-755C-4AAB-AD85-48AF9A79765B}" presName="negativeSpace" presStyleCnt="0"/>
      <dgm:spPr/>
    </dgm:pt>
    <dgm:pt modelId="{718FC37E-C428-4340-8CE9-0D7B22813BA1}" type="pres">
      <dgm:prSet presAssocID="{A0CB41B0-755C-4AAB-AD85-48AF9A79765B}" presName="childText" presStyleLbl="conFgAcc1" presStyleIdx="0" presStyleCnt="4">
        <dgm:presLayoutVars>
          <dgm:bulletEnabled val="1"/>
        </dgm:presLayoutVars>
      </dgm:prSet>
      <dgm:spPr/>
    </dgm:pt>
    <dgm:pt modelId="{0CA0C7D8-8446-4C65-A486-B2F2A3F575CC}" type="pres">
      <dgm:prSet presAssocID="{F3A8563B-9070-4CA2-BFFF-1787DCD7354F}" presName="spaceBetweenRectangles" presStyleCnt="0"/>
      <dgm:spPr/>
    </dgm:pt>
    <dgm:pt modelId="{A43E72F5-5407-48DB-A046-2843D725FAEE}" type="pres">
      <dgm:prSet presAssocID="{9F03A0A0-0807-4F6A-9584-AEFF82CCC1D7}" presName="parentLin" presStyleCnt="0"/>
      <dgm:spPr/>
    </dgm:pt>
    <dgm:pt modelId="{5E5D81F7-124C-47E2-9DF9-C2B1C95A1279}" type="pres">
      <dgm:prSet presAssocID="{9F03A0A0-0807-4F6A-9584-AEFF82CCC1D7}" presName="parentLeftMargin" presStyleLbl="node1" presStyleIdx="0" presStyleCnt="4"/>
      <dgm:spPr/>
    </dgm:pt>
    <dgm:pt modelId="{D5EE2F0F-FF02-4A9E-B2B1-D762CC423228}" type="pres">
      <dgm:prSet presAssocID="{9F03A0A0-0807-4F6A-9584-AEFF82CCC1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E8B33D-66C7-45DB-85D4-B20DFEE7222D}" type="pres">
      <dgm:prSet presAssocID="{9F03A0A0-0807-4F6A-9584-AEFF82CCC1D7}" presName="negativeSpace" presStyleCnt="0"/>
      <dgm:spPr/>
    </dgm:pt>
    <dgm:pt modelId="{90B7FD73-851A-4FEA-B50E-03B0F3AFF585}" type="pres">
      <dgm:prSet presAssocID="{9F03A0A0-0807-4F6A-9584-AEFF82CCC1D7}" presName="childText" presStyleLbl="conFgAcc1" presStyleIdx="1" presStyleCnt="4">
        <dgm:presLayoutVars>
          <dgm:bulletEnabled val="1"/>
        </dgm:presLayoutVars>
      </dgm:prSet>
      <dgm:spPr/>
    </dgm:pt>
    <dgm:pt modelId="{E562A3F9-8E68-46D6-8F05-C5E8878AF685}" type="pres">
      <dgm:prSet presAssocID="{FA8751F6-93DB-4B5C-8C01-D0F05EC0163F}" presName="spaceBetweenRectangles" presStyleCnt="0"/>
      <dgm:spPr/>
    </dgm:pt>
    <dgm:pt modelId="{99DD6E16-EC5D-4F01-AA5D-F221DA33416B}" type="pres">
      <dgm:prSet presAssocID="{C77C6476-D4FF-4AAE-A96B-B17651EAE296}" presName="parentLin" presStyleCnt="0"/>
      <dgm:spPr/>
    </dgm:pt>
    <dgm:pt modelId="{7619E0B5-9881-4D3F-ABB6-501121895166}" type="pres">
      <dgm:prSet presAssocID="{C77C6476-D4FF-4AAE-A96B-B17651EAE296}" presName="parentLeftMargin" presStyleLbl="node1" presStyleIdx="1" presStyleCnt="4"/>
      <dgm:spPr/>
    </dgm:pt>
    <dgm:pt modelId="{921D8CD7-E9F8-489A-804F-4E1C268C1D86}" type="pres">
      <dgm:prSet presAssocID="{C77C6476-D4FF-4AAE-A96B-B17651EAE2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97A165-D663-449D-B0B4-F686DB7E971E}" type="pres">
      <dgm:prSet presAssocID="{C77C6476-D4FF-4AAE-A96B-B17651EAE296}" presName="negativeSpace" presStyleCnt="0"/>
      <dgm:spPr/>
    </dgm:pt>
    <dgm:pt modelId="{18DF907D-DE0D-4F86-8AA7-187C69522B9D}" type="pres">
      <dgm:prSet presAssocID="{C77C6476-D4FF-4AAE-A96B-B17651EAE296}" presName="childText" presStyleLbl="conFgAcc1" presStyleIdx="2" presStyleCnt="4">
        <dgm:presLayoutVars>
          <dgm:bulletEnabled val="1"/>
        </dgm:presLayoutVars>
      </dgm:prSet>
      <dgm:spPr/>
    </dgm:pt>
    <dgm:pt modelId="{0C2AE1F3-7EAC-4D06-A23C-0363CCB8E317}" type="pres">
      <dgm:prSet presAssocID="{A4D74899-A0D9-4FFF-BF39-F519EB507BD3}" presName="spaceBetweenRectangles" presStyleCnt="0"/>
      <dgm:spPr/>
    </dgm:pt>
    <dgm:pt modelId="{46135CB4-BF18-4EF8-9091-25A6CA105A60}" type="pres">
      <dgm:prSet presAssocID="{93090AD9-0068-4259-8B56-3D2D8225F3DF}" presName="parentLin" presStyleCnt="0"/>
      <dgm:spPr/>
    </dgm:pt>
    <dgm:pt modelId="{566DCE5C-EF8A-46AF-B022-56244805D1EA}" type="pres">
      <dgm:prSet presAssocID="{93090AD9-0068-4259-8B56-3D2D8225F3DF}" presName="parentLeftMargin" presStyleLbl="node1" presStyleIdx="2" presStyleCnt="4"/>
      <dgm:spPr/>
    </dgm:pt>
    <dgm:pt modelId="{08302A5A-D049-4C2D-B5EF-8A2246A1B22B}" type="pres">
      <dgm:prSet presAssocID="{93090AD9-0068-4259-8B56-3D2D8225F3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7848C67-FFF5-477E-AD5E-DEACFC0DD819}" type="pres">
      <dgm:prSet presAssocID="{93090AD9-0068-4259-8B56-3D2D8225F3DF}" presName="negativeSpace" presStyleCnt="0"/>
      <dgm:spPr/>
    </dgm:pt>
    <dgm:pt modelId="{7482A283-DA3C-4A49-AE34-65F4D07F1812}" type="pres">
      <dgm:prSet presAssocID="{93090AD9-0068-4259-8B56-3D2D8225F3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F0F2A07-9D72-4789-ACBC-664EB775E9AB}" type="presOf" srcId="{9F03A0A0-0807-4F6A-9584-AEFF82CCC1D7}" destId="{D5EE2F0F-FF02-4A9E-B2B1-D762CC423228}" srcOrd="1" destOrd="0" presId="urn:microsoft.com/office/officeart/2005/8/layout/list1"/>
    <dgm:cxn modelId="{D87A2F0B-EAAE-4216-BF33-074AD3BE637A}" srcId="{BE0ACF06-08D6-4D0A-BAEE-749B93A3634D}" destId="{9F03A0A0-0807-4F6A-9584-AEFF82CCC1D7}" srcOrd="1" destOrd="0" parTransId="{A3589B5D-6444-46F5-85AB-DAA28D38D2EC}" sibTransId="{FA8751F6-93DB-4B5C-8C01-D0F05EC0163F}"/>
    <dgm:cxn modelId="{B1440213-E72B-4C0F-949D-63DDE02338D1}" type="presOf" srcId="{93090AD9-0068-4259-8B56-3D2D8225F3DF}" destId="{566DCE5C-EF8A-46AF-B022-56244805D1EA}" srcOrd="0" destOrd="0" presId="urn:microsoft.com/office/officeart/2005/8/layout/list1"/>
    <dgm:cxn modelId="{AC5C5D5D-A63D-432D-A863-1ED8C81CC955}" type="presOf" srcId="{A0CB41B0-755C-4AAB-AD85-48AF9A79765B}" destId="{756F74F1-D4EB-4B81-9EE0-0AFE97A4A675}" srcOrd="0" destOrd="0" presId="urn:microsoft.com/office/officeart/2005/8/layout/list1"/>
    <dgm:cxn modelId="{337C1B60-5A1F-4B61-A561-830EACBFFED2}" type="presOf" srcId="{BE0ACF06-08D6-4D0A-BAEE-749B93A3634D}" destId="{F12548E4-ADC0-440E-A4BE-67790D4E91B2}" srcOrd="0" destOrd="0" presId="urn:microsoft.com/office/officeart/2005/8/layout/list1"/>
    <dgm:cxn modelId="{2227D541-34C2-4919-90D4-F329099B7B6F}" type="presOf" srcId="{C77C6476-D4FF-4AAE-A96B-B17651EAE296}" destId="{7619E0B5-9881-4D3F-ABB6-501121895166}" srcOrd="0" destOrd="0" presId="urn:microsoft.com/office/officeart/2005/8/layout/list1"/>
    <dgm:cxn modelId="{D7359650-9684-4918-9D3E-6BDE1F3F92AC}" srcId="{BE0ACF06-08D6-4D0A-BAEE-749B93A3634D}" destId="{93090AD9-0068-4259-8B56-3D2D8225F3DF}" srcOrd="3" destOrd="0" parTransId="{37CF592A-D2A5-47FB-9074-951C6679ADD0}" sibTransId="{F3670957-CA42-426F-B665-41B3DFBCE442}"/>
    <dgm:cxn modelId="{69D3A686-63F7-4A18-8000-A0EAB3A896C8}" type="presOf" srcId="{93090AD9-0068-4259-8B56-3D2D8225F3DF}" destId="{08302A5A-D049-4C2D-B5EF-8A2246A1B22B}" srcOrd="1" destOrd="0" presId="urn:microsoft.com/office/officeart/2005/8/layout/list1"/>
    <dgm:cxn modelId="{E1E74AB5-2B94-42D2-9B50-B99E824359A2}" type="presOf" srcId="{C77C6476-D4FF-4AAE-A96B-B17651EAE296}" destId="{921D8CD7-E9F8-489A-804F-4E1C268C1D86}" srcOrd="1" destOrd="0" presId="urn:microsoft.com/office/officeart/2005/8/layout/list1"/>
    <dgm:cxn modelId="{7166B1BC-E029-4DA0-8BA1-3D79EFDDE7D3}" srcId="{BE0ACF06-08D6-4D0A-BAEE-749B93A3634D}" destId="{A0CB41B0-755C-4AAB-AD85-48AF9A79765B}" srcOrd="0" destOrd="0" parTransId="{04EFFB0F-ACDF-43CD-867B-52FDC8D62E3D}" sibTransId="{F3A8563B-9070-4CA2-BFFF-1787DCD7354F}"/>
    <dgm:cxn modelId="{244523C2-D8C7-4484-B13C-08EA31A69D93}" type="presOf" srcId="{9F03A0A0-0807-4F6A-9584-AEFF82CCC1D7}" destId="{5E5D81F7-124C-47E2-9DF9-C2B1C95A1279}" srcOrd="0" destOrd="0" presId="urn:microsoft.com/office/officeart/2005/8/layout/list1"/>
    <dgm:cxn modelId="{F1EE6BC5-0EDD-43C0-9783-5EAF3CED385A}" srcId="{BE0ACF06-08D6-4D0A-BAEE-749B93A3634D}" destId="{C77C6476-D4FF-4AAE-A96B-B17651EAE296}" srcOrd="2" destOrd="0" parTransId="{300A966A-7BD2-4E5D-8C67-60F4B855B417}" sibTransId="{A4D74899-A0D9-4FFF-BF39-F519EB507BD3}"/>
    <dgm:cxn modelId="{DACA07F3-4CF6-4884-B48E-3EB669588C78}" type="presOf" srcId="{A0CB41B0-755C-4AAB-AD85-48AF9A79765B}" destId="{394C748C-37E2-45E4-8D3E-3BBB2B0BB2B9}" srcOrd="1" destOrd="0" presId="urn:microsoft.com/office/officeart/2005/8/layout/list1"/>
    <dgm:cxn modelId="{9A2B3E40-9C60-48DF-BBB0-72F9DA282327}" type="presParOf" srcId="{F12548E4-ADC0-440E-A4BE-67790D4E91B2}" destId="{3726B71A-8B44-4E5E-B85E-A6E5AAA8A2F5}" srcOrd="0" destOrd="0" presId="urn:microsoft.com/office/officeart/2005/8/layout/list1"/>
    <dgm:cxn modelId="{A769E02E-87D4-4DA5-A88A-863D81AA3B21}" type="presParOf" srcId="{3726B71A-8B44-4E5E-B85E-A6E5AAA8A2F5}" destId="{756F74F1-D4EB-4B81-9EE0-0AFE97A4A675}" srcOrd="0" destOrd="0" presId="urn:microsoft.com/office/officeart/2005/8/layout/list1"/>
    <dgm:cxn modelId="{68BB5DC7-04E9-49AE-B576-87B6FF4B3D30}" type="presParOf" srcId="{3726B71A-8B44-4E5E-B85E-A6E5AAA8A2F5}" destId="{394C748C-37E2-45E4-8D3E-3BBB2B0BB2B9}" srcOrd="1" destOrd="0" presId="urn:microsoft.com/office/officeart/2005/8/layout/list1"/>
    <dgm:cxn modelId="{14BB4350-858D-43CD-8B84-673F1446696D}" type="presParOf" srcId="{F12548E4-ADC0-440E-A4BE-67790D4E91B2}" destId="{C6E41992-0B5D-4F38-BE91-75EED1FFE47B}" srcOrd="1" destOrd="0" presId="urn:microsoft.com/office/officeart/2005/8/layout/list1"/>
    <dgm:cxn modelId="{69E450CF-9670-4747-8968-B270661F833F}" type="presParOf" srcId="{F12548E4-ADC0-440E-A4BE-67790D4E91B2}" destId="{718FC37E-C428-4340-8CE9-0D7B22813BA1}" srcOrd="2" destOrd="0" presId="urn:microsoft.com/office/officeart/2005/8/layout/list1"/>
    <dgm:cxn modelId="{A79D90BA-5744-43CC-8270-FF3C5BE922C8}" type="presParOf" srcId="{F12548E4-ADC0-440E-A4BE-67790D4E91B2}" destId="{0CA0C7D8-8446-4C65-A486-B2F2A3F575CC}" srcOrd="3" destOrd="0" presId="urn:microsoft.com/office/officeart/2005/8/layout/list1"/>
    <dgm:cxn modelId="{95F78B3D-F328-4AB5-B72A-CB0DC62209BC}" type="presParOf" srcId="{F12548E4-ADC0-440E-A4BE-67790D4E91B2}" destId="{A43E72F5-5407-48DB-A046-2843D725FAEE}" srcOrd="4" destOrd="0" presId="urn:microsoft.com/office/officeart/2005/8/layout/list1"/>
    <dgm:cxn modelId="{7ABB5BF1-E8B1-48E6-869C-AE93A2BF944C}" type="presParOf" srcId="{A43E72F5-5407-48DB-A046-2843D725FAEE}" destId="{5E5D81F7-124C-47E2-9DF9-C2B1C95A1279}" srcOrd="0" destOrd="0" presId="urn:microsoft.com/office/officeart/2005/8/layout/list1"/>
    <dgm:cxn modelId="{291AC7DE-2E53-414B-986A-01110584D74B}" type="presParOf" srcId="{A43E72F5-5407-48DB-A046-2843D725FAEE}" destId="{D5EE2F0F-FF02-4A9E-B2B1-D762CC423228}" srcOrd="1" destOrd="0" presId="urn:microsoft.com/office/officeart/2005/8/layout/list1"/>
    <dgm:cxn modelId="{CE280E3C-DE64-429A-81A0-3CFAF62793E2}" type="presParOf" srcId="{F12548E4-ADC0-440E-A4BE-67790D4E91B2}" destId="{E1E8B33D-66C7-45DB-85D4-B20DFEE7222D}" srcOrd="5" destOrd="0" presId="urn:microsoft.com/office/officeart/2005/8/layout/list1"/>
    <dgm:cxn modelId="{87BE2D08-C396-4042-87FB-439B75949F1C}" type="presParOf" srcId="{F12548E4-ADC0-440E-A4BE-67790D4E91B2}" destId="{90B7FD73-851A-4FEA-B50E-03B0F3AFF585}" srcOrd="6" destOrd="0" presId="urn:microsoft.com/office/officeart/2005/8/layout/list1"/>
    <dgm:cxn modelId="{0CC3FDA3-028A-4BF0-A010-D8E04D45BDA2}" type="presParOf" srcId="{F12548E4-ADC0-440E-A4BE-67790D4E91B2}" destId="{E562A3F9-8E68-46D6-8F05-C5E8878AF685}" srcOrd="7" destOrd="0" presId="urn:microsoft.com/office/officeart/2005/8/layout/list1"/>
    <dgm:cxn modelId="{61FF0792-18E2-4E6B-A990-31AC478A2699}" type="presParOf" srcId="{F12548E4-ADC0-440E-A4BE-67790D4E91B2}" destId="{99DD6E16-EC5D-4F01-AA5D-F221DA33416B}" srcOrd="8" destOrd="0" presId="urn:microsoft.com/office/officeart/2005/8/layout/list1"/>
    <dgm:cxn modelId="{9CE6A522-B33F-4A9F-990B-2F3EE7384059}" type="presParOf" srcId="{99DD6E16-EC5D-4F01-AA5D-F221DA33416B}" destId="{7619E0B5-9881-4D3F-ABB6-501121895166}" srcOrd="0" destOrd="0" presId="urn:microsoft.com/office/officeart/2005/8/layout/list1"/>
    <dgm:cxn modelId="{5486AB3B-AA78-46CF-9D25-1171D5EEF518}" type="presParOf" srcId="{99DD6E16-EC5D-4F01-AA5D-F221DA33416B}" destId="{921D8CD7-E9F8-489A-804F-4E1C268C1D86}" srcOrd="1" destOrd="0" presId="urn:microsoft.com/office/officeart/2005/8/layout/list1"/>
    <dgm:cxn modelId="{0DE1CFAC-0519-40F7-AFDB-860DC7A1CF83}" type="presParOf" srcId="{F12548E4-ADC0-440E-A4BE-67790D4E91B2}" destId="{AC97A165-D663-449D-B0B4-F686DB7E971E}" srcOrd="9" destOrd="0" presId="urn:microsoft.com/office/officeart/2005/8/layout/list1"/>
    <dgm:cxn modelId="{14C0595F-7D17-48FC-B955-01A453A8F7C5}" type="presParOf" srcId="{F12548E4-ADC0-440E-A4BE-67790D4E91B2}" destId="{18DF907D-DE0D-4F86-8AA7-187C69522B9D}" srcOrd="10" destOrd="0" presId="urn:microsoft.com/office/officeart/2005/8/layout/list1"/>
    <dgm:cxn modelId="{09F1C28C-DAE2-4C2E-B619-4CBD1D3CFE8F}" type="presParOf" srcId="{F12548E4-ADC0-440E-A4BE-67790D4E91B2}" destId="{0C2AE1F3-7EAC-4D06-A23C-0363CCB8E317}" srcOrd="11" destOrd="0" presId="urn:microsoft.com/office/officeart/2005/8/layout/list1"/>
    <dgm:cxn modelId="{1ACC64BC-2335-48FD-8084-EF0C3BA8D95F}" type="presParOf" srcId="{F12548E4-ADC0-440E-A4BE-67790D4E91B2}" destId="{46135CB4-BF18-4EF8-9091-25A6CA105A60}" srcOrd="12" destOrd="0" presId="urn:microsoft.com/office/officeart/2005/8/layout/list1"/>
    <dgm:cxn modelId="{2C30AB36-AD81-49BE-8A5F-9DB19670CA06}" type="presParOf" srcId="{46135CB4-BF18-4EF8-9091-25A6CA105A60}" destId="{566DCE5C-EF8A-46AF-B022-56244805D1EA}" srcOrd="0" destOrd="0" presId="urn:microsoft.com/office/officeart/2005/8/layout/list1"/>
    <dgm:cxn modelId="{E493F4D2-D676-4746-88A1-E70A401A6AEC}" type="presParOf" srcId="{46135CB4-BF18-4EF8-9091-25A6CA105A60}" destId="{08302A5A-D049-4C2D-B5EF-8A2246A1B22B}" srcOrd="1" destOrd="0" presId="urn:microsoft.com/office/officeart/2005/8/layout/list1"/>
    <dgm:cxn modelId="{2B3441F1-9AE4-42CF-B429-932AF3F2C04B}" type="presParOf" srcId="{F12548E4-ADC0-440E-A4BE-67790D4E91B2}" destId="{D7848C67-FFF5-477E-AD5E-DEACFC0DD819}" srcOrd="13" destOrd="0" presId="urn:microsoft.com/office/officeart/2005/8/layout/list1"/>
    <dgm:cxn modelId="{1BF86B4D-A6CE-40B8-B0F1-1B9DF880FFA9}" type="presParOf" srcId="{F12548E4-ADC0-440E-A4BE-67790D4E91B2}" destId="{7482A283-DA3C-4A49-AE34-65F4D07F18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7DB3AB-5A01-40A9-A361-AE962902BF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EB525A-77AC-4D13-89F6-F208B083E853}">
      <dgm:prSet phldrT="[Text]" custT="1"/>
      <dgm:spPr/>
      <dgm:t>
        <a:bodyPr/>
        <a:lstStyle/>
        <a:p>
          <a:r>
            <a:rPr lang="ka-GE" sz="1200" dirty="0">
              <a:latin typeface="+mj-lt"/>
            </a:rPr>
            <a:t>განაცხადის შევსება</a:t>
          </a:r>
          <a:endParaRPr lang="en-US" sz="1200" dirty="0">
            <a:latin typeface="+mj-lt"/>
          </a:endParaRPr>
        </a:p>
      </dgm:t>
    </dgm:pt>
    <dgm:pt modelId="{6036AC3E-69E8-45B2-BD66-795C7153886E}" type="parTrans" cxnId="{ABB1EAEB-ED4D-4860-8E4D-B13B88E42BEE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9771D63F-0AED-4F13-B7BE-F8F7A1EFA107}" type="sibTrans" cxnId="{ABB1EAEB-ED4D-4860-8E4D-B13B88E42BEE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DAA31F7E-7B92-45D9-9410-E6FF63464FF8}">
      <dgm:prSet phldrT="[Text]" custT="1"/>
      <dgm:spPr/>
      <dgm:t>
        <a:bodyPr/>
        <a:lstStyle/>
        <a:p>
          <a:r>
            <a:rPr lang="ka-GE" sz="1200" dirty="0">
              <a:latin typeface="+mj-lt"/>
            </a:rPr>
            <a:t>მერიებიდან დაზარალების შესახებ ინფორმაციის მიღება</a:t>
          </a:r>
          <a:endParaRPr lang="en-US" sz="1200" dirty="0">
            <a:latin typeface="+mj-lt"/>
          </a:endParaRPr>
        </a:p>
      </dgm:t>
    </dgm:pt>
    <dgm:pt modelId="{ACDF2E4D-85C7-4548-AAB8-2FB84FCA2BC4}" type="parTrans" cxnId="{EDB68877-2D77-47EE-B299-755B0B58641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6DC2FA3F-4E91-4F7E-B890-4E2407EEBA5E}" type="sibTrans" cxnId="{EDB68877-2D77-47EE-B299-755B0B58641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39BE5A6A-1264-407B-8B25-2D37286565E4}">
      <dgm:prSet phldrT="[Text]" custT="1"/>
      <dgm:spPr/>
      <dgm:t>
        <a:bodyPr/>
        <a:lstStyle/>
        <a:p>
          <a:r>
            <a:rPr lang="ka-GE" sz="1200" dirty="0">
              <a:latin typeface="+mj-lt"/>
            </a:rPr>
            <a:t>განაცხადის შეფასება</a:t>
          </a:r>
          <a:endParaRPr lang="en-US" sz="1200" dirty="0">
            <a:latin typeface="+mj-lt"/>
          </a:endParaRPr>
        </a:p>
      </dgm:t>
    </dgm:pt>
    <dgm:pt modelId="{B63BF522-EE3C-4A3A-88B5-7A7929351487}" type="parTrans" cxnId="{1B80CE35-2756-41C2-898D-7E839DF7BE75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0176B361-1A62-4E81-9690-F614140DAAB6}" type="sibTrans" cxnId="{1B80CE35-2756-41C2-898D-7E839DF7BE75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011AFDE9-F4CE-43C1-8174-FEE846C67F01}">
      <dgm:prSet phldrT="[Text]" custT="1"/>
      <dgm:spPr/>
      <dgm:t>
        <a:bodyPr/>
        <a:lstStyle/>
        <a:p>
          <a:r>
            <a:rPr lang="ka-GE" sz="1200" dirty="0">
              <a:latin typeface="+mj-lt"/>
            </a:rPr>
            <a:t>მაღალქულიანი ოჯახების მონიტორინგი</a:t>
          </a:r>
          <a:endParaRPr lang="en-US" sz="1200" dirty="0">
            <a:latin typeface="+mj-lt"/>
          </a:endParaRPr>
        </a:p>
      </dgm:t>
    </dgm:pt>
    <dgm:pt modelId="{B9A7FDB4-E5C1-4BF2-AB78-E61D93D3A16C}" type="parTrans" cxnId="{4C325059-5AC4-4BBA-BC51-1C0E39FC465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0031BCE-BA7A-4145-A2A2-902A5DE7050D}" type="sibTrans" cxnId="{4C325059-5AC4-4BBA-BC51-1C0E39FC465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15E3B98A-36EF-4751-8F31-56D9D7AD4DB9}">
      <dgm:prSet phldrT="[Text]" custT="1"/>
      <dgm:spPr/>
      <dgm:t>
        <a:bodyPr/>
        <a:lstStyle/>
        <a:p>
          <a:r>
            <a:rPr lang="ka-GE" sz="1200" dirty="0">
              <a:latin typeface="+mj-lt"/>
            </a:rPr>
            <a:t>კომისიური წესით გადაწყვეტილების მიღება</a:t>
          </a:r>
          <a:endParaRPr lang="en-US" sz="1200" dirty="0">
            <a:latin typeface="+mj-lt"/>
          </a:endParaRPr>
        </a:p>
      </dgm:t>
    </dgm:pt>
    <dgm:pt modelId="{28FC069C-91ED-4835-AC98-7F54F7D03968}" type="parTrans" cxnId="{E08448C9-CD68-410B-88CA-973A6CF55FF9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B33C7406-46A2-41E7-A37A-A9F7BF9DCC2C}" type="sibTrans" cxnId="{E08448C9-CD68-410B-88CA-973A6CF55FF9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2671B7D-4B58-483C-8DA5-5DEFF61D511F}" type="pres">
      <dgm:prSet presAssocID="{117DB3AB-5A01-40A9-A361-AE962902BF83}" presName="Name0" presStyleCnt="0">
        <dgm:presLayoutVars>
          <dgm:dir/>
          <dgm:resizeHandles val="exact"/>
        </dgm:presLayoutVars>
      </dgm:prSet>
      <dgm:spPr/>
    </dgm:pt>
    <dgm:pt modelId="{70C59E6A-FB9F-427E-A3FC-D8DBFD0E44D7}" type="pres">
      <dgm:prSet presAssocID="{117DB3AB-5A01-40A9-A361-AE962902BF83}" presName="arrow" presStyleLbl="bgShp" presStyleIdx="0" presStyleCnt="1"/>
      <dgm:spPr/>
    </dgm:pt>
    <dgm:pt modelId="{6A84579D-D70F-4DA1-9817-0B18B8AD7C5B}" type="pres">
      <dgm:prSet presAssocID="{117DB3AB-5A01-40A9-A361-AE962902BF83}" presName="points" presStyleCnt="0"/>
      <dgm:spPr/>
    </dgm:pt>
    <dgm:pt modelId="{C5582EE2-7EAD-4701-941F-E8F6436D7A44}" type="pres">
      <dgm:prSet presAssocID="{2DEB525A-77AC-4D13-89F6-F208B083E853}" presName="compositeA" presStyleCnt="0"/>
      <dgm:spPr/>
    </dgm:pt>
    <dgm:pt modelId="{47CABA9E-0A05-41B3-AB6D-23A415BA1E02}" type="pres">
      <dgm:prSet presAssocID="{2DEB525A-77AC-4D13-89F6-F208B083E853}" presName="textA" presStyleLbl="revTx" presStyleIdx="0" presStyleCnt="5" custScaleX="150197">
        <dgm:presLayoutVars>
          <dgm:bulletEnabled val="1"/>
        </dgm:presLayoutVars>
      </dgm:prSet>
      <dgm:spPr/>
    </dgm:pt>
    <dgm:pt modelId="{17114221-2F9A-4392-96D3-2ABE407E6E23}" type="pres">
      <dgm:prSet presAssocID="{2DEB525A-77AC-4D13-89F6-F208B083E853}" presName="circleA" presStyleLbl="node1" presStyleIdx="0" presStyleCnt="5"/>
      <dgm:spPr/>
    </dgm:pt>
    <dgm:pt modelId="{6B13BE67-F532-41CA-8A1C-127C6777DD58}" type="pres">
      <dgm:prSet presAssocID="{2DEB525A-77AC-4D13-89F6-F208B083E853}" presName="spaceA" presStyleCnt="0"/>
      <dgm:spPr/>
    </dgm:pt>
    <dgm:pt modelId="{CA4F9249-57CC-4269-8693-EA12C243DB9A}" type="pres">
      <dgm:prSet presAssocID="{9771D63F-0AED-4F13-B7BE-F8F7A1EFA107}" presName="space" presStyleCnt="0"/>
      <dgm:spPr/>
    </dgm:pt>
    <dgm:pt modelId="{C973F033-4BDC-4AA5-8128-374E4D8442DC}" type="pres">
      <dgm:prSet presAssocID="{DAA31F7E-7B92-45D9-9410-E6FF63464FF8}" presName="compositeB" presStyleCnt="0"/>
      <dgm:spPr/>
    </dgm:pt>
    <dgm:pt modelId="{B761D192-FEB9-49AA-877D-F83264C64BE9}" type="pres">
      <dgm:prSet presAssocID="{DAA31F7E-7B92-45D9-9410-E6FF63464FF8}" presName="textB" presStyleLbl="revTx" presStyleIdx="1" presStyleCnt="5" custScaleX="191360">
        <dgm:presLayoutVars>
          <dgm:bulletEnabled val="1"/>
        </dgm:presLayoutVars>
      </dgm:prSet>
      <dgm:spPr/>
    </dgm:pt>
    <dgm:pt modelId="{EAA34641-627F-4E95-A7C2-C0B311BA53D8}" type="pres">
      <dgm:prSet presAssocID="{DAA31F7E-7B92-45D9-9410-E6FF63464FF8}" presName="circleB" presStyleLbl="node1" presStyleIdx="1" presStyleCnt="5"/>
      <dgm:spPr/>
    </dgm:pt>
    <dgm:pt modelId="{6CB8F162-630F-471B-957D-37046038E320}" type="pres">
      <dgm:prSet presAssocID="{DAA31F7E-7B92-45D9-9410-E6FF63464FF8}" presName="spaceB" presStyleCnt="0"/>
      <dgm:spPr/>
    </dgm:pt>
    <dgm:pt modelId="{83690192-5C8A-472C-B37B-A89EFE8D9150}" type="pres">
      <dgm:prSet presAssocID="{6DC2FA3F-4E91-4F7E-B890-4E2407EEBA5E}" presName="space" presStyleCnt="0"/>
      <dgm:spPr/>
    </dgm:pt>
    <dgm:pt modelId="{34F6FCF5-341A-4EDE-A955-D49E8597C1F4}" type="pres">
      <dgm:prSet presAssocID="{39BE5A6A-1264-407B-8B25-2D37286565E4}" presName="compositeA" presStyleCnt="0"/>
      <dgm:spPr/>
    </dgm:pt>
    <dgm:pt modelId="{A5EB5293-8A44-41C9-BE1E-A071F3DC3658}" type="pres">
      <dgm:prSet presAssocID="{39BE5A6A-1264-407B-8B25-2D37286565E4}" presName="textA" presStyleLbl="revTx" presStyleIdx="2" presStyleCnt="5" custScaleX="131936">
        <dgm:presLayoutVars>
          <dgm:bulletEnabled val="1"/>
        </dgm:presLayoutVars>
      </dgm:prSet>
      <dgm:spPr/>
    </dgm:pt>
    <dgm:pt modelId="{1768B85E-0D6F-46CC-9330-4AA94C2A05F7}" type="pres">
      <dgm:prSet presAssocID="{39BE5A6A-1264-407B-8B25-2D37286565E4}" presName="circleA" presStyleLbl="node1" presStyleIdx="2" presStyleCnt="5"/>
      <dgm:spPr/>
    </dgm:pt>
    <dgm:pt modelId="{7FC29890-88D5-436E-AFF3-870104D2EFCE}" type="pres">
      <dgm:prSet presAssocID="{39BE5A6A-1264-407B-8B25-2D37286565E4}" presName="spaceA" presStyleCnt="0"/>
      <dgm:spPr/>
    </dgm:pt>
    <dgm:pt modelId="{024DE43A-D109-43E7-BF97-14396FC88EFE}" type="pres">
      <dgm:prSet presAssocID="{0176B361-1A62-4E81-9690-F614140DAAB6}" presName="space" presStyleCnt="0"/>
      <dgm:spPr/>
    </dgm:pt>
    <dgm:pt modelId="{93E3DCD6-55B4-4580-810B-5C3CF405FDF0}" type="pres">
      <dgm:prSet presAssocID="{011AFDE9-F4CE-43C1-8174-FEE846C67F01}" presName="compositeB" presStyleCnt="0"/>
      <dgm:spPr/>
    </dgm:pt>
    <dgm:pt modelId="{879B4FA4-5C83-4236-9DA8-83A7E8095CF8}" type="pres">
      <dgm:prSet presAssocID="{011AFDE9-F4CE-43C1-8174-FEE846C67F01}" presName="textB" presStyleLbl="revTx" presStyleIdx="3" presStyleCnt="5" custScaleX="164877">
        <dgm:presLayoutVars>
          <dgm:bulletEnabled val="1"/>
        </dgm:presLayoutVars>
      </dgm:prSet>
      <dgm:spPr/>
    </dgm:pt>
    <dgm:pt modelId="{A5984690-06B7-41CC-9433-AABC300624B7}" type="pres">
      <dgm:prSet presAssocID="{011AFDE9-F4CE-43C1-8174-FEE846C67F01}" presName="circleB" presStyleLbl="node1" presStyleIdx="3" presStyleCnt="5"/>
      <dgm:spPr/>
    </dgm:pt>
    <dgm:pt modelId="{F9F2882B-490D-4E23-87CF-8FC1BD6A509D}" type="pres">
      <dgm:prSet presAssocID="{011AFDE9-F4CE-43C1-8174-FEE846C67F01}" presName="spaceB" presStyleCnt="0"/>
      <dgm:spPr/>
    </dgm:pt>
    <dgm:pt modelId="{66DD5CCA-9B97-4BA9-9D42-7A9C816F72E9}" type="pres">
      <dgm:prSet presAssocID="{C0031BCE-BA7A-4145-A2A2-902A5DE7050D}" presName="space" presStyleCnt="0"/>
      <dgm:spPr/>
    </dgm:pt>
    <dgm:pt modelId="{3FB18A00-323D-4735-9A50-286362C13595}" type="pres">
      <dgm:prSet presAssocID="{15E3B98A-36EF-4751-8F31-56D9D7AD4DB9}" presName="compositeA" presStyleCnt="0"/>
      <dgm:spPr/>
    </dgm:pt>
    <dgm:pt modelId="{5614E3D0-B62E-40BA-91E7-EA2731921964}" type="pres">
      <dgm:prSet presAssocID="{15E3B98A-36EF-4751-8F31-56D9D7AD4DB9}" presName="textA" presStyleLbl="revTx" presStyleIdx="4" presStyleCnt="5" custScaleX="197876">
        <dgm:presLayoutVars>
          <dgm:bulletEnabled val="1"/>
        </dgm:presLayoutVars>
      </dgm:prSet>
      <dgm:spPr/>
    </dgm:pt>
    <dgm:pt modelId="{F80E54EE-7ED6-4D1E-A0D6-D3899E56EB6E}" type="pres">
      <dgm:prSet presAssocID="{15E3B98A-36EF-4751-8F31-56D9D7AD4DB9}" presName="circleA" presStyleLbl="node1" presStyleIdx="4" presStyleCnt="5"/>
      <dgm:spPr/>
    </dgm:pt>
    <dgm:pt modelId="{27B5267E-FA35-46D3-BEE9-22C24F268596}" type="pres">
      <dgm:prSet presAssocID="{15E3B98A-36EF-4751-8F31-56D9D7AD4DB9}" presName="spaceA" presStyleCnt="0"/>
      <dgm:spPr/>
    </dgm:pt>
  </dgm:ptLst>
  <dgm:cxnLst>
    <dgm:cxn modelId="{C5AA392E-C922-489D-859E-7481EE000DA0}" type="presOf" srcId="{15E3B98A-36EF-4751-8F31-56D9D7AD4DB9}" destId="{5614E3D0-B62E-40BA-91E7-EA2731921964}" srcOrd="0" destOrd="0" presId="urn:microsoft.com/office/officeart/2005/8/layout/hProcess11"/>
    <dgm:cxn modelId="{1B80CE35-2756-41C2-898D-7E839DF7BE75}" srcId="{117DB3AB-5A01-40A9-A361-AE962902BF83}" destId="{39BE5A6A-1264-407B-8B25-2D37286565E4}" srcOrd="2" destOrd="0" parTransId="{B63BF522-EE3C-4A3A-88B5-7A7929351487}" sibTransId="{0176B361-1A62-4E81-9690-F614140DAAB6}"/>
    <dgm:cxn modelId="{91FC353F-DD66-4F88-8041-743D8249E944}" type="presOf" srcId="{DAA31F7E-7B92-45D9-9410-E6FF63464FF8}" destId="{B761D192-FEB9-49AA-877D-F83264C64BE9}" srcOrd="0" destOrd="0" presId="urn:microsoft.com/office/officeart/2005/8/layout/hProcess11"/>
    <dgm:cxn modelId="{EDB68877-2D77-47EE-B299-755B0B586413}" srcId="{117DB3AB-5A01-40A9-A361-AE962902BF83}" destId="{DAA31F7E-7B92-45D9-9410-E6FF63464FF8}" srcOrd="1" destOrd="0" parTransId="{ACDF2E4D-85C7-4548-AAB8-2FB84FCA2BC4}" sibTransId="{6DC2FA3F-4E91-4F7E-B890-4E2407EEBA5E}"/>
    <dgm:cxn modelId="{4C325059-5AC4-4BBA-BC51-1C0E39FC465A}" srcId="{117DB3AB-5A01-40A9-A361-AE962902BF83}" destId="{011AFDE9-F4CE-43C1-8174-FEE846C67F01}" srcOrd="3" destOrd="0" parTransId="{B9A7FDB4-E5C1-4BF2-AB78-E61D93D3A16C}" sibTransId="{C0031BCE-BA7A-4145-A2A2-902A5DE7050D}"/>
    <dgm:cxn modelId="{9228FD7F-BEAA-452F-82A8-ED06901D4F57}" type="presOf" srcId="{39BE5A6A-1264-407B-8B25-2D37286565E4}" destId="{A5EB5293-8A44-41C9-BE1E-A071F3DC3658}" srcOrd="0" destOrd="0" presId="urn:microsoft.com/office/officeart/2005/8/layout/hProcess11"/>
    <dgm:cxn modelId="{9C28C0A0-EFC5-4149-BE65-A555D394E58B}" type="presOf" srcId="{011AFDE9-F4CE-43C1-8174-FEE846C67F01}" destId="{879B4FA4-5C83-4236-9DA8-83A7E8095CF8}" srcOrd="0" destOrd="0" presId="urn:microsoft.com/office/officeart/2005/8/layout/hProcess11"/>
    <dgm:cxn modelId="{7214E2C5-C4A5-4BBD-9324-628FC92E02DF}" type="presOf" srcId="{117DB3AB-5A01-40A9-A361-AE962902BF83}" destId="{C2671B7D-4B58-483C-8DA5-5DEFF61D511F}" srcOrd="0" destOrd="0" presId="urn:microsoft.com/office/officeart/2005/8/layout/hProcess11"/>
    <dgm:cxn modelId="{E08448C9-CD68-410B-88CA-973A6CF55FF9}" srcId="{117DB3AB-5A01-40A9-A361-AE962902BF83}" destId="{15E3B98A-36EF-4751-8F31-56D9D7AD4DB9}" srcOrd="4" destOrd="0" parTransId="{28FC069C-91ED-4835-AC98-7F54F7D03968}" sibTransId="{B33C7406-46A2-41E7-A37A-A9F7BF9DCC2C}"/>
    <dgm:cxn modelId="{009952E0-B489-498D-9E21-8CB0F2BDC13D}" type="presOf" srcId="{2DEB525A-77AC-4D13-89F6-F208B083E853}" destId="{47CABA9E-0A05-41B3-AB6D-23A415BA1E02}" srcOrd="0" destOrd="0" presId="urn:microsoft.com/office/officeart/2005/8/layout/hProcess11"/>
    <dgm:cxn modelId="{ABB1EAEB-ED4D-4860-8E4D-B13B88E42BEE}" srcId="{117DB3AB-5A01-40A9-A361-AE962902BF83}" destId="{2DEB525A-77AC-4D13-89F6-F208B083E853}" srcOrd="0" destOrd="0" parTransId="{6036AC3E-69E8-45B2-BD66-795C7153886E}" sibTransId="{9771D63F-0AED-4F13-B7BE-F8F7A1EFA107}"/>
    <dgm:cxn modelId="{0F092BEE-E518-432F-95D4-65F15EB35FA0}" type="presParOf" srcId="{C2671B7D-4B58-483C-8DA5-5DEFF61D511F}" destId="{70C59E6A-FB9F-427E-A3FC-D8DBFD0E44D7}" srcOrd="0" destOrd="0" presId="urn:microsoft.com/office/officeart/2005/8/layout/hProcess11"/>
    <dgm:cxn modelId="{48AC71E9-B12D-437D-890E-8C5E670B508A}" type="presParOf" srcId="{C2671B7D-4B58-483C-8DA5-5DEFF61D511F}" destId="{6A84579D-D70F-4DA1-9817-0B18B8AD7C5B}" srcOrd="1" destOrd="0" presId="urn:microsoft.com/office/officeart/2005/8/layout/hProcess11"/>
    <dgm:cxn modelId="{5368BD0D-92BC-42B9-924C-6758CC49341B}" type="presParOf" srcId="{6A84579D-D70F-4DA1-9817-0B18B8AD7C5B}" destId="{C5582EE2-7EAD-4701-941F-E8F6436D7A44}" srcOrd="0" destOrd="0" presId="urn:microsoft.com/office/officeart/2005/8/layout/hProcess11"/>
    <dgm:cxn modelId="{F570DED1-B1FD-4FEC-9A72-F94FE201CBB6}" type="presParOf" srcId="{C5582EE2-7EAD-4701-941F-E8F6436D7A44}" destId="{47CABA9E-0A05-41B3-AB6D-23A415BA1E02}" srcOrd="0" destOrd="0" presId="urn:microsoft.com/office/officeart/2005/8/layout/hProcess11"/>
    <dgm:cxn modelId="{B36B8B89-42D0-41F9-A9B0-50F853EECD55}" type="presParOf" srcId="{C5582EE2-7EAD-4701-941F-E8F6436D7A44}" destId="{17114221-2F9A-4392-96D3-2ABE407E6E23}" srcOrd="1" destOrd="0" presId="urn:microsoft.com/office/officeart/2005/8/layout/hProcess11"/>
    <dgm:cxn modelId="{DB449995-0604-4B4F-A592-9AB60BD14301}" type="presParOf" srcId="{C5582EE2-7EAD-4701-941F-E8F6436D7A44}" destId="{6B13BE67-F532-41CA-8A1C-127C6777DD58}" srcOrd="2" destOrd="0" presId="urn:microsoft.com/office/officeart/2005/8/layout/hProcess11"/>
    <dgm:cxn modelId="{6760546B-225E-456A-BE44-7A1B82BFD6C7}" type="presParOf" srcId="{6A84579D-D70F-4DA1-9817-0B18B8AD7C5B}" destId="{CA4F9249-57CC-4269-8693-EA12C243DB9A}" srcOrd="1" destOrd="0" presId="urn:microsoft.com/office/officeart/2005/8/layout/hProcess11"/>
    <dgm:cxn modelId="{A042A821-B847-44A1-87DC-0C36146284BB}" type="presParOf" srcId="{6A84579D-D70F-4DA1-9817-0B18B8AD7C5B}" destId="{C973F033-4BDC-4AA5-8128-374E4D8442DC}" srcOrd="2" destOrd="0" presId="urn:microsoft.com/office/officeart/2005/8/layout/hProcess11"/>
    <dgm:cxn modelId="{CF5F6E70-B6EC-4656-8397-F16E358AC189}" type="presParOf" srcId="{C973F033-4BDC-4AA5-8128-374E4D8442DC}" destId="{B761D192-FEB9-49AA-877D-F83264C64BE9}" srcOrd="0" destOrd="0" presId="urn:microsoft.com/office/officeart/2005/8/layout/hProcess11"/>
    <dgm:cxn modelId="{3031F3C8-4D86-4F91-8694-F208ED23CA2F}" type="presParOf" srcId="{C973F033-4BDC-4AA5-8128-374E4D8442DC}" destId="{EAA34641-627F-4E95-A7C2-C0B311BA53D8}" srcOrd="1" destOrd="0" presId="urn:microsoft.com/office/officeart/2005/8/layout/hProcess11"/>
    <dgm:cxn modelId="{9EDFBA15-C5E1-4CFD-91A7-305F9F6835C8}" type="presParOf" srcId="{C973F033-4BDC-4AA5-8128-374E4D8442DC}" destId="{6CB8F162-630F-471B-957D-37046038E320}" srcOrd="2" destOrd="0" presId="urn:microsoft.com/office/officeart/2005/8/layout/hProcess11"/>
    <dgm:cxn modelId="{49257E66-2970-4B15-845D-387E2CA70B20}" type="presParOf" srcId="{6A84579D-D70F-4DA1-9817-0B18B8AD7C5B}" destId="{83690192-5C8A-472C-B37B-A89EFE8D9150}" srcOrd="3" destOrd="0" presId="urn:microsoft.com/office/officeart/2005/8/layout/hProcess11"/>
    <dgm:cxn modelId="{F2923740-98DE-48EF-B900-ABAD07F3F002}" type="presParOf" srcId="{6A84579D-D70F-4DA1-9817-0B18B8AD7C5B}" destId="{34F6FCF5-341A-4EDE-A955-D49E8597C1F4}" srcOrd="4" destOrd="0" presId="urn:microsoft.com/office/officeart/2005/8/layout/hProcess11"/>
    <dgm:cxn modelId="{24EE89F1-2FE5-424F-980A-288D72BF4E38}" type="presParOf" srcId="{34F6FCF5-341A-4EDE-A955-D49E8597C1F4}" destId="{A5EB5293-8A44-41C9-BE1E-A071F3DC3658}" srcOrd="0" destOrd="0" presId="urn:microsoft.com/office/officeart/2005/8/layout/hProcess11"/>
    <dgm:cxn modelId="{BAA26617-3BEC-4D24-B48C-E066F1D5F6F7}" type="presParOf" srcId="{34F6FCF5-341A-4EDE-A955-D49E8597C1F4}" destId="{1768B85E-0D6F-46CC-9330-4AA94C2A05F7}" srcOrd="1" destOrd="0" presId="urn:microsoft.com/office/officeart/2005/8/layout/hProcess11"/>
    <dgm:cxn modelId="{60FB8989-6D03-440F-80B9-DEB3C09385F9}" type="presParOf" srcId="{34F6FCF5-341A-4EDE-A955-D49E8597C1F4}" destId="{7FC29890-88D5-436E-AFF3-870104D2EFCE}" srcOrd="2" destOrd="0" presId="urn:microsoft.com/office/officeart/2005/8/layout/hProcess11"/>
    <dgm:cxn modelId="{656AB034-BE8A-4785-8B95-38FEE1B36773}" type="presParOf" srcId="{6A84579D-D70F-4DA1-9817-0B18B8AD7C5B}" destId="{024DE43A-D109-43E7-BF97-14396FC88EFE}" srcOrd="5" destOrd="0" presId="urn:microsoft.com/office/officeart/2005/8/layout/hProcess11"/>
    <dgm:cxn modelId="{0AC98C6A-469B-4474-9B06-8DAA46602D5C}" type="presParOf" srcId="{6A84579D-D70F-4DA1-9817-0B18B8AD7C5B}" destId="{93E3DCD6-55B4-4580-810B-5C3CF405FDF0}" srcOrd="6" destOrd="0" presId="urn:microsoft.com/office/officeart/2005/8/layout/hProcess11"/>
    <dgm:cxn modelId="{06B695DE-94CE-4767-91BE-321B826C86EB}" type="presParOf" srcId="{93E3DCD6-55B4-4580-810B-5C3CF405FDF0}" destId="{879B4FA4-5C83-4236-9DA8-83A7E8095CF8}" srcOrd="0" destOrd="0" presId="urn:microsoft.com/office/officeart/2005/8/layout/hProcess11"/>
    <dgm:cxn modelId="{2D63E46A-A58D-4895-A3BF-E3A8F5C068FC}" type="presParOf" srcId="{93E3DCD6-55B4-4580-810B-5C3CF405FDF0}" destId="{A5984690-06B7-41CC-9433-AABC300624B7}" srcOrd="1" destOrd="0" presId="urn:microsoft.com/office/officeart/2005/8/layout/hProcess11"/>
    <dgm:cxn modelId="{D04E6230-9DD5-484D-BB7F-E4054B0315A9}" type="presParOf" srcId="{93E3DCD6-55B4-4580-810B-5C3CF405FDF0}" destId="{F9F2882B-490D-4E23-87CF-8FC1BD6A509D}" srcOrd="2" destOrd="0" presId="urn:microsoft.com/office/officeart/2005/8/layout/hProcess11"/>
    <dgm:cxn modelId="{3C19C98B-7DF6-49A7-829F-4E2C25DD986D}" type="presParOf" srcId="{6A84579D-D70F-4DA1-9817-0B18B8AD7C5B}" destId="{66DD5CCA-9B97-4BA9-9D42-7A9C816F72E9}" srcOrd="7" destOrd="0" presId="urn:microsoft.com/office/officeart/2005/8/layout/hProcess11"/>
    <dgm:cxn modelId="{EA137E9A-E34D-4BAE-A217-3B072CCC7469}" type="presParOf" srcId="{6A84579D-D70F-4DA1-9817-0B18B8AD7C5B}" destId="{3FB18A00-323D-4735-9A50-286362C13595}" srcOrd="8" destOrd="0" presId="urn:microsoft.com/office/officeart/2005/8/layout/hProcess11"/>
    <dgm:cxn modelId="{F3C00EC0-3FEA-42EE-939A-876A98C62275}" type="presParOf" srcId="{3FB18A00-323D-4735-9A50-286362C13595}" destId="{5614E3D0-B62E-40BA-91E7-EA2731921964}" srcOrd="0" destOrd="0" presId="urn:microsoft.com/office/officeart/2005/8/layout/hProcess11"/>
    <dgm:cxn modelId="{3F1DDA3F-F01C-4CBF-833F-D1B34AFBFCA8}" type="presParOf" srcId="{3FB18A00-323D-4735-9A50-286362C13595}" destId="{F80E54EE-7ED6-4D1E-A0D6-D3899E56EB6E}" srcOrd="1" destOrd="0" presId="urn:microsoft.com/office/officeart/2005/8/layout/hProcess11"/>
    <dgm:cxn modelId="{61E2C820-C99F-4802-92A2-A37E7A2C7A76}" type="presParOf" srcId="{3FB18A00-323D-4735-9A50-286362C13595}" destId="{27B5267E-FA35-46D3-BEE9-22C24F2685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7BA7E-E885-4E4A-97E0-D1F22DC054A3}">
      <dsp:nvSpPr>
        <dsp:cNvPr id="0" name=""/>
        <dsp:cNvSpPr/>
      </dsp:nvSpPr>
      <dsp:spPr>
        <a:xfrm>
          <a:off x="0" y="8114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B1801-BFFE-4EBD-A71D-99042CF79024}">
      <dsp:nvSpPr>
        <dsp:cNvPr id="0" name=""/>
        <dsp:cNvSpPr/>
      </dsp:nvSpPr>
      <dsp:spPr>
        <a:xfrm>
          <a:off x="411480" y="97667"/>
          <a:ext cx="5760720" cy="935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b="1" kern="1200" dirty="0">
              <a:solidFill>
                <a:schemeClr val="bg1"/>
              </a:solidFill>
              <a:latin typeface="Sylfaen" panose="010A0502050306030303" pitchFamily="18" charset="0"/>
            </a:rPr>
            <a:t>რეგისტრირებულია 284,001 დევნილი - 90,240 ოჯახი</a:t>
          </a:r>
          <a:endParaRPr lang="en-US" sz="1400" b="1" kern="1200" dirty="0">
            <a:solidFill>
              <a:schemeClr val="bg1"/>
            </a:solidFill>
            <a:latin typeface="Sylfaen" panose="010A0502050306030303" pitchFamily="18" charset="0"/>
          </a:endParaRPr>
        </a:p>
      </dsp:txBody>
      <dsp:txXfrm>
        <a:off x="457133" y="143320"/>
        <a:ext cx="5669414" cy="843896"/>
      </dsp:txXfrm>
    </dsp:sp>
    <dsp:sp modelId="{8674CA96-A99F-4AD5-8328-155E6BCDBF55}">
      <dsp:nvSpPr>
        <dsp:cNvPr id="0" name=""/>
        <dsp:cNvSpPr/>
      </dsp:nvSpPr>
      <dsp:spPr>
        <a:xfrm>
          <a:off x="0" y="1845569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C57FCA-56FC-4EC3-9D0F-2C9B095CE821}">
      <dsp:nvSpPr>
        <dsp:cNvPr id="0" name=""/>
        <dsp:cNvSpPr/>
      </dsp:nvSpPr>
      <dsp:spPr>
        <a:xfrm>
          <a:off x="411480" y="1270470"/>
          <a:ext cx="5760777" cy="796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b="1" kern="1200" dirty="0">
              <a:solidFill>
                <a:schemeClr val="bg1"/>
              </a:solidFill>
              <a:latin typeface="Sylfaen" panose="010A0502050306030303" pitchFamily="18" charset="0"/>
            </a:rPr>
            <a:t>სულ დაკმაყოფილებულია 117,292 დევნილი - 40,852 ოჯახი</a:t>
          </a:r>
          <a:endParaRPr lang="en-US" sz="1400" b="1" kern="1200" dirty="0">
            <a:solidFill>
              <a:schemeClr val="bg1"/>
            </a:solidFill>
            <a:latin typeface="Sylfaen" panose="010A0502050306030303" pitchFamily="18" charset="0"/>
          </a:endParaRPr>
        </a:p>
      </dsp:txBody>
      <dsp:txXfrm>
        <a:off x="450362" y="1309352"/>
        <a:ext cx="5683013" cy="718735"/>
      </dsp:txXfrm>
    </dsp:sp>
    <dsp:sp modelId="{30FE0DC6-11BB-40CC-BB2B-763D4D8F2CDB}">
      <dsp:nvSpPr>
        <dsp:cNvPr id="0" name=""/>
        <dsp:cNvSpPr/>
      </dsp:nvSpPr>
      <dsp:spPr>
        <a:xfrm>
          <a:off x="0" y="2879669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E376A-F704-4B67-B565-5C44C885237B}">
      <dsp:nvSpPr>
        <dsp:cNvPr id="0" name=""/>
        <dsp:cNvSpPr/>
      </dsp:nvSpPr>
      <dsp:spPr>
        <a:xfrm>
          <a:off x="411480" y="2304569"/>
          <a:ext cx="5760720" cy="796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400" b="1" kern="1200" dirty="0">
              <a:solidFill>
                <a:schemeClr val="bg1"/>
              </a:solidFill>
              <a:latin typeface="Sylfaen" panose="010A0502050306030303" pitchFamily="18" charset="0"/>
            </a:rPr>
            <a:t>2013 წლამდე დაკმაყოფილებულია 19,742 დევნილი - 8,230 ოჯახი</a:t>
          </a:r>
          <a:endParaRPr lang="en-US" sz="1400" b="1" kern="1200" dirty="0">
            <a:solidFill>
              <a:schemeClr val="bg1"/>
            </a:solidFill>
            <a:latin typeface="Sylfaen" panose="010A0502050306030303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50362" y="2343451"/>
        <a:ext cx="5682956" cy="718735"/>
      </dsp:txXfrm>
    </dsp:sp>
    <dsp:sp modelId="{6CE53BA3-B3B8-4F46-B696-912A2B48876D}">
      <dsp:nvSpPr>
        <dsp:cNvPr id="0" name=""/>
        <dsp:cNvSpPr/>
      </dsp:nvSpPr>
      <dsp:spPr>
        <a:xfrm>
          <a:off x="0" y="3913769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755E97-4AEA-4618-9AA2-AF4D73CB40B6}">
      <dsp:nvSpPr>
        <dsp:cNvPr id="0" name=""/>
        <dsp:cNvSpPr/>
      </dsp:nvSpPr>
      <dsp:spPr>
        <a:xfrm>
          <a:off x="411480" y="3338669"/>
          <a:ext cx="5913148" cy="796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400" b="1" kern="1200" dirty="0">
              <a:latin typeface="Sylfaen" panose="010A0502050306030303" pitchFamily="18" charset="0"/>
            </a:rPr>
            <a:t>2013 წლიდან დღემდე დაკმაყოფილებულია 97,550 დევნილი -32,622 ოჯახი</a:t>
          </a:r>
          <a:endParaRPr lang="en-US" sz="1400" b="1" kern="1200" dirty="0">
            <a:latin typeface="Sylfaen" panose="010A0502050306030303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50362" y="3377551"/>
        <a:ext cx="5835384" cy="718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8F579-1E55-4BD8-B168-A0278393C5AF}">
      <dsp:nvSpPr>
        <dsp:cNvPr id="0" name=""/>
        <dsp:cNvSpPr/>
      </dsp:nvSpPr>
      <dsp:spPr>
        <a:xfrm rot="5400000">
          <a:off x="-170880" y="172329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</a:t>
          </a:r>
          <a:r>
            <a:rPr lang="ka-GE" sz="1500" kern="1200" dirty="0"/>
            <a:t>ეტაპი</a:t>
          </a:r>
          <a:endParaRPr lang="en-US" sz="1500" kern="1200" dirty="0"/>
        </a:p>
      </dsp:txBody>
      <dsp:txXfrm rot="-5400000">
        <a:off x="1" y="400171"/>
        <a:ext cx="797443" cy="341761"/>
      </dsp:txXfrm>
    </dsp:sp>
    <dsp:sp modelId="{0FE5684D-8EDF-4359-AD05-2B0B17C824AA}">
      <dsp:nvSpPr>
        <dsp:cNvPr id="0" name=""/>
        <dsp:cNvSpPr/>
      </dsp:nvSpPr>
      <dsp:spPr>
        <a:xfrm rot="5400000">
          <a:off x="3343180" y="-2545736"/>
          <a:ext cx="740483" cy="5831956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300" kern="1200" dirty="0"/>
            <a:t>განაცხადების მიღება </a:t>
          </a:r>
          <a:endParaRPr lang="en-US" sz="1300" kern="1200" dirty="0"/>
        </a:p>
      </dsp:txBody>
      <dsp:txXfrm rot="-5400000">
        <a:off x="797444" y="36147"/>
        <a:ext cx="5795809" cy="668189"/>
      </dsp:txXfrm>
    </dsp:sp>
    <dsp:sp modelId="{6596D496-4109-4463-87DA-6D58AF708295}">
      <dsp:nvSpPr>
        <dsp:cNvPr id="0" name=""/>
        <dsp:cNvSpPr/>
      </dsp:nvSpPr>
      <dsp:spPr>
        <a:xfrm rot="5400000">
          <a:off x="-170880" y="1163228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II</a:t>
          </a:r>
          <a:r>
            <a:rPr lang="ka-GE" sz="1500" kern="1200" dirty="0"/>
            <a:t>ეტაპი</a:t>
          </a:r>
          <a:endParaRPr lang="en-US" sz="1500" kern="1200" dirty="0"/>
        </a:p>
      </dsp:txBody>
      <dsp:txXfrm rot="-5400000">
        <a:off x="1" y="1391070"/>
        <a:ext cx="797443" cy="341761"/>
      </dsp:txXfrm>
    </dsp:sp>
    <dsp:sp modelId="{202C06D3-A931-4A70-8BE1-284334CD9E68}">
      <dsp:nvSpPr>
        <dsp:cNvPr id="0" name=""/>
        <dsp:cNvSpPr/>
      </dsp:nvSpPr>
      <dsp:spPr>
        <a:xfrm rot="5400000">
          <a:off x="3343180" y="-1555136"/>
          <a:ext cx="740483" cy="5831956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ka-GE" sz="1300" kern="1200" dirty="0"/>
            <a:t> განაცხადების წინასწარი შეფასება </a:t>
          </a:r>
          <a:endParaRPr lang="en-US" sz="13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kern="1200" dirty="0"/>
        </a:p>
      </dsp:txBody>
      <dsp:txXfrm rot="-5400000">
        <a:off x="797444" y="1026747"/>
        <a:ext cx="5795809" cy="668189"/>
      </dsp:txXfrm>
    </dsp:sp>
    <dsp:sp modelId="{4E8D0EE4-F92A-4920-9895-9F5D5272CE3D}">
      <dsp:nvSpPr>
        <dsp:cNvPr id="0" name=""/>
        <dsp:cNvSpPr/>
      </dsp:nvSpPr>
      <dsp:spPr>
        <a:xfrm rot="5400000">
          <a:off x="-170880" y="2154127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III</a:t>
          </a:r>
          <a:r>
            <a:rPr lang="ka-GE" sz="1500" kern="1200" dirty="0"/>
            <a:t>ეტაპი</a:t>
          </a:r>
          <a:endParaRPr lang="en-US" sz="1500" kern="1200" dirty="0"/>
        </a:p>
      </dsp:txBody>
      <dsp:txXfrm rot="-5400000">
        <a:off x="1" y="2381969"/>
        <a:ext cx="797443" cy="341761"/>
      </dsp:txXfrm>
    </dsp:sp>
    <dsp:sp modelId="{D7B56A4B-4998-4713-8422-07B720BF9241}">
      <dsp:nvSpPr>
        <dsp:cNvPr id="0" name=""/>
        <dsp:cNvSpPr/>
      </dsp:nvSpPr>
      <dsp:spPr>
        <a:xfrm rot="5400000">
          <a:off x="3313495" y="-538757"/>
          <a:ext cx="740483" cy="5831956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300" kern="1200" dirty="0"/>
            <a:t>განაცხადების მონიტორინგი (ადგილზე ვიზიტის განხორციელება)</a:t>
          </a:r>
          <a:endParaRPr lang="en-US" sz="13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kern="1200" dirty="0"/>
        </a:p>
      </dsp:txBody>
      <dsp:txXfrm rot="-5400000">
        <a:off x="767759" y="2043126"/>
        <a:ext cx="5795809" cy="668189"/>
      </dsp:txXfrm>
    </dsp:sp>
    <dsp:sp modelId="{5F442F02-2745-43C5-8718-4F490557A2B0}">
      <dsp:nvSpPr>
        <dsp:cNvPr id="0" name=""/>
        <dsp:cNvSpPr/>
      </dsp:nvSpPr>
      <dsp:spPr>
        <a:xfrm rot="5400000">
          <a:off x="-170880" y="3145026"/>
          <a:ext cx="1139204" cy="797443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IV </a:t>
          </a:r>
          <a:r>
            <a:rPr lang="ka-GE" sz="1500" kern="1200" dirty="0"/>
            <a:t>ეტაპი</a:t>
          </a:r>
          <a:endParaRPr lang="en-US" sz="1500" kern="1200" dirty="0"/>
        </a:p>
      </dsp:txBody>
      <dsp:txXfrm rot="-5400000">
        <a:off x="1" y="3372868"/>
        <a:ext cx="797443" cy="341761"/>
      </dsp:txXfrm>
    </dsp:sp>
    <dsp:sp modelId="{8472791B-10F7-44FE-9220-97793ED25DDA}">
      <dsp:nvSpPr>
        <dsp:cNvPr id="0" name=""/>
        <dsp:cNvSpPr/>
      </dsp:nvSpPr>
      <dsp:spPr>
        <a:xfrm rot="5400000">
          <a:off x="3343180" y="428409"/>
          <a:ext cx="740483" cy="5831956"/>
        </a:xfrm>
        <a:prstGeom prst="round2SameRect">
          <a:avLst/>
        </a:prstGeom>
        <a:solidFill>
          <a:srgbClr val="FF505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300" kern="1200" dirty="0"/>
            <a:t>კომისიაზე განხილვა და შესაბამისი გადაწყვეტილების მიღება</a:t>
          </a:r>
          <a:endParaRPr lang="en-US" sz="1300" kern="1200" dirty="0"/>
        </a:p>
        <a:p>
          <a:pPr lvl="1" algn="l">
            <a:spcBef>
              <a:spcPct val="0"/>
            </a:spcBef>
          </a:pPr>
          <a:endParaRPr lang="en-US" sz="1300" kern="1200" dirty="0"/>
        </a:p>
      </dsp:txBody>
      <dsp:txXfrm rot="-5400000">
        <a:off x="797444" y="3010293"/>
        <a:ext cx="5795809" cy="668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4831-2B8E-48D2-9A9D-45A9CA06FABC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78854-567E-4150-841E-3B4C2B86CF36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დევნილის სტატუსი</a:t>
          </a:r>
          <a:endParaRPr lang="en-US" sz="2400" kern="1200" dirty="0"/>
        </a:p>
      </dsp:txBody>
      <dsp:txXfrm>
        <a:off x="459035" y="86053"/>
        <a:ext cx="5665610" cy="879050"/>
      </dsp:txXfrm>
    </dsp:sp>
    <dsp:sp modelId="{D12C7D08-D3F5-44EA-AA86-1DB536948736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DC211-DCEB-4A89-9733-56D7179538C1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დევნილის შემწეობა</a:t>
          </a:r>
          <a:endParaRPr lang="en-US" sz="2400" kern="1200" dirty="0"/>
        </a:p>
      </dsp:txBody>
      <dsp:txXfrm>
        <a:off x="459035" y="1582933"/>
        <a:ext cx="5665610" cy="879050"/>
      </dsp:txXfrm>
    </dsp:sp>
    <dsp:sp modelId="{CF40D070-C6B0-427B-ACB9-1AE9F75540B1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6ABB-A604-4612-BEBA-4CA0F724C5C0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გადამისამართება</a:t>
          </a:r>
          <a:endParaRPr lang="en-US" sz="2400" kern="1200" dirty="0"/>
        </a:p>
      </dsp:txBody>
      <dsp:txXfrm>
        <a:off x="459035" y="3079813"/>
        <a:ext cx="566561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374F8-8054-4984-9054-09FD752F52BE}">
      <dsp:nvSpPr>
        <dsp:cNvPr id="0" name=""/>
        <dsp:cNvSpPr/>
      </dsp:nvSpPr>
      <dsp:spPr>
        <a:xfrm>
          <a:off x="161905" y="924052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4100" kern="1200" dirty="0"/>
            <a:t>მინიჭება</a:t>
          </a:r>
          <a:endParaRPr lang="en-US" sz="4100" kern="1200" dirty="0"/>
        </a:p>
      </dsp:txBody>
      <dsp:txXfrm>
        <a:off x="161905" y="924052"/>
        <a:ext cx="3846052" cy="1201891"/>
      </dsp:txXfrm>
    </dsp:sp>
    <dsp:sp modelId="{FA9DB6C2-BAC6-47D0-8C3B-2D268A436529}">
      <dsp:nvSpPr>
        <dsp:cNvPr id="0" name=""/>
        <dsp:cNvSpPr/>
      </dsp:nvSpPr>
      <dsp:spPr>
        <a:xfrm>
          <a:off x="1653" y="750445"/>
          <a:ext cx="841323" cy="126198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F3FE-1F71-4151-B8C4-997057BEDAB5}">
      <dsp:nvSpPr>
        <dsp:cNvPr id="0" name=""/>
        <dsp:cNvSpPr/>
      </dsp:nvSpPr>
      <dsp:spPr>
        <a:xfrm>
          <a:off x="4381894" y="924052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4100" kern="1200" dirty="0"/>
            <a:t>აღდგენა</a:t>
          </a:r>
          <a:endParaRPr lang="en-US" sz="4100" kern="1200" dirty="0"/>
        </a:p>
      </dsp:txBody>
      <dsp:txXfrm>
        <a:off x="4381894" y="924052"/>
        <a:ext cx="3846052" cy="1201891"/>
      </dsp:txXfrm>
    </dsp:sp>
    <dsp:sp modelId="{A7A4196F-D4B8-4C03-B3BC-09F8EF93D621}">
      <dsp:nvSpPr>
        <dsp:cNvPr id="0" name=""/>
        <dsp:cNvSpPr/>
      </dsp:nvSpPr>
      <dsp:spPr>
        <a:xfrm>
          <a:off x="4221642" y="750445"/>
          <a:ext cx="841323" cy="126198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3FF2-2EC1-4FDE-AB9A-1F86EE7D7259}">
      <dsp:nvSpPr>
        <dsp:cNvPr id="0" name=""/>
        <dsp:cNvSpPr/>
      </dsp:nvSpPr>
      <dsp:spPr>
        <a:xfrm>
          <a:off x="161905" y="2437099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4100" kern="1200" dirty="0"/>
            <a:t>შეწყვეტა</a:t>
          </a:r>
          <a:endParaRPr lang="en-US" sz="4100" kern="1200" dirty="0"/>
        </a:p>
      </dsp:txBody>
      <dsp:txXfrm>
        <a:off x="161905" y="2437099"/>
        <a:ext cx="3846052" cy="1201891"/>
      </dsp:txXfrm>
    </dsp:sp>
    <dsp:sp modelId="{5791955B-4F67-4E30-84DD-B1212C0C1BE9}">
      <dsp:nvSpPr>
        <dsp:cNvPr id="0" name=""/>
        <dsp:cNvSpPr/>
      </dsp:nvSpPr>
      <dsp:spPr>
        <a:xfrm>
          <a:off x="1653" y="2263493"/>
          <a:ext cx="841323" cy="126198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34B8D-8F7B-4273-AE43-864D008B798A}">
      <dsp:nvSpPr>
        <dsp:cNvPr id="0" name=""/>
        <dsp:cNvSpPr/>
      </dsp:nvSpPr>
      <dsp:spPr>
        <a:xfrm>
          <a:off x="4381894" y="2437099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4100" kern="1200" dirty="0"/>
            <a:t>ჩამორთმევა</a:t>
          </a:r>
          <a:endParaRPr lang="en-US" sz="4100" kern="1200" dirty="0"/>
        </a:p>
      </dsp:txBody>
      <dsp:txXfrm>
        <a:off x="4381894" y="2437099"/>
        <a:ext cx="3846052" cy="1201891"/>
      </dsp:txXfrm>
    </dsp:sp>
    <dsp:sp modelId="{F7FECC40-223A-4E81-91A7-0C5060D937DA}">
      <dsp:nvSpPr>
        <dsp:cNvPr id="0" name=""/>
        <dsp:cNvSpPr/>
      </dsp:nvSpPr>
      <dsp:spPr>
        <a:xfrm>
          <a:off x="4221642" y="2263493"/>
          <a:ext cx="841323" cy="126198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FC37E-C428-4340-8CE9-0D7B22813BA1}">
      <dsp:nvSpPr>
        <dsp:cNvPr id="0" name=""/>
        <dsp:cNvSpPr/>
      </dsp:nvSpPr>
      <dsp:spPr>
        <a:xfrm>
          <a:off x="0" y="34263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748C-37E2-45E4-8D3E-3BBB2B0BB2B9}">
      <dsp:nvSpPr>
        <dsp:cNvPr id="0" name=""/>
        <dsp:cNvSpPr/>
      </dsp:nvSpPr>
      <dsp:spPr>
        <a:xfrm>
          <a:off x="411480" y="7695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შემწეობის დარიცხვა</a:t>
          </a:r>
          <a:endParaRPr lang="en-US" sz="1800" kern="1200" dirty="0"/>
        </a:p>
      </dsp:txBody>
      <dsp:txXfrm>
        <a:off x="437419" y="102897"/>
        <a:ext cx="5708842" cy="479482"/>
      </dsp:txXfrm>
    </dsp:sp>
    <dsp:sp modelId="{90B7FD73-851A-4FEA-B50E-03B0F3AFF585}">
      <dsp:nvSpPr>
        <dsp:cNvPr id="0" name=""/>
        <dsp:cNvSpPr/>
      </dsp:nvSpPr>
      <dsp:spPr>
        <a:xfrm>
          <a:off x="0" y="115911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E2F0F-FF02-4A9E-B2B1-D762CC423228}">
      <dsp:nvSpPr>
        <dsp:cNvPr id="0" name=""/>
        <dsp:cNvSpPr/>
      </dsp:nvSpPr>
      <dsp:spPr>
        <a:xfrm>
          <a:off x="411480" y="89343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შემწეობის შეჩერება</a:t>
          </a:r>
          <a:endParaRPr lang="en-US" sz="1800" kern="1200" dirty="0"/>
        </a:p>
      </dsp:txBody>
      <dsp:txXfrm>
        <a:off x="437419" y="919377"/>
        <a:ext cx="5708842" cy="479482"/>
      </dsp:txXfrm>
    </dsp:sp>
    <dsp:sp modelId="{18DF907D-DE0D-4F86-8AA7-187C69522B9D}">
      <dsp:nvSpPr>
        <dsp:cNvPr id="0" name=""/>
        <dsp:cNvSpPr/>
      </dsp:nvSpPr>
      <dsp:spPr>
        <a:xfrm>
          <a:off x="0" y="197559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D8CD7-E9F8-489A-804F-4E1C268C1D86}">
      <dsp:nvSpPr>
        <dsp:cNvPr id="0" name=""/>
        <dsp:cNvSpPr/>
      </dsp:nvSpPr>
      <dsp:spPr>
        <a:xfrm>
          <a:off x="411480" y="170991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შემწეობის შეწყვეტა</a:t>
          </a:r>
          <a:endParaRPr lang="en-US" sz="1800" kern="1200" dirty="0"/>
        </a:p>
      </dsp:txBody>
      <dsp:txXfrm>
        <a:off x="437419" y="1735857"/>
        <a:ext cx="5708842" cy="479482"/>
      </dsp:txXfrm>
    </dsp:sp>
    <dsp:sp modelId="{7482A283-DA3C-4A49-AE34-65F4D07F1812}">
      <dsp:nvSpPr>
        <dsp:cNvPr id="0" name=""/>
        <dsp:cNvSpPr/>
      </dsp:nvSpPr>
      <dsp:spPr>
        <a:xfrm>
          <a:off x="0" y="279207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02A5A-D049-4C2D-B5EF-8A2246A1B22B}">
      <dsp:nvSpPr>
        <dsp:cNvPr id="0" name=""/>
        <dsp:cNvSpPr/>
      </dsp:nvSpPr>
      <dsp:spPr>
        <a:xfrm>
          <a:off x="411480" y="252639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შემწეობის აღდგენა</a:t>
          </a:r>
          <a:endParaRPr lang="en-US" sz="1800" kern="1200" dirty="0"/>
        </a:p>
      </dsp:txBody>
      <dsp:txXfrm>
        <a:off x="437419" y="2552337"/>
        <a:ext cx="570884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9E6A-FB9F-427E-A3FC-D8DBFD0E44D7}">
      <dsp:nvSpPr>
        <dsp:cNvPr id="0" name=""/>
        <dsp:cNvSpPr/>
      </dsp:nvSpPr>
      <dsp:spPr>
        <a:xfrm>
          <a:off x="0" y="1040711"/>
          <a:ext cx="8763000" cy="13876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BA9E-0A05-41B3-AB6D-23A415BA1E02}">
      <dsp:nvSpPr>
        <dsp:cNvPr id="0" name=""/>
        <dsp:cNvSpPr/>
      </dsp:nvSpPr>
      <dsp:spPr>
        <a:xfrm>
          <a:off x="3026" y="0"/>
          <a:ext cx="1382370" cy="138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latin typeface="+mj-lt"/>
            </a:rPr>
            <a:t>განაცხადის შევსება</a:t>
          </a:r>
          <a:endParaRPr lang="en-US" sz="1200" kern="1200" dirty="0">
            <a:latin typeface="+mj-lt"/>
          </a:endParaRPr>
        </a:p>
      </dsp:txBody>
      <dsp:txXfrm>
        <a:off x="3026" y="0"/>
        <a:ext cx="1382370" cy="1387614"/>
      </dsp:txXfrm>
    </dsp:sp>
    <dsp:sp modelId="{17114221-2F9A-4392-96D3-2ABE407E6E23}">
      <dsp:nvSpPr>
        <dsp:cNvPr id="0" name=""/>
        <dsp:cNvSpPr/>
      </dsp:nvSpPr>
      <dsp:spPr>
        <a:xfrm>
          <a:off x="520760" y="1561066"/>
          <a:ext cx="346903" cy="346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1D192-FEB9-49AA-877D-F83264C64BE9}">
      <dsp:nvSpPr>
        <dsp:cNvPr id="0" name=""/>
        <dsp:cNvSpPr/>
      </dsp:nvSpPr>
      <dsp:spPr>
        <a:xfrm>
          <a:off x="1431416" y="2081422"/>
          <a:ext cx="1761223" cy="138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latin typeface="+mj-lt"/>
            </a:rPr>
            <a:t>მერიებიდან დაზარალების შესახებ ინფორმაციის მიღება</a:t>
          </a:r>
          <a:endParaRPr lang="en-US" sz="1200" kern="1200" dirty="0">
            <a:latin typeface="+mj-lt"/>
          </a:endParaRPr>
        </a:p>
      </dsp:txBody>
      <dsp:txXfrm>
        <a:off x="1431416" y="2081422"/>
        <a:ext cx="1761223" cy="1387614"/>
      </dsp:txXfrm>
    </dsp:sp>
    <dsp:sp modelId="{EAA34641-627F-4E95-A7C2-C0B311BA53D8}">
      <dsp:nvSpPr>
        <dsp:cNvPr id="0" name=""/>
        <dsp:cNvSpPr/>
      </dsp:nvSpPr>
      <dsp:spPr>
        <a:xfrm>
          <a:off x="2138576" y="1561066"/>
          <a:ext cx="346903" cy="346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B5293-8A44-41C9-BE1E-A071F3DC3658}">
      <dsp:nvSpPr>
        <dsp:cNvPr id="0" name=""/>
        <dsp:cNvSpPr/>
      </dsp:nvSpPr>
      <dsp:spPr>
        <a:xfrm>
          <a:off x="3238658" y="0"/>
          <a:ext cx="1214301" cy="138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latin typeface="+mj-lt"/>
            </a:rPr>
            <a:t>განაცხადის შეფასება</a:t>
          </a:r>
          <a:endParaRPr lang="en-US" sz="1200" kern="1200" dirty="0">
            <a:latin typeface="+mj-lt"/>
          </a:endParaRPr>
        </a:p>
      </dsp:txBody>
      <dsp:txXfrm>
        <a:off x="3238658" y="0"/>
        <a:ext cx="1214301" cy="1387614"/>
      </dsp:txXfrm>
    </dsp:sp>
    <dsp:sp modelId="{1768B85E-0D6F-46CC-9330-4AA94C2A05F7}">
      <dsp:nvSpPr>
        <dsp:cNvPr id="0" name=""/>
        <dsp:cNvSpPr/>
      </dsp:nvSpPr>
      <dsp:spPr>
        <a:xfrm>
          <a:off x="3672357" y="1561066"/>
          <a:ext cx="346903" cy="346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B4FA4-5C83-4236-9DA8-83A7E8095CF8}">
      <dsp:nvSpPr>
        <dsp:cNvPr id="0" name=""/>
        <dsp:cNvSpPr/>
      </dsp:nvSpPr>
      <dsp:spPr>
        <a:xfrm>
          <a:off x="4498978" y="2081422"/>
          <a:ext cx="1517481" cy="138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latin typeface="+mj-lt"/>
            </a:rPr>
            <a:t>მაღალქულიანი ოჯახების მონიტორინგი</a:t>
          </a:r>
          <a:endParaRPr lang="en-US" sz="1200" kern="1200" dirty="0">
            <a:latin typeface="+mj-lt"/>
          </a:endParaRPr>
        </a:p>
      </dsp:txBody>
      <dsp:txXfrm>
        <a:off x="4498978" y="2081422"/>
        <a:ext cx="1517481" cy="1387614"/>
      </dsp:txXfrm>
    </dsp:sp>
    <dsp:sp modelId="{A5984690-06B7-41CC-9433-AABC300624B7}">
      <dsp:nvSpPr>
        <dsp:cNvPr id="0" name=""/>
        <dsp:cNvSpPr/>
      </dsp:nvSpPr>
      <dsp:spPr>
        <a:xfrm>
          <a:off x="5084267" y="1561066"/>
          <a:ext cx="346903" cy="346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E3D0-B62E-40BA-91E7-EA2731921964}">
      <dsp:nvSpPr>
        <dsp:cNvPr id="0" name=""/>
        <dsp:cNvSpPr/>
      </dsp:nvSpPr>
      <dsp:spPr>
        <a:xfrm>
          <a:off x="6062478" y="0"/>
          <a:ext cx="1821194" cy="138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latin typeface="+mj-lt"/>
            </a:rPr>
            <a:t>კომისიური წესით გადაწყვეტილების მიღება</a:t>
          </a:r>
          <a:endParaRPr lang="en-US" sz="1200" kern="1200" dirty="0">
            <a:latin typeface="+mj-lt"/>
          </a:endParaRPr>
        </a:p>
      </dsp:txBody>
      <dsp:txXfrm>
        <a:off x="6062478" y="0"/>
        <a:ext cx="1821194" cy="1387614"/>
      </dsp:txXfrm>
    </dsp:sp>
    <dsp:sp modelId="{F80E54EE-7ED6-4D1E-A0D6-D3899E56EB6E}">
      <dsp:nvSpPr>
        <dsp:cNvPr id="0" name=""/>
        <dsp:cNvSpPr/>
      </dsp:nvSpPr>
      <dsp:spPr>
        <a:xfrm>
          <a:off x="6799623" y="1561066"/>
          <a:ext cx="346903" cy="346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09C64-0843-43B7-AB21-27D0FCD0EDB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63467E-64C7-4065-8A99-24D2E68C04A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/>
              <a:t>დევნილთა საკითხების დეპარტამენტი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/>
              <a:t>ზოგადი ინფორმაცია მიმდინარე პროგრამებზე და პროცესებზე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r>
              <a:rPr lang="ka-GE" sz="2400" dirty="0"/>
              <a:t>დევნილთა ჩასახლებებში არსებული ბინათმესაკუთრეთა ამხანაგობების თანადაფინანსება ადგილობრივ მუნიციპალიტეტებთან ერთად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</p:spPr>
        <p:txBody>
          <a:bodyPr>
            <a:normAutofit/>
          </a:bodyPr>
          <a:lstStyle/>
          <a:p>
            <a:r>
              <a:rPr lang="ka-GE" sz="1800" dirty="0">
                <a:latin typeface="Sylfaen" panose="010A0502050306030303" pitchFamily="18" charset="0"/>
              </a:rPr>
              <a:t>პროგრამა დაიწყო 2014 წლიდან, მაგრამ შემდგომში მოხდა კორეტირება და პროექტი გახდა სოციალური ხასიათის თუმცა პროექტის ფარგლებში სამინისტო 10-დან 20 %-მდე უწევს თანადაფინანსებას ბმა-ს ადგილობრივ მუნიციპალიტეტებთან ერთად სხვადასხვა სარემონტო სამუშაოებზე.</a:t>
            </a:r>
          </a:p>
          <a:p>
            <a:r>
              <a:rPr lang="ka-GE" sz="1800" dirty="0">
                <a:latin typeface="Sylfaen" panose="010A0502050306030303" pitchFamily="18" charset="0"/>
              </a:rPr>
              <a:t>აღნიშნული პროგრამა საშუალებას გვაძლევს რეაბილიტაციის გარეშე გადაცემულ ობიექტებზე მოწესრიგდეს მინიმალური საცხოვრებელი პირობები.</a:t>
            </a:r>
          </a:p>
          <a:p>
            <a:r>
              <a:rPr lang="ka-GE" sz="1800" dirty="0">
                <a:latin typeface="Sylfaen" panose="010A0502050306030303" pitchFamily="18" charset="0"/>
              </a:rPr>
              <a:t>პროექტის ფარგლებში 2017 წელს განხორციელდა 178 პროექტი. სამინისტროს თანადაფინასება 616 976 ლარი.</a:t>
            </a:r>
            <a:endParaRPr lang="en-US" sz="1800" dirty="0">
              <a:latin typeface="Sylfaen" panose="010A0502050306030303" pitchFamily="18" charset="0"/>
            </a:endParaRPr>
          </a:p>
          <a:p>
            <a:r>
              <a:rPr lang="en-US" sz="1800" dirty="0">
                <a:latin typeface="Sylfaen" panose="010A0502050306030303" pitchFamily="18" charset="0"/>
              </a:rPr>
              <a:t>2018 </a:t>
            </a:r>
            <a:r>
              <a:rPr lang="ka-GE" sz="1800" dirty="0">
                <a:latin typeface="Sylfaen" panose="010A0502050306030303" pitchFamily="18" charset="0"/>
              </a:rPr>
              <a:t>წელს 67 პროექტი განხორციელდა. სამინისტროს თანადაფინანსება შეადგენდა 121 187 ლარს</a:t>
            </a:r>
          </a:p>
          <a:p>
            <a:r>
              <a:rPr lang="ka-GE" sz="1800" dirty="0">
                <a:latin typeface="Sylfaen" panose="010A0502050306030303" pitchFamily="18" charset="0"/>
              </a:rPr>
              <a:t>2019 წელს 29 პროექტი, თანადაფინანსება 62 591 ლარი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771717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სულ განხორციელდა 461 პოექტი, საერთო ღირებულება 7 612 616 ლარი</a:t>
            </a:r>
            <a:endParaRPr lang="en-US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/>
              <a:t>გაზიფიცირება და გამრიცხველიანება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ka-GE" sz="2400" dirty="0">
                <a:latin typeface="Sylfaen" panose="010A0502050306030303" pitchFamily="18" charset="0"/>
              </a:rPr>
              <a:t>აღნიშნული პროგრამით სამინისტრო ახდენს დევნილთა განსახლების ობიექტების გაზიფიცირებას, დევნილთა მოთხოვნის საფუძველზე, სემეკის მიერ დადგენილი ტარიფის მიხედვით (1 აბონენტი 400 ლარი)</a:t>
            </a:r>
          </a:p>
          <a:p>
            <a:r>
              <a:rPr lang="ka-GE" sz="2400" dirty="0">
                <a:latin typeface="Sylfaen" panose="010A0502050306030303" pitchFamily="18" charset="0"/>
              </a:rPr>
              <a:t>გამრიცხველიანების პროგრამა ფაქტობრივად დასრულებულია და უკვე სამინისტრო არ აფინანსებს.</a:t>
            </a:r>
          </a:p>
          <a:p>
            <a:r>
              <a:rPr lang="ka-GE" sz="2400" dirty="0">
                <a:latin typeface="Sylfaen" panose="010A0502050306030303" pitchFamily="18" charset="0"/>
              </a:rPr>
              <a:t>გაზიფიცირება ინტენსიურად მიმდინარეობს და წელიწადში 1000-მდე ოჯახის გაზიფიცირება ხორციელდება.</a:t>
            </a:r>
          </a:p>
          <a:p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715000"/>
            <a:ext cx="7086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rgbClr val="7030A0"/>
                </a:solidFill>
                <a:latin typeface="Sylfaen" panose="010A0502050306030303" pitchFamily="18" charset="0"/>
              </a:rPr>
              <a:t>სულ გამრიცხველიანებულია 10000-მდე ოჯახი და გაზიფიცირებულია 3000-მდე ოჯახი </a:t>
            </a:r>
            <a:endParaRPr lang="en-US" sz="16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2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/>
              <a:t>დევნილთა რეგისტრაციის საკითხები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72588"/>
              </p:ext>
            </p:extLst>
          </p:nvPr>
        </p:nvGraphicFramePr>
        <p:xfrm>
          <a:off x="457200" y="14478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3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dirty="0"/>
              <a:t>დევნილის სტატუსი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60514"/>
              </p:ext>
            </p:extLst>
          </p:nvPr>
        </p:nvGraphicFramePr>
        <p:xfrm>
          <a:off x="457200" y="13716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5943600"/>
            <a:ext cx="6858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rgbClr val="7030A0"/>
                </a:solidFill>
                <a:latin typeface="Sylfaen" panose="010A0502050306030303" pitchFamily="18" charset="0"/>
              </a:rPr>
              <a:t>საშუალოდ წელიწადში სტატუსთან დაკავშირებით ტარდება 7000-მდე ადმინისტრაციული წარმოება</a:t>
            </a:r>
            <a:endParaRPr lang="en-US" sz="16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5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>
                <a:latin typeface="Sylfaen" panose="010A0502050306030303" pitchFamily="18" charset="0"/>
              </a:rPr>
              <a:t>დევნილის სტატუსის მინიჭება, აღდგენა, ჩამორთმევის პროცედურა</a:t>
            </a:r>
            <a:endParaRPr lang="en-US" sz="2400" dirty="0">
              <a:latin typeface="Sylfaen" panose="010A050205030603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526" y="1935163"/>
            <a:ext cx="8228946" cy="4389437"/>
            <a:chOff x="457526" y="1935163"/>
            <a:chExt cx="8228946" cy="4389437"/>
          </a:xfrm>
        </p:grpSpPr>
        <p:sp>
          <p:nvSpPr>
            <p:cNvPr id="7" name="Right Arrow 6"/>
            <p:cNvSpPr/>
            <p:nvPr/>
          </p:nvSpPr>
          <p:spPr>
            <a:xfrm>
              <a:off x="1074419" y="1935163"/>
              <a:ext cx="6995160" cy="4389437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57526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000" kern="1200" dirty="0"/>
                <a:t>განცხადებით მიმართავს სამინისტროს</a:t>
              </a:r>
              <a:endParaRPr lang="en-US" sz="1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92304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000" kern="1200" dirty="0"/>
                <a:t>რეგისტრაციის სამმართველო ან სამინისტროს ტერიტორიული 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000" kern="1200" dirty="0"/>
                <a:t>უტარებენ პირს გასაუბრებას </a:t>
              </a:r>
              <a:endParaRPr lang="en-US" sz="1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27082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sz="1000" kern="1200" dirty="0"/>
                <a:t>განიხილავს კომისია</a:t>
              </a:r>
              <a:endParaRPr lang="en-US" sz="1000" kern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61859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sz="800" kern="1200" dirty="0"/>
                <a:t>რეგისტრაციის სამმართველო კომისიის მიერ მიღებული გადაწყვეტილების შესაბამისად ამზადებს დასკვნას, უგზავნის დევნილთა დეპარტამენტის უფროსს</a:t>
              </a:r>
              <a:endParaRPr lang="en-US" sz="800" kern="1200" dirty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96637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sz="1000" kern="1200" dirty="0"/>
                <a:t>დეპარატამენტის უფროსი თავის მხრივ უგზავნის მინისტრს გადაწყვეტილების მისაღებად</a:t>
              </a:r>
              <a:endParaRPr lang="en-US" sz="1000" kern="1200" dirty="0"/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31415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sz="1000" kern="1200" dirty="0"/>
                <a:t>რეგისტრაციის სამმართველო ამზადებს ბრძანების პროექტს- გამოიცემა მინისტრის ბრძანება</a:t>
              </a:r>
              <a:endParaRPr lang="en-US" sz="1000" kern="1200" dirty="0"/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66193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sz="1000" kern="1200" dirty="0"/>
                <a:t>დევნილთა მონაცემთა ბაზაში არეგისტრირებს თითოეულ პირს</a:t>
              </a:r>
              <a:endParaRPr lang="en-US" sz="1000" kern="1200" dirty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00970" y="3251994"/>
              <a:ext cx="985502" cy="1755774"/>
            </a:xfrm>
            <a:custGeom>
              <a:avLst/>
              <a:gdLst>
                <a:gd name="connsiteX0" fmla="*/ 0 w 985502"/>
                <a:gd name="connsiteY0" fmla="*/ 164254 h 1755774"/>
                <a:gd name="connsiteX1" fmla="*/ 164254 w 985502"/>
                <a:gd name="connsiteY1" fmla="*/ 0 h 1755774"/>
                <a:gd name="connsiteX2" fmla="*/ 821248 w 985502"/>
                <a:gd name="connsiteY2" fmla="*/ 0 h 1755774"/>
                <a:gd name="connsiteX3" fmla="*/ 985502 w 985502"/>
                <a:gd name="connsiteY3" fmla="*/ 164254 h 1755774"/>
                <a:gd name="connsiteX4" fmla="*/ 985502 w 985502"/>
                <a:gd name="connsiteY4" fmla="*/ 1591520 h 1755774"/>
                <a:gd name="connsiteX5" fmla="*/ 821248 w 985502"/>
                <a:gd name="connsiteY5" fmla="*/ 1755774 h 1755774"/>
                <a:gd name="connsiteX6" fmla="*/ 164254 w 985502"/>
                <a:gd name="connsiteY6" fmla="*/ 1755774 h 1755774"/>
                <a:gd name="connsiteX7" fmla="*/ 0 w 985502"/>
                <a:gd name="connsiteY7" fmla="*/ 1591520 h 1755774"/>
                <a:gd name="connsiteX8" fmla="*/ 0 w 985502"/>
                <a:gd name="connsiteY8" fmla="*/ 164254 h 17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502" h="1755774">
                  <a:moveTo>
                    <a:pt x="0" y="164254"/>
                  </a:moveTo>
                  <a:cubicBezTo>
                    <a:pt x="0" y="73539"/>
                    <a:pt x="73539" y="0"/>
                    <a:pt x="164254" y="0"/>
                  </a:cubicBezTo>
                  <a:lnTo>
                    <a:pt x="821248" y="0"/>
                  </a:lnTo>
                  <a:cubicBezTo>
                    <a:pt x="911963" y="0"/>
                    <a:pt x="985502" y="73539"/>
                    <a:pt x="985502" y="164254"/>
                  </a:cubicBezTo>
                  <a:lnTo>
                    <a:pt x="985502" y="1591520"/>
                  </a:lnTo>
                  <a:cubicBezTo>
                    <a:pt x="985502" y="1682235"/>
                    <a:pt x="911963" y="1755774"/>
                    <a:pt x="821248" y="1755774"/>
                  </a:cubicBezTo>
                  <a:lnTo>
                    <a:pt x="164254" y="1755774"/>
                  </a:lnTo>
                  <a:cubicBezTo>
                    <a:pt x="73539" y="1755774"/>
                    <a:pt x="0" y="1682235"/>
                    <a:pt x="0" y="1591520"/>
                  </a:cubicBezTo>
                  <a:lnTo>
                    <a:pt x="0" y="1642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68" tIns="70968" rIns="70968" bIns="7096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000" kern="1200" dirty="0"/>
                <a:t>თითოეულ გამცხადებელთან იგზავნება უარის ან მინიჭებაზე მინისტრის ბრძანება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67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დევნილის შემწეობა</a:t>
            </a:r>
            <a:br>
              <a:rPr lang="ka-G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ka-G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18336"/>
              </p:ext>
            </p:extLst>
          </p:nvPr>
        </p:nvGraphicFramePr>
        <p:xfrm>
          <a:off x="457200" y="1935163"/>
          <a:ext cx="8229600" cy="332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791200"/>
            <a:ext cx="7620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rgbClr val="7030A0"/>
                </a:solidFill>
              </a:rPr>
              <a:t>დევნილის სტატუსიდან გამომდინარე, დევნილისათვის საქართველოს კანონმდებლობით დადგენილი ყოველთვიური გასაცემელი, რომელიც შეადგენს </a:t>
            </a:r>
            <a:r>
              <a:rPr lang="ka-GE" sz="1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ლარს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დევნილთა რეგისტრაცია - გადამისამართება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79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Sylfaen" panose="010A0502050306030303" pitchFamily="18" charset="0"/>
              </a:rPr>
              <a:t>პირი სამინისტროს ან მის ტერიტორიულ ორგანოებს განცხადებით და თანდართული დოკუმენტებით მიმართავს გადამისამართების თაობაზე.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Sylfaen" panose="010A0502050306030303" pitchFamily="18" charset="0"/>
              </a:rPr>
              <a:t>რეგისტრაციის სამმართველო განიხილავს პირის მიერ მოთხოვნილ საკითხს, ამზადებს ელექტრონულ რეესტრს და სამინისტროში დადგენილი ადმინისტრაციული პროცესის შესაბამისად მინისტრის თანხმობის საფუძველზე დევნილთა მონაცემთა ბაზაში ასახავს შესაბამისს ცვლილებას.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943211"/>
            <a:ext cx="6705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თვეში ხორციელდება 200-მდე ოჯახის მისამართის ცვლილება</a:t>
            </a:r>
            <a:endParaRPr lang="en-US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1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</a:rPr>
              <a:t>დევნილთათვის საცხოვრებელი ფართების საკუთრებაში გადაცემა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1400" dirty="0"/>
              <a:t>დევნილის წერილობითი განცხადება</a:t>
            </a:r>
          </a:p>
          <a:p>
            <a:r>
              <a:rPr lang="ka-GE" sz="1400" dirty="0"/>
              <a:t>სამინისტროს მიერ შენობის იდენტიფიკაცია</a:t>
            </a:r>
            <a:r>
              <a:rPr lang="en-US" sz="1400" dirty="0"/>
              <a:t> </a:t>
            </a:r>
            <a:r>
              <a:rPr lang="ka-GE" sz="1400" dirty="0"/>
              <a:t>და ადგილზე ვიზიტის დაგეგმვა:</a:t>
            </a:r>
          </a:p>
          <a:p>
            <a:pPr lvl="2"/>
            <a:r>
              <a:rPr lang="ka-GE" dirty="0"/>
              <a:t>ადგილზე კეთდება საცხოვრებელი ფართის იდენტიფიკაცია, აზომვით სამუშაოები და პროფაილინგი.</a:t>
            </a:r>
          </a:p>
          <a:p>
            <a:pPr lvl="3"/>
            <a:r>
              <a:rPr lang="ka-GE" sz="1400" dirty="0"/>
              <a:t>თუ ქონება რეგისტრირებულია სახელმწიფო საკუთრებად:</a:t>
            </a:r>
          </a:p>
          <a:p>
            <a:pPr lvl="4"/>
            <a:r>
              <a:rPr lang="ka-GE" sz="1400" dirty="0"/>
              <a:t> </a:t>
            </a:r>
            <a:r>
              <a:rPr lang="ka-G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დაკანონების სამუშაო ჯგუფი იწყებს პროფაილინგის დამუშავებას კომისიაზე წარსადგენად და განსახილველად საცხოვრებელი ფართების შემდგომში დევნილთათვის გადაცემის მიზნით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ka-GE" sz="1400" dirty="0">
              <a:solidFill>
                <a:srgbClr val="FF0000"/>
              </a:solidFill>
            </a:endParaRPr>
          </a:p>
          <a:p>
            <a:pPr lvl="3"/>
            <a:r>
              <a:rPr lang="ka-GE" sz="1400" dirty="0"/>
              <a:t>თუ ქონება არ არის რეგისტრირებული სახელმწიფო საკუთრებად:</a:t>
            </a:r>
          </a:p>
          <a:p>
            <a:pPr lvl="4"/>
            <a:r>
              <a:rPr lang="ka-GE" sz="1400" dirty="0"/>
              <a:t> ობიექტის აზომვა,  დასურათება, ეკონომიკის ფორმა (სადაც მითითებულია თუ რა ფუნქცია დანიშნულებით გამოიყენებოდა შენობა, რამდენი დევნილი ოჯახი ცხოვრობს ...), ორთო ფოტო. აღნიშნული ინფორმაცია (პაკეტი) იგზავნება მუნიციპალიტეტში პოზიციის გამოხატვისთვის და  საჯარო რეესტრში -  ქონებაზე დეტალური ინფორმაციის მიღების მიზნით. </a:t>
            </a:r>
          </a:p>
          <a:p>
            <a:pPr lvl="4"/>
            <a:r>
              <a:rPr lang="ka-GE" sz="1400" dirty="0"/>
              <a:t>მიღებული ინფორმაცია იგზავნება ქონების ეროვნულ სააგენტოში თანხმობის მოსაპოვებლად საცხოვრებელი ფართების  შემდგომში დევნილთათვის გადაცემის მიზნით.</a:t>
            </a:r>
          </a:p>
          <a:p>
            <a:pPr lvl="4"/>
            <a:r>
              <a:rPr lang="ka-G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ქონების სახელმწიფო საკუთრებად რეგისტრაციის შემდგომ დაკანონების სამუშაო ჯგუფი ამზადებს ინფორმაციას რეესტრის სახით. კომისიაზე წარსადგენად და განსახილველად საცხოვრებელი ფართების შემდგომში დევნილთათვის გადაცემის მიზნით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ka-GE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4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01" y="641446"/>
            <a:ext cx="7692652" cy="5854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2000" b="1" dirty="0"/>
              <a:t>                                             </a:t>
            </a:r>
            <a:endParaRPr lang="ka-GE" sz="2000" b="1" u="sng" dirty="0"/>
          </a:p>
          <a:p>
            <a:pPr lvl="2"/>
            <a:endParaRPr lang="ka-GE" dirty="0"/>
          </a:p>
          <a:p>
            <a:pPr lvl="1"/>
            <a:r>
              <a:rPr lang="ka-GE" sz="1400" dirty="0"/>
              <a:t>კომისიის გადაწყვეტილება</a:t>
            </a:r>
          </a:p>
          <a:p>
            <a:pPr lvl="1"/>
            <a:r>
              <a:rPr lang="ka-GE" sz="1400" dirty="0"/>
              <a:t>კომისიის გადაწყვეტილების შესაბამისად დადებითი პოზიციების ქონების ეროვნულ სააგენტოში გაგზავნა მთავრობის განკარგულების გამოსაცემად</a:t>
            </a:r>
          </a:p>
          <a:p>
            <a:pPr lvl="1"/>
            <a:r>
              <a:rPr lang="ka-GE" sz="1400" dirty="0"/>
              <a:t>მთავრობის განკარგულება</a:t>
            </a:r>
          </a:p>
          <a:p>
            <a:pPr lvl="1"/>
            <a:r>
              <a:rPr lang="ka-GE" sz="1400" dirty="0"/>
              <a:t>ნასყიდობის ხელშეკრულება დევნილთან</a:t>
            </a:r>
          </a:p>
          <a:p>
            <a:pPr lvl="1"/>
            <a:r>
              <a:rPr lang="ka-GE" sz="1400" dirty="0"/>
              <a:t>საჯარო რეესტრში ქონების რეგისტრაცია დევნილზე</a:t>
            </a:r>
          </a:p>
          <a:p>
            <a:pPr marL="0" indent="0">
              <a:buNone/>
            </a:pPr>
            <a:endParaRPr lang="ka-G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181600"/>
            <a:ext cx="693420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2013 წლიდან დღემდე მთავრობის განკარგულება საცხოვრებელი ფართების გადაცემაზე გამოიცა 1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7757 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ოჯახზე და საკუთრებასი ფართი დაურეგისტრირდა 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14048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 ოჯახს.</a:t>
            </a:r>
            <a:endParaRPr lang="en-US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8729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2200" dirty="0"/>
              <a:t>პროექტი </a:t>
            </a:r>
            <a:r>
              <a:rPr lang="en-US" sz="2200" b="1" dirty="0"/>
              <a:t>“</a:t>
            </a:r>
            <a:r>
              <a:rPr lang="ka-GE" sz="2200" b="1" dirty="0"/>
              <a:t>ოკუპირებულ ტერიტორიებზე არსებული უძრავი ქონების იდენტიფიკაცია და აღრიცხვა-დეკლარირება“.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pPr lvl="0"/>
            <a:r>
              <a:rPr lang="ka-GE" sz="2000" b="1" dirty="0">
                <a:latin typeface="Sylfaen" panose="010A0502050306030303" pitchFamily="18" charset="0"/>
              </a:rPr>
              <a:t>განხორციელდა 2008 წლის რუსეთ-საქართველოს ომის სედეგად ოკუპირებულ ტერიტორიებზე არსებული ქონებრივი დეკლარაციების მიღება</a:t>
            </a:r>
            <a:r>
              <a:rPr lang="ka-GE" sz="2000" dirty="0">
                <a:latin typeface="Sylfaen" panose="010A0502050306030303" pitchFamily="18" charset="0"/>
              </a:rPr>
              <a:t> </a:t>
            </a:r>
            <a:endParaRPr lang="en-US" sz="2000" dirty="0">
              <a:latin typeface="Sylfaen" panose="010A0502050306030303" pitchFamily="18" charset="0"/>
            </a:endParaRPr>
          </a:p>
          <a:p>
            <a:pPr lvl="0"/>
            <a:r>
              <a:rPr lang="ka-GE" sz="2000" b="1" dirty="0">
                <a:latin typeface="Sylfaen" panose="010A0502050306030303" pitchFamily="18" charset="0"/>
              </a:rPr>
              <a:t>ქონებრივი დეკლარაციების მართვის ელექტრონული მოდულის გაკეთება</a:t>
            </a:r>
            <a:r>
              <a:rPr lang="ka-GE" sz="2000" dirty="0">
                <a:latin typeface="Sylfaen" panose="010A0502050306030303" pitchFamily="18" charset="0"/>
              </a:rPr>
              <a:t> - პროექტის შედეგად მიღებულ იქნა 11,100 დეკლარაციის მიღება</a:t>
            </a:r>
            <a:endParaRPr lang="en-US" sz="2000" dirty="0">
              <a:latin typeface="Sylfaen" panose="010A0502050306030303" pitchFamily="18" charset="0"/>
            </a:endParaRPr>
          </a:p>
          <a:p>
            <a:pPr lvl="0"/>
            <a:r>
              <a:rPr lang="ka-GE" sz="2000" b="1" dirty="0">
                <a:latin typeface="Sylfaen" panose="010A0502050306030303" pitchFamily="18" charset="0"/>
              </a:rPr>
              <a:t>ქონებრივი დეკლარაციების  ელექტრონული მართვის მოდულის ინტეგრაცია დევნილთა მონაცემთა ბაზასთან და საჯარო რეესტრის ბაზასთან - </a:t>
            </a:r>
            <a:r>
              <a:rPr lang="ka-GE" sz="2000" dirty="0">
                <a:latin typeface="Sylfaen" panose="010A0502050306030303" pitchFamily="18" charset="0"/>
              </a:rPr>
              <a:t>ჯამში ელექტრონულ მოდულში აისახა 60,272. ეს პროცესი გრძელდება.</a:t>
            </a:r>
            <a:endParaRPr lang="en-US" sz="2000" dirty="0">
              <a:latin typeface="Sylfaen" panose="010A0502050306030303" pitchFamily="18" charset="0"/>
            </a:endParaRPr>
          </a:p>
          <a:p>
            <a:pPr lvl="0"/>
            <a:r>
              <a:rPr lang="ka-GE" sz="2000" b="1" dirty="0">
                <a:latin typeface="Sylfaen" panose="010A0502050306030303" pitchFamily="18" charset="0"/>
              </a:rPr>
              <a:t>აფხაზეთის და სამაჩაბლოს სამისამართო რუკის გაკეთება</a:t>
            </a:r>
            <a:r>
              <a:rPr lang="ka-GE" sz="2000" dirty="0">
                <a:latin typeface="Sylfaen" panose="010A0502050306030303" pitchFamily="18" charset="0"/>
              </a:rPr>
              <a:t> - განხორციელდა ოკუპირებული ტერიტორიების სამისამართო მეურნეობის აღდგენა და შესაბამისი სამისამრთო რუკების მომზადება.</a:t>
            </a:r>
            <a:endParaRPr lang="en-US" sz="200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8001000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>
                <a:solidFill>
                  <a:srgbClr val="7030A0"/>
                </a:solidFill>
                <a:latin typeface="Sylfaen" panose="010A0502050306030303" pitchFamily="18" charset="0"/>
              </a:rPr>
              <a:t>დღეისათვის მატერიალური ფორმით მიღებულია 78, 595 ქონებრივი დეკლარაცია</a:t>
            </a:r>
            <a:endParaRPr lang="en-US" sz="16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/>
              <a:t>ზოგადი სტატისტიკა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57808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15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953000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ეკომიგრანტთა საკითხები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0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ეკომიგრანტთა საკითხები რეგულირდება მინისტრის 2013 წლის 13 ნოემბრის #779 ბრძანებით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81200"/>
            <a:ext cx="7696200" cy="46601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აღნიშნული ბრძანება განსაზღვრავს: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ეკომიგრანტის დეფინიციას;</a:t>
            </a: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ეკომიგრანტი ოჯახის დეფინიციას;</a:t>
            </a: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ეკომიგრანტის საცხოვრებელი სახლით უზრუნველყოფის პროცედურებს;</a:t>
            </a: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ეკომიგრანტი ოჯახის მიერ განაცხადის შევსებისა და შეფასების წესს;</a:t>
            </a: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შეფასების კრიტერიუმებს;</a:t>
            </a:r>
          </a:p>
          <a:p>
            <a:pPr lvl="1">
              <a:lnSpc>
                <a:spcPct val="150000"/>
              </a:lnSpc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დაზარალების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და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 </a:t>
            </a: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კატეგორიის ფორმებს; </a:t>
            </a:r>
          </a:p>
          <a:p>
            <a:pPr lvl="1">
              <a:lnSpc>
                <a:spcPct val="15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1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59" y="990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a-GE" sz="3600" dirty="0">
                <a:solidFill>
                  <a:schemeClr val="tx1"/>
                </a:solidFill>
              </a:rPr>
              <a:t>ეკომიგრანტთა განსახლების კუთხით მოქმედებს ორი პროგრამა: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776" y="2514600"/>
            <a:ext cx="8229600" cy="3276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ka-GE" sz="2400" dirty="0">
                <a:latin typeface="+mj-lt"/>
              </a:rPr>
              <a:t>25000 ლარის ფარგლებში საცხოვრებელის სახლების შესყიდვა;</a:t>
            </a:r>
          </a:p>
          <a:p>
            <a:pPr algn="just">
              <a:lnSpc>
                <a:spcPct val="200000"/>
              </a:lnSpc>
            </a:pPr>
            <a:r>
              <a:rPr lang="ka-GE" sz="2400" dirty="0">
                <a:latin typeface="+mj-lt"/>
              </a:rPr>
              <a:t>2004-12 წლებში გადაცემული საცხოვრებელი სახლებისა და მიწის ნაკვეთების დაკანონება;</a:t>
            </a:r>
          </a:p>
        </p:txBody>
      </p:sp>
    </p:spTree>
    <p:extLst>
      <p:ext uri="{BB962C8B-B14F-4D97-AF65-F5344CB8AC3E}">
        <p14:creationId xmlns:p14="http://schemas.microsoft.com/office/powerpoint/2010/main" val="11728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საცხოვრებელი სახლის შესყიდვის პროგრამის პროცედურები: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90500" y="2286000"/>
          <a:ext cx="8763000" cy="346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3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ka-GE" sz="3600" dirty="0">
                <a:solidFill>
                  <a:schemeClr val="tx1"/>
                </a:solidFill>
              </a:rPr>
              <a:t>შეფასების კრიტერიუმები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864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სტიქიით დაზარალების კატეგორია</a:t>
            </a:r>
            <a:r>
              <a:rPr lang="en-US" dirty="0">
                <a:latin typeface="+mj-lt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ka-GE" sz="2000" dirty="0"/>
              <a:t>სოციალურ პროგრამაში მონაწილეობა</a:t>
            </a:r>
            <a:r>
              <a:rPr lang="en-US" sz="2000" dirty="0"/>
              <a:t>;</a:t>
            </a:r>
            <a:endParaRPr lang="ka-GE" sz="2000" dirty="0"/>
          </a:p>
          <a:p>
            <a:pPr lvl="1">
              <a:lnSpc>
                <a:spcPct val="150000"/>
              </a:lnSpc>
            </a:pPr>
            <a:r>
              <a:rPr lang="ka-GE" sz="2000" dirty="0"/>
              <a:t>ოჯახის წევრთა რაოდენობა;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ოჯახში მცირეწლოვნების რაოდენობა;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მძიმედ დაავადებული ოჯახის წევრი/წევრები;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შშმპ ოჯახის წევრი/წევრი;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მარტოხელა მშობელი, რომელიც ზრუნავს მცირეწლოვან შვილზე ან შვილებზე;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ხანდაზმულები, რომლებიც ახორციელებენ მეურვეობას მცირეწლოვნებზე;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საპენსიო ასაკს მიღწეული პირებისგან შემდგარი ოჯახი;</a:t>
            </a:r>
          </a:p>
          <a:p>
            <a:pPr lvl="1">
              <a:lnSpc>
                <a:spcPct val="150000"/>
              </a:lnSpc>
            </a:pPr>
            <a:r>
              <a:rPr lang="ka-GE" sz="2000" dirty="0">
                <a:latin typeface="+mj-lt"/>
              </a:rPr>
              <a:t>ალტერნატიული საცხოვრებელი ფართის ფლობა;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ka-GE" sz="20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ka-GE" sz="20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ka-GE" sz="20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ka-G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6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362200"/>
            <a:ext cx="8153400" cy="2514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1"/>
                </a:solidFill>
              </a:rPr>
              <a:t>2013 წლიდან დღემდე ქვეყნის მასშტაბით დაკმაყოფილდა 518 ოჯახი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1"/>
                </a:solidFill>
              </a:rPr>
              <a:t>მიმდინარე წლის ბოლომდე, დამატებით 190 ოჯახი დაკმაყოფილდება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86183" l="2364" r="95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5346" r="4512" b="14650"/>
          <a:stretch/>
        </p:blipFill>
        <p:spPr>
          <a:xfrm>
            <a:off x="4876800" y="3983508"/>
            <a:ext cx="3886200" cy="2067887"/>
          </a:xfrm>
          <a:prstGeom prst="rect">
            <a:avLst/>
          </a:prstGeom>
          <a:effectLst>
            <a:outerShdw blurRad="50800" dist="317500" dir="1560000" sx="96000" sy="96000" algn="ctr" rotWithShape="0">
              <a:srgbClr val="000000">
                <a:alpha val="78000"/>
              </a:srgbClr>
            </a:outerShdw>
            <a:reflection blurRad="88900" stA="74000" endPos="34000" dir="5400000" sy="-100000" algn="bl" rotWithShape="0"/>
          </a:effectLst>
          <a:scene3d>
            <a:camera prst="orthographicFront">
              <a:rot lat="19256927" lon="1054829" rev="20843646"/>
            </a:camera>
            <a:lightRig rig="flood" dir="t"/>
          </a:scene3d>
          <a:sp3d extrusionH="69850" prstMaterial="powder">
            <a:bevelT w="0" h="0"/>
            <a:bevelB w="0" h="0"/>
          </a:sp3d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3200" dirty="0"/>
              <a:t>პროგრამის ფარგლებში:</a:t>
            </a:r>
          </a:p>
        </p:txBody>
      </p:sp>
    </p:spTree>
    <p:extLst>
      <p:ext uri="{BB962C8B-B14F-4D97-AF65-F5344CB8AC3E}">
        <p14:creationId xmlns:p14="http://schemas.microsoft.com/office/powerpoint/2010/main" val="35292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მონაცემთა ბაზა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ka-GE" sz="2800" dirty="0">
                <a:latin typeface="+mj-lt"/>
              </a:rPr>
              <a:t>დღეის მდგომარეობით რეგისტრირებულია 5904 ოჯახი: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23821 პირი,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a-GE" sz="2800" dirty="0">
                <a:latin typeface="+mj-lt"/>
              </a:rPr>
              <a:t>მათ შორის: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11885 კაცი – 11936 ქალი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1090 შშმპ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1625 სოციალურად დაუცველი ოჯახი (65001 ქულამდე)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1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მონაცემთა ბაზა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8131" y="1600200"/>
            <a:ext cx="8551069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ka-GE" sz="2800" dirty="0">
                <a:latin typeface="+mj-lt"/>
              </a:rPr>
              <a:t>5904 ოჯახიდან: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1644 ოჯახი დაკმაყოფილებულია(სხვადასხვა სახელმწიფო უწყებების მიერ)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2720 ელოდება თავის რიგს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595 ოჯახზე არ დადასტურდა დაზარალება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231 განაცხადი გაუქმდა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447 ოჯახზე ველოდებით ინფორმაციას მუნიციპალიტეტებიდან</a:t>
            </a:r>
          </a:p>
          <a:p>
            <a:pPr>
              <a:lnSpc>
                <a:spcPct val="200000"/>
              </a:lnSpc>
            </a:pPr>
            <a:r>
              <a:rPr lang="ka-GE" sz="2800" dirty="0">
                <a:latin typeface="+mj-lt"/>
              </a:rPr>
              <a:t>267 განსახლებაზე ეთქვა უარი</a:t>
            </a:r>
          </a:p>
        </p:txBody>
      </p:sp>
    </p:spTree>
    <p:extLst>
      <p:ext uri="{BB962C8B-B14F-4D97-AF65-F5344CB8AC3E}">
        <p14:creationId xmlns:p14="http://schemas.microsoft.com/office/powerpoint/2010/main" val="1227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მონაცემთა ბაზა</a:t>
            </a:r>
            <a:endParaRPr lang="en-US" sz="3200" dirty="0">
              <a:solidFill>
                <a:schemeClr val="tx1"/>
              </a:solidFill>
              <a:latin typeface="Avaza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2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  <a:latin typeface="Avaza" pitchFamily="34" charset="0"/>
              </a:rPr>
              <a:t>გეოლოგიური დასკვნები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ka-GE" sz="2800" dirty="0">
                <a:latin typeface="Avaza" pitchFamily="34" charset="0"/>
              </a:rPr>
              <a:t>2018 წელს დეპარტამენტმა გამოითხოვა 2013-18 წლებში, გარემოს ეროვნული სააგენტოს მიერ მომზადებული გეოლოგიური დასკვნები, ჯამში 6000-ზე მეტი დასკვნა, საიდანაც განსახლებას ექვემდებარება 2000-მდე ოჯახი, ხოლო 2100-ზე მეტ ოჯახზე გაცემულია პრევენციული ღონისძიებების რეკომენდაციები, რომელის არ შესრულების შემთხვევაში ეს ოჯახებიც დაექვემდებარებიან განსახლებას;</a:t>
            </a:r>
          </a:p>
        </p:txBody>
      </p:sp>
    </p:spTree>
    <p:extLst>
      <p:ext uri="{BB962C8B-B14F-4D97-AF65-F5344CB8AC3E}">
        <p14:creationId xmlns:p14="http://schemas.microsoft.com/office/powerpoint/2010/main" val="698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1"/>
                </a:solidFill>
              </a:rPr>
              <a:t>„დევნილთა საცხოვრებლით უზრუნველყოფის წესი“ მინისტრის 2013 წლის 9 აგვისტოს N320 ბრძანება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marL="109728" marR="0" lv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800" b="1" dirty="0">
                <a:ea typeface="Calibri" panose="020F0502020204030204" pitchFamily="34" charset="0"/>
                <a:cs typeface="Sylfaen" panose="010A0502050306030303" pitchFamily="18" charset="0"/>
              </a:rPr>
              <a:t>მინისტრის ბრძანება ეფუძნება:</a:t>
            </a:r>
          </a:p>
          <a:p>
            <a:pPr marR="0"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800" b="1" dirty="0">
                <a:ea typeface="Calibri" panose="020F0502020204030204" pitchFamily="34" charset="0"/>
                <a:cs typeface="Sylfaen" panose="010A0502050306030303" pitchFamily="18" charset="0"/>
              </a:rPr>
              <a:t>„საქართველოს ოკუპირებული ტერიტორიებიდან იძულებით გადაადგილებულ პირთა - დევნილთა შესახებ“ საქართველოს კანონს, საქართველოს კანონმდებლობას </a:t>
            </a:r>
            <a:endParaRPr lang="en-US" sz="2800" b="1" dirty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R="0"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800" b="1" dirty="0">
                <a:ea typeface="Calibri" panose="020F0502020204030204" pitchFamily="34" charset="0"/>
                <a:cs typeface="Sylfaen" panose="010A0502050306030303" pitchFamily="18" charset="0"/>
              </a:rPr>
              <a:t>გაეროს სახელმძღვანელო პრინციპებს ქვეყნის შიგნით გადაადგილების შესახებ</a:t>
            </a:r>
            <a:endParaRPr lang="en-US" sz="2800" b="1" dirty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R="0"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800" b="1" dirty="0">
                <a:ea typeface="Calibri" panose="020F0502020204030204" pitchFamily="34" charset="0"/>
                <a:cs typeface="Sylfaen" panose="010A0502050306030303" pitchFamily="18" charset="0"/>
              </a:rPr>
              <a:t>საქართველოს მთავრობის 2007 წლის 2 თებერვლის №47 განკარგულებით დამტკიცებულ ”იძულებით გადაადგილებულ პირთა – დევნილთა მიმართ სახელმწიფო სტრატეგიას” </a:t>
            </a:r>
          </a:p>
          <a:p>
            <a:pPr marR="0"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800" b="1" dirty="0">
                <a:ea typeface="Calibri" panose="020F0502020204030204" pitchFamily="34" charset="0"/>
                <a:cs typeface="Sylfaen" panose="010A0502050306030303" pitchFamily="18" charset="0"/>
              </a:rPr>
              <a:t>საქართველოს მთავრობის 2018 წლის 31 დეკემბრის №2566 განკარგულებით დამტკიცებულ „იძულებით გადაადგილებულ პირთა – დევნილთა მიმართ 2019-2020 წლებში სახელმწიფო სტრატეგიის განხორციელების სამოქმედო გეგმას“ </a:t>
            </a:r>
          </a:p>
          <a:p>
            <a:pPr marL="0" marR="0" lv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a-GE" sz="2800" b="1" dirty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a-GE" sz="27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აღნიშნული წესი შემუშავდა 2013 წელს საერთაშორისო და ადგილობრივი არასამთავრობო ოგანიზაციების და სახალხო დამცველის ოფისის ჩართულობით. დღემდე აღნიშნულ წესში განხორციელდა </a:t>
            </a:r>
            <a:r>
              <a:rPr lang="en-US" sz="27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24</a:t>
            </a:r>
            <a:r>
              <a:rPr lang="ka-GE" sz="27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ცვლილება</a:t>
            </a:r>
            <a:r>
              <a:rPr lang="en-US" sz="27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2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876" y="2362200"/>
            <a:ext cx="8153400" cy="2209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1"/>
                </a:solidFill>
              </a:rPr>
              <a:t>დაკანონებულია – 528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1"/>
                </a:solidFill>
              </a:rPr>
              <a:t>მიმდინარე წელს დაკანონდება - 135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1"/>
                </a:solidFill>
              </a:rPr>
              <a:t>დარჩენილია - 380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86183" l="2364" r="95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5346" r="4512" b="14650"/>
          <a:stretch/>
        </p:blipFill>
        <p:spPr>
          <a:xfrm>
            <a:off x="4876800" y="3983508"/>
            <a:ext cx="3886200" cy="2067887"/>
          </a:xfrm>
          <a:prstGeom prst="rect">
            <a:avLst/>
          </a:prstGeom>
          <a:effectLst>
            <a:outerShdw blurRad="50800" dist="317500" dir="1560000" sx="96000" sy="96000" algn="ctr" rotWithShape="0">
              <a:srgbClr val="000000">
                <a:alpha val="78000"/>
              </a:srgbClr>
            </a:outerShdw>
            <a:reflection blurRad="88900" stA="74000" endPos="34000" dir="5400000" sy="-100000" algn="bl" rotWithShape="0"/>
          </a:effectLst>
          <a:scene3d>
            <a:camera prst="orthographicFront">
              <a:rot lat="19256927" lon="1054829" rev="20843646"/>
            </a:camera>
            <a:lightRig rig="flood" dir="t"/>
          </a:scene3d>
          <a:sp3d extrusionH="69850" prstMaterial="powder">
            <a:bevelT w="0" h="0"/>
            <a:bevelB w="0" h="0"/>
          </a:sp3d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2776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3200" dirty="0"/>
              <a:t>2004-2012 წლებში შესყიდული სახლების დაკანონების სტატისტიკა: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839" y="609600"/>
            <a:ext cx="87630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a-GE" sz="3600" dirty="0"/>
              <a:t>საბიუჯეტო ასიგნებები 2013-19 წლები</a:t>
            </a:r>
            <a:endParaRPr lang="en-US" sz="36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62415" y="1600198"/>
          <a:ext cx="8476785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94519"/>
          </a:xfrm>
        </p:spPr>
        <p:txBody>
          <a:bodyPr>
            <a:noAutofit/>
          </a:bodyPr>
          <a:lstStyle/>
          <a:p>
            <a:r>
              <a:rPr lang="ka-GE" sz="2800" dirty="0">
                <a:solidFill>
                  <a:schemeClr val="tx1"/>
                </a:solidFill>
              </a:rPr>
              <a:t>თანამშრომლობა სახელმწიფო სტრუქტურებთან: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2151" y="1371600"/>
            <a:ext cx="84582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a-GE" sz="1800" dirty="0">
                <a:latin typeface="+mj-lt"/>
              </a:rPr>
              <a:t>2016 წელს გაფორმებული ხელშეკრულების საფუძველზე აჭარაში დაზარალებულების განსახლებას ახორციელებს აჭარის ა/რ ჯანდაცვის სამინისტრო;</a:t>
            </a:r>
          </a:p>
          <a:p>
            <a:pPr>
              <a:lnSpc>
                <a:spcPct val="200000"/>
              </a:lnSpc>
            </a:pPr>
            <a:r>
              <a:rPr lang="ka-GE" sz="1800" dirty="0">
                <a:latin typeface="+mj-lt"/>
              </a:rPr>
              <a:t>2017 წლიდან განაცხადების მიღება შესაძლებელია იუსტციის სახლების მეშვეობით;</a:t>
            </a:r>
          </a:p>
          <a:p>
            <a:pPr>
              <a:lnSpc>
                <a:spcPct val="200000"/>
              </a:lnSpc>
            </a:pPr>
            <a:r>
              <a:rPr lang="ka-GE" sz="1800" dirty="0">
                <a:latin typeface="+mj-lt"/>
              </a:rPr>
              <a:t>2013 წლიდან ვთანამშრომლობთ გარემოს ეროვნულ სააგენტოს გეოლოგიის დეპარტამენტთან;</a:t>
            </a:r>
            <a:endParaRPr lang="en-US" sz="1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23" y="5437909"/>
            <a:ext cx="1219200" cy="1191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2" y="5476298"/>
            <a:ext cx="895350" cy="1153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71" y="5437909"/>
            <a:ext cx="1147929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924800" cy="1981200"/>
          </a:xfrm>
        </p:spPr>
        <p:txBody>
          <a:bodyPr>
            <a:noAutofit/>
          </a:bodyPr>
          <a:lstStyle/>
          <a:p>
            <a:pPr algn="ctr"/>
            <a:r>
              <a:rPr lang="ka-GE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მადლობა ყურადღებისთვის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2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700" b="1" dirty="0">
                <a:solidFill>
                  <a:schemeClr val="tx1"/>
                </a:solidFill>
              </a:rPr>
              <a:t>საცხოვრებელი ფართების განაწილების პროცედურა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3693090"/>
              </p:ext>
            </p:extLst>
          </p:nvPr>
        </p:nvGraphicFramePr>
        <p:xfrm>
          <a:off x="1371600" y="1447800"/>
          <a:ext cx="6629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5867400"/>
            <a:ext cx="67818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მიღებულია 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40,923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 განაცხადი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;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 შეფასებულია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 3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2,305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 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განაცხადი; მონიტორინგი განხორციელდა 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22513</a:t>
            </a:r>
            <a:r>
              <a:rPr lang="en-US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განაცხადზე.</a:t>
            </a:r>
            <a:endParaRPr lang="en-US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ka-GE" sz="2000" dirty="0"/>
              <a:t>პროექტი </a:t>
            </a:r>
            <a:r>
              <a:rPr lang="ka-GE" sz="2000" b="1" dirty="0"/>
              <a:t>„დევნილი ოჯახების მიერ, გრძელვადიანი საცხოვრებლით უზრუნველყოფის მიზნით, შევსებული განაცხადების ელექტრონულ მოდულში ასახვის თაობაზე“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ka-GE" sz="2400" dirty="0">
                <a:latin typeface="Sylfaen" panose="010A0502050306030303" pitchFamily="18" charset="0"/>
              </a:rPr>
              <a:t>2017-2018 წელს აღნიშნული პროექტის ფარგლებში განხორციელდა </a:t>
            </a:r>
            <a:r>
              <a:rPr lang="ka-GE" sz="2400" b="1" dirty="0">
                <a:latin typeface="Sylfaen" panose="010A0502050306030303" pitchFamily="18" charset="0"/>
              </a:rPr>
              <a:t>30 442</a:t>
            </a:r>
            <a:r>
              <a:rPr lang="ka-GE" sz="2400" dirty="0">
                <a:latin typeface="Sylfaen" panose="010A0502050306030303" pitchFamily="18" charset="0"/>
              </a:rPr>
              <a:t> განაცხადის ელექტრონულ მოდულში ასახვა. </a:t>
            </a:r>
          </a:p>
          <a:p>
            <a:pPr lvl="0"/>
            <a:r>
              <a:rPr lang="ka-GE" sz="2400" dirty="0">
                <a:latin typeface="Sylfaen" panose="010A0502050306030303" pitchFamily="18" charset="0"/>
              </a:rPr>
              <a:t>ელექტრონული მოდულით დევნილ ოჯახს შესაძლებლობა ექნება შეავსოს ელექტრონული განაცხადი იუსტიციის სახლებში, რაც დევნილთათვის სამინისტროს სერვისებს უფრო ხელმისაწვდომს გახდის საქართველოს რეგიონებში. </a:t>
            </a:r>
          </a:p>
          <a:p>
            <a:pPr lvl="0"/>
            <a:r>
              <a:rPr lang="ka-GE" sz="2400" dirty="0">
                <a:latin typeface="Sylfaen" panose="010A0502050306030303" pitchFamily="18" charset="0"/>
              </a:rPr>
              <a:t>შეიქმნა ვებ-გვერდი „იცოდე შენი ქულა“, რომელიც დევნილ ოჯახს აძლევს შესაძლებლობას გადაამოწმოს, თუ რა პროცესშია მის მიერ შევსებული განაცხადი და ნახოს, თუ რა კრიტერიუმებით აქვს მინიჭებული ქულები.</a:t>
            </a:r>
            <a:endParaRPr lang="en-US" sz="240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3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6112"/>
          </a:xfrm>
        </p:spPr>
        <p:txBody>
          <a:bodyPr>
            <a:normAutofit/>
          </a:bodyPr>
          <a:lstStyle/>
          <a:p>
            <a:r>
              <a:rPr lang="ka-GE" sz="2400" b="1" dirty="0"/>
              <a:t>სახლების შესყიდვის პროგრამა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indent="457200">
              <a:lnSpc>
                <a:spcPct val="150000"/>
              </a:lnSpc>
            </a:pPr>
            <a:r>
              <a:rPr lang="ka-GE" sz="2000" dirty="0">
                <a:latin typeface="Sylfaen" panose="010A0502050306030303" pitchFamily="18" charset="0"/>
              </a:rPr>
              <a:t>პროგრამა შეიქმნა 2014 წელს. </a:t>
            </a:r>
          </a:p>
          <a:p>
            <a:pPr indent="457200">
              <a:lnSpc>
                <a:spcPct val="150000"/>
              </a:lnSpc>
            </a:pPr>
            <a:r>
              <a:rPr lang="ka-GE" sz="2000" dirty="0">
                <a:latin typeface="Sylfaen" panose="010A0502050306030303" pitchFamily="18" charset="0"/>
              </a:rPr>
              <a:t>პროგრამის ფარგლებში სულადობის მიხედვით დევნილ ოჯახს გამოეყოფა თანხა, რომლითაც მას შეუძლია შეიძინოს მის მიერ შერჩეული სახლი;</a:t>
            </a:r>
          </a:p>
          <a:p>
            <a:pPr indent="457200">
              <a:lnSpc>
                <a:spcPct val="150000"/>
              </a:lnSpc>
            </a:pPr>
            <a:r>
              <a:rPr lang="ka-GE" sz="2000" dirty="0">
                <a:latin typeface="Sylfaen" panose="010A0502050306030303" pitchFamily="18" charset="0"/>
              </a:rPr>
              <a:t>1 და 2 სულიან ოჯახზე 17 000 ლარი, 3 სულიან ოჯახზე 21 000 ლარი, 4 სულიან ოჯახზე 23 000 ლარი და ყოველ დამატებულ ადამიანზე გამოეყოფა დამატებით 3000 ლარი.</a:t>
            </a:r>
          </a:p>
          <a:p>
            <a:pPr indent="457200">
              <a:lnSpc>
                <a:spcPct val="150000"/>
              </a:lnSpc>
            </a:pPr>
            <a:r>
              <a:rPr lang="ka-GE" sz="2000" dirty="0">
                <a:latin typeface="Sylfaen" panose="010A0502050306030303" pitchFamily="18" charset="0"/>
              </a:rPr>
              <a:t>პროგრამაზე განაცხადი შევსებული აქვს ან სხვა პროგრამიდან გადმოტანილი აქვს </a:t>
            </a:r>
            <a:r>
              <a:rPr lang="ka-GE" sz="2000" b="1" dirty="0">
                <a:latin typeface="Sylfaen" panose="010A0502050306030303" pitchFamily="18" charset="0"/>
              </a:rPr>
              <a:t>11,942 </a:t>
            </a:r>
            <a:r>
              <a:rPr lang="ka-GE" sz="2000" dirty="0">
                <a:latin typeface="Sylfaen" panose="010A0502050306030303" pitchFamily="18" charset="0"/>
              </a:rPr>
              <a:t>ოჯახს. მათგან </a:t>
            </a:r>
            <a:r>
              <a:rPr lang="en-US" sz="2000" b="1" dirty="0">
                <a:latin typeface="Sylfaen" panose="010A0502050306030303" pitchFamily="18" charset="0"/>
              </a:rPr>
              <a:t>10680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ka-GE" sz="2000" dirty="0">
                <a:latin typeface="Sylfaen" panose="010A0502050306030303" pitchFamily="18" charset="0"/>
              </a:rPr>
              <a:t>ოჯახი შესწავლილი და კომისიაზე იქნა განხილული.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457" y="6096000"/>
            <a:ext cx="32004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შესყიდულია </a:t>
            </a:r>
            <a:r>
              <a:rPr lang="en-US" b="1" dirty="0">
                <a:solidFill>
                  <a:srgbClr val="7030A0"/>
                </a:solidFill>
                <a:latin typeface="Sylfaen" panose="010A0502050306030303" pitchFamily="18" charset="0"/>
              </a:rPr>
              <a:t>3225</a:t>
            </a:r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 სახლი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8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ka-GE" sz="2400" dirty="0"/>
              <a:t>იპოთეკური სესხების დაფარვის პროგრამა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ka-GE" sz="2200" dirty="0">
                <a:latin typeface="Sylfaen" panose="010A0502050306030303" pitchFamily="18" charset="0"/>
              </a:rPr>
              <a:t>პროგრამა შეიქმნა 2015 წელს.</a:t>
            </a:r>
          </a:p>
          <a:p>
            <a:r>
              <a:rPr lang="ka-GE" sz="2200" dirty="0">
                <a:latin typeface="Sylfaen" panose="010A0502050306030303" pitchFamily="18" charset="0"/>
              </a:rPr>
              <a:t>პროგრამა ითვალისწინებს იმ დევნილი ოჯახებისათვის ფულადი დახმარების გაწევას, რომლებმაც იპოთეკური სესხით შეიძინეს საცოვრებელი ფართი და ე ს წარმოადგენს მათ ერთადერთ საკუთრებას.</a:t>
            </a:r>
          </a:p>
          <a:p>
            <a:r>
              <a:rPr lang="ka-GE" sz="2200" dirty="0">
                <a:latin typeface="Sylfaen" panose="010A0502050306030303" pitchFamily="18" charset="0"/>
              </a:rPr>
              <a:t>პროგრამის ფარგლებში თითოეული ოჯახი ფინასდება არაუმეტეს 20 000 ლარის ფარგლებში.</a:t>
            </a:r>
          </a:p>
          <a:p>
            <a:r>
              <a:rPr lang="ka-GE" sz="2200" dirty="0">
                <a:latin typeface="Sylfaen" panose="010A0502050306030303" pitchFamily="18" charset="0"/>
              </a:rPr>
              <a:t>პროგრამაზე განაცხადი მიღებულია 1144 , შეფასებულია 1144 განაცხადი. მონიტორინგი განხორციელდა </a:t>
            </a:r>
            <a:r>
              <a:rPr lang="en-US" sz="2200" dirty="0">
                <a:latin typeface="Sylfaen" panose="010A0502050306030303" pitchFamily="18" charset="0"/>
              </a:rPr>
              <a:t>658</a:t>
            </a:r>
            <a:r>
              <a:rPr lang="ka-GE" sz="2200" dirty="0">
                <a:latin typeface="Sylfaen" panose="010A0502050306030303" pitchFamily="18" charset="0"/>
              </a:rPr>
              <a:t> განაცხადზე.</a:t>
            </a:r>
          </a:p>
          <a:p>
            <a:pPr marL="0" indent="0">
              <a:buNone/>
            </a:pPr>
            <a:endParaRPr lang="ka-GE" sz="22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008914"/>
            <a:ext cx="56388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latin typeface="Sylfaen" panose="010A0502050306030303" pitchFamily="18" charset="0"/>
              </a:rPr>
              <a:t>201</a:t>
            </a:r>
            <a:r>
              <a:rPr lang="en-US" b="1" dirty="0">
                <a:latin typeface="Sylfaen" panose="010A0502050306030303" pitchFamily="18" charset="0"/>
              </a:rPr>
              <a:t>8</a:t>
            </a:r>
            <a:r>
              <a:rPr lang="ka-GE" b="1" dirty="0">
                <a:latin typeface="Sylfaen" panose="010A0502050306030303" pitchFamily="18" charset="0"/>
              </a:rPr>
              <a:t> წლის ჩათვლით დაფინანსებულია </a:t>
            </a:r>
            <a:r>
              <a:rPr lang="en-US" b="1" dirty="0">
                <a:latin typeface="Sylfaen" panose="010A0502050306030303" pitchFamily="18" charset="0"/>
              </a:rPr>
              <a:t>375 </a:t>
            </a:r>
            <a:r>
              <a:rPr lang="ka-GE" b="1" dirty="0">
                <a:latin typeface="Sylfaen" panose="010A0502050306030303" pitchFamily="18" charset="0"/>
              </a:rPr>
              <a:t>ოჯახი</a:t>
            </a:r>
            <a:endParaRPr lang="en-US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ka-GE" sz="2400" b="1" dirty="0">
                <a:latin typeface="Sylfaen" panose="010A0502050306030303" pitchFamily="18" charset="0"/>
              </a:rPr>
              <a:t>კერძო საკუთრებაში არსებული საცხოვრებელი ფართების გამოსყიდვა</a:t>
            </a:r>
            <a:endParaRPr lang="en-US" sz="2400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3703320"/>
          </a:xfrm>
        </p:spPr>
        <p:txBody>
          <a:bodyPr>
            <a:normAutofit/>
          </a:bodyPr>
          <a:lstStyle/>
          <a:p>
            <a:r>
              <a:rPr lang="ka-GE" sz="2200" dirty="0">
                <a:latin typeface="Sylfaen" panose="010A0502050306030303" pitchFamily="18" charset="0"/>
              </a:rPr>
              <a:t>პროგრამა დაიწყო 2014 წელს.</a:t>
            </a:r>
          </a:p>
          <a:p>
            <a:r>
              <a:rPr lang="ka-GE" sz="2200" dirty="0">
                <a:latin typeface="Sylfaen" panose="010A0502050306030303" pitchFamily="18" charset="0"/>
              </a:rPr>
              <a:t>პროგრამა ითვალისწინებს დევნილთა მართლზომიერ მფლობელობაში არსებული იმ ფართების გამოსყიდვას, რომელის წარმოადგენს კერძო საკუთრებას და დევნილ ოჯახებს აქვთ სურვილი აღნიშნული ფართები მიიღონ საკუთრებაში.</a:t>
            </a:r>
          </a:p>
          <a:p>
            <a:r>
              <a:rPr lang="ka-GE" sz="2200" dirty="0">
                <a:latin typeface="Sylfaen" panose="010A0502050306030303" pitchFamily="18" charset="0"/>
              </a:rPr>
              <a:t>აღნიშნული პოგრამის ფარგლებში კმაყოფილდება როგორც კერძო მესაკუთრეთა ასევე დევნილთა ინტერესები.</a:t>
            </a:r>
            <a:endParaRPr lang="en-US" sz="22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9" y="6096000"/>
            <a:ext cx="308065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latin typeface="Sylfaen" panose="010A0502050306030303" pitchFamily="18" charset="0"/>
              </a:rPr>
              <a:t>გამოსყიდულია 1607 ბინა</a:t>
            </a:r>
            <a:endParaRPr lang="en-US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>
                <a:latin typeface="Sylfaen" panose="010A0502050306030303" pitchFamily="18" charset="0"/>
              </a:rPr>
              <a:t>ინვესტორბეთან თანადაფინანსებით გრძელვადიანი განსახლების პროექტების განხორციელება</a:t>
            </a:r>
            <a:br>
              <a:rPr lang="en-US" sz="2400" dirty="0">
                <a:latin typeface="Sylfaen" panose="010A0502050306030303" pitchFamily="18" charset="0"/>
              </a:rPr>
            </a:b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22320"/>
          </a:xfrm>
        </p:spPr>
        <p:txBody>
          <a:bodyPr/>
          <a:lstStyle/>
          <a:p>
            <a:r>
              <a:rPr lang="ka-GE" sz="2400" dirty="0">
                <a:latin typeface="Sylfaen" panose="010A0502050306030303" pitchFamily="18" charset="0"/>
              </a:rPr>
              <a:t>პროგრამა დაიწყო 2015 წელს.</a:t>
            </a:r>
          </a:p>
          <a:p>
            <a:r>
              <a:rPr lang="ka-GE" sz="2400" dirty="0">
                <a:latin typeface="Sylfaen" panose="010A0502050306030303" pitchFamily="18" charset="0"/>
              </a:rPr>
              <a:t>პროგრამის ფარგლებში ინვესტორებთან ერთად ხორციელდება პროექტები სადაც სახელმწიფო და კერძო ბიზნესი ერთობლივად ანხორციელებენ დევნილთა გრძელვადიან განსახლებას ერთობლივი დაფინანსებით;</a:t>
            </a:r>
          </a:p>
          <a:p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03259"/>
            <a:ext cx="7467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  <a:latin typeface="Sylfaen" panose="010A0502050306030303" pitchFamily="18" charset="0"/>
              </a:rPr>
              <a:t>ერთობლივად განხორციელდა 6 პროექტი. დაკმაყოფილდა 64 ოჯახი</a:t>
            </a:r>
            <a:endParaRPr lang="en-US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80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3186</TotalTime>
  <Words>1400</Words>
  <Application>Microsoft Office PowerPoint</Application>
  <PresentationFormat>On-screen Show 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Avaza</vt:lpstr>
      <vt:lpstr>Calibri</vt:lpstr>
      <vt:lpstr>Constantia</vt:lpstr>
      <vt:lpstr>Sylfaen</vt:lpstr>
      <vt:lpstr>Wingdings</vt:lpstr>
      <vt:lpstr>Wingdings 2</vt:lpstr>
      <vt:lpstr>Flow</vt:lpstr>
      <vt:lpstr>დევნილთა საკითხების დეპარტამენტი</vt:lpstr>
      <vt:lpstr>ზოგადი სტატისტიკა</vt:lpstr>
      <vt:lpstr>„დევნილთა საცხოვრებლით უზრუნველყოფის წესი“ მინისტრის 2013 წლის 9 აგვისტოს N320 ბრძანება</vt:lpstr>
      <vt:lpstr>საცხოვრებელი ფართების განაწილების პროცედურა </vt:lpstr>
      <vt:lpstr>პროექტი „დევნილი ოჯახების მიერ, გრძელვადიანი საცხოვრებლით უზრუნველყოფის მიზნით, შევსებული განაცხადების ელექტრონულ მოდულში ასახვის თაობაზე“</vt:lpstr>
      <vt:lpstr>სახლების შესყიდვის პროგრამა</vt:lpstr>
      <vt:lpstr>იპოთეკური სესხების დაფარვის პროგრამა</vt:lpstr>
      <vt:lpstr>კერძო საკუთრებაში არსებული საცხოვრებელი ფართების გამოსყიდვა</vt:lpstr>
      <vt:lpstr>ინვესტორბეთან თანადაფინანსებით გრძელვადიანი განსახლების პროექტების განხორციელება </vt:lpstr>
      <vt:lpstr>დევნილთა ჩასახლებებში არსებული ბინათმესაკუთრეთა ამხანაგობების თანადაფინანსება ადგილობრივ მუნიციპალიტეტებთან ერთად</vt:lpstr>
      <vt:lpstr>გაზიფიცირება და გამრიცხველიანება</vt:lpstr>
      <vt:lpstr>დევნილთა რეგისტრაციის საკითხები</vt:lpstr>
      <vt:lpstr>დევნილის სტატუსი</vt:lpstr>
      <vt:lpstr>დევნილის სტატუსის მინიჭება, აღდგენა, ჩამორთმევის პროცედურა</vt:lpstr>
      <vt:lpstr>დევნილის შემწეობა  </vt:lpstr>
      <vt:lpstr>დევნილთა რეგისტრაცია - გადამისამართება</vt:lpstr>
      <vt:lpstr>დევნილთათვის საცხოვრებელი ფართების საკუთრებაში გადაცემა</vt:lpstr>
      <vt:lpstr>PowerPoint Presentation</vt:lpstr>
      <vt:lpstr>პროექტი “ოკუპირებულ ტერიტორიებზე არსებული უძრავი ქონების იდენტიფიკაცია და აღრიცხვა-დეკლარირება“. </vt:lpstr>
      <vt:lpstr>ეკომიგრანტთა საკითხები     </vt:lpstr>
      <vt:lpstr>ეკომიგრანტთა საკითხები რეგულირდება მინისტრის 2013 წლის 13 ნოემბრის #779 ბრძანებით</vt:lpstr>
      <vt:lpstr>ეკომიგრანტთა განსახლების კუთხით მოქმედებს ორი პროგრამა:</vt:lpstr>
      <vt:lpstr>საცხოვრებელი სახლის შესყიდვის პროგრამის პროცედურები:</vt:lpstr>
      <vt:lpstr>შეფასების კრიტერიუმები</vt:lpstr>
      <vt:lpstr>PowerPoint Presentation</vt:lpstr>
      <vt:lpstr>მონაცემთა ბაზა</vt:lpstr>
      <vt:lpstr>მონაცემთა ბაზა</vt:lpstr>
      <vt:lpstr>მონაცემთა ბაზა</vt:lpstr>
      <vt:lpstr>გეოლოგიური დასკვნები</vt:lpstr>
      <vt:lpstr>PowerPoint Presentation</vt:lpstr>
      <vt:lpstr>PowerPoint Presentation</vt:lpstr>
      <vt:lpstr>თანამშრომლობა სახელმწიფო სტრუქტურებთან:</vt:lpstr>
      <vt:lpstr>მადლობა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Murad Ablotia</dc:creator>
  <cp:lastModifiedBy>Murad Ablotia</cp:lastModifiedBy>
  <cp:revision>42</cp:revision>
  <dcterms:created xsi:type="dcterms:W3CDTF">2018-07-04T12:26:10Z</dcterms:created>
  <dcterms:modified xsi:type="dcterms:W3CDTF">2019-07-04T10:12:00Z</dcterms:modified>
</cp:coreProperties>
</file>