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ka-G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20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a-G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AC6752-15B3-4D03-B05E-F05320E95A23}" type="datetimeFigureOut">
              <a:rPr lang="ka-GE" smtClean="0"/>
              <a:t>14.06.2019</a:t>
            </a:fld>
            <a:endParaRPr lang="ka-G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a-G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a-G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345A1E-3012-421C-8B3D-CECCD378F969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1594696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72538-6D18-46B4-B33F-6041AEB78E6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319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ka-G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14.06.2019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1070271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14.06.2019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2354395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14.06.2019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4200113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14.06.2019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964687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14.06.2019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1589360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14.06.2019</a:t>
            </a:fld>
            <a:endParaRPr lang="ka-G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1668604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14.06.2019</a:t>
            </a:fld>
            <a:endParaRPr lang="ka-G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2889199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14.06.2019</a:t>
            </a:fld>
            <a:endParaRPr lang="ka-G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1317029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14.06.2019</a:t>
            </a:fld>
            <a:endParaRPr lang="ka-G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875290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14.06.2019</a:t>
            </a:fld>
            <a:endParaRPr lang="ka-G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2866775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a-G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14.06.2019</a:t>
            </a:fld>
            <a:endParaRPr lang="ka-G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2678912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5EC45E-F880-4FF0-8EFC-215BCFDD33D3}" type="datetimeFigureOut">
              <a:rPr lang="ka-GE" smtClean="0"/>
              <a:t>14.06.2019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1722209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a-G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a-G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a-GE" dirty="0"/>
          </a:p>
        </p:txBody>
      </p:sp>
    </p:spTree>
    <p:extLst>
      <p:ext uri="{BB962C8B-B14F-4D97-AF65-F5344CB8AC3E}">
        <p14:creationId xmlns:p14="http://schemas.microsoft.com/office/powerpoint/2010/main" val="600745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219199" y="521412"/>
            <a:ext cx="977123" cy="78578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800" dirty="0" smtClean="0"/>
          </a:p>
          <a:p>
            <a:r>
              <a:rPr lang="ka-GE" sz="800" dirty="0" smtClean="0"/>
              <a:t>მინისტრის მოადგილე </a:t>
            </a:r>
            <a:br>
              <a:rPr lang="ka-GE" sz="800" dirty="0" smtClean="0"/>
            </a:br>
            <a:r>
              <a:rPr lang="ka-GE" sz="800" dirty="0" smtClean="0"/>
              <a:t>გიორგი წოწკოლაური</a:t>
            </a:r>
            <a:r>
              <a:rPr lang="en-US" sz="800" dirty="0" smtClean="0"/>
              <a:t/>
            </a:r>
            <a:br>
              <a:rPr lang="en-US" sz="800" dirty="0" smtClean="0"/>
            </a:br>
            <a:r>
              <a:rPr lang="ka-GE" sz="800" dirty="0" smtClean="0"/>
              <a:t/>
            </a:r>
            <a:br>
              <a:rPr lang="ka-GE" sz="800" dirty="0" smtClean="0"/>
            </a:br>
            <a:endParaRPr lang="en-US" sz="800" dirty="0"/>
          </a:p>
        </p:txBody>
      </p:sp>
      <p:sp>
        <p:nvSpPr>
          <p:cNvPr id="5" name="TextBox 4"/>
          <p:cNvSpPr txBox="1"/>
          <p:nvPr/>
        </p:nvSpPr>
        <p:spPr>
          <a:xfrm>
            <a:off x="3540143" y="755865"/>
            <a:ext cx="1735265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700" dirty="0" smtClean="0"/>
              <a:t>ანალიტიკის, </a:t>
            </a:r>
            <a:r>
              <a:rPr lang="ka-GE" sz="700" dirty="0"/>
              <a:t>ადამიანური რესურსების მართვისა და საერთაშორისო ურთიერთობების </a:t>
            </a:r>
            <a:r>
              <a:rPr lang="ka-GE" sz="700" dirty="0" smtClean="0"/>
              <a:t>დეპარტამენტი</a:t>
            </a:r>
            <a:endParaRPr lang="en-US" sz="7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114800" y="91430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/>
        </p:nvSpPr>
        <p:spPr>
          <a:xfrm rot="10800000" flipV="1">
            <a:off x="3535434" y="1468160"/>
            <a:ext cx="1735265" cy="565665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700" dirty="0" smtClean="0">
                <a:latin typeface="+mn-lt"/>
              </a:rPr>
              <a:t>შიდა აუდიტის დეპარტამენტი</a:t>
            </a:r>
            <a:endParaRPr lang="en-US" sz="700" dirty="0">
              <a:latin typeface="+mn-lt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564854" y="55343"/>
            <a:ext cx="1632558" cy="581891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900" b="1" dirty="0" smtClean="0">
                <a:latin typeface="+mn-lt"/>
              </a:rPr>
              <a:t>მინისტრი </a:t>
            </a:r>
            <a:br>
              <a:rPr lang="ka-GE" sz="900" b="1" dirty="0" smtClean="0">
                <a:latin typeface="+mn-lt"/>
              </a:rPr>
            </a:br>
            <a:r>
              <a:rPr lang="ka-GE" sz="900" b="1" dirty="0" smtClean="0">
                <a:latin typeface="+mn-lt"/>
              </a:rPr>
              <a:t>დავით სერგეენკო</a:t>
            </a:r>
            <a:endParaRPr lang="en-US" sz="900" b="1" dirty="0">
              <a:latin typeface="+mn-lt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 rot="10800000" flipV="1">
            <a:off x="5345933" y="648976"/>
            <a:ext cx="1152424" cy="71806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700" dirty="0" smtClean="0">
                <a:latin typeface="+mn-lt"/>
              </a:rPr>
              <a:t>მინისტრის მოადგილე </a:t>
            </a:r>
            <a:br>
              <a:rPr lang="ka-GE" sz="700" dirty="0" smtClean="0">
                <a:latin typeface="+mn-lt"/>
              </a:rPr>
            </a:br>
            <a:r>
              <a:rPr lang="ka-GE" sz="700" dirty="0" smtClean="0">
                <a:latin typeface="+mn-lt"/>
              </a:rPr>
              <a:t>ზაზა ბოხუა</a:t>
            </a:r>
            <a:endParaRPr lang="en-US" sz="700" dirty="0">
              <a:latin typeface="+mn-lt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 rot="10800000" flipV="1">
            <a:off x="6553200" y="618195"/>
            <a:ext cx="1118754" cy="67927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700" dirty="0" smtClean="0">
                <a:latin typeface="+mn-lt"/>
              </a:rPr>
              <a:t>მინისტრის მოადგილე </a:t>
            </a:r>
            <a:br>
              <a:rPr lang="ka-GE" sz="700" dirty="0" smtClean="0">
                <a:latin typeface="+mn-lt"/>
              </a:rPr>
            </a:br>
            <a:r>
              <a:rPr lang="ka-GE" sz="700" dirty="0" smtClean="0">
                <a:latin typeface="+mn-lt"/>
              </a:rPr>
              <a:t>თამილა ბარკალაია </a:t>
            </a:r>
            <a:r>
              <a:rPr lang="ka-GE" sz="800" dirty="0"/>
              <a:t>საპარლამენტო</a:t>
            </a:r>
            <a:r>
              <a:rPr lang="ka-GE" sz="700" dirty="0"/>
              <a:t> მდივანი</a:t>
            </a:r>
            <a:endParaRPr lang="en-US" sz="700" dirty="0">
              <a:latin typeface="+mn-lt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 rot="10800000" flipV="1">
            <a:off x="2282062" y="501923"/>
            <a:ext cx="1173649" cy="718065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700" dirty="0" smtClean="0">
                <a:latin typeface="+mn-lt"/>
              </a:rPr>
              <a:t>მინისტრის მოადგილე</a:t>
            </a:r>
          </a:p>
          <a:p>
            <a:r>
              <a:rPr lang="ka-GE" sz="700" dirty="0" smtClean="0">
                <a:latin typeface="+mn-lt"/>
              </a:rPr>
              <a:t>თამარ გაბუნია </a:t>
            </a:r>
            <a:br>
              <a:rPr lang="ka-GE" sz="700" dirty="0" smtClean="0">
                <a:latin typeface="+mn-lt"/>
              </a:rPr>
            </a:br>
            <a:endParaRPr lang="en-US" sz="700" dirty="0">
              <a:latin typeface="+mn-lt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 rot="10800000" flipV="1">
            <a:off x="3541866" y="2103822"/>
            <a:ext cx="1735265" cy="639378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700" dirty="0" smtClean="0">
                <a:latin typeface="+mn-lt"/>
              </a:rPr>
              <a:t>მასმედიასთან და საზოგადოებასთან ურთიერთობის დეპარტამენტი</a:t>
            </a:r>
            <a:endParaRPr lang="en-US" sz="700" dirty="0">
              <a:latin typeface="+mn-lt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 rot="10800000" flipV="1">
            <a:off x="3564854" y="2884861"/>
            <a:ext cx="1712281" cy="605618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700" dirty="0"/>
              <a:t>იურიდიული </a:t>
            </a:r>
            <a:r>
              <a:rPr lang="ka-GE" sz="700" dirty="0" smtClean="0"/>
              <a:t>დეპარტამენტი</a:t>
            </a:r>
            <a:endParaRPr lang="en-US" sz="700" dirty="0"/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 rot="10800000" flipV="1">
            <a:off x="3564853" y="3645665"/>
            <a:ext cx="1732837" cy="761879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700" dirty="0"/>
              <a:t>ინფორმაციული ტექნოლოგიების </a:t>
            </a:r>
            <a:r>
              <a:rPr lang="ka-GE" sz="700" dirty="0" smtClean="0"/>
              <a:t>დეპარტამენტი</a:t>
            </a:r>
            <a:endParaRPr lang="en-US" sz="700" dirty="0"/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 rot="10800000" flipV="1">
            <a:off x="3561912" y="4565806"/>
            <a:ext cx="1735777" cy="49163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700" dirty="0"/>
              <a:t>სსიპ-სოციალური მომსახურების </a:t>
            </a:r>
            <a:r>
              <a:rPr lang="ka-GE" sz="700" dirty="0" smtClean="0"/>
              <a:t>სააგენტო </a:t>
            </a:r>
            <a:endParaRPr lang="en-US" sz="700" dirty="0">
              <a:latin typeface="+mn-lt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3552752" y="5203499"/>
            <a:ext cx="1744937" cy="772887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700" dirty="0"/>
              <a:t>სსიპ - ლ. საყვარელიძის სახ. დაავადებათა კონტროლისა და საზოგადოებრივი ჯანმრთელობის ეროვნული </a:t>
            </a:r>
            <a:r>
              <a:rPr lang="ka-GE" sz="700" dirty="0" smtClean="0"/>
              <a:t>ცენტრი</a:t>
            </a:r>
            <a:endParaRPr lang="en-US" sz="700" dirty="0"/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2282062" y="1325965"/>
            <a:ext cx="1126414" cy="1206726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700" dirty="0"/>
              <a:t>ჯანმრთელობის დაცვის </a:t>
            </a:r>
            <a:r>
              <a:rPr lang="ka-GE" sz="700" dirty="0" smtClean="0"/>
              <a:t>დეპარტამენტი</a:t>
            </a:r>
            <a:endParaRPr lang="en-US" sz="700" dirty="0"/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 rot="10800000" flipV="1">
            <a:off x="117330" y="2103822"/>
            <a:ext cx="943048" cy="870532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800" dirty="0"/>
              <a:t>მინისტრის მოადგილე </a:t>
            </a:r>
            <a:br>
              <a:rPr lang="ka-GE" sz="800" dirty="0"/>
            </a:br>
            <a:r>
              <a:rPr lang="ka-GE" sz="800" dirty="0" smtClean="0"/>
              <a:t>მამუკა ცოტნიაშვილი</a:t>
            </a:r>
            <a:endParaRPr lang="en-US" sz="800" dirty="0"/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7772400" y="617812"/>
            <a:ext cx="1219200" cy="679653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700" dirty="0"/>
              <a:t>მინისტრის მოადგილე </a:t>
            </a:r>
            <a:br>
              <a:rPr lang="ka-GE" sz="700" dirty="0"/>
            </a:br>
            <a:r>
              <a:rPr lang="ka-GE" sz="700" dirty="0" smtClean="0"/>
              <a:t>გრიგოლი გიორგაძე</a:t>
            </a:r>
            <a:endParaRPr lang="en-US" sz="700" dirty="0"/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7772400" y="1499210"/>
            <a:ext cx="1219200" cy="106783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700" dirty="0" smtClean="0"/>
              <a:t>დევნილთა და ეკომიგრანტთა  პოლიტიკის დეპარტამენტი </a:t>
            </a:r>
            <a:endParaRPr lang="en-US" sz="700" dirty="0"/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6553200" y="5946324"/>
            <a:ext cx="1118757" cy="81779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700" dirty="0" smtClean="0"/>
              <a:t>სსიპ - ახალგორის ბავშვთა სააღმზრდელო დაწესებულება</a:t>
            </a:r>
            <a:endParaRPr lang="en-US" sz="800" dirty="0"/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1219199" y="1400117"/>
            <a:ext cx="1008297" cy="102339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700" dirty="0"/>
              <a:t>ადმინისტრაციული </a:t>
            </a:r>
            <a:r>
              <a:rPr lang="ka-GE" sz="700" dirty="0" smtClean="0"/>
              <a:t>დეპარტამენტი</a:t>
            </a:r>
            <a:endParaRPr lang="en-US" sz="700" dirty="0"/>
          </a:p>
        </p:txBody>
      </p:sp>
      <p:cxnSp>
        <p:nvCxnSpPr>
          <p:cNvPr id="24" name="Straight Arrow Connector 23"/>
          <p:cNvCxnSpPr>
            <a:stCxn id="11" idx="0"/>
            <a:endCxn id="11" idx="0"/>
          </p:cNvCxnSpPr>
          <p:nvPr/>
        </p:nvCxnSpPr>
        <p:spPr>
          <a:xfrm>
            <a:off x="2868886" y="501923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22" idx="1"/>
            <a:endCxn id="22" idx="1"/>
          </p:cNvCxnSpPr>
          <p:nvPr/>
        </p:nvCxnSpPr>
        <p:spPr>
          <a:xfrm>
            <a:off x="1219199" y="1911814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5" idx="0"/>
            <a:endCxn id="5" idx="0"/>
          </p:cNvCxnSpPr>
          <p:nvPr/>
        </p:nvCxnSpPr>
        <p:spPr>
          <a:xfrm>
            <a:off x="4407776" y="755865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itle 1"/>
          <p:cNvSpPr txBox="1">
            <a:spLocks/>
          </p:cNvSpPr>
          <p:nvPr/>
        </p:nvSpPr>
        <p:spPr>
          <a:xfrm>
            <a:off x="5326306" y="1468161"/>
            <a:ext cx="1139724" cy="106453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700" dirty="0"/>
              <a:t>საგანგებო სიტუაციების კოორდინაციისა და </a:t>
            </a:r>
            <a:r>
              <a:rPr lang="ka-GE" sz="700" dirty="0" smtClean="0"/>
              <a:t>გადაუდებელი დახმარების ცენტრი</a:t>
            </a:r>
            <a:endParaRPr lang="en-US" sz="700" dirty="0"/>
          </a:p>
        </p:txBody>
      </p:sp>
      <p:sp>
        <p:nvSpPr>
          <p:cNvPr id="29" name="Title 1"/>
          <p:cNvSpPr txBox="1">
            <a:spLocks/>
          </p:cNvSpPr>
          <p:nvPr/>
        </p:nvSpPr>
        <p:spPr>
          <a:xfrm>
            <a:off x="5345933" y="2743201"/>
            <a:ext cx="1139724" cy="1121938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700" dirty="0"/>
              <a:t>სსიპ - სამედიცინო საქმიანობის  სახელმწიფო რეგულირების </a:t>
            </a:r>
            <a:r>
              <a:rPr lang="ka-GE" sz="700" dirty="0" smtClean="0"/>
              <a:t>სააგენტო</a:t>
            </a:r>
            <a:endParaRPr lang="en-US" sz="700" dirty="0"/>
          </a:p>
        </p:txBody>
      </p:sp>
      <p:sp>
        <p:nvSpPr>
          <p:cNvPr id="31" name="Title 1"/>
          <p:cNvSpPr txBox="1">
            <a:spLocks/>
          </p:cNvSpPr>
          <p:nvPr/>
        </p:nvSpPr>
        <p:spPr>
          <a:xfrm>
            <a:off x="6553201" y="1455699"/>
            <a:ext cx="1118754" cy="1111345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700" dirty="0"/>
              <a:t>შრომისა </a:t>
            </a:r>
            <a:r>
              <a:rPr lang="ka-GE" sz="700" dirty="0" smtClean="0"/>
              <a:t> და </a:t>
            </a:r>
            <a:r>
              <a:rPr lang="ka-GE" sz="700" dirty="0"/>
              <a:t>დასაქმების პოლიტიკის </a:t>
            </a:r>
            <a:r>
              <a:rPr lang="ka-GE" sz="700" dirty="0" smtClean="0"/>
              <a:t>დეპარტამენტი</a:t>
            </a:r>
            <a:endParaRPr lang="en-US" sz="700" dirty="0"/>
          </a:p>
        </p:txBody>
      </p:sp>
      <p:sp>
        <p:nvSpPr>
          <p:cNvPr id="32" name="Title 1"/>
          <p:cNvSpPr txBox="1">
            <a:spLocks/>
          </p:cNvSpPr>
          <p:nvPr/>
        </p:nvSpPr>
        <p:spPr>
          <a:xfrm>
            <a:off x="6553202" y="2652761"/>
            <a:ext cx="1118754" cy="757431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700" dirty="0" smtClean="0"/>
              <a:t>შრომის პირობების ინსპექტირების დეპარტამენტი</a:t>
            </a:r>
            <a:endParaRPr lang="en-US" sz="700" dirty="0"/>
          </a:p>
        </p:txBody>
      </p:sp>
      <p:cxnSp>
        <p:nvCxnSpPr>
          <p:cNvPr id="33" name="Straight Arrow Connector 32"/>
          <p:cNvCxnSpPr>
            <a:stCxn id="10" idx="1"/>
            <a:endCxn id="10" idx="1"/>
          </p:cNvCxnSpPr>
          <p:nvPr/>
        </p:nvCxnSpPr>
        <p:spPr>
          <a:xfrm>
            <a:off x="7671954" y="957830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itle 1"/>
          <p:cNvSpPr txBox="1">
            <a:spLocks/>
          </p:cNvSpPr>
          <p:nvPr/>
        </p:nvSpPr>
        <p:spPr>
          <a:xfrm>
            <a:off x="6553203" y="3514426"/>
            <a:ext cx="1118754" cy="893118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700" dirty="0"/>
              <a:t>სოციალური დაცვის </a:t>
            </a:r>
            <a:r>
              <a:rPr lang="ka-GE" sz="700" dirty="0" smtClean="0"/>
              <a:t>დეპარტამენტი</a:t>
            </a:r>
            <a:endParaRPr lang="en-US" sz="700" dirty="0"/>
          </a:p>
        </p:txBody>
      </p:sp>
      <p:cxnSp>
        <p:nvCxnSpPr>
          <p:cNvPr id="35" name="Straight Arrow Connector 34"/>
          <p:cNvCxnSpPr>
            <a:stCxn id="34" idx="1"/>
            <a:endCxn id="34" idx="1"/>
          </p:cNvCxnSpPr>
          <p:nvPr/>
        </p:nvCxnSpPr>
        <p:spPr>
          <a:xfrm>
            <a:off x="6553203" y="3960985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9" idx="1"/>
            <a:endCxn id="9" idx="1"/>
          </p:cNvCxnSpPr>
          <p:nvPr/>
        </p:nvCxnSpPr>
        <p:spPr>
          <a:xfrm>
            <a:off x="6498357" y="100801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itle 1"/>
          <p:cNvSpPr txBox="1">
            <a:spLocks/>
          </p:cNvSpPr>
          <p:nvPr/>
        </p:nvSpPr>
        <p:spPr>
          <a:xfrm>
            <a:off x="1219199" y="2532691"/>
            <a:ext cx="963402" cy="883326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800" dirty="0" smtClean="0"/>
              <a:t>ეკონომიკური დეპარტამენტი</a:t>
            </a:r>
            <a:endParaRPr lang="en-US" sz="800" dirty="0"/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6553200" y="4572733"/>
            <a:ext cx="1118757" cy="1294667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800" dirty="0" smtClean="0"/>
              <a:t>სსიპ - ადამიანთა ვაჭრობის </a:t>
            </a:r>
            <a:r>
              <a:rPr lang="ka-GE" sz="800" dirty="0"/>
              <a:t>(ტრეფიკინგის) მსხვერპლთა, დაზარალებულთა დაცვისა და დახმარების სახელმწიფო </a:t>
            </a:r>
            <a:r>
              <a:rPr lang="ka-GE" sz="800" dirty="0" smtClean="0"/>
              <a:t>ფონდი</a:t>
            </a:r>
            <a:endParaRPr lang="en-US" sz="800" dirty="0"/>
          </a:p>
        </p:txBody>
      </p:sp>
      <p:cxnSp>
        <p:nvCxnSpPr>
          <p:cNvPr id="88" name="Straight Arrow Connector 87"/>
          <p:cNvCxnSpPr>
            <a:endCxn id="11" idx="0"/>
          </p:cNvCxnSpPr>
          <p:nvPr/>
        </p:nvCxnSpPr>
        <p:spPr>
          <a:xfrm>
            <a:off x="2868886" y="326866"/>
            <a:ext cx="0" cy="1750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H="1">
            <a:off x="2868886" y="326866"/>
            <a:ext cx="6665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flipH="1">
            <a:off x="457200" y="152400"/>
            <a:ext cx="307823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/>
          <p:nvPr/>
        </p:nvCxnSpPr>
        <p:spPr>
          <a:xfrm flipH="1">
            <a:off x="457200" y="168413"/>
            <a:ext cx="1336" cy="5477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H="1">
            <a:off x="1822378" y="228600"/>
            <a:ext cx="17130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/>
          <p:nvPr/>
        </p:nvCxnSpPr>
        <p:spPr>
          <a:xfrm>
            <a:off x="1794669" y="228600"/>
            <a:ext cx="0" cy="3115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Elbow Connector 139"/>
          <p:cNvCxnSpPr>
            <a:endCxn id="9" idx="0"/>
          </p:cNvCxnSpPr>
          <p:nvPr/>
        </p:nvCxnSpPr>
        <p:spPr>
          <a:xfrm>
            <a:off x="5303462" y="455472"/>
            <a:ext cx="618683" cy="193504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Elbow Connector 143"/>
          <p:cNvCxnSpPr/>
          <p:nvPr/>
        </p:nvCxnSpPr>
        <p:spPr>
          <a:xfrm>
            <a:off x="5308081" y="318342"/>
            <a:ext cx="1840865" cy="244634"/>
          </a:xfrm>
          <a:prstGeom prst="bentConnector3">
            <a:avLst>
              <a:gd name="adj1" fmla="val 100237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Elbow Connector 148"/>
          <p:cNvCxnSpPr>
            <a:endCxn id="19" idx="0"/>
          </p:cNvCxnSpPr>
          <p:nvPr/>
        </p:nvCxnSpPr>
        <p:spPr>
          <a:xfrm>
            <a:off x="5283835" y="187036"/>
            <a:ext cx="3098165" cy="430776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itle 1"/>
          <p:cNvSpPr txBox="1">
            <a:spLocks/>
          </p:cNvSpPr>
          <p:nvPr/>
        </p:nvSpPr>
        <p:spPr>
          <a:xfrm>
            <a:off x="117331" y="3031476"/>
            <a:ext cx="943048" cy="1780145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800" dirty="0"/>
              <a:t>შესაბამის</a:t>
            </a:r>
          </a:p>
          <a:p>
            <a:r>
              <a:rPr lang="ka-GE" sz="800" dirty="0"/>
              <a:t>მუნიციპალიტეტებში მცხოვრებ დევნილებთან მუდმივი კომუნიკაციის წარმოება და დევნილთა საკითხებზე</a:t>
            </a:r>
          </a:p>
          <a:p>
            <a:r>
              <a:rPr lang="ka-GE" sz="800" dirty="0"/>
              <a:t>ადგილობრივი თვითმმართველობის ორგანოებთან ურთიერთობის </a:t>
            </a:r>
            <a:r>
              <a:rPr lang="ka-GE" sz="800" dirty="0" smtClean="0"/>
              <a:t>კოორდინაცია</a:t>
            </a:r>
            <a:endParaRPr lang="en-US" sz="800" dirty="0"/>
          </a:p>
        </p:txBody>
      </p:sp>
      <p:sp>
        <p:nvSpPr>
          <p:cNvPr id="46" name="Title 1"/>
          <p:cNvSpPr txBox="1">
            <a:spLocks/>
          </p:cNvSpPr>
          <p:nvPr/>
        </p:nvSpPr>
        <p:spPr>
          <a:xfrm>
            <a:off x="7772400" y="2743201"/>
            <a:ext cx="1219200" cy="1121937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800" dirty="0" smtClean="0"/>
              <a:t>სსიპ - საარსებო </a:t>
            </a:r>
            <a:r>
              <a:rPr lang="ka-GE" sz="800" dirty="0"/>
              <a:t>წყაროებით უზრუნველყოფის </a:t>
            </a:r>
            <a:r>
              <a:rPr lang="ka-GE" sz="800" dirty="0" smtClean="0"/>
              <a:t>სააგენტო</a:t>
            </a:r>
            <a:endParaRPr lang="en-US" sz="800" dirty="0"/>
          </a:p>
        </p:txBody>
      </p:sp>
      <p:sp>
        <p:nvSpPr>
          <p:cNvPr id="47" name="Title 1"/>
          <p:cNvSpPr txBox="1">
            <a:spLocks/>
          </p:cNvSpPr>
          <p:nvPr/>
        </p:nvSpPr>
        <p:spPr>
          <a:xfrm>
            <a:off x="2282062" y="2652761"/>
            <a:ext cx="1126414" cy="7574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800" dirty="0" smtClean="0"/>
              <a:t>სსიპ წამლის სააგენტო</a:t>
            </a:r>
            <a:endParaRPr lang="en-US" sz="800" dirty="0"/>
          </a:p>
        </p:txBody>
      </p:sp>
      <p:cxnSp>
        <p:nvCxnSpPr>
          <p:cNvPr id="48" name="Straight Arrow Connector 47"/>
          <p:cNvCxnSpPr/>
          <p:nvPr/>
        </p:nvCxnSpPr>
        <p:spPr>
          <a:xfrm>
            <a:off x="1060379" y="168413"/>
            <a:ext cx="0" cy="19354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itle 1"/>
          <p:cNvSpPr txBox="1">
            <a:spLocks/>
          </p:cNvSpPr>
          <p:nvPr/>
        </p:nvSpPr>
        <p:spPr>
          <a:xfrm rot="10800000" flipV="1">
            <a:off x="117329" y="716126"/>
            <a:ext cx="873269" cy="1196856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800" dirty="0" smtClean="0"/>
              <a:t>მინისტრის პირველი </a:t>
            </a:r>
            <a:r>
              <a:rPr lang="ka-GE" sz="800" dirty="0"/>
              <a:t>მოადგილე </a:t>
            </a:r>
            <a:br>
              <a:rPr lang="ka-GE" sz="800" dirty="0"/>
            </a:br>
            <a:r>
              <a:rPr lang="ka-GE" sz="800" dirty="0" smtClean="0"/>
              <a:t>თეა ახვლედიანი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540934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141</Words>
  <Application>Microsoft Office PowerPoint</Application>
  <PresentationFormat>On-screen Show (4:3)</PresentationFormat>
  <Paragraphs>34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Nino Berbichashvili</dc:creator>
  <cp:lastModifiedBy>Alexi Zhvania</cp:lastModifiedBy>
  <cp:revision>10</cp:revision>
  <dcterms:created xsi:type="dcterms:W3CDTF">2018-10-11T06:34:10Z</dcterms:created>
  <dcterms:modified xsi:type="dcterms:W3CDTF">2019-06-14T12:20:18Z</dcterms:modified>
</cp:coreProperties>
</file>