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92" r:id="rId3"/>
    <p:sldMasterId id="2147483794" r:id="rId4"/>
    <p:sldMasterId id="2147483796" r:id="rId5"/>
    <p:sldMasterId id="2147483806" r:id="rId6"/>
    <p:sldMasterId id="2147483808" r:id="rId7"/>
    <p:sldMasterId id="2147483846" r:id="rId8"/>
    <p:sldMasterId id="2147483848" r:id="rId9"/>
    <p:sldMasterId id="2147483981" r:id="rId10"/>
    <p:sldMasterId id="2147484027" r:id="rId11"/>
    <p:sldMasterId id="2147484051" r:id="rId12"/>
    <p:sldMasterId id="2147484053" r:id="rId13"/>
  </p:sldMasterIdLst>
  <p:notesMasterIdLst>
    <p:notesMasterId r:id="rId39"/>
  </p:notesMasterIdLst>
  <p:sldIdLst>
    <p:sldId id="263" r:id="rId14"/>
    <p:sldId id="260" r:id="rId15"/>
    <p:sldId id="304" r:id="rId16"/>
    <p:sldId id="314" r:id="rId17"/>
    <p:sldId id="321" r:id="rId18"/>
    <p:sldId id="277" r:id="rId19"/>
    <p:sldId id="316" r:id="rId20"/>
    <p:sldId id="340" r:id="rId21"/>
    <p:sldId id="318" r:id="rId22"/>
    <p:sldId id="331" r:id="rId23"/>
    <p:sldId id="319" r:id="rId24"/>
    <p:sldId id="320" r:id="rId25"/>
    <p:sldId id="324" r:id="rId26"/>
    <p:sldId id="338" r:id="rId27"/>
    <p:sldId id="325" r:id="rId28"/>
    <p:sldId id="326" r:id="rId29"/>
    <p:sldId id="327" r:id="rId30"/>
    <p:sldId id="328" r:id="rId31"/>
    <p:sldId id="329" r:id="rId32"/>
    <p:sldId id="330" r:id="rId33"/>
    <p:sldId id="339" r:id="rId34"/>
    <p:sldId id="332" r:id="rId35"/>
    <p:sldId id="334" r:id="rId36"/>
    <p:sldId id="335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846E-5813-4EAF-9570-6D297217B8F1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33631E2-CA4C-497B-85F2-18BC9CDC9C22}">
      <dgm:prSet phldrT="[Text]" custT="1"/>
      <dgm:spPr/>
      <dgm:t>
        <a:bodyPr/>
        <a:lstStyle/>
        <a:p>
          <a:r>
            <a:rPr lang="en-US" sz="2800" b="1" dirty="0"/>
            <a:t>NSDS</a:t>
          </a:r>
          <a:r>
            <a:rPr lang="en-US" sz="2800" dirty="0"/>
            <a:t> Overview</a:t>
          </a:r>
        </a:p>
      </dgm:t>
    </dgm:pt>
    <dgm:pt modelId="{99755B7E-B874-47C6-9446-B58CD78B8A53}" type="parTrans" cxnId="{45B55E75-3CE5-497A-84CD-97DD8BE64F10}">
      <dgm:prSet/>
      <dgm:spPr/>
      <dgm:t>
        <a:bodyPr/>
        <a:lstStyle/>
        <a:p>
          <a:endParaRPr lang="en-US"/>
        </a:p>
      </dgm:t>
    </dgm:pt>
    <dgm:pt modelId="{AF2CC0ED-E475-47F4-8440-501C79F9D453}" type="sibTrans" cxnId="{45B55E75-3CE5-497A-84CD-97DD8BE64F10}">
      <dgm:prSet/>
      <dgm:spPr/>
      <dgm:t>
        <a:bodyPr/>
        <a:lstStyle/>
        <a:p>
          <a:endParaRPr lang="en-US"/>
        </a:p>
      </dgm:t>
    </dgm:pt>
    <dgm:pt modelId="{E5FF9F54-0847-41FC-B29D-974C12C19DC7}">
      <dgm:prSet phldrT="[Text]"/>
      <dgm:spPr/>
      <dgm:t>
        <a:bodyPr/>
        <a:lstStyle/>
        <a:p>
          <a:r>
            <a:rPr lang="en-US" b="1" dirty="0"/>
            <a:t>Mission</a:t>
          </a:r>
          <a:endParaRPr lang="en-US" dirty="0"/>
        </a:p>
      </dgm:t>
    </dgm:pt>
    <dgm:pt modelId="{4E1E984A-2464-4C9D-8316-28B43C53F859}" type="parTrans" cxnId="{4E8E346E-4B89-4B68-9AED-F54ED78EB57F}">
      <dgm:prSet/>
      <dgm:spPr/>
      <dgm:t>
        <a:bodyPr/>
        <a:lstStyle/>
        <a:p>
          <a:endParaRPr lang="en-US"/>
        </a:p>
      </dgm:t>
    </dgm:pt>
    <dgm:pt modelId="{93EF0FDB-E68D-4617-AF0A-8850B298ED35}" type="sibTrans" cxnId="{4E8E346E-4B89-4B68-9AED-F54ED78EB57F}">
      <dgm:prSet/>
      <dgm:spPr/>
      <dgm:t>
        <a:bodyPr/>
        <a:lstStyle/>
        <a:p>
          <a:endParaRPr lang="en-US"/>
        </a:p>
      </dgm:t>
    </dgm:pt>
    <dgm:pt modelId="{C549064F-010A-4269-A60F-4627E7A6E05A}">
      <dgm:prSet phldrT="[Text]"/>
      <dgm:spPr/>
      <dgm:t>
        <a:bodyPr/>
        <a:lstStyle/>
        <a:p>
          <a:r>
            <a:rPr lang="en-US" b="1" dirty="0"/>
            <a:t>Vision</a:t>
          </a:r>
          <a:endParaRPr lang="en-US" dirty="0"/>
        </a:p>
      </dgm:t>
    </dgm:pt>
    <dgm:pt modelId="{4B1AA2E6-8139-436D-94E7-23154101BCDB}" type="parTrans" cxnId="{7858F30A-1211-4CD4-BC6C-497FA15B6899}">
      <dgm:prSet/>
      <dgm:spPr/>
      <dgm:t>
        <a:bodyPr/>
        <a:lstStyle/>
        <a:p>
          <a:endParaRPr lang="en-US"/>
        </a:p>
      </dgm:t>
    </dgm:pt>
    <dgm:pt modelId="{0B61CB35-023D-4212-939D-BF5C6B0BEACB}" type="sibTrans" cxnId="{7858F30A-1211-4CD4-BC6C-497FA15B6899}">
      <dgm:prSet/>
      <dgm:spPr/>
      <dgm:t>
        <a:bodyPr/>
        <a:lstStyle/>
        <a:p>
          <a:endParaRPr lang="en-US"/>
        </a:p>
      </dgm:t>
    </dgm:pt>
    <dgm:pt modelId="{A5243682-FF7F-4263-BBD7-C9677DAA9DA5}">
      <dgm:prSet phldrT="[Text]"/>
      <dgm:spPr/>
      <dgm:t>
        <a:bodyPr/>
        <a:lstStyle/>
        <a:p>
          <a:r>
            <a:rPr lang="en-US" b="1" dirty="0"/>
            <a:t>Values</a:t>
          </a:r>
          <a:endParaRPr lang="en-US" dirty="0"/>
        </a:p>
      </dgm:t>
    </dgm:pt>
    <dgm:pt modelId="{48987B4E-FDA8-4FE9-8C51-E187A4D4FBBC}" type="parTrans" cxnId="{BC0E0654-8741-45FC-9912-3D7036FA675A}">
      <dgm:prSet/>
      <dgm:spPr/>
      <dgm:t>
        <a:bodyPr/>
        <a:lstStyle/>
        <a:p>
          <a:endParaRPr lang="en-US"/>
        </a:p>
      </dgm:t>
    </dgm:pt>
    <dgm:pt modelId="{0709D846-7A6D-44D0-BBE0-CCB14B996C67}" type="sibTrans" cxnId="{BC0E0654-8741-45FC-9912-3D7036FA675A}">
      <dgm:prSet/>
      <dgm:spPr/>
      <dgm:t>
        <a:bodyPr/>
        <a:lstStyle/>
        <a:p>
          <a:endParaRPr lang="en-US"/>
        </a:p>
      </dgm:t>
    </dgm:pt>
    <dgm:pt modelId="{55E88EF8-EBB8-4CC3-B2AB-8CD04C1A5CF1}">
      <dgm:prSet phldrT="[Text]"/>
      <dgm:spPr/>
      <dgm:t>
        <a:bodyPr/>
        <a:lstStyle/>
        <a:p>
          <a:r>
            <a:rPr lang="en-US" b="1" dirty="0"/>
            <a:t>Monitoring and Evaluation Plan</a:t>
          </a:r>
          <a:endParaRPr lang="en-US" dirty="0"/>
        </a:p>
      </dgm:t>
    </dgm:pt>
    <dgm:pt modelId="{93084D1B-5DE1-4E30-BF15-A9A1794D61D0}" type="parTrans" cxnId="{4F8EDEFE-4105-4B21-8352-082655086707}">
      <dgm:prSet/>
      <dgm:spPr/>
      <dgm:t>
        <a:bodyPr/>
        <a:lstStyle/>
        <a:p>
          <a:endParaRPr lang="en-US"/>
        </a:p>
      </dgm:t>
    </dgm:pt>
    <dgm:pt modelId="{36749AD1-AACB-4000-85E6-95E787801F72}" type="sibTrans" cxnId="{4F8EDEFE-4105-4B21-8352-082655086707}">
      <dgm:prSet/>
      <dgm:spPr/>
      <dgm:t>
        <a:bodyPr/>
        <a:lstStyle/>
        <a:p>
          <a:endParaRPr lang="en-US"/>
        </a:p>
      </dgm:t>
    </dgm:pt>
    <dgm:pt modelId="{BA28A1B4-7247-42DE-96E4-52D453DECD15}">
      <dgm:prSet phldrT="[Text]"/>
      <dgm:spPr/>
      <dgm:t>
        <a:bodyPr/>
        <a:lstStyle/>
        <a:p>
          <a:r>
            <a:rPr lang="en-US" b="1" dirty="0"/>
            <a:t>Strategic Directions </a:t>
          </a:r>
          <a:endParaRPr lang="en-US" dirty="0"/>
        </a:p>
      </dgm:t>
    </dgm:pt>
    <dgm:pt modelId="{A024774E-98F5-400A-846C-762AC64C5323}" type="parTrans" cxnId="{AC3F09C0-18D9-4346-9608-BDCB1D4C3558}">
      <dgm:prSet/>
      <dgm:spPr/>
      <dgm:t>
        <a:bodyPr/>
        <a:lstStyle/>
        <a:p>
          <a:endParaRPr lang="en-US"/>
        </a:p>
      </dgm:t>
    </dgm:pt>
    <dgm:pt modelId="{7A9BAC91-A904-49B2-9408-2249EC75FA45}" type="sibTrans" cxnId="{AC3F09C0-18D9-4346-9608-BDCB1D4C3558}">
      <dgm:prSet/>
      <dgm:spPr/>
      <dgm:t>
        <a:bodyPr/>
        <a:lstStyle/>
        <a:p>
          <a:endParaRPr lang="en-US"/>
        </a:p>
      </dgm:t>
    </dgm:pt>
    <dgm:pt modelId="{D15AC704-41BE-49C6-BB2D-08DFDA64ED17}">
      <dgm:prSet phldrT="[Text]"/>
      <dgm:spPr/>
      <dgm:t>
        <a:bodyPr/>
        <a:lstStyle/>
        <a:p>
          <a:r>
            <a:rPr lang="en-US" b="1" dirty="0"/>
            <a:t>Objectives</a:t>
          </a:r>
          <a:endParaRPr lang="en-US" dirty="0"/>
        </a:p>
      </dgm:t>
    </dgm:pt>
    <dgm:pt modelId="{39E5E51A-6433-4536-BD64-2253EDE4380D}" type="parTrans" cxnId="{EADF6510-9AB7-4140-8B74-7A6332CC4D92}">
      <dgm:prSet/>
      <dgm:spPr/>
      <dgm:t>
        <a:bodyPr/>
        <a:lstStyle/>
        <a:p>
          <a:endParaRPr lang="en-US"/>
        </a:p>
      </dgm:t>
    </dgm:pt>
    <dgm:pt modelId="{ADA3D201-4CDF-448F-8B86-6EEBF08BC342}" type="sibTrans" cxnId="{EADF6510-9AB7-4140-8B74-7A6332CC4D92}">
      <dgm:prSet/>
      <dgm:spPr/>
      <dgm:t>
        <a:bodyPr/>
        <a:lstStyle/>
        <a:p>
          <a:endParaRPr lang="en-US"/>
        </a:p>
      </dgm:t>
    </dgm:pt>
    <dgm:pt modelId="{171B17EA-FC20-4CCB-B90F-35FC392F03FB}">
      <dgm:prSet phldrT="[Text]"/>
      <dgm:spPr/>
      <dgm:t>
        <a:bodyPr/>
        <a:lstStyle/>
        <a:p>
          <a:r>
            <a:rPr lang="en-US" b="1" dirty="0"/>
            <a:t>Action Plan</a:t>
          </a:r>
          <a:endParaRPr lang="en-US" dirty="0"/>
        </a:p>
      </dgm:t>
    </dgm:pt>
    <dgm:pt modelId="{44B1CD3E-5588-43E4-8D28-0227D7CB7B07}" type="parTrans" cxnId="{D7883564-C198-4A2F-A7ED-3BACB11BD67A}">
      <dgm:prSet/>
      <dgm:spPr/>
      <dgm:t>
        <a:bodyPr/>
        <a:lstStyle/>
        <a:p>
          <a:endParaRPr lang="en-US"/>
        </a:p>
      </dgm:t>
    </dgm:pt>
    <dgm:pt modelId="{2466B098-C67E-4F26-B08B-68BB7AB13375}" type="sibTrans" cxnId="{D7883564-C198-4A2F-A7ED-3BACB11BD67A}">
      <dgm:prSet/>
      <dgm:spPr/>
      <dgm:t>
        <a:bodyPr/>
        <a:lstStyle/>
        <a:p>
          <a:endParaRPr lang="en-US"/>
        </a:p>
      </dgm:t>
    </dgm:pt>
    <dgm:pt modelId="{4FCCFD8F-2B3B-4595-930E-6C2A8D1EE737}" type="pres">
      <dgm:prSet presAssocID="{438D846E-5813-4EAF-9570-6D297217B8F1}" presName="vert0" presStyleCnt="0">
        <dgm:presLayoutVars>
          <dgm:dir/>
          <dgm:animOne val="branch"/>
          <dgm:animLvl val="lvl"/>
        </dgm:presLayoutVars>
      </dgm:prSet>
      <dgm:spPr/>
    </dgm:pt>
    <dgm:pt modelId="{A044DE60-EE9D-47BC-B542-610CE80F7A09}" type="pres">
      <dgm:prSet presAssocID="{833631E2-CA4C-497B-85F2-18BC9CDC9C22}" presName="thickLine" presStyleLbl="alignNode1" presStyleIdx="0" presStyleCnt="1"/>
      <dgm:spPr/>
    </dgm:pt>
    <dgm:pt modelId="{C7F6E495-8F30-40BD-81D1-B59CBEAF08DF}" type="pres">
      <dgm:prSet presAssocID="{833631E2-CA4C-497B-85F2-18BC9CDC9C22}" presName="horz1" presStyleCnt="0"/>
      <dgm:spPr/>
    </dgm:pt>
    <dgm:pt modelId="{C844B74D-137C-4F93-9992-C44D4CC491F3}" type="pres">
      <dgm:prSet presAssocID="{833631E2-CA4C-497B-85F2-18BC9CDC9C22}" presName="tx1" presStyleLbl="revTx" presStyleIdx="0" presStyleCnt="8"/>
      <dgm:spPr/>
    </dgm:pt>
    <dgm:pt modelId="{FE40C1A6-3EB1-4F23-8D3B-AC44F95279B9}" type="pres">
      <dgm:prSet presAssocID="{833631E2-CA4C-497B-85F2-18BC9CDC9C22}" presName="vert1" presStyleCnt="0"/>
      <dgm:spPr/>
    </dgm:pt>
    <dgm:pt modelId="{19D5B518-15D5-423B-9498-F8FD89EEAAEF}" type="pres">
      <dgm:prSet presAssocID="{E5FF9F54-0847-41FC-B29D-974C12C19DC7}" presName="vertSpace2a" presStyleCnt="0"/>
      <dgm:spPr/>
    </dgm:pt>
    <dgm:pt modelId="{F0B62884-E7C3-4BF3-A63F-77260F856DD1}" type="pres">
      <dgm:prSet presAssocID="{E5FF9F54-0847-41FC-B29D-974C12C19DC7}" presName="horz2" presStyleCnt="0"/>
      <dgm:spPr/>
    </dgm:pt>
    <dgm:pt modelId="{1D588F0D-49F9-4F71-AE42-BFB243D306E7}" type="pres">
      <dgm:prSet presAssocID="{E5FF9F54-0847-41FC-B29D-974C12C19DC7}" presName="horzSpace2" presStyleCnt="0"/>
      <dgm:spPr/>
    </dgm:pt>
    <dgm:pt modelId="{25058B15-FE70-462B-AB73-431E6F422674}" type="pres">
      <dgm:prSet presAssocID="{E5FF9F54-0847-41FC-B29D-974C12C19DC7}" presName="tx2" presStyleLbl="revTx" presStyleIdx="1" presStyleCnt="8"/>
      <dgm:spPr/>
    </dgm:pt>
    <dgm:pt modelId="{3689ED82-5239-4E7F-B15B-8CB1D04790CF}" type="pres">
      <dgm:prSet presAssocID="{E5FF9F54-0847-41FC-B29D-974C12C19DC7}" presName="vert2" presStyleCnt="0"/>
      <dgm:spPr/>
    </dgm:pt>
    <dgm:pt modelId="{57437D14-3871-4C75-8BC1-EB2219ECCF7F}" type="pres">
      <dgm:prSet presAssocID="{E5FF9F54-0847-41FC-B29D-974C12C19DC7}" presName="thinLine2b" presStyleLbl="callout" presStyleIdx="0" presStyleCnt="7"/>
      <dgm:spPr/>
    </dgm:pt>
    <dgm:pt modelId="{1861FED3-A99D-4253-B0DA-6A67BF334FC3}" type="pres">
      <dgm:prSet presAssocID="{E5FF9F54-0847-41FC-B29D-974C12C19DC7}" presName="vertSpace2b" presStyleCnt="0"/>
      <dgm:spPr/>
    </dgm:pt>
    <dgm:pt modelId="{6FDECF6B-59FF-439C-AEB7-FF3C65ECBEAA}" type="pres">
      <dgm:prSet presAssocID="{C549064F-010A-4269-A60F-4627E7A6E05A}" presName="horz2" presStyleCnt="0"/>
      <dgm:spPr/>
    </dgm:pt>
    <dgm:pt modelId="{5E11A6E3-A45F-4F7E-B397-BB4655AE238C}" type="pres">
      <dgm:prSet presAssocID="{C549064F-010A-4269-A60F-4627E7A6E05A}" presName="horzSpace2" presStyleCnt="0"/>
      <dgm:spPr/>
    </dgm:pt>
    <dgm:pt modelId="{4B785DC4-7B5F-44D9-8EA9-9FA4B2A8E2A2}" type="pres">
      <dgm:prSet presAssocID="{C549064F-010A-4269-A60F-4627E7A6E05A}" presName="tx2" presStyleLbl="revTx" presStyleIdx="2" presStyleCnt="8"/>
      <dgm:spPr/>
    </dgm:pt>
    <dgm:pt modelId="{CC273AB9-51CF-417E-A224-8D490906B00B}" type="pres">
      <dgm:prSet presAssocID="{C549064F-010A-4269-A60F-4627E7A6E05A}" presName="vert2" presStyleCnt="0"/>
      <dgm:spPr/>
    </dgm:pt>
    <dgm:pt modelId="{D08725A4-83E5-451C-B224-6FBB3862E89D}" type="pres">
      <dgm:prSet presAssocID="{C549064F-010A-4269-A60F-4627E7A6E05A}" presName="thinLine2b" presStyleLbl="callout" presStyleIdx="1" presStyleCnt="7"/>
      <dgm:spPr/>
    </dgm:pt>
    <dgm:pt modelId="{5CE03B6D-E406-4E13-8091-D74090875747}" type="pres">
      <dgm:prSet presAssocID="{C549064F-010A-4269-A60F-4627E7A6E05A}" presName="vertSpace2b" presStyleCnt="0"/>
      <dgm:spPr/>
    </dgm:pt>
    <dgm:pt modelId="{C707F875-2CC4-4465-9A8B-A82D084D36ED}" type="pres">
      <dgm:prSet presAssocID="{A5243682-FF7F-4263-BBD7-C9677DAA9DA5}" presName="horz2" presStyleCnt="0"/>
      <dgm:spPr/>
    </dgm:pt>
    <dgm:pt modelId="{693F452F-3106-4725-98C1-BD7F2D8D2052}" type="pres">
      <dgm:prSet presAssocID="{A5243682-FF7F-4263-BBD7-C9677DAA9DA5}" presName="horzSpace2" presStyleCnt="0"/>
      <dgm:spPr/>
    </dgm:pt>
    <dgm:pt modelId="{AC8D302C-7518-452F-9A2D-3AA36165B7BE}" type="pres">
      <dgm:prSet presAssocID="{A5243682-FF7F-4263-BBD7-C9677DAA9DA5}" presName="tx2" presStyleLbl="revTx" presStyleIdx="3" presStyleCnt="8"/>
      <dgm:spPr/>
    </dgm:pt>
    <dgm:pt modelId="{737AF279-A1F0-44D6-B699-B67DDA2B5420}" type="pres">
      <dgm:prSet presAssocID="{A5243682-FF7F-4263-BBD7-C9677DAA9DA5}" presName="vert2" presStyleCnt="0"/>
      <dgm:spPr/>
    </dgm:pt>
    <dgm:pt modelId="{6D661021-1943-4655-BBC5-98D84A6F126B}" type="pres">
      <dgm:prSet presAssocID="{A5243682-FF7F-4263-BBD7-C9677DAA9DA5}" presName="thinLine2b" presStyleLbl="callout" presStyleIdx="2" presStyleCnt="7"/>
      <dgm:spPr/>
    </dgm:pt>
    <dgm:pt modelId="{F4C4F279-F59C-4F78-B2A6-F29947640EB0}" type="pres">
      <dgm:prSet presAssocID="{A5243682-FF7F-4263-BBD7-C9677DAA9DA5}" presName="vertSpace2b" presStyleCnt="0"/>
      <dgm:spPr/>
    </dgm:pt>
    <dgm:pt modelId="{28492FB9-285A-48FD-AF25-C1443E951F7B}" type="pres">
      <dgm:prSet presAssocID="{BA28A1B4-7247-42DE-96E4-52D453DECD15}" presName="horz2" presStyleCnt="0"/>
      <dgm:spPr/>
    </dgm:pt>
    <dgm:pt modelId="{3628876D-3E4F-4A6A-B743-C51FC579E2BF}" type="pres">
      <dgm:prSet presAssocID="{BA28A1B4-7247-42DE-96E4-52D453DECD15}" presName="horzSpace2" presStyleCnt="0"/>
      <dgm:spPr/>
    </dgm:pt>
    <dgm:pt modelId="{7BC74ACC-747A-49A2-B81D-F768120F3EA2}" type="pres">
      <dgm:prSet presAssocID="{BA28A1B4-7247-42DE-96E4-52D453DECD15}" presName="tx2" presStyleLbl="revTx" presStyleIdx="4" presStyleCnt="8"/>
      <dgm:spPr/>
    </dgm:pt>
    <dgm:pt modelId="{D6033395-0794-4992-8826-9E1A169F0D70}" type="pres">
      <dgm:prSet presAssocID="{BA28A1B4-7247-42DE-96E4-52D453DECD15}" presName="vert2" presStyleCnt="0"/>
      <dgm:spPr/>
    </dgm:pt>
    <dgm:pt modelId="{0AFA76BB-6EDE-4F49-A726-DEF9025DEB4A}" type="pres">
      <dgm:prSet presAssocID="{BA28A1B4-7247-42DE-96E4-52D453DECD15}" presName="thinLine2b" presStyleLbl="callout" presStyleIdx="3" presStyleCnt="7"/>
      <dgm:spPr/>
    </dgm:pt>
    <dgm:pt modelId="{6B9504BC-68F1-458C-9661-07719833553B}" type="pres">
      <dgm:prSet presAssocID="{BA28A1B4-7247-42DE-96E4-52D453DECD15}" presName="vertSpace2b" presStyleCnt="0"/>
      <dgm:spPr/>
    </dgm:pt>
    <dgm:pt modelId="{5CB483CD-00E7-44CA-8029-5B8F64887EF4}" type="pres">
      <dgm:prSet presAssocID="{D15AC704-41BE-49C6-BB2D-08DFDA64ED17}" presName="horz2" presStyleCnt="0"/>
      <dgm:spPr/>
    </dgm:pt>
    <dgm:pt modelId="{827BADE5-F0A6-44BF-BCD3-ED3DB721A6A4}" type="pres">
      <dgm:prSet presAssocID="{D15AC704-41BE-49C6-BB2D-08DFDA64ED17}" presName="horzSpace2" presStyleCnt="0"/>
      <dgm:spPr/>
    </dgm:pt>
    <dgm:pt modelId="{04234225-760C-422F-A8A8-99C6A07A7A4D}" type="pres">
      <dgm:prSet presAssocID="{D15AC704-41BE-49C6-BB2D-08DFDA64ED17}" presName="tx2" presStyleLbl="revTx" presStyleIdx="5" presStyleCnt="8"/>
      <dgm:spPr/>
    </dgm:pt>
    <dgm:pt modelId="{5C6D04E8-582A-44AE-A72E-664BB62317A8}" type="pres">
      <dgm:prSet presAssocID="{D15AC704-41BE-49C6-BB2D-08DFDA64ED17}" presName="vert2" presStyleCnt="0"/>
      <dgm:spPr/>
    </dgm:pt>
    <dgm:pt modelId="{04E19E4C-4F7B-46A3-B8CF-7BA6B7547447}" type="pres">
      <dgm:prSet presAssocID="{D15AC704-41BE-49C6-BB2D-08DFDA64ED17}" presName="thinLine2b" presStyleLbl="callout" presStyleIdx="4" presStyleCnt="7"/>
      <dgm:spPr/>
    </dgm:pt>
    <dgm:pt modelId="{2243BE32-05A8-4EC3-8906-1902BFD93BCD}" type="pres">
      <dgm:prSet presAssocID="{D15AC704-41BE-49C6-BB2D-08DFDA64ED17}" presName="vertSpace2b" presStyleCnt="0"/>
      <dgm:spPr/>
    </dgm:pt>
    <dgm:pt modelId="{51157120-E3A3-4A32-8B17-C773B11AD32E}" type="pres">
      <dgm:prSet presAssocID="{171B17EA-FC20-4CCB-B90F-35FC392F03FB}" presName="horz2" presStyleCnt="0"/>
      <dgm:spPr/>
    </dgm:pt>
    <dgm:pt modelId="{4C4C8863-3BD4-47EE-8E0F-174131926FC6}" type="pres">
      <dgm:prSet presAssocID="{171B17EA-FC20-4CCB-B90F-35FC392F03FB}" presName="horzSpace2" presStyleCnt="0"/>
      <dgm:spPr/>
    </dgm:pt>
    <dgm:pt modelId="{4A048C33-FAE1-487A-8CA6-856D9414D3E6}" type="pres">
      <dgm:prSet presAssocID="{171B17EA-FC20-4CCB-B90F-35FC392F03FB}" presName="tx2" presStyleLbl="revTx" presStyleIdx="6" presStyleCnt="8"/>
      <dgm:spPr/>
    </dgm:pt>
    <dgm:pt modelId="{25DB5B19-08F2-490A-9155-5B582461B251}" type="pres">
      <dgm:prSet presAssocID="{171B17EA-FC20-4CCB-B90F-35FC392F03FB}" presName="vert2" presStyleCnt="0"/>
      <dgm:spPr/>
    </dgm:pt>
    <dgm:pt modelId="{67ACADDC-82CB-4AAF-AB7C-C7F1AAD1FB83}" type="pres">
      <dgm:prSet presAssocID="{171B17EA-FC20-4CCB-B90F-35FC392F03FB}" presName="thinLine2b" presStyleLbl="callout" presStyleIdx="5" presStyleCnt="7"/>
      <dgm:spPr/>
    </dgm:pt>
    <dgm:pt modelId="{2F8F0242-B4A6-4256-8ABC-DF5C88A92BFD}" type="pres">
      <dgm:prSet presAssocID="{171B17EA-FC20-4CCB-B90F-35FC392F03FB}" presName="vertSpace2b" presStyleCnt="0"/>
      <dgm:spPr/>
    </dgm:pt>
    <dgm:pt modelId="{CE404C2F-E7A1-42A3-8AF5-AC1D17B074CD}" type="pres">
      <dgm:prSet presAssocID="{55E88EF8-EBB8-4CC3-B2AB-8CD04C1A5CF1}" presName="horz2" presStyleCnt="0"/>
      <dgm:spPr/>
    </dgm:pt>
    <dgm:pt modelId="{F0AB31DC-ADFD-4879-9BE6-EE5DC8D64363}" type="pres">
      <dgm:prSet presAssocID="{55E88EF8-EBB8-4CC3-B2AB-8CD04C1A5CF1}" presName="horzSpace2" presStyleCnt="0"/>
      <dgm:spPr/>
    </dgm:pt>
    <dgm:pt modelId="{F9F51997-BDC9-49DC-A65B-29B2E83B3E1E}" type="pres">
      <dgm:prSet presAssocID="{55E88EF8-EBB8-4CC3-B2AB-8CD04C1A5CF1}" presName="tx2" presStyleLbl="revTx" presStyleIdx="7" presStyleCnt="8"/>
      <dgm:spPr/>
    </dgm:pt>
    <dgm:pt modelId="{F1BD513E-87F2-4A60-BBD5-5E1E56FFF6AC}" type="pres">
      <dgm:prSet presAssocID="{55E88EF8-EBB8-4CC3-B2AB-8CD04C1A5CF1}" presName="vert2" presStyleCnt="0"/>
      <dgm:spPr/>
    </dgm:pt>
    <dgm:pt modelId="{4D870E91-E3A7-45AF-8C9E-73AA99D3E0A4}" type="pres">
      <dgm:prSet presAssocID="{55E88EF8-EBB8-4CC3-B2AB-8CD04C1A5CF1}" presName="thinLine2b" presStyleLbl="callout" presStyleIdx="6" presStyleCnt="7"/>
      <dgm:spPr/>
    </dgm:pt>
    <dgm:pt modelId="{7FB2F214-0636-4427-AF01-D1803CEF8C83}" type="pres">
      <dgm:prSet presAssocID="{55E88EF8-EBB8-4CC3-B2AB-8CD04C1A5CF1}" presName="vertSpace2b" presStyleCnt="0"/>
      <dgm:spPr/>
    </dgm:pt>
  </dgm:ptLst>
  <dgm:cxnLst>
    <dgm:cxn modelId="{7858F30A-1211-4CD4-BC6C-497FA15B6899}" srcId="{833631E2-CA4C-497B-85F2-18BC9CDC9C22}" destId="{C549064F-010A-4269-A60F-4627E7A6E05A}" srcOrd="1" destOrd="0" parTransId="{4B1AA2E6-8139-436D-94E7-23154101BCDB}" sibTransId="{0B61CB35-023D-4212-939D-BF5C6B0BEACB}"/>
    <dgm:cxn modelId="{EADF6510-9AB7-4140-8B74-7A6332CC4D92}" srcId="{833631E2-CA4C-497B-85F2-18BC9CDC9C22}" destId="{D15AC704-41BE-49C6-BB2D-08DFDA64ED17}" srcOrd="4" destOrd="0" parTransId="{39E5E51A-6433-4536-BD64-2253EDE4380D}" sibTransId="{ADA3D201-4CDF-448F-8B86-6EEBF08BC342}"/>
    <dgm:cxn modelId="{AE9CFB1A-2BFD-4C17-AE84-4FD009DCC15D}" type="presOf" srcId="{D15AC704-41BE-49C6-BB2D-08DFDA64ED17}" destId="{04234225-760C-422F-A8A8-99C6A07A7A4D}" srcOrd="0" destOrd="0" presId="urn:microsoft.com/office/officeart/2008/layout/LinedList"/>
    <dgm:cxn modelId="{E65D092A-C4B2-439C-9989-2A5F4AB892A6}" type="presOf" srcId="{C549064F-010A-4269-A60F-4627E7A6E05A}" destId="{4B785DC4-7B5F-44D9-8EA9-9FA4B2A8E2A2}" srcOrd="0" destOrd="0" presId="urn:microsoft.com/office/officeart/2008/layout/LinedList"/>
    <dgm:cxn modelId="{91E06B63-B269-448F-86B0-3952729206BC}" type="presOf" srcId="{BA28A1B4-7247-42DE-96E4-52D453DECD15}" destId="{7BC74ACC-747A-49A2-B81D-F768120F3EA2}" srcOrd="0" destOrd="0" presId="urn:microsoft.com/office/officeart/2008/layout/LinedList"/>
    <dgm:cxn modelId="{D7883564-C198-4A2F-A7ED-3BACB11BD67A}" srcId="{833631E2-CA4C-497B-85F2-18BC9CDC9C22}" destId="{171B17EA-FC20-4CCB-B90F-35FC392F03FB}" srcOrd="5" destOrd="0" parTransId="{44B1CD3E-5588-43E4-8D28-0227D7CB7B07}" sibTransId="{2466B098-C67E-4F26-B08B-68BB7AB13375}"/>
    <dgm:cxn modelId="{4E8E346E-4B89-4B68-9AED-F54ED78EB57F}" srcId="{833631E2-CA4C-497B-85F2-18BC9CDC9C22}" destId="{E5FF9F54-0847-41FC-B29D-974C12C19DC7}" srcOrd="0" destOrd="0" parTransId="{4E1E984A-2464-4C9D-8316-28B43C53F859}" sibTransId="{93EF0FDB-E68D-4617-AF0A-8850B298ED35}"/>
    <dgm:cxn modelId="{BC0E0654-8741-45FC-9912-3D7036FA675A}" srcId="{833631E2-CA4C-497B-85F2-18BC9CDC9C22}" destId="{A5243682-FF7F-4263-BBD7-C9677DAA9DA5}" srcOrd="2" destOrd="0" parTransId="{48987B4E-FDA8-4FE9-8C51-E187A4D4FBBC}" sibTransId="{0709D846-7A6D-44D0-BBE0-CCB14B996C67}"/>
    <dgm:cxn modelId="{45B55E75-3CE5-497A-84CD-97DD8BE64F10}" srcId="{438D846E-5813-4EAF-9570-6D297217B8F1}" destId="{833631E2-CA4C-497B-85F2-18BC9CDC9C22}" srcOrd="0" destOrd="0" parTransId="{99755B7E-B874-47C6-9446-B58CD78B8A53}" sibTransId="{AF2CC0ED-E475-47F4-8440-501C79F9D453}"/>
    <dgm:cxn modelId="{902F6E9E-66C2-4461-9B6D-E9F461E34279}" type="presOf" srcId="{55E88EF8-EBB8-4CC3-B2AB-8CD04C1A5CF1}" destId="{F9F51997-BDC9-49DC-A65B-29B2E83B3E1E}" srcOrd="0" destOrd="0" presId="urn:microsoft.com/office/officeart/2008/layout/LinedList"/>
    <dgm:cxn modelId="{B8E52CA2-1206-4296-B6EA-E1545D158BBB}" type="presOf" srcId="{A5243682-FF7F-4263-BBD7-C9677DAA9DA5}" destId="{AC8D302C-7518-452F-9A2D-3AA36165B7BE}" srcOrd="0" destOrd="0" presId="urn:microsoft.com/office/officeart/2008/layout/LinedList"/>
    <dgm:cxn modelId="{AC3F09C0-18D9-4346-9608-BDCB1D4C3558}" srcId="{833631E2-CA4C-497B-85F2-18BC9CDC9C22}" destId="{BA28A1B4-7247-42DE-96E4-52D453DECD15}" srcOrd="3" destOrd="0" parTransId="{A024774E-98F5-400A-846C-762AC64C5323}" sibTransId="{7A9BAC91-A904-49B2-9408-2249EC75FA45}"/>
    <dgm:cxn modelId="{C6DE60F7-8605-44EA-B3DF-6D7D5018E61B}" type="presOf" srcId="{438D846E-5813-4EAF-9570-6D297217B8F1}" destId="{4FCCFD8F-2B3B-4595-930E-6C2A8D1EE737}" srcOrd="0" destOrd="0" presId="urn:microsoft.com/office/officeart/2008/layout/LinedList"/>
    <dgm:cxn modelId="{0E791AFC-5F13-4B17-9635-FBC43EF491C5}" type="presOf" srcId="{833631E2-CA4C-497B-85F2-18BC9CDC9C22}" destId="{C844B74D-137C-4F93-9992-C44D4CC491F3}" srcOrd="0" destOrd="0" presId="urn:microsoft.com/office/officeart/2008/layout/LinedList"/>
    <dgm:cxn modelId="{DDF89CFD-EBD7-4D5B-B887-340D04BCCB4C}" type="presOf" srcId="{E5FF9F54-0847-41FC-B29D-974C12C19DC7}" destId="{25058B15-FE70-462B-AB73-431E6F422674}" srcOrd="0" destOrd="0" presId="urn:microsoft.com/office/officeart/2008/layout/LinedList"/>
    <dgm:cxn modelId="{4F8EDEFE-4105-4B21-8352-082655086707}" srcId="{833631E2-CA4C-497B-85F2-18BC9CDC9C22}" destId="{55E88EF8-EBB8-4CC3-B2AB-8CD04C1A5CF1}" srcOrd="6" destOrd="0" parTransId="{93084D1B-5DE1-4E30-BF15-A9A1794D61D0}" sibTransId="{36749AD1-AACB-4000-85E6-95E787801F72}"/>
    <dgm:cxn modelId="{BADBCCFF-45A2-4A05-8870-88A0D469BE93}" type="presOf" srcId="{171B17EA-FC20-4CCB-B90F-35FC392F03FB}" destId="{4A048C33-FAE1-487A-8CA6-856D9414D3E6}" srcOrd="0" destOrd="0" presId="urn:microsoft.com/office/officeart/2008/layout/LinedList"/>
    <dgm:cxn modelId="{D87023CE-3E49-4D8A-903B-8FDD32ECE617}" type="presParOf" srcId="{4FCCFD8F-2B3B-4595-930E-6C2A8D1EE737}" destId="{A044DE60-EE9D-47BC-B542-610CE80F7A09}" srcOrd="0" destOrd="0" presId="urn:microsoft.com/office/officeart/2008/layout/LinedList"/>
    <dgm:cxn modelId="{AD2CD1DD-5026-4AE6-A5B6-07B96FEB24F8}" type="presParOf" srcId="{4FCCFD8F-2B3B-4595-930E-6C2A8D1EE737}" destId="{C7F6E495-8F30-40BD-81D1-B59CBEAF08DF}" srcOrd="1" destOrd="0" presId="urn:microsoft.com/office/officeart/2008/layout/LinedList"/>
    <dgm:cxn modelId="{F6E25551-C734-4282-9C2B-3D49440B829A}" type="presParOf" srcId="{C7F6E495-8F30-40BD-81D1-B59CBEAF08DF}" destId="{C844B74D-137C-4F93-9992-C44D4CC491F3}" srcOrd="0" destOrd="0" presId="urn:microsoft.com/office/officeart/2008/layout/LinedList"/>
    <dgm:cxn modelId="{207DE3DF-EF72-4BF0-BFFD-3989389B6C93}" type="presParOf" srcId="{C7F6E495-8F30-40BD-81D1-B59CBEAF08DF}" destId="{FE40C1A6-3EB1-4F23-8D3B-AC44F95279B9}" srcOrd="1" destOrd="0" presId="urn:microsoft.com/office/officeart/2008/layout/LinedList"/>
    <dgm:cxn modelId="{078AB491-AFCE-476C-9B7D-6D67285A070D}" type="presParOf" srcId="{FE40C1A6-3EB1-4F23-8D3B-AC44F95279B9}" destId="{19D5B518-15D5-423B-9498-F8FD89EEAAEF}" srcOrd="0" destOrd="0" presId="urn:microsoft.com/office/officeart/2008/layout/LinedList"/>
    <dgm:cxn modelId="{34B44FFE-046E-49ED-B8A0-320FAFD0C159}" type="presParOf" srcId="{FE40C1A6-3EB1-4F23-8D3B-AC44F95279B9}" destId="{F0B62884-E7C3-4BF3-A63F-77260F856DD1}" srcOrd="1" destOrd="0" presId="urn:microsoft.com/office/officeart/2008/layout/LinedList"/>
    <dgm:cxn modelId="{E4F87548-1CF1-42B4-9DA3-8A5C93410366}" type="presParOf" srcId="{F0B62884-E7C3-4BF3-A63F-77260F856DD1}" destId="{1D588F0D-49F9-4F71-AE42-BFB243D306E7}" srcOrd="0" destOrd="0" presId="urn:microsoft.com/office/officeart/2008/layout/LinedList"/>
    <dgm:cxn modelId="{02A8B0B1-49E1-45D4-99B9-A7081E5B403F}" type="presParOf" srcId="{F0B62884-E7C3-4BF3-A63F-77260F856DD1}" destId="{25058B15-FE70-462B-AB73-431E6F422674}" srcOrd="1" destOrd="0" presId="urn:microsoft.com/office/officeart/2008/layout/LinedList"/>
    <dgm:cxn modelId="{505C6EE4-77BA-4920-A5A0-57D2775212A2}" type="presParOf" srcId="{F0B62884-E7C3-4BF3-A63F-77260F856DD1}" destId="{3689ED82-5239-4E7F-B15B-8CB1D04790CF}" srcOrd="2" destOrd="0" presId="urn:microsoft.com/office/officeart/2008/layout/LinedList"/>
    <dgm:cxn modelId="{D5661505-5744-4EF0-9456-83BB2172B3BC}" type="presParOf" srcId="{FE40C1A6-3EB1-4F23-8D3B-AC44F95279B9}" destId="{57437D14-3871-4C75-8BC1-EB2219ECCF7F}" srcOrd="2" destOrd="0" presId="urn:microsoft.com/office/officeart/2008/layout/LinedList"/>
    <dgm:cxn modelId="{2285D534-784A-4415-BB0B-E0C6182BD5E1}" type="presParOf" srcId="{FE40C1A6-3EB1-4F23-8D3B-AC44F95279B9}" destId="{1861FED3-A99D-4253-B0DA-6A67BF334FC3}" srcOrd="3" destOrd="0" presId="urn:microsoft.com/office/officeart/2008/layout/LinedList"/>
    <dgm:cxn modelId="{3915890B-2ED2-4905-B96A-A77A238A067A}" type="presParOf" srcId="{FE40C1A6-3EB1-4F23-8D3B-AC44F95279B9}" destId="{6FDECF6B-59FF-439C-AEB7-FF3C65ECBEAA}" srcOrd="4" destOrd="0" presId="urn:microsoft.com/office/officeart/2008/layout/LinedList"/>
    <dgm:cxn modelId="{B3CB8931-AC4F-45ED-985B-83867EBC764B}" type="presParOf" srcId="{6FDECF6B-59FF-439C-AEB7-FF3C65ECBEAA}" destId="{5E11A6E3-A45F-4F7E-B397-BB4655AE238C}" srcOrd="0" destOrd="0" presId="urn:microsoft.com/office/officeart/2008/layout/LinedList"/>
    <dgm:cxn modelId="{DD3F142B-FCFD-41A7-ACDE-A57BADCCD0DD}" type="presParOf" srcId="{6FDECF6B-59FF-439C-AEB7-FF3C65ECBEAA}" destId="{4B785DC4-7B5F-44D9-8EA9-9FA4B2A8E2A2}" srcOrd="1" destOrd="0" presId="urn:microsoft.com/office/officeart/2008/layout/LinedList"/>
    <dgm:cxn modelId="{CBDBEA45-787C-4478-A8AE-A115E0BE1063}" type="presParOf" srcId="{6FDECF6B-59FF-439C-AEB7-FF3C65ECBEAA}" destId="{CC273AB9-51CF-417E-A224-8D490906B00B}" srcOrd="2" destOrd="0" presId="urn:microsoft.com/office/officeart/2008/layout/LinedList"/>
    <dgm:cxn modelId="{EE3E1A52-5A46-4998-8D80-2BFDD391318A}" type="presParOf" srcId="{FE40C1A6-3EB1-4F23-8D3B-AC44F95279B9}" destId="{D08725A4-83E5-451C-B224-6FBB3862E89D}" srcOrd="5" destOrd="0" presId="urn:microsoft.com/office/officeart/2008/layout/LinedList"/>
    <dgm:cxn modelId="{000B595F-B4AF-41F2-8B10-90AEBA05BEA8}" type="presParOf" srcId="{FE40C1A6-3EB1-4F23-8D3B-AC44F95279B9}" destId="{5CE03B6D-E406-4E13-8091-D74090875747}" srcOrd="6" destOrd="0" presId="urn:microsoft.com/office/officeart/2008/layout/LinedList"/>
    <dgm:cxn modelId="{2CC76E2B-3AD5-4B04-AA2D-80E159E8CDC8}" type="presParOf" srcId="{FE40C1A6-3EB1-4F23-8D3B-AC44F95279B9}" destId="{C707F875-2CC4-4465-9A8B-A82D084D36ED}" srcOrd="7" destOrd="0" presId="urn:microsoft.com/office/officeart/2008/layout/LinedList"/>
    <dgm:cxn modelId="{CE9DCC41-4BAE-40CD-AD7B-2B139F84F5FA}" type="presParOf" srcId="{C707F875-2CC4-4465-9A8B-A82D084D36ED}" destId="{693F452F-3106-4725-98C1-BD7F2D8D2052}" srcOrd="0" destOrd="0" presId="urn:microsoft.com/office/officeart/2008/layout/LinedList"/>
    <dgm:cxn modelId="{CC31A6A6-06FA-48BE-963B-23E069B25FDB}" type="presParOf" srcId="{C707F875-2CC4-4465-9A8B-A82D084D36ED}" destId="{AC8D302C-7518-452F-9A2D-3AA36165B7BE}" srcOrd="1" destOrd="0" presId="urn:microsoft.com/office/officeart/2008/layout/LinedList"/>
    <dgm:cxn modelId="{5371E7C6-70C2-4032-B5CD-F8359B1116AC}" type="presParOf" srcId="{C707F875-2CC4-4465-9A8B-A82D084D36ED}" destId="{737AF279-A1F0-44D6-B699-B67DDA2B5420}" srcOrd="2" destOrd="0" presId="urn:microsoft.com/office/officeart/2008/layout/LinedList"/>
    <dgm:cxn modelId="{332E2952-5586-4B63-8659-54061A8F7F65}" type="presParOf" srcId="{FE40C1A6-3EB1-4F23-8D3B-AC44F95279B9}" destId="{6D661021-1943-4655-BBC5-98D84A6F126B}" srcOrd="8" destOrd="0" presId="urn:microsoft.com/office/officeart/2008/layout/LinedList"/>
    <dgm:cxn modelId="{37F65ED6-F26F-40A8-B6A0-3AA31A1048C1}" type="presParOf" srcId="{FE40C1A6-3EB1-4F23-8D3B-AC44F95279B9}" destId="{F4C4F279-F59C-4F78-B2A6-F29947640EB0}" srcOrd="9" destOrd="0" presId="urn:microsoft.com/office/officeart/2008/layout/LinedList"/>
    <dgm:cxn modelId="{02148156-FCD2-4992-905A-F7C23FED9E91}" type="presParOf" srcId="{FE40C1A6-3EB1-4F23-8D3B-AC44F95279B9}" destId="{28492FB9-285A-48FD-AF25-C1443E951F7B}" srcOrd="10" destOrd="0" presId="urn:microsoft.com/office/officeart/2008/layout/LinedList"/>
    <dgm:cxn modelId="{FFFAA56F-8D07-4F3E-96DB-8B5931555F44}" type="presParOf" srcId="{28492FB9-285A-48FD-AF25-C1443E951F7B}" destId="{3628876D-3E4F-4A6A-B743-C51FC579E2BF}" srcOrd="0" destOrd="0" presId="urn:microsoft.com/office/officeart/2008/layout/LinedList"/>
    <dgm:cxn modelId="{3EBE4D2A-8D0C-417B-810D-05B82965339F}" type="presParOf" srcId="{28492FB9-285A-48FD-AF25-C1443E951F7B}" destId="{7BC74ACC-747A-49A2-B81D-F768120F3EA2}" srcOrd="1" destOrd="0" presId="urn:microsoft.com/office/officeart/2008/layout/LinedList"/>
    <dgm:cxn modelId="{B2D90C48-1CC5-47F1-B1AE-B2138B69E410}" type="presParOf" srcId="{28492FB9-285A-48FD-AF25-C1443E951F7B}" destId="{D6033395-0794-4992-8826-9E1A169F0D70}" srcOrd="2" destOrd="0" presId="urn:microsoft.com/office/officeart/2008/layout/LinedList"/>
    <dgm:cxn modelId="{F0ADEAEF-A52B-41F8-B089-681409A4D6BC}" type="presParOf" srcId="{FE40C1A6-3EB1-4F23-8D3B-AC44F95279B9}" destId="{0AFA76BB-6EDE-4F49-A726-DEF9025DEB4A}" srcOrd="11" destOrd="0" presId="urn:microsoft.com/office/officeart/2008/layout/LinedList"/>
    <dgm:cxn modelId="{66CE9189-7DB0-48C9-8BB3-5A55C07463A3}" type="presParOf" srcId="{FE40C1A6-3EB1-4F23-8D3B-AC44F95279B9}" destId="{6B9504BC-68F1-458C-9661-07719833553B}" srcOrd="12" destOrd="0" presId="urn:microsoft.com/office/officeart/2008/layout/LinedList"/>
    <dgm:cxn modelId="{64DAF5A6-FC7C-4D28-94CD-CEF06CC8E7EE}" type="presParOf" srcId="{FE40C1A6-3EB1-4F23-8D3B-AC44F95279B9}" destId="{5CB483CD-00E7-44CA-8029-5B8F64887EF4}" srcOrd="13" destOrd="0" presId="urn:microsoft.com/office/officeart/2008/layout/LinedList"/>
    <dgm:cxn modelId="{C7D98FD3-A0B7-430E-9E10-28774BA3D8A2}" type="presParOf" srcId="{5CB483CD-00E7-44CA-8029-5B8F64887EF4}" destId="{827BADE5-F0A6-44BF-BCD3-ED3DB721A6A4}" srcOrd="0" destOrd="0" presId="urn:microsoft.com/office/officeart/2008/layout/LinedList"/>
    <dgm:cxn modelId="{B937E30A-6F87-4BF9-8F54-2D70DEE6E1F9}" type="presParOf" srcId="{5CB483CD-00E7-44CA-8029-5B8F64887EF4}" destId="{04234225-760C-422F-A8A8-99C6A07A7A4D}" srcOrd="1" destOrd="0" presId="urn:microsoft.com/office/officeart/2008/layout/LinedList"/>
    <dgm:cxn modelId="{7184B81C-F4DD-419D-988B-D3F01F5D81E2}" type="presParOf" srcId="{5CB483CD-00E7-44CA-8029-5B8F64887EF4}" destId="{5C6D04E8-582A-44AE-A72E-664BB62317A8}" srcOrd="2" destOrd="0" presId="urn:microsoft.com/office/officeart/2008/layout/LinedList"/>
    <dgm:cxn modelId="{358CE3FF-308D-41A2-8378-39167CECFDAC}" type="presParOf" srcId="{FE40C1A6-3EB1-4F23-8D3B-AC44F95279B9}" destId="{04E19E4C-4F7B-46A3-B8CF-7BA6B7547447}" srcOrd="14" destOrd="0" presId="urn:microsoft.com/office/officeart/2008/layout/LinedList"/>
    <dgm:cxn modelId="{4AE93509-A94C-4A3C-9FA3-7808DEAA1F47}" type="presParOf" srcId="{FE40C1A6-3EB1-4F23-8D3B-AC44F95279B9}" destId="{2243BE32-05A8-4EC3-8906-1902BFD93BCD}" srcOrd="15" destOrd="0" presId="urn:microsoft.com/office/officeart/2008/layout/LinedList"/>
    <dgm:cxn modelId="{DDA54247-2522-4908-BCE2-0544D32AC3A9}" type="presParOf" srcId="{FE40C1A6-3EB1-4F23-8D3B-AC44F95279B9}" destId="{51157120-E3A3-4A32-8B17-C773B11AD32E}" srcOrd="16" destOrd="0" presId="urn:microsoft.com/office/officeart/2008/layout/LinedList"/>
    <dgm:cxn modelId="{44F56C3F-9BE5-4AC5-8C45-886C1FA8F389}" type="presParOf" srcId="{51157120-E3A3-4A32-8B17-C773B11AD32E}" destId="{4C4C8863-3BD4-47EE-8E0F-174131926FC6}" srcOrd="0" destOrd="0" presId="urn:microsoft.com/office/officeart/2008/layout/LinedList"/>
    <dgm:cxn modelId="{FE95527C-7559-43D1-9226-EA8ACAD2281B}" type="presParOf" srcId="{51157120-E3A3-4A32-8B17-C773B11AD32E}" destId="{4A048C33-FAE1-487A-8CA6-856D9414D3E6}" srcOrd="1" destOrd="0" presId="urn:microsoft.com/office/officeart/2008/layout/LinedList"/>
    <dgm:cxn modelId="{52EB2B93-59B9-4BCF-A27B-BDBCFE8D6C95}" type="presParOf" srcId="{51157120-E3A3-4A32-8B17-C773B11AD32E}" destId="{25DB5B19-08F2-490A-9155-5B582461B251}" srcOrd="2" destOrd="0" presId="urn:microsoft.com/office/officeart/2008/layout/LinedList"/>
    <dgm:cxn modelId="{D3FE6CFE-BD72-4ACA-8931-98C6AC96928D}" type="presParOf" srcId="{FE40C1A6-3EB1-4F23-8D3B-AC44F95279B9}" destId="{67ACADDC-82CB-4AAF-AB7C-C7F1AAD1FB83}" srcOrd="17" destOrd="0" presId="urn:microsoft.com/office/officeart/2008/layout/LinedList"/>
    <dgm:cxn modelId="{B21C28F5-D157-4D2A-94B5-EAD109ADAC9D}" type="presParOf" srcId="{FE40C1A6-3EB1-4F23-8D3B-AC44F95279B9}" destId="{2F8F0242-B4A6-4256-8ABC-DF5C88A92BFD}" srcOrd="18" destOrd="0" presId="urn:microsoft.com/office/officeart/2008/layout/LinedList"/>
    <dgm:cxn modelId="{BB3F632C-BF68-466A-A725-BD6959C28E2E}" type="presParOf" srcId="{FE40C1A6-3EB1-4F23-8D3B-AC44F95279B9}" destId="{CE404C2F-E7A1-42A3-8AF5-AC1D17B074CD}" srcOrd="19" destOrd="0" presId="urn:microsoft.com/office/officeart/2008/layout/LinedList"/>
    <dgm:cxn modelId="{ED8359D3-7D86-4ECA-A140-271E9C5711F6}" type="presParOf" srcId="{CE404C2F-E7A1-42A3-8AF5-AC1D17B074CD}" destId="{F0AB31DC-ADFD-4879-9BE6-EE5DC8D64363}" srcOrd="0" destOrd="0" presId="urn:microsoft.com/office/officeart/2008/layout/LinedList"/>
    <dgm:cxn modelId="{FFE40139-4F6E-49B4-AE28-1F5191C0396C}" type="presParOf" srcId="{CE404C2F-E7A1-42A3-8AF5-AC1D17B074CD}" destId="{F9F51997-BDC9-49DC-A65B-29B2E83B3E1E}" srcOrd="1" destOrd="0" presId="urn:microsoft.com/office/officeart/2008/layout/LinedList"/>
    <dgm:cxn modelId="{7AA11D4D-4CB2-4255-9F22-D03B026F34BC}" type="presParOf" srcId="{CE404C2F-E7A1-42A3-8AF5-AC1D17B074CD}" destId="{F1BD513E-87F2-4A60-BBD5-5E1E56FFF6AC}" srcOrd="2" destOrd="0" presId="urn:microsoft.com/office/officeart/2008/layout/LinedList"/>
    <dgm:cxn modelId="{210D05A4-27AC-486A-95A9-51A7043DA6CB}" type="presParOf" srcId="{FE40C1A6-3EB1-4F23-8D3B-AC44F95279B9}" destId="{4D870E91-E3A7-45AF-8C9E-73AA99D3E0A4}" srcOrd="20" destOrd="0" presId="urn:microsoft.com/office/officeart/2008/layout/LinedList"/>
    <dgm:cxn modelId="{348583BC-6A65-42B4-88C2-0D93A6782CBB}" type="presParOf" srcId="{FE40C1A6-3EB1-4F23-8D3B-AC44F95279B9}" destId="{7FB2F214-0636-4427-AF01-D1803CEF8C8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986DC-96CB-42DD-9A35-73CB89AB2464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BFC7B5A-7E25-413C-A71A-281F2716456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Action Plan</a:t>
          </a:r>
        </a:p>
      </dgm:t>
    </dgm:pt>
    <dgm:pt modelId="{60008C91-501A-4025-A658-2930ED84C256}" type="parTrans" cxnId="{79EB7297-C38F-4D92-BC71-0803AD10001B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50EA57A6-CE3D-4BD7-89BB-FE0DDEDF9AC7}" type="sibTrans" cxnId="{79EB7297-C38F-4D92-BC71-0803AD10001B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9AAE809A-D544-48D5-9A38-1136EE8B39A6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Who </a:t>
          </a:r>
          <a:r>
            <a:rPr lang="en-GB" dirty="0">
              <a:solidFill>
                <a:schemeClr val="tx1"/>
              </a:solidFill>
            </a:rPr>
            <a:t>is going to do what </a:t>
          </a:r>
          <a:endParaRPr lang="en-US" dirty="0">
            <a:solidFill>
              <a:schemeClr val="tx1"/>
            </a:solidFill>
          </a:endParaRPr>
        </a:p>
      </dgm:t>
    </dgm:pt>
    <dgm:pt modelId="{DEF9F835-A9A1-4705-9B9C-14BA172FB66D}" type="parTrans" cxnId="{8A487B61-5D3E-4A52-97A9-0C4DD221A33B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CB07A418-4183-492B-B8A5-0BB47131B37B}" type="sibTrans" cxnId="{8A487B61-5D3E-4A52-97A9-0C4DD221A33B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AD11CDA9-717D-48B8-AE16-1CD561087EF6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When </a:t>
          </a:r>
          <a:r>
            <a:rPr lang="en-GB" dirty="0">
              <a:solidFill>
                <a:schemeClr val="tx1"/>
              </a:solidFill>
            </a:rPr>
            <a:t>– estimating the schedule </a:t>
          </a:r>
          <a:endParaRPr lang="en-US" dirty="0">
            <a:solidFill>
              <a:schemeClr val="tx1"/>
            </a:solidFill>
          </a:endParaRPr>
        </a:p>
      </dgm:t>
    </dgm:pt>
    <dgm:pt modelId="{7753BB69-B3A6-4891-A694-A13056D34017}" type="parTrans" cxnId="{61414378-CD7A-462F-895F-E026E450CB62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A40E786C-7561-471A-8CF2-21C897CE1BAD}" type="sibTrans" cxnId="{61414378-CD7A-462F-895F-E026E450CB62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60933C49-03E6-449E-8E42-92B520A8CD64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In what order </a:t>
          </a:r>
          <a:r>
            <a:rPr lang="en-GB" dirty="0">
              <a:solidFill>
                <a:schemeClr val="tx1"/>
              </a:solidFill>
            </a:rPr>
            <a:t>– determining the sequence </a:t>
          </a:r>
          <a:endParaRPr lang="en-US" dirty="0">
            <a:solidFill>
              <a:schemeClr val="tx1"/>
            </a:solidFill>
          </a:endParaRPr>
        </a:p>
      </dgm:t>
    </dgm:pt>
    <dgm:pt modelId="{68C10F4B-3202-4D5E-96C5-7F948DC49F6B}" type="parTrans" cxnId="{E2721B02-77CA-40FC-8123-FCF13949F429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1A963A67-F6A8-43A6-8439-05421E84A075}" type="sibTrans" cxnId="{E2721B02-77CA-40FC-8123-FCF13949F429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4712217B-FDC7-4FB4-B63C-2436845F152B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What for </a:t>
          </a:r>
          <a:r>
            <a:rPr lang="en-GB" dirty="0">
              <a:solidFill>
                <a:schemeClr val="tx1"/>
              </a:solidFill>
            </a:rPr>
            <a:t>– identifying and selecting indicators</a:t>
          </a:r>
          <a:endParaRPr lang="en-US" dirty="0">
            <a:solidFill>
              <a:schemeClr val="tx1"/>
            </a:solidFill>
          </a:endParaRPr>
        </a:p>
      </dgm:t>
    </dgm:pt>
    <dgm:pt modelId="{79025686-0092-4FE0-B820-8FA0BBBC67BE}" type="parTrans" cxnId="{DF3FD7BD-BE40-4616-9ED4-00E140975EB3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8088053C-30BB-409A-9FD4-F09F2AFE698C}" type="sibTrans" cxnId="{DF3FD7BD-BE40-4616-9ED4-00E140975EB3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843B6126-0BB1-4481-8906-BB9112FC83EC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How </a:t>
          </a:r>
          <a:r>
            <a:rPr lang="en-GB" dirty="0">
              <a:solidFill>
                <a:schemeClr val="tx1"/>
              </a:solidFill>
            </a:rPr>
            <a:t>– defining resources needed </a:t>
          </a:r>
          <a:endParaRPr lang="en-US" dirty="0">
            <a:solidFill>
              <a:schemeClr val="tx1"/>
            </a:solidFill>
          </a:endParaRPr>
        </a:p>
      </dgm:t>
    </dgm:pt>
    <dgm:pt modelId="{D0DD4E6A-AA52-4031-AD05-C4AFDB3F4AD3}" type="parTrans" cxnId="{C25D3653-B019-4547-9A4F-B1F30EBE14A3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AEE8FABE-0A2C-4729-B07F-AE4F8299371B}" type="sibTrans" cxnId="{C25D3653-B019-4547-9A4F-B1F30EBE14A3}">
      <dgm:prSet/>
      <dgm:spPr/>
      <dgm:t>
        <a:bodyPr/>
        <a:lstStyle/>
        <a:p>
          <a:endParaRPr lang="en-US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31633A7F-4EE4-4CCA-9E8E-FAAD74FCA211}" type="pres">
      <dgm:prSet presAssocID="{020986DC-96CB-42DD-9A35-73CB89AB2464}" presName="vert0" presStyleCnt="0">
        <dgm:presLayoutVars>
          <dgm:dir/>
          <dgm:animOne val="branch"/>
          <dgm:animLvl val="lvl"/>
        </dgm:presLayoutVars>
      </dgm:prSet>
      <dgm:spPr/>
    </dgm:pt>
    <dgm:pt modelId="{3ADDAA67-55E6-4EEE-A92F-5E6D24105EC8}" type="pres">
      <dgm:prSet presAssocID="{2BFC7B5A-7E25-413C-A71A-281F27164568}" presName="thickLine" presStyleLbl="alignNode1" presStyleIdx="0" presStyleCnt="1"/>
      <dgm:spPr/>
    </dgm:pt>
    <dgm:pt modelId="{B2A575A9-7106-447D-BD42-0F8F4B659C19}" type="pres">
      <dgm:prSet presAssocID="{2BFC7B5A-7E25-413C-A71A-281F27164568}" presName="horz1" presStyleCnt="0"/>
      <dgm:spPr/>
    </dgm:pt>
    <dgm:pt modelId="{32CC61F9-EC1A-496A-9440-AEDC450F52FE}" type="pres">
      <dgm:prSet presAssocID="{2BFC7B5A-7E25-413C-A71A-281F27164568}" presName="tx1" presStyleLbl="revTx" presStyleIdx="0" presStyleCnt="6"/>
      <dgm:spPr/>
    </dgm:pt>
    <dgm:pt modelId="{AD93A59F-1B76-42C6-82D2-C0EC7F14BCB4}" type="pres">
      <dgm:prSet presAssocID="{2BFC7B5A-7E25-413C-A71A-281F27164568}" presName="vert1" presStyleCnt="0"/>
      <dgm:spPr/>
    </dgm:pt>
    <dgm:pt modelId="{80082DA2-2446-4906-8A25-7A4ACCF7B77C}" type="pres">
      <dgm:prSet presAssocID="{9AAE809A-D544-48D5-9A38-1136EE8B39A6}" presName="vertSpace2a" presStyleCnt="0"/>
      <dgm:spPr/>
    </dgm:pt>
    <dgm:pt modelId="{EAB8261F-ADB0-48F9-AAB6-36CA0A2A11DF}" type="pres">
      <dgm:prSet presAssocID="{9AAE809A-D544-48D5-9A38-1136EE8B39A6}" presName="horz2" presStyleCnt="0"/>
      <dgm:spPr/>
    </dgm:pt>
    <dgm:pt modelId="{F59F6197-527F-477C-8472-375B18FE50BC}" type="pres">
      <dgm:prSet presAssocID="{9AAE809A-D544-48D5-9A38-1136EE8B39A6}" presName="horzSpace2" presStyleCnt="0"/>
      <dgm:spPr/>
    </dgm:pt>
    <dgm:pt modelId="{12BDEF6A-73B4-42BC-8830-AEC64E52FD17}" type="pres">
      <dgm:prSet presAssocID="{9AAE809A-D544-48D5-9A38-1136EE8B39A6}" presName="tx2" presStyleLbl="revTx" presStyleIdx="1" presStyleCnt="6"/>
      <dgm:spPr/>
    </dgm:pt>
    <dgm:pt modelId="{A826BA17-148D-438C-8A60-BE4800DB823F}" type="pres">
      <dgm:prSet presAssocID="{9AAE809A-D544-48D5-9A38-1136EE8B39A6}" presName="vert2" presStyleCnt="0"/>
      <dgm:spPr/>
    </dgm:pt>
    <dgm:pt modelId="{7BF06F99-BA17-40ED-9500-CBE7E41F6FBE}" type="pres">
      <dgm:prSet presAssocID="{9AAE809A-D544-48D5-9A38-1136EE8B39A6}" presName="thinLine2b" presStyleLbl="callout" presStyleIdx="0" presStyleCnt="5"/>
      <dgm:spPr/>
    </dgm:pt>
    <dgm:pt modelId="{73FBB696-FE8C-461B-9EFE-8444806F4F57}" type="pres">
      <dgm:prSet presAssocID="{9AAE809A-D544-48D5-9A38-1136EE8B39A6}" presName="vertSpace2b" presStyleCnt="0"/>
      <dgm:spPr/>
    </dgm:pt>
    <dgm:pt modelId="{F2BD089A-D9DD-49CE-A46F-9F4DB1871772}" type="pres">
      <dgm:prSet presAssocID="{AD11CDA9-717D-48B8-AE16-1CD561087EF6}" presName="horz2" presStyleCnt="0"/>
      <dgm:spPr/>
    </dgm:pt>
    <dgm:pt modelId="{C9D637A5-61FA-477A-B6DD-D1BC8D3D2B00}" type="pres">
      <dgm:prSet presAssocID="{AD11CDA9-717D-48B8-AE16-1CD561087EF6}" presName="horzSpace2" presStyleCnt="0"/>
      <dgm:spPr/>
    </dgm:pt>
    <dgm:pt modelId="{41785001-C2B6-4436-9BD9-5D07A4B9C26A}" type="pres">
      <dgm:prSet presAssocID="{AD11CDA9-717D-48B8-AE16-1CD561087EF6}" presName="tx2" presStyleLbl="revTx" presStyleIdx="2" presStyleCnt="6"/>
      <dgm:spPr/>
    </dgm:pt>
    <dgm:pt modelId="{623808D9-C210-4602-A428-EA6FC4F1F277}" type="pres">
      <dgm:prSet presAssocID="{AD11CDA9-717D-48B8-AE16-1CD561087EF6}" presName="vert2" presStyleCnt="0"/>
      <dgm:spPr/>
    </dgm:pt>
    <dgm:pt modelId="{CA365D70-2B28-456A-9DEB-72493B793EE7}" type="pres">
      <dgm:prSet presAssocID="{AD11CDA9-717D-48B8-AE16-1CD561087EF6}" presName="thinLine2b" presStyleLbl="callout" presStyleIdx="1" presStyleCnt="5"/>
      <dgm:spPr/>
    </dgm:pt>
    <dgm:pt modelId="{DACA7903-0098-4FA1-9AA7-4A49F92F8394}" type="pres">
      <dgm:prSet presAssocID="{AD11CDA9-717D-48B8-AE16-1CD561087EF6}" presName="vertSpace2b" presStyleCnt="0"/>
      <dgm:spPr/>
    </dgm:pt>
    <dgm:pt modelId="{7F06AC5C-D2DD-4E84-9243-15257A642D60}" type="pres">
      <dgm:prSet presAssocID="{60933C49-03E6-449E-8E42-92B520A8CD64}" presName="horz2" presStyleCnt="0"/>
      <dgm:spPr/>
    </dgm:pt>
    <dgm:pt modelId="{D5FE9FB6-D983-4445-B1A8-71B449FC9900}" type="pres">
      <dgm:prSet presAssocID="{60933C49-03E6-449E-8E42-92B520A8CD64}" presName="horzSpace2" presStyleCnt="0"/>
      <dgm:spPr/>
    </dgm:pt>
    <dgm:pt modelId="{DBB46AB1-24C1-4E11-A67A-BAA51962B5A8}" type="pres">
      <dgm:prSet presAssocID="{60933C49-03E6-449E-8E42-92B520A8CD64}" presName="tx2" presStyleLbl="revTx" presStyleIdx="3" presStyleCnt="6"/>
      <dgm:spPr/>
    </dgm:pt>
    <dgm:pt modelId="{8EE96C32-C492-420B-8F4B-24648CFE9E4C}" type="pres">
      <dgm:prSet presAssocID="{60933C49-03E6-449E-8E42-92B520A8CD64}" presName="vert2" presStyleCnt="0"/>
      <dgm:spPr/>
    </dgm:pt>
    <dgm:pt modelId="{36E9A40D-45B2-4992-B668-7C75FFD4DAC4}" type="pres">
      <dgm:prSet presAssocID="{60933C49-03E6-449E-8E42-92B520A8CD64}" presName="thinLine2b" presStyleLbl="callout" presStyleIdx="2" presStyleCnt="5"/>
      <dgm:spPr/>
    </dgm:pt>
    <dgm:pt modelId="{A07A86A1-2830-4A88-B2CA-4E2D82AE056F}" type="pres">
      <dgm:prSet presAssocID="{60933C49-03E6-449E-8E42-92B520A8CD64}" presName="vertSpace2b" presStyleCnt="0"/>
      <dgm:spPr/>
    </dgm:pt>
    <dgm:pt modelId="{9AE4FCE9-CEA1-4C3A-BF50-153C60AA1A0E}" type="pres">
      <dgm:prSet presAssocID="{843B6126-0BB1-4481-8906-BB9112FC83EC}" presName="horz2" presStyleCnt="0"/>
      <dgm:spPr/>
    </dgm:pt>
    <dgm:pt modelId="{2366BCC0-1428-4618-8893-23329401D81D}" type="pres">
      <dgm:prSet presAssocID="{843B6126-0BB1-4481-8906-BB9112FC83EC}" presName="horzSpace2" presStyleCnt="0"/>
      <dgm:spPr/>
    </dgm:pt>
    <dgm:pt modelId="{97955C33-5DB0-46B4-B5B8-4E306F87343B}" type="pres">
      <dgm:prSet presAssocID="{843B6126-0BB1-4481-8906-BB9112FC83EC}" presName="tx2" presStyleLbl="revTx" presStyleIdx="4" presStyleCnt="6"/>
      <dgm:spPr/>
    </dgm:pt>
    <dgm:pt modelId="{01F5D9E1-CD8B-4704-96A5-B6D889C88E94}" type="pres">
      <dgm:prSet presAssocID="{843B6126-0BB1-4481-8906-BB9112FC83EC}" presName="vert2" presStyleCnt="0"/>
      <dgm:spPr/>
    </dgm:pt>
    <dgm:pt modelId="{1C78ED52-C066-44F0-B72A-400254A3FA4F}" type="pres">
      <dgm:prSet presAssocID="{843B6126-0BB1-4481-8906-BB9112FC83EC}" presName="thinLine2b" presStyleLbl="callout" presStyleIdx="3" presStyleCnt="5"/>
      <dgm:spPr/>
    </dgm:pt>
    <dgm:pt modelId="{CA084A15-A545-4904-B1B6-101ECDE550D1}" type="pres">
      <dgm:prSet presAssocID="{843B6126-0BB1-4481-8906-BB9112FC83EC}" presName="vertSpace2b" presStyleCnt="0"/>
      <dgm:spPr/>
    </dgm:pt>
    <dgm:pt modelId="{1EF8A4DC-818B-4393-AF18-527FE3D72A11}" type="pres">
      <dgm:prSet presAssocID="{4712217B-FDC7-4FB4-B63C-2436845F152B}" presName="horz2" presStyleCnt="0"/>
      <dgm:spPr/>
    </dgm:pt>
    <dgm:pt modelId="{60D8AF9D-C878-43E9-AE22-E0BE4EE0AC6F}" type="pres">
      <dgm:prSet presAssocID="{4712217B-FDC7-4FB4-B63C-2436845F152B}" presName="horzSpace2" presStyleCnt="0"/>
      <dgm:spPr/>
    </dgm:pt>
    <dgm:pt modelId="{2CA8A8E4-6658-4C30-85B4-413B517DB681}" type="pres">
      <dgm:prSet presAssocID="{4712217B-FDC7-4FB4-B63C-2436845F152B}" presName="tx2" presStyleLbl="revTx" presStyleIdx="5" presStyleCnt="6"/>
      <dgm:spPr/>
    </dgm:pt>
    <dgm:pt modelId="{A44E59AD-E2B8-4C35-9788-64BD688269A2}" type="pres">
      <dgm:prSet presAssocID="{4712217B-FDC7-4FB4-B63C-2436845F152B}" presName="vert2" presStyleCnt="0"/>
      <dgm:spPr/>
    </dgm:pt>
    <dgm:pt modelId="{81941128-F04A-414F-B7EB-BDD73958EEAB}" type="pres">
      <dgm:prSet presAssocID="{4712217B-FDC7-4FB4-B63C-2436845F152B}" presName="thinLine2b" presStyleLbl="callout" presStyleIdx="4" presStyleCnt="5"/>
      <dgm:spPr/>
    </dgm:pt>
    <dgm:pt modelId="{781DDE8F-C91C-424D-A4A9-AC1966F833E7}" type="pres">
      <dgm:prSet presAssocID="{4712217B-FDC7-4FB4-B63C-2436845F152B}" presName="vertSpace2b" presStyleCnt="0"/>
      <dgm:spPr/>
    </dgm:pt>
  </dgm:ptLst>
  <dgm:cxnLst>
    <dgm:cxn modelId="{E2721B02-77CA-40FC-8123-FCF13949F429}" srcId="{2BFC7B5A-7E25-413C-A71A-281F27164568}" destId="{60933C49-03E6-449E-8E42-92B520A8CD64}" srcOrd="2" destOrd="0" parTransId="{68C10F4B-3202-4D5E-96C5-7F948DC49F6B}" sibTransId="{1A963A67-F6A8-43A6-8439-05421E84A075}"/>
    <dgm:cxn modelId="{044C4D0C-480E-48E9-A4AA-DF657781F8AA}" type="presOf" srcId="{9AAE809A-D544-48D5-9A38-1136EE8B39A6}" destId="{12BDEF6A-73B4-42BC-8830-AEC64E52FD17}" srcOrd="0" destOrd="0" presId="urn:microsoft.com/office/officeart/2008/layout/LinedList"/>
    <dgm:cxn modelId="{5ADC3E21-5E7D-48EF-B31B-7BE2955DFFED}" type="presOf" srcId="{843B6126-0BB1-4481-8906-BB9112FC83EC}" destId="{97955C33-5DB0-46B4-B5B8-4E306F87343B}" srcOrd="0" destOrd="0" presId="urn:microsoft.com/office/officeart/2008/layout/LinedList"/>
    <dgm:cxn modelId="{8A487B61-5D3E-4A52-97A9-0C4DD221A33B}" srcId="{2BFC7B5A-7E25-413C-A71A-281F27164568}" destId="{9AAE809A-D544-48D5-9A38-1136EE8B39A6}" srcOrd="0" destOrd="0" parTransId="{DEF9F835-A9A1-4705-9B9C-14BA172FB66D}" sibTransId="{CB07A418-4183-492B-B8A5-0BB47131B37B}"/>
    <dgm:cxn modelId="{AF33856C-16E8-4E32-9C1F-41615973E69F}" type="presOf" srcId="{2BFC7B5A-7E25-413C-A71A-281F27164568}" destId="{32CC61F9-EC1A-496A-9440-AEDC450F52FE}" srcOrd="0" destOrd="0" presId="urn:microsoft.com/office/officeart/2008/layout/LinedList"/>
    <dgm:cxn modelId="{C25D3653-B019-4547-9A4F-B1F30EBE14A3}" srcId="{2BFC7B5A-7E25-413C-A71A-281F27164568}" destId="{843B6126-0BB1-4481-8906-BB9112FC83EC}" srcOrd="3" destOrd="0" parTransId="{D0DD4E6A-AA52-4031-AD05-C4AFDB3F4AD3}" sibTransId="{AEE8FABE-0A2C-4729-B07F-AE4F8299371B}"/>
    <dgm:cxn modelId="{61414378-CD7A-462F-895F-E026E450CB62}" srcId="{2BFC7B5A-7E25-413C-A71A-281F27164568}" destId="{AD11CDA9-717D-48B8-AE16-1CD561087EF6}" srcOrd="1" destOrd="0" parTransId="{7753BB69-B3A6-4891-A694-A13056D34017}" sibTransId="{A40E786C-7561-471A-8CF2-21C897CE1BAD}"/>
    <dgm:cxn modelId="{79EB7297-C38F-4D92-BC71-0803AD10001B}" srcId="{020986DC-96CB-42DD-9A35-73CB89AB2464}" destId="{2BFC7B5A-7E25-413C-A71A-281F27164568}" srcOrd="0" destOrd="0" parTransId="{60008C91-501A-4025-A658-2930ED84C256}" sibTransId="{50EA57A6-CE3D-4BD7-89BB-FE0DDEDF9AC7}"/>
    <dgm:cxn modelId="{47B3F39C-8CD4-4EBB-9758-DA6E252CC582}" type="presOf" srcId="{60933C49-03E6-449E-8E42-92B520A8CD64}" destId="{DBB46AB1-24C1-4E11-A67A-BAA51962B5A8}" srcOrd="0" destOrd="0" presId="urn:microsoft.com/office/officeart/2008/layout/LinedList"/>
    <dgm:cxn modelId="{ACD8C0BB-6249-44A0-BDB2-D3D624E3FD9F}" type="presOf" srcId="{AD11CDA9-717D-48B8-AE16-1CD561087EF6}" destId="{41785001-C2B6-4436-9BD9-5D07A4B9C26A}" srcOrd="0" destOrd="0" presId="urn:microsoft.com/office/officeart/2008/layout/LinedList"/>
    <dgm:cxn modelId="{DF3FD7BD-BE40-4616-9ED4-00E140975EB3}" srcId="{2BFC7B5A-7E25-413C-A71A-281F27164568}" destId="{4712217B-FDC7-4FB4-B63C-2436845F152B}" srcOrd="4" destOrd="0" parTransId="{79025686-0092-4FE0-B820-8FA0BBBC67BE}" sibTransId="{8088053C-30BB-409A-9FD4-F09F2AFE698C}"/>
    <dgm:cxn modelId="{41817CD4-E69D-4AD6-898E-7EF80C58C7F9}" type="presOf" srcId="{020986DC-96CB-42DD-9A35-73CB89AB2464}" destId="{31633A7F-4EE4-4CCA-9E8E-FAAD74FCA211}" srcOrd="0" destOrd="0" presId="urn:microsoft.com/office/officeart/2008/layout/LinedList"/>
    <dgm:cxn modelId="{38008DEE-3A97-4D39-86CF-5317837612E9}" type="presOf" srcId="{4712217B-FDC7-4FB4-B63C-2436845F152B}" destId="{2CA8A8E4-6658-4C30-85B4-413B517DB681}" srcOrd="0" destOrd="0" presId="urn:microsoft.com/office/officeart/2008/layout/LinedList"/>
    <dgm:cxn modelId="{CC453AF8-02FE-4802-BC95-A37A0B33C617}" type="presParOf" srcId="{31633A7F-4EE4-4CCA-9E8E-FAAD74FCA211}" destId="{3ADDAA67-55E6-4EEE-A92F-5E6D24105EC8}" srcOrd="0" destOrd="0" presId="urn:microsoft.com/office/officeart/2008/layout/LinedList"/>
    <dgm:cxn modelId="{AFBAC5D1-3DBE-41BE-A599-DE34CEC91C78}" type="presParOf" srcId="{31633A7F-4EE4-4CCA-9E8E-FAAD74FCA211}" destId="{B2A575A9-7106-447D-BD42-0F8F4B659C19}" srcOrd="1" destOrd="0" presId="urn:microsoft.com/office/officeart/2008/layout/LinedList"/>
    <dgm:cxn modelId="{E767F1BD-9E91-4EA4-8161-2C054F148E5E}" type="presParOf" srcId="{B2A575A9-7106-447D-BD42-0F8F4B659C19}" destId="{32CC61F9-EC1A-496A-9440-AEDC450F52FE}" srcOrd="0" destOrd="0" presId="urn:microsoft.com/office/officeart/2008/layout/LinedList"/>
    <dgm:cxn modelId="{4FC51BED-2F1A-44CF-892B-4964CF5CB7F4}" type="presParOf" srcId="{B2A575A9-7106-447D-BD42-0F8F4B659C19}" destId="{AD93A59F-1B76-42C6-82D2-C0EC7F14BCB4}" srcOrd="1" destOrd="0" presId="urn:microsoft.com/office/officeart/2008/layout/LinedList"/>
    <dgm:cxn modelId="{2C7F56E9-59F2-4343-803C-2572CFD6F666}" type="presParOf" srcId="{AD93A59F-1B76-42C6-82D2-C0EC7F14BCB4}" destId="{80082DA2-2446-4906-8A25-7A4ACCF7B77C}" srcOrd="0" destOrd="0" presId="urn:microsoft.com/office/officeart/2008/layout/LinedList"/>
    <dgm:cxn modelId="{73FD3AEB-C408-432E-AA9C-316B950167DD}" type="presParOf" srcId="{AD93A59F-1B76-42C6-82D2-C0EC7F14BCB4}" destId="{EAB8261F-ADB0-48F9-AAB6-36CA0A2A11DF}" srcOrd="1" destOrd="0" presId="urn:microsoft.com/office/officeart/2008/layout/LinedList"/>
    <dgm:cxn modelId="{3C9AB326-9018-45EA-9F9C-75E434F529BA}" type="presParOf" srcId="{EAB8261F-ADB0-48F9-AAB6-36CA0A2A11DF}" destId="{F59F6197-527F-477C-8472-375B18FE50BC}" srcOrd="0" destOrd="0" presId="urn:microsoft.com/office/officeart/2008/layout/LinedList"/>
    <dgm:cxn modelId="{F0977BAA-3DCA-4970-B407-1CCC6C91884F}" type="presParOf" srcId="{EAB8261F-ADB0-48F9-AAB6-36CA0A2A11DF}" destId="{12BDEF6A-73B4-42BC-8830-AEC64E52FD17}" srcOrd="1" destOrd="0" presId="urn:microsoft.com/office/officeart/2008/layout/LinedList"/>
    <dgm:cxn modelId="{C1D5E335-32FF-46FF-83E7-10F66A9D8D99}" type="presParOf" srcId="{EAB8261F-ADB0-48F9-AAB6-36CA0A2A11DF}" destId="{A826BA17-148D-438C-8A60-BE4800DB823F}" srcOrd="2" destOrd="0" presId="urn:microsoft.com/office/officeart/2008/layout/LinedList"/>
    <dgm:cxn modelId="{84BF833D-EE08-4DEB-8B7F-E21D7FEF19B6}" type="presParOf" srcId="{AD93A59F-1B76-42C6-82D2-C0EC7F14BCB4}" destId="{7BF06F99-BA17-40ED-9500-CBE7E41F6FBE}" srcOrd="2" destOrd="0" presId="urn:microsoft.com/office/officeart/2008/layout/LinedList"/>
    <dgm:cxn modelId="{37C89BE3-05CA-4CF7-A2E4-CD10429B5868}" type="presParOf" srcId="{AD93A59F-1B76-42C6-82D2-C0EC7F14BCB4}" destId="{73FBB696-FE8C-461B-9EFE-8444806F4F57}" srcOrd="3" destOrd="0" presId="urn:microsoft.com/office/officeart/2008/layout/LinedList"/>
    <dgm:cxn modelId="{1B6E5BF2-A917-4E42-A324-965A1CF07DE9}" type="presParOf" srcId="{AD93A59F-1B76-42C6-82D2-C0EC7F14BCB4}" destId="{F2BD089A-D9DD-49CE-A46F-9F4DB1871772}" srcOrd="4" destOrd="0" presId="urn:microsoft.com/office/officeart/2008/layout/LinedList"/>
    <dgm:cxn modelId="{DDE4A51C-3E64-4699-BF6B-4B1963C3DBE1}" type="presParOf" srcId="{F2BD089A-D9DD-49CE-A46F-9F4DB1871772}" destId="{C9D637A5-61FA-477A-B6DD-D1BC8D3D2B00}" srcOrd="0" destOrd="0" presId="urn:microsoft.com/office/officeart/2008/layout/LinedList"/>
    <dgm:cxn modelId="{5EFB2AAD-7173-4662-8E6B-1F66BDDC09C7}" type="presParOf" srcId="{F2BD089A-D9DD-49CE-A46F-9F4DB1871772}" destId="{41785001-C2B6-4436-9BD9-5D07A4B9C26A}" srcOrd="1" destOrd="0" presId="urn:microsoft.com/office/officeart/2008/layout/LinedList"/>
    <dgm:cxn modelId="{A6D8FB3C-BB25-489A-85F9-57D9150830F2}" type="presParOf" srcId="{F2BD089A-D9DD-49CE-A46F-9F4DB1871772}" destId="{623808D9-C210-4602-A428-EA6FC4F1F277}" srcOrd="2" destOrd="0" presId="urn:microsoft.com/office/officeart/2008/layout/LinedList"/>
    <dgm:cxn modelId="{409CEFC5-EAC1-4E26-A9F4-4488153BC9B1}" type="presParOf" srcId="{AD93A59F-1B76-42C6-82D2-C0EC7F14BCB4}" destId="{CA365D70-2B28-456A-9DEB-72493B793EE7}" srcOrd="5" destOrd="0" presId="urn:microsoft.com/office/officeart/2008/layout/LinedList"/>
    <dgm:cxn modelId="{C29082FC-2F39-4B8F-9368-29552A9C82BF}" type="presParOf" srcId="{AD93A59F-1B76-42C6-82D2-C0EC7F14BCB4}" destId="{DACA7903-0098-4FA1-9AA7-4A49F92F8394}" srcOrd="6" destOrd="0" presId="urn:microsoft.com/office/officeart/2008/layout/LinedList"/>
    <dgm:cxn modelId="{47BA896F-8ACC-4BF6-AFD5-7097A51D4662}" type="presParOf" srcId="{AD93A59F-1B76-42C6-82D2-C0EC7F14BCB4}" destId="{7F06AC5C-D2DD-4E84-9243-15257A642D60}" srcOrd="7" destOrd="0" presId="urn:microsoft.com/office/officeart/2008/layout/LinedList"/>
    <dgm:cxn modelId="{B312C6E3-9800-4A1B-9C63-B76C6D34A646}" type="presParOf" srcId="{7F06AC5C-D2DD-4E84-9243-15257A642D60}" destId="{D5FE9FB6-D983-4445-B1A8-71B449FC9900}" srcOrd="0" destOrd="0" presId="urn:microsoft.com/office/officeart/2008/layout/LinedList"/>
    <dgm:cxn modelId="{41D59CD9-84A7-4462-95C3-E6E6147CAF8B}" type="presParOf" srcId="{7F06AC5C-D2DD-4E84-9243-15257A642D60}" destId="{DBB46AB1-24C1-4E11-A67A-BAA51962B5A8}" srcOrd="1" destOrd="0" presId="urn:microsoft.com/office/officeart/2008/layout/LinedList"/>
    <dgm:cxn modelId="{B73F0D90-59E7-4390-8343-42215474D3EA}" type="presParOf" srcId="{7F06AC5C-D2DD-4E84-9243-15257A642D60}" destId="{8EE96C32-C492-420B-8F4B-24648CFE9E4C}" srcOrd="2" destOrd="0" presId="urn:microsoft.com/office/officeart/2008/layout/LinedList"/>
    <dgm:cxn modelId="{1E833339-E5D3-4EB0-9661-7B6116D987C1}" type="presParOf" srcId="{AD93A59F-1B76-42C6-82D2-C0EC7F14BCB4}" destId="{36E9A40D-45B2-4992-B668-7C75FFD4DAC4}" srcOrd="8" destOrd="0" presId="urn:microsoft.com/office/officeart/2008/layout/LinedList"/>
    <dgm:cxn modelId="{85AACBEF-9A5D-49BC-BDA3-D3F693A5EA9D}" type="presParOf" srcId="{AD93A59F-1B76-42C6-82D2-C0EC7F14BCB4}" destId="{A07A86A1-2830-4A88-B2CA-4E2D82AE056F}" srcOrd="9" destOrd="0" presId="urn:microsoft.com/office/officeart/2008/layout/LinedList"/>
    <dgm:cxn modelId="{47DDB521-EC30-4200-AB27-07948F7C3656}" type="presParOf" srcId="{AD93A59F-1B76-42C6-82D2-C0EC7F14BCB4}" destId="{9AE4FCE9-CEA1-4C3A-BF50-153C60AA1A0E}" srcOrd="10" destOrd="0" presId="urn:microsoft.com/office/officeart/2008/layout/LinedList"/>
    <dgm:cxn modelId="{B2483632-C7A2-480B-931A-6B7481313A63}" type="presParOf" srcId="{9AE4FCE9-CEA1-4C3A-BF50-153C60AA1A0E}" destId="{2366BCC0-1428-4618-8893-23329401D81D}" srcOrd="0" destOrd="0" presId="urn:microsoft.com/office/officeart/2008/layout/LinedList"/>
    <dgm:cxn modelId="{17A53283-709A-4337-879B-3E944CD8F275}" type="presParOf" srcId="{9AE4FCE9-CEA1-4C3A-BF50-153C60AA1A0E}" destId="{97955C33-5DB0-46B4-B5B8-4E306F87343B}" srcOrd="1" destOrd="0" presId="urn:microsoft.com/office/officeart/2008/layout/LinedList"/>
    <dgm:cxn modelId="{61EF10CB-9AE5-4509-9823-2B469594B3FD}" type="presParOf" srcId="{9AE4FCE9-CEA1-4C3A-BF50-153C60AA1A0E}" destId="{01F5D9E1-CD8B-4704-96A5-B6D889C88E94}" srcOrd="2" destOrd="0" presId="urn:microsoft.com/office/officeart/2008/layout/LinedList"/>
    <dgm:cxn modelId="{EC486CFD-EF1D-47C1-8134-872A080AE3DE}" type="presParOf" srcId="{AD93A59F-1B76-42C6-82D2-C0EC7F14BCB4}" destId="{1C78ED52-C066-44F0-B72A-400254A3FA4F}" srcOrd="11" destOrd="0" presId="urn:microsoft.com/office/officeart/2008/layout/LinedList"/>
    <dgm:cxn modelId="{3615CB9C-6EE5-4724-8F73-BBE0D232CE49}" type="presParOf" srcId="{AD93A59F-1B76-42C6-82D2-C0EC7F14BCB4}" destId="{CA084A15-A545-4904-B1B6-101ECDE550D1}" srcOrd="12" destOrd="0" presId="urn:microsoft.com/office/officeart/2008/layout/LinedList"/>
    <dgm:cxn modelId="{0064500F-A683-4B1A-9188-139C908C560C}" type="presParOf" srcId="{AD93A59F-1B76-42C6-82D2-C0EC7F14BCB4}" destId="{1EF8A4DC-818B-4393-AF18-527FE3D72A11}" srcOrd="13" destOrd="0" presId="urn:microsoft.com/office/officeart/2008/layout/LinedList"/>
    <dgm:cxn modelId="{BAD5249C-A6A3-46D1-B58A-084399B42B52}" type="presParOf" srcId="{1EF8A4DC-818B-4393-AF18-527FE3D72A11}" destId="{60D8AF9D-C878-43E9-AE22-E0BE4EE0AC6F}" srcOrd="0" destOrd="0" presId="urn:microsoft.com/office/officeart/2008/layout/LinedList"/>
    <dgm:cxn modelId="{C80A17E7-331A-430B-B618-D9F956CC4FCE}" type="presParOf" srcId="{1EF8A4DC-818B-4393-AF18-527FE3D72A11}" destId="{2CA8A8E4-6658-4C30-85B4-413B517DB681}" srcOrd="1" destOrd="0" presId="urn:microsoft.com/office/officeart/2008/layout/LinedList"/>
    <dgm:cxn modelId="{FF3B9D98-777C-4C11-8AD9-3335C7BB5D3E}" type="presParOf" srcId="{1EF8A4DC-818B-4393-AF18-527FE3D72A11}" destId="{A44E59AD-E2B8-4C35-9788-64BD688269A2}" srcOrd="2" destOrd="0" presId="urn:microsoft.com/office/officeart/2008/layout/LinedList"/>
    <dgm:cxn modelId="{360E4787-3EC4-4D75-B010-40AF1A3D2D35}" type="presParOf" srcId="{AD93A59F-1B76-42C6-82D2-C0EC7F14BCB4}" destId="{81941128-F04A-414F-B7EB-BDD73958EEAB}" srcOrd="14" destOrd="0" presId="urn:microsoft.com/office/officeart/2008/layout/LinedList"/>
    <dgm:cxn modelId="{074D5963-D4B1-4C35-998B-72328175F39F}" type="presParOf" srcId="{AD93A59F-1B76-42C6-82D2-C0EC7F14BCB4}" destId="{781DDE8F-C91C-424D-A4A9-AC1966F833E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6EF68-7EE3-4D04-A883-52A49DE38E86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F04953-E7B4-4C3B-BF7E-17BA59EA6930}">
      <dgm:prSet phldrT="[Text]" custT="1"/>
      <dgm:spPr/>
      <dgm:t>
        <a:bodyPr/>
        <a:lstStyle/>
        <a:p>
          <a:r>
            <a:rPr lang="en-US" sz="2000" b="1" dirty="0"/>
            <a:t>DIRECTION I: </a:t>
          </a:r>
          <a:r>
            <a:rPr lang="en-GB" sz="2000" b="1" dirty="0">
              <a:solidFill>
                <a:schemeClr val="tx1"/>
              </a:solidFill>
            </a:rPr>
            <a:t>High quality official statistics</a:t>
          </a:r>
          <a:r>
            <a:rPr lang="tr-TR" sz="2000" b="1" dirty="0">
              <a:solidFill>
                <a:schemeClr val="tx1"/>
              </a:solidFill>
            </a:rPr>
            <a:t> </a:t>
          </a:r>
          <a:r>
            <a:rPr lang="tr-TR" sz="2000" b="1" dirty="0" err="1">
              <a:solidFill>
                <a:schemeClr val="tx1"/>
              </a:solidFill>
            </a:rPr>
            <a:t>to</a:t>
          </a:r>
          <a:r>
            <a:rPr lang="tr-TR" sz="2000" b="1" dirty="0">
              <a:solidFill>
                <a:schemeClr val="tx1"/>
              </a:solidFill>
            </a:rPr>
            <a:t> </a:t>
          </a:r>
          <a:r>
            <a:rPr lang="tr-TR" sz="2000" b="1" dirty="0" err="1">
              <a:solidFill>
                <a:schemeClr val="tx1"/>
              </a:solidFill>
            </a:rPr>
            <a:t>support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tr-TR" sz="2000" b="1" dirty="0" err="1">
              <a:solidFill>
                <a:schemeClr val="tx1"/>
              </a:solidFill>
            </a:rPr>
            <a:t>good</a:t>
          </a:r>
          <a:r>
            <a:rPr lang="tr-TR" sz="2000" b="1" dirty="0">
              <a:solidFill>
                <a:schemeClr val="tx1"/>
              </a:solidFill>
            </a:rPr>
            <a:t> </a:t>
          </a:r>
          <a:r>
            <a:rPr lang="en-GB" sz="2000" b="1" dirty="0">
              <a:solidFill>
                <a:schemeClr val="tx1"/>
              </a:solidFill>
            </a:rPr>
            <a:t>decision-making based on user needs</a:t>
          </a:r>
          <a:endParaRPr lang="en-US" sz="2000" dirty="0"/>
        </a:p>
      </dgm:t>
    </dgm:pt>
    <dgm:pt modelId="{EACC92AA-8EF3-4E65-9D64-60C9F8785811}" type="parTrans" cxnId="{545E4941-A789-4BFA-80AF-C59711AD4B76}">
      <dgm:prSet/>
      <dgm:spPr/>
      <dgm:t>
        <a:bodyPr/>
        <a:lstStyle/>
        <a:p>
          <a:endParaRPr lang="en-US"/>
        </a:p>
      </dgm:t>
    </dgm:pt>
    <dgm:pt modelId="{5FFF52B5-8989-4DB2-A6A2-8463F23DEDC1}" type="sibTrans" cxnId="{545E4941-A789-4BFA-80AF-C59711AD4B76}">
      <dgm:prSet/>
      <dgm:spPr/>
      <dgm:t>
        <a:bodyPr/>
        <a:lstStyle/>
        <a:p>
          <a:endParaRPr lang="en-US"/>
        </a:p>
      </dgm:t>
    </dgm:pt>
    <dgm:pt modelId="{453C2E04-FCA3-4063-9065-A749CD4DB60B}">
      <dgm:prSet phldrT="[Text]" custT="1"/>
      <dgm:spPr/>
      <dgm:t>
        <a:bodyPr/>
        <a:lstStyle/>
        <a:p>
          <a:r>
            <a:rPr lang="en-US" sz="1700" b="1" dirty="0"/>
            <a:t>Objective 1.</a:t>
          </a:r>
          <a:endParaRPr lang="tr-TR" sz="1700" b="1" dirty="0"/>
        </a:p>
        <a:p>
          <a:r>
            <a:rPr lang="en-US" sz="1700" dirty="0"/>
            <a:t>Production of reliable statistics, based on user needs</a:t>
          </a:r>
          <a:r>
            <a:rPr lang="tr-TR" sz="1700" dirty="0"/>
            <a:t> </a:t>
          </a:r>
          <a:endParaRPr lang="en-US" sz="1700" dirty="0"/>
        </a:p>
      </dgm:t>
    </dgm:pt>
    <dgm:pt modelId="{FB32DBFC-4519-4F9D-908F-19A250B758D2}" type="parTrans" cxnId="{0C5924E0-DF17-43CC-95B0-4AC9AC0ECF7D}">
      <dgm:prSet/>
      <dgm:spPr/>
      <dgm:t>
        <a:bodyPr/>
        <a:lstStyle/>
        <a:p>
          <a:endParaRPr lang="en-US"/>
        </a:p>
      </dgm:t>
    </dgm:pt>
    <dgm:pt modelId="{4B009B8D-B4D7-49FA-8727-9D555338F259}" type="sibTrans" cxnId="{0C5924E0-DF17-43CC-95B0-4AC9AC0ECF7D}">
      <dgm:prSet/>
      <dgm:spPr/>
      <dgm:t>
        <a:bodyPr/>
        <a:lstStyle/>
        <a:p>
          <a:endParaRPr lang="en-US"/>
        </a:p>
      </dgm:t>
    </dgm:pt>
    <dgm:pt modelId="{B2425E21-2C26-42CF-B0EB-C23EFAE583AE}">
      <dgm:prSet phldrT="[Text]" custT="1"/>
      <dgm:spPr/>
      <dgm:t>
        <a:bodyPr/>
        <a:lstStyle/>
        <a:p>
          <a:r>
            <a:rPr lang="en-US" sz="1700" b="1" dirty="0"/>
            <a:t>Objective 2. </a:t>
          </a:r>
          <a:r>
            <a:rPr lang="en-US" sz="1700" dirty="0"/>
            <a:t>Improvement of methodology</a:t>
          </a:r>
        </a:p>
      </dgm:t>
    </dgm:pt>
    <dgm:pt modelId="{8948A7F0-228C-4FB5-B3A8-4EB441700AF4}" type="parTrans" cxnId="{44720D36-1A6E-4D7E-9D36-F7AF7207C5AD}">
      <dgm:prSet/>
      <dgm:spPr/>
      <dgm:t>
        <a:bodyPr/>
        <a:lstStyle/>
        <a:p>
          <a:endParaRPr lang="en-US"/>
        </a:p>
      </dgm:t>
    </dgm:pt>
    <dgm:pt modelId="{6F174986-B691-4380-86E5-1642E6BAF686}" type="sibTrans" cxnId="{44720D36-1A6E-4D7E-9D36-F7AF7207C5AD}">
      <dgm:prSet/>
      <dgm:spPr/>
      <dgm:t>
        <a:bodyPr/>
        <a:lstStyle/>
        <a:p>
          <a:endParaRPr lang="en-US"/>
        </a:p>
      </dgm:t>
    </dgm:pt>
    <dgm:pt modelId="{13B95FEB-64F5-4D61-8D91-655EEEC9FA70}">
      <dgm:prSet phldrT="[Text]" custT="1"/>
      <dgm:spPr/>
      <dgm:t>
        <a:bodyPr/>
        <a:lstStyle/>
        <a:p>
          <a:r>
            <a:rPr lang="en-US" sz="1700" b="1" dirty="0"/>
            <a:t>Objective 3. </a:t>
          </a:r>
        </a:p>
        <a:p>
          <a:r>
            <a:rPr lang="en-US" sz="1700" dirty="0"/>
            <a:t>Data quality </a:t>
          </a:r>
        </a:p>
      </dgm:t>
    </dgm:pt>
    <dgm:pt modelId="{8D5332B9-8994-48EA-8538-91A36683B103}" type="parTrans" cxnId="{2B85FAB0-4B93-4D57-9717-C4E91451CD17}">
      <dgm:prSet/>
      <dgm:spPr/>
      <dgm:t>
        <a:bodyPr/>
        <a:lstStyle/>
        <a:p>
          <a:endParaRPr lang="en-US"/>
        </a:p>
      </dgm:t>
    </dgm:pt>
    <dgm:pt modelId="{7C8A54A1-3710-4238-BC99-84FC1831154E}" type="sibTrans" cxnId="{2B85FAB0-4B93-4D57-9717-C4E91451CD17}">
      <dgm:prSet/>
      <dgm:spPr/>
      <dgm:t>
        <a:bodyPr/>
        <a:lstStyle/>
        <a:p>
          <a:endParaRPr lang="en-US"/>
        </a:p>
      </dgm:t>
    </dgm:pt>
    <dgm:pt modelId="{FB839D7C-F98F-4CEF-940B-8B53D0FE4811}">
      <dgm:prSet phldrT="[Text]" custT="1"/>
      <dgm:spPr/>
      <dgm:t>
        <a:bodyPr/>
        <a:lstStyle/>
        <a:p>
          <a:r>
            <a:rPr lang="en-US" sz="1700" b="1" dirty="0"/>
            <a:t>Objective 5. </a:t>
          </a:r>
          <a:r>
            <a:rPr lang="tr-TR" sz="1700" b="0" dirty="0" err="1"/>
            <a:t>Promote</a:t>
          </a:r>
          <a:r>
            <a:rPr lang="tr-TR" sz="1700" b="0" dirty="0"/>
            <a:t> </a:t>
          </a:r>
          <a:r>
            <a:rPr lang="en-US" sz="1700" dirty="0"/>
            <a:t>us</a:t>
          </a:r>
          <a:r>
            <a:rPr lang="tr-TR" sz="1700" dirty="0" err="1"/>
            <a:t>ing</a:t>
          </a:r>
          <a:r>
            <a:rPr lang="tr-TR" sz="1700" dirty="0"/>
            <a:t> </a:t>
          </a:r>
          <a:r>
            <a:rPr lang="tr-TR" sz="1700" dirty="0" err="1"/>
            <a:t>statistics</a:t>
          </a:r>
          <a:r>
            <a:rPr lang="tr-TR" sz="1700" dirty="0"/>
            <a:t>-</a:t>
          </a:r>
        </a:p>
        <a:p>
          <a:r>
            <a:rPr lang="tr-TR" sz="1700" dirty="0" err="1"/>
            <a:t>statistical</a:t>
          </a:r>
          <a:r>
            <a:rPr lang="tr-TR" sz="1700" dirty="0"/>
            <a:t> </a:t>
          </a:r>
          <a:r>
            <a:rPr lang="tr-TR" sz="1700" dirty="0" err="1"/>
            <a:t>literacy</a:t>
          </a:r>
          <a:endParaRPr lang="en-US" sz="1700" dirty="0"/>
        </a:p>
      </dgm:t>
    </dgm:pt>
    <dgm:pt modelId="{07F84D55-4F16-4F84-A481-3E993D1E8E3A}" type="parTrans" cxnId="{1BD7C5F4-CBBB-4014-A271-3A42E2979320}">
      <dgm:prSet/>
      <dgm:spPr/>
      <dgm:t>
        <a:bodyPr/>
        <a:lstStyle/>
        <a:p>
          <a:endParaRPr lang="en-US"/>
        </a:p>
      </dgm:t>
    </dgm:pt>
    <dgm:pt modelId="{CF4E12B1-D40F-4414-9AA3-C259149D172D}" type="sibTrans" cxnId="{1BD7C5F4-CBBB-4014-A271-3A42E2979320}">
      <dgm:prSet/>
      <dgm:spPr/>
      <dgm:t>
        <a:bodyPr/>
        <a:lstStyle/>
        <a:p>
          <a:endParaRPr lang="en-US"/>
        </a:p>
      </dgm:t>
    </dgm:pt>
    <dgm:pt modelId="{3CCE6612-C00E-43DF-8684-8DB7E88F51EE}">
      <dgm:prSet phldrT="[Text]" custT="1"/>
      <dgm:spPr/>
      <dgm:t>
        <a:bodyPr/>
        <a:lstStyle/>
        <a:p>
          <a:r>
            <a:rPr lang="en-US" sz="1700" b="1" dirty="0"/>
            <a:t>Objective 4. </a:t>
          </a:r>
          <a:r>
            <a:rPr lang="en-US" sz="1700" dirty="0"/>
            <a:t>Dissemination</a:t>
          </a:r>
        </a:p>
      </dgm:t>
    </dgm:pt>
    <dgm:pt modelId="{B05153A9-31B6-42C5-BD60-B267F6B6FFB4}" type="parTrans" cxnId="{22844A71-C517-4E0F-B984-2EB04E5B0C34}">
      <dgm:prSet/>
      <dgm:spPr/>
      <dgm:t>
        <a:bodyPr/>
        <a:lstStyle/>
        <a:p>
          <a:endParaRPr lang="en-US"/>
        </a:p>
      </dgm:t>
    </dgm:pt>
    <dgm:pt modelId="{C8B9EFEB-AAB3-4756-BFC8-CD0276A7996F}" type="sibTrans" cxnId="{22844A71-C517-4E0F-B984-2EB04E5B0C34}">
      <dgm:prSet/>
      <dgm:spPr/>
      <dgm:t>
        <a:bodyPr/>
        <a:lstStyle/>
        <a:p>
          <a:endParaRPr lang="en-US"/>
        </a:p>
      </dgm:t>
    </dgm:pt>
    <dgm:pt modelId="{87AA8EB7-CB5B-4C1B-805D-78F569B9E367}" type="pres">
      <dgm:prSet presAssocID="{CEF6EF68-7EE3-4D04-A883-52A49DE38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82441E-3D1D-4274-AEA6-C91590EEF9AE}" type="pres">
      <dgm:prSet presAssocID="{99F04953-E7B4-4C3B-BF7E-17BA59EA6930}" presName="hierRoot1" presStyleCnt="0"/>
      <dgm:spPr/>
    </dgm:pt>
    <dgm:pt modelId="{14C1C2B3-EC76-49C1-8939-C724582D76F2}" type="pres">
      <dgm:prSet presAssocID="{99F04953-E7B4-4C3B-BF7E-17BA59EA6930}" presName="composite" presStyleCnt="0"/>
      <dgm:spPr/>
    </dgm:pt>
    <dgm:pt modelId="{2235419D-D823-472C-807A-D7B1220D232B}" type="pres">
      <dgm:prSet presAssocID="{99F04953-E7B4-4C3B-BF7E-17BA59EA6930}" presName="background" presStyleLbl="node0" presStyleIdx="0" presStyleCnt="1"/>
      <dgm:spPr/>
    </dgm:pt>
    <dgm:pt modelId="{4831B4C4-E823-4BD6-8642-426C30CBC061}" type="pres">
      <dgm:prSet presAssocID="{99F04953-E7B4-4C3B-BF7E-17BA59EA6930}" presName="text" presStyleLbl="fgAcc0" presStyleIdx="0" presStyleCnt="1" custScaleX="234765" custScaleY="100224">
        <dgm:presLayoutVars>
          <dgm:chPref val="3"/>
        </dgm:presLayoutVars>
      </dgm:prSet>
      <dgm:spPr/>
    </dgm:pt>
    <dgm:pt modelId="{AF886BF3-A968-4AB1-BDF7-97686E2C9FE8}" type="pres">
      <dgm:prSet presAssocID="{99F04953-E7B4-4C3B-BF7E-17BA59EA6930}" presName="hierChild2" presStyleCnt="0"/>
      <dgm:spPr/>
    </dgm:pt>
    <dgm:pt modelId="{36C538DA-336C-4A93-9236-5884B28BBAF4}" type="pres">
      <dgm:prSet presAssocID="{FB32DBFC-4519-4F9D-908F-19A250B758D2}" presName="Name10" presStyleLbl="parChTrans1D2" presStyleIdx="0" presStyleCnt="5"/>
      <dgm:spPr/>
    </dgm:pt>
    <dgm:pt modelId="{D68575AE-4547-431A-9492-0F916472C7B0}" type="pres">
      <dgm:prSet presAssocID="{453C2E04-FCA3-4063-9065-A749CD4DB60B}" presName="hierRoot2" presStyleCnt="0"/>
      <dgm:spPr/>
    </dgm:pt>
    <dgm:pt modelId="{8F03A316-3E0B-4172-85EB-744EA5E8C522}" type="pres">
      <dgm:prSet presAssocID="{453C2E04-FCA3-4063-9065-A749CD4DB60B}" presName="composite2" presStyleCnt="0"/>
      <dgm:spPr/>
    </dgm:pt>
    <dgm:pt modelId="{3469600E-D875-4B56-A860-01681E948302}" type="pres">
      <dgm:prSet presAssocID="{453C2E04-FCA3-4063-9065-A749CD4DB60B}" presName="background2" presStyleLbl="node2" presStyleIdx="0" presStyleCnt="5"/>
      <dgm:spPr/>
    </dgm:pt>
    <dgm:pt modelId="{11E3BF10-4DCE-4B28-AFC1-2ACAFFEC1A38}" type="pres">
      <dgm:prSet presAssocID="{453C2E04-FCA3-4063-9065-A749CD4DB60B}" presName="text2" presStyleLbl="fgAcc2" presStyleIdx="0" presStyleCnt="5">
        <dgm:presLayoutVars>
          <dgm:chPref val="3"/>
        </dgm:presLayoutVars>
      </dgm:prSet>
      <dgm:spPr/>
    </dgm:pt>
    <dgm:pt modelId="{BC2F1365-6DAC-4731-940F-47B263CE3AEF}" type="pres">
      <dgm:prSet presAssocID="{453C2E04-FCA3-4063-9065-A749CD4DB60B}" presName="hierChild3" presStyleCnt="0"/>
      <dgm:spPr/>
    </dgm:pt>
    <dgm:pt modelId="{E40F7BBB-DC0F-4A5F-8BAB-919584EAE51C}" type="pres">
      <dgm:prSet presAssocID="{8948A7F0-228C-4FB5-B3A8-4EB441700AF4}" presName="Name10" presStyleLbl="parChTrans1D2" presStyleIdx="1" presStyleCnt="5"/>
      <dgm:spPr/>
    </dgm:pt>
    <dgm:pt modelId="{56F9BDB9-F013-4AC1-82FC-A9931619BB22}" type="pres">
      <dgm:prSet presAssocID="{B2425E21-2C26-42CF-B0EB-C23EFAE583AE}" presName="hierRoot2" presStyleCnt="0"/>
      <dgm:spPr/>
    </dgm:pt>
    <dgm:pt modelId="{55F79204-5E78-4216-945B-ECD20EA567FC}" type="pres">
      <dgm:prSet presAssocID="{B2425E21-2C26-42CF-B0EB-C23EFAE583AE}" presName="composite2" presStyleCnt="0"/>
      <dgm:spPr/>
    </dgm:pt>
    <dgm:pt modelId="{816AE130-631E-4A57-A161-C8B119B9147D}" type="pres">
      <dgm:prSet presAssocID="{B2425E21-2C26-42CF-B0EB-C23EFAE583AE}" presName="background2" presStyleLbl="node2" presStyleIdx="1" presStyleCnt="5"/>
      <dgm:spPr/>
    </dgm:pt>
    <dgm:pt modelId="{0598B68E-CE4B-4281-9A19-469825FEC463}" type="pres">
      <dgm:prSet presAssocID="{B2425E21-2C26-42CF-B0EB-C23EFAE583AE}" presName="text2" presStyleLbl="fgAcc2" presStyleIdx="1" presStyleCnt="5">
        <dgm:presLayoutVars>
          <dgm:chPref val="3"/>
        </dgm:presLayoutVars>
      </dgm:prSet>
      <dgm:spPr/>
    </dgm:pt>
    <dgm:pt modelId="{9A335A66-0F56-4F47-AEDD-A93BFCD2A870}" type="pres">
      <dgm:prSet presAssocID="{B2425E21-2C26-42CF-B0EB-C23EFAE583AE}" presName="hierChild3" presStyleCnt="0"/>
      <dgm:spPr/>
    </dgm:pt>
    <dgm:pt modelId="{4518F64E-A200-4BDA-B8B4-D9108A051275}" type="pres">
      <dgm:prSet presAssocID="{8D5332B9-8994-48EA-8538-91A36683B103}" presName="Name10" presStyleLbl="parChTrans1D2" presStyleIdx="2" presStyleCnt="5"/>
      <dgm:spPr/>
    </dgm:pt>
    <dgm:pt modelId="{DBDE4245-128D-4BCD-9E70-69BD25869BD2}" type="pres">
      <dgm:prSet presAssocID="{13B95FEB-64F5-4D61-8D91-655EEEC9FA70}" presName="hierRoot2" presStyleCnt="0"/>
      <dgm:spPr/>
    </dgm:pt>
    <dgm:pt modelId="{A3D66A35-8269-48B3-9ED9-6BC0C33BB734}" type="pres">
      <dgm:prSet presAssocID="{13B95FEB-64F5-4D61-8D91-655EEEC9FA70}" presName="composite2" presStyleCnt="0"/>
      <dgm:spPr/>
    </dgm:pt>
    <dgm:pt modelId="{30A99DDE-A983-4D49-8158-E8E1C3C72957}" type="pres">
      <dgm:prSet presAssocID="{13B95FEB-64F5-4D61-8D91-655EEEC9FA70}" presName="background2" presStyleLbl="node2" presStyleIdx="2" presStyleCnt="5"/>
      <dgm:spPr/>
    </dgm:pt>
    <dgm:pt modelId="{797E1A3D-1C58-4D58-B1A3-3DFC2D25E95E}" type="pres">
      <dgm:prSet presAssocID="{13B95FEB-64F5-4D61-8D91-655EEEC9FA70}" presName="text2" presStyleLbl="fgAcc2" presStyleIdx="2" presStyleCnt="5">
        <dgm:presLayoutVars>
          <dgm:chPref val="3"/>
        </dgm:presLayoutVars>
      </dgm:prSet>
      <dgm:spPr/>
    </dgm:pt>
    <dgm:pt modelId="{13DBB1E0-A8E8-47DB-BCBF-F5DE12E53B10}" type="pres">
      <dgm:prSet presAssocID="{13B95FEB-64F5-4D61-8D91-655EEEC9FA70}" presName="hierChild3" presStyleCnt="0"/>
      <dgm:spPr/>
    </dgm:pt>
    <dgm:pt modelId="{6E23D8A4-9751-4AFC-A880-01907B9D5ACF}" type="pres">
      <dgm:prSet presAssocID="{B05153A9-31B6-42C5-BD60-B267F6B6FFB4}" presName="Name10" presStyleLbl="parChTrans1D2" presStyleIdx="3" presStyleCnt="5"/>
      <dgm:spPr/>
    </dgm:pt>
    <dgm:pt modelId="{8ABF2D7A-8062-4A68-AA4F-A1F9BB4EDB1C}" type="pres">
      <dgm:prSet presAssocID="{3CCE6612-C00E-43DF-8684-8DB7E88F51EE}" presName="hierRoot2" presStyleCnt="0"/>
      <dgm:spPr/>
    </dgm:pt>
    <dgm:pt modelId="{25C5CF17-4D3D-4F93-82E3-11FF43DAE9E5}" type="pres">
      <dgm:prSet presAssocID="{3CCE6612-C00E-43DF-8684-8DB7E88F51EE}" presName="composite2" presStyleCnt="0"/>
      <dgm:spPr/>
    </dgm:pt>
    <dgm:pt modelId="{0A16BCEC-B814-4F8B-AE76-B77D380F614E}" type="pres">
      <dgm:prSet presAssocID="{3CCE6612-C00E-43DF-8684-8DB7E88F51EE}" presName="background2" presStyleLbl="node2" presStyleIdx="3" presStyleCnt="5"/>
      <dgm:spPr/>
    </dgm:pt>
    <dgm:pt modelId="{1BC3D937-420F-4B80-B05E-82357AE20AE9}" type="pres">
      <dgm:prSet presAssocID="{3CCE6612-C00E-43DF-8684-8DB7E88F51EE}" presName="text2" presStyleLbl="fgAcc2" presStyleIdx="3" presStyleCnt="5">
        <dgm:presLayoutVars>
          <dgm:chPref val="3"/>
        </dgm:presLayoutVars>
      </dgm:prSet>
      <dgm:spPr/>
    </dgm:pt>
    <dgm:pt modelId="{CEBF65D0-3A58-4881-B12A-78CCDC1DCEE7}" type="pres">
      <dgm:prSet presAssocID="{3CCE6612-C00E-43DF-8684-8DB7E88F51EE}" presName="hierChild3" presStyleCnt="0"/>
      <dgm:spPr/>
    </dgm:pt>
    <dgm:pt modelId="{9A908D64-3762-40F7-A08B-3F70DD159179}" type="pres">
      <dgm:prSet presAssocID="{07F84D55-4F16-4F84-A481-3E993D1E8E3A}" presName="Name10" presStyleLbl="parChTrans1D2" presStyleIdx="4" presStyleCnt="5"/>
      <dgm:spPr/>
    </dgm:pt>
    <dgm:pt modelId="{F4748748-3B3B-40F9-AFEE-321D984F4066}" type="pres">
      <dgm:prSet presAssocID="{FB839D7C-F98F-4CEF-940B-8B53D0FE4811}" presName="hierRoot2" presStyleCnt="0"/>
      <dgm:spPr/>
    </dgm:pt>
    <dgm:pt modelId="{040A9006-F6F1-401C-B448-D7C46263DB03}" type="pres">
      <dgm:prSet presAssocID="{FB839D7C-F98F-4CEF-940B-8B53D0FE4811}" presName="composite2" presStyleCnt="0"/>
      <dgm:spPr/>
    </dgm:pt>
    <dgm:pt modelId="{B6BAD5C7-49C5-4249-9FEF-CD18BA0BC0D4}" type="pres">
      <dgm:prSet presAssocID="{FB839D7C-F98F-4CEF-940B-8B53D0FE4811}" presName="background2" presStyleLbl="node2" presStyleIdx="4" presStyleCnt="5"/>
      <dgm:spPr/>
    </dgm:pt>
    <dgm:pt modelId="{D688FDB3-542C-48FD-BA29-987402E8CD25}" type="pres">
      <dgm:prSet presAssocID="{FB839D7C-F98F-4CEF-940B-8B53D0FE4811}" presName="text2" presStyleLbl="fgAcc2" presStyleIdx="4" presStyleCnt="5">
        <dgm:presLayoutVars>
          <dgm:chPref val="3"/>
        </dgm:presLayoutVars>
      </dgm:prSet>
      <dgm:spPr/>
    </dgm:pt>
    <dgm:pt modelId="{D4C68842-B013-462F-B52C-5A5BAFFAF2B4}" type="pres">
      <dgm:prSet presAssocID="{FB839D7C-F98F-4CEF-940B-8B53D0FE4811}" presName="hierChild3" presStyleCnt="0"/>
      <dgm:spPr/>
    </dgm:pt>
  </dgm:ptLst>
  <dgm:cxnLst>
    <dgm:cxn modelId="{254ED510-70F8-4E9B-A84A-73BACE619E14}" type="presOf" srcId="{B2425E21-2C26-42CF-B0EB-C23EFAE583AE}" destId="{0598B68E-CE4B-4281-9A19-469825FEC463}" srcOrd="0" destOrd="0" presId="urn:microsoft.com/office/officeart/2005/8/layout/hierarchy1"/>
    <dgm:cxn modelId="{951D631C-E2E9-4D46-9B02-53344A2987BC}" type="presOf" srcId="{99F04953-E7B4-4C3B-BF7E-17BA59EA6930}" destId="{4831B4C4-E823-4BD6-8642-426C30CBC061}" srcOrd="0" destOrd="0" presId="urn:microsoft.com/office/officeart/2005/8/layout/hierarchy1"/>
    <dgm:cxn modelId="{74BEF42D-3220-4836-BDFF-E3E847C3C8AE}" type="presOf" srcId="{8D5332B9-8994-48EA-8538-91A36683B103}" destId="{4518F64E-A200-4BDA-B8B4-D9108A051275}" srcOrd="0" destOrd="0" presId="urn:microsoft.com/office/officeart/2005/8/layout/hierarchy1"/>
    <dgm:cxn modelId="{1ACB1735-8169-4933-8EA1-5A80E8D0FE28}" type="presOf" srcId="{CEF6EF68-7EE3-4D04-A883-52A49DE38E86}" destId="{87AA8EB7-CB5B-4C1B-805D-78F569B9E367}" srcOrd="0" destOrd="0" presId="urn:microsoft.com/office/officeart/2005/8/layout/hierarchy1"/>
    <dgm:cxn modelId="{44720D36-1A6E-4D7E-9D36-F7AF7207C5AD}" srcId="{99F04953-E7B4-4C3B-BF7E-17BA59EA6930}" destId="{B2425E21-2C26-42CF-B0EB-C23EFAE583AE}" srcOrd="1" destOrd="0" parTransId="{8948A7F0-228C-4FB5-B3A8-4EB441700AF4}" sibTransId="{6F174986-B691-4380-86E5-1642E6BAF686}"/>
    <dgm:cxn modelId="{04C54C39-60DF-40CD-B8FA-E02B7EF046ED}" type="presOf" srcId="{13B95FEB-64F5-4D61-8D91-655EEEC9FA70}" destId="{797E1A3D-1C58-4D58-B1A3-3DFC2D25E95E}" srcOrd="0" destOrd="0" presId="urn:microsoft.com/office/officeart/2005/8/layout/hierarchy1"/>
    <dgm:cxn modelId="{B745335C-6B28-4176-A82C-96274B0F88BD}" type="presOf" srcId="{FB839D7C-F98F-4CEF-940B-8B53D0FE4811}" destId="{D688FDB3-542C-48FD-BA29-987402E8CD25}" srcOrd="0" destOrd="0" presId="urn:microsoft.com/office/officeart/2005/8/layout/hierarchy1"/>
    <dgm:cxn modelId="{545E4941-A789-4BFA-80AF-C59711AD4B76}" srcId="{CEF6EF68-7EE3-4D04-A883-52A49DE38E86}" destId="{99F04953-E7B4-4C3B-BF7E-17BA59EA6930}" srcOrd="0" destOrd="0" parTransId="{EACC92AA-8EF3-4E65-9D64-60C9F8785811}" sibTransId="{5FFF52B5-8989-4DB2-A6A2-8463F23DEDC1}"/>
    <dgm:cxn modelId="{239ECC41-0200-40E4-A3AC-4E2DBF935ED7}" type="presOf" srcId="{453C2E04-FCA3-4063-9065-A749CD4DB60B}" destId="{11E3BF10-4DCE-4B28-AFC1-2ACAFFEC1A38}" srcOrd="0" destOrd="0" presId="urn:microsoft.com/office/officeart/2005/8/layout/hierarchy1"/>
    <dgm:cxn modelId="{FDAE0A47-B598-48E1-95BC-BE7C395533F0}" type="presOf" srcId="{8948A7F0-228C-4FB5-B3A8-4EB441700AF4}" destId="{E40F7BBB-DC0F-4A5F-8BAB-919584EAE51C}" srcOrd="0" destOrd="0" presId="urn:microsoft.com/office/officeart/2005/8/layout/hierarchy1"/>
    <dgm:cxn modelId="{22844A71-C517-4E0F-B984-2EB04E5B0C34}" srcId="{99F04953-E7B4-4C3B-BF7E-17BA59EA6930}" destId="{3CCE6612-C00E-43DF-8684-8DB7E88F51EE}" srcOrd="3" destOrd="0" parTransId="{B05153A9-31B6-42C5-BD60-B267F6B6FFB4}" sibTransId="{C8B9EFEB-AAB3-4756-BFC8-CD0276A7996F}"/>
    <dgm:cxn modelId="{A4509696-278F-4577-BFA9-0AD97656A848}" type="presOf" srcId="{FB32DBFC-4519-4F9D-908F-19A250B758D2}" destId="{36C538DA-336C-4A93-9236-5884B28BBAF4}" srcOrd="0" destOrd="0" presId="urn:microsoft.com/office/officeart/2005/8/layout/hierarchy1"/>
    <dgm:cxn modelId="{9474979D-1BC9-4BD8-AFE9-A8ADB385945A}" type="presOf" srcId="{07F84D55-4F16-4F84-A481-3E993D1E8E3A}" destId="{9A908D64-3762-40F7-A08B-3F70DD159179}" srcOrd="0" destOrd="0" presId="urn:microsoft.com/office/officeart/2005/8/layout/hierarchy1"/>
    <dgm:cxn modelId="{D922C3A1-5AF6-42F6-96A2-2B838F713889}" type="presOf" srcId="{B05153A9-31B6-42C5-BD60-B267F6B6FFB4}" destId="{6E23D8A4-9751-4AFC-A880-01907B9D5ACF}" srcOrd="0" destOrd="0" presId="urn:microsoft.com/office/officeart/2005/8/layout/hierarchy1"/>
    <dgm:cxn modelId="{2B85FAB0-4B93-4D57-9717-C4E91451CD17}" srcId="{99F04953-E7B4-4C3B-BF7E-17BA59EA6930}" destId="{13B95FEB-64F5-4D61-8D91-655EEEC9FA70}" srcOrd="2" destOrd="0" parTransId="{8D5332B9-8994-48EA-8538-91A36683B103}" sibTransId="{7C8A54A1-3710-4238-BC99-84FC1831154E}"/>
    <dgm:cxn modelId="{0C5924E0-DF17-43CC-95B0-4AC9AC0ECF7D}" srcId="{99F04953-E7B4-4C3B-BF7E-17BA59EA6930}" destId="{453C2E04-FCA3-4063-9065-A749CD4DB60B}" srcOrd="0" destOrd="0" parTransId="{FB32DBFC-4519-4F9D-908F-19A250B758D2}" sibTransId="{4B009B8D-B4D7-49FA-8727-9D555338F259}"/>
    <dgm:cxn modelId="{E54B32F0-30B1-405C-88D7-C9D727BDA9E0}" type="presOf" srcId="{3CCE6612-C00E-43DF-8684-8DB7E88F51EE}" destId="{1BC3D937-420F-4B80-B05E-82357AE20AE9}" srcOrd="0" destOrd="0" presId="urn:microsoft.com/office/officeart/2005/8/layout/hierarchy1"/>
    <dgm:cxn modelId="{1BD7C5F4-CBBB-4014-A271-3A42E2979320}" srcId="{99F04953-E7B4-4C3B-BF7E-17BA59EA6930}" destId="{FB839D7C-F98F-4CEF-940B-8B53D0FE4811}" srcOrd="4" destOrd="0" parTransId="{07F84D55-4F16-4F84-A481-3E993D1E8E3A}" sibTransId="{CF4E12B1-D40F-4414-9AA3-C259149D172D}"/>
    <dgm:cxn modelId="{C9A91BDC-3648-4784-83D0-ECABBC3CF4DC}" type="presParOf" srcId="{87AA8EB7-CB5B-4C1B-805D-78F569B9E367}" destId="{6082441E-3D1D-4274-AEA6-C91590EEF9AE}" srcOrd="0" destOrd="0" presId="urn:microsoft.com/office/officeart/2005/8/layout/hierarchy1"/>
    <dgm:cxn modelId="{4C2B5A3B-8DAF-4C8A-BBD1-125DCE742D95}" type="presParOf" srcId="{6082441E-3D1D-4274-AEA6-C91590EEF9AE}" destId="{14C1C2B3-EC76-49C1-8939-C724582D76F2}" srcOrd="0" destOrd="0" presId="urn:microsoft.com/office/officeart/2005/8/layout/hierarchy1"/>
    <dgm:cxn modelId="{0BE2E86D-83CE-467A-9E00-738DC1DFA1C4}" type="presParOf" srcId="{14C1C2B3-EC76-49C1-8939-C724582D76F2}" destId="{2235419D-D823-472C-807A-D7B1220D232B}" srcOrd="0" destOrd="0" presId="urn:microsoft.com/office/officeart/2005/8/layout/hierarchy1"/>
    <dgm:cxn modelId="{79A73D33-C798-48A6-8D2E-ED4AD9E82583}" type="presParOf" srcId="{14C1C2B3-EC76-49C1-8939-C724582D76F2}" destId="{4831B4C4-E823-4BD6-8642-426C30CBC061}" srcOrd="1" destOrd="0" presId="urn:microsoft.com/office/officeart/2005/8/layout/hierarchy1"/>
    <dgm:cxn modelId="{B35CEDFE-F972-40FA-8EA6-F594972162AF}" type="presParOf" srcId="{6082441E-3D1D-4274-AEA6-C91590EEF9AE}" destId="{AF886BF3-A968-4AB1-BDF7-97686E2C9FE8}" srcOrd="1" destOrd="0" presId="urn:microsoft.com/office/officeart/2005/8/layout/hierarchy1"/>
    <dgm:cxn modelId="{C4BE182B-F12A-4CB7-9E54-4A2EED96A553}" type="presParOf" srcId="{AF886BF3-A968-4AB1-BDF7-97686E2C9FE8}" destId="{36C538DA-336C-4A93-9236-5884B28BBAF4}" srcOrd="0" destOrd="0" presId="urn:microsoft.com/office/officeart/2005/8/layout/hierarchy1"/>
    <dgm:cxn modelId="{32B66826-6B53-4569-A4A8-D550808C13CD}" type="presParOf" srcId="{AF886BF3-A968-4AB1-BDF7-97686E2C9FE8}" destId="{D68575AE-4547-431A-9492-0F916472C7B0}" srcOrd="1" destOrd="0" presId="urn:microsoft.com/office/officeart/2005/8/layout/hierarchy1"/>
    <dgm:cxn modelId="{601CFFD0-6B59-45D7-9E89-BBB56AD662A2}" type="presParOf" srcId="{D68575AE-4547-431A-9492-0F916472C7B0}" destId="{8F03A316-3E0B-4172-85EB-744EA5E8C522}" srcOrd="0" destOrd="0" presId="urn:microsoft.com/office/officeart/2005/8/layout/hierarchy1"/>
    <dgm:cxn modelId="{4D774A76-BCB7-4E09-9F95-6A1010BD3372}" type="presParOf" srcId="{8F03A316-3E0B-4172-85EB-744EA5E8C522}" destId="{3469600E-D875-4B56-A860-01681E948302}" srcOrd="0" destOrd="0" presId="urn:microsoft.com/office/officeart/2005/8/layout/hierarchy1"/>
    <dgm:cxn modelId="{20AED294-A483-4AAE-9DEF-8A98E1DD286B}" type="presParOf" srcId="{8F03A316-3E0B-4172-85EB-744EA5E8C522}" destId="{11E3BF10-4DCE-4B28-AFC1-2ACAFFEC1A38}" srcOrd="1" destOrd="0" presId="urn:microsoft.com/office/officeart/2005/8/layout/hierarchy1"/>
    <dgm:cxn modelId="{D2878ED6-A74A-4807-ADB4-93ADC47061CE}" type="presParOf" srcId="{D68575AE-4547-431A-9492-0F916472C7B0}" destId="{BC2F1365-6DAC-4731-940F-47B263CE3AEF}" srcOrd="1" destOrd="0" presId="urn:microsoft.com/office/officeart/2005/8/layout/hierarchy1"/>
    <dgm:cxn modelId="{B3DB497D-9D6F-4C74-9AB7-548FE9697F74}" type="presParOf" srcId="{AF886BF3-A968-4AB1-BDF7-97686E2C9FE8}" destId="{E40F7BBB-DC0F-4A5F-8BAB-919584EAE51C}" srcOrd="2" destOrd="0" presId="urn:microsoft.com/office/officeart/2005/8/layout/hierarchy1"/>
    <dgm:cxn modelId="{B986B2CD-F5BB-4AEA-AB51-37D041DD8433}" type="presParOf" srcId="{AF886BF3-A968-4AB1-BDF7-97686E2C9FE8}" destId="{56F9BDB9-F013-4AC1-82FC-A9931619BB22}" srcOrd="3" destOrd="0" presId="urn:microsoft.com/office/officeart/2005/8/layout/hierarchy1"/>
    <dgm:cxn modelId="{6996CF61-DC8C-4DBA-9802-2A6EDB4E69D3}" type="presParOf" srcId="{56F9BDB9-F013-4AC1-82FC-A9931619BB22}" destId="{55F79204-5E78-4216-945B-ECD20EA567FC}" srcOrd="0" destOrd="0" presId="urn:microsoft.com/office/officeart/2005/8/layout/hierarchy1"/>
    <dgm:cxn modelId="{7D8BBBEA-9579-4BEE-AB91-CE3C4C397A2A}" type="presParOf" srcId="{55F79204-5E78-4216-945B-ECD20EA567FC}" destId="{816AE130-631E-4A57-A161-C8B119B9147D}" srcOrd="0" destOrd="0" presId="urn:microsoft.com/office/officeart/2005/8/layout/hierarchy1"/>
    <dgm:cxn modelId="{46DC4305-F423-4C69-AF1B-B72EED8D0F14}" type="presParOf" srcId="{55F79204-5E78-4216-945B-ECD20EA567FC}" destId="{0598B68E-CE4B-4281-9A19-469825FEC463}" srcOrd="1" destOrd="0" presId="urn:microsoft.com/office/officeart/2005/8/layout/hierarchy1"/>
    <dgm:cxn modelId="{624AC1C1-E541-44FC-B947-9E6B3FA02E80}" type="presParOf" srcId="{56F9BDB9-F013-4AC1-82FC-A9931619BB22}" destId="{9A335A66-0F56-4F47-AEDD-A93BFCD2A870}" srcOrd="1" destOrd="0" presId="urn:microsoft.com/office/officeart/2005/8/layout/hierarchy1"/>
    <dgm:cxn modelId="{58765F6A-1FE4-494A-81E4-F6D50D339359}" type="presParOf" srcId="{AF886BF3-A968-4AB1-BDF7-97686E2C9FE8}" destId="{4518F64E-A200-4BDA-B8B4-D9108A051275}" srcOrd="4" destOrd="0" presId="urn:microsoft.com/office/officeart/2005/8/layout/hierarchy1"/>
    <dgm:cxn modelId="{CDA68CDB-35BC-482C-B676-190E265E10BA}" type="presParOf" srcId="{AF886BF3-A968-4AB1-BDF7-97686E2C9FE8}" destId="{DBDE4245-128D-4BCD-9E70-69BD25869BD2}" srcOrd="5" destOrd="0" presId="urn:microsoft.com/office/officeart/2005/8/layout/hierarchy1"/>
    <dgm:cxn modelId="{1538176A-1644-4E66-879D-43A467566EC0}" type="presParOf" srcId="{DBDE4245-128D-4BCD-9E70-69BD25869BD2}" destId="{A3D66A35-8269-48B3-9ED9-6BC0C33BB734}" srcOrd="0" destOrd="0" presId="urn:microsoft.com/office/officeart/2005/8/layout/hierarchy1"/>
    <dgm:cxn modelId="{86A09D80-1B0E-41AF-AADC-4CAA218BCF3A}" type="presParOf" srcId="{A3D66A35-8269-48B3-9ED9-6BC0C33BB734}" destId="{30A99DDE-A983-4D49-8158-E8E1C3C72957}" srcOrd="0" destOrd="0" presId="urn:microsoft.com/office/officeart/2005/8/layout/hierarchy1"/>
    <dgm:cxn modelId="{F2E13FFE-0027-47C4-B095-3510A987FD1D}" type="presParOf" srcId="{A3D66A35-8269-48B3-9ED9-6BC0C33BB734}" destId="{797E1A3D-1C58-4D58-B1A3-3DFC2D25E95E}" srcOrd="1" destOrd="0" presId="urn:microsoft.com/office/officeart/2005/8/layout/hierarchy1"/>
    <dgm:cxn modelId="{825F33BB-34F8-45EE-9507-A2D786E9BA87}" type="presParOf" srcId="{DBDE4245-128D-4BCD-9E70-69BD25869BD2}" destId="{13DBB1E0-A8E8-47DB-BCBF-F5DE12E53B10}" srcOrd="1" destOrd="0" presId="urn:microsoft.com/office/officeart/2005/8/layout/hierarchy1"/>
    <dgm:cxn modelId="{00DB2686-0F72-474F-B8F5-FDFADEA51430}" type="presParOf" srcId="{AF886BF3-A968-4AB1-BDF7-97686E2C9FE8}" destId="{6E23D8A4-9751-4AFC-A880-01907B9D5ACF}" srcOrd="6" destOrd="0" presId="urn:microsoft.com/office/officeart/2005/8/layout/hierarchy1"/>
    <dgm:cxn modelId="{F03D1550-9AAD-4585-A156-DB71EDBCC345}" type="presParOf" srcId="{AF886BF3-A968-4AB1-BDF7-97686E2C9FE8}" destId="{8ABF2D7A-8062-4A68-AA4F-A1F9BB4EDB1C}" srcOrd="7" destOrd="0" presId="urn:microsoft.com/office/officeart/2005/8/layout/hierarchy1"/>
    <dgm:cxn modelId="{3AC3E88C-7BBF-421D-AF31-F7FA21755641}" type="presParOf" srcId="{8ABF2D7A-8062-4A68-AA4F-A1F9BB4EDB1C}" destId="{25C5CF17-4D3D-4F93-82E3-11FF43DAE9E5}" srcOrd="0" destOrd="0" presId="urn:microsoft.com/office/officeart/2005/8/layout/hierarchy1"/>
    <dgm:cxn modelId="{04E012E4-6F8C-4C14-A620-EBABF11F8BB3}" type="presParOf" srcId="{25C5CF17-4D3D-4F93-82E3-11FF43DAE9E5}" destId="{0A16BCEC-B814-4F8B-AE76-B77D380F614E}" srcOrd="0" destOrd="0" presId="urn:microsoft.com/office/officeart/2005/8/layout/hierarchy1"/>
    <dgm:cxn modelId="{97525824-FFB5-4313-B258-53BDCED7B4A5}" type="presParOf" srcId="{25C5CF17-4D3D-4F93-82E3-11FF43DAE9E5}" destId="{1BC3D937-420F-4B80-B05E-82357AE20AE9}" srcOrd="1" destOrd="0" presId="urn:microsoft.com/office/officeart/2005/8/layout/hierarchy1"/>
    <dgm:cxn modelId="{1F549946-DEA0-48D4-803C-FEF8EDBB0FA4}" type="presParOf" srcId="{8ABF2D7A-8062-4A68-AA4F-A1F9BB4EDB1C}" destId="{CEBF65D0-3A58-4881-B12A-78CCDC1DCEE7}" srcOrd="1" destOrd="0" presId="urn:microsoft.com/office/officeart/2005/8/layout/hierarchy1"/>
    <dgm:cxn modelId="{8E052572-BE2F-456A-B4DB-888CA3E9626C}" type="presParOf" srcId="{AF886BF3-A968-4AB1-BDF7-97686E2C9FE8}" destId="{9A908D64-3762-40F7-A08B-3F70DD159179}" srcOrd="8" destOrd="0" presId="urn:microsoft.com/office/officeart/2005/8/layout/hierarchy1"/>
    <dgm:cxn modelId="{62B9250C-940E-4AED-8222-C49D8CE37C46}" type="presParOf" srcId="{AF886BF3-A968-4AB1-BDF7-97686E2C9FE8}" destId="{F4748748-3B3B-40F9-AFEE-321D984F4066}" srcOrd="9" destOrd="0" presId="urn:microsoft.com/office/officeart/2005/8/layout/hierarchy1"/>
    <dgm:cxn modelId="{13749288-C866-4664-80AA-9B99E08DE6AD}" type="presParOf" srcId="{F4748748-3B3B-40F9-AFEE-321D984F4066}" destId="{040A9006-F6F1-401C-B448-D7C46263DB03}" srcOrd="0" destOrd="0" presId="urn:microsoft.com/office/officeart/2005/8/layout/hierarchy1"/>
    <dgm:cxn modelId="{345A43D2-E683-482F-B91D-379AFB56DDCB}" type="presParOf" srcId="{040A9006-F6F1-401C-B448-D7C46263DB03}" destId="{B6BAD5C7-49C5-4249-9FEF-CD18BA0BC0D4}" srcOrd="0" destOrd="0" presId="urn:microsoft.com/office/officeart/2005/8/layout/hierarchy1"/>
    <dgm:cxn modelId="{6031700F-7371-48A5-ACFA-7F432039343D}" type="presParOf" srcId="{040A9006-F6F1-401C-B448-D7C46263DB03}" destId="{D688FDB3-542C-48FD-BA29-987402E8CD25}" srcOrd="1" destOrd="0" presId="urn:microsoft.com/office/officeart/2005/8/layout/hierarchy1"/>
    <dgm:cxn modelId="{951D4234-5C67-471D-99E8-1A5ED0564FD9}" type="presParOf" srcId="{F4748748-3B3B-40F9-AFEE-321D984F4066}" destId="{D4C68842-B013-462F-B52C-5A5BAFFAF2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6EF68-7EE3-4D04-A883-52A49DE38E86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839D7C-F98F-4CEF-940B-8B53D0FE4811}">
      <dgm:prSet phldrT="[Text]" custT="1"/>
      <dgm:spPr/>
      <dgm:t>
        <a:bodyPr/>
        <a:lstStyle/>
        <a:p>
          <a:r>
            <a:rPr lang="en-US" sz="1700" b="1" dirty="0"/>
            <a:t>Objective 5. </a:t>
          </a:r>
        </a:p>
        <a:p>
          <a:r>
            <a:rPr lang="tr-TR" sz="1700" dirty="0"/>
            <a:t>P</a:t>
          </a:r>
          <a:r>
            <a:rPr lang="en-US" sz="1700" dirty="0"/>
            <a:t>olicy for dissemination and communication</a:t>
          </a:r>
          <a:r>
            <a:rPr lang="tr-TR" sz="1700" dirty="0"/>
            <a:t>…</a:t>
          </a:r>
          <a:endParaRPr lang="en-US" sz="1700" dirty="0"/>
        </a:p>
      </dgm:t>
    </dgm:pt>
    <dgm:pt modelId="{3CCE6612-C00E-43DF-8684-8DB7E88F51EE}">
      <dgm:prSet phldrT="[Text]" custT="1"/>
      <dgm:spPr/>
      <dgm:t>
        <a:bodyPr/>
        <a:lstStyle/>
        <a:p>
          <a:r>
            <a:rPr lang="en-US" sz="1700" b="1" dirty="0"/>
            <a:t>Objective 4. </a:t>
          </a:r>
        </a:p>
        <a:p>
          <a:r>
            <a:rPr lang="tr-TR" sz="1700" dirty="0"/>
            <a:t>N</a:t>
          </a:r>
          <a:r>
            <a:rPr lang="en-US" sz="1700" dirty="0"/>
            <a:t>ew data sources</a:t>
          </a:r>
        </a:p>
      </dgm:t>
    </dgm:pt>
    <dgm:pt modelId="{13B95FEB-64F5-4D61-8D91-655EEEC9FA70}">
      <dgm:prSet phldrT="[Text]" custT="1"/>
      <dgm:spPr/>
      <dgm:t>
        <a:bodyPr/>
        <a:lstStyle/>
        <a:p>
          <a:r>
            <a:rPr lang="en-US" sz="1700" b="1" dirty="0"/>
            <a:t>Objective</a:t>
          </a:r>
          <a:r>
            <a:rPr lang="en-GB" sz="1700" b="1" dirty="0"/>
            <a:t> 3. </a:t>
          </a:r>
        </a:p>
        <a:p>
          <a:r>
            <a:rPr lang="tr-TR" sz="1700" dirty="0"/>
            <a:t>U</a:t>
          </a:r>
          <a:r>
            <a:rPr lang="en-US" sz="1700" dirty="0"/>
            <a:t>se of administrative dat</a:t>
          </a:r>
          <a:r>
            <a:rPr lang="tr-TR" sz="1700" dirty="0"/>
            <a:t>a</a:t>
          </a:r>
          <a:r>
            <a:rPr lang="en-US" sz="1700" dirty="0"/>
            <a:t>   </a:t>
          </a:r>
        </a:p>
      </dgm:t>
    </dgm:pt>
    <dgm:pt modelId="{B2425E21-2C26-42CF-B0EB-C23EFAE583AE}">
      <dgm:prSet phldrT="[Text]" custT="1"/>
      <dgm:spPr/>
      <dgm:t>
        <a:bodyPr/>
        <a:lstStyle/>
        <a:p>
          <a:r>
            <a:rPr lang="en-US" sz="1700" b="1" dirty="0"/>
            <a:t>Objective 2. </a:t>
          </a:r>
        </a:p>
        <a:p>
          <a:r>
            <a:rPr lang="tr-TR" sz="1700" dirty="0"/>
            <a:t>D</a:t>
          </a:r>
          <a:r>
            <a:rPr lang="en-US" sz="1700" dirty="0"/>
            <a:t>ata collection system </a:t>
          </a:r>
        </a:p>
      </dgm:t>
    </dgm:pt>
    <dgm:pt modelId="{453C2E04-FCA3-4063-9065-A749CD4DB60B}">
      <dgm:prSet phldrT="[Text]" custT="1"/>
      <dgm:spPr/>
      <dgm:t>
        <a:bodyPr/>
        <a:lstStyle/>
        <a:p>
          <a:r>
            <a:rPr lang="en-US" sz="1700" b="1" dirty="0"/>
            <a:t>Objective</a:t>
          </a:r>
          <a:r>
            <a:rPr lang="en-GB" sz="1700" b="1" dirty="0"/>
            <a:t> 1. </a:t>
          </a:r>
          <a:r>
            <a:rPr lang="en-US" sz="1700" dirty="0"/>
            <a:t>Modernization </a:t>
          </a:r>
          <a:r>
            <a:rPr lang="tr-TR" sz="1700" dirty="0"/>
            <a:t>of </a:t>
          </a:r>
          <a:r>
            <a:rPr lang="en-US" sz="1700" dirty="0"/>
            <a:t>production process</a:t>
          </a:r>
        </a:p>
      </dgm:t>
    </dgm:pt>
    <dgm:pt modelId="{99F04953-E7B4-4C3B-BF7E-17BA59EA6930}">
      <dgm:prSet phldrT="[Text]" custT="1"/>
      <dgm:spPr/>
      <dgm:t>
        <a:bodyPr/>
        <a:lstStyle/>
        <a:p>
          <a:r>
            <a:rPr lang="en-GB" sz="2000" b="1" dirty="0"/>
            <a:t>DIRECTION II: Effective statistical production processes</a:t>
          </a:r>
          <a:endParaRPr lang="en-US" sz="2000" dirty="0"/>
        </a:p>
      </dgm:t>
    </dgm:pt>
    <dgm:pt modelId="{5FFF52B5-8989-4DB2-A6A2-8463F23DEDC1}" type="sibTrans" cxnId="{545E4941-A789-4BFA-80AF-C59711AD4B76}">
      <dgm:prSet/>
      <dgm:spPr/>
      <dgm:t>
        <a:bodyPr/>
        <a:lstStyle/>
        <a:p>
          <a:endParaRPr lang="en-US"/>
        </a:p>
      </dgm:t>
    </dgm:pt>
    <dgm:pt modelId="{EACC92AA-8EF3-4E65-9D64-60C9F8785811}" type="parTrans" cxnId="{545E4941-A789-4BFA-80AF-C59711AD4B76}">
      <dgm:prSet/>
      <dgm:spPr/>
      <dgm:t>
        <a:bodyPr/>
        <a:lstStyle/>
        <a:p>
          <a:endParaRPr lang="en-US"/>
        </a:p>
      </dgm:t>
    </dgm:pt>
    <dgm:pt modelId="{CF4E12B1-D40F-4414-9AA3-C259149D172D}" type="sibTrans" cxnId="{1BD7C5F4-CBBB-4014-A271-3A42E2979320}">
      <dgm:prSet/>
      <dgm:spPr/>
      <dgm:t>
        <a:bodyPr/>
        <a:lstStyle/>
        <a:p>
          <a:endParaRPr lang="en-US"/>
        </a:p>
      </dgm:t>
    </dgm:pt>
    <dgm:pt modelId="{07F84D55-4F16-4F84-A481-3E993D1E8E3A}" type="parTrans" cxnId="{1BD7C5F4-CBBB-4014-A271-3A42E2979320}">
      <dgm:prSet/>
      <dgm:spPr/>
      <dgm:t>
        <a:bodyPr/>
        <a:lstStyle/>
        <a:p>
          <a:endParaRPr lang="en-US"/>
        </a:p>
      </dgm:t>
    </dgm:pt>
    <dgm:pt modelId="{C8B9EFEB-AAB3-4756-BFC8-CD0276A7996F}" type="sibTrans" cxnId="{22844A71-C517-4E0F-B984-2EB04E5B0C34}">
      <dgm:prSet/>
      <dgm:spPr/>
      <dgm:t>
        <a:bodyPr/>
        <a:lstStyle/>
        <a:p>
          <a:endParaRPr lang="en-US"/>
        </a:p>
      </dgm:t>
    </dgm:pt>
    <dgm:pt modelId="{B05153A9-31B6-42C5-BD60-B267F6B6FFB4}" type="parTrans" cxnId="{22844A71-C517-4E0F-B984-2EB04E5B0C34}">
      <dgm:prSet/>
      <dgm:spPr/>
      <dgm:t>
        <a:bodyPr/>
        <a:lstStyle/>
        <a:p>
          <a:endParaRPr lang="en-US"/>
        </a:p>
      </dgm:t>
    </dgm:pt>
    <dgm:pt modelId="{7C8A54A1-3710-4238-BC99-84FC1831154E}" type="sibTrans" cxnId="{2B85FAB0-4B93-4D57-9717-C4E91451CD17}">
      <dgm:prSet/>
      <dgm:spPr/>
      <dgm:t>
        <a:bodyPr/>
        <a:lstStyle/>
        <a:p>
          <a:endParaRPr lang="en-US"/>
        </a:p>
      </dgm:t>
    </dgm:pt>
    <dgm:pt modelId="{8D5332B9-8994-48EA-8538-91A36683B103}" type="parTrans" cxnId="{2B85FAB0-4B93-4D57-9717-C4E91451CD17}">
      <dgm:prSet/>
      <dgm:spPr/>
      <dgm:t>
        <a:bodyPr/>
        <a:lstStyle/>
        <a:p>
          <a:endParaRPr lang="en-US"/>
        </a:p>
      </dgm:t>
    </dgm:pt>
    <dgm:pt modelId="{6F174986-B691-4380-86E5-1642E6BAF686}" type="sibTrans" cxnId="{44720D36-1A6E-4D7E-9D36-F7AF7207C5AD}">
      <dgm:prSet/>
      <dgm:spPr/>
      <dgm:t>
        <a:bodyPr/>
        <a:lstStyle/>
        <a:p>
          <a:endParaRPr lang="en-US"/>
        </a:p>
      </dgm:t>
    </dgm:pt>
    <dgm:pt modelId="{8948A7F0-228C-4FB5-B3A8-4EB441700AF4}" type="parTrans" cxnId="{44720D36-1A6E-4D7E-9D36-F7AF7207C5AD}">
      <dgm:prSet/>
      <dgm:spPr/>
      <dgm:t>
        <a:bodyPr/>
        <a:lstStyle/>
        <a:p>
          <a:endParaRPr lang="en-US"/>
        </a:p>
      </dgm:t>
    </dgm:pt>
    <dgm:pt modelId="{4B009B8D-B4D7-49FA-8727-9D555338F259}" type="sibTrans" cxnId="{0C5924E0-DF17-43CC-95B0-4AC9AC0ECF7D}">
      <dgm:prSet/>
      <dgm:spPr/>
      <dgm:t>
        <a:bodyPr/>
        <a:lstStyle/>
        <a:p>
          <a:endParaRPr lang="en-US"/>
        </a:p>
      </dgm:t>
    </dgm:pt>
    <dgm:pt modelId="{FB32DBFC-4519-4F9D-908F-19A250B758D2}" type="parTrans" cxnId="{0C5924E0-DF17-43CC-95B0-4AC9AC0ECF7D}">
      <dgm:prSet/>
      <dgm:spPr/>
      <dgm:t>
        <a:bodyPr/>
        <a:lstStyle/>
        <a:p>
          <a:endParaRPr lang="en-US"/>
        </a:p>
      </dgm:t>
    </dgm:pt>
    <dgm:pt modelId="{87AA8EB7-CB5B-4C1B-805D-78F569B9E367}" type="pres">
      <dgm:prSet presAssocID="{CEF6EF68-7EE3-4D04-A883-52A49DE38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82441E-3D1D-4274-AEA6-C91590EEF9AE}" type="pres">
      <dgm:prSet presAssocID="{99F04953-E7B4-4C3B-BF7E-17BA59EA6930}" presName="hierRoot1" presStyleCnt="0"/>
      <dgm:spPr/>
    </dgm:pt>
    <dgm:pt modelId="{14C1C2B3-EC76-49C1-8939-C724582D76F2}" type="pres">
      <dgm:prSet presAssocID="{99F04953-E7B4-4C3B-BF7E-17BA59EA6930}" presName="composite" presStyleCnt="0"/>
      <dgm:spPr/>
    </dgm:pt>
    <dgm:pt modelId="{2235419D-D823-472C-807A-D7B1220D232B}" type="pres">
      <dgm:prSet presAssocID="{99F04953-E7B4-4C3B-BF7E-17BA59EA6930}" presName="background" presStyleLbl="node0" presStyleIdx="0" presStyleCnt="1"/>
      <dgm:spPr/>
    </dgm:pt>
    <dgm:pt modelId="{4831B4C4-E823-4BD6-8642-426C30CBC061}" type="pres">
      <dgm:prSet presAssocID="{99F04953-E7B4-4C3B-BF7E-17BA59EA6930}" presName="text" presStyleLbl="fgAcc0" presStyleIdx="0" presStyleCnt="1" custScaleX="234765" custScaleY="100224">
        <dgm:presLayoutVars>
          <dgm:chPref val="3"/>
        </dgm:presLayoutVars>
      </dgm:prSet>
      <dgm:spPr/>
    </dgm:pt>
    <dgm:pt modelId="{AF886BF3-A968-4AB1-BDF7-97686E2C9FE8}" type="pres">
      <dgm:prSet presAssocID="{99F04953-E7B4-4C3B-BF7E-17BA59EA6930}" presName="hierChild2" presStyleCnt="0"/>
      <dgm:spPr/>
    </dgm:pt>
    <dgm:pt modelId="{36C538DA-336C-4A93-9236-5884B28BBAF4}" type="pres">
      <dgm:prSet presAssocID="{FB32DBFC-4519-4F9D-908F-19A250B758D2}" presName="Name10" presStyleLbl="parChTrans1D2" presStyleIdx="0" presStyleCnt="5"/>
      <dgm:spPr/>
    </dgm:pt>
    <dgm:pt modelId="{D68575AE-4547-431A-9492-0F916472C7B0}" type="pres">
      <dgm:prSet presAssocID="{453C2E04-FCA3-4063-9065-A749CD4DB60B}" presName="hierRoot2" presStyleCnt="0"/>
      <dgm:spPr/>
    </dgm:pt>
    <dgm:pt modelId="{8F03A316-3E0B-4172-85EB-744EA5E8C522}" type="pres">
      <dgm:prSet presAssocID="{453C2E04-FCA3-4063-9065-A749CD4DB60B}" presName="composite2" presStyleCnt="0"/>
      <dgm:spPr/>
    </dgm:pt>
    <dgm:pt modelId="{3469600E-D875-4B56-A860-01681E948302}" type="pres">
      <dgm:prSet presAssocID="{453C2E04-FCA3-4063-9065-A749CD4DB60B}" presName="background2" presStyleLbl="node2" presStyleIdx="0" presStyleCnt="5"/>
      <dgm:spPr/>
    </dgm:pt>
    <dgm:pt modelId="{11E3BF10-4DCE-4B28-AFC1-2ACAFFEC1A38}" type="pres">
      <dgm:prSet presAssocID="{453C2E04-FCA3-4063-9065-A749CD4DB60B}" presName="text2" presStyleLbl="fgAcc2" presStyleIdx="0" presStyleCnt="5">
        <dgm:presLayoutVars>
          <dgm:chPref val="3"/>
        </dgm:presLayoutVars>
      </dgm:prSet>
      <dgm:spPr/>
    </dgm:pt>
    <dgm:pt modelId="{BC2F1365-6DAC-4731-940F-47B263CE3AEF}" type="pres">
      <dgm:prSet presAssocID="{453C2E04-FCA3-4063-9065-A749CD4DB60B}" presName="hierChild3" presStyleCnt="0"/>
      <dgm:spPr/>
    </dgm:pt>
    <dgm:pt modelId="{E40F7BBB-DC0F-4A5F-8BAB-919584EAE51C}" type="pres">
      <dgm:prSet presAssocID="{8948A7F0-228C-4FB5-B3A8-4EB441700AF4}" presName="Name10" presStyleLbl="parChTrans1D2" presStyleIdx="1" presStyleCnt="5"/>
      <dgm:spPr/>
    </dgm:pt>
    <dgm:pt modelId="{56F9BDB9-F013-4AC1-82FC-A9931619BB22}" type="pres">
      <dgm:prSet presAssocID="{B2425E21-2C26-42CF-B0EB-C23EFAE583AE}" presName="hierRoot2" presStyleCnt="0"/>
      <dgm:spPr/>
    </dgm:pt>
    <dgm:pt modelId="{55F79204-5E78-4216-945B-ECD20EA567FC}" type="pres">
      <dgm:prSet presAssocID="{B2425E21-2C26-42CF-B0EB-C23EFAE583AE}" presName="composite2" presStyleCnt="0"/>
      <dgm:spPr/>
    </dgm:pt>
    <dgm:pt modelId="{816AE130-631E-4A57-A161-C8B119B9147D}" type="pres">
      <dgm:prSet presAssocID="{B2425E21-2C26-42CF-B0EB-C23EFAE583AE}" presName="background2" presStyleLbl="node2" presStyleIdx="1" presStyleCnt="5"/>
      <dgm:spPr/>
    </dgm:pt>
    <dgm:pt modelId="{0598B68E-CE4B-4281-9A19-469825FEC463}" type="pres">
      <dgm:prSet presAssocID="{B2425E21-2C26-42CF-B0EB-C23EFAE583AE}" presName="text2" presStyleLbl="fgAcc2" presStyleIdx="1" presStyleCnt="5">
        <dgm:presLayoutVars>
          <dgm:chPref val="3"/>
        </dgm:presLayoutVars>
      </dgm:prSet>
      <dgm:spPr/>
    </dgm:pt>
    <dgm:pt modelId="{9A335A66-0F56-4F47-AEDD-A93BFCD2A870}" type="pres">
      <dgm:prSet presAssocID="{B2425E21-2C26-42CF-B0EB-C23EFAE583AE}" presName="hierChild3" presStyleCnt="0"/>
      <dgm:spPr/>
    </dgm:pt>
    <dgm:pt modelId="{4518F64E-A200-4BDA-B8B4-D9108A051275}" type="pres">
      <dgm:prSet presAssocID="{8D5332B9-8994-48EA-8538-91A36683B103}" presName="Name10" presStyleLbl="parChTrans1D2" presStyleIdx="2" presStyleCnt="5"/>
      <dgm:spPr/>
    </dgm:pt>
    <dgm:pt modelId="{DBDE4245-128D-4BCD-9E70-69BD25869BD2}" type="pres">
      <dgm:prSet presAssocID="{13B95FEB-64F5-4D61-8D91-655EEEC9FA70}" presName="hierRoot2" presStyleCnt="0"/>
      <dgm:spPr/>
    </dgm:pt>
    <dgm:pt modelId="{A3D66A35-8269-48B3-9ED9-6BC0C33BB734}" type="pres">
      <dgm:prSet presAssocID="{13B95FEB-64F5-4D61-8D91-655EEEC9FA70}" presName="composite2" presStyleCnt="0"/>
      <dgm:spPr/>
    </dgm:pt>
    <dgm:pt modelId="{30A99DDE-A983-4D49-8158-E8E1C3C72957}" type="pres">
      <dgm:prSet presAssocID="{13B95FEB-64F5-4D61-8D91-655EEEC9FA70}" presName="background2" presStyleLbl="node2" presStyleIdx="2" presStyleCnt="5"/>
      <dgm:spPr/>
    </dgm:pt>
    <dgm:pt modelId="{797E1A3D-1C58-4D58-B1A3-3DFC2D25E95E}" type="pres">
      <dgm:prSet presAssocID="{13B95FEB-64F5-4D61-8D91-655EEEC9FA70}" presName="text2" presStyleLbl="fgAcc2" presStyleIdx="2" presStyleCnt="5">
        <dgm:presLayoutVars>
          <dgm:chPref val="3"/>
        </dgm:presLayoutVars>
      </dgm:prSet>
      <dgm:spPr/>
    </dgm:pt>
    <dgm:pt modelId="{13DBB1E0-A8E8-47DB-BCBF-F5DE12E53B10}" type="pres">
      <dgm:prSet presAssocID="{13B95FEB-64F5-4D61-8D91-655EEEC9FA70}" presName="hierChild3" presStyleCnt="0"/>
      <dgm:spPr/>
    </dgm:pt>
    <dgm:pt modelId="{6E23D8A4-9751-4AFC-A880-01907B9D5ACF}" type="pres">
      <dgm:prSet presAssocID="{B05153A9-31B6-42C5-BD60-B267F6B6FFB4}" presName="Name10" presStyleLbl="parChTrans1D2" presStyleIdx="3" presStyleCnt="5"/>
      <dgm:spPr/>
    </dgm:pt>
    <dgm:pt modelId="{8ABF2D7A-8062-4A68-AA4F-A1F9BB4EDB1C}" type="pres">
      <dgm:prSet presAssocID="{3CCE6612-C00E-43DF-8684-8DB7E88F51EE}" presName="hierRoot2" presStyleCnt="0"/>
      <dgm:spPr/>
    </dgm:pt>
    <dgm:pt modelId="{25C5CF17-4D3D-4F93-82E3-11FF43DAE9E5}" type="pres">
      <dgm:prSet presAssocID="{3CCE6612-C00E-43DF-8684-8DB7E88F51EE}" presName="composite2" presStyleCnt="0"/>
      <dgm:spPr/>
    </dgm:pt>
    <dgm:pt modelId="{0A16BCEC-B814-4F8B-AE76-B77D380F614E}" type="pres">
      <dgm:prSet presAssocID="{3CCE6612-C00E-43DF-8684-8DB7E88F51EE}" presName="background2" presStyleLbl="node2" presStyleIdx="3" presStyleCnt="5"/>
      <dgm:spPr/>
    </dgm:pt>
    <dgm:pt modelId="{1BC3D937-420F-4B80-B05E-82357AE20AE9}" type="pres">
      <dgm:prSet presAssocID="{3CCE6612-C00E-43DF-8684-8DB7E88F51EE}" presName="text2" presStyleLbl="fgAcc2" presStyleIdx="3" presStyleCnt="5">
        <dgm:presLayoutVars>
          <dgm:chPref val="3"/>
        </dgm:presLayoutVars>
      </dgm:prSet>
      <dgm:spPr/>
    </dgm:pt>
    <dgm:pt modelId="{CEBF65D0-3A58-4881-B12A-78CCDC1DCEE7}" type="pres">
      <dgm:prSet presAssocID="{3CCE6612-C00E-43DF-8684-8DB7E88F51EE}" presName="hierChild3" presStyleCnt="0"/>
      <dgm:spPr/>
    </dgm:pt>
    <dgm:pt modelId="{9A908D64-3762-40F7-A08B-3F70DD159179}" type="pres">
      <dgm:prSet presAssocID="{07F84D55-4F16-4F84-A481-3E993D1E8E3A}" presName="Name10" presStyleLbl="parChTrans1D2" presStyleIdx="4" presStyleCnt="5"/>
      <dgm:spPr/>
    </dgm:pt>
    <dgm:pt modelId="{F4748748-3B3B-40F9-AFEE-321D984F4066}" type="pres">
      <dgm:prSet presAssocID="{FB839D7C-F98F-4CEF-940B-8B53D0FE4811}" presName="hierRoot2" presStyleCnt="0"/>
      <dgm:spPr/>
    </dgm:pt>
    <dgm:pt modelId="{040A9006-F6F1-401C-B448-D7C46263DB03}" type="pres">
      <dgm:prSet presAssocID="{FB839D7C-F98F-4CEF-940B-8B53D0FE4811}" presName="composite2" presStyleCnt="0"/>
      <dgm:spPr/>
    </dgm:pt>
    <dgm:pt modelId="{B6BAD5C7-49C5-4249-9FEF-CD18BA0BC0D4}" type="pres">
      <dgm:prSet presAssocID="{FB839D7C-F98F-4CEF-940B-8B53D0FE4811}" presName="background2" presStyleLbl="node2" presStyleIdx="4" presStyleCnt="5"/>
      <dgm:spPr/>
    </dgm:pt>
    <dgm:pt modelId="{D688FDB3-542C-48FD-BA29-987402E8CD25}" type="pres">
      <dgm:prSet presAssocID="{FB839D7C-F98F-4CEF-940B-8B53D0FE4811}" presName="text2" presStyleLbl="fgAcc2" presStyleIdx="4" presStyleCnt="5" custScaleX="124543">
        <dgm:presLayoutVars>
          <dgm:chPref val="3"/>
        </dgm:presLayoutVars>
      </dgm:prSet>
      <dgm:spPr/>
    </dgm:pt>
    <dgm:pt modelId="{D4C68842-B013-462F-B52C-5A5BAFFAF2B4}" type="pres">
      <dgm:prSet presAssocID="{FB839D7C-F98F-4CEF-940B-8B53D0FE4811}" presName="hierChild3" presStyleCnt="0"/>
      <dgm:spPr/>
    </dgm:pt>
  </dgm:ptLst>
  <dgm:cxnLst>
    <dgm:cxn modelId="{E1127F07-8D28-411A-8184-F92DF20B42AD}" type="presOf" srcId="{8948A7F0-228C-4FB5-B3A8-4EB441700AF4}" destId="{E40F7BBB-DC0F-4A5F-8BAB-919584EAE51C}" srcOrd="0" destOrd="0" presId="urn:microsoft.com/office/officeart/2005/8/layout/hierarchy1"/>
    <dgm:cxn modelId="{E9397811-F146-4B65-A8D5-A81EF9DEADB5}" type="presOf" srcId="{B05153A9-31B6-42C5-BD60-B267F6B6FFB4}" destId="{6E23D8A4-9751-4AFC-A880-01907B9D5ACF}" srcOrd="0" destOrd="0" presId="urn:microsoft.com/office/officeart/2005/8/layout/hierarchy1"/>
    <dgm:cxn modelId="{576E1F1B-9913-4CED-B3E6-9696883DC6AF}" type="presOf" srcId="{3CCE6612-C00E-43DF-8684-8DB7E88F51EE}" destId="{1BC3D937-420F-4B80-B05E-82357AE20AE9}" srcOrd="0" destOrd="0" presId="urn:microsoft.com/office/officeart/2005/8/layout/hierarchy1"/>
    <dgm:cxn modelId="{44720D36-1A6E-4D7E-9D36-F7AF7207C5AD}" srcId="{99F04953-E7B4-4C3B-BF7E-17BA59EA6930}" destId="{B2425E21-2C26-42CF-B0EB-C23EFAE583AE}" srcOrd="1" destOrd="0" parTransId="{8948A7F0-228C-4FB5-B3A8-4EB441700AF4}" sibTransId="{6F174986-B691-4380-86E5-1642E6BAF686}"/>
    <dgm:cxn modelId="{545E4941-A789-4BFA-80AF-C59711AD4B76}" srcId="{CEF6EF68-7EE3-4D04-A883-52A49DE38E86}" destId="{99F04953-E7B4-4C3B-BF7E-17BA59EA6930}" srcOrd="0" destOrd="0" parTransId="{EACC92AA-8EF3-4E65-9D64-60C9F8785811}" sibTransId="{5FFF52B5-8989-4DB2-A6A2-8463F23DEDC1}"/>
    <dgm:cxn modelId="{FE3AA56C-B7CC-426F-B887-3E6453BC9050}" type="presOf" srcId="{FB32DBFC-4519-4F9D-908F-19A250B758D2}" destId="{36C538DA-336C-4A93-9236-5884B28BBAF4}" srcOrd="0" destOrd="0" presId="urn:microsoft.com/office/officeart/2005/8/layout/hierarchy1"/>
    <dgm:cxn modelId="{22844A71-C517-4E0F-B984-2EB04E5B0C34}" srcId="{99F04953-E7B4-4C3B-BF7E-17BA59EA6930}" destId="{3CCE6612-C00E-43DF-8684-8DB7E88F51EE}" srcOrd="3" destOrd="0" parTransId="{B05153A9-31B6-42C5-BD60-B267F6B6FFB4}" sibTransId="{C8B9EFEB-AAB3-4756-BFC8-CD0276A7996F}"/>
    <dgm:cxn modelId="{C241F482-E578-4E78-86CE-CBDA016DF4ED}" type="presOf" srcId="{13B95FEB-64F5-4D61-8D91-655EEEC9FA70}" destId="{797E1A3D-1C58-4D58-B1A3-3DFC2D25E95E}" srcOrd="0" destOrd="0" presId="urn:microsoft.com/office/officeart/2005/8/layout/hierarchy1"/>
    <dgm:cxn modelId="{7B615291-43C6-44BB-9138-0DA8341EFDFA}" type="presOf" srcId="{07F84D55-4F16-4F84-A481-3E993D1E8E3A}" destId="{9A908D64-3762-40F7-A08B-3F70DD159179}" srcOrd="0" destOrd="0" presId="urn:microsoft.com/office/officeart/2005/8/layout/hierarchy1"/>
    <dgm:cxn modelId="{AB1F53AE-DC82-40A2-9501-3C27B40DC9FE}" type="presOf" srcId="{453C2E04-FCA3-4063-9065-A749CD4DB60B}" destId="{11E3BF10-4DCE-4B28-AFC1-2ACAFFEC1A38}" srcOrd="0" destOrd="0" presId="urn:microsoft.com/office/officeart/2005/8/layout/hierarchy1"/>
    <dgm:cxn modelId="{2B85FAB0-4B93-4D57-9717-C4E91451CD17}" srcId="{99F04953-E7B4-4C3B-BF7E-17BA59EA6930}" destId="{13B95FEB-64F5-4D61-8D91-655EEEC9FA70}" srcOrd="2" destOrd="0" parTransId="{8D5332B9-8994-48EA-8538-91A36683B103}" sibTransId="{7C8A54A1-3710-4238-BC99-84FC1831154E}"/>
    <dgm:cxn modelId="{EA576ACE-BC97-4D5D-87C9-BE288387EC52}" type="presOf" srcId="{FB839D7C-F98F-4CEF-940B-8B53D0FE4811}" destId="{D688FDB3-542C-48FD-BA29-987402E8CD25}" srcOrd="0" destOrd="0" presId="urn:microsoft.com/office/officeart/2005/8/layout/hierarchy1"/>
    <dgm:cxn modelId="{BED38FCF-E2AC-45C7-91AA-0A1B150AD1F8}" type="presOf" srcId="{8D5332B9-8994-48EA-8538-91A36683B103}" destId="{4518F64E-A200-4BDA-B8B4-D9108A051275}" srcOrd="0" destOrd="0" presId="urn:microsoft.com/office/officeart/2005/8/layout/hierarchy1"/>
    <dgm:cxn modelId="{6FCC9DD4-1733-4ECC-840B-EE12B9042765}" type="presOf" srcId="{B2425E21-2C26-42CF-B0EB-C23EFAE583AE}" destId="{0598B68E-CE4B-4281-9A19-469825FEC463}" srcOrd="0" destOrd="0" presId="urn:microsoft.com/office/officeart/2005/8/layout/hierarchy1"/>
    <dgm:cxn modelId="{0C5924E0-DF17-43CC-95B0-4AC9AC0ECF7D}" srcId="{99F04953-E7B4-4C3B-BF7E-17BA59EA6930}" destId="{453C2E04-FCA3-4063-9065-A749CD4DB60B}" srcOrd="0" destOrd="0" parTransId="{FB32DBFC-4519-4F9D-908F-19A250B758D2}" sibTransId="{4B009B8D-B4D7-49FA-8727-9D555338F259}"/>
    <dgm:cxn modelId="{C71ACCE0-3705-4535-A175-138283F60A74}" type="presOf" srcId="{CEF6EF68-7EE3-4D04-A883-52A49DE38E86}" destId="{87AA8EB7-CB5B-4C1B-805D-78F569B9E367}" srcOrd="0" destOrd="0" presId="urn:microsoft.com/office/officeart/2005/8/layout/hierarchy1"/>
    <dgm:cxn modelId="{DBB3ADF3-2004-4964-8332-EE51186B3467}" type="presOf" srcId="{99F04953-E7B4-4C3B-BF7E-17BA59EA6930}" destId="{4831B4C4-E823-4BD6-8642-426C30CBC061}" srcOrd="0" destOrd="0" presId="urn:microsoft.com/office/officeart/2005/8/layout/hierarchy1"/>
    <dgm:cxn modelId="{1BD7C5F4-CBBB-4014-A271-3A42E2979320}" srcId="{99F04953-E7B4-4C3B-BF7E-17BA59EA6930}" destId="{FB839D7C-F98F-4CEF-940B-8B53D0FE4811}" srcOrd="4" destOrd="0" parTransId="{07F84D55-4F16-4F84-A481-3E993D1E8E3A}" sibTransId="{CF4E12B1-D40F-4414-9AA3-C259149D172D}"/>
    <dgm:cxn modelId="{BA6C2833-CCF4-49A0-9A2C-65BD8EB864C8}" type="presParOf" srcId="{87AA8EB7-CB5B-4C1B-805D-78F569B9E367}" destId="{6082441E-3D1D-4274-AEA6-C91590EEF9AE}" srcOrd="0" destOrd="0" presId="urn:microsoft.com/office/officeart/2005/8/layout/hierarchy1"/>
    <dgm:cxn modelId="{2889D048-FCDF-4CB7-8B36-3AE5D59FEB20}" type="presParOf" srcId="{6082441E-3D1D-4274-AEA6-C91590EEF9AE}" destId="{14C1C2B3-EC76-49C1-8939-C724582D76F2}" srcOrd="0" destOrd="0" presId="urn:microsoft.com/office/officeart/2005/8/layout/hierarchy1"/>
    <dgm:cxn modelId="{8813AB10-74D8-49CE-93A3-2DC33541C87D}" type="presParOf" srcId="{14C1C2B3-EC76-49C1-8939-C724582D76F2}" destId="{2235419D-D823-472C-807A-D7B1220D232B}" srcOrd="0" destOrd="0" presId="urn:microsoft.com/office/officeart/2005/8/layout/hierarchy1"/>
    <dgm:cxn modelId="{BB83EACF-069D-4AD9-9543-868BD82A6BE4}" type="presParOf" srcId="{14C1C2B3-EC76-49C1-8939-C724582D76F2}" destId="{4831B4C4-E823-4BD6-8642-426C30CBC061}" srcOrd="1" destOrd="0" presId="urn:microsoft.com/office/officeart/2005/8/layout/hierarchy1"/>
    <dgm:cxn modelId="{3EDF375D-FF3E-4E4D-B43D-7E771C5D46AE}" type="presParOf" srcId="{6082441E-3D1D-4274-AEA6-C91590EEF9AE}" destId="{AF886BF3-A968-4AB1-BDF7-97686E2C9FE8}" srcOrd="1" destOrd="0" presId="urn:microsoft.com/office/officeart/2005/8/layout/hierarchy1"/>
    <dgm:cxn modelId="{E327DE48-B2CF-4C3B-A11B-A1D4D3691B6C}" type="presParOf" srcId="{AF886BF3-A968-4AB1-BDF7-97686E2C9FE8}" destId="{36C538DA-336C-4A93-9236-5884B28BBAF4}" srcOrd="0" destOrd="0" presId="urn:microsoft.com/office/officeart/2005/8/layout/hierarchy1"/>
    <dgm:cxn modelId="{52D1148B-2B36-4A5C-880D-1C6D2892B773}" type="presParOf" srcId="{AF886BF3-A968-4AB1-BDF7-97686E2C9FE8}" destId="{D68575AE-4547-431A-9492-0F916472C7B0}" srcOrd="1" destOrd="0" presId="urn:microsoft.com/office/officeart/2005/8/layout/hierarchy1"/>
    <dgm:cxn modelId="{6AB62493-8367-4A25-9E8D-F7C4225B786C}" type="presParOf" srcId="{D68575AE-4547-431A-9492-0F916472C7B0}" destId="{8F03A316-3E0B-4172-85EB-744EA5E8C522}" srcOrd="0" destOrd="0" presId="urn:microsoft.com/office/officeart/2005/8/layout/hierarchy1"/>
    <dgm:cxn modelId="{EE728601-8026-4161-B133-99EF7C7B2833}" type="presParOf" srcId="{8F03A316-3E0B-4172-85EB-744EA5E8C522}" destId="{3469600E-D875-4B56-A860-01681E948302}" srcOrd="0" destOrd="0" presId="urn:microsoft.com/office/officeart/2005/8/layout/hierarchy1"/>
    <dgm:cxn modelId="{8E619CA0-DF4F-471D-9D6A-A5DA0D9428C0}" type="presParOf" srcId="{8F03A316-3E0B-4172-85EB-744EA5E8C522}" destId="{11E3BF10-4DCE-4B28-AFC1-2ACAFFEC1A38}" srcOrd="1" destOrd="0" presId="urn:microsoft.com/office/officeart/2005/8/layout/hierarchy1"/>
    <dgm:cxn modelId="{D2188B2E-B286-4617-936D-31C9527BB75A}" type="presParOf" srcId="{D68575AE-4547-431A-9492-0F916472C7B0}" destId="{BC2F1365-6DAC-4731-940F-47B263CE3AEF}" srcOrd="1" destOrd="0" presId="urn:microsoft.com/office/officeart/2005/8/layout/hierarchy1"/>
    <dgm:cxn modelId="{796170F2-CC9A-4060-9717-749C250F4C45}" type="presParOf" srcId="{AF886BF3-A968-4AB1-BDF7-97686E2C9FE8}" destId="{E40F7BBB-DC0F-4A5F-8BAB-919584EAE51C}" srcOrd="2" destOrd="0" presId="urn:microsoft.com/office/officeart/2005/8/layout/hierarchy1"/>
    <dgm:cxn modelId="{D584A5AF-B414-423E-B8BB-76F93F86A15B}" type="presParOf" srcId="{AF886BF3-A968-4AB1-BDF7-97686E2C9FE8}" destId="{56F9BDB9-F013-4AC1-82FC-A9931619BB22}" srcOrd="3" destOrd="0" presId="urn:microsoft.com/office/officeart/2005/8/layout/hierarchy1"/>
    <dgm:cxn modelId="{484F7033-B70C-4A33-87F7-75C9F98FAB7A}" type="presParOf" srcId="{56F9BDB9-F013-4AC1-82FC-A9931619BB22}" destId="{55F79204-5E78-4216-945B-ECD20EA567FC}" srcOrd="0" destOrd="0" presId="urn:microsoft.com/office/officeart/2005/8/layout/hierarchy1"/>
    <dgm:cxn modelId="{16073BAF-4D3D-498D-B5B6-8C958831B463}" type="presParOf" srcId="{55F79204-5E78-4216-945B-ECD20EA567FC}" destId="{816AE130-631E-4A57-A161-C8B119B9147D}" srcOrd="0" destOrd="0" presId="urn:microsoft.com/office/officeart/2005/8/layout/hierarchy1"/>
    <dgm:cxn modelId="{BED14005-C98E-448D-94D9-EC70C05D6303}" type="presParOf" srcId="{55F79204-5E78-4216-945B-ECD20EA567FC}" destId="{0598B68E-CE4B-4281-9A19-469825FEC463}" srcOrd="1" destOrd="0" presId="urn:microsoft.com/office/officeart/2005/8/layout/hierarchy1"/>
    <dgm:cxn modelId="{E29420E5-1AF6-4645-B510-50824C9E0CF2}" type="presParOf" srcId="{56F9BDB9-F013-4AC1-82FC-A9931619BB22}" destId="{9A335A66-0F56-4F47-AEDD-A93BFCD2A870}" srcOrd="1" destOrd="0" presId="urn:microsoft.com/office/officeart/2005/8/layout/hierarchy1"/>
    <dgm:cxn modelId="{FBECC673-D898-4532-923E-556C03C8A3B7}" type="presParOf" srcId="{AF886BF3-A968-4AB1-BDF7-97686E2C9FE8}" destId="{4518F64E-A200-4BDA-B8B4-D9108A051275}" srcOrd="4" destOrd="0" presId="urn:microsoft.com/office/officeart/2005/8/layout/hierarchy1"/>
    <dgm:cxn modelId="{10B20B78-7A41-410D-9C02-378B7A2CDB03}" type="presParOf" srcId="{AF886BF3-A968-4AB1-BDF7-97686E2C9FE8}" destId="{DBDE4245-128D-4BCD-9E70-69BD25869BD2}" srcOrd="5" destOrd="0" presId="urn:microsoft.com/office/officeart/2005/8/layout/hierarchy1"/>
    <dgm:cxn modelId="{CC179E3C-22B3-4C0F-8B30-76DD10733AB6}" type="presParOf" srcId="{DBDE4245-128D-4BCD-9E70-69BD25869BD2}" destId="{A3D66A35-8269-48B3-9ED9-6BC0C33BB734}" srcOrd="0" destOrd="0" presId="urn:microsoft.com/office/officeart/2005/8/layout/hierarchy1"/>
    <dgm:cxn modelId="{6C922896-ED89-47F3-8BB9-E99BCD0BEFEE}" type="presParOf" srcId="{A3D66A35-8269-48B3-9ED9-6BC0C33BB734}" destId="{30A99DDE-A983-4D49-8158-E8E1C3C72957}" srcOrd="0" destOrd="0" presId="urn:microsoft.com/office/officeart/2005/8/layout/hierarchy1"/>
    <dgm:cxn modelId="{845702B7-D501-49CC-94FE-028F0DE7C6D1}" type="presParOf" srcId="{A3D66A35-8269-48B3-9ED9-6BC0C33BB734}" destId="{797E1A3D-1C58-4D58-B1A3-3DFC2D25E95E}" srcOrd="1" destOrd="0" presId="urn:microsoft.com/office/officeart/2005/8/layout/hierarchy1"/>
    <dgm:cxn modelId="{673CE74E-6F02-496B-9E48-F06646222B5F}" type="presParOf" srcId="{DBDE4245-128D-4BCD-9E70-69BD25869BD2}" destId="{13DBB1E0-A8E8-47DB-BCBF-F5DE12E53B10}" srcOrd="1" destOrd="0" presId="urn:microsoft.com/office/officeart/2005/8/layout/hierarchy1"/>
    <dgm:cxn modelId="{14F511CF-B8F6-495C-900F-2ACB65A2027C}" type="presParOf" srcId="{AF886BF3-A968-4AB1-BDF7-97686E2C9FE8}" destId="{6E23D8A4-9751-4AFC-A880-01907B9D5ACF}" srcOrd="6" destOrd="0" presId="urn:microsoft.com/office/officeart/2005/8/layout/hierarchy1"/>
    <dgm:cxn modelId="{19998B79-4C43-4AD3-900D-8A8C5C3FB7BD}" type="presParOf" srcId="{AF886BF3-A968-4AB1-BDF7-97686E2C9FE8}" destId="{8ABF2D7A-8062-4A68-AA4F-A1F9BB4EDB1C}" srcOrd="7" destOrd="0" presId="urn:microsoft.com/office/officeart/2005/8/layout/hierarchy1"/>
    <dgm:cxn modelId="{94977597-48E3-423E-B248-F6C7CC3E4BD2}" type="presParOf" srcId="{8ABF2D7A-8062-4A68-AA4F-A1F9BB4EDB1C}" destId="{25C5CF17-4D3D-4F93-82E3-11FF43DAE9E5}" srcOrd="0" destOrd="0" presId="urn:microsoft.com/office/officeart/2005/8/layout/hierarchy1"/>
    <dgm:cxn modelId="{C27B2986-982F-4C76-B262-5661BE950FF7}" type="presParOf" srcId="{25C5CF17-4D3D-4F93-82E3-11FF43DAE9E5}" destId="{0A16BCEC-B814-4F8B-AE76-B77D380F614E}" srcOrd="0" destOrd="0" presId="urn:microsoft.com/office/officeart/2005/8/layout/hierarchy1"/>
    <dgm:cxn modelId="{A9D291BC-88DF-4099-BBF0-2BC1DB2C3C6B}" type="presParOf" srcId="{25C5CF17-4D3D-4F93-82E3-11FF43DAE9E5}" destId="{1BC3D937-420F-4B80-B05E-82357AE20AE9}" srcOrd="1" destOrd="0" presId="urn:microsoft.com/office/officeart/2005/8/layout/hierarchy1"/>
    <dgm:cxn modelId="{52BA14A0-2370-47B8-85E3-F0F868A3D9D7}" type="presParOf" srcId="{8ABF2D7A-8062-4A68-AA4F-A1F9BB4EDB1C}" destId="{CEBF65D0-3A58-4881-B12A-78CCDC1DCEE7}" srcOrd="1" destOrd="0" presId="urn:microsoft.com/office/officeart/2005/8/layout/hierarchy1"/>
    <dgm:cxn modelId="{E18524DC-799F-4CCA-8838-092A1DD9E546}" type="presParOf" srcId="{AF886BF3-A968-4AB1-BDF7-97686E2C9FE8}" destId="{9A908D64-3762-40F7-A08B-3F70DD159179}" srcOrd="8" destOrd="0" presId="urn:microsoft.com/office/officeart/2005/8/layout/hierarchy1"/>
    <dgm:cxn modelId="{4EF0F69C-4FC1-4D87-B9EB-ADDF8EA0187D}" type="presParOf" srcId="{AF886BF3-A968-4AB1-BDF7-97686E2C9FE8}" destId="{F4748748-3B3B-40F9-AFEE-321D984F4066}" srcOrd="9" destOrd="0" presId="urn:microsoft.com/office/officeart/2005/8/layout/hierarchy1"/>
    <dgm:cxn modelId="{4F239C6C-5836-49A4-8814-F2C170B2B6CA}" type="presParOf" srcId="{F4748748-3B3B-40F9-AFEE-321D984F4066}" destId="{040A9006-F6F1-401C-B448-D7C46263DB03}" srcOrd="0" destOrd="0" presId="urn:microsoft.com/office/officeart/2005/8/layout/hierarchy1"/>
    <dgm:cxn modelId="{C0A8AAEE-5BD9-42ED-9BFF-1BFF68AD2286}" type="presParOf" srcId="{040A9006-F6F1-401C-B448-D7C46263DB03}" destId="{B6BAD5C7-49C5-4249-9FEF-CD18BA0BC0D4}" srcOrd="0" destOrd="0" presId="urn:microsoft.com/office/officeart/2005/8/layout/hierarchy1"/>
    <dgm:cxn modelId="{AB2BCC0A-93B2-442E-AE0D-4DB7DE9586A0}" type="presParOf" srcId="{040A9006-F6F1-401C-B448-D7C46263DB03}" destId="{D688FDB3-542C-48FD-BA29-987402E8CD25}" srcOrd="1" destOrd="0" presId="urn:microsoft.com/office/officeart/2005/8/layout/hierarchy1"/>
    <dgm:cxn modelId="{D32465CC-6407-499D-B3B9-C93E39FB8B5E}" type="presParOf" srcId="{F4748748-3B3B-40F9-AFEE-321D984F4066}" destId="{D4C68842-B013-462F-B52C-5A5BAFFAF2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6EF68-7EE3-4D04-A883-52A49DE38E86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F04953-E7B4-4C3B-BF7E-17BA59EA6930}">
      <dgm:prSet phldrT="[Text]" custT="1"/>
      <dgm:spPr/>
      <dgm:t>
        <a:bodyPr/>
        <a:lstStyle/>
        <a:p>
          <a:r>
            <a:rPr lang="en-GB" sz="2000" b="1" dirty="0"/>
            <a:t>DIRECTION III: </a:t>
          </a:r>
          <a:r>
            <a:rPr lang="tr-TR" sz="2000" b="1" dirty="0"/>
            <a:t>B</a:t>
          </a:r>
          <a:r>
            <a:rPr lang="en-GB" sz="2000" b="1" dirty="0" err="1"/>
            <a:t>uilding</a:t>
          </a:r>
          <a:r>
            <a:rPr lang="en-GB" sz="2000" b="1" dirty="0"/>
            <a:t> the </a:t>
          </a:r>
          <a:r>
            <a:rPr lang="tr-TR" sz="2000" b="1" dirty="0" err="1"/>
            <a:t>statistical</a:t>
          </a:r>
          <a:r>
            <a:rPr lang="tr-TR" sz="2000" b="1" dirty="0"/>
            <a:t> </a:t>
          </a:r>
          <a:r>
            <a:rPr lang="en-GB" sz="2000" b="1" dirty="0"/>
            <a:t>infrastructure</a:t>
          </a:r>
          <a:r>
            <a:rPr lang="tr-TR" sz="2000" b="1" dirty="0"/>
            <a:t> </a:t>
          </a:r>
          <a:r>
            <a:rPr lang="tr-TR" sz="2000" b="1" dirty="0" err="1"/>
            <a:t>and</a:t>
          </a:r>
          <a:r>
            <a:rPr lang="tr-TR" sz="2000" b="1" dirty="0"/>
            <a:t> c</a:t>
          </a:r>
          <a:r>
            <a:rPr lang="en-GB" sz="2000" b="1" dirty="0" err="1"/>
            <a:t>apacity</a:t>
          </a:r>
          <a:r>
            <a:rPr lang="en-GB" sz="2000" b="1" dirty="0"/>
            <a:t> development</a:t>
          </a:r>
          <a:endParaRPr lang="en-US" sz="2000" dirty="0"/>
        </a:p>
      </dgm:t>
    </dgm:pt>
    <dgm:pt modelId="{EACC92AA-8EF3-4E65-9D64-60C9F8785811}" type="parTrans" cxnId="{545E4941-A789-4BFA-80AF-C59711AD4B76}">
      <dgm:prSet/>
      <dgm:spPr/>
      <dgm:t>
        <a:bodyPr/>
        <a:lstStyle/>
        <a:p>
          <a:endParaRPr lang="en-US"/>
        </a:p>
      </dgm:t>
    </dgm:pt>
    <dgm:pt modelId="{5FFF52B5-8989-4DB2-A6A2-8463F23DEDC1}" type="sibTrans" cxnId="{545E4941-A789-4BFA-80AF-C59711AD4B76}">
      <dgm:prSet/>
      <dgm:spPr/>
      <dgm:t>
        <a:bodyPr/>
        <a:lstStyle/>
        <a:p>
          <a:endParaRPr lang="en-US"/>
        </a:p>
      </dgm:t>
    </dgm:pt>
    <dgm:pt modelId="{453C2E04-FCA3-4063-9065-A749CD4DB60B}">
      <dgm:prSet phldrT="[Text]" custT="1"/>
      <dgm:spPr/>
      <dgm:t>
        <a:bodyPr/>
        <a:lstStyle/>
        <a:p>
          <a:r>
            <a:rPr lang="en-GB" sz="1700" b="1" dirty="0"/>
            <a:t>Objective 1. </a:t>
          </a:r>
          <a:r>
            <a:rPr lang="en-GB" sz="1700" dirty="0"/>
            <a:t>Amendment of the LO</a:t>
          </a:r>
          <a:r>
            <a:rPr lang="tr-TR" sz="1700" dirty="0"/>
            <a:t>S</a:t>
          </a:r>
          <a:endParaRPr lang="en-US" sz="1700" dirty="0"/>
        </a:p>
      </dgm:t>
    </dgm:pt>
    <dgm:pt modelId="{FB32DBFC-4519-4F9D-908F-19A250B758D2}" type="parTrans" cxnId="{0C5924E0-DF17-43CC-95B0-4AC9AC0ECF7D}">
      <dgm:prSet/>
      <dgm:spPr/>
      <dgm:t>
        <a:bodyPr/>
        <a:lstStyle/>
        <a:p>
          <a:endParaRPr lang="en-US"/>
        </a:p>
      </dgm:t>
    </dgm:pt>
    <dgm:pt modelId="{4B009B8D-B4D7-49FA-8727-9D555338F259}" type="sibTrans" cxnId="{0C5924E0-DF17-43CC-95B0-4AC9AC0ECF7D}">
      <dgm:prSet/>
      <dgm:spPr/>
      <dgm:t>
        <a:bodyPr/>
        <a:lstStyle/>
        <a:p>
          <a:endParaRPr lang="en-US"/>
        </a:p>
      </dgm:t>
    </dgm:pt>
    <dgm:pt modelId="{B2425E21-2C26-42CF-B0EB-C23EFAE583AE}">
      <dgm:prSet phldrT="[Text]" custT="1"/>
      <dgm:spPr/>
      <dgm:t>
        <a:bodyPr/>
        <a:lstStyle/>
        <a:p>
          <a:r>
            <a:rPr lang="en-GB" sz="1700" b="1" dirty="0"/>
            <a:t>Objective 2.</a:t>
          </a:r>
          <a:r>
            <a:rPr lang="en-GB" sz="1700" dirty="0"/>
            <a:t> S</a:t>
          </a:r>
          <a:r>
            <a:rPr lang="en-US" sz="1700" dirty="0"/>
            <a:t>ustainable IT </a:t>
          </a:r>
          <a:r>
            <a:rPr lang="en-GB" sz="1700" dirty="0"/>
            <a:t>system</a:t>
          </a:r>
          <a:r>
            <a:rPr lang="tr-TR" sz="1700" dirty="0"/>
            <a:t>s</a:t>
          </a:r>
          <a:endParaRPr lang="en-US" sz="1700" dirty="0"/>
        </a:p>
      </dgm:t>
    </dgm:pt>
    <dgm:pt modelId="{8948A7F0-228C-4FB5-B3A8-4EB441700AF4}" type="parTrans" cxnId="{44720D36-1A6E-4D7E-9D36-F7AF7207C5AD}">
      <dgm:prSet/>
      <dgm:spPr/>
      <dgm:t>
        <a:bodyPr/>
        <a:lstStyle/>
        <a:p>
          <a:endParaRPr lang="en-US"/>
        </a:p>
      </dgm:t>
    </dgm:pt>
    <dgm:pt modelId="{6F174986-B691-4380-86E5-1642E6BAF686}" type="sibTrans" cxnId="{44720D36-1A6E-4D7E-9D36-F7AF7207C5AD}">
      <dgm:prSet/>
      <dgm:spPr/>
      <dgm:t>
        <a:bodyPr/>
        <a:lstStyle/>
        <a:p>
          <a:endParaRPr lang="en-US"/>
        </a:p>
      </dgm:t>
    </dgm:pt>
    <dgm:pt modelId="{13B95FEB-64F5-4D61-8D91-655EEEC9FA70}">
      <dgm:prSet phldrT="[Text]" custT="1"/>
      <dgm:spPr/>
      <dgm:t>
        <a:bodyPr/>
        <a:lstStyle/>
        <a:p>
          <a:r>
            <a:rPr lang="en-GB" sz="1700" b="1" dirty="0"/>
            <a:t>Objective 3. </a:t>
          </a:r>
          <a:r>
            <a:rPr lang="tr-TR" sz="1700" dirty="0"/>
            <a:t>H</a:t>
          </a:r>
          <a:r>
            <a:rPr lang="en-GB" sz="1700" dirty="0"/>
            <a:t>uman resource management</a:t>
          </a:r>
          <a:r>
            <a:rPr lang="en-GB" sz="1700" b="1" dirty="0"/>
            <a:t> </a:t>
          </a:r>
          <a:endParaRPr lang="en-US" sz="1700" dirty="0"/>
        </a:p>
      </dgm:t>
    </dgm:pt>
    <dgm:pt modelId="{8D5332B9-8994-48EA-8538-91A36683B103}" type="parTrans" cxnId="{2B85FAB0-4B93-4D57-9717-C4E91451CD17}">
      <dgm:prSet/>
      <dgm:spPr/>
      <dgm:t>
        <a:bodyPr/>
        <a:lstStyle/>
        <a:p>
          <a:endParaRPr lang="en-US"/>
        </a:p>
      </dgm:t>
    </dgm:pt>
    <dgm:pt modelId="{7C8A54A1-3710-4238-BC99-84FC1831154E}" type="sibTrans" cxnId="{2B85FAB0-4B93-4D57-9717-C4E91451CD17}">
      <dgm:prSet/>
      <dgm:spPr/>
      <dgm:t>
        <a:bodyPr/>
        <a:lstStyle/>
        <a:p>
          <a:endParaRPr lang="en-US"/>
        </a:p>
      </dgm:t>
    </dgm:pt>
    <dgm:pt modelId="{FB839D7C-F98F-4CEF-940B-8B53D0FE4811}">
      <dgm:prSet phldrT="[Text]" custT="1"/>
      <dgm:spPr/>
      <dgm:t>
        <a:bodyPr/>
        <a:lstStyle/>
        <a:p>
          <a:r>
            <a:rPr lang="en-GB" sz="1700" b="1" dirty="0"/>
            <a:t>Objective 5. </a:t>
          </a:r>
          <a:r>
            <a:rPr lang="tr-TR" sz="1700" dirty="0"/>
            <a:t>R</a:t>
          </a:r>
          <a:r>
            <a:rPr lang="en-GB" sz="1700" dirty="0"/>
            <a:t>egisters and sampling frames</a:t>
          </a:r>
          <a:endParaRPr lang="en-US" sz="1700" dirty="0"/>
        </a:p>
      </dgm:t>
    </dgm:pt>
    <dgm:pt modelId="{07F84D55-4F16-4F84-A481-3E993D1E8E3A}" type="parTrans" cxnId="{1BD7C5F4-CBBB-4014-A271-3A42E2979320}">
      <dgm:prSet/>
      <dgm:spPr/>
      <dgm:t>
        <a:bodyPr/>
        <a:lstStyle/>
        <a:p>
          <a:endParaRPr lang="en-US"/>
        </a:p>
      </dgm:t>
    </dgm:pt>
    <dgm:pt modelId="{CF4E12B1-D40F-4414-9AA3-C259149D172D}" type="sibTrans" cxnId="{1BD7C5F4-CBBB-4014-A271-3A42E2979320}">
      <dgm:prSet/>
      <dgm:spPr/>
      <dgm:t>
        <a:bodyPr/>
        <a:lstStyle/>
        <a:p>
          <a:endParaRPr lang="en-US"/>
        </a:p>
      </dgm:t>
    </dgm:pt>
    <dgm:pt modelId="{3CCE6612-C00E-43DF-8684-8DB7E88F51EE}">
      <dgm:prSet phldrT="[Text]" custT="1"/>
      <dgm:spPr/>
      <dgm:t>
        <a:bodyPr/>
        <a:lstStyle/>
        <a:p>
          <a:r>
            <a:rPr lang="en-GB" sz="1700" b="1" dirty="0"/>
            <a:t>Objective 4. </a:t>
          </a:r>
          <a:r>
            <a:rPr lang="tr-TR" sz="1700" dirty="0"/>
            <a:t>A</a:t>
          </a:r>
          <a:r>
            <a:rPr lang="en-GB" sz="1700" dirty="0"/>
            <a:t>ttractive  environment for personnel</a:t>
          </a:r>
          <a:endParaRPr lang="en-US" sz="1700" dirty="0"/>
        </a:p>
      </dgm:t>
    </dgm:pt>
    <dgm:pt modelId="{B05153A9-31B6-42C5-BD60-B267F6B6FFB4}" type="parTrans" cxnId="{22844A71-C517-4E0F-B984-2EB04E5B0C34}">
      <dgm:prSet/>
      <dgm:spPr/>
      <dgm:t>
        <a:bodyPr/>
        <a:lstStyle/>
        <a:p>
          <a:endParaRPr lang="en-US"/>
        </a:p>
      </dgm:t>
    </dgm:pt>
    <dgm:pt modelId="{C8B9EFEB-AAB3-4756-BFC8-CD0276A7996F}" type="sibTrans" cxnId="{22844A71-C517-4E0F-B984-2EB04E5B0C34}">
      <dgm:prSet/>
      <dgm:spPr/>
      <dgm:t>
        <a:bodyPr/>
        <a:lstStyle/>
        <a:p>
          <a:endParaRPr lang="en-US"/>
        </a:p>
      </dgm:t>
    </dgm:pt>
    <dgm:pt modelId="{E091604D-EF0A-48C7-A6AC-EF1484E4E8C6}">
      <dgm:prSet phldrT="[Text]" custT="1"/>
      <dgm:spPr/>
      <dgm:t>
        <a:bodyPr/>
        <a:lstStyle/>
        <a:p>
          <a:r>
            <a:rPr lang="en-GB" sz="1700" b="1" dirty="0"/>
            <a:t>Objective 7. </a:t>
          </a:r>
          <a:r>
            <a:rPr lang="tr-TR" sz="1700" dirty="0"/>
            <a:t>G</a:t>
          </a:r>
          <a:r>
            <a:rPr lang="en-GB" sz="1700" dirty="0" err="1"/>
            <a:t>ood</a:t>
          </a:r>
          <a:r>
            <a:rPr lang="en-GB" sz="1700" dirty="0"/>
            <a:t> image </a:t>
          </a:r>
          <a:r>
            <a:rPr lang="tr-TR" sz="1700" dirty="0"/>
            <a:t>and</a:t>
          </a:r>
          <a:r>
            <a:rPr lang="en-GB" sz="1700" dirty="0"/>
            <a:t> trust in Statistics</a:t>
          </a:r>
          <a:endParaRPr lang="en-US" sz="1700" dirty="0"/>
        </a:p>
      </dgm:t>
    </dgm:pt>
    <dgm:pt modelId="{4EBE805F-DAE0-4CE2-A563-AEE9D7F96B30}" type="parTrans" cxnId="{436D122E-996B-4BA1-9FDD-2402D83468FE}">
      <dgm:prSet/>
      <dgm:spPr/>
      <dgm:t>
        <a:bodyPr/>
        <a:lstStyle/>
        <a:p>
          <a:endParaRPr lang="en-US"/>
        </a:p>
      </dgm:t>
    </dgm:pt>
    <dgm:pt modelId="{0B7A15D0-A082-446D-80F3-BE47B4CA9F82}" type="sibTrans" cxnId="{436D122E-996B-4BA1-9FDD-2402D83468FE}">
      <dgm:prSet/>
      <dgm:spPr/>
      <dgm:t>
        <a:bodyPr/>
        <a:lstStyle/>
        <a:p>
          <a:endParaRPr lang="en-US"/>
        </a:p>
      </dgm:t>
    </dgm:pt>
    <dgm:pt modelId="{4F75B0D7-924D-4DE2-882B-A25C0651CCBB}">
      <dgm:prSet phldrT="[Text]" custT="1"/>
      <dgm:spPr/>
      <dgm:t>
        <a:bodyPr/>
        <a:lstStyle/>
        <a:p>
          <a:r>
            <a:rPr lang="en-GB" sz="1700" b="1" dirty="0"/>
            <a:t>Objective 6. </a:t>
          </a:r>
          <a:r>
            <a:rPr lang="tr-TR" sz="1700" dirty="0"/>
            <a:t>M</a:t>
          </a:r>
          <a:r>
            <a:rPr lang="en-GB" sz="1700" dirty="0"/>
            <a:t>odern   classification systems</a:t>
          </a:r>
          <a:endParaRPr lang="en-US" sz="1700" dirty="0"/>
        </a:p>
      </dgm:t>
    </dgm:pt>
    <dgm:pt modelId="{B720B140-CF80-437E-A61D-886F5C1B57A0}" type="parTrans" cxnId="{A7B87B51-AF10-4116-8952-7DCE7B2AD500}">
      <dgm:prSet/>
      <dgm:spPr/>
      <dgm:t>
        <a:bodyPr/>
        <a:lstStyle/>
        <a:p>
          <a:endParaRPr lang="en-US"/>
        </a:p>
      </dgm:t>
    </dgm:pt>
    <dgm:pt modelId="{938FC120-42AB-4603-896F-13ABC7617566}" type="sibTrans" cxnId="{A7B87B51-AF10-4116-8952-7DCE7B2AD500}">
      <dgm:prSet/>
      <dgm:spPr/>
      <dgm:t>
        <a:bodyPr/>
        <a:lstStyle/>
        <a:p>
          <a:endParaRPr lang="en-US"/>
        </a:p>
      </dgm:t>
    </dgm:pt>
    <dgm:pt modelId="{87AA8EB7-CB5B-4C1B-805D-78F569B9E367}" type="pres">
      <dgm:prSet presAssocID="{CEF6EF68-7EE3-4D04-A883-52A49DE38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82441E-3D1D-4274-AEA6-C91590EEF9AE}" type="pres">
      <dgm:prSet presAssocID="{99F04953-E7B4-4C3B-BF7E-17BA59EA6930}" presName="hierRoot1" presStyleCnt="0"/>
      <dgm:spPr/>
    </dgm:pt>
    <dgm:pt modelId="{14C1C2B3-EC76-49C1-8939-C724582D76F2}" type="pres">
      <dgm:prSet presAssocID="{99F04953-E7B4-4C3B-BF7E-17BA59EA6930}" presName="composite" presStyleCnt="0"/>
      <dgm:spPr/>
    </dgm:pt>
    <dgm:pt modelId="{2235419D-D823-472C-807A-D7B1220D232B}" type="pres">
      <dgm:prSet presAssocID="{99F04953-E7B4-4C3B-BF7E-17BA59EA6930}" presName="background" presStyleLbl="node0" presStyleIdx="0" presStyleCnt="1"/>
      <dgm:spPr/>
    </dgm:pt>
    <dgm:pt modelId="{4831B4C4-E823-4BD6-8642-426C30CBC061}" type="pres">
      <dgm:prSet presAssocID="{99F04953-E7B4-4C3B-BF7E-17BA59EA6930}" presName="text" presStyleLbl="fgAcc0" presStyleIdx="0" presStyleCnt="1" custScaleX="307526" custScaleY="194548">
        <dgm:presLayoutVars>
          <dgm:chPref val="3"/>
        </dgm:presLayoutVars>
      </dgm:prSet>
      <dgm:spPr/>
    </dgm:pt>
    <dgm:pt modelId="{AF886BF3-A968-4AB1-BDF7-97686E2C9FE8}" type="pres">
      <dgm:prSet presAssocID="{99F04953-E7B4-4C3B-BF7E-17BA59EA6930}" presName="hierChild2" presStyleCnt="0"/>
      <dgm:spPr/>
    </dgm:pt>
    <dgm:pt modelId="{36C538DA-336C-4A93-9236-5884B28BBAF4}" type="pres">
      <dgm:prSet presAssocID="{FB32DBFC-4519-4F9D-908F-19A250B758D2}" presName="Name10" presStyleLbl="parChTrans1D2" presStyleIdx="0" presStyleCnt="7"/>
      <dgm:spPr/>
    </dgm:pt>
    <dgm:pt modelId="{D68575AE-4547-431A-9492-0F916472C7B0}" type="pres">
      <dgm:prSet presAssocID="{453C2E04-FCA3-4063-9065-A749CD4DB60B}" presName="hierRoot2" presStyleCnt="0"/>
      <dgm:spPr/>
    </dgm:pt>
    <dgm:pt modelId="{8F03A316-3E0B-4172-85EB-744EA5E8C522}" type="pres">
      <dgm:prSet presAssocID="{453C2E04-FCA3-4063-9065-A749CD4DB60B}" presName="composite2" presStyleCnt="0"/>
      <dgm:spPr/>
    </dgm:pt>
    <dgm:pt modelId="{3469600E-D875-4B56-A860-01681E948302}" type="pres">
      <dgm:prSet presAssocID="{453C2E04-FCA3-4063-9065-A749CD4DB60B}" presName="background2" presStyleLbl="node2" presStyleIdx="0" presStyleCnt="7"/>
      <dgm:spPr/>
    </dgm:pt>
    <dgm:pt modelId="{11E3BF10-4DCE-4B28-AFC1-2ACAFFEC1A38}" type="pres">
      <dgm:prSet presAssocID="{453C2E04-FCA3-4063-9065-A749CD4DB60B}" presName="text2" presStyleLbl="fgAcc2" presStyleIdx="0" presStyleCnt="7">
        <dgm:presLayoutVars>
          <dgm:chPref val="3"/>
        </dgm:presLayoutVars>
      </dgm:prSet>
      <dgm:spPr/>
    </dgm:pt>
    <dgm:pt modelId="{BC2F1365-6DAC-4731-940F-47B263CE3AEF}" type="pres">
      <dgm:prSet presAssocID="{453C2E04-FCA3-4063-9065-A749CD4DB60B}" presName="hierChild3" presStyleCnt="0"/>
      <dgm:spPr/>
    </dgm:pt>
    <dgm:pt modelId="{E40F7BBB-DC0F-4A5F-8BAB-919584EAE51C}" type="pres">
      <dgm:prSet presAssocID="{8948A7F0-228C-4FB5-B3A8-4EB441700AF4}" presName="Name10" presStyleLbl="parChTrans1D2" presStyleIdx="1" presStyleCnt="7"/>
      <dgm:spPr/>
    </dgm:pt>
    <dgm:pt modelId="{56F9BDB9-F013-4AC1-82FC-A9931619BB22}" type="pres">
      <dgm:prSet presAssocID="{B2425E21-2C26-42CF-B0EB-C23EFAE583AE}" presName="hierRoot2" presStyleCnt="0"/>
      <dgm:spPr/>
    </dgm:pt>
    <dgm:pt modelId="{55F79204-5E78-4216-945B-ECD20EA567FC}" type="pres">
      <dgm:prSet presAssocID="{B2425E21-2C26-42CF-B0EB-C23EFAE583AE}" presName="composite2" presStyleCnt="0"/>
      <dgm:spPr/>
    </dgm:pt>
    <dgm:pt modelId="{816AE130-631E-4A57-A161-C8B119B9147D}" type="pres">
      <dgm:prSet presAssocID="{B2425E21-2C26-42CF-B0EB-C23EFAE583AE}" presName="background2" presStyleLbl="node2" presStyleIdx="1" presStyleCnt="7"/>
      <dgm:spPr/>
    </dgm:pt>
    <dgm:pt modelId="{0598B68E-CE4B-4281-9A19-469825FEC463}" type="pres">
      <dgm:prSet presAssocID="{B2425E21-2C26-42CF-B0EB-C23EFAE583AE}" presName="text2" presStyleLbl="fgAcc2" presStyleIdx="1" presStyleCnt="7">
        <dgm:presLayoutVars>
          <dgm:chPref val="3"/>
        </dgm:presLayoutVars>
      </dgm:prSet>
      <dgm:spPr/>
    </dgm:pt>
    <dgm:pt modelId="{9A335A66-0F56-4F47-AEDD-A93BFCD2A870}" type="pres">
      <dgm:prSet presAssocID="{B2425E21-2C26-42CF-B0EB-C23EFAE583AE}" presName="hierChild3" presStyleCnt="0"/>
      <dgm:spPr/>
    </dgm:pt>
    <dgm:pt modelId="{4518F64E-A200-4BDA-B8B4-D9108A051275}" type="pres">
      <dgm:prSet presAssocID="{8D5332B9-8994-48EA-8538-91A36683B103}" presName="Name10" presStyleLbl="parChTrans1D2" presStyleIdx="2" presStyleCnt="7"/>
      <dgm:spPr/>
    </dgm:pt>
    <dgm:pt modelId="{DBDE4245-128D-4BCD-9E70-69BD25869BD2}" type="pres">
      <dgm:prSet presAssocID="{13B95FEB-64F5-4D61-8D91-655EEEC9FA70}" presName="hierRoot2" presStyleCnt="0"/>
      <dgm:spPr/>
    </dgm:pt>
    <dgm:pt modelId="{A3D66A35-8269-48B3-9ED9-6BC0C33BB734}" type="pres">
      <dgm:prSet presAssocID="{13B95FEB-64F5-4D61-8D91-655EEEC9FA70}" presName="composite2" presStyleCnt="0"/>
      <dgm:spPr/>
    </dgm:pt>
    <dgm:pt modelId="{30A99DDE-A983-4D49-8158-E8E1C3C72957}" type="pres">
      <dgm:prSet presAssocID="{13B95FEB-64F5-4D61-8D91-655EEEC9FA70}" presName="background2" presStyleLbl="node2" presStyleIdx="2" presStyleCnt="7"/>
      <dgm:spPr/>
    </dgm:pt>
    <dgm:pt modelId="{797E1A3D-1C58-4D58-B1A3-3DFC2D25E95E}" type="pres">
      <dgm:prSet presAssocID="{13B95FEB-64F5-4D61-8D91-655EEEC9FA70}" presName="text2" presStyleLbl="fgAcc2" presStyleIdx="2" presStyleCnt="7">
        <dgm:presLayoutVars>
          <dgm:chPref val="3"/>
        </dgm:presLayoutVars>
      </dgm:prSet>
      <dgm:spPr/>
    </dgm:pt>
    <dgm:pt modelId="{13DBB1E0-A8E8-47DB-BCBF-F5DE12E53B10}" type="pres">
      <dgm:prSet presAssocID="{13B95FEB-64F5-4D61-8D91-655EEEC9FA70}" presName="hierChild3" presStyleCnt="0"/>
      <dgm:spPr/>
    </dgm:pt>
    <dgm:pt modelId="{6E23D8A4-9751-4AFC-A880-01907B9D5ACF}" type="pres">
      <dgm:prSet presAssocID="{B05153A9-31B6-42C5-BD60-B267F6B6FFB4}" presName="Name10" presStyleLbl="parChTrans1D2" presStyleIdx="3" presStyleCnt="7"/>
      <dgm:spPr/>
    </dgm:pt>
    <dgm:pt modelId="{8ABF2D7A-8062-4A68-AA4F-A1F9BB4EDB1C}" type="pres">
      <dgm:prSet presAssocID="{3CCE6612-C00E-43DF-8684-8DB7E88F51EE}" presName="hierRoot2" presStyleCnt="0"/>
      <dgm:spPr/>
    </dgm:pt>
    <dgm:pt modelId="{25C5CF17-4D3D-4F93-82E3-11FF43DAE9E5}" type="pres">
      <dgm:prSet presAssocID="{3CCE6612-C00E-43DF-8684-8DB7E88F51EE}" presName="composite2" presStyleCnt="0"/>
      <dgm:spPr/>
    </dgm:pt>
    <dgm:pt modelId="{0A16BCEC-B814-4F8B-AE76-B77D380F614E}" type="pres">
      <dgm:prSet presAssocID="{3CCE6612-C00E-43DF-8684-8DB7E88F51EE}" presName="background2" presStyleLbl="node2" presStyleIdx="3" presStyleCnt="7"/>
      <dgm:spPr/>
    </dgm:pt>
    <dgm:pt modelId="{1BC3D937-420F-4B80-B05E-82357AE20AE9}" type="pres">
      <dgm:prSet presAssocID="{3CCE6612-C00E-43DF-8684-8DB7E88F51EE}" presName="text2" presStyleLbl="fgAcc2" presStyleIdx="3" presStyleCnt="7">
        <dgm:presLayoutVars>
          <dgm:chPref val="3"/>
        </dgm:presLayoutVars>
      </dgm:prSet>
      <dgm:spPr/>
    </dgm:pt>
    <dgm:pt modelId="{CEBF65D0-3A58-4881-B12A-78CCDC1DCEE7}" type="pres">
      <dgm:prSet presAssocID="{3CCE6612-C00E-43DF-8684-8DB7E88F51EE}" presName="hierChild3" presStyleCnt="0"/>
      <dgm:spPr/>
    </dgm:pt>
    <dgm:pt modelId="{9A908D64-3762-40F7-A08B-3F70DD159179}" type="pres">
      <dgm:prSet presAssocID="{07F84D55-4F16-4F84-A481-3E993D1E8E3A}" presName="Name10" presStyleLbl="parChTrans1D2" presStyleIdx="4" presStyleCnt="7"/>
      <dgm:spPr/>
    </dgm:pt>
    <dgm:pt modelId="{F4748748-3B3B-40F9-AFEE-321D984F4066}" type="pres">
      <dgm:prSet presAssocID="{FB839D7C-F98F-4CEF-940B-8B53D0FE4811}" presName="hierRoot2" presStyleCnt="0"/>
      <dgm:spPr/>
    </dgm:pt>
    <dgm:pt modelId="{040A9006-F6F1-401C-B448-D7C46263DB03}" type="pres">
      <dgm:prSet presAssocID="{FB839D7C-F98F-4CEF-940B-8B53D0FE4811}" presName="composite2" presStyleCnt="0"/>
      <dgm:spPr/>
    </dgm:pt>
    <dgm:pt modelId="{B6BAD5C7-49C5-4249-9FEF-CD18BA0BC0D4}" type="pres">
      <dgm:prSet presAssocID="{FB839D7C-F98F-4CEF-940B-8B53D0FE4811}" presName="background2" presStyleLbl="node2" presStyleIdx="4" presStyleCnt="7"/>
      <dgm:spPr/>
    </dgm:pt>
    <dgm:pt modelId="{D688FDB3-542C-48FD-BA29-987402E8CD25}" type="pres">
      <dgm:prSet presAssocID="{FB839D7C-F98F-4CEF-940B-8B53D0FE4811}" presName="text2" presStyleLbl="fgAcc2" presStyleIdx="4" presStyleCnt="7">
        <dgm:presLayoutVars>
          <dgm:chPref val="3"/>
        </dgm:presLayoutVars>
      </dgm:prSet>
      <dgm:spPr/>
    </dgm:pt>
    <dgm:pt modelId="{D4C68842-B013-462F-B52C-5A5BAFFAF2B4}" type="pres">
      <dgm:prSet presAssocID="{FB839D7C-F98F-4CEF-940B-8B53D0FE4811}" presName="hierChild3" presStyleCnt="0"/>
      <dgm:spPr/>
    </dgm:pt>
    <dgm:pt modelId="{1EB73CA0-AE22-4087-A577-3E1EC51CC0CE}" type="pres">
      <dgm:prSet presAssocID="{B720B140-CF80-437E-A61D-886F5C1B57A0}" presName="Name10" presStyleLbl="parChTrans1D2" presStyleIdx="5" presStyleCnt="7"/>
      <dgm:spPr/>
    </dgm:pt>
    <dgm:pt modelId="{62807AF3-0921-4F0F-B9B1-C6AC84029721}" type="pres">
      <dgm:prSet presAssocID="{4F75B0D7-924D-4DE2-882B-A25C0651CCBB}" presName="hierRoot2" presStyleCnt="0"/>
      <dgm:spPr/>
    </dgm:pt>
    <dgm:pt modelId="{F3B8C11D-2295-4F5B-9916-308830491F18}" type="pres">
      <dgm:prSet presAssocID="{4F75B0D7-924D-4DE2-882B-A25C0651CCBB}" presName="composite2" presStyleCnt="0"/>
      <dgm:spPr/>
    </dgm:pt>
    <dgm:pt modelId="{BF5CCA87-7587-4421-ABF6-058AEFC7CBED}" type="pres">
      <dgm:prSet presAssocID="{4F75B0D7-924D-4DE2-882B-A25C0651CCBB}" presName="background2" presStyleLbl="node2" presStyleIdx="5" presStyleCnt="7"/>
      <dgm:spPr/>
    </dgm:pt>
    <dgm:pt modelId="{E52C4487-968B-4FDE-AA49-C535C5616C00}" type="pres">
      <dgm:prSet presAssocID="{4F75B0D7-924D-4DE2-882B-A25C0651CCBB}" presName="text2" presStyleLbl="fgAcc2" presStyleIdx="5" presStyleCnt="7">
        <dgm:presLayoutVars>
          <dgm:chPref val="3"/>
        </dgm:presLayoutVars>
      </dgm:prSet>
      <dgm:spPr/>
    </dgm:pt>
    <dgm:pt modelId="{08E4F288-554A-47A9-95F7-270FF6D65D29}" type="pres">
      <dgm:prSet presAssocID="{4F75B0D7-924D-4DE2-882B-A25C0651CCBB}" presName="hierChild3" presStyleCnt="0"/>
      <dgm:spPr/>
    </dgm:pt>
    <dgm:pt modelId="{6BD7C53C-9A36-4940-BDAF-47C1B84E5EFD}" type="pres">
      <dgm:prSet presAssocID="{4EBE805F-DAE0-4CE2-A563-AEE9D7F96B30}" presName="Name10" presStyleLbl="parChTrans1D2" presStyleIdx="6" presStyleCnt="7"/>
      <dgm:spPr/>
    </dgm:pt>
    <dgm:pt modelId="{4B1A73DF-3F17-43E1-92BC-793125D2188D}" type="pres">
      <dgm:prSet presAssocID="{E091604D-EF0A-48C7-A6AC-EF1484E4E8C6}" presName="hierRoot2" presStyleCnt="0"/>
      <dgm:spPr/>
    </dgm:pt>
    <dgm:pt modelId="{63F24190-BC28-4B2A-B8D2-75AA3CF692C4}" type="pres">
      <dgm:prSet presAssocID="{E091604D-EF0A-48C7-A6AC-EF1484E4E8C6}" presName="composite2" presStyleCnt="0"/>
      <dgm:spPr/>
    </dgm:pt>
    <dgm:pt modelId="{29F7B17B-ACDD-4785-AFD3-FAD9A5664D83}" type="pres">
      <dgm:prSet presAssocID="{E091604D-EF0A-48C7-A6AC-EF1484E4E8C6}" presName="background2" presStyleLbl="node2" presStyleIdx="6" presStyleCnt="7"/>
      <dgm:spPr/>
    </dgm:pt>
    <dgm:pt modelId="{014FDB44-DF7F-4477-AF88-CB6A08C679FA}" type="pres">
      <dgm:prSet presAssocID="{E091604D-EF0A-48C7-A6AC-EF1484E4E8C6}" presName="text2" presStyleLbl="fgAcc2" presStyleIdx="6" presStyleCnt="7">
        <dgm:presLayoutVars>
          <dgm:chPref val="3"/>
        </dgm:presLayoutVars>
      </dgm:prSet>
      <dgm:spPr/>
    </dgm:pt>
    <dgm:pt modelId="{5E0680B3-2001-466F-9F2D-6ACDE83B2981}" type="pres">
      <dgm:prSet presAssocID="{E091604D-EF0A-48C7-A6AC-EF1484E4E8C6}" presName="hierChild3" presStyleCnt="0"/>
      <dgm:spPr/>
    </dgm:pt>
  </dgm:ptLst>
  <dgm:cxnLst>
    <dgm:cxn modelId="{7911B811-55E1-4894-8CAD-A791F3121CE8}" type="presOf" srcId="{8D5332B9-8994-48EA-8538-91A36683B103}" destId="{4518F64E-A200-4BDA-B8B4-D9108A051275}" srcOrd="0" destOrd="0" presId="urn:microsoft.com/office/officeart/2005/8/layout/hierarchy1"/>
    <dgm:cxn modelId="{54629212-48DD-4E01-9F4D-DABA7704DE61}" type="presOf" srcId="{E091604D-EF0A-48C7-A6AC-EF1484E4E8C6}" destId="{014FDB44-DF7F-4477-AF88-CB6A08C679FA}" srcOrd="0" destOrd="0" presId="urn:microsoft.com/office/officeart/2005/8/layout/hierarchy1"/>
    <dgm:cxn modelId="{FB953B22-2CE8-4858-979E-EC207F3EF657}" type="presOf" srcId="{453C2E04-FCA3-4063-9065-A749CD4DB60B}" destId="{11E3BF10-4DCE-4B28-AFC1-2ACAFFEC1A38}" srcOrd="0" destOrd="0" presId="urn:microsoft.com/office/officeart/2005/8/layout/hierarchy1"/>
    <dgm:cxn modelId="{436D122E-996B-4BA1-9FDD-2402D83468FE}" srcId="{99F04953-E7B4-4C3B-BF7E-17BA59EA6930}" destId="{E091604D-EF0A-48C7-A6AC-EF1484E4E8C6}" srcOrd="6" destOrd="0" parTransId="{4EBE805F-DAE0-4CE2-A563-AEE9D7F96B30}" sibTransId="{0B7A15D0-A082-446D-80F3-BE47B4CA9F82}"/>
    <dgm:cxn modelId="{44720D36-1A6E-4D7E-9D36-F7AF7207C5AD}" srcId="{99F04953-E7B4-4C3B-BF7E-17BA59EA6930}" destId="{B2425E21-2C26-42CF-B0EB-C23EFAE583AE}" srcOrd="1" destOrd="0" parTransId="{8948A7F0-228C-4FB5-B3A8-4EB441700AF4}" sibTransId="{6F174986-B691-4380-86E5-1642E6BAF686}"/>
    <dgm:cxn modelId="{545E4941-A789-4BFA-80AF-C59711AD4B76}" srcId="{CEF6EF68-7EE3-4D04-A883-52A49DE38E86}" destId="{99F04953-E7B4-4C3B-BF7E-17BA59EA6930}" srcOrd="0" destOrd="0" parTransId="{EACC92AA-8EF3-4E65-9D64-60C9F8785811}" sibTransId="{5FFF52B5-8989-4DB2-A6A2-8463F23DEDC1}"/>
    <dgm:cxn modelId="{482E0168-9E7D-4A60-BBC5-13CEBE490718}" type="presOf" srcId="{FB839D7C-F98F-4CEF-940B-8B53D0FE4811}" destId="{D688FDB3-542C-48FD-BA29-987402E8CD25}" srcOrd="0" destOrd="0" presId="urn:microsoft.com/office/officeart/2005/8/layout/hierarchy1"/>
    <dgm:cxn modelId="{CCCF8B50-6CCC-47D1-98D1-8D1F0559D40F}" type="presOf" srcId="{8948A7F0-228C-4FB5-B3A8-4EB441700AF4}" destId="{E40F7BBB-DC0F-4A5F-8BAB-919584EAE51C}" srcOrd="0" destOrd="0" presId="urn:microsoft.com/office/officeart/2005/8/layout/hierarchy1"/>
    <dgm:cxn modelId="{22844A71-C517-4E0F-B984-2EB04E5B0C34}" srcId="{99F04953-E7B4-4C3B-BF7E-17BA59EA6930}" destId="{3CCE6612-C00E-43DF-8684-8DB7E88F51EE}" srcOrd="3" destOrd="0" parTransId="{B05153A9-31B6-42C5-BD60-B267F6B6FFB4}" sibTransId="{C8B9EFEB-AAB3-4756-BFC8-CD0276A7996F}"/>
    <dgm:cxn modelId="{A7B87B51-AF10-4116-8952-7DCE7B2AD500}" srcId="{99F04953-E7B4-4C3B-BF7E-17BA59EA6930}" destId="{4F75B0D7-924D-4DE2-882B-A25C0651CCBB}" srcOrd="5" destOrd="0" parTransId="{B720B140-CF80-437E-A61D-886F5C1B57A0}" sibTransId="{938FC120-42AB-4603-896F-13ABC7617566}"/>
    <dgm:cxn modelId="{F724B393-54ED-4290-984A-C7BDEBC5552F}" type="presOf" srcId="{B2425E21-2C26-42CF-B0EB-C23EFAE583AE}" destId="{0598B68E-CE4B-4281-9A19-469825FEC463}" srcOrd="0" destOrd="0" presId="urn:microsoft.com/office/officeart/2005/8/layout/hierarchy1"/>
    <dgm:cxn modelId="{2B85FAB0-4B93-4D57-9717-C4E91451CD17}" srcId="{99F04953-E7B4-4C3B-BF7E-17BA59EA6930}" destId="{13B95FEB-64F5-4D61-8D91-655EEEC9FA70}" srcOrd="2" destOrd="0" parTransId="{8D5332B9-8994-48EA-8538-91A36683B103}" sibTransId="{7C8A54A1-3710-4238-BC99-84FC1831154E}"/>
    <dgm:cxn modelId="{771DE6C1-A731-4313-8BD6-AFF34FF28589}" type="presOf" srcId="{99F04953-E7B4-4C3B-BF7E-17BA59EA6930}" destId="{4831B4C4-E823-4BD6-8642-426C30CBC061}" srcOrd="0" destOrd="0" presId="urn:microsoft.com/office/officeart/2005/8/layout/hierarchy1"/>
    <dgm:cxn modelId="{1493F2C2-5187-4B00-9658-5FB4421D990C}" type="presOf" srcId="{4EBE805F-DAE0-4CE2-A563-AEE9D7F96B30}" destId="{6BD7C53C-9A36-4940-BDAF-47C1B84E5EFD}" srcOrd="0" destOrd="0" presId="urn:microsoft.com/office/officeart/2005/8/layout/hierarchy1"/>
    <dgm:cxn modelId="{AD40D3C8-7BDA-4E5E-A295-E766A2998E82}" type="presOf" srcId="{13B95FEB-64F5-4D61-8D91-655EEEC9FA70}" destId="{797E1A3D-1C58-4D58-B1A3-3DFC2D25E95E}" srcOrd="0" destOrd="0" presId="urn:microsoft.com/office/officeart/2005/8/layout/hierarchy1"/>
    <dgm:cxn modelId="{85845ACB-65AF-4D2E-9A80-C3B54C23D6D3}" type="presOf" srcId="{3CCE6612-C00E-43DF-8684-8DB7E88F51EE}" destId="{1BC3D937-420F-4B80-B05E-82357AE20AE9}" srcOrd="0" destOrd="0" presId="urn:microsoft.com/office/officeart/2005/8/layout/hierarchy1"/>
    <dgm:cxn modelId="{FBBBE5CB-E933-4A37-90BB-3488023DEE44}" type="presOf" srcId="{B05153A9-31B6-42C5-BD60-B267F6B6FFB4}" destId="{6E23D8A4-9751-4AFC-A880-01907B9D5ACF}" srcOrd="0" destOrd="0" presId="urn:microsoft.com/office/officeart/2005/8/layout/hierarchy1"/>
    <dgm:cxn modelId="{761EDDD1-FA34-4259-A890-E0D49980E6B5}" type="presOf" srcId="{CEF6EF68-7EE3-4D04-A883-52A49DE38E86}" destId="{87AA8EB7-CB5B-4C1B-805D-78F569B9E367}" srcOrd="0" destOrd="0" presId="urn:microsoft.com/office/officeart/2005/8/layout/hierarchy1"/>
    <dgm:cxn modelId="{CB35CCDA-EA77-4E6D-89FB-805E42933EDC}" type="presOf" srcId="{FB32DBFC-4519-4F9D-908F-19A250B758D2}" destId="{36C538DA-336C-4A93-9236-5884B28BBAF4}" srcOrd="0" destOrd="0" presId="urn:microsoft.com/office/officeart/2005/8/layout/hierarchy1"/>
    <dgm:cxn modelId="{08BB79DB-DF14-45E1-8DA7-32CB15DC278A}" type="presOf" srcId="{4F75B0D7-924D-4DE2-882B-A25C0651CCBB}" destId="{E52C4487-968B-4FDE-AA49-C535C5616C00}" srcOrd="0" destOrd="0" presId="urn:microsoft.com/office/officeart/2005/8/layout/hierarchy1"/>
    <dgm:cxn modelId="{0C5924E0-DF17-43CC-95B0-4AC9AC0ECF7D}" srcId="{99F04953-E7B4-4C3B-BF7E-17BA59EA6930}" destId="{453C2E04-FCA3-4063-9065-A749CD4DB60B}" srcOrd="0" destOrd="0" parTransId="{FB32DBFC-4519-4F9D-908F-19A250B758D2}" sibTransId="{4B009B8D-B4D7-49FA-8727-9D555338F259}"/>
    <dgm:cxn modelId="{12FD5AEC-CD54-4991-A28C-A65B2032FCFC}" type="presOf" srcId="{B720B140-CF80-437E-A61D-886F5C1B57A0}" destId="{1EB73CA0-AE22-4087-A577-3E1EC51CC0CE}" srcOrd="0" destOrd="0" presId="urn:microsoft.com/office/officeart/2005/8/layout/hierarchy1"/>
    <dgm:cxn modelId="{1BD7C5F4-CBBB-4014-A271-3A42E2979320}" srcId="{99F04953-E7B4-4C3B-BF7E-17BA59EA6930}" destId="{FB839D7C-F98F-4CEF-940B-8B53D0FE4811}" srcOrd="4" destOrd="0" parTransId="{07F84D55-4F16-4F84-A481-3E993D1E8E3A}" sibTransId="{CF4E12B1-D40F-4414-9AA3-C259149D172D}"/>
    <dgm:cxn modelId="{FE8448FF-DE8B-4513-B4E6-6E40E841A837}" type="presOf" srcId="{07F84D55-4F16-4F84-A481-3E993D1E8E3A}" destId="{9A908D64-3762-40F7-A08B-3F70DD159179}" srcOrd="0" destOrd="0" presId="urn:microsoft.com/office/officeart/2005/8/layout/hierarchy1"/>
    <dgm:cxn modelId="{A88B2E78-6B15-4B07-818F-B545085A1519}" type="presParOf" srcId="{87AA8EB7-CB5B-4C1B-805D-78F569B9E367}" destId="{6082441E-3D1D-4274-AEA6-C91590EEF9AE}" srcOrd="0" destOrd="0" presId="urn:microsoft.com/office/officeart/2005/8/layout/hierarchy1"/>
    <dgm:cxn modelId="{A120B063-1CBE-4FF8-9BED-55CA6B484296}" type="presParOf" srcId="{6082441E-3D1D-4274-AEA6-C91590EEF9AE}" destId="{14C1C2B3-EC76-49C1-8939-C724582D76F2}" srcOrd="0" destOrd="0" presId="urn:microsoft.com/office/officeart/2005/8/layout/hierarchy1"/>
    <dgm:cxn modelId="{10CBFA9D-622B-4300-A0A1-9F3BB636B120}" type="presParOf" srcId="{14C1C2B3-EC76-49C1-8939-C724582D76F2}" destId="{2235419D-D823-472C-807A-D7B1220D232B}" srcOrd="0" destOrd="0" presId="urn:microsoft.com/office/officeart/2005/8/layout/hierarchy1"/>
    <dgm:cxn modelId="{40E9D55F-294B-44F8-8B31-00BAF8F9AE02}" type="presParOf" srcId="{14C1C2B3-EC76-49C1-8939-C724582D76F2}" destId="{4831B4C4-E823-4BD6-8642-426C30CBC061}" srcOrd="1" destOrd="0" presId="urn:microsoft.com/office/officeart/2005/8/layout/hierarchy1"/>
    <dgm:cxn modelId="{F0C61E78-B0F6-4E30-99E0-FF054BAE7659}" type="presParOf" srcId="{6082441E-3D1D-4274-AEA6-C91590EEF9AE}" destId="{AF886BF3-A968-4AB1-BDF7-97686E2C9FE8}" srcOrd="1" destOrd="0" presId="urn:microsoft.com/office/officeart/2005/8/layout/hierarchy1"/>
    <dgm:cxn modelId="{6F56AAA2-1D86-4450-9B71-21ECB4392004}" type="presParOf" srcId="{AF886BF3-A968-4AB1-BDF7-97686E2C9FE8}" destId="{36C538DA-336C-4A93-9236-5884B28BBAF4}" srcOrd="0" destOrd="0" presId="urn:microsoft.com/office/officeart/2005/8/layout/hierarchy1"/>
    <dgm:cxn modelId="{4D57F14D-8D57-4A1E-AB9B-6B234B5042D4}" type="presParOf" srcId="{AF886BF3-A968-4AB1-BDF7-97686E2C9FE8}" destId="{D68575AE-4547-431A-9492-0F916472C7B0}" srcOrd="1" destOrd="0" presId="urn:microsoft.com/office/officeart/2005/8/layout/hierarchy1"/>
    <dgm:cxn modelId="{513295C6-721F-477A-A1C1-AD169141D0C5}" type="presParOf" srcId="{D68575AE-4547-431A-9492-0F916472C7B0}" destId="{8F03A316-3E0B-4172-85EB-744EA5E8C522}" srcOrd="0" destOrd="0" presId="urn:microsoft.com/office/officeart/2005/8/layout/hierarchy1"/>
    <dgm:cxn modelId="{CF93300C-D805-49A6-BBC4-48F173AABC36}" type="presParOf" srcId="{8F03A316-3E0B-4172-85EB-744EA5E8C522}" destId="{3469600E-D875-4B56-A860-01681E948302}" srcOrd="0" destOrd="0" presId="urn:microsoft.com/office/officeart/2005/8/layout/hierarchy1"/>
    <dgm:cxn modelId="{F064C464-A917-4914-8203-A57BF39EB107}" type="presParOf" srcId="{8F03A316-3E0B-4172-85EB-744EA5E8C522}" destId="{11E3BF10-4DCE-4B28-AFC1-2ACAFFEC1A38}" srcOrd="1" destOrd="0" presId="urn:microsoft.com/office/officeart/2005/8/layout/hierarchy1"/>
    <dgm:cxn modelId="{52374390-04E1-476A-BD4E-5B8C92FAD155}" type="presParOf" srcId="{D68575AE-4547-431A-9492-0F916472C7B0}" destId="{BC2F1365-6DAC-4731-940F-47B263CE3AEF}" srcOrd="1" destOrd="0" presId="urn:microsoft.com/office/officeart/2005/8/layout/hierarchy1"/>
    <dgm:cxn modelId="{15A847A6-89C7-4834-9E97-ADD4E147ED4B}" type="presParOf" srcId="{AF886BF3-A968-4AB1-BDF7-97686E2C9FE8}" destId="{E40F7BBB-DC0F-4A5F-8BAB-919584EAE51C}" srcOrd="2" destOrd="0" presId="urn:microsoft.com/office/officeart/2005/8/layout/hierarchy1"/>
    <dgm:cxn modelId="{1AF84EF2-894B-4A2A-A303-1D7E4C3D2726}" type="presParOf" srcId="{AF886BF3-A968-4AB1-BDF7-97686E2C9FE8}" destId="{56F9BDB9-F013-4AC1-82FC-A9931619BB22}" srcOrd="3" destOrd="0" presId="urn:microsoft.com/office/officeart/2005/8/layout/hierarchy1"/>
    <dgm:cxn modelId="{D19D7B27-9A5A-48B1-9E6B-E959F4A4E873}" type="presParOf" srcId="{56F9BDB9-F013-4AC1-82FC-A9931619BB22}" destId="{55F79204-5E78-4216-945B-ECD20EA567FC}" srcOrd="0" destOrd="0" presId="urn:microsoft.com/office/officeart/2005/8/layout/hierarchy1"/>
    <dgm:cxn modelId="{9F4EF81B-91E5-4F7C-B913-18E9A2898E2A}" type="presParOf" srcId="{55F79204-5E78-4216-945B-ECD20EA567FC}" destId="{816AE130-631E-4A57-A161-C8B119B9147D}" srcOrd="0" destOrd="0" presId="urn:microsoft.com/office/officeart/2005/8/layout/hierarchy1"/>
    <dgm:cxn modelId="{B546E5B6-BB31-493D-8EEE-0720E464CAF9}" type="presParOf" srcId="{55F79204-5E78-4216-945B-ECD20EA567FC}" destId="{0598B68E-CE4B-4281-9A19-469825FEC463}" srcOrd="1" destOrd="0" presId="urn:microsoft.com/office/officeart/2005/8/layout/hierarchy1"/>
    <dgm:cxn modelId="{D629DFA7-64B4-4ACC-A711-E245A74AF615}" type="presParOf" srcId="{56F9BDB9-F013-4AC1-82FC-A9931619BB22}" destId="{9A335A66-0F56-4F47-AEDD-A93BFCD2A870}" srcOrd="1" destOrd="0" presId="urn:microsoft.com/office/officeart/2005/8/layout/hierarchy1"/>
    <dgm:cxn modelId="{EB852C88-650F-4641-B19D-866C8DEECA31}" type="presParOf" srcId="{AF886BF3-A968-4AB1-BDF7-97686E2C9FE8}" destId="{4518F64E-A200-4BDA-B8B4-D9108A051275}" srcOrd="4" destOrd="0" presId="urn:microsoft.com/office/officeart/2005/8/layout/hierarchy1"/>
    <dgm:cxn modelId="{0C442327-78C0-447D-8CB4-55F8FE448881}" type="presParOf" srcId="{AF886BF3-A968-4AB1-BDF7-97686E2C9FE8}" destId="{DBDE4245-128D-4BCD-9E70-69BD25869BD2}" srcOrd="5" destOrd="0" presId="urn:microsoft.com/office/officeart/2005/8/layout/hierarchy1"/>
    <dgm:cxn modelId="{DDD791B4-406A-4DE7-8B97-2637B17AB47D}" type="presParOf" srcId="{DBDE4245-128D-4BCD-9E70-69BD25869BD2}" destId="{A3D66A35-8269-48B3-9ED9-6BC0C33BB734}" srcOrd="0" destOrd="0" presId="urn:microsoft.com/office/officeart/2005/8/layout/hierarchy1"/>
    <dgm:cxn modelId="{AB1B8CF8-7722-4216-B6BA-58AA6B7C2881}" type="presParOf" srcId="{A3D66A35-8269-48B3-9ED9-6BC0C33BB734}" destId="{30A99DDE-A983-4D49-8158-E8E1C3C72957}" srcOrd="0" destOrd="0" presId="urn:microsoft.com/office/officeart/2005/8/layout/hierarchy1"/>
    <dgm:cxn modelId="{6B6C70C0-5CD9-4F8E-956F-9B597C38F335}" type="presParOf" srcId="{A3D66A35-8269-48B3-9ED9-6BC0C33BB734}" destId="{797E1A3D-1C58-4D58-B1A3-3DFC2D25E95E}" srcOrd="1" destOrd="0" presId="urn:microsoft.com/office/officeart/2005/8/layout/hierarchy1"/>
    <dgm:cxn modelId="{E0562963-A8CA-4A11-8D92-F9D4A1B720DA}" type="presParOf" srcId="{DBDE4245-128D-4BCD-9E70-69BD25869BD2}" destId="{13DBB1E0-A8E8-47DB-BCBF-F5DE12E53B10}" srcOrd="1" destOrd="0" presId="urn:microsoft.com/office/officeart/2005/8/layout/hierarchy1"/>
    <dgm:cxn modelId="{24DC9364-E292-4765-B1F0-2D7F2B90443D}" type="presParOf" srcId="{AF886BF3-A968-4AB1-BDF7-97686E2C9FE8}" destId="{6E23D8A4-9751-4AFC-A880-01907B9D5ACF}" srcOrd="6" destOrd="0" presId="urn:microsoft.com/office/officeart/2005/8/layout/hierarchy1"/>
    <dgm:cxn modelId="{EEDE144D-A2FF-4E21-BA2B-B2182A3A13CB}" type="presParOf" srcId="{AF886BF3-A968-4AB1-BDF7-97686E2C9FE8}" destId="{8ABF2D7A-8062-4A68-AA4F-A1F9BB4EDB1C}" srcOrd="7" destOrd="0" presId="urn:microsoft.com/office/officeart/2005/8/layout/hierarchy1"/>
    <dgm:cxn modelId="{5DCB21AA-32C4-49FA-A39C-15395690E451}" type="presParOf" srcId="{8ABF2D7A-8062-4A68-AA4F-A1F9BB4EDB1C}" destId="{25C5CF17-4D3D-4F93-82E3-11FF43DAE9E5}" srcOrd="0" destOrd="0" presId="urn:microsoft.com/office/officeart/2005/8/layout/hierarchy1"/>
    <dgm:cxn modelId="{C04B0ABA-E274-43E1-B763-9B1AFE3BBAB3}" type="presParOf" srcId="{25C5CF17-4D3D-4F93-82E3-11FF43DAE9E5}" destId="{0A16BCEC-B814-4F8B-AE76-B77D380F614E}" srcOrd="0" destOrd="0" presId="urn:microsoft.com/office/officeart/2005/8/layout/hierarchy1"/>
    <dgm:cxn modelId="{2B868790-BA79-4149-A3B3-EB1EA4B812D8}" type="presParOf" srcId="{25C5CF17-4D3D-4F93-82E3-11FF43DAE9E5}" destId="{1BC3D937-420F-4B80-B05E-82357AE20AE9}" srcOrd="1" destOrd="0" presId="urn:microsoft.com/office/officeart/2005/8/layout/hierarchy1"/>
    <dgm:cxn modelId="{E08A5FC3-595A-4CA4-B4ED-679C64DDC8DC}" type="presParOf" srcId="{8ABF2D7A-8062-4A68-AA4F-A1F9BB4EDB1C}" destId="{CEBF65D0-3A58-4881-B12A-78CCDC1DCEE7}" srcOrd="1" destOrd="0" presId="urn:microsoft.com/office/officeart/2005/8/layout/hierarchy1"/>
    <dgm:cxn modelId="{9657ADA8-FED3-4245-9247-3FEA8467468E}" type="presParOf" srcId="{AF886BF3-A968-4AB1-BDF7-97686E2C9FE8}" destId="{9A908D64-3762-40F7-A08B-3F70DD159179}" srcOrd="8" destOrd="0" presId="urn:microsoft.com/office/officeart/2005/8/layout/hierarchy1"/>
    <dgm:cxn modelId="{85B1A6DA-96BE-4E21-B9F6-BD3453874EB0}" type="presParOf" srcId="{AF886BF3-A968-4AB1-BDF7-97686E2C9FE8}" destId="{F4748748-3B3B-40F9-AFEE-321D984F4066}" srcOrd="9" destOrd="0" presId="urn:microsoft.com/office/officeart/2005/8/layout/hierarchy1"/>
    <dgm:cxn modelId="{946E90BD-70D1-465A-B016-269BB14549CC}" type="presParOf" srcId="{F4748748-3B3B-40F9-AFEE-321D984F4066}" destId="{040A9006-F6F1-401C-B448-D7C46263DB03}" srcOrd="0" destOrd="0" presId="urn:microsoft.com/office/officeart/2005/8/layout/hierarchy1"/>
    <dgm:cxn modelId="{5306D598-28E8-4BE0-A02E-644B0AE84213}" type="presParOf" srcId="{040A9006-F6F1-401C-B448-D7C46263DB03}" destId="{B6BAD5C7-49C5-4249-9FEF-CD18BA0BC0D4}" srcOrd="0" destOrd="0" presId="urn:microsoft.com/office/officeart/2005/8/layout/hierarchy1"/>
    <dgm:cxn modelId="{4B4C0A95-B27C-4E39-BE7F-49034E6EA267}" type="presParOf" srcId="{040A9006-F6F1-401C-B448-D7C46263DB03}" destId="{D688FDB3-542C-48FD-BA29-987402E8CD25}" srcOrd="1" destOrd="0" presId="urn:microsoft.com/office/officeart/2005/8/layout/hierarchy1"/>
    <dgm:cxn modelId="{5FFFB9AC-917F-4D46-81E3-82CAF7B84E7F}" type="presParOf" srcId="{F4748748-3B3B-40F9-AFEE-321D984F4066}" destId="{D4C68842-B013-462F-B52C-5A5BAFFAF2B4}" srcOrd="1" destOrd="0" presId="urn:microsoft.com/office/officeart/2005/8/layout/hierarchy1"/>
    <dgm:cxn modelId="{1EBA70B3-638B-40DE-8D54-61E96C466F12}" type="presParOf" srcId="{AF886BF3-A968-4AB1-BDF7-97686E2C9FE8}" destId="{1EB73CA0-AE22-4087-A577-3E1EC51CC0CE}" srcOrd="10" destOrd="0" presId="urn:microsoft.com/office/officeart/2005/8/layout/hierarchy1"/>
    <dgm:cxn modelId="{F7692994-6BAB-43E2-819C-AD4650D0C7AE}" type="presParOf" srcId="{AF886BF3-A968-4AB1-BDF7-97686E2C9FE8}" destId="{62807AF3-0921-4F0F-B9B1-C6AC84029721}" srcOrd="11" destOrd="0" presId="urn:microsoft.com/office/officeart/2005/8/layout/hierarchy1"/>
    <dgm:cxn modelId="{A3CE37D1-C107-440E-9490-8D0569EC6522}" type="presParOf" srcId="{62807AF3-0921-4F0F-B9B1-C6AC84029721}" destId="{F3B8C11D-2295-4F5B-9916-308830491F18}" srcOrd="0" destOrd="0" presId="urn:microsoft.com/office/officeart/2005/8/layout/hierarchy1"/>
    <dgm:cxn modelId="{0FE7F61C-23B2-4873-8EE2-37438CF87362}" type="presParOf" srcId="{F3B8C11D-2295-4F5B-9916-308830491F18}" destId="{BF5CCA87-7587-4421-ABF6-058AEFC7CBED}" srcOrd="0" destOrd="0" presId="urn:microsoft.com/office/officeart/2005/8/layout/hierarchy1"/>
    <dgm:cxn modelId="{E8CCD474-C10A-4450-9A39-63300FD1E47F}" type="presParOf" srcId="{F3B8C11D-2295-4F5B-9916-308830491F18}" destId="{E52C4487-968B-4FDE-AA49-C535C5616C00}" srcOrd="1" destOrd="0" presId="urn:microsoft.com/office/officeart/2005/8/layout/hierarchy1"/>
    <dgm:cxn modelId="{76B10413-C3E4-4F0B-8424-34FAEB7625B2}" type="presParOf" srcId="{62807AF3-0921-4F0F-B9B1-C6AC84029721}" destId="{08E4F288-554A-47A9-95F7-270FF6D65D29}" srcOrd="1" destOrd="0" presId="urn:microsoft.com/office/officeart/2005/8/layout/hierarchy1"/>
    <dgm:cxn modelId="{0562FFE3-0D60-44EE-AA50-5F27FB9D70EC}" type="presParOf" srcId="{AF886BF3-A968-4AB1-BDF7-97686E2C9FE8}" destId="{6BD7C53C-9A36-4940-BDAF-47C1B84E5EFD}" srcOrd="12" destOrd="0" presId="urn:microsoft.com/office/officeart/2005/8/layout/hierarchy1"/>
    <dgm:cxn modelId="{C3637AD3-EAFB-4F79-8F73-BA48DF47FB61}" type="presParOf" srcId="{AF886BF3-A968-4AB1-BDF7-97686E2C9FE8}" destId="{4B1A73DF-3F17-43E1-92BC-793125D2188D}" srcOrd="13" destOrd="0" presId="urn:microsoft.com/office/officeart/2005/8/layout/hierarchy1"/>
    <dgm:cxn modelId="{E4D3B331-FDBB-473D-B53B-F1FFF18B8B32}" type="presParOf" srcId="{4B1A73DF-3F17-43E1-92BC-793125D2188D}" destId="{63F24190-BC28-4B2A-B8D2-75AA3CF692C4}" srcOrd="0" destOrd="0" presId="urn:microsoft.com/office/officeart/2005/8/layout/hierarchy1"/>
    <dgm:cxn modelId="{87652EED-A215-411D-830E-906FBDB37BBF}" type="presParOf" srcId="{63F24190-BC28-4B2A-B8D2-75AA3CF692C4}" destId="{29F7B17B-ACDD-4785-AFD3-FAD9A5664D83}" srcOrd="0" destOrd="0" presId="urn:microsoft.com/office/officeart/2005/8/layout/hierarchy1"/>
    <dgm:cxn modelId="{5D4CC7C5-3107-4C43-AF8D-BE00465EEB23}" type="presParOf" srcId="{63F24190-BC28-4B2A-B8D2-75AA3CF692C4}" destId="{014FDB44-DF7F-4477-AF88-CB6A08C679FA}" srcOrd="1" destOrd="0" presId="urn:microsoft.com/office/officeart/2005/8/layout/hierarchy1"/>
    <dgm:cxn modelId="{2CAA42BF-7A34-43FE-A412-4A5B8CD31EB8}" type="presParOf" srcId="{4B1A73DF-3F17-43E1-92BC-793125D2188D}" destId="{5E0680B3-2001-466F-9F2D-6ACDE83B29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4DE60-EE9D-47BC-B542-610CE80F7A09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44B74D-137C-4F93-9992-C44D4CC491F3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NSDS</a:t>
          </a:r>
          <a:r>
            <a:rPr lang="en-US" sz="2800" kern="1200" dirty="0"/>
            <a:t> Overview</a:t>
          </a:r>
        </a:p>
      </dsp:txBody>
      <dsp:txXfrm>
        <a:off x="0" y="0"/>
        <a:ext cx="1625600" cy="5418667"/>
      </dsp:txXfrm>
    </dsp:sp>
    <dsp:sp modelId="{25058B15-FE70-462B-AB73-431E6F422674}">
      <dsp:nvSpPr>
        <dsp:cNvPr id="0" name=""/>
        <dsp:cNvSpPr/>
      </dsp:nvSpPr>
      <dsp:spPr>
        <a:xfrm>
          <a:off x="1747520" y="3657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Mission</a:t>
          </a:r>
          <a:endParaRPr lang="en-US" sz="3300" kern="1200" dirty="0"/>
        </a:p>
      </dsp:txBody>
      <dsp:txXfrm>
        <a:off x="1747520" y="36578"/>
        <a:ext cx="6380480" cy="731572"/>
      </dsp:txXfrm>
    </dsp:sp>
    <dsp:sp modelId="{57437D14-3871-4C75-8BC1-EB2219ECCF7F}">
      <dsp:nvSpPr>
        <dsp:cNvPr id="0" name=""/>
        <dsp:cNvSpPr/>
      </dsp:nvSpPr>
      <dsp:spPr>
        <a:xfrm>
          <a:off x="1625599" y="768151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B785DC4-7B5F-44D9-8EA9-9FA4B2A8E2A2}">
      <dsp:nvSpPr>
        <dsp:cNvPr id="0" name=""/>
        <dsp:cNvSpPr/>
      </dsp:nvSpPr>
      <dsp:spPr>
        <a:xfrm>
          <a:off x="1747520" y="804730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Vision</a:t>
          </a:r>
          <a:endParaRPr lang="en-US" sz="3300" kern="1200" dirty="0"/>
        </a:p>
      </dsp:txBody>
      <dsp:txXfrm>
        <a:off x="1747520" y="804730"/>
        <a:ext cx="6380480" cy="731572"/>
      </dsp:txXfrm>
    </dsp:sp>
    <dsp:sp modelId="{D08725A4-83E5-451C-B224-6FBB3862E89D}">
      <dsp:nvSpPr>
        <dsp:cNvPr id="0" name=""/>
        <dsp:cNvSpPr/>
      </dsp:nvSpPr>
      <dsp:spPr>
        <a:xfrm>
          <a:off x="1625599" y="1536303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C8D302C-7518-452F-9A2D-3AA36165B7BE}">
      <dsp:nvSpPr>
        <dsp:cNvPr id="0" name=""/>
        <dsp:cNvSpPr/>
      </dsp:nvSpPr>
      <dsp:spPr>
        <a:xfrm>
          <a:off x="1747520" y="1572881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Values</a:t>
          </a:r>
          <a:endParaRPr lang="en-US" sz="3300" kern="1200" dirty="0"/>
        </a:p>
      </dsp:txBody>
      <dsp:txXfrm>
        <a:off x="1747520" y="1572881"/>
        <a:ext cx="6380480" cy="731572"/>
      </dsp:txXfrm>
    </dsp:sp>
    <dsp:sp modelId="{6D661021-1943-4655-BBC5-98D84A6F126B}">
      <dsp:nvSpPr>
        <dsp:cNvPr id="0" name=""/>
        <dsp:cNvSpPr/>
      </dsp:nvSpPr>
      <dsp:spPr>
        <a:xfrm>
          <a:off x="1625599" y="2304454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BC74ACC-747A-49A2-B81D-F768120F3EA2}">
      <dsp:nvSpPr>
        <dsp:cNvPr id="0" name=""/>
        <dsp:cNvSpPr/>
      </dsp:nvSpPr>
      <dsp:spPr>
        <a:xfrm>
          <a:off x="1747520" y="2341033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Strategic Directions </a:t>
          </a:r>
          <a:endParaRPr lang="en-US" sz="3300" kern="1200" dirty="0"/>
        </a:p>
      </dsp:txBody>
      <dsp:txXfrm>
        <a:off x="1747520" y="2341033"/>
        <a:ext cx="6380480" cy="731572"/>
      </dsp:txXfrm>
    </dsp:sp>
    <dsp:sp modelId="{0AFA76BB-6EDE-4F49-A726-DEF9025DEB4A}">
      <dsp:nvSpPr>
        <dsp:cNvPr id="0" name=""/>
        <dsp:cNvSpPr/>
      </dsp:nvSpPr>
      <dsp:spPr>
        <a:xfrm>
          <a:off x="1625599" y="3072606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4234225-760C-422F-A8A8-99C6A07A7A4D}">
      <dsp:nvSpPr>
        <dsp:cNvPr id="0" name=""/>
        <dsp:cNvSpPr/>
      </dsp:nvSpPr>
      <dsp:spPr>
        <a:xfrm>
          <a:off x="1747520" y="3109185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Objectives</a:t>
          </a:r>
          <a:endParaRPr lang="en-US" sz="3300" kern="1200" dirty="0"/>
        </a:p>
      </dsp:txBody>
      <dsp:txXfrm>
        <a:off x="1747520" y="3109185"/>
        <a:ext cx="6380480" cy="731572"/>
      </dsp:txXfrm>
    </dsp:sp>
    <dsp:sp modelId="{04E19E4C-4F7B-46A3-B8CF-7BA6B7547447}">
      <dsp:nvSpPr>
        <dsp:cNvPr id="0" name=""/>
        <dsp:cNvSpPr/>
      </dsp:nvSpPr>
      <dsp:spPr>
        <a:xfrm>
          <a:off x="1625599" y="3840758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A048C33-FAE1-487A-8CA6-856D9414D3E6}">
      <dsp:nvSpPr>
        <dsp:cNvPr id="0" name=""/>
        <dsp:cNvSpPr/>
      </dsp:nvSpPr>
      <dsp:spPr>
        <a:xfrm>
          <a:off x="1747520" y="3877336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Action Plan</a:t>
          </a:r>
          <a:endParaRPr lang="en-US" sz="3300" kern="1200" dirty="0"/>
        </a:p>
      </dsp:txBody>
      <dsp:txXfrm>
        <a:off x="1747520" y="3877336"/>
        <a:ext cx="6380480" cy="731572"/>
      </dsp:txXfrm>
    </dsp:sp>
    <dsp:sp modelId="{67ACADDC-82CB-4AAF-AB7C-C7F1AAD1FB83}">
      <dsp:nvSpPr>
        <dsp:cNvPr id="0" name=""/>
        <dsp:cNvSpPr/>
      </dsp:nvSpPr>
      <dsp:spPr>
        <a:xfrm>
          <a:off x="1625599" y="4608909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9F51997-BDC9-49DC-A65B-29B2E83B3E1E}">
      <dsp:nvSpPr>
        <dsp:cNvPr id="0" name=""/>
        <dsp:cNvSpPr/>
      </dsp:nvSpPr>
      <dsp:spPr>
        <a:xfrm>
          <a:off x="1747520" y="464548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Monitoring and Evaluation Plan</a:t>
          </a:r>
          <a:endParaRPr lang="en-US" sz="3300" kern="1200" dirty="0"/>
        </a:p>
      </dsp:txBody>
      <dsp:txXfrm>
        <a:off x="1747520" y="4645488"/>
        <a:ext cx="6380480" cy="731572"/>
      </dsp:txXfrm>
    </dsp:sp>
    <dsp:sp modelId="{4D870E91-E3A7-45AF-8C9E-73AA99D3E0A4}">
      <dsp:nvSpPr>
        <dsp:cNvPr id="0" name=""/>
        <dsp:cNvSpPr/>
      </dsp:nvSpPr>
      <dsp:spPr>
        <a:xfrm>
          <a:off x="1625599" y="5377061"/>
          <a:ext cx="65024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DAA67-55E6-4EEE-A92F-5E6D24105EC8}">
      <dsp:nvSpPr>
        <dsp:cNvPr id="0" name=""/>
        <dsp:cNvSpPr/>
      </dsp:nvSpPr>
      <dsp:spPr>
        <a:xfrm>
          <a:off x="0" y="0"/>
          <a:ext cx="8618829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C61F9-EC1A-496A-9440-AEDC450F52FE}">
      <dsp:nvSpPr>
        <dsp:cNvPr id="0" name=""/>
        <dsp:cNvSpPr/>
      </dsp:nvSpPr>
      <dsp:spPr>
        <a:xfrm>
          <a:off x="0" y="0"/>
          <a:ext cx="1723765" cy="551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</a:rPr>
            <a:t>Action Plan</a:t>
          </a:r>
        </a:p>
      </dsp:txBody>
      <dsp:txXfrm>
        <a:off x="0" y="0"/>
        <a:ext cx="1723765" cy="5513709"/>
      </dsp:txXfrm>
    </dsp:sp>
    <dsp:sp modelId="{12BDEF6A-73B4-42BC-8830-AEC64E52FD17}">
      <dsp:nvSpPr>
        <dsp:cNvPr id="0" name=""/>
        <dsp:cNvSpPr/>
      </dsp:nvSpPr>
      <dsp:spPr>
        <a:xfrm>
          <a:off x="1853048" y="51960"/>
          <a:ext cx="6765780" cy="103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Who </a:t>
          </a:r>
          <a:r>
            <a:rPr lang="en-GB" sz="2900" kern="1200" dirty="0">
              <a:solidFill>
                <a:schemeClr val="tx1"/>
              </a:solidFill>
            </a:rPr>
            <a:t>is going to do what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853048" y="51960"/>
        <a:ext cx="6765780" cy="1039204"/>
      </dsp:txXfrm>
    </dsp:sp>
    <dsp:sp modelId="{7BF06F99-BA17-40ED-9500-CBE7E41F6FBE}">
      <dsp:nvSpPr>
        <dsp:cNvPr id="0" name=""/>
        <dsp:cNvSpPr/>
      </dsp:nvSpPr>
      <dsp:spPr>
        <a:xfrm>
          <a:off x="1723765" y="1091165"/>
          <a:ext cx="689506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1785001-C2B6-4436-9BD9-5D07A4B9C26A}">
      <dsp:nvSpPr>
        <dsp:cNvPr id="0" name=""/>
        <dsp:cNvSpPr/>
      </dsp:nvSpPr>
      <dsp:spPr>
        <a:xfrm>
          <a:off x="1853048" y="1143125"/>
          <a:ext cx="6765780" cy="103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When </a:t>
          </a:r>
          <a:r>
            <a:rPr lang="en-GB" sz="2900" kern="1200" dirty="0">
              <a:solidFill>
                <a:schemeClr val="tx1"/>
              </a:solidFill>
            </a:rPr>
            <a:t>– estimating the schedule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853048" y="1143125"/>
        <a:ext cx="6765780" cy="1039204"/>
      </dsp:txXfrm>
    </dsp:sp>
    <dsp:sp modelId="{CA365D70-2B28-456A-9DEB-72493B793EE7}">
      <dsp:nvSpPr>
        <dsp:cNvPr id="0" name=""/>
        <dsp:cNvSpPr/>
      </dsp:nvSpPr>
      <dsp:spPr>
        <a:xfrm>
          <a:off x="1723765" y="2182330"/>
          <a:ext cx="689506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B46AB1-24C1-4E11-A67A-BAA51962B5A8}">
      <dsp:nvSpPr>
        <dsp:cNvPr id="0" name=""/>
        <dsp:cNvSpPr/>
      </dsp:nvSpPr>
      <dsp:spPr>
        <a:xfrm>
          <a:off x="1853048" y="2234290"/>
          <a:ext cx="6765780" cy="103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In what order </a:t>
          </a:r>
          <a:r>
            <a:rPr lang="en-GB" sz="2900" kern="1200" dirty="0">
              <a:solidFill>
                <a:schemeClr val="tx1"/>
              </a:solidFill>
            </a:rPr>
            <a:t>– determining the sequence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853048" y="2234290"/>
        <a:ext cx="6765780" cy="1039204"/>
      </dsp:txXfrm>
    </dsp:sp>
    <dsp:sp modelId="{36E9A40D-45B2-4992-B668-7C75FFD4DAC4}">
      <dsp:nvSpPr>
        <dsp:cNvPr id="0" name=""/>
        <dsp:cNvSpPr/>
      </dsp:nvSpPr>
      <dsp:spPr>
        <a:xfrm>
          <a:off x="1723765" y="3273495"/>
          <a:ext cx="689506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7955C33-5DB0-46B4-B5B8-4E306F87343B}">
      <dsp:nvSpPr>
        <dsp:cNvPr id="0" name=""/>
        <dsp:cNvSpPr/>
      </dsp:nvSpPr>
      <dsp:spPr>
        <a:xfrm>
          <a:off x="1853048" y="3325455"/>
          <a:ext cx="6765780" cy="103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How </a:t>
          </a:r>
          <a:r>
            <a:rPr lang="en-GB" sz="2900" kern="1200" dirty="0">
              <a:solidFill>
                <a:schemeClr val="tx1"/>
              </a:solidFill>
            </a:rPr>
            <a:t>– defining resources needed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853048" y="3325455"/>
        <a:ext cx="6765780" cy="1039204"/>
      </dsp:txXfrm>
    </dsp:sp>
    <dsp:sp modelId="{1C78ED52-C066-44F0-B72A-400254A3FA4F}">
      <dsp:nvSpPr>
        <dsp:cNvPr id="0" name=""/>
        <dsp:cNvSpPr/>
      </dsp:nvSpPr>
      <dsp:spPr>
        <a:xfrm>
          <a:off x="1723765" y="4364660"/>
          <a:ext cx="689506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CA8A8E4-6658-4C30-85B4-413B517DB681}">
      <dsp:nvSpPr>
        <dsp:cNvPr id="0" name=""/>
        <dsp:cNvSpPr/>
      </dsp:nvSpPr>
      <dsp:spPr>
        <a:xfrm>
          <a:off x="1853048" y="4416620"/>
          <a:ext cx="6765780" cy="103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tx1"/>
              </a:solidFill>
            </a:rPr>
            <a:t>What for </a:t>
          </a:r>
          <a:r>
            <a:rPr lang="en-GB" sz="2900" kern="1200" dirty="0">
              <a:solidFill>
                <a:schemeClr val="tx1"/>
              </a:solidFill>
            </a:rPr>
            <a:t>– identifying and selecting indicators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853048" y="4416620"/>
        <a:ext cx="6765780" cy="1039204"/>
      </dsp:txXfrm>
    </dsp:sp>
    <dsp:sp modelId="{81941128-F04A-414F-B7EB-BDD73958EEAB}">
      <dsp:nvSpPr>
        <dsp:cNvPr id="0" name=""/>
        <dsp:cNvSpPr/>
      </dsp:nvSpPr>
      <dsp:spPr>
        <a:xfrm>
          <a:off x="1723765" y="5455825"/>
          <a:ext cx="689506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08D64-3762-40F7-A08B-3F70DD159179}">
      <dsp:nvSpPr>
        <dsp:cNvPr id="0" name=""/>
        <dsp:cNvSpPr/>
      </dsp:nvSpPr>
      <dsp:spPr>
        <a:xfrm>
          <a:off x="5719317" y="2653182"/>
          <a:ext cx="4744805" cy="56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06"/>
              </a:lnTo>
              <a:lnTo>
                <a:pt x="4744805" y="384706"/>
              </a:lnTo>
              <a:lnTo>
                <a:pt x="4744805" y="564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3D8A4-9751-4AFC-A880-01907B9D5ACF}">
      <dsp:nvSpPr>
        <dsp:cNvPr id="0" name=""/>
        <dsp:cNvSpPr/>
      </dsp:nvSpPr>
      <dsp:spPr>
        <a:xfrm>
          <a:off x="5719317" y="2653182"/>
          <a:ext cx="2372402" cy="56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06"/>
              </a:lnTo>
              <a:lnTo>
                <a:pt x="2372402" y="384706"/>
              </a:lnTo>
              <a:lnTo>
                <a:pt x="2372402" y="564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8F64E-A200-4BDA-B8B4-D9108A051275}">
      <dsp:nvSpPr>
        <dsp:cNvPr id="0" name=""/>
        <dsp:cNvSpPr/>
      </dsp:nvSpPr>
      <dsp:spPr>
        <a:xfrm>
          <a:off x="5673597" y="2653182"/>
          <a:ext cx="91440" cy="564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F7BBB-DC0F-4A5F-8BAB-919584EAE51C}">
      <dsp:nvSpPr>
        <dsp:cNvPr id="0" name=""/>
        <dsp:cNvSpPr/>
      </dsp:nvSpPr>
      <dsp:spPr>
        <a:xfrm>
          <a:off x="3346914" y="2653182"/>
          <a:ext cx="2372402" cy="564523"/>
        </a:xfrm>
        <a:custGeom>
          <a:avLst/>
          <a:gdLst/>
          <a:ahLst/>
          <a:cxnLst/>
          <a:rect l="0" t="0" r="0" b="0"/>
          <a:pathLst>
            <a:path>
              <a:moveTo>
                <a:pt x="2372402" y="0"/>
              </a:moveTo>
              <a:lnTo>
                <a:pt x="2372402" y="384706"/>
              </a:lnTo>
              <a:lnTo>
                <a:pt x="0" y="384706"/>
              </a:lnTo>
              <a:lnTo>
                <a:pt x="0" y="564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38DA-336C-4A93-9236-5884B28BBAF4}">
      <dsp:nvSpPr>
        <dsp:cNvPr id="0" name=""/>
        <dsp:cNvSpPr/>
      </dsp:nvSpPr>
      <dsp:spPr>
        <a:xfrm>
          <a:off x="974511" y="2653182"/>
          <a:ext cx="4744805" cy="564523"/>
        </a:xfrm>
        <a:custGeom>
          <a:avLst/>
          <a:gdLst/>
          <a:ahLst/>
          <a:cxnLst/>
          <a:rect l="0" t="0" r="0" b="0"/>
          <a:pathLst>
            <a:path>
              <a:moveTo>
                <a:pt x="4744805" y="0"/>
              </a:moveTo>
              <a:lnTo>
                <a:pt x="4744805" y="384706"/>
              </a:lnTo>
              <a:lnTo>
                <a:pt x="0" y="384706"/>
              </a:lnTo>
              <a:lnTo>
                <a:pt x="0" y="564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5419D-D823-472C-807A-D7B1220D232B}">
      <dsp:nvSpPr>
        <dsp:cNvPr id="0" name=""/>
        <dsp:cNvSpPr/>
      </dsp:nvSpPr>
      <dsp:spPr>
        <a:xfrm>
          <a:off x="3440856" y="1417850"/>
          <a:ext cx="4556921" cy="123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1B4C4-E823-4BD6-8642-426C30CBC061}">
      <dsp:nvSpPr>
        <dsp:cNvPr id="0" name=""/>
        <dsp:cNvSpPr/>
      </dsp:nvSpPr>
      <dsp:spPr>
        <a:xfrm>
          <a:off x="3656529" y="1622739"/>
          <a:ext cx="4556921" cy="123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DIRECTION I: </a:t>
          </a:r>
          <a:r>
            <a:rPr lang="en-GB" sz="2000" b="1" kern="1200" dirty="0">
              <a:solidFill>
                <a:schemeClr val="tx1"/>
              </a:solidFill>
            </a:rPr>
            <a:t>High quality official statistics</a:t>
          </a:r>
          <a:r>
            <a:rPr lang="tr-TR" sz="2000" b="1" kern="1200" dirty="0">
              <a:solidFill>
                <a:schemeClr val="tx1"/>
              </a:solidFill>
            </a:rPr>
            <a:t> </a:t>
          </a:r>
          <a:r>
            <a:rPr lang="tr-TR" sz="2000" b="1" kern="1200" dirty="0" err="1">
              <a:solidFill>
                <a:schemeClr val="tx1"/>
              </a:solidFill>
            </a:rPr>
            <a:t>to</a:t>
          </a:r>
          <a:r>
            <a:rPr lang="tr-TR" sz="2000" b="1" kern="1200" dirty="0">
              <a:solidFill>
                <a:schemeClr val="tx1"/>
              </a:solidFill>
            </a:rPr>
            <a:t> </a:t>
          </a:r>
          <a:r>
            <a:rPr lang="tr-TR" sz="2000" b="1" kern="1200" dirty="0" err="1">
              <a:solidFill>
                <a:schemeClr val="tx1"/>
              </a:solidFill>
            </a:rPr>
            <a:t>support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tr-TR" sz="2000" b="1" kern="1200" dirty="0" err="1">
              <a:solidFill>
                <a:schemeClr val="tx1"/>
              </a:solidFill>
            </a:rPr>
            <a:t>good</a:t>
          </a:r>
          <a:r>
            <a:rPr lang="tr-TR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>
              <a:solidFill>
                <a:schemeClr val="tx1"/>
              </a:solidFill>
            </a:rPr>
            <a:t>decision-making based on user needs</a:t>
          </a:r>
          <a:endParaRPr lang="en-US" sz="2000" kern="1200" dirty="0"/>
        </a:p>
      </dsp:txBody>
      <dsp:txXfrm>
        <a:off x="3692711" y="1658921"/>
        <a:ext cx="4484557" cy="1162967"/>
      </dsp:txXfrm>
    </dsp:sp>
    <dsp:sp modelId="{3469600E-D875-4B56-A860-01681E948302}">
      <dsp:nvSpPr>
        <dsp:cNvPr id="0" name=""/>
        <dsp:cNvSpPr/>
      </dsp:nvSpPr>
      <dsp:spPr>
        <a:xfrm>
          <a:off x="3983" y="3217706"/>
          <a:ext cx="1941056" cy="123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E3BF10-4DCE-4B28-AFC1-2ACAFFEC1A38}">
      <dsp:nvSpPr>
        <dsp:cNvPr id="0" name=""/>
        <dsp:cNvSpPr/>
      </dsp:nvSpPr>
      <dsp:spPr>
        <a:xfrm>
          <a:off x="219656" y="3422595"/>
          <a:ext cx="1941056" cy="123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1.</a:t>
          </a:r>
          <a:endParaRPr lang="tr-TR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Production of reliable statistics, based on user needs</a:t>
          </a:r>
          <a:r>
            <a:rPr lang="tr-TR" sz="1700" kern="1200" dirty="0"/>
            <a:t> </a:t>
          </a:r>
          <a:endParaRPr lang="en-US" sz="1700" kern="1200" dirty="0"/>
        </a:p>
      </dsp:txBody>
      <dsp:txXfrm>
        <a:off x="255757" y="3458696"/>
        <a:ext cx="1868854" cy="1160369"/>
      </dsp:txXfrm>
    </dsp:sp>
    <dsp:sp modelId="{816AE130-631E-4A57-A161-C8B119B9147D}">
      <dsp:nvSpPr>
        <dsp:cNvPr id="0" name=""/>
        <dsp:cNvSpPr/>
      </dsp:nvSpPr>
      <dsp:spPr>
        <a:xfrm>
          <a:off x="2376386" y="3217706"/>
          <a:ext cx="1941056" cy="123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8B68E-CE4B-4281-9A19-469825FEC463}">
      <dsp:nvSpPr>
        <dsp:cNvPr id="0" name=""/>
        <dsp:cNvSpPr/>
      </dsp:nvSpPr>
      <dsp:spPr>
        <a:xfrm>
          <a:off x="2592059" y="3422595"/>
          <a:ext cx="1941056" cy="123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2. </a:t>
          </a:r>
          <a:r>
            <a:rPr lang="en-US" sz="1700" kern="1200" dirty="0"/>
            <a:t>Improvement of methodology</a:t>
          </a:r>
        </a:p>
      </dsp:txBody>
      <dsp:txXfrm>
        <a:off x="2628160" y="3458696"/>
        <a:ext cx="1868854" cy="1160369"/>
      </dsp:txXfrm>
    </dsp:sp>
    <dsp:sp modelId="{30A99DDE-A983-4D49-8158-E8E1C3C72957}">
      <dsp:nvSpPr>
        <dsp:cNvPr id="0" name=""/>
        <dsp:cNvSpPr/>
      </dsp:nvSpPr>
      <dsp:spPr>
        <a:xfrm>
          <a:off x="4748788" y="3217706"/>
          <a:ext cx="1941056" cy="123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E1A3D-1C58-4D58-B1A3-3DFC2D25E95E}">
      <dsp:nvSpPr>
        <dsp:cNvPr id="0" name=""/>
        <dsp:cNvSpPr/>
      </dsp:nvSpPr>
      <dsp:spPr>
        <a:xfrm>
          <a:off x="4964461" y="3422595"/>
          <a:ext cx="1941056" cy="123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3.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quality </a:t>
          </a:r>
        </a:p>
      </dsp:txBody>
      <dsp:txXfrm>
        <a:off x="5000562" y="3458696"/>
        <a:ext cx="1868854" cy="1160369"/>
      </dsp:txXfrm>
    </dsp:sp>
    <dsp:sp modelId="{0A16BCEC-B814-4F8B-AE76-B77D380F614E}">
      <dsp:nvSpPr>
        <dsp:cNvPr id="0" name=""/>
        <dsp:cNvSpPr/>
      </dsp:nvSpPr>
      <dsp:spPr>
        <a:xfrm>
          <a:off x="7121191" y="3217706"/>
          <a:ext cx="1941056" cy="123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C3D937-420F-4B80-B05E-82357AE20AE9}">
      <dsp:nvSpPr>
        <dsp:cNvPr id="0" name=""/>
        <dsp:cNvSpPr/>
      </dsp:nvSpPr>
      <dsp:spPr>
        <a:xfrm>
          <a:off x="7336864" y="3422595"/>
          <a:ext cx="1941056" cy="123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4. </a:t>
          </a:r>
          <a:r>
            <a:rPr lang="en-US" sz="1700" kern="1200" dirty="0"/>
            <a:t>Dissemination</a:t>
          </a:r>
        </a:p>
      </dsp:txBody>
      <dsp:txXfrm>
        <a:off x="7372965" y="3458696"/>
        <a:ext cx="1868854" cy="1160369"/>
      </dsp:txXfrm>
    </dsp:sp>
    <dsp:sp modelId="{B6BAD5C7-49C5-4249-9FEF-CD18BA0BC0D4}">
      <dsp:nvSpPr>
        <dsp:cNvPr id="0" name=""/>
        <dsp:cNvSpPr/>
      </dsp:nvSpPr>
      <dsp:spPr>
        <a:xfrm>
          <a:off x="9493593" y="3217706"/>
          <a:ext cx="1941056" cy="123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88FDB3-542C-48FD-BA29-987402E8CD25}">
      <dsp:nvSpPr>
        <dsp:cNvPr id="0" name=""/>
        <dsp:cNvSpPr/>
      </dsp:nvSpPr>
      <dsp:spPr>
        <a:xfrm>
          <a:off x="9709266" y="3422595"/>
          <a:ext cx="1941056" cy="123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5. </a:t>
          </a:r>
          <a:r>
            <a:rPr lang="tr-TR" sz="1700" b="0" kern="1200" dirty="0" err="1"/>
            <a:t>Promote</a:t>
          </a:r>
          <a:r>
            <a:rPr lang="tr-TR" sz="1700" b="0" kern="1200" dirty="0"/>
            <a:t> </a:t>
          </a:r>
          <a:r>
            <a:rPr lang="en-US" sz="1700" kern="1200" dirty="0"/>
            <a:t>us</a:t>
          </a:r>
          <a:r>
            <a:rPr lang="tr-TR" sz="1700" kern="1200" dirty="0" err="1"/>
            <a:t>ing</a:t>
          </a:r>
          <a:r>
            <a:rPr lang="tr-TR" sz="1700" kern="1200" dirty="0"/>
            <a:t> </a:t>
          </a:r>
          <a:r>
            <a:rPr lang="tr-TR" sz="1700" kern="1200" dirty="0" err="1"/>
            <a:t>statistics</a:t>
          </a:r>
          <a:r>
            <a:rPr lang="tr-TR" sz="1700" kern="1200" dirty="0"/>
            <a:t>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statistical</a:t>
          </a:r>
          <a:r>
            <a:rPr lang="tr-TR" sz="1700" kern="1200" dirty="0"/>
            <a:t> </a:t>
          </a:r>
          <a:r>
            <a:rPr lang="tr-TR" sz="1700" kern="1200" dirty="0" err="1"/>
            <a:t>literacy</a:t>
          </a:r>
          <a:endParaRPr lang="en-US" sz="1700" kern="1200" dirty="0"/>
        </a:p>
      </dsp:txBody>
      <dsp:txXfrm>
        <a:off x="9745367" y="3458696"/>
        <a:ext cx="1868854" cy="1160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08D64-3762-40F7-A08B-3F70DD159179}">
      <dsp:nvSpPr>
        <dsp:cNvPr id="0" name=""/>
        <dsp:cNvSpPr/>
      </dsp:nvSpPr>
      <dsp:spPr>
        <a:xfrm>
          <a:off x="5723584" y="2668353"/>
          <a:ext cx="4557016" cy="542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80"/>
              </a:lnTo>
              <a:lnTo>
                <a:pt x="4557016" y="369480"/>
              </a:lnTo>
              <a:lnTo>
                <a:pt x="4557016" y="5421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3D8A4-9751-4AFC-A880-01907B9D5ACF}">
      <dsp:nvSpPr>
        <dsp:cNvPr id="0" name=""/>
        <dsp:cNvSpPr/>
      </dsp:nvSpPr>
      <dsp:spPr>
        <a:xfrm>
          <a:off x="5723584" y="2668353"/>
          <a:ext cx="2049738" cy="542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80"/>
              </a:lnTo>
              <a:lnTo>
                <a:pt x="2049738" y="369480"/>
              </a:lnTo>
              <a:lnTo>
                <a:pt x="2049738" y="5421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8F64E-A200-4BDA-B8B4-D9108A051275}">
      <dsp:nvSpPr>
        <dsp:cNvPr id="0" name=""/>
        <dsp:cNvSpPr/>
      </dsp:nvSpPr>
      <dsp:spPr>
        <a:xfrm>
          <a:off x="5494815" y="2668353"/>
          <a:ext cx="228769" cy="542181"/>
        </a:xfrm>
        <a:custGeom>
          <a:avLst/>
          <a:gdLst/>
          <a:ahLst/>
          <a:cxnLst/>
          <a:rect l="0" t="0" r="0" b="0"/>
          <a:pathLst>
            <a:path>
              <a:moveTo>
                <a:pt x="228769" y="0"/>
              </a:moveTo>
              <a:lnTo>
                <a:pt x="228769" y="369480"/>
              </a:lnTo>
              <a:lnTo>
                <a:pt x="0" y="369480"/>
              </a:lnTo>
              <a:lnTo>
                <a:pt x="0" y="5421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F7BBB-DC0F-4A5F-8BAB-919584EAE51C}">
      <dsp:nvSpPr>
        <dsp:cNvPr id="0" name=""/>
        <dsp:cNvSpPr/>
      </dsp:nvSpPr>
      <dsp:spPr>
        <a:xfrm>
          <a:off x="3216307" y="2668353"/>
          <a:ext cx="2507277" cy="542181"/>
        </a:xfrm>
        <a:custGeom>
          <a:avLst/>
          <a:gdLst/>
          <a:ahLst/>
          <a:cxnLst/>
          <a:rect l="0" t="0" r="0" b="0"/>
          <a:pathLst>
            <a:path>
              <a:moveTo>
                <a:pt x="2507277" y="0"/>
              </a:moveTo>
              <a:lnTo>
                <a:pt x="2507277" y="369480"/>
              </a:lnTo>
              <a:lnTo>
                <a:pt x="0" y="369480"/>
              </a:lnTo>
              <a:lnTo>
                <a:pt x="0" y="5421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38DA-336C-4A93-9236-5884B28BBAF4}">
      <dsp:nvSpPr>
        <dsp:cNvPr id="0" name=""/>
        <dsp:cNvSpPr/>
      </dsp:nvSpPr>
      <dsp:spPr>
        <a:xfrm>
          <a:off x="937799" y="2668353"/>
          <a:ext cx="4785785" cy="542181"/>
        </a:xfrm>
        <a:custGeom>
          <a:avLst/>
          <a:gdLst/>
          <a:ahLst/>
          <a:cxnLst/>
          <a:rect l="0" t="0" r="0" b="0"/>
          <a:pathLst>
            <a:path>
              <a:moveTo>
                <a:pt x="4785785" y="0"/>
              </a:moveTo>
              <a:lnTo>
                <a:pt x="4785785" y="369480"/>
              </a:lnTo>
              <a:lnTo>
                <a:pt x="0" y="369480"/>
              </a:lnTo>
              <a:lnTo>
                <a:pt x="0" y="5421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5419D-D823-472C-807A-D7B1220D232B}">
      <dsp:nvSpPr>
        <dsp:cNvPr id="0" name=""/>
        <dsp:cNvSpPr/>
      </dsp:nvSpPr>
      <dsp:spPr>
        <a:xfrm>
          <a:off x="3535300" y="1481913"/>
          <a:ext cx="4376568" cy="1186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1B4C4-E823-4BD6-8642-426C30CBC061}">
      <dsp:nvSpPr>
        <dsp:cNvPr id="0" name=""/>
        <dsp:cNvSpPr/>
      </dsp:nvSpPr>
      <dsp:spPr>
        <a:xfrm>
          <a:off x="3742437" y="1678693"/>
          <a:ext cx="4376568" cy="1186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DIRECTION II: Effective statistical production processes</a:t>
          </a:r>
          <a:endParaRPr lang="en-US" sz="2000" kern="1200" dirty="0"/>
        </a:p>
      </dsp:txBody>
      <dsp:txXfrm>
        <a:off x="3777187" y="1713443"/>
        <a:ext cx="4307068" cy="1116940"/>
      </dsp:txXfrm>
    </dsp:sp>
    <dsp:sp modelId="{3469600E-D875-4B56-A860-01681E948302}">
      <dsp:nvSpPr>
        <dsp:cNvPr id="0" name=""/>
        <dsp:cNvSpPr/>
      </dsp:nvSpPr>
      <dsp:spPr>
        <a:xfrm>
          <a:off x="5682" y="3210534"/>
          <a:ext cx="1864233" cy="11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E3BF10-4DCE-4B28-AFC1-2ACAFFEC1A38}">
      <dsp:nvSpPr>
        <dsp:cNvPr id="0" name=""/>
        <dsp:cNvSpPr/>
      </dsp:nvSpPr>
      <dsp:spPr>
        <a:xfrm>
          <a:off x="212819" y="3407315"/>
          <a:ext cx="1864233" cy="11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</a:t>
          </a:r>
          <a:r>
            <a:rPr lang="en-GB" sz="1700" b="1" kern="1200" dirty="0"/>
            <a:t> 1. </a:t>
          </a:r>
          <a:r>
            <a:rPr lang="en-US" sz="1700" kern="1200" dirty="0"/>
            <a:t>Modernization </a:t>
          </a:r>
          <a:r>
            <a:rPr lang="tr-TR" sz="1700" kern="1200" dirty="0"/>
            <a:t>of </a:t>
          </a:r>
          <a:r>
            <a:rPr lang="en-US" sz="1700" kern="1200" dirty="0"/>
            <a:t>production process</a:t>
          </a:r>
        </a:p>
      </dsp:txBody>
      <dsp:txXfrm>
        <a:off x="247491" y="3441987"/>
        <a:ext cx="1794889" cy="1114444"/>
      </dsp:txXfrm>
    </dsp:sp>
    <dsp:sp modelId="{816AE130-631E-4A57-A161-C8B119B9147D}">
      <dsp:nvSpPr>
        <dsp:cNvPr id="0" name=""/>
        <dsp:cNvSpPr/>
      </dsp:nvSpPr>
      <dsp:spPr>
        <a:xfrm>
          <a:off x="2284190" y="3210534"/>
          <a:ext cx="1864233" cy="11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8B68E-CE4B-4281-9A19-469825FEC463}">
      <dsp:nvSpPr>
        <dsp:cNvPr id="0" name=""/>
        <dsp:cNvSpPr/>
      </dsp:nvSpPr>
      <dsp:spPr>
        <a:xfrm>
          <a:off x="2491327" y="3407315"/>
          <a:ext cx="1864233" cy="11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2.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D</a:t>
          </a:r>
          <a:r>
            <a:rPr lang="en-US" sz="1700" kern="1200" dirty="0"/>
            <a:t>ata collection system </a:t>
          </a:r>
        </a:p>
      </dsp:txBody>
      <dsp:txXfrm>
        <a:off x="2525999" y="3441987"/>
        <a:ext cx="1794889" cy="1114444"/>
      </dsp:txXfrm>
    </dsp:sp>
    <dsp:sp modelId="{30A99DDE-A983-4D49-8158-E8E1C3C72957}">
      <dsp:nvSpPr>
        <dsp:cNvPr id="0" name=""/>
        <dsp:cNvSpPr/>
      </dsp:nvSpPr>
      <dsp:spPr>
        <a:xfrm>
          <a:off x="4562698" y="3210534"/>
          <a:ext cx="1864233" cy="11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E1A3D-1C58-4D58-B1A3-3DFC2D25E95E}">
      <dsp:nvSpPr>
        <dsp:cNvPr id="0" name=""/>
        <dsp:cNvSpPr/>
      </dsp:nvSpPr>
      <dsp:spPr>
        <a:xfrm>
          <a:off x="4769835" y="3407315"/>
          <a:ext cx="1864233" cy="11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</a:t>
          </a:r>
          <a:r>
            <a:rPr lang="en-GB" sz="1700" b="1" kern="1200" dirty="0"/>
            <a:t> 3.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U</a:t>
          </a:r>
          <a:r>
            <a:rPr lang="en-US" sz="1700" kern="1200" dirty="0"/>
            <a:t>se of administrative dat</a:t>
          </a:r>
          <a:r>
            <a:rPr lang="tr-TR" sz="1700" kern="1200" dirty="0"/>
            <a:t>a</a:t>
          </a:r>
          <a:r>
            <a:rPr lang="en-US" sz="1700" kern="1200" dirty="0"/>
            <a:t>   </a:t>
          </a:r>
        </a:p>
      </dsp:txBody>
      <dsp:txXfrm>
        <a:off x="4804507" y="3441987"/>
        <a:ext cx="1794889" cy="1114444"/>
      </dsp:txXfrm>
    </dsp:sp>
    <dsp:sp modelId="{0A16BCEC-B814-4F8B-AE76-B77D380F614E}">
      <dsp:nvSpPr>
        <dsp:cNvPr id="0" name=""/>
        <dsp:cNvSpPr/>
      </dsp:nvSpPr>
      <dsp:spPr>
        <a:xfrm>
          <a:off x="6841206" y="3210534"/>
          <a:ext cx="1864233" cy="11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C3D937-420F-4B80-B05E-82357AE20AE9}">
      <dsp:nvSpPr>
        <dsp:cNvPr id="0" name=""/>
        <dsp:cNvSpPr/>
      </dsp:nvSpPr>
      <dsp:spPr>
        <a:xfrm>
          <a:off x="7048343" y="3407315"/>
          <a:ext cx="1864233" cy="11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4.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N</a:t>
          </a:r>
          <a:r>
            <a:rPr lang="en-US" sz="1700" kern="1200" dirty="0"/>
            <a:t>ew data sources</a:t>
          </a:r>
        </a:p>
      </dsp:txBody>
      <dsp:txXfrm>
        <a:off x="7083015" y="3441987"/>
        <a:ext cx="1794889" cy="1114444"/>
      </dsp:txXfrm>
    </dsp:sp>
    <dsp:sp modelId="{B6BAD5C7-49C5-4249-9FEF-CD18BA0BC0D4}">
      <dsp:nvSpPr>
        <dsp:cNvPr id="0" name=""/>
        <dsp:cNvSpPr/>
      </dsp:nvSpPr>
      <dsp:spPr>
        <a:xfrm>
          <a:off x="9119714" y="3210534"/>
          <a:ext cx="2321772" cy="11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88FDB3-542C-48FD-BA29-987402E8CD25}">
      <dsp:nvSpPr>
        <dsp:cNvPr id="0" name=""/>
        <dsp:cNvSpPr/>
      </dsp:nvSpPr>
      <dsp:spPr>
        <a:xfrm>
          <a:off x="9326851" y="3407315"/>
          <a:ext cx="2321772" cy="11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Objective 5.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P</a:t>
          </a:r>
          <a:r>
            <a:rPr lang="en-US" sz="1700" kern="1200" dirty="0"/>
            <a:t>olicy for dissemination and communication</a:t>
          </a:r>
          <a:r>
            <a:rPr lang="tr-TR" sz="1700" kern="1200" dirty="0"/>
            <a:t>…</a:t>
          </a:r>
          <a:endParaRPr lang="en-US" sz="1700" kern="1200" dirty="0"/>
        </a:p>
      </dsp:txBody>
      <dsp:txXfrm>
        <a:off x="9361523" y="3441987"/>
        <a:ext cx="2252428" cy="1114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C53C-9A36-4940-BDAF-47C1B84E5EFD}">
      <dsp:nvSpPr>
        <dsp:cNvPr id="0" name=""/>
        <dsp:cNvSpPr/>
      </dsp:nvSpPr>
      <dsp:spPr>
        <a:xfrm>
          <a:off x="6015930" y="3183509"/>
          <a:ext cx="5284589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5284589" y="285648"/>
              </a:lnTo>
              <a:lnTo>
                <a:pt x="5284589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73CA0-AE22-4087-A577-3E1EC51CC0CE}">
      <dsp:nvSpPr>
        <dsp:cNvPr id="0" name=""/>
        <dsp:cNvSpPr/>
      </dsp:nvSpPr>
      <dsp:spPr>
        <a:xfrm>
          <a:off x="6015930" y="3183509"/>
          <a:ext cx="3523059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3523059" y="285648"/>
              </a:lnTo>
              <a:lnTo>
                <a:pt x="3523059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08D64-3762-40F7-A08B-3F70DD159179}">
      <dsp:nvSpPr>
        <dsp:cNvPr id="0" name=""/>
        <dsp:cNvSpPr/>
      </dsp:nvSpPr>
      <dsp:spPr>
        <a:xfrm>
          <a:off x="6015930" y="3183509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1761529" y="285648"/>
              </a:lnTo>
              <a:lnTo>
                <a:pt x="1761529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3D8A4-9751-4AFC-A880-01907B9D5ACF}">
      <dsp:nvSpPr>
        <dsp:cNvPr id="0" name=""/>
        <dsp:cNvSpPr/>
      </dsp:nvSpPr>
      <dsp:spPr>
        <a:xfrm>
          <a:off x="5970210" y="3183509"/>
          <a:ext cx="91440" cy="419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8F64E-A200-4BDA-B8B4-D9108A051275}">
      <dsp:nvSpPr>
        <dsp:cNvPr id="0" name=""/>
        <dsp:cNvSpPr/>
      </dsp:nvSpPr>
      <dsp:spPr>
        <a:xfrm>
          <a:off x="4254400" y="3183509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1761529" y="0"/>
              </a:moveTo>
              <a:lnTo>
                <a:pt x="1761529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F7BBB-DC0F-4A5F-8BAB-919584EAE51C}">
      <dsp:nvSpPr>
        <dsp:cNvPr id="0" name=""/>
        <dsp:cNvSpPr/>
      </dsp:nvSpPr>
      <dsp:spPr>
        <a:xfrm>
          <a:off x="2492871" y="3183509"/>
          <a:ext cx="3523059" cy="419163"/>
        </a:xfrm>
        <a:custGeom>
          <a:avLst/>
          <a:gdLst/>
          <a:ahLst/>
          <a:cxnLst/>
          <a:rect l="0" t="0" r="0" b="0"/>
          <a:pathLst>
            <a:path>
              <a:moveTo>
                <a:pt x="3523059" y="0"/>
              </a:moveTo>
              <a:lnTo>
                <a:pt x="3523059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38DA-336C-4A93-9236-5884B28BBAF4}">
      <dsp:nvSpPr>
        <dsp:cNvPr id="0" name=""/>
        <dsp:cNvSpPr/>
      </dsp:nvSpPr>
      <dsp:spPr>
        <a:xfrm>
          <a:off x="731341" y="3183509"/>
          <a:ext cx="5284589" cy="419163"/>
        </a:xfrm>
        <a:custGeom>
          <a:avLst/>
          <a:gdLst/>
          <a:ahLst/>
          <a:cxnLst/>
          <a:rect l="0" t="0" r="0" b="0"/>
          <a:pathLst>
            <a:path>
              <a:moveTo>
                <a:pt x="5284589" y="0"/>
              </a:moveTo>
              <a:lnTo>
                <a:pt x="5284589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5419D-D823-472C-807A-D7B1220D232B}">
      <dsp:nvSpPr>
        <dsp:cNvPr id="0" name=""/>
        <dsp:cNvSpPr/>
      </dsp:nvSpPr>
      <dsp:spPr>
        <a:xfrm>
          <a:off x="3799818" y="1403016"/>
          <a:ext cx="4432223" cy="1780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1B4C4-E823-4BD6-8642-426C30CBC061}">
      <dsp:nvSpPr>
        <dsp:cNvPr id="0" name=""/>
        <dsp:cNvSpPr/>
      </dsp:nvSpPr>
      <dsp:spPr>
        <a:xfrm>
          <a:off x="3959957" y="1555148"/>
          <a:ext cx="4432223" cy="178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DIRECTION III: </a:t>
          </a:r>
          <a:r>
            <a:rPr lang="tr-TR" sz="2000" b="1" kern="1200" dirty="0"/>
            <a:t>B</a:t>
          </a:r>
          <a:r>
            <a:rPr lang="en-GB" sz="2000" b="1" kern="1200" dirty="0" err="1"/>
            <a:t>uilding</a:t>
          </a:r>
          <a:r>
            <a:rPr lang="en-GB" sz="2000" b="1" kern="1200" dirty="0"/>
            <a:t> the </a:t>
          </a:r>
          <a:r>
            <a:rPr lang="tr-TR" sz="2000" b="1" kern="1200" dirty="0" err="1"/>
            <a:t>statistical</a:t>
          </a:r>
          <a:r>
            <a:rPr lang="tr-TR" sz="2000" b="1" kern="1200" dirty="0"/>
            <a:t> </a:t>
          </a:r>
          <a:r>
            <a:rPr lang="en-GB" sz="2000" b="1" kern="1200" dirty="0"/>
            <a:t>infrastructure</a:t>
          </a:r>
          <a:r>
            <a:rPr lang="tr-TR" sz="2000" b="1" kern="1200" dirty="0"/>
            <a:t> </a:t>
          </a:r>
          <a:r>
            <a:rPr lang="tr-TR" sz="2000" b="1" kern="1200" dirty="0" err="1"/>
            <a:t>and</a:t>
          </a:r>
          <a:r>
            <a:rPr lang="tr-TR" sz="2000" b="1" kern="1200" dirty="0"/>
            <a:t> c</a:t>
          </a:r>
          <a:r>
            <a:rPr lang="en-GB" sz="2000" b="1" kern="1200" dirty="0" err="1"/>
            <a:t>apacity</a:t>
          </a:r>
          <a:r>
            <a:rPr lang="en-GB" sz="2000" b="1" kern="1200" dirty="0"/>
            <a:t> development</a:t>
          </a:r>
          <a:endParaRPr lang="en-US" sz="2000" kern="1200" dirty="0"/>
        </a:p>
      </dsp:txBody>
      <dsp:txXfrm>
        <a:off x="4012106" y="1607297"/>
        <a:ext cx="4327925" cy="1676195"/>
      </dsp:txXfrm>
    </dsp:sp>
    <dsp:sp modelId="{3469600E-D875-4B56-A860-01681E948302}">
      <dsp:nvSpPr>
        <dsp:cNvPr id="0" name=""/>
        <dsp:cNvSpPr/>
      </dsp:nvSpPr>
      <dsp:spPr>
        <a:xfrm>
          <a:off x="10715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E3BF10-4DCE-4B28-AFC1-2ACAFFEC1A38}">
      <dsp:nvSpPr>
        <dsp:cNvPr id="0" name=""/>
        <dsp:cNvSpPr/>
      </dsp:nvSpPr>
      <dsp:spPr>
        <a:xfrm>
          <a:off x="170854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1. </a:t>
          </a:r>
          <a:r>
            <a:rPr lang="en-GB" sz="1700" kern="1200" dirty="0"/>
            <a:t>Amendment of the LO</a:t>
          </a:r>
          <a:r>
            <a:rPr lang="tr-TR" sz="1700" kern="1200" dirty="0"/>
            <a:t>S</a:t>
          </a:r>
          <a:endParaRPr lang="en-US" sz="1700" kern="1200" dirty="0"/>
        </a:p>
      </dsp:txBody>
      <dsp:txXfrm>
        <a:off x="197659" y="3781610"/>
        <a:ext cx="1387641" cy="861584"/>
      </dsp:txXfrm>
    </dsp:sp>
    <dsp:sp modelId="{816AE130-631E-4A57-A161-C8B119B9147D}">
      <dsp:nvSpPr>
        <dsp:cNvPr id="0" name=""/>
        <dsp:cNvSpPr/>
      </dsp:nvSpPr>
      <dsp:spPr>
        <a:xfrm>
          <a:off x="1772245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8B68E-CE4B-4281-9A19-469825FEC463}">
      <dsp:nvSpPr>
        <dsp:cNvPr id="0" name=""/>
        <dsp:cNvSpPr/>
      </dsp:nvSpPr>
      <dsp:spPr>
        <a:xfrm>
          <a:off x="1932384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2.</a:t>
          </a:r>
          <a:r>
            <a:rPr lang="en-GB" sz="1700" kern="1200" dirty="0"/>
            <a:t> S</a:t>
          </a:r>
          <a:r>
            <a:rPr lang="en-US" sz="1700" kern="1200" dirty="0"/>
            <a:t>ustainable IT </a:t>
          </a:r>
          <a:r>
            <a:rPr lang="en-GB" sz="1700" kern="1200" dirty="0"/>
            <a:t>system</a:t>
          </a:r>
          <a:r>
            <a:rPr lang="tr-TR" sz="1700" kern="1200" dirty="0"/>
            <a:t>s</a:t>
          </a:r>
          <a:endParaRPr lang="en-US" sz="1700" kern="1200" dirty="0"/>
        </a:p>
      </dsp:txBody>
      <dsp:txXfrm>
        <a:off x="1959189" y="3781610"/>
        <a:ext cx="1387641" cy="861584"/>
      </dsp:txXfrm>
    </dsp:sp>
    <dsp:sp modelId="{30A99DDE-A983-4D49-8158-E8E1C3C72957}">
      <dsp:nvSpPr>
        <dsp:cNvPr id="0" name=""/>
        <dsp:cNvSpPr/>
      </dsp:nvSpPr>
      <dsp:spPr>
        <a:xfrm>
          <a:off x="3533774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E1A3D-1C58-4D58-B1A3-3DFC2D25E95E}">
      <dsp:nvSpPr>
        <dsp:cNvPr id="0" name=""/>
        <dsp:cNvSpPr/>
      </dsp:nvSpPr>
      <dsp:spPr>
        <a:xfrm>
          <a:off x="3693914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3. </a:t>
          </a:r>
          <a:r>
            <a:rPr lang="tr-TR" sz="1700" kern="1200" dirty="0"/>
            <a:t>H</a:t>
          </a:r>
          <a:r>
            <a:rPr lang="en-GB" sz="1700" kern="1200" dirty="0"/>
            <a:t>uman resource management</a:t>
          </a:r>
          <a:r>
            <a:rPr lang="en-GB" sz="1700" b="1" kern="1200" dirty="0"/>
            <a:t> </a:t>
          </a:r>
          <a:endParaRPr lang="en-US" sz="1700" kern="1200" dirty="0"/>
        </a:p>
      </dsp:txBody>
      <dsp:txXfrm>
        <a:off x="3720719" y="3781610"/>
        <a:ext cx="1387641" cy="861584"/>
      </dsp:txXfrm>
    </dsp:sp>
    <dsp:sp modelId="{0A16BCEC-B814-4F8B-AE76-B77D380F614E}">
      <dsp:nvSpPr>
        <dsp:cNvPr id="0" name=""/>
        <dsp:cNvSpPr/>
      </dsp:nvSpPr>
      <dsp:spPr>
        <a:xfrm>
          <a:off x="5295304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C3D937-420F-4B80-B05E-82357AE20AE9}">
      <dsp:nvSpPr>
        <dsp:cNvPr id="0" name=""/>
        <dsp:cNvSpPr/>
      </dsp:nvSpPr>
      <dsp:spPr>
        <a:xfrm>
          <a:off x="5455443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4. </a:t>
          </a:r>
          <a:r>
            <a:rPr lang="tr-TR" sz="1700" kern="1200" dirty="0"/>
            <a:t>A</a:t>
          </a:r>
          <a:r>
            <a:rPr lang="en-GB" sz="1700" kern="1200" dirty="0"/>
            <a:t>ttractive  environment for personnel</a:t>
          </a:r>
          <a:endParaRPr lang="en-US" sz="1700" kern="1200" dirty="0"/>
        </a:p>
      </dsp:txBody>
      <dsp:txXfrm>
        <a:off x="5482248" y="3781610"/>
        <a:ext cx="1387641" cy="861584"/>
      </dsp:txXfrm>
    </dsp:sp>
    <dsp:sp modelId="{B6BAD5C7-49C5-4249-9FEF-CD18BA0BC0D4}">
      <dsp:nvSpPr>
        <dsp:cNvPr id="0" name=""/>
        <dsp:cNvSpPr/>
      </dsp:nvSpPr>
      <dsp:spPr>
        <a:xfrm>
          <a:off x="7056834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88FDB3-542C-48FD-BA29-987402E8CD25}">
      <dsp:nvSpPr>
        <dsp:cNvPr id="0" name=""/>
        <dsp:cNvSpPr/>
      </dsp:nvSpPr>
      <dsp:spPr>
        <a:xfrm>
          <a:off x="7216973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5. </a:t>
          </a:r>
          <a:r>
            <a:rPr lang="tr-TR" sz="1700" kern="1200" dirty="0"/>
            <a:t>R</a:t>
          </a:r>
          <a:r>
            <a:rPr lang="en-GB" sz="1700" kern="1200" dirty="0"/>
            <a:t>egisters and sampling frames</a:t>
          </a:r>
          <a:endParaRPr lang="en-US" sz="1700" kern="1200" dirty="0"/>
        </a:p>
      </dsp:txBody>
      <dsp:txXfrm>
        <a:off x="7243778" y="3781610"/>
        <a:ext cx="1387641" cy="861584"/>
      </dsp:txXfrm>
    </dsp:sp>
    <dsp:sp modelId="{BF5CCA87-7587-4421-ABF6-058AEFC7CBED}">
      <dsp:nvSpPr>
        <dsp:cNvPr id="0" name=""/>
        <dsp:cNvSpPr/>
      </dsp:nvSpPr>
      <dsp:spPr>
        <a:xfrm>
          <a:off x="8818364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2C4487-968B-4FDE-AA49-C535C5616C00}">
      <dsp:nvSpPr>
        <dsp:cNvPr id="0" name=""/>
        <dsp:cNvSpPr/>
      </dsp:nvSpPr>
      <dsp:spPr>
        <a:xfrm>
          <a:off x="8978503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6. </a:t>
          </a:r>
          <a:r>
            <a:rPr lang="tr-TR" sz="1700" kern="1200" dirty="0"/>
            <a:t>M</a:t>
          </a:r>
          <a:r>
            <a:rPr lang="en-GB" sz="1700" kern="1200" dirty="0"/>
            <a:t>odern   classification systems</a:t>
          </a:r>
          <a:endParaRPr lang="en-US" sz="1700" kern="1200" dirty="0"/>
        </a:p>
      </dsp:txBody>
      <dsp:txXfrm>
        <a:off x="9005308" y="3781610"/>
        <a:ext cx="1387641" cy="861584"/>
      </dsp:txXfrm>
    </dsp:sp>
    <dsp:sp modelId="{29F7B17B-ACDD-4785-AFD3-FAD9A5664D83}">
      <dsp:nvSpPr>
        <dsp:cNvPr id="0" name=""/>
        <dsp:cNvSpPr/>
      </dsp:nvSpPr>
      <dsp:spPr>
        <a:xfrm>
          <a:off x="10579893" y="3602673"/>
          <a:ext cx="1441251" cy="91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DB44-DF7F-4477-AF88-CB6A08C679FA}">
      <dsp:nvSpPr>
        <dsp:cNvPr id="0" name=""/>
        <dsp:cNvSpPr/>
      </dsp:nvSpPr>
      <dsp:spPr>
        <a:xfrm>
          <a:off x="10740032" y="3754805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 7. </a:t>
          </a:r>
          <a:r>
            <a:rPr lang="tr-TR" sz="1700" kern="1200" dirty="0"/>
            <a:t>G</a:t>
          </a:r>
          <a:r>
            <a:rPr lang="en-GB" sz="1700" kern="1200" dirty="0" err="1"/>
            <a:t>ood</a:t>
          </a:r>
          <a:r>
            <a:rPr lang="en-GB" sz="1700" kern="1200" dirty="0"/>
            <a:t> image </a:t>
          </a:r>
          <a:r>
            <a:rPr lang="tr-TR" sz="1700" kern="1200" dirty="0"/>
            <a:t>and</a:t>
          </a:r>
          <a:r>
            <a:rPr lang="en-GB" sz="1700" kern="1200" dirty="0"/>
            <a:t> trust in Statistics</a:t>
          </a:r>
          <a:endParaRPr lang="en-US" sz="1700" kern="1200" dirty="0"/>
        </a:p>
      </dsp:txBody>
      <dsp:txXfrm>
        <a:off x="10766837" y="3781610"/>
        <a:ext cx="1387641" cy="861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1E4A-22AE-44FD-9E86-85CC3768DB7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D514-87BD-42AD-A508-D7D85AA01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9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1F7E-5B05-B64F-840E-0B4386600E6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6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BEB7909-F644-415F-81F7-B09BA950D7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948FA92-5F17-40B2-9470-C3239D62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D8A2D65-5ABE-4FA3-9BDB-7BCC3BAF8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8BB493-1227-47BE-BD37-0B4ED93CB966}" type="slidenum">
              <a:rPr lang="tr-TR" altLang="en-US"/>
              <a:pPr eaLnBrk="1" hangingPunct="1"/>
              <a:t>25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467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41AB8A-3CF6-42C4-BF19-33F24937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99276A2-6AB9-491C-AE3C-1B38AD527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A01CDE-CA15-474B-B883-FEFAECCF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9E9E-394D-4C27-A56B-68D628AA5FCE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129E81-B0BA-4B64-A06A-EECDB696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203901-F204-4ED7-B404-AD0E930F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49D61A-675F-4553-8D37-4CA3FDEB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312A9B-336C-4F1E-8B8C-8E9AA77EB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691463-FACF-436E-AF82-C44577B3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E409-6F00-474C-A8B9-65619538687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710639-DBED-4E6D-BCBA-96025DCF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9D435C-BBF8-4BF2-BA0A-5FBB6B86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2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2D2BF04-2D4F-4288-A4FA-4AD874435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DBC471-4716-4681-8A9D-57EDF86E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6CE49A-9E90-4856-A547-C9DA9FEE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245E-C56F-4574-B8C3-8B1A65AB584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CC95B8-CA5B-4FCC-957D-8024CC62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C3F37F-C5FB-4B38-8AAC-8BA8DD70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1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954F60-8025-438C-9DB7-F14BE992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5E6B0D-CBC8-41C8-8505-55581943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D83E-B02C-455D-9EA2-137AA38272B9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BBE603-69F9-42D8-9FBA-EBD5750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4D833A8-0566-4D73-BF8A-5F7D87D8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04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4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4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31" name="Freeform: Shape 30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35" name="Freeform: Shape 34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6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</p:spTree>
    <p:extLst>
      <p:ext uri="{BB962C8B-B14F-4D97-AF65-F5344CB8AC3E}">
        <p14:creationId xmlns:p14="http://schemas.microsoft.com/office/powerpoint/2010/main" val="9538945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717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50"/>
            <a:ext cx="8128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3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41018016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2"/>
            <a:ext cx="8128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3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71813578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794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05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5F9C93-F4DB-4FF4-99EF-6B9275E5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B25FE1-85EA-424D-8426-B7B923C0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8C476-DA67-45C0-8DF2-534B20EE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2F8DF5-F221-4C2E-A7DC-7AD921D7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F38E81-828F-4D0D-A0E7-E45AAFFD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56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559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715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585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61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009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4935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63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000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2197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75037385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84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11D2AA-8725-4061-B3D0-6BA7425F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ACA78D-6A0D-4D09-A818-E9574CB2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4544C9-2903-4739-ACD3-F1ABFBE1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0B6-8B88-4FFB-AC2A-401FB989763D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FE71FE-B70D-4F4B-905D-CC9C87E5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BFE37B-CF71-47C2-87B6-C7908D2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4836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4234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/>
        </p:nvSpPr>
        <p:spPr>
          <a:xfrm>
            <a:off x="1" y="3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: Shape 10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5416039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0645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>
            <a:off x="1" y="3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84361" y="646602"/>
            <a:ext cx="5423280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6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1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9848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7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7" y="5949281"/>
            <a:ext cx="5842171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031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2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64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57" y="6336793"/>
            <a:ext cx="1470980" cy="307777"/>
            <a:chOff x="8616280" y="6285754"/>
            <a:chExt cx="1103235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0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644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7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445" y="2276872"/>
            <a:ext cx="6293356" cy="39000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117" y="6356352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2135" y="6356352"/>
            <a:ext cx="5832648" cy="365125"/>
          </a:xfrm>
        </p:spPr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2"/>
            <a:ext cx="118872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6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7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445" y="2276872"/>
            <a:ext cx="6293356" cy="39000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117" y="6356352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2135" y="6356352"/>
            <a:ext cx="5832648" cy="365125"/>
          </a:xfrm>
        </p:spPr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2"/>
            <a:ext cx="118872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F43092-DE39-4854-A220-1DA665F0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5B56D-5726-4A89-8386-7B988B4EF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1ABAA-E9AC-4453-9356-0553FE68E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A62800-0F48-497E-B124-CC6674B9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1FB5-BFFB-4725-AF09-1CCD04A0026B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D22554-9B7F-4DC0-8B2B-8B7B4E34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320C5C-8F0C-4087-81D4-1A9E5A77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28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53BA069-D012-428D-9307-69262E79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/>
          <a:stretch>
            <a:fillRect/>
          </a:stretch>
        </p:blipFill>
        <p:spPr>
          <a:xfrm>
            <a:off x="373288" y="0"/>
            <a:ext cx="11823147" cy="6858000"/>
          </a:xfrm>
          <a:custGeom>
            <a:avLst/>
            <a:gdLst>
              <a:gd name="connsiteX0" fmla="*/ 0 w 8867360"/>
              <a:gd name="connsiteY0" fmla="*/ 0 h 6858000"/>
              <a:gd name="connsiteX1" fmla="*/ 8867360 w 8867360"/>
              <a:gd name="connsiteY1" fmla="*/ 0 h 6858000"/>
              <a:gd name="connsiteX2" fmla="*/ 8867360 w 8867360"/>
              <a:gd name="connsiteY2" fmla="*/ 6858000 h 6858000"/>
              <a:gd name="connsiteX3" fmla="*/ 0 w 88673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360" h="6858000">
                <a:moveTo>
                  <a:pt x="0" y="0"/>
                </a:moveTo>
                <a:lnTo>
                  <a:pt x="8867360" y="0"/>
                </a:lnTo>
                <a:lnTo>
                  <a:pt x="88673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D0F2FC-A5E2-45DE-988F-0396FA7D0DE4}"/>
              </a:ext>
            </a:extLst>
          </p:cNvPr>
          <p:cNvSpPr>
            <a:spLocks/>
          </p:cNvSpPr>
          <p:nvPr/>
        </p:nvSpPr>
        <p:spPr bwMode="auto">
          <a:xfrm flipH="1">
            <a:off x="0" y="1"/>
            <a:ext cx="10761965" cy="6858000"/>
          </a:xfrm>
          <a:custGeom>
            <a:avLst/>
            <a:gdLst>
              <a:gd name="connsiteX0" fmla="*/ 8071474 w 8071474"/>
              <a:gd name="connsiteY0" fmla="*/ 0 h 6858000"/>
              <a:gd name="connsiteX1" fmla="*/ 0 w 8071474"/>
              <a:gd name="connsiteY1" fmla="*/ 0 h 6858000"/>
              <a:gd name="connsiteX2" fmla="*/ 692823 w 8071474"/>
              <a:gd name="connsiteY2" fmla="*/ 691198 h 6858000"/>
              <a:gd name="connsiteX3" fmla="*/ 691345 w 8071474"/>
              <a:gd name="connsiteY3" fmla="*/ 683895 h 6858000"/>
              <a:gd name="connsiteX4" fmla="*/ 690754 w 8071474"/>
              <a:gd name="connsiteY4" fmla="*/ 676275 h 6858000"/>
              <a:gd name="connsiteX5" fmla="*/ 690754 w 8071474"/>
              <a:gd name="connsiteY5" fmla="*/ 669290 h 6858000"/>
              <a:gd name="connsiteX6" fmla="*/ 690754 w 8071474"/>
              <a:gd name="connsiteY6" fmla="*/ 661988 h 6858000"/>
              <a:gd name="connsiteX7" fmla="*/ 691345 w 8071474"/>
              <a:gd name="connsiteY7" fmla="*/ 654368 h 6858000"/>
              <a:gd name="connsiteX8" fmla="*/ 692527 w 8071474"/>
              <a:gd name="connsiteY8" fmla="*/ 647383 h 6858000"/>
              <a:gd name="connsiteX9" fmla="*/ 694005 w 8071474"/>
              <a:gd name="connsiteY9" fmla="*/ 640080 h 6858000"/>
              <a:gd name="connsiteX10" fmla="*/ 695778 w 8071474"/>
              <a:gd name="connsiteY10" fmla="*/ 633095 h 6858000"/>
              <a:gd name="connsiteX11" fmla="*/ 698143 w 8071474"/>
              <a:gd name="connsiteY11" fmla="*/ 625793 h 6858000"/>
              <a:gd name="connsiteX12" fmla="*/ 700803 w 8071474"/>
              <a:gd name="connsiteY12" fmla="*/ 618808 h 6858000"/>
              <a:gd name="connsiteX13" fmla="*/ 704054 w 8071474"/>
              <a:gd name="connsiteY13" fmla="*/ 612140 h 6858000"/>
              <a:gd name="connsiteX14" fmla="*/ 707601 w 8071474"/>
              <a:gd name="connsiteY14" fmla="*/ 605790 h 6858000"/>
              <a:gd name="connsiteX15" fmla="*/ 712035 w 8071474"/>
              <a:gd name="connsiteY15" fmla="*/ 599123 h 6858000"/>
              <a:gd name="connsiteX16" fmla="*/ 716173 w 8071474"/>
              <a:gd name="connsiteY16" fmla="*/ 592773 h 6858000"/>
              <a:gd name="connsiteX17" fmla="*/ 721198 w 8071474"/>
              <a:gd name="connsiteY17" fmla="*/ 587058 h 6858000"/>
              <a:gd name="connsiteX18" fmla="*/ 726518 w 8071474"/>
              <a:gd name="connsiteY18" fmla="*/ 581343 h 6858000"/>
              <a:gd name="connsiteX19" fmla="*/ 731247 w 8071474"/>
              <a:gd name="connsiteY19" fmla="*/ 576898 h 6858000"/>
              <a:gd name="connsiteX20" fmla="*/ 735976 w 8071474"/>
              <a:gd name="connsiteY20" fmla="*/ 572453 h 6858000"/>
              <a:gd name="connsiteX21" fmla="*/ 741001 w 8071474"/>
              <a:gd name="connsiteY21" fmla="*/ 568960 h 6858000"/>
              <a:gd name="connsiteX22" fmla="*/ 746026 w 8071474"/>
              <a:gd name="connsiteY22" fmla="*/ 565468 h 6858000"/>
              <a:gd name="connsiteX23" fmla="*/ 751050 w 8071474"/>
              <a:gd name="connsiteY23" fmla="*/ 562293 h 6858000"/>
              <a:gd name="connsiteX24" fmla="*/ 756371 w 8071474"/>
              <a:gd name="connsiteY24" fmla="*/ 558800 h 6858000"/>
              <a:gd name="connsiteX25" fmla="*/ 761691 w 8071474"/>
              <a:gd name="connsiteY25" fmla="*/ 556578 h 6858000"/>
              <a:gd name="connsiteX26" fmla="*/ 767602 w 8071474"/>
              <a:gd name="connsiteY26" fmla="*/ 554038 h 6858000"/>
              <a:gd name="connsiteX27" fmla="*/ 772923 w 8071474"/>
              <a:gd name="connsiteY27" fmla="*/ 551815 h 6858000"/>
              <a:gd name="connsiteX28" fmla="*/ 778834 w 8071474"/>
              <a:gd name="connsiteY28" fmla="*/ 549910 h 6858000"/>
              <a:gd name="connsiteX29" fmla="*/ 784450 w 8071474"/>
              <a:gd name="connsiteY29" fmla="*/ 548640 h 6858000"/>
              <a:gd name="connsiteX30" fmla="*/ 790066 w 8071474"/>
              <a:gd name="connsiteY30" fmla="*/ 547370 h 6858000"/>
              <a:gd name="connsiteX31" fmla="*/ 795977 w 8071474"/>
              <a:gd name="connsiteY31" fmla="*/ 546418 h 6858000"/>
              <a:gd name="connsiteX32" fmla="*/ 802184 w 8071474"/>
              <a:gd name="connsiteY32" fmla="*/ 545783 h 6858000"/>
              <a:gd name="connsiteX33" fmla="*/ 807800 w 8071474"/>
              <a:gd name="connsiteY33" fmla="*/ 545465 h 6858000"/>
              <a:gd name="connsiteX34" fmla="*/ 814007 w 8071474"/>
              <a:gd name="connsiteY34" fmla="*/ 544830 h 6858000"/>
              <a:gd name="connsiteX35" fmla="*/ 819623 w 8071474"/>
              <a:gd name="connsiteY35" fmla="*/ 545465 h 6858000"/>
              <a:gd name="connsiteX36" fmla="*/ 825830 w 8071474"/>
              <a:gd name="connsiteY36" fmla="*/ 545783 h 6858000"/>
              <a:gd name="connsiteX37" fmla="*/ 831446 w 8071474"/>
              <a:gd name="connsiteY37" fmla="*/ 546418 h 6858000"/>
              <a:gd name="connsiteX38" fmla="*/ 837358 w 8071474"/>
              <a:gd name="connsiteY38" fmla="*/ 547370 h 6858000"/>
              <a:gd name="connsiteX39" fmla="*/ 842974 w 8071474"/>
              <a:gd name="connsiteY39" fmla="*/ 548640 h 6858000"/>
              <a:gd name="connsiteX40" fmla="*/ 848885 w 8071474"/>
              <a:gd name="connsiteY40" fmla="*/ 549910 h 6858000"/>
              <a:gd name="connsiteX41" fmla="*/ 854501 w 8071474"/>
              <a:gd name="connsiteY41" fmla="*/ 551815 h 6858000"/>
              <a:gd name="connsiteX42" fmla="*/ 860117 w 8071474"/>
              <a:gd name="connsiteY42" fmla="*/ 554038 h 6858000"/>
              <a:gd name="connsiteX43" fmla="*/ 865733 w 8071474"/>
              <a:gd name="connsiteY43" fmla="*/ 556578 h 6858000"/>
              <a:gd name="connsiteX44" fmla="*/ 871053 w 8071474"/>
              <a:gd name="connsiteY44" fmla="*/ 558800 h 6858000"/>
              <a:gd name="connsiteX45" fmla="*/ 876373 w 8071474"/>
              <a:gd name="connsiteY45" fmla="*/ 562293 h 6858000"/>
              <a:gd name="connsiteX46" fmla="*/ 881398 w 8071474"/>
              <a:gd name="connsiteY46" fmla="*/ 565468 h 6858000"/>
              <a:gd name="connsiteX47" fmla="*/ 886718 w 8071474"/>
              <a:gd name="connsiteY47" fmla="*/ 568960 h 6858000"/>
              <a:gd name="connsiteX48" fmla="*/ 891447 w 8071474"/>
              <a:gd name="connsiteY48" fmla="*/ 572453 h 6858000"/>
              <a:gd name="connsiteX49" fmla="*/ 896177 w 8071474"/>
              <a:gd name="connsiteY49" fmla="*/ 576898 h 6858000"/>
              <a:gd name="connsiteX50" fmla="*/ 900906 w 8071474"/>
              <a:gd name="connsiteY50" fmla="*/ 581343 h 6858000"/>
              <a:gd name="connsiteX51" fmla="*/ 1431459 w 8071474"/>
              <a:gd name="connsiteY51" fmla="*/ 1111568 h 6858000"/>
              <a:gd name="connsiteX52" fmla="*/ 2394731 w 8071474"/>
              <a:gd name="connsiteY52" fmla="*/ 2074863 h 6858000"/>
              <a:gd name="connsiteX53" fmla="*/ 2399164 w 8071474"/>
              <a:gd name="connsiteY53" fmla="*/ 2079308 h 6858000"/>
              <a:gd name="connsiteX54" fmla="*/ 2404189 w 8071474"/>
              <a:gd name="connsiteY54" fmla="*/ 2083435 h 6858000"/>
              <a:gd name="connsiteX55" fmla="*/ 2408918 w 8071474"/>
              <a:gd name="connsiteY55" fmla="*/ 2087245 h 6858000"/>
              <a:gd name="connsiteX56" fmla="*/ 2413943 w 8071474"/>
              <a:gd name="connsiteY56" fmla="*/ 2090738 h 6858000"/>
              <a:gd name="connsiteX57" fmla="*/ 2419263 w 8071474"/>
              <a:gd name="connsiteY57" fmla="*/ 2093913 h 6858000"/>
              <a:gd name="connsiteX58" fmla="*/ 2424583 w 8071474"/>
              <a:gd name="connsiteY58" fmla="*/ 2096770 h 6858000"/>
              <a:gd name="connsiteX59" fmla="*/ 2430199 w 8071474"/>
              <a:gd name="connsiteY59" fmla="*/ 2099628 h 6858000"/>
              <a:gd name="connsiteX60" fmla="*/ 2435520 w 8071474"/>
              <a:gd name="connsiteY60" fmla="*/ 2101850 h 6858000"/>
              <a:gd name="connsiteX61" fmla="*/ 2441136 w 8071474"/>
              <a:gd name="connsiteY61" fmla="*/ 2104073 h 6858000"/>
              <a:gd name="connsiteX62" fmla="*/ 2447047 w 8071474"/>
              <a:gd name="connsiteY62" fmla="*/ 2105660 h 6858000"/>
              <a:gd name="connsiteX63" fmla="*/ 2452663 w 8071474"/>
              <a:gd name="connsiteY63" fmla="*/ 2107565 h 6858000"/>
              <a:gd name="connsiteX64" fmla="*/ 2458574 w 8071474"/>
              <a:gd name="connsiteY64" fmla="*/ 2108518 h 6858000"/>
              <a:gd name="connsiteX65" fmla="*/ 2464190 w 8071474"/>
              <a:gd name="connsiteY65" fmla="*/ 2109788 h 6858000"/>
              <a:gd name="connsiteX66" fmla="*/ 2469806 w 8071474"/>
              <a:gd name="connsiteY66" fmla="*/ 2110423 h 6858000"/>
              <a:gd name="connsiteX67" fmla="*/ 2476013 w 8071474"/>
              <a:gd name="connsiteY67" fmla="*/ 2110740 h 6858000"/>
              <a:gd name="connsiteX68" fmla="*/ 2481925 w 8071474"/>
              <a:gd name="connsiteY68" fmla="*/ 2111058 h 6858000"/>
              <a:gd name="connsiteX69" fmla="*/ 2487836 w 8071474"/>
              <a:gd name="connsiteY69" fmla="*/ 2110740 h 6858000"/>
              <a:gd name="connsiteX70" fmla="*/ 2493747 w 8071474"/>
              <a:gd name="connsiteY70" fmla="*/ 2110423 h 6858000"/>
              <a:gd name="connsiteX71" fmla="*/ 2499363 w 8071474"/>
              <a:gd name="connsiteY71" fmla="*/ 2109788 h 6858000"/>
              <a:gd name="connsiteX72" fmla="*/ 2505570 w 8071474"/>
              <a:gd name="connsiteY72" fmla="*/ 2108518 h 6858000"/>
              <a:gd name="connsiteX73" fmla="*/ 2511186 w 8071474"/>
              <a:gd name="connsiteY73" fmla="*/ 2107565 h 6858000"/>
              <a:gd name="connsiteX74" fmla="*/ 2517098 w 8071474"/>
              <a:gd name="connsiteY74" fmla="*/ 2105660 h 6858000"/>
              <a:gd name="connsiteX75" fmla="*/ 2522714 w 8071474"/>
              <a:gd name="connsiteY75" fmla="*/ 2104073 h 6858000"/>
              <a:gd name="connsiteX76" fmla="*/ 2528034 w 8071474"/>
              <a:gd name="connsiteY76" fmla="*/ 2101850 h 6858000"/>
              <a:gd name="connsiteX77" fmla="*/ 2533945 w 8071474"/>
              <a:gd name="connsiteY77" fmla="*/ 2099628 h 6858000"/>
              <a:gd name="connsiteX78" fmla="*/ 2539266 w 8071474"/>
              <a:gd name="connsiteY78" fmla="*/ 2096770 h 6858000"/>
              <a:gd name="connsiteX79" fmla="*/ 2544290 w 8071474"/>
              <a:gd name="connsiteY79" fmla="*/ 2093913 h 6858000"/>
              <a:gd name="connsiteX80" fmla="*/ 2549611 w 8071474"/>
              <a:gd name="connsiteY80" fmla="*/ 2090738 h 6858000"/>
              <a:gd name="connsiteX81" fmla="*/ 2554635 w 8071474"/>
              <a:gd name="connsiteY81" fmla="*/ 2087245 h 6858000"/>
              <a:gd name="connsiteX82" fmla="*/ 2559660 w 8071474"/>
              <a:gd name="connsiteY82" fmla="*/ 2083435 h 6858000"/>
              <a:gd name="connsiteX83" fmla="*/ 2564389 w 8071474"/>
              <a:gd name="connsiteY83" fmla="*/ 2079308 h 6858000"/>
              <a:gd name="connsiteX84" fmla="*/ 2569119 w 8071474"/>
              <a:gd name="connsiteY84" fmla="*/ 2074863 h 6858000"/>
              <a:gd name="connsiteX85" fmla="*/ 2573257 w 8071474"/>
              <a:gd name="connsiteY85" fmla="*/ 2070100 h 6858000"/>
              <a:gd name="connsiteX86" fmla="*/ 2577395 w 8071474"/>
              <a:gd name="connsiteY86" fmla="*/ 2065655 h 6858000"/>
              <a:gd name="connsiteX87" fmla="*/ 2581237 w 8071474"/>
              <a:gd name="connsiteY87" fmla="*/ 2060575 h 6858000"/>
              <a:gd name="connsiteX88" fmla="*/ 2584784 w 8071474"/>
              <a:gd name="connsiteY88" fmla="*/ 2055495 h 6858000"/>
              <a:gd name="connsiteX89" fmla="*/ 2588035 w 8071474"/>
              <a:gd name="connsiteY89" fmla="*/ 2050415 h 6858000"/>
              <a:gd name="connsiteX90" fmla="*/ 2590991 w 8071474"/>
              <a:gd name="connsiteY90" fmla="*/ 2045018 h 6858000"/>
              <a:gd name="connsiteX91" fmla="*/ 2593651 w 8071474"/>
              <a:gd name="connsiteY91" fmla="*/ 2039620 h 6858000"/>
              <a:gd name="connsiteX92" fmla="*/ 2596016 w 8071474"/>
              <a:gd name="connsiteY92" fmla="*/ 2034223 h 6858000"/>
              <a:gd name="connsiteX93" fmla="*/ 2598085 w 8071474"/>
              <a:gd name="connsiteY93" fmla="*/ 2028508 h 6858000"/>
              <a:gd name="connsiteX94" fmla="*/ 2599858 w 8071474"/>
              <a:gd name="connsiteY94" fmla="*/ 2022793 h 6858000"/>
              <a:gd name="connsiteX95" fmla="*/ 2601336 w 8071474"/>
              <a:gd name="connsiteY95" fmla="*/ 2017078 h 6858000"/>
              <a:gd name="connsiteX96" fmla="*/ 2602814 w 8071474"/>
              <a:gd name="connsiteY96" fmla="*/ 2011363 h 6858000"/>
              <a:gd name="connsiteX97" fmla="*/ 2603996 w 8071474"/>
              <a:gd name="connsiteY97" fmla="*/ 2005648 h 6858000"/>
              <a:gd name="connsiteX98" fmla="*/ 2604587 w 8071474"/>
              <a:gd name="connsiteY98" fmla="*/ 1999615 h 6858000"/>
              <a:gd name="connsiteX99" fmla="*/ 2604883 w 8071474"/>
              <a:gd name="connsiteY99" fmla="*/ 1993583 h 6858000"/>
              <a:gd name="connsiteX100" fmla="*/ 2604883 w 8071474"/>
              <a:gd name="connsiteY100" fmla="*/ 1987550 h 6858000"/>
              <a:gd name="connsiteX101" fmla="*/ 2604883 w 8071474"/>
              <a:gd name="connsiteY101" fmla="*/ 1981835 h 6858000"/>
              <a:gd name="connsiteX102" fmla="*/ 2604587 w 8071474"/>
              <a:gd name="connsiteY102" fmla="*/ 1976120 h 6858000"/>
              <a:gd name="connsiteX103" fmla="*/ 2603996 w 8071474"/>
              <a:gd name="connsiteY103" fmla="*/ 1970088 h 6858000"/>
              <a:gd name="connsiteX104" fmla="*/ 2602814 w 8071474"/>
              <a:gd name="connsiteY104" fmla="*/ 1964373 h 6858000"/>
              <a:gd name="connsiteX105" fmla="*/ 2601336 w 8071474"/>
              <a:gd name="connsiteY105" fmla="*/ 1958658 h 6858000"/>
              <a:gd name="connsiteX106" fmla="*/ 2599858 w 8071474"/>
              <a:gd name="connsiteY106" fmla="*/ 1952625 h 6858000"/>
              <a:gd name="connsiteX107" fmla="*/ 2598085 w 8071474"/>
              <a:gd name="connsiteY107" fmla="*/ 1946910 h 6858000"/>
              <a:gd name="connsiteX108" fmla="*/ 2596016 w 8071474"/>
              <a:gd name="connsiteY108" fmla="*/ 1941195 h 6858000"/>
              <a:gd name="connsiteX109" fmla="*/ 2593651 w 8071474"/>
              <a:gd name="connsiteY109" fmla="*/ 1935798 h 6858000"/>
              <a:gd name="connsiteX110" fmla="*/ 2590991 w 8071474"/>
              <a:gd name="connsiteY110" fmla="*/ 1930400 h 6858000"/>
              <a:gd name="connsiteX111" fmla="*/ 2588035 w 8071474"/>
              <a:gd name="connsiteY111" fmla="*/ 1925003 h 6858000"/>
              <a:gd name="connsiteX112" fmla="*/ 2584784 w 8071474"/>
              <a:gd name="connsiteY112" fmla="*/ 1919923 h 6858000"/>
              <a:gd name="connsiteX113" fmla="*/ 2581237 w 8071474"/>
              <a:gd name="connsiteY113" fmla="*/ 1915160 h 6858000"/>
              <a:gd name="connsiteX114" fmla="*/ 2577395 w 8071474"/>
              <a:gd name="connsiteY114" fmla="*/ 1910080 h 6858000"/>
              <a:gd name="connsiteX115" fmla="*/ 2573257 w 8071474"/>
              <a:gd name="connsiteY115" fmla="*/ 1905318 h 6858000"/>
              <a:gd name="connsiteX116" fmla="*/ 2569119 w 8071474"/>
              <a:gd name="connsiteY116" fmla="*/ 1900555 h 6858000"/>
              <a:gd name="connsiteX117" fmla="*/ 1590477 w 8071474"/>
              <a:gd name="connsiteY117" fmla="*/ 922020 h 6858000"/>
              <a:gd name="connsiteX118" fmla="*/ 1272736 w 8071474"/>
              <a:gd name="connsiteY118" fmla="*/ 604203 h 6858000"/>
              <a:gd name="connsiteX119" fmla="*/ 1268303 w 8071474"/>
              <a:gd name="connsiteY119" fmla="*/ 599440 h 6858000"/>
              <a:gd name="connsiteX120" fmla="*/ 1264165 w 8071474"/>
              <a:gd name="connsiteY120" fmla="*/ 594995 h 6858000"/>
              <a:gd name="connsiteX121" fmla="*/ 1260322 w 8071474"/>
              <a:gd name="connsiteY121" fmla="*/ 589915 h 6858000"/>
              <a:gd name="connsiteX122" fmla="*/ 1256776 w 8071474"/>
              <a:gd name="connsiteY122" fmla="*/ 584835 h 6858000"/>
              <a:gd name="connsiteX123" fmla="*/ 1253524 w 8071474"/>
              <a:gd name="connsiteY123" fmla="*/ 579755 h 6858000"/>
              <a:gd name="connsiteX124" fmla="*/ 1250864 w 8071474"/>
              <a:gd name="connsiteY124" fmla="*/ 574358 h 6858000"/>
              <a:gd name="connsiteX125" fmla="*/ 1247908 w 8071474"/>
              <a:gd name="connsiteY125" fmla="*/ 568960 h 6858000"/>
              <a:gd name="connsiteX126" fmla="*/ 1245839 w 8071474"/>
              <a:gd name="connsiteY126" fmla="*/ 563563 h 6858000"/>
              <a:gd name="connsiteX127" fmla="*/ 1243475 w 8071474"/>
              <a:gd name="connsiteY127" fmla="*/ 557848 h 6858000"/>
              <a:gd name="connsiteX128" fmla="*/ 1241701 w 8071474"/>
              <a:gd name="connsiteY128" fmla="*/ 552133 h 6858000"/>
              <a:gd name="connsiteX129" fmla="*/ 1239928 w 8071474"/>
              <a:gd name="connsiteY129" fmla="*/ 546418 h 6858000"/>
              <a:gd name="connsiteX130" fmla="*/ 1238746 w 8071474"/>
              <a:gd name="connsiteY130" fmla="*/ 540703 h 6858000"/>
              <a:gd name="connsiteX131" fmla="*/ 1237859 w 8071474"/>
              <a:gd name="connsiteY131" fmla="*/ 534988 h 6858000"/>
              <a:gd name="connsiteX132" fmla="*/ 1236972 w 8071474"/>
              <a:gd name="connsiteY132" fmla="*/ 528638 h 6858000"/>
              <a:gd name="connsiteX133" fmla="*/ 1236677 w 8071474"/>
              <a:gd name="connsiteY133" fmla="*/ 522923 h 6858000"/>
              <a:gd name="connsiteX134" fmla="*/ 1236381 w 8071474"/>
              <a:gd name="connsiteY134" fmla="*/ 516890 h 6858000"/>
              <a:gd name="connsiteX135" fmla="*/ 1236677 w 8071474"/>
              <a:gd name="connsiteY135" fmla="*/ 511175 h 6858000"/>
              <a:gd name="connsiteX136" fmla="*/ 1236972 w 8071474"/>
              <a:gd name="connsiteY136" fmla="*/ 505460 h 6858000"/>
              <a:gd name="connsiteX137" fmla="*/ 1237859 w 8071474"/>
              <a:gd name="connsiteY137" fmla="*/ 499428 h 6858000"/>
              <a:gd name="connsiteX138" fmla="*/ 1238746 w 8071474"/>
              <a:gd name="connsiteY138" fmla="*/ 493713 h 6858000"/>
              <a:gd name="connsiteX139" fmla="*/ 1239928 w 8071474"/>
              <a:gd name="connsiteY139" fmla="*/ 487680 h 6858000"/>
              <a:gd name="connsiteX140" fmla="*/ 1241701 w 8071474"/>
              <a:gd name="connsiteY140" fmla="*/ 481965 h 6858000"/>
              <a:gd name="connsiteX141" fmla="*/ 1243475 w 8071474"/>
              <a:gd name="connsiteY141" fmla="*/ 476250 h 6858000"/>
              <a:gd name="connsiteX142" fmla="*/ 1245839 w 8071474"/>
              <a:gd name="connsiteY142" fmla="*/ 470535 h 6858000"/>
              <a:gd name="connsiteX143" fmla="*/ 1247908 w 8071474"/>
              <a:gd name="connsiteY143" fmla="*/ 465138 h 6858000"/>
              <a:gd name="connsiteX144" fmla="*/ 1250864 w 8071474"/>
              <a:gd name="connsiteY144" fmla="*/ 459740 h 6858000"/>
              <a:gd name="connsiteX145" fmla="*/ 1253524 w 8071474"/>
              <a:gd name="connsiteY145" fmla="*/ 454343 h 6858000"/>
              <a:gd name="connsiteX146" fmla="*/ 1256776 w 8071474"/>
              <a:gd name="connsiteY146" fmla="*/ 449263 h 6858000"/>
              <a:gd name="connsiteX147" fmla="*/ 1260322 w 8071474"/>
              <a:gd name="connsiteY147" fmla="*/ 444500 h 6858000"/>
              <a:gd name="connsiteX148" fmla="*/ 1264165 w 8071474"/>
              <a:gd name="connsiteY148" fmla="*/ 439420 h 6858000"/>
              <a:gd name="connsiteX149" fmla="*/ 1268303 w 8071474"/>
              <a:gd name="connsiteY149" fmla="*/ 434658 h 6858000"/>
              <a:gd name="connsiteX150" fmla="*/ 1272736 w 8071474"/>
              <a:gd name="connsiteY150" fmla="*/ 429895 h 6858000"/>
              <a:gd name="connsiteX151" fmla="*/ 1277466 w 8071474"/>
              <a:gd name="connsiteY151" fmla="*/ 425768 h 6858000"/>
              <a:gd name="connsiteX152" fmla="*/ 1281899 w 8071474"/>
              <a:gd name="connsiteY152" fmla="*/ 421323 h 6858000"/>
              <a:gd name="connsiteX153" fmla="*/ 1286924 w 8071474"/>
              <a:gd name="connsiteY153" fmla="*/ 417830 h 6858000"/>
              <a:gd name="connsiteX154" fmla="*/ 1291949 w 8071474"/>
              <a:gd name="connsiteY154" fmla="*/ 414338 h 6858000"/>
              <a:gd name="connsiteX155" fmla="*/ 1296973 w 8071474"/>
              <a:gd name="connsiteY155" fmla="*/ 410845 h 6858000"/>
              <a:gd name="connsiteX156" fmla="*/ 1302589 w 8071474"/>
              <a:gd name="connsiteY156" fmla="*/ 407988 h 6858000"/>
              <a:gd name="connsiteX157" fmla="*/ 1307910 w 8071474"/>
              <a:gd name="connsiteY157" fmla="*/ 405130 h 6858000"/>
              <a:gd name="connsiteX158" fmla="*/ 1313230 w 8071474"/>
              <a:gd name="connsiteY158" fmla="*/ 402908 h 6858000"/>
              <a:gd name="connsiteX159" fmla="*/ 1318846 w 8071474"/>
              <a:gd name="connsiteY159" fmla="*/ 401003 h 6858000"/>
              <a:gd name="connsiteX160" fmla="*/ 1324757 w 8071474"/>
              <a:gd name="connsiteY160" fmla="*/ 399098 h 6858000"/>
              <a:gd name="connsiteX161" fmla="*/ 1330373 w 8071474"/>
              <a:gd name="connsiteY161" fmla="*/ 397193 h 6858000"/>
              <a:gd name="connsiteX162" fmla="*/ 1336285 w 8071474"/>
              <a:gd name="connsiteY162" fmla="*/ 396240 h 6858000"/>
              <a:gd name="connsiteX163" fmla="*/ 1341901 w 8071474"/>
              <a:gd name="connsiteY163" fmla="*/ 395288 h 6858000"/>
              <a:gd name="connsiteX164" fmla="*/ 1348108 w 8071474"/>
              <a:gd name="connsiteY164" fmla="*/ 394335 h 6858000"/>
              <a:gd name="connsiteX165" fmla="*/ 1353723 w 8071474"/>
              <a:gd name="connsiteY165" fmla="*/ 394018 h 6858000"/>
              <a:gd name="connsiteX166" fmla="*/ 1359930 w 8071474"/>
              <a:gd name="connsiteY166" fmla="*/ 393700 h 6858000"/>
              <a:gd name="connsiteX167" fmla="*/ 1365546 w 8071474"/>
              <a:gd name="connsiteY167" fmla="*/ 394018 h 6858000"/>
              <a:gd name="connsiteX168" fmla="*/ 1371458 w 8071474"/>
              <a:gd name="connsiteY168" fmla="*/ 394335 h 6858000"/>
              <a:gd name="connsiteX169" fmla="*/ 1377665 w 8071474"/>
              <a:gd name="connsiteY169" fmla="*/ 395288 h 6858000"/>
              <a:gd name="connsiteX170" fmla="*/ 1383281 w 8071474"/>
              <a:gd name="connsiteY170" fmla="*/ 396240 h 6858000"/>
              <a:gd name="connsiteX171" fmla="*/ 1388897 w 8071474"/>
              <a:gd name="connsiteY171" fmla="*/ 397193 h 6858000"/>
              <a:gd name="connsiteX172" fmla="*/ 1394808 w 8071474"/>
              <a:gd name="connsiteY172" fmla="*/ 399098 h 6858000"/>
              <a:gd name="connsiteX173" fmla="*/ 1400424 w 8071474"/>
              <a:gd name="connsiteY173" fmla="*/ 401003 h 6858000"/>
              <a:gd name="connsiteX174" fmla="*/ 1406335 w 8071474"/>
              <a:gd name="connsiteY174" fmla="*/ 402908 h 6858000"/>
              <a:gd name="connsiteX175" fmla="*/ 1411656 w 8071474"/>
              <a:gd name="connsiteY175" fmla="*/ 405130 h 6858000"/>
              <a:gd name="connsiteX176" fmla="*/ 1416976 w 8071474"/>
              <a:gd name="connsiteY176" fmla="*/ 407988 h 6858000"/>
              <a:gd name="connsiteX177" fmla="*/ 1422296 w 8071474"/>
              <a:gd name="connsiteY177" fmla="*/ 410845 h 6858000"/>
              <a:gd name="connsiteX178" fmla="*/ 1427617 w 8071474"/>
              <a:gd name="connsiteY178" fmla="*/ 414338 h 6858000"/>
              <a:gd name="connsiteX179" fmla="*/ 1432641 w 8071474"/>
              <a:gd name="connsiteY179" fmla="*/ 417830 h 6858000"/>
              <a:gd name="connsiteX180" fmla="*/ 1437666 w 8071474"/>
              <a:gd name="connsiteY180" fmla="*/ 421323 h 6858000"/>
              <a:gd name="connsiteX181" fmla="*/ 1442100 w 8071474"/>
              <a:gd name="connsiteY181" fmla="*/ 425768 h 6858000"/>
              <a:gd name="connsiteX182" fmla="*/ 1446829 w 8071474"/>
              <a:gd name="connsiteY182" fmla="*/ 429895 h 6858000"/>
              <a:gd name="connsiteX183" fmla="*/ 1907036 w 8071474"/>
              <a:gd name="connsiteY183" fmla="*/ 890270 h 6858000"/>
              <a:gd name="connsiteX184" fmla="*/ 2165662 w 8071474"/>
              <a:gd name="connsiteY184" fmla="*/ 1148715 h 6858000"/>
              <a:gd name="connsiteX185" fmla="*/ 2170391 w 8071474"/>
              <a:gd name="connsiteY185" fmla="*/ 1153160 h 6858000"/>
              <a:gd name="connsiteX186" fmla="*/ 2175416 w 8071474"/>
              <a:gd name="connsiteY186" fmla="*/ 1157288 h 6858000"/>
              <a:gd name="connsiteX187" fmla="*/ 2180145 w 8071474"/>
              <a:gd name="connsiteY187" fmla="*/ 1161098 h 6858000"/>
              <a:gd name="connsiteX188" fmla="*/ 2185170 w 8071474"/>
              <a:gd name="connsiteY188" fmla="*/ 1164590 h 6858000"/>
              <a:gd name="connsiteX189" fmla="*/ 2190490 w 8071474"/>
              <a:gd name="connsiteY189" fmla="*/ 1167765 h 6858000"/>
              <a:gd name="connsiteX190" fmla="*/ 2195810 w 8071474"/>
              <a:gd name="connsiteY190" fmla="*/ 1170623 h 6858000"/>
              <a:gd name="connsiteX191" fmla="*/ 2201130 w 8071474"/>
              <a:gd name="connsiteY191" fmla="*/ 1173480 h 6858000"/>
              <a:gd name="connsiteX192" fmla="*/ 2206746 w 8071474"/>
              <a:gd name="connsiteY192" fmla="*/ 1176020 h 6858000"/>
              <a:gd name="connsiteX193" fmla="*/ 2212362 w 8071474"/>
              <a:gd name="connsiteY193" fmla="*/ 1177925 h 6858000"/>
              <a:gd name="connsiteX194" fmla="*/ 2217683 w 8071474"/>
              <a:gd name="connsiteY194" fmla="*/ 1180148 h 6858000"/>
              <a:gd name="connsiteX195" fmla="*/ 2223594 w 8071474"/>
              <a:gd name="connsiteY195" fmla="*/ 1181418 h 6858000"/>
              <a:gd name="connsiteX196" fmla="*/ 2229505 w 8071474"/>
              <a:gd name="connsiteY196" fmla="*/ 1182688 h 6858000"/>
              <a:gd name="connsiteX197" fmla="*/ 2235417 w 8071474"/>
              <a:gd name="connsiteY197" fmla="*/ 1183640 h 6858000"/>
              <a:gd name="connsiteX198" fmla="*/ 2241033 w 8071474"/>
              <a:gd name="connsiteY198" fmla="*/ 1184275 h 6858000"/>
              <a:gd name="connsiteX199" fmla="*/ 2247240 w 8071474"/>
              <a:gd name="connsiteY199" fmla="*/ 1184593 h 6858000"/>
              <a:gd name="connsiteX200" fmla="*/ 2252856 w 8071474"/>
              <a:gd name="connsiteY200" fmla="*/ 1185228 h 6858000"/>
              <a:gd name="connsiteX201" fmla="*/ 2259063 w 8071474"/>
              <a:gd name="connsiteY201" fmla="*/ 1184593 h 6858000"/>
              <a:gd name="connsiteX202" fmla="*/ 2264679 w 8071474"/>
              <a:gd name="connsiteY202" fmla="*/ 1184275 h 6858000"/>
              <a:gd name="connsiteX203" fmla="*/ 2270590 w 8071474"/>
              <a:gd name="connsiteY203" fmla="*/ 1183640 h 6858000"/>
              <a:gd name="connsiteX204" fmla="*/ 2276797 w 8071474"/>
              <a:gd name="connsiteY204" fmla="*/ 1182688 h 6858000"/>
              <a:gd name="connsiteX205" fmla="*/ 2282413 w 8071474"/>
              <a:gd name="connsiteY205" fmla="*/ 1181418 h 6858000"/>
              <a:gd name="connsiteX206" fmla="*/ 2288029 w 8071474"/>
              <a:gd name="connsiteY206" fmla="*/ 1180148 h 6858000"/>
              <a:gd name="connsiteX207" fmla="*/ 2293940 w 8071474"/>
              <a:gd name="connsiteY207" fmla="*/ 1177925 h 6858000"/>
              <a:gd name="connsiteX208" fmla="*/ 2299261 w 8071474"/>
              <a:gd name="connsiteY208" fmla="*/ 1176020 h 6858000"/>
              <a:gd name="connsiteX209" fmla="*/ 2304581 w 8071474"/>
              <a:gd name="connsiteY209" fmla="*/ 1173480 h 6858000"/>
              <a:gd name="connsiteX210" fmla="*/ 2310492 w 8071474"/>
              <a:gd name="connsiteY210" fmla="*/ 1170623 h 6858000"/>
              <a:gd name="connsiteX211" fmla="*/ 2315517 w 8071474"/>
              <a:gd name="connsiteY211" fmla="*/ 1167765 h 6858000"/>
              <a:gd name="connsiteX212" fmla="*/ 2320837 w 8071474"/>
              <a:gd name="connsiteY212" fmla="*/ 1164590 h 6858000"/>
              <a:gd name="connsiteX213" fmla="*/ 2325862 w 8071474"/>
              <a:gd name="connsiteY213" fmla="*/ 1161098 h 6858000"/>
              <a:gd name="connsiteX214" fmla="*/ 2330887 w 8071474"/>
              <a:gd name="connsiteY214" fmla="*/ 1157288 h 6858000"/>
              <a:gd name="connsiteX215" fmla="*/ 2335616 w 8071474"/>
              <a:gd name="connsiteY215" fmla="*/ 1153160 h 6858000"/>
              <a:gd name="connsiteX216" fmla="*/ 2340345 w 8071474"/>
              <a:gd name="connsiteY216" fmla="*/ 1148715 h 6858000"/>
              <a:gd name="connsiteX217" fmla="*/ 2344483 w 8071474"/>
              <a:gd name="connsiteY217" fmla="*/ 1144270 h 6858000"/>
              <a:gd name="connsiteX218" fmla="*/ 2348621 w 8071474"/>
              <a:gd name="connsiteY218" fmla="*/ 1139508 h 6858000"/>
              <a:gd name="connsiteX219" fmla="*/ 2352464 w 8071474"/>
              <a:gd name="connsiteY219" fmla="*/ 1134428 h 6858000"/>
              <a:gd name="connsiteX220" fmla="*/ 2356011 w 8071474"/>
              <a:gd name="connsiteY220" fmla="*/ 1129348 h 6858000"/>
              <a:gd name="connsiteX221" fmla="*/ 2359262 w 8071474"/>
              <a:gd name="connsiteY221" fmla="*/ 1124268 h 6858000"/>
              <a:gd name="connsiteX222" fmla="*/ 2362218 w 8071474"/>
              <a:gd name="connsiteY222" fmla="*/ 1118870 h 6858000"/>
              <a:gd name="connsiteX223" fmla="*/ 2364582 w 8071474"/>
              <a:gd name="connsiteY223" fmla="*/ 1113473 h 6858000"/>
              <a:gd name="connsiteX224" fmla="*/ 2367242 w 8071474"/>
              <a:gd name="connsiteY224" fmla="*/ 1108075 h 6858000"/>
              <a:gd name="connsiteX225" fmla="*/ 2369311 w 8071474"/>
              <a:gd name="connsiteY225" fmla="*/ 1102360 h 6858000"/>
              <a:gd name="connsiteX226" fmla="*/ 2371085 w 8071474"/>
              <a:gd name="connsiteY226" fmla="*/ 1096645 h 6858000"/>
              <a:gd name="connsiteX227" fmla="*/ 2372563 w 8071474"/>
              <a:gd name="connsiteY227" fmla="*/ 1090930 h 6858000"/>
              <a:gd name="connsiteX228" fmla="*/ 2374041 w 8071474"/>
              <a:gd name="connsiteY228" fmla="*/ 1085215 h 6858000"/>
              <a:gd name="connsiteX229" fmla="*/ 2375223 w 8071474"/>
              <a:gd name="connsiteY229" fmla="*/ 1079500 h 6858000"/>
              <a:gd name="connsiteX230" fmla="*/ 2375814 w 8071474"/>
              <a:gd name="connsiteY230" fmla="*/ 1073785 h 6858000"/>
              <a:gd name="connsiteX231" fmla="*/ 2376110 w 8071474"/>
              <a:gd name="connsiteY231" fmla="*/ 1067753 h 6858000"/>
              <a:gd name="connsiteX232" fmla="*/ 2376110 w 8071474"/>
              <a:gd name="connsiteY232" fmla="*/ 1061720 h 6858000"/>
              <a:gd name="connsiteX233" fmla="*/ 2376110 w 8071474"/>
              <a:gd name="connsiteY233" fmla="*/ 1055688 h 6858000"/>
              <a:gd name="connsiteX234" fmla="*/ 2375814 w 8071474"/>
              <a:gd name="connsiteY234" fmla="*/ 1049973 h 6858000"/>
              <a:gd name="connsiteX235" fmla="*/ 2375223 w 8071474"/>
              <a:gd name="connsiteY235" fmla="*/ 1043940 h 6858000"/>
              <a:gd name="connsiteX236" fmla="*/ 2374041 w 8071474"/>
              <a:gd name="connsiteY236" fmla="*/ 1038225 h 6858000"/>
              <a:gd name="connsiteX237" fmla="*/ 2372563 w 8071474"/>
              <a:gd name="connsiteY237" fmla="*/ 1032510 h 6858000"/>
              <a:gd name="connsiteX238" fmla="*/ 2371085 w 8071474"/>
              <a:gd name="connsiteY238" fmla="*/ 1026795 h 6858000"/>
              <a:gd name="connsiteX239" fmla="*/ 2369311 w 8071474"/>
              <a:gd name="connsiteY239" fmla="*/ 1021080 h 6858000"/>
              <a:gd name="connsiteX240" fmla="*/ 2367242 w 8071474"/>
              <a:gd name="connsiteY240" fmla="*/ 1015683 h 6858000"/>
              <a:gd name="connsiteX241" fmla="*/ 2364582 w 8071474"/>
              <a:gd name="connsiteY241" fmla="*/ 1009650 h 6858000"/>
              <a:gd name="connsiteX242" fmla="*/ 2362218 w 8071474"/>
              <a:gd name="connsiteY242" fmla="*/ 1004253 h 6858000"/>
              <a:gd name="connsiteX243" fmla="*/ 2359262 w 8071474"/>
              <a:gd name="connsiteY243" fmla="*/ 998855 h 6858000"/>
              <a:gd name="connsiteX244" fmla="*/ 2356011 w 8071474"/>
              <a:gd name="connsiteY244" fmla="*/ 994093 h 6858000"/>
              <a:gd name="connsiteX245" fmla="*/ 2352464 w 8071474"/>
              <a:gd name="connsiteY245" fmla="*/ 989013 h 6858000"/>
              <a:gd name="connsiteX246" fmla="*/ 2348621 w 8071474"/>
              <a:gd name="connsiteY246" fmla="*/ 983933 h 6858000"/>
              <a:gd name="connsiteX247" fmla="*/ 2344483 w 8071474"/>
              <a:gd name="connsiteY247" fmla="*/ 979170 h 6858000"/>
              <a:gd name="connsiteX248" fmla="*/ 2340345 w 8071474"/>
              <a:gd name="connsiteY248" fmla="*/ 974725 h 6858000"/>
              <a:gd name="connsiteX249" fmla="*/ 2240737 w 8071474"/>
              <a:gd name="connsiteY249" fmla="*/ 875030 h 6858000"/>
              <a:gd name="connsiteX250" fmla="*/ 1991865 w 8071474"/>
              <a:gd name="connsiteY250" fmla="*/ 626428 h 6858000"/>
              <a:gd name="connsiteX251" fmla="*/ 1987431 w 8071474"/>
              <a:gd name="connsiteY251" fmla="*/ 621665 h 6858000"/>
              <a:gd name="connsiteX252" fmla="*/ 1983589 w 8071474"/>
              <a:gd name="connsiteY252" fmla="*/ 616903 h 6858000"/>
              <a:gd name="connsiteX253" fmla="*/ 1979451 w 8071474"/>
              <a:gd name="connsiteY253" fmla="*/ 612140 h 6858000"/>
              <a:gd name="connsiteX254" fmla="*/ 1975904 w 8071474"/>
              <a:gd name="connsiteY254" fmla="*/ 607060 h 6858000"/>
              <a:gd name="connsiteX255" fmla="*/ 1972653 w 8071474"/>
              <a:gd name="connsiteY255" fmla="*/ 601663 h 6858000"/>
              <a:gd name="connsiteX256" fmla="*/ 1969993 w 8071474"/>
              <a:gd name="connsiteY256" fmla="*/ 596265 h 6858000"/>
              <a:gd name="connsiteX257" fmla="*/ 1967037 w 8071474"/>
              <a:gd name="connsiteY257" fmla="*/ 590868 h 6858000"/>
              <a:gd name="connsiteX258" fmla="*/ 1964968 w 8071474"/>
              <a:gd name="connsiteY258" fmla="*/ 585470 h 6858000"/>
              <a:gd name="connsiteX259" fmla="*/ 1962603 w 8071474"/>
              <a:gd name="connsiteY259" fmla="*/ 579755 h 6858000"/>
              <a:gd name="connsiteX260" fmla="*/ 1960830 w 8071474"/>
              <a:gd name="connsiteY260" fmla="*/ 574358 h 6858000"/>
              <a:gd name="connsiteX261" fmla="*/ 1959056 w 8071474"/>
              <a:gd name="connsiteY261" fmla="*/ 568643 h 6858000"/>
              <a:gd name="connsiteX262" fmla="*/ 1958170 w 8071474"/>
              <a:gd name="connsiteY262" fmla="*/ 562610 h 6858000"/>
              <a:gd name="connsiteX263" fmla="*/ 1956987 w 8071474"/>
              <a:gd name="connsiteY263" fmla="*/ 556895 h 6858000"/>
              <a:gd name="connsiteX264" fmla="*/ 1956396 w 8071474"/>
              <a:gd name="connsiteY264" fmla="*/ 551180 h 6858000"/>
              <a:gd name="connsiteX265" fmla="*/ 1955805 w 8071474"/>
              <a:gd name="connsiteY265" fmla="*/ 544830 h 6858000"/>
              <a:gd name="connsiteX266" fmla="*/ 1955805 w 8071474"/>
              <a:gd name="connsiteY266" fmla="*/ 539115 h 6858000"/>
              <a:gd name="connsiteX267" fmla="*/ 1955805 w 8071474"/>
              <a:gd name="connsiteY267" fmla="*/ 533083 h 6858000"/>
              <a:gd name="connsiteX268" fmla="*/ 1956396 w 8071474"/>
              <a:gd name="connsiteY268" fmla="*/ 527368 h 6858000"/>
              <a:gd name="connsiteX269" fmla="*/ 1956987 w 8071474"/>
              <a:gd name="connsiteY269" fmla="*/ 521653 h 6858000"/>
              <a:gd name="connsiteX270" fmla="*/ 1958170 w 8071474"/>
              <a:gd name="connsiteY270" fmla="*/ 515620 h 6858000"/>
              <a:gd name="connsiteX271" fmla="*/ 1959056 w 8071474"/>
              <a:gd name="connsiteY271" fmla="*/ 509588 h 6858000"/>
              <a:gd name="connsiteX272" fmla="*/ 1960830 w 8071474"/>
              <a:gd name="connsiteY272" fmla="*/ 503873 h 6858000"/>
              <a:gd name="connsiteX273" fmla="*/ 1962603 w 8071474"/>
              <a:gd name="connsiteY273" fmla="*/ 498158 h 6858000"/>
              <a:gd name="connsiteX274" fmla="*/ 1964968 w 8071474"/>
              <a:gd name="connsiteY274" fmla="*/ 492760 h 6858000"/>
              <a:gd name="connsiteX275" fmla="*/ 1967037 w 8071474"/>
              <a:gd name="connsiteY275" fmla="*/ 487363 h 6858000"/>
              <a:gd name="connsiteX276" fmla="*/ 1969993 w 8071474"/>
              <a:gd name="connsiteY276" fmla="*/ 481648 h 6858000"/>
              <a:gd name="connsiteX277" fmla="*/ 1972653 w 8071474"/>
              <a:gd name="connsiteY277" fmla="*/ 476568 h 6858000"/>
              <a:gd name="connsiteX278" fmla="*/ 1975904 w 8071474"/>
              <a:gd name="connsiteY278" fmla="*/ 471170 h 6858000"/>
              <a:gd name="connsiteX279" fmla="*/ 1979451 w 8071474"/>
              <a:gd name="connsiteY279" fmla="*/ 466408 h 6858000"/>
              <a:gd name="connsiteX280" fmla="*/ 1983589 w 8071474"/>
              <a:gd name="connsiteY280" fmla="*/ 461328 h 6858000"/>
              <a:gd name="connsiteX281" fmla="*/ 1987431 w 8071474"/>
              <a:gd name="connsiteY281" fmla="*/ 456565 h 6858000"/>
              <a:gd name="connsiteX282" fmla="*/ 1991865 w 8071474"/>
              <a:gd name="connsiteY282" fmla="*/ 451803 h 6858000"/>
              <a:gd name="connsiteX283" fmla="*/ 1996594 w 8071474"/>
              <a:gd name="connsiteY283" fmla="*/ 447675 h 6858000"/>
              <a:gd name="connsiteX284" fmla="*/ 2001028 w 8071474"/>
              <a:gd name="connsiteY284" fmla="*/ 443548 h 6858000"/>
              <a:gd name="connsiteX285" fmla="*/ 2006052 w 8071474"/>
              <a:gd name="connsiteY285" fmla="*/ 439738 h 6858000"/>
              <a:gd name="connsiteX286" fmla="*/ 2011077 w 8071474"/>
              <a:gd name="connsiteY286" fmla="*/ 436245 h 6858000"/>
              <a:gd name="connsiteX287" fmla="*/ 2016102 w 8071474"/>
              <a:gd name="connsiteY287" fmla="*/ 432753 h 6858000"/>
              <a:gd name="connsiteX288" fmla="*/ 2021718 w 8071474"/>
              <a:gd name="connsiteY288" fmla="*/ 429895 h 6858000"/>
              <a:gd name="connsiteX289" fmla="*/ 2027038 w 8071474"/>
              <a:gd name="connsiteY289" fmla="*/ 427355 h 6858000"/>
              <a:gd name="connsiteX290" fmla="*/ 2032654 w 8071474"/>
              <a:gd name="connsiteY290" fmla="*/ 424815 h 6858000"/>
              <a:gd name="connsiteX291" fmla="*/ 2038270 w 8071474"/>
              <a:gd name="connsiteY291" fmla="*/ 422910 h 6858000"/>
              <a:gd name="connsiteX292" fmla="*/ 2043886 w 8071474"/>
              <a:gd name="connsiteY292" fmla="*/ 421005 h 6858000"/>
              <a:gd name="connsiteX293" fmla="*/ 2049502 w 8071474"/>
              <a:gd name="connsiteY293" fmla="*/ 419735 h 6858000"/>
              <a:gd name="connsiteX294" fmla="*/ 2055413 w 8071474"/>
              <a:gd name="connsiteY294" fmla="*/ 418148 h 6858000"/>
              <a:gd name="connsiteX295" fmla="*/ 2061029 w 8071474"/>
              <a:gd name="connsiteY295" fmla="*/ 417195 h 6858000"/>
              <a:gd name="connsiteX296" fmla="*/ 2067236 w 8071474"/>
              <a:gd name="connsiteY296" fmla="*/ 416243 h 6858000"/>
              <a:gd name="connsiteX297" fmla="*/ 2072852 w 8071474"/>
              <a:gd name="connsiteY297" fmla="*/ 415925 h 6858000"/>
              <a:gd name="connsiteX298" fmla="*/ 2079059 w 8071474"/>
              <a:gd name="connsiteY298" fmla="*/ 415925 h 6858000"/>
              <a:gd name="connsiteX299" fmla="*/ 2084970 w 8071474"/>
              <a:gd name="connsiteY299" fmla="*/ 415925 h 6858000"/>
              <a:gd name="connsiteX300" fmla="*/ 2090882 w 8071474"/>
              <a:gd name="connsiteY300" fmla="*/ 416243 h 6858000"/>
              <a:gd name="connsiteX301" fmla="*/ 2096793 w 8071474"/>
              <a:gd name="connsiteY301" fmla="*/ 417195 h 6858000"/>
              <a:gd name="connsiteX302" fmla="*/ 2102409 w 8071474"/>
              <a:gd name="connsiteY302" fmla="*/ 418148 h 6858000"/>
              <a:gd name="connsiteX303" fmla="*/ 2108321 w 8071474"/>
              <a:gd name="connsiteY303" fmla="*/ 419735 h 6858000"/>
              <a:gd name="connsiteX304" fmla="*/ 2113936 w 8071474"/>
              <a:gd name="connsiteY304" fmla="*/ 421005 h 6858000"/>
              <a:gd name="connsiteX305" fmla="*/ 2119552 w 8071474"/>
              <a:gd name="connsiteY305" fmla="*/ 422910 h 6858000"/>
              <a:gd name="connsiteX306" fmla="*/ 2125464 w 8071474"/>
              <a:gd name="connsiteY306" fmla="*/ 424815 h 6858000"/>
              <a:gd name="connsiteX307" fmla="*/ 2130784 w 8071474"/>
              <a:gd name="connsiteY307" fmla="*/ 427355 h 6858000"/>
              <a:gd name="connsiteX308" fmla="*/ 2136104 w 8071474"/>
              <a:gd name="connsiteY308" fmla="*/ 429895 h 6858000"/>
              <a:gd name="connsiteX309" fmla="*/ 2141720 w 8071474"/>
              <a:gd name="connsiteY309" fmla="*/ 432753 h 6858000"/>
              <a:gd name="connsiteX310" fmla="*/ 2146745 w 8071474"/>
              <a:gd name="connsiteY310" fmla="*/ 436245 h 6858000"/>
              <a:gd name="connsiteX311" fmla="*/ 2152065 w 8071474"/>
              <a:gd name="connsiteY311" fmla="*/ 439738 h 6858000"/>
              <a:gd name="connsiteX312" fmla="*/ 2156795 w 8071474"/>
              <a:gd name="connsiteY312" fmla="*/ 443548 h 6858000"/>
              <a:gd name="connsiteX313" fmla="*/ 2161819 w 8071474"/>
              <a:gd name="connsiteY313" fmla="*/ 447675 h 6858000"/>
              <a:gd name="connsiteX314" fmla="*/ 2165957 w 8071474"/>
              <a:gd name="connsiteY314" fmla="*/ 451803 h 6858000"/>
              <a:gd name="connsiteX315" fmla="*/ 2966073 w 8071474"/>
              <a:gd name="connsiteY315" fmla="*/ 1251903 h 6858000"/>
              <a:gd name="connsiteX316" fmla="*/ 5612631 w 8071474"/>
              <a:gd name="connsiteY316" fmla="*/ 3898583 h 6858000"/>
              <a:gd name="connsiteX317" fmla="*/ 5617360 w 8071474"/>
              <a:gd name="connsiteY317" fmla="*/ 3903345 h 6858000"/>
              <a:gd name="connsiteX318" fmla="*/ 5621498 w 8071474"/>
              <a:gd name="connsiteY318" fmla="*/ 3908425 h 6858000"/>
              <a:gd name="connsiteX319" fmla="*/ 5625341 w 8071474"/>
              <a:gd name="connsiteY319" fmla="*/ 3913505 h 6858000"/>
              <a:gd name="connsiteX320" fmla="*/ 5628888 w 8071474"/>
              <a:gd name="connsiteY320" fmla="*/ 3918585 h 6858000"/>
              <a:gd name="connsiteX321" fmla="*/ 5632139 w 8071474"/>
              <a:gd name="connsiteY321" fmla="*/ 3923348 h 6858000"/>
              <a:gd name="connsiteX322" fmla="*/ 5635094 w 8071474"/>
              <a:gd name="connsiteY322" fmla="*/ 3928745 h 6858000"/>
              <a:gd name="connsiteX323" fmla="*/ 5638050 w 8071474"/>
              <a:gd name="connsiteY323" fmla="*/ 3934460 h 6858000"/>
              <a:gd name="connsiteX324" fmla="*/ 5640415 w 8071474"/>
              <a:gd name="connsiteY324" fmla="*/ 3939858 h 6858000"/>
              <a:gd name="connsiteX325" fmla="*/ 5642484 w 8071474"/>
              <a:gd name="connsiteY325" fmla="*/ 3945890 h 6858000"/>
              <a:gd name="connsiteX326" fmla="*/ 5644257 w 8071474"/>
              <a:gd name="connsiteY326" fmla="*/ 3951605 h 6858000"/>
              <a:gd name="connsiteX327" fmla="*/ 5645735 w 8071474"/>
              <a:gd name="connsiteY327" fmla="*/ 3957320 h 6858000"/>
              <a:gd name="connsiteX328" fmla="*/ 5647213 w 8071474"/>
              <a:gd name="connsiteY328" fmla="*/ 3963353 h 6858000"/>
              <a:gd name="connsiteX329" fmla="*/ 5648100 w 8071474"/>
              <a:gd name="connsiteY329" fmla="*/ 3969068 h 6858000"/>
              <a:gd name="connsiteX330" fmla="*/ 5648691 w 8071474"/>
              <a:gd name="connsiteY330" fmla="*/ 3975100 h 6858000"/>
              <a:gd name="connsiteX331" fmla="*/ 5649282 w 8071474"/>
              <a:gd name="connsiteY331" fmla="*/ 3980815 h 6858000"/>
              <a:gd name="connsiteX332" fmla="*/ 5649282 w 8071474"/>
              <a:gd name="connsiteY332" fmla="*/ 3987165 h 6858000"/>
              <a:gd name="connsiteX333" fmla="*/ 5649282 w 8071474"/>
              <a:gd name="connsiteY333" fmla="*/ 3992880 h 6858000"/>
              <a:gd name="connsiteX334" fmla="*/ 5648691 w 8071474"/>
              <a:gd name="connsiteY334" fmla="*/ 3998913 h 6858000"/>
              <a:gd name="connsiteX335" fmla="*/ 5648100 w 8071474"/>
              <a:gd name="connsiteY335" fmla="*/ 4004945 h 6858000"/>
              <a:gd name="connsiteX336" fmla="*/ 5647213 w 8071474"/>
              <a:gd name="connsiteY336" fmla="*/ 4010660 h 6858000"/>
              <a:gd name="connsiteX337" fmla="*/ 5645735 w 8071474"/>
              <a:gd name="connsiteY337" fmla="*/ 4016375 h 6858000"/>
              <a:gd name="connsiteX338" fmla="*/ 5644257 w 8071474"/>
              <a:gd name="connsiteY338" fmla="*/ 4022725 h 6858000"/>
              <a:gd name="connsiteX339" fmla="*/ 5642484 w 8071474"/>
              <a:gd name="connsiteY339" fmla="*/ 4028440 h 6858000"/>
              <a:gd name="connsiteX340" fmla="*/ 5640415 w 8071474"/>
              <a:gd name="connsiteY340" fmla="*/ 4033838 h 6858000"/>
              <a:gd name="connsiteX341" fmla="*/ 5638050 w 8071474"/>
              <a:gd name="connsiteY341" fmla="*/ 4039553 h 6858000"/>
              <a:gd name="connsiteX342" fmla="*/ 5635094 w 8071474"/>
              <a:gd name="connsiteY342" fmla="*/ 4044950 h 6858000"/>
              <a:gd name="connsiteX343" fmla="*/ 5632139 w 8071474"/>
              <a:gd name="connsiteY343" fmla="*/ 4050348 h 6858000"/>
              <a:gd name="connsiteX344" fmla="*/ 5628888 w 8071474"/>
              <a:gd name="connsiteY344" fmla="*/ 4055745 h 6858000"/>
              <a:gd name="connsiteX345" fmla="*/ 5625341 w 8071474"/>
              <a:gd name="connsiteY345" fmla="*/ 4060825 h 6858000"/>
              <a:gd name="connsiteX346" fmla="*/ 5621498 w 8071474"/>
              <a:gd name="connsiteY346" fmla="*/ 4065588 h 6858000"/>
              <a:gd name="connsiteX347" fmla="*/ 5617360 w 8071474"/>
              <a:gd name="connsiteY347" fmla="*/ 4070350 h 6858000"/>
              <a:gd name="connsiteX348" fmla="*/ 5612631 w 8071474"/>
              <a:gd name="connsiteY348" fmla="*/ 4075113 h 6858000"/>
              <a:gd name="connsiteX349" fmla="*/ 5608198 w 8071474"/>
              <a:gd name="connsiteY349" fmla="*/ 4079875 h 6858000"/>
              <a:gd name="connsiteX350" fmla="*/ 5603468 w 8071474"/>
              <a:gd name="connsiteY350" fmla="*/ 4083685 h 6858000"/>
              <a:gd name="connsiteX351" fmla="*/ 5598443 w 8071474"/>
              <a:gd name="connsiteY351" fmla="*/ 4087495 h 6858000"/>
              <a:gd name="connsiteX352" fmla="*/ 5593419 w 8071474"/>
              <a:gd name="connsiteY352" fmla="*/ 4091305 h 6858000"/>
              <a:gd name="connsiteX353" fmla="*/ 5588098 w 8071474"/>
              <a:gd name="connsiteY353" fmla="*/ 4094480 h 6858000"/>
              <a:gd name="connsiteX354" fmla="*/ 5582482 w 8071474"/>
              <a:gd name="connsiteY354" fmla="*/ 4097338 h 6858000"/>
              <a:gd name="connsiteX355" fmla="*/ 5577162 w 8071474"/>
              <a:gd name="connsiteY355" fmla="*/ 4100195 h 6858000"/>
              <a:gd name="connsiteX356" fmla="*/ 5571842 w 8071474"/>
              <a:gd name="connsiteY356" fmla="*/ 4102418 h 6858000"/>
              <a:gd name="connsiteX357" fmla="*/ 5565931 w 8071474"/>
              <a:gd name="connsiteY357" fmla="*/ 4104640 h 6858000"/>
              <a:gd name="connsiteX358" fmla="*/ 5560315 w 8071474"/>
              <a:gd name="connsiteY358" fmla="*/ 4106545 h 6858000"/>
              <a:gd name="connsiteX359" fmla="*/ 5554699 w 8071474"/>
              <a:gd name="connsiteY359" fmla="*/ 4108133 h 6858000"/>
              <a:gd name="connsiteX360" fmla="*/ 5548492 w 8071474"/>
              <a:gd name="connsiteY360" fmla="*/ 4109403 h 6858000"/>
              <a:gd name="connsiteX361" fmla="*/ 5542580 w 8071474"/>
              <a:gd name="connsiteY361" fmla="*/ 4110355 h 6858000"/>
              <a:gd name="connsiteX362" fmla="*/ 5536669 w 8071474"/>
              <a:gd name="connsiteY362" fmla="*/ 4110990 h 6858000"/>
              <a:gd name="connsiteX363" fmla="*/ 5530758 w 8071474"/>
              <a:gd name="connsiteY363" fmla="*/ 4111308 h 6858000"/>
              <a:gd name="connsiteX364" fmla="*/ 5524846 w 8071474"/>
              <a:gd name="connsiteY364" fmla="*/ 4111625 h 6858000"/>
              <a:gd name="connsiteX365" fmla="*/ 5518639 w 8071474"/>
              <a:gd name="connsiteY365" fmla="*/ 4111308 h 6858000"/>
              <a:gd name="connsiteX366" fmla="*/ 5513023 w 8071474"/>
              <a:gd name="connsiteY366" fmla="*/ 4110990 h 6858000"/>
              <a:gd name="connsiteX367" fmla="*/ 5506816 w 8071474"/>
              <a:gd name="connsiteY367" fmla="*/ 4110355 h 6858000"/>
              <a:gd name="connsiteX368" fmla="*/ 5501200 w 8071474"/>
              <a:gd name="connsiteY368" fmla="*/ 4109403 h 6858000"/>
              <a:gd name="connsiteX369" fmla="*/ 5494993 w 8071474"/>
              <a:gd name="connsiteY369" fmla="*/ 4108133 h 6858000"/>
              <a:gd name="connsiteX370" fmla="*/ 5489081 w 8071474"/>
              <a:gd name="connsiteY370" fmla="*/ 4106545 h 6858000"/>
              <a:gd name="connsiteX371" fmla="*/ 5483466 w 8071474"/>
              <a:gd name="connsiteY371" fmla="*/ 4104640 h 6858000"/>
              <a:gd name="connsiteX372" fmla="*/ 5477850 w 8071474"/>
              <a:gd name="connsiteY372" fmla="*/ 4102418 h 6858000"/>
              <a:gd name="connsiteX373" fmla="*/ 5472234 w 8071474"/>
              <a:gd name="connsiteY373" fmla="*/ 4100195 h 6858000"/>
              <a:gd name="connsiteX374" fmla="*/ 5466913 w 8071474"/>
              <a:gd name="connsiteY374" fmla="*/ 4097338 h 6858000"/>
              <a:gd name="connsiteX375" fmla="*/ 5461593 w 8071474"/>
              <a:gd name="connsiteY375" fmla="*/ 4094480 h 6858000"/>
              <a:gd name="connsiteX376" fmla="*/ 5456273 w 8071474"/>
              <a:gd name="connsiteY376" fmla="*/ 4091305 h 6858000"/>
              <a:gd name="connsiteX377" fmla="*/ 5451248 w 8071474"/>
              <a:gd name="connsiteY377" fmla="*/ 4087495 h 6858000"/>
              <a:gd name="connsiteX378" fmla="*/ 5446223 w 8071474"/>
              <a:gd name="connsiteY378" fmla="*/ 4083685 h 6858000"/>
              <a:gd name="connsiteX379" fmla="*/ 5441495 w 8071474"/>
              <a:gd name="connsiteY379" fmla="*/ 4079875 h 6858000"/>
              <a:gd name="connsiteX380" fmla="*/ 5436765 w 8071474"/>
              <a:gd name="connsiteY380" fmla="*/ 4075113 h 6858000"/>
              <a:gd name="connsiteX381" fmla="*/ 5322379 w 8071474"/>
              <a:gd name="connsiteY381" fmla="*/ 3960813 h 6858000"/>
              <a:gd name="connsiteX382" fmla="*/ 5317945 w 8071474"/>
              <a:gd name="connsiteY382" fmla="*/ 3956368 h 6858000"/>
              <a:gd name="connsiteX383" fmla="*/ 5312921 w 8071474"/>
              <a:gd name="connsiteY383" fmla="*/ 3952240 h 6858000"/>
              <a:gd name="connsiteX384" fmla="*/ 5307896 w 8071474"/>
              <a:gd name="connsiteY384" fmla="*/ 3948748 h 6858000"/>
              <a:gd name="connsiteX385" fmla="*/ 5302871 w 8071474"/>
              <a:gd name="connsiteY385" fmla="*/ 3944938 h 6858000"/>
              <a:gd name="connsiteX386" fmla="*/ 5297255 w 8071474"/>
              <a:gd name="connsiteY386" fmla="*/ 3941763 h 6858000"/>
              <a:gd name="connsiteX387" fmla="*/ 5292230 w 8071474"/>
              <a:gd name="connsiteY387" fmla="*/ 3938588 h 6858000"/>
              <a:gd name="connsiteX388" fmla="*/ 5286615 w 8071474"/>
              <a:gd name="connsiteY388" fmla="*/ 3936048 h 6858000"/>
              <a:gd name="connsiteX389" fmla="*/ 5281294 w 8071474"/>
              <a:gd name="connsiteY389" fmla="*/ 3933508 h 6858000"/>
              <a:gd name="connsiteX390" fmla="*/ 5275383 w 8071474"/>
              <a:gd name="connsiteY390" fmla="*/ 3931285 h 6858000"/>
              <a:gd name="connsiteX391" fmla="*/ 5269767 w 8071474"/>
              <a:gd name="connsiteY391" fmla="*/ 3929698 h 6858000"/>
              <a:gd name="connsiteX392" fmla="*/ 5263855 w 8071474"/>
              <a:gd name="connsiteY392" fmla="*/ 3927793 h 6858000"/>
              <a:gd name="connsiteX393" fmla="*/ 5257944 w 8071474"/>
              <a:gd name="connsiteY393" fmla="*/ 3926840 h 6858000"/>
              <a:gd name="connsiteX394" fmla="*/ 5252033 w 8071474"/>
              <a:gd name="connsiteY394" fmla="*/ 3925570 h 6858000"/>
              <a:gd name="connsiteX395" fmla="*/ 5246121 w 8071474"/>
              <a:gd name="connsiteY395" fmla="*/ 3924935 h 6858000"/>
              <a:gd name="connsiteX396" fmla="*/ 5240210 w 8071474"/>
              <a:gd name="connsiteY396" fmla="*/ 3924618 h 6858000"/>
              <a:gd name="connsiteX397" fmla="*/ 5234298 w 8071474"/>
              <a:gd name="connsiteY397" fmla="*/ 3924618 h 6858000"/>
              <a:gd name="connsiteX398" fmla="*/ 5228091 w 8071474"/>
              <a:gd name="connsiteY398" fmla="*/ 3924618 h 6858000"/>
              <a:gd name="connsiteX399" fmla="*/ 5222180 w 8071474"/>
              <a:gd name="connsiteY399" fmla="*/ 3924935 h 6858000"/>
              <a:gd name="connsiteX400" fmla="*/ 5216268 w 8071474"/>
              <a:gd name="connsiteY400" fmla="*/ 3925570 h 6858000"/>
              <a:gd name="connsiteX401" fmla="*/ 5210357 w 8071474"/>
              <a:gd name="connsiteY401" fmla="*/ 3926840 h 6858000"/>
              <a:gd name="connsiteX402" fmla="*/ 5204741 w 8071474"/>
              <a:gd name="connsiteY402" fmla="*/ 3927793 h 6858000"/>
              <a:gd name="connsiteX403" fmla="*/ 5198534 w 8071474"/>
              <a:gd name="connsiteY403" fmla="*/ 3929698 h 6858000"/>
              <a:gd name="connsiteX404" fmla="*/ 5192918 w 8071474"/>
              <a:gd name="connsiteY404" fmla="*/ 3931285 h 6858000"/>
              <a:gd name="connsiteX405" fmla="*/ 5187598 w 8071474"/>
              <a:gd name="connsiteY405" fmla="*/ 3933508 h 6858000"/>
              <a:gd name="connsiteX406" fmla="*/ 5181686 w 8071474"/>
              <a:gd name="connsiteY406" fmla="*/ 3936048 h 6858000"/>
              <a:gd name="connsiteX407" fmla="*/ 5176366 w 8071474"/>
              <a:gd name="connsiteY407" fmla="*/ 3938588 h 6858000"/>
              <a:gd name="connsiteX408" fmla="*/ 5171046 w 8071474"/>
              <a:gd name="connsiteY408" fmla="*/ 3941763 h 6858000"/>
              <a:gd name="connsiteX409" fmla="*/ 5165430 w 8071474"/>
              <a:gd name="connsiteY409" fmla="*/ 3944938 h 6858000"/>
              <a:gd name="connsiteX410" fmla="*/ 5160405 w 8071474"/>
              <a:gd name="connsiteY410" fmla="*/ 3948748 h 6858000"/>
              <a:gd name="connsiteX411" fmla="*/ 5155380 w 8071474"/>
              <a:gd name="connsiteY411" fmla="*/ 3952240 h 6858000"/>
              <a:gd name="connsiteX412" fmla="*/ 5150947 w 8071474"/>
              <a:gd name="connsiteY412" fmla="*/ 3956368 h 6858000"/>
              <a:gd name="connsiteX413" fmla="*/ 5146218 w 8071474"/>
              <a:gd name="connsiteY413" fmla="*/ 3960813 h 6858000"/>
              <a:gd name="connsiteX414" fmla="*/ 5141488 w 8071474"/>
              <a:gd name="connsiteY414" fmla="*/ 3965575 h 6858000"/>
              <a:gd name="connsiteX415" fmla="*/ 5137646 w 8071474"/>
              <a:gd name="connsiteY415" fmla="*/ 3970655 h 6858000"/>
              <a:gd name="connsiteX416" fmla="*/ 5133508 w 8071474"/>
              <a:gd name="connsiteY416" fmla="*/ 3975100 h 6858000"/>
              <a:gd name="connsiteX417" fmla="*/ 5129961 w 8071474"/>
              <a:gd name="connsiteY417" fmla="*/ 3980498 h 6858000"/>
              <a:gd name="connsiteX418" fmla="*/ 5126710 w 8071474"/>
              <a:gd name="connsiteY418" fmla="*/ 3985578 h 6858000"/>
              <a:gd name="connsiteX419" fmla="*/ 5123754 w 8071474"/>
              <a:gd name="connsiteY419" fmla="*/ 3990975 h 6858000"/>
              <a:gd name="connsiteX420" fmla="*/ 5121094 w 8071474"/>
              <a:gd name="connsiteY420" fmla="*/ 3996373 h 6858000"/>
              <a:gd name="connsiteX421" fmla="*/ 5118729 w 8071474"/>
              <a:gd name="connsiteY421" fmla="*/ 4002088 h 6858000"/>
              <a:gd name="connsiteX422" fmla="*/ 5116660 w 8071474"/>
              <a:gd name="connsiteY422" fmla="*/ 4007803 h 6858000"/>
              <a:gd name="connsiteX423" fmla="*/ 5114591 w 8071474"/>
              <a:gd name="connsiteY423" fmla="*/ 4013518 h 6858000"/>
              <a:gd name="connsiteX424" fmla="*/ 5113113 w 8071474"/>
              <a:gd name="connsiteY424" fmla="*/ 4019233 h 6858000"/>
              <a:gd name="connsiteX425" fmla="*/ 5111636 w 8071474"/>
              <a:gd name="connsiteY425" fmla="*/ 4025265 h 6858000"/>
              <a:gd name="connsiteX426" fmla="*/ 5111044 w 8071474"/>
              <a:gd name="connsiteY426" fmla="*/ 4031298 h 6858000"/>
              <a:gd name="connsiteX427" fmla="*/ 5110158 w 8071474"/>
              <a:gd name="connsiteY427" fmla="*/ 4037013 h 6858000"/>
              <a:gd name="connsiteX428" fmla="*/ 5109862 w 8071474"/>
              <a:gd name="connsiteY428" fmla="*/ 4043045 h 6858000"/>
              <a:gd name="connsiteX429" fmla="*/ 5109567 w 8071474"/>
              <a:gd name="connsiteY429" fmla="*/ 4049078 h 6858000"/>
              <a:gd name="connsiteX430" fmla="*/ 5109862 w 8071474"/>
              <a:gd name="connsiteY430" fmla="*/ 4055110 h 6858000"/>
              <a:gd name="connsiteX431" fmla="*/ 5110158 w 8071474"/>
              <a:gd name="connsiteY431" fmla="*/ 4061143 h 6858000"/>
              <a:gd name="connsiteX432" fmla="*/ 5111044 w 8071474"/>
              <a:gd name="connsiteY432" fmla="*/ 4066858 h 6858000"/>
              <a:gd name="connsiteX433" fmla="*/ 5111636 w 8071474"/>
              <a:gd name="connsiteY433" fmla="*/ 4072890 h 6858000"/>
              <a:gd name="connsiteX434" fmla="*/ 5113113 w 8071474"/>
              <a:gd name="connsiteY434" fmla="*/ 4078605 h 6858000"/>
              <a:gd name="connsiteX435" fmla="*/ 5114591 w 8071474"/>
              <a:gd name="connsiteY435" fmla="*/ 4084320 h 6858000"/>
              <a:gd name="connsiteX436" fmla="*/ 5116660 w 8071474"/>
              <a:gd name="connsiteY436" fmla="*/ 4090035 h 6858000"/>
              <a:gd name="connsiteX437" fmla="*/ 5118729 w 8071474"/>
              <a:gd name="connsiteY437" fmla="*/ 4095750 h 6858000"/>
              <a:gd name="connsiteX438" fmla="*/ 5121094 w 8071474"/>
              <a:gd name="connsiteY438" fmla="*/ 4101783 h 6858000"/>
              <a:gd name="connsiteX439" fmla="*/ 5123754 w 8071474"/>
              <a:gd name="connsiteY439" fmla="*/ 4107180 h 6858000"/>
              <a:gd name="connsiteX440" fmla="*/ 5126710 w 8071474"/>
              <a:gd name="connsiteY440" fmla="*/ 4112578 h 6858000"/>
              <a:gd name="connsiteX441" fmla="*/ 5129961 w 8071474"/>
              <a:gd name="connsiteY441" fmla="*/ 4117975 h 6858000"/>
              <a:gd name="connsiteX442" fmla="*/ 5133508 w 8071474"/>
              <a:gd name="connsiteY442" fmla="*/ 4122738 h 6858000"/>
              <a:gd name="connsiteX443" fmla="*/ 5137646 w 8071474"/>
              <a:gd name="connsiteY443" fmla="*/ 4127818 h 6858000"/>
              <a:gd name="connsiteX444" fmla="*/ 5141488 w 8071474"/>
              <a:gd name="connsiteY444" fmla="*/ 4132580 h 6858000"/>
              <a:gd name="connsiteX445" fmla="*/ 5146218 w 8071474"/>
              <a:gd name="connsiteY445" fmla="*/ 4137343 h 6858000"/>
              <a:gd name="connsiteX446" fmla="*/ 5870075 w 8071474"/>
              <a:gd name="connsiteY446" fmla="*/ 4860925 h 6858000"/>
              <a:gd name="connsiteX447" fmla="*/ 5874509 w 8071474"/>
              <a:gd name="connsiteY447" fmla="*/ 4865688 h 6858000"/>
              <a:gd name="connsiteX448" fmla="*/ 5878646 w 8071474"/>
              <a:gd name="connsiteY448" fmla="*/ 4870768 h 6858000"/>
              <a:gd name="connsiteX449" fmla="*/ 5882489 w 8071474"/>
              <a:gd name="connsiteY449" fmla="*/ 4875848 h 6858000"/>
              <a:gd name="connsiteX450" fmla="*/ 5886036 w 8071474"/>
              <a:gd name="connsiteY450" fmla="*/ 4880928 h 6858000"/>
              <a:gd name="connsiteX451" fmla="*/ 5889287 w 8071474"/>
              <a:gd name="connsiteY451" fmla="*/ 4885690 h 6858000"/>
              <a:gd name="connsiteX452" fmla="*/ 5892243 w 8071474"/>
              <a:gd name="connsiteY452" fmla="*/ 4891088 h 6858000"/>
              <a:gd name="connsiteX453" fmla="*/ 5895199 w 8071474"/>
              <a:gd name="connsiteY453" fmla="*/ 4897120 h 6858000"/>
              <a:gd name="connsiteX454" fmla="*/ 5897268 w 8071474"/>
              <a:gd name="connsiteY454" fmla="*/ 4902518 h 6858000"/>
              <a:gd name="connsiteX455" fmla="*/ 5899336 w 8071474"/>
              <a:gd name="connsiteY455" fmla="*/ 4908233 h 6858000"/>
              <a:gd name="connsiteX456" fmla="*/ 5901701 w 8071474"/>
              <a:gd name="connsiteY456" fmla="*/ 4913948 h 6858000"/>
              <a:gd name="connsiteX457" fmla="*/ 5902883 w 8071474"/>
              <a:gd name="connsiteY457" fmla="*/ 4919663 h 6858000"/>
              <a:gd name="connsiteX458" fmla="*/ 5904066 w 8071474"/>
              <a:gd name="connsiteY458" fmla="*/ 4925695 h 6858000"/>
              <a:gd name="connsiteX459" fmla="*/ 5905248 w 8071474"/>
              <a:gd name="connsiteY459" fmla="*/ 4931410 h 6858000"/>
              <a:gd name="connsiteX460" fmla="*/ 5905840 w 8071474"/>
              <a:gd name="connsiteY460" fmla="*/ 4937443 h 6858000"/>
              <a:gd name="connsiteX461" fmla="*/ 5906135 w 8071474"/>
              <a:gd name="connsiteY461" fmla="*/ 4943475 h 6858000"/>
              <a:gd name="connsiteX462" fmla="*/ 5906726 w 8071474"/>
              <a:gd name="connsiteY462" fmla="*/ 4949508 h 6858000"/>
              <a:gd name="connsiteX463" fmla="*/ 5906135 w 8071474"/>
              <a:gd name="connsiteY463" fmla="*/ 4955223 h 6858000"/>
              <a:gd name="connsiteX464" fmla="*/ 5905840 w 8071474"/>
              <a:gd name="connsiteY464" fmla="*/ 4961255 h 6858000"/>
              <a:gd name="connsiteX465" fmla="*/ 5905248 w 8071474"/>
              <a:gd name="connsiteY465" fmla="*/ 4967288 h 6858000"/>
              <a:gd name="connsiteX466" fmla="*/ 5904066 w 8071474"/>
              <a:gd name="connsiteY466" fmla="*/ 4973003 h 6858000"/>
              <a:gd name="connsiteX467" fmla="*/ 5902883 w 8071474"/>
              <a:gd name="connsiteY467" fmla="*/ 4979035 h 6858000"/>
              <a:gd name="connsiteX468" fmla="*/ 5901701 w 8071474"/>
              <a:gd name="connsiteY468" fmla="*/ 4985068 h 6858000"/>
              <a:gd name="connsiteX469" fmla="*/ 5899336 w 8071474"/>
              <a:gd name="connsiteY469" fmla="*/ 4990783 h 6858000"/>
              <a:gd name="connsiteX470" fmla="*/ 5897268 w 8071474"/>
              <a:gd name="connsiteY470" fmla="*/ 4996180 h 6858000"/>
              <a:gd name="connsiteX471" fmla="*/ 5895199 w 8071474"/>
              <a:gd name="connsiteY471" fmla="*/ 5001895 h 6858000"/>
              <a:gd name="connsiteX472" fmla="*/ 5892243 w 8071474"/>
              <a:gd name="connsiteY472" fmla="*/ 5007293 h 6858000"/>
              <a:gd name="connsiteX473" fmla="*/ 5889287 w 8071474"/>
              <a:gd name="connsiteY473" fmla="*/ 5012690 h 6858000"/>
              <a:gd name="connsiteX474" fmla="*/ 5886036 w 8071474"/>
              <a:gd name="connsiteY474" fmla="*/ 5018088 h 6858000"/>
              <a:gd name="connsiteX475" fmla="*/ 5882489 w 8071474"/>
              <a:gd name="connsiteY475" fmla="*/ 5023168 h 6858000"/>
              <a:gd name="connsiteX476" fmla="*/ 5878646 w 8071474"/>
              <a:gd name="connsiteY476" fmla="*/ 5028248 h 6858000"/>
              <a:gd name="connsiteX477" fmla="*/ 5874509 w 8071474"/>
              <a:gd name="connsiteY477" fmla="*/ 5032693 h 6858000"/>
              <a:gd name="connsiteX478" fmla="*/ 5870075 w 8071474"/>
              <a:gd name="connsiteY478" fmla="*/ 5037455 h 6858000"/>
              <a:gd name="connsiteX479" fmla="*/ 5865346 w 8071474"/>
              <a:gd name="connsiteY479" fmla="*/ 5041900 h 6858000"/>
              <a:gd name="connsiteX480" fmla="*/ 5860617 w 8071474"/>
              <a:gd name="connsiteY480" fmla="*/ 5046028 h 6858000"/>
              <a:gd name="connsiteX481" fmla="*/ 5855592 w 8071474"/>
              <a:gd name="connsiteY481" fmla="*/ 5050155 h 6858000"/>
              <a:gd name="connsiteX482" fmla="*/ 5850567 w 8071474"/>
              <a:gd name="connsiteY482" fmla="*/ 5053648 h 6858000"/>
              <a:gd name="connsiteX483" fmla="*/ 5845247 w 8071474"/>
              <a:gd name="connsiteY483" fmla="*/ 5056823 h 6858000"/>
              <a:gd name="connsiteX484" fmla="*/ 5839926 w 8071474"/>
              <a:gd name="connsiteY484" fmla="*/ 5059680 h 6858000"/>
              <a:gd name="connsiteX485" fmla="*/ 5834311 w 8071474"/>
              <a:gd name="connsiteY485" fmla="*/ 5062538 h 6858000"/>
              <a:gd name="connsiteX486" fmla="*/ 5828695 w 8071474"/>
              <a:gd name="connsiteY486" fmla="*/ 5064760 h 6858000"/>
              <a:gd name="connsiteX487" fmla="*/ 5823375 w 8071474"/>
              <a:gd name="connsiteY487" fmla="*/ 5066983 h 6858000"/>
              <a:gd name="connsiteX488" fmla="*/ 5817463 w 8071474"/>
              <a:gd name="connsiteY488" fmla="*/ 5069205 h 6858000"/>
              <a:gd name="connsiteX489" fmla="*/ 5811552 w 8071474"/>
              <a:gd name="connsiteY489" fmla="*/ 5070475 h 6858000"/>
              <a:gd name="connsiteX490" fmla="*/ 5805640 w 8071474"/>
              <a:gd name="connsiteY490" fmla="*/ 5071428 h 6858000"/>
              <a:gd name="connsiteX491" fmla="*/ 5800024 w 8071474"/>
              <a:gd name="connsiteY491" fmla="*/ 5072698 h 6858000"/>
              <a:gd name="connsiteX492" fmla="*/ 5793817 w 8071474"/>
              <a:gd name="connsiteY492" fmla="*/ 5073333 h 6858000"/>
              <a:gd name="connsiteX493" fmla="*/ 5787610 w 8071474"/>
              <a:gd name="connsiteY493" fmla="*/ 5073650 h 6858000"/>
              <a:gd name="connsiteX494" fmla="*/ 5781994 w 8071474"/>
              <a:gd name="connsiteY494" fmla="*/ 5073968 h 6858000"/>
              <a:gd name="connsiteX495" fmla="*/ 5775787 w 8071474"/>
              <a:gd name="connsiteY495" fmla="*/ 5073650 h 6858000"/>
              <a:gd name="connsiteX496" fmla="*/ 5770171 w 8071474"/>
              <a:gd name="connsiteY496" fmla="*/ 5073333 h 6858000"/>
              <a:gd name="connsiteX497" fmla="*/ 5763965 w 8071474"/>
              <a:gd name="connsiteY497" fmla="*/ 5072698 h 6858000"/>
              <a:gd name="connsiteX498" fmla="*/ 5758349 w 8071474"/>
              <a:gd name="connsiteY498" fmla="*/ 5071428 h 6858000"/>
              <a:gd name="connsiteX499" fmla="*/ 5752141 w 8071474"/>
              <a:gd name="connsiteY499" fmla="*/ 5070475 h 6858000"/>
              <a:gd name="connsiteX500" fmla="*/ 5746526 w 8071474"/>
              <a:gd name="connsiteY500" fmla="*/ 5069205 h 6858000"/>
              <a:gd name="connsiteX501" fmla="*/ 5740614 w 8071474"/>
              <a:gd name="connsiteY501" fmla="*/ 5066983 h 6858000"/>
              <a:gd name="connsiteX502" fmla="*/ 5734998 w 8071474"/>
              <a:gd name="connsiteY502" fmla="*/ 5064760 h 6858000"/>
              <a:gd name="connsiteX503" fmla="*/ 5729382 w 8071474"/>
              <a:gd name="connsiteY503" fmla="*/ 5062538 h 6858000"/>
              <a:gd name="connsiteX504" fmla="*/ 5723767 w 8071474"/>
              <a:gd name="connsiteY504" fmla="*/ 5059680 h 6858000"/>
              <a:gd name="connsiteX505" fmla="*/ 5718446 w 8071474"/>
              <a:gd name="connsiteY505" fmla="*/ 5056823 h 6858000"/>
              <a:gd name="connsiteX506" fmla="*/ 5713421 w 8071474"/>
              <a:gd name="connsiteY506" fmla="*/ 5053648 h 6858000"/>
              <a:gd name="connsiteX507" fmla="*/ 5708396 w 8071474"/>
              <a:gd name="connsiteY507" fmla="*/ 5050155 h 6858000"/>
              <a:gd name="connsiteX508" fmla="*/ 5703372 w 8071474"/>
              <a:gd name="connsiteY508" fmla="*/ 5046028 h 6858000"/>
              <a:gd name="connsiteX509" fmla="*/ 5698347 w 8071474"/>
              <a:gd name="connsiteY509" fmla="*/ 5041900 h 6858000"/>
              <a:gd name="connsiteX510" fmla="*/ 5693618 w 8071474"/>
              <a:gd name="connsiteY510" fmla="*/ 5037455 h 6858000"/>
              <a:gd name="connsiteX511" fmla="*/ 5598148 w 8071474"/>
              <a:gd name="connsiteY511" fmla="*/ 4941888 h 6858000"/>
              <a:gd name="connsiteX512" fmla="*/ 5490560 w 8071474"/>
              <a:gd name="connsiteY512" fmla="*/ 4834573 h 6858000"/>
              <a:gd name="connsiteX513" fmla="*/ 5485830 w 8071474"/>
              <a:gd name="connsiteY513" fmla="*/ 4830128 h 6858000"/>
              <a:gd name="connsiteX514" fmla="*/ 5481397 w 8071474"/>
              <a:gd name="connsiteY514" fmla="*/ 4826000 h 6858000"/>
              <a:gd name="connsiteX515" fmla="*/ 5476372 w 8071474"/>
              <a:gd name="connsiteY515" fmla="*/ 4821873 h 6858000"/>
              <a:gd name="connsiteX516" fmla="*/ 5471348 w 8071474"/>
              <a:gd name="connsiteY516" fmla="*/ 4818380 h 6858000"/>
              <a:gd name="connsiteX517" fmla="*/ 5465732 w 8071474"/>
              <a:gd name="connsiteY517" fmla="*/ 4815205 h 6858000"/>
              <a:gd name="connsiteX518" fmla="*/ 5460411 w 8071474"/>
              <a:gd name="connsiteY518" fmla="*/ 4812348 h 6858000"/>
              <a:gd name="connsiteX519" fmla="*/ 5455091 w 8071474"/>
              <a:gd name="connsiteY519" fmla="*/ 4809173 h 6858000"/>
              <a:gd name="connsiteX520" fmla="*/ 5449475 w 8071474"/>
              <a:gd name="connsiteY520" fmla="*/ 4807268 h 6858000"/>
              <a:gd name="connsiteX521" fmla="*/ 5443563 w 8071474"/>
              <a:gd name="connsiteY521" fmla="*/ 4805045 h 6858000"/>
              <a:gd name="connsiteX522" fmla="*/ 5437948 w 8071474"/>
              <a:gd name="connsiteY522" fmla="*/ 4802823 h 6858000"/>
              <a:gd name="connsiteX523" fmla="*/ 5432036 w 8071474"/>
              <a:gd name="connsiteY523" fmla="*/ 4801553 h 6858000"/>
              <a:gd name="connsiteX524" fmla="*/ 5426420 w 8071474"/>
              <a:gd name="connsiteY524" fmla="*/ 4800283 h 6858000"/>
              <a:gd name="connsiteX525" fmla="*/ 5420509 w 8071474"/>
              <a:gd name="connsiteY525" fmla="*/ 4799330 h 6858000"/>
              <a:gd name="connsiteX526" fmla="*/ 5414597 w 8071474"/>
              <a:gd name="connsiteY526" fmla="*/ 4798695 h 6858000"/>
              <a:gd name="connsiteX527" fmla="*/ 5408391 w 8071474"/>
              <a:gd name="connsiteY527" fmla="*/ 4798060 h 6858000"/>
              <a:gd name="connsiteX528" fmla="*/ 5402775 w 8071474"/>
              <a:gd name="connsiteY528" fmla="*/ 4797743 h 6858000"/>
              <a:gd name="connsiteX529" fmla="*/ 5396568 w 8071474"/>
              <a:gd name="connsiteY529" fmla="*/ 4798060 h 6858000"/>
              <a:gd name="connsiteX530" fmla="*/ 5390361 w 8071474"/>
              <a:gd name="connsiteY530" fmla="*/ 4798695 h 6858000"/>
              <a:gd name="connsiteX531" fmla="*/ 5384745 w 8071474"/>
              <a:gd name="connsiteY531" fmla="*/ 4799330 h 6858000"/>
              <a:gd name="connsiteX532" fmla="*/ 5378538 w 8071474"/>
              <a:gd name="connsiteY532" fmla="*/ 4800283 h 6858000"/>
              <a:gd name="connsiteX533" fmla="*/ 5372922 w 8071474"/>
              <a:gd name="connsiteY533" fmla="*/ 4801553 h 6858000"/>
              <a:gd name="connsiteX534" fmla="*/ 5367010 w 8071474"/>
              <a:gd name="connsiteY534" fmla="*/ 4802823 h 6858000"/>
              <a:gd name="connsiteX535" fmla="*/ 5361394 w 8071474"/>
              <a:gd name="connsiteY535" fmla="*/ 4805045 h 6858000"/>
              <a:gd name="connsiteX536" fmla="*/ 5355483 w 8071474"/>
              <a:gd name="connsiteY536" fmla="*/ 4807268 h 6858000"/>
              <a:gd name="connsiteX537" fmla="*/ 5350163 w 8071474"/>
              <a:gd name="connsiteY537" fmla="*/ 4809173 h 6858000"/>
              <a:gd name="connsiteX538" fmla="*/ 5344547 w 8071474"/>
              <a:gd name="connsiteY538" fmla="*/ 4812348 h 6858000"/>
              <a:gd name="connsiteX539" fmla="*/ 5338931 w 8071474"/>
              <a:gd name="connsiteY539" fmla="*/ 4815205 h 6858000"/>
              <a:gd name="connsiteX540" fmla="*/ 5333906 w 8071474"/>
              <a:gd name="connsiteY540" fmla="*/ 4818380 h 6858000"/>
              <a:gd name="connsiteX541" fmla="*/ 5328881 w 8071474"/>
              <a:gd name="connsiteY541" fmla="*/ 4821873 h 6858000"/>
              <a:gd name="connsiteX542" fmla="*/ 5323857 w 8071474"/>
              <a:gd name="connsiteY542" fmla="*/ 4826000 h 6858000"/>
              <a:gd name="connsiteX543" fmla="*/ 5318832 w 8071474"/>
              <a:gd name="connsiteY543" fmla="*/ 4830128 h 6858000"/>
              <a:gd name="connsiteX544" fmla="*/ 5314398 w 8071474"/>
              <a:gd name="connsiteY544" fmla="*/ 4834573 h 6858000"/>
              <a:gd name="connsiteX545" fmla="*/ 5307305 w 8071474"/>
              <a:gd name="connsiteY545" fmla="*/ 4841875 h 6858000"/>
              <a:gd name="connsiteX546" fmla="*/ 5301393 w 8071474"/>
              <a:gd name="connsiteY546" fmla="*/ 4849813 h 6858000"/>
              <a:gd name="connsiteX547" fmla="*/ 5295482 w 8071474"/>
              <a:gd name="connsiteY547" fmla="*/ 4858068 h 6858000"/>
              <a:gd name="connsiteX548" fmla="*/ 5291048 w 8071474"/>
              <a:gd name="connsiteY548" fmla="*/ 4867275 h 6858000"/>
              <a:gd name="connsiteX549" fmla="*/ 5286910 w 8071474"/>
              <a:gd name="connsiteY549" fmla="*/ 4875848 h 6858000"/>
              <a:gd name="connsiteX550" fmla="*/ 5283659 w 8071474"/>
              <a:gd name="connsiteY550" fmla="*/ 4885055 h 6858000"/>
              <a:gd name="connsiteX551" fmla="*/ 5281294 w 8071474"/>
              <a:gd name="connsiteY551" fmla="*/ 4894580 h 6858000"/>
              <a:gd name="connsiteX552" fmla="*/ 5279521 w 8071474"/>
              <a:gd name="connsiteY552" fmla="*/ 4903788 h 6858000"/>
              <a:gd name="connsiteX553" fmla="*/ 5278339 w 8071474"/>
              <a:gd name="connsiteY553" fmla="*/ 4913630 h 6858000"/>
              <a:gd name="connsiteX554" fmla="*/ 5278339 w 8071474"/>
              <a:gd name="connsiteY554" fmla="*/ 4923155 h 6858000"/>
              <a:gd name="connsiteX555" fmla="*/ 5278634 w 8071474"/>
              <a:gd name="connsiteY555" fmla="*/ 4932998 h 6858000"/>
              <a:gd name="connsiteX556" fmla="*/ 5279816 w 8071474"/>
              <a:gd name="connsiteY556" fmla="*/ 4942205 h 6858000"/>
              <a:gd name="connsiteX557" fmla="*/ 5281885 w 8071474"/>
              <a:gd name="connsiteY557" fmla="*/ 4952048 h 6858000"/>
              <a:gd name="connsiteX558" fmla="*/ 5284546 w 8071474"/>
              <a:gd name="connsiteY558" fmla="*/ 4960938 h 6858000"/>
              <a:gd name="connsiteX559" fmla="*/ 5288092 w 8071474"/>
              <a:gd name="connsiteY559" fmla="*/ 4970145 h 6858000"/>
              <a:gd name="connsiteX560" fmla="*/ 5291935 w 8071474"/>
              <a:gd name="connsiteY560" fmla="*/ 4979353 h 6858000"/>
              <a:gd name="connsiteX561" fmla="*/ 5583665 w 8071474"/>
              <a:gd name="connsiteY561" fmla="*/ 5270500 h 6858000"/>
              <a:gd name="connsiteX562" fmla="*/ 5588098 w 8071474"/>
              <a:gd name="connsiteY562" fmla="*/ 5275263 h 6858000"/>
              <a:gd name="connsiteX563" fmla="*/ 5592237 w 8071474"/>
              <a:gd name="connsiteY563" fmla="*/ 5280343 h 6858000"/>
              <a:gd name="connsiteX564" fmla="*/ 5595784 w 8071474"/>
              <a:gd name="connsiteY564" fmla="*/ 5284788 h 6858000"/>
              <a:gd name="connsiteX565" fmla="*/ 5599626 w 8071474"/>
              <a:gd name="connsiteY565" fmla="*/ 5290185 h 6858000"/>
              <a:gd name="connsiteX566" fmla="*/ 5602582 w 8071474"/>
              <a:gd name="connsiteY566" fmla="*/ 5295265 h 6858000"/>
              <a:gd name="connsiteX567" fmla="*/ 5605833 w 8071474"/>
              <a:gd name="connsiteY567" fmla="*/ 5300663 h 6858000"/>
              <a:gd name="connsiteX568" fmla="*/ 5608493 w 8071474"/>
              <a:gd name="connsiteY568" fmla="*/ 5306060 h 6858000"/>
              <a:gd name="connsiteX569" fmla="*/ 5610857 w 8071474"/>
              <a:gd name="connsiteY569" fmla="*/ 5311775 h 6858000"/>
              <a:gd name="connsiteX570" fmla="*/ 5613222 w 8071474"/>
              <a:gd name="connsiteY570" fmla="*/ 5317490 h 6858000"/>
              <a:gd name="connsiteX571" fmla="*/ 5614996 w 8071474"/>
              <a:gd name="connsiteY571" fmla="*/ 5323523 h 6858000"/>
              <a:gd name="connsiteX572" fmla="*/ 5616474 w 8071474"/>
              <a:gd name="connsiteY572" fmla="*/ 5329238 h 6858000"/>
              <a:gd name="connsiteX573" fmla="*/ 5617656 w 8071474"/>
              <a:gd name="connsiteY573" fmla="*/ 5334953 h 6858000"/>
              <a:gd name="connsiteX574" fmla="*/ 5618838 w 8071474"/>
              <a:gd name="connsiteY574" fmla="*/ 5340985 h 6858000"/>
              <a:gd name="connsiteX575" fmla="*/ 5619725 w 8071474"/>
              <a:gd name="connsiteY575" fmla="*/ 5346700 h 6858000"/>
              <a:gd name="connsiteX576" fmla="*/ 5620021 w 8071474"/>
              <a:gd name="connsiteY576" fmla="*/ 5352733 h 6858000"/>
              <a:gd name="connsiteX577" fmla="*/ 5620021 w 8071474"/>
              <a:gd name="connsiteY577" fmla="*/ 5359083 h 6858000"/>
              <a:gd name="connsiteX578" fmla="*/ 5620021 w 8071474"/>
              <a:gd name="connsiteY578" fmla="*/ 5364798 h 6858000"/>
              <a:gd name="connsiteX579" fmla="*/ 5619725 w 8071474"/>
              <a:gd name="connsiteY579" fmla="*/ 5370830 h 6858000"/>
              <a:gd name="connsiteX580" fmla="*/ 5618838 w 8071474"/>
              <a:gd name="connsiteY580" fmla="*/ 5376545 h 6858000"/>
              <a:gd name="connsiteX581" fmla="*/ 5617656 w 8071474"/>
              <a:gd name="connsiteY581" fmla="*/ 5382578 h 6858000"/>
              <a:gd name="connsiteX582" fmla="*/ 5616474 w 8071474"/>
              <a:gd name="connsiteY582" fmla="*/ 5388293 h 6858000"/>
              <a:gd name="connsiteX583" fmla="*/ 5614996 w 8071474"/>
              <a:gd name="connsiteY583" fmla="*/ 5394008 h 6858000"/>
              <a:gd name="connsiteX584" fmla="*/ 5613222 w 8071474"/>
              <a:gd name="connsiteY584" fmla="*/ 5400040 h 6858000"/>
              <a:gd name="connsiteX585" fmla="*/ 5610857 w 8071474"/>
              <a:gd name="connsiteY585" fmla="*/ 5405755 h 6858000"/>
              <a:gd name="connsiteX586" fmla="*/ 5608493 w 8071474"/>
              <a:gd name="connsiteY586" fmla="*/ 5411470 h 6858000"/>
              <a:gd name="connsiteX587" fmla="*/ 5605833 w 8071474"/>
              <a:gd name="connsiteY587" fmla="*/ 5416868 h 6858000"/>
              <a:gd name="connsiteX588" fmla="*/ 5602582 w 8071474"/>
              <a:gd name="connsiteY588" fmla="*/ 5422265 h 6858000"/>
              <a:gd name="connsiteX589" fmla="*/ 5599626 w 8071474"/>
              <a:gd name="connsiteY589" fmla="*/ 5427663 h 6858000"/>
              <a:gd name="connsiteX590" fmla="*/ 5595784 w 8071474"/>
              <a:gd name="connsiteY590" fmla="*/ 5432743 h 6858000"/>
              <a:gd name="connsiteX591" fmla="*/ 5592237 w 8071474"/>
              <a:gd name="connsiteY591" fmla="*/ 5437505 h 6858000"/>
              <a:gd name="connsiteX592" fmla="*/ 5588098 w 8071474"/>
              <a:gd name="connsiteY592" fmla="*/ 5442268 h 6858000"/>
              <a:gd name="connsiteX593" fmla="*/ 5583665 w 8071474"/>
              <a:gd name="connsiteY593" fmla="*/ 5447030 h 6858000"/>
              <a:gd name="connsiteX594" fmla="*/ 5578936 w 8071474"/>
              <a:gd name="connsiteY594" fmla="*/ 5451158 h 6858000"/>
              <a:gd name="connsiteX595" fmla="*/ 5573911 w 8071474"/>
              <a:gd name="connsiteY595" fmla="*/ 5455603 h 6858000"/>
              <a:gd name="connsiteX596" fmla="*/ 5569182 w 8071474"/>
              <a:gd name="connsiteY596" fmla="*/ 5459095 h 6858000"/>
              <a:gd name="connsiteX597" fmla="*/ 5563862 w 8071474"/>
              <a:gd name="connsiteY597" fmla="*/ 5462905 h 6858000"/>
              <a:gd name="connsiteX598" fmla="*/ 5558837 w 8071474"/>
              <a:gd name="connsiteY598" fmla="*/ 5466080 h 6858000"/>
              <a:gd name="connsiteX599" fmla="*/ 5553517 w 8071474"/>
              <a:gd name="connsiteY599" fmla="*/ 5469255 h 6858000"/>
              <a:gd name="connsiteX600" fmla="*/ 5548196 w 8071474"/>
              <a:gd name="connsiteY600" fmla="*/ 5471795 h 6858000"/>
              <a:gd name="connsiteX601" fmla="*/ 5542285 w 8071474"/>
              <a:gd name="connsiteY601" fmla="*/ 5474335 h 6858000"/>
              <a:gd name="connsiteX602" fmla="*/ 5536964 w 8071474"/>
              <a:gd name="connsiteY602" fmla="*/ 5476558 h 6858000"/>
              <a:gd name="connsiteX603" fmla="*/ 5531348 w 8071474"/>
              <a:gd name="connsiteY603" fmla="*/ 5478145 h 6858000"/>
              <a:gd name="connsiteX604" fmla="*/ 5525437 w 8071474"/>
              <a:gd name="connsiteY604" fmla="*/ 5479733 h 6858000"/>
              <a:gd name="connsiteX605" fmla="*/ 5519230 w 8071474"/>
              <a:gd name="connsiteY605" fmla="*/ 5481003 h 6858000"/>
              <a:gd name="connsiteX606" fmla="*/ 5513614 w 8071474"/>
              <a:gd name="connsiteY606" fmla="*/ 5482273 h 6858000"/>
              <a:gd name="connsiteX607" fmla="*/ 5507999 w 8071474"/>
              <a:gd name="connsiteY607" fmla="*/ 5482908 h 6858000"/>
              <a:gd name="connsiteX608" fmla="*/ 5501791 w 8071474"/>
              <a:gd name="connsiteY608" fmla="*/ 5483225 h 6858000"/>
              <a:gd name="connsiteX609" fmla="*/ 5495585 w 8071474"/>
              <a:gd name="connsiteY609" fmla="*/ 5483543 h 6858000"/>
              <a:gd name="connsiteX610" fmla="*/ 6873545 w 8071474"/>
              <a:gd name="connsiteY610" fmla="*/ 6858000 h 6858000"/>
              <a:gd name="connsiteX611" fmla="*/ 8071474 w 8071474"/>
              <a:gd name="connsiteY6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8071474" h="6858000">
                <a:moveTo>
                  <a:pt x="8071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807147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511D52E-A7D8-4001-83FA-9C7F0E7CB173}"/>
              </a:ext>
            </a:extLst>
          </p:cNvPr>
          <p:cNvSpPr>
            <a:spLocks/>
          </p:cNvSpPr>
          <p:nvPr/>
        </p:nvSpPr>
        <p:spPr bwMode="auto">
          <a:xfrm flipH="1">
            <a:off x="3544301" y="0"/>
            <a:ext cx="8652135" cy="6858000"/>
          </a:xfrm>
          <a:custGeom>
            <a:avLst/>
            <a:gdLst>
              <a:gd name="connsiteX0" fmla="*/ 1075853 w 6489101"/>
              <a:gd name="connsiteY0" fmla="*/ 0 h 6858000"/>
              <a:gd name="connsiteX1" fmla="*/ 644330 w 6489101"/>
              <a:gd name="connsiteY1" fmla="*/ 0 h 6858000"/>
              <a:gd name="connsiteX2" fmla="*/ 1745304 w 6489101"/>
              <a:gd name="connsiteY2" fmla="*/ 1101091 h 6858000"/>
              <a:gd name="connsiteX3" fmla="*/ 1750034 w 6489101"/>
              <a:gd name="connsiteY3" fmla="*/ 1105854 h 6858000"/>
              <a:gd name="connsiteX4" fmla="*/ 1753876 w 6489101"/>
              <a:gd name="connsiteY4" fmla="*/ 1110615 h 6858000"/>
              <a:gd name="connsiteX5" fmla="*/ 1758014 w 6489101"/>
              <a:gd name="connsiteY5" fmla="*/ 1115696 h 6858000"/>
              <a:gd name="connsiteX6" fmla="*/ 1761560 w 6489101"/>
              <a:gd name="connsiteY6" fmla="*/ 1120776 h 6858000"/>
              <a:gd name="connsiteX7" fmla="*/ 1764812 w 6489101"/>
              <a:gd name="connsiteY7" fmla="*/ 1126174 h 6858000"/>
              <a:gd name="connsiteX8" fmla="*/ 1767472 w 6489101"/>
              <a:gd name="connsiteY8" fmla="*/ 1131570 h 6858000"/>
              <a:gd name="connsiteX9" fmla="*/ 1770427 w 6489101"/>
              <a:gd name="connsiteY9" fmla="*/ 1136968 h 6858000"/>
              <a:gd name="connsiteX10" fmla="*/ 1773087 w 6489101"/>
              <a:gd name="connsiteY10" fmla="*/ 1142366 h 6858000"/>
              <a:gd name="connsiteX11" fmla="*/ 1775156 w 6489101"/>
              <a:gd name="connsiteY11" fmla="*/ 1148081 h 6858000"/>
              <a:gd name="connsiteX12" fmla="*/ 1776930 w 6489101"/>
              <a:gd name="connsiteY12" fmla="*/ 1153796 h 6858000"/>
              <a:gd name="connsiteX13" fmla="*/ 1778408 w 6489101"/>
              <a:gd name="connsiteY13" fmla="*/ 1159829 h 6858000"/>
              <a:gd name="connsiteX14" fmla="*/ 1779885 w 6489101"/>
              <a:gd name="connsiteY14" fmla="*/ 1165544 h 6858000"/>
              <a:gd name="connsiteX15" fmla="*/ 1780772 w 6489101"/>
              <a:gd name="connsiteY15" fmla="*/ 1171893 h 6858000"/>
              <a:gd name="connsiteX16" fmla="*/ 1781659 w 6489101"/>
              <a:gd name="connsiteY16" fmla="*/ 1177608 h 6858000"/>
              <a:gd name="connsiteX17" fmla="*/ 1781954 w 6489101"/>
              <a:gd name="connsiteY17" fmla="*/ 1183641 h 6858000"/>
              <a:gd name="connsiteX18" fmla="*/ 1781954 w 6489101"/>
              <a:gd name="connsiteY18" fmla="*/ 1189356 h 6858000"/>
              <a:gd name="connsiteX19" fmla="*/ 1781954 w 6489101"/>
              <a:gd name="connsiteY19" fmla="*/ 1195388 h 6858000"/>
              <a:gd name="connsiteX20" fmla="*/ 1781659 w 6489101"/>
              <a:gd name="connsiteY20" fmla="*/ 1201739 h 6858000"/>
              <a:gd name="connsiteX21" fmla="*/ 1780772 w 6489101"/>
              <a:gd name="connsiteY21" fmla="*/ 1207454 h 6858000"/>
              <a:gd name="connsiteX22" fmla="*/ 1779885 w 6489101"/>
              <a:gd name="connsiteY22" fmla="*/ 1213486 h 6858000"/>
              <a:gd name="connsiteX23" fmla="*/ 1778408 w 6489101"/>
              <a:gd name="connsiteY23" fmla="*/ 1219200 h 6858000"/>
              <a:gd name="connsiteX24" fmla="*/ 1776930 w 6489101"/>
              <a:gd name="connsiteY24" fmla="*/ 1225233 h 6858000"/>
              <a:gd name="connsiteX25" fmla="*/ 1775156 w 6489101"/>
              <a:gd name="connsiteY25" fmla="*/ 1230949 h 6858000"/>
              <a:gd name="connsiteX26" fmla="*/ 1773087 w 6489101"/>
              <a:gd name="connsiteY26" fmla="*/ 1236346 h 6858000"/>
              <a:gd name="connsiteX27" fmla="*/ 1770427 w 6489101"/>
              <a:gd name="connsiteY27" fmla="*/ 1242061 h 6858000"/>
              <a:gd name="connsiteX28" fmla="*/ 1767472 w 6489101"/>
              <a:gd name="connsiteY28" fmla="*/ 1247459 h 6858000"/>
              <a:gd name="connsiteX29" fmla="*/ 1764812 w 6489101"/>
              <a:gd name="connsiteY29" fmla="*/ 1252855 h 6858000"/>
              <a:gd name="connsiteX30" fmla="*/ 1761560 w 6489101"/>
              <a:gd name="connsiteY30" fmla="*/ 1258254 h 6858000"/>
              <a:gd name="connsiteX31" fmla="*/ 1758014 w 6489101"/>
              <a:gd name="connsiteY31" fmla="*/ 1263333 h 6858000"/>
              <a:gd name="connsiteX32" fmla="*/ 1753876 w 6489101"/>
              <a:gd name="connsiteY32" fmla="*/ 1268413 h 6858000"/>
              <a:gd name="connsiteX33" fmla="*/ 1750034 w 6489101"/>
              <a:gd name="connsiteY33" fmla="*/ 1273494 h 6858000"/>
              <a:gd name="connsiteX34" fmla="*/ 1745304 w 6489101"/>
              <a:gd name="connsiteY34" fmla="*/ 1278255 h 6858000"/>
              <a:gd name="connsiteX35" fmla="*/ 1740575 w 6489101"/>
              <a:gd name="connsiteY35" fmla="*/ 1282384 h 6858000"/>
              <a:gd name="connsiteX36" fmla="*/ 1736142 w 6489101"/>
              <a:gd name="connsiteY36" fmla="*/ 1286510 h 6858000"/>
              <a:gd name="connsiteX37" fmla="*/ 1731117 w 6489101"/>
              <a:gd name="connsiteY37" fmla="*/ 1290321 h 6858000"/>
              <a:gd name="connsiteX38" fmla="*/ 1726093 w 6489101"/>
              <a:gd name="connsiteY38" fmla="*/ 1293814 h 6858000"/>
              <a:gd name="connsiteX39" fmla="*/ 1720477 w 6489101"/>
              <a:gd name="connsiteY39" fmla="*/ 1297306 h 6858000"/>
              <a:gd name="connsiteX40" fmla="*/ 1715157 w 6489101"/>
              <a:gd name="connsiteY40" fmla="*/ 1300481 h 6858000"/>
              <a:gd name="connsiteX41" fmla="*/ 1709837 w 6489101"/>
              <a:gd name="connsiteY41" fmla="*/ 1303021 h 6858000"/>
              <a:gd name="connsiteX42" fmla="*/ 1703926 w 6489101"/>
              <a:gd name="connsiteY42" fmla="*/ 1305560 h 6858000"/>
              <a:gd name="connsiteX43" fmla="*/ 1698310 w 6489101"/>
              <a:gd name="connsiteY43" fmla="*/ 1307465 h 6858000"/>
              <a:gd name="connsiteX44" fmla="*/ 1692398 w 6489101"/>
              <a:gd name="connsiteY44" fmla="*/ 1309371 h 6858000"/>
              <a:gd name="connsiteX45" fmla="*/ 1686783 w 6489101"/>
              <a:gd name="connsiteY45" fmla="*/ 1311275 h 6858000"/>
              <a:gd name="connsiteX46" fmla="*/ 1681167 w 6489101"/>
              <a:gd name="connsiteY46" fmla="*/ 1312228 h 6858000"/>
              <a:gd name="connsiteX47" fmla="*/ 1674960 w 6489101"/>
              <a:gd name="connsiteY47" fmla="*/ 1313180 h 6858000"/>
              <a:gd name="connsiteX48" fmla="*/ 1668754 w 6489101"/>
              <a:gd name="connsiteY48" fmla="*/ 1314133 h 6858000"/>
              <a:gd name="connsiteX49" fmla="*/ 1663138 w 6489101"/>
              <a:gd name="connsiteY49" fmla="*/ 1314450 h 6858000"/>
              <a:gd name="connsiteX50" fmla="*/ 1656931 w 6489101"/>
              <a:gd name="connsiteY50" fmla="*/ 1314769 h 6858000"/>
              <a:gd name="connsiteX51" fmla="*/ 1651020 w 6489101"/>
              <a:gd name="connsiteY51" fmla="*/ 1314450 h 6858000"/>
              <a:gd name="connsiteX52" fmla="*/ 1645108 w 6489101"/>
              <a:gd name="connsiteY52" fmla="*/ 1314133 h 6858000"/>
              <a:gd name="connsiteX53" fmla="*/ 1638902 w 6489101"/>
              <a:gd name="connsiteY53" fmla="*/ 1313180 h 6858000"/>
              <a:gd name="connsiteX54" fmla="*/ 1633286 w 6489101"/>
              <a:gd name="connsiteY54" fmla="*/ 1312228 h 6858000"/>
              <a:gd name="connsiteX55" fmla="*/ 1627079 w 6489101"/>
              <a:gd name="connsiteY55" fmla="*/ 1311275 h 6858000"/>
              <a:gd name="connsiteX56" fmla="*/ 1621463 w 6489101"/>
              <a:gd name="connsiteY56" fmla="*/ 1309371 h 6858000"/>
              <a:gd name="connsiteX57" fmla="*/ 1615552 w 6489101"/>
              <a:gd name="connsiteY57" fmla="*/ 1307465 h 6858000"/>
              <a:gd name="connsiteX58" fmla="*/ 1609936 w 6489101"/>
              <a:gd name="connsiteY58" fmla="*/ 1305560 h 6858000"/>
              <a:gd name="connsiteX59" fmla="*/ 1604320 w 6489101"/>
              <a:gd name="connsiteY59" fmla="*/ 1303021 h 6858000"/>
              <a:gd name="connsiteX60" fmla="*/ 1598705 w 6489101"/>
              <a:gd name="connsiteY60" fmla="*/ 1300481 h 6858000"/>
              <a:gd name="connsiteX61" fmla="*/ 1593385 w 6489101"/>
              <a:gd name="connsiteY61" fmla="*/ 1297306 h 6858000"/>
              <a:gd name="connsiteX62" fmla="*/ 1588360 w 6489101"/>
              <a:gd name="connsiteY62" fmla="*/ 1293814 h 6858000"/>
              <a:gd name="connsiteX63" fmla="*/ 1583040 w 6489101"/>
              <a:gd name="connsiteY63" fmla="*/ 1290321 h 6858000"/>
              <a:gd name="connsiteX64" fmla="*/ 1578015 w 6489101"/>
              <a:gd name="connsiteY64" fmla="*/ 1286510 h 6858000"/>
              <a:gd name="connsiteX65" fmla="*/ 1573286 w 6489101"/>
              <a:gd name="connsiteY65" fmla="*/ 1282384 h 6858000"/>
              <a:gd name="connsiteX66" fmla="*/ 1568557 w 6489101"/>
              <a:gd name="connsiteY66" fmla="*/ 1278255 h 6858000"/>
              <a:gd name="connsiteX67" fmla="*/ 290540 w 6489101"/>
              <a:gd name="connsiteY67" fmla="*/ 0 h 6858000"/>
              <a:gd name="connsiteX68" fmla="*/ 0 w 6489101"/>
              <a:gd name="connsiteY68" fmla="*/ 0 h 6858000"/>
              <a:gd name="connsiteX69" fmla="*/ 0 w 6489101"/>
              <a:gd name="connsiteY69" fmla="*/ 6858000 h 6858000"/>
              <a:gd name="connsiteX70" fmla="*/ 6489101 w 6489101"/>
              <a:gd name="connsiteY70" fmla="*/ 6858000 h 6858000"/>
              <a:gd name="connsiteX71" fmla="*/ 1481070 w 6489101"/>
              <a:gd name="connsiteY71" fmla="*/ 1828166 h 6858000"/>
              <a:gd name="connsiteX72" fmla="*/ 1476637 w 6489101"/>
              <a:gd name="connsiteY72" fmla="*/ 1823404 h 6858000"/>
              <a:gd name="connsiteX73" fmla="*/ 1472204 w 6489101"/>
              <a:gd name="connsiteY73" fmla="*/ 1818640 h 6858000"/>
              <a:gd name="connsiteX74" fmla="*/ 1468657 w 6489101"/>
              <a:gd name="connsiteY74" fmla="*/ 1814195 h 6858000"/>
              <a:gd name="connsiteX75" fmla="*/ 1465110 w 6489101"/>
              <a:gd name="connsiteY75" fmla="*/ 1808799 h 6858000"/>
              <a:gd name="connsiteX76" fmla="*/ 1461859 w 6489101"/>
              <a:gd name="connsiteY76" fmla="*/ 1803718 h 6858000"/>
              <a:gd name="connsiteX77" fmla="*/ 1459199 w 6489101"/>
              <a:gd name="connsiteY77" fmla="*/ 1798321 h 6858000"/>
              <a:gd name="connsiteX78" fmla="*/ 1456243 w 6489101"/>
              <a:gd name="connsiteY78" fmla="*/ 1792924 h 6858000"/>
              <a:gd name="connsiteX79" fmla="*/ 1453878 w 6489101"/>
              <a:gd name="connsiteY79" fmla="*/ 1787526 h 6858000"/>
              <a:gd name="connsiteX80" fmla="*/ 1451810 w 6489101"/>
              <a:gd name="connsiteY80" fmla="*/ 1781811 h 6858000"/>
              <a:gd name="connsiteX81" fmla="*/ 1450036 w 6489101"/>
              <a:gd name="connsiteY81" fmla="*/ 1776095 h 6858000"/>
              <a:gd name="connsiteX82" fmla="*/ 1448263 w 6489101"/>
              <a:gd name="connsiteY82" fmla="*/ 1770380 h 6858000"/>
              <a:gd name="connsiteX83" fmla="*/ 1447081 w 6489101"/>
              <a:gd name="connsiteY83" fmla="*/ 1764665 h 6858000"/>
              <a:gd name="connsiteX84" fmla="*/ 1446194 w 6489101"/>
              <a:gd name="connsiteY84" fmla="*/ 1758634 h 6858000"/>
              <a:gd name="connsiteX85" fmla="*/ 1445307 w 6489101"/>
              <a:gd name="connsiteY85" fmla="*/ 1752919 h 6858000"/>
              <a:gd name="connsiteX86" fmla="*/ 1445012 w 6489101"/>
              <a:gd name="connsiteY86" fmla="*/ 1746885 h 6858000"/>
              <a:gd name="connsiteX87" fmla="*/ 1445012 w 6489101"/>
              <a:gd name="connsiteY87" fmla="*/ 1741170 h 6858000"/>
              <a:gd name="connsiteX88" fmla="*/ 1445012 w 6489101"/>
              <a:gd name="connsiteY88" fmla="*/ 1735139 h 6858000"/>
              <a:gd name="connsiteX89" fmla="*/ 1445307 w 6489101"/>
              <a:gd name="connsiteY89" fmla="*/ 1729424 h 6858000"/>
              <a:gd name="connsiteX90" fmla="*/ 1446194 w 6489101"/>
              <a:gd name="connsiteY90" fmla="*/ 1723074 h 6858000"/>
              <a:gd name="connsiteX91" fmla="*/ 1447081 w 6489101"/>
              <a:gd name="connsiteY91" fmla="*/ 1717358 h 6858000"/>
              <a:gd name="connsiteX92" fmla="*/ 1448263 w 6489101"/>
              <a:gd name="connsiteY92" fmla="*/ 1711643 h 6858000"/>
              <a:gd name="connsiteX93" fmla="*/ 1450036 w 6489101"/>
              <a:gd name="connsiteY93" fmla="*/ 1705929 h 6858000"/>
              <a:gd name="connsiteX94" fmla="*/ 1451810 w 6489101"/>
              <a:gd name="connsiteY94" fmla="*/ 1700214 h 6858000"/>
              <a:gd name="connsiteX95" fmla="*/ 1453878 w 6489101"/>
              <a:gd name="connsiteY95" fmla="*/ 1694816 h 6858000"/>
              <a:gd name="connsiteX96" fmla="*/ 1456243 w 6489101"/>
              <a:gd name="connsiteY96" fmla="*/ 1689101 h 6858000"/>
              <a:gd name="connsiteX97" fmla="*/ 1459199 w 6489101"/>
              <a:gd name="connsiteY97" fmla="*/ 1683703 h 6858000"/>
              <a:gd name="connsiteX98" fmla="*/ 1461859 w 6489101"/>
              <a:gd name="connsiteY98" fmla="*/ 1678305 h 6858000"/>
              <a:gd name="connsiteX99" fmla="*/ 1465110 w 6489101"/>
              <a:gd name="connsiteY99" fmla="*/ 1673226 h 6858000"/>
              <a:gd name="connsiteX100" fmla="*/ 1468657 w 6489101"/>
              <a:gd name="connsiteY100" fmla="*/ 1668145 h 6858000"/>
              <a:gd name="connsiteX101" fmla="*/ 1472204 w 6489101"/>
              <a:gd name="connsiteY101" fmla="*/ 1663066 h 6858000"/>
              <a:gd name="connsiteX102" fmla="*/ 1476637 w 6489101"/>
              <a:gd name="connsiteY102" fmla="*/ 1658621 h 6858000"/>
              <a:gd name="connsiteX103" fmla="*/ 1481070 w 6489101"/>
              <a:gd name="connsiteY103" fmla="*/ 1653859 h 6858000"/>
              <a:gd name="connsiteX104" fmla="*/ 1485504 w 6489101"/>
              <a:gd name="connsiteY104" fmla="*/ 1649414 h 6858000"/>
              <a:gd name="connsiteX105" fmla="*/ 1490233 w 6489101"/>
              <a:gd name="connsiteY105" fmla="*/ 1645603 h 6858000"/>
              <a:gd name="connsiteX106" fmla="*/ 1495258 w 6489101"/>
              <a:gd name="connsiteY106" fmla="*/ 1641794 h 6858000"/>
              <a:gd name="connsiteX107" fmla="*/ 1500282 w 6489101"/>
              <a:gd name="connsiteY107" fmla="*/ 1637984 h 6858000"/>
              <a:gd name="connsiteX108" fmla="*/ 1505307 w 6489101"/>
              <a:gd name="connsiteY108" fmla="*/ 1634809 h 6858000"/>
              <a:gd name="connsiteX109" fmla="*/ 1510922 w 6489101"/>
              <a:gd name="connsiteY109" fmla="*/ 1631950 h 6858000"/>
              <a:gd name="connsiteX110" fmla="*/ 1516242 w 6489101"/>
              <a:gd name="connsiteY110" fmla="*/ 1629094 h 6858000"/>
              <a:gd name="connsiteX111" fmla="*/ 1521858 w 6489101"/>
              <a:gd name="connsiteY111" fmla="*/ 1626871 h 6858000"/>
              <a:gd name="connsiteX112" fmla="*/ 1527178 w 6489101"/>
              <a:gd name="connsiteY112" fmla="*/ 1624649 h 6858000"/>
              <a:gd name="connsiteX113" fmla="*/ 1533090 w 6489101"/>
              <a:gd name="connsiteY113" fmla="*/ 1623061 h 6858000"/>
              <a:gd name="connsiteX114" fmla="*/ 1538705 w 6489101"/>
              <a:gd name="connsiteY114" fmla="*/ 1621155 h 6858000"/>
              <a:gd name="connsiteX115" fmla="*/ 1544617 w 6489101"/>
              <a:gd name="connsiteY115" fmla="*/ 1620204 h 6858000"/>
              <a:gd name="connsiteX116" fmla="*/ 1550232 w 6489101"/>
              <a:gd name="connsiteY116" fmla="*/ 1618934 h 6858000"/>
              <a:gd name="connsiteX117" fmla="*/ 1556439 w 6489101"/>
              <a:gd name="connsiteY117" fmla="*/ 1618299 h 6858000"/>
              <a:gd name="connsiteX118" fmla="*/ 1562055 w 6489101"/>
              <a:gd name="connsiteY118" fmla="*/ 1617981 h 6858000"/>
              <a:gd name="connsiteX119" fmla="*/ 1568262 w 6489101"/>
              <a:gd name="connsiteY119" fmla="*/ 1617981 h 6858000"/>
              <a:gd name="connsiteX120" fmla="*/ 1573878 w 6489101"/>
              <a:gd name="connsiteY120" fmla="*/ 1617981 h 6858000"/>
              <a:gd name="connsiteX121" fmla="*/ 1580084 w 6489101"/>
              <a:gd name="connsiteY121" fmla="*/ 1618299 h 6858000"/>
              <a:gd name="connsiteX122" fmla="*/ 1585996 w 6489101"/>
              <a:gd name="connsiteY122" fmla="*/ 1618934 h 6858000"/>
              <a:gd name="connsiteX123" fmla="*/ 1591611 w 6489101"/>
              <a:gd name="connsiteY123" fmla="*/ 1620204 h 6858000"/>
              <a:gd name="connsiteX124" fmla="*/ 1597227 w 6489101"/>
              <a:gd name="connsiteY124" fmla="*/ 1621155 h 6858000"/>
              <a:gd name="connsiteX125" fmla="*/ 1603138 w 6489101"/>
              <a:gd name="connsiteY125" fmla="*/ 1623061 h 6858000"/>
              <a:gd name="connsiteX126" fmla="*/ 1608754 w 6489101"/>
              <a:gd name="connsiteY126" fmla="*/ 1624649 h 6858000"/>
              <a:gd name="connsiteX127" fmla="*/ 1614665 w 6489101"/>
              <a:gd name="connsiteY127" fmla="*/ 1626871 h 6858000"/>
              <a:gd name="connsiteX128" fmla="*/ 1619986 w 6489101"/>
              <a:gd name="connsiteY128" fmla="*/ 1629094 h 6858000"/>
              <a:gd name="connsiteX129" fmla="*/ 1625306 w 6489101"/>
              <a:gd name="connsiteY129" fmla="*/ 1631950 h 6858000"/>
              <a:gd name="connsiteX130" fmla="*/ 1630626 w 6489101"/>
              <a:gd name="connsiteY130" fmla="*/ 1634809 h 6858000"/>
              <a:gd name="connsiteX131" fmla="*/ 1635650 w 6489101"/>
              <a:gd name="connsiteY131" fmla="*/ 1637984 h 6858000"/>
              <a:gd name="connsiteX132" fmla="*/ 1640675 w 6489101"/>
              <a:gd name="connsiteY132" fmla="*/ 1641794 h 6858000"/>
              <a:gd name="connsiteX133" fmla="*/ 1645700 w 6489101"/>
              <a:gd name="connsiteY133" fmla="*/ 1645603 h 6858000"/>
              <a:gd name="connsiteX134" fmla="*/ 1650428 w 6489101"/>
              <a:gd name="connsiteY134" fmla="*/ 1649414 h 6858000"/>
              <a:gd name="connsiteX135" fmla="*/ 1655158 w 6489101"/>
              <a:gd name="connsiteY135" fmla="*/ 1653859 h 6858000"/>
              <a:gd name="connsiteX136" fmla="*/ 2324018 w 6489101"/>
              <a:gd name="connsiteY136" fmla="*/ 2322830 h 6858000"/>
              <a:gd name="connsiteX137" fmla="*/ 2328747 w 6489101"/>
              <a:gd name="connsiteY137" fmla="*/ 2326958 h 6858000"/>
              <a:gd name="connsiteX138" fmla="*/ 2333476 w 6489101"/>
              <a:gd name="connsiteY138" fmla="*/ 2331085 h 6858000"/>
              <a:gd name="connsiteX139" fmla="*/ 2338501 w 6489101"/>
              <a:gd name="connsiteY139" fmla="*/ 2334895 h 6858000"/>
              <a:gd name="connsiteX140" fmla="*/ 2343525 w 6489101"/>
              <a:gd name="connsiteY140" fmla="*/ 2338705 h 6858000"/>
              <a:gd name="connsiteX141" fmla="*/ 2348550 w 6489101"/>
              <a:gd name="connsiteY141" fmla="*/ 2341880 h 6858000"/>
              <a:gd name="connsiteX142" fmla="*/ 2353870 w 6489101"/>
              <a:gd name="connsiteY142" fmla="*/ 2344738 h 6858000"/>
              <a:gd name="connsiteX143" fmla="*/ 2359190 w 6489101"/>
              <a:gd name="connsiteY143" fmla="*/ 2347595 h 6858000"/>
              <a:gd name="connsiteX144" fmla="*/ 2365101 w 6489101"/>
              <a:gd name="connsiteY144" fmla="*/ 2349818 h 6858000"/>
              <a:gd name="connsiteX145" fmla="*/ 2370422 w 6489101"/>
              <a:gd name="connsiteY145" fmla="*/ 2351723 h 6858000"/>
              <a:gd name="connsiteX146" fmla="*/ 2376037 w 6489101"/>
              <a:gd name="connsiteY146" fmla="*/ 2353628 h 6858000"/>
              <a:gd name="connsiteX147" fmla="*/ 2381949 w 6489101"/>
              <a:gd name="connsiteY147" fmla="*/ 2355534 h 6858000"/>
              <a:gd name="connsiteX148" fmla="*/ 2387564 w 6489101"/>
              <a:gd name="connsiteY148" fmla="*/ 2356485 h 6858000"/>
              <a:gd name="connsiteX149" fmla="*/ 2393476 w 6489101"/>
              <a:gd name="connsiteY149" fmla="*/ 2357755 h 6858000"/>
              <a:gd name="connsiteX150" fmla="*/ 2399387 w 6489101"/>
              <a:gd name="connsiteY150" fmla="*/ 2358391 h 6858000"/>
              <a:gd name="connsiteX151" fmla="*/ 2405298 w 6489101"/>
              <a:gd name="connsiteY151" fmla="*/ 2358708 h 6858000"/>
              <a:gd name="connsiteX152" fmla="*/ 2411209 w 6489101"/>
              <a:gd name="connsiteY152" fmla="*/ 2358708 h 6858000"/>
              <a:gd name="connsiteX153" fmla="*/ 2417121 w 6489101"/>
              <a:gd name="connsiteY153" fmla="*/ 2358708 h 6858000"/>
              <a:gd name="connsiteX154" fmla="*/ 2423032 w 6489101"/>
              <a:gd name="connsiteY154" fmla="*/ 2358391 h 6858000"/>
              <a:gd name="connsiteX155" fmla="*/ 2428943 w 6489101"/>
              <a:gd name="connsiteY155" fmla="*/ 2357755 h 6858000"/>
              <a:gd name="connsiteX156" fmla="*/ 2434559 w 6489101"/>
              <a:gd name="connsiteY156" fmla="*/ 2356485 h 6858000"/>
              <a:gd name="connsiteX157" fmla="*/ 2440470 w 6489101"/>
              <a:gd name="connsiteY157" fmla="*/ 2355534 h 6858000"/>
              <a:gd name="connsiteX158" fmla="*/ 2446086 w 6489101"/>
              <a:gd name="connsiteY158" fmla="*/ 2353628 h 6858000"/>
              <a:gd name="connsiteX159" fmla="*/ 2451997 w 6489101"/>
              <a:gd name="connsiteY159" fmla="*/ 2351723 h 6858000"/>
              <a:gd name="connsiteX160" fmla="*/ 2457613 w 6489101"/>
              <a:gd name="connsiteY160" fmla="*/ 2349818 h 6858000"/>
              <a:gd name="connsiteX161" fmla="*/ 2462933 w 6489101"/>
              <a:gd name="connsiteY161" fmla="*/ 2347595 h 6858000"/>
              <a:gd name="connsiteX162" fmla="*/ 2468549 w 6489101"/>
              <a:gd name="connsiteY162" fmla="*/ 2344738 h 6858000"/>
              <a:gd name="connsiteX163" fmla="*/ 2473869 w 6489101"/>
              <a:gd name="connsiteY163" fmla="*/ 2341880 h 6858000"/>
              <a:gd name="connsiteX164" fmla="*/ 2478893 w 6489101"/>
              <a:gd name="connsiteY164" fmla="*/ 2338705 h 6858000"/>
              <a:gd name="connsiteX165" fmla="*/ 2484214 w 6489101"/>
              <a:gd name="connsiteY165" fmla="*/ 2334895 h 6858000"/>
              <a:gd name="connsiteX166" fmla="*/ 2488943 w 6489101"/>
              <a:gd name="connsiteY166" fmla="*/ 2331085 h 6858000"/>
              <a:gd name="connsiteX167" fmla="*/ 2493672 w 6489101"/>
              <a:gd name="connsiteY167" fmla="*/ 2326958 h 6858000"/>
              <a:gd name="connsiteX168" fmla="*/ 2498105 w 6489101"/>
              <a:gd name="connsiteY168" fmla="*/ 2322830 h 6858000"/>
              <a:gd name="connsiteX169" fmla="*/ 2502539 w 6489101"/>
              <a:gd name="connsiteY169" fmla="*/ 2318068 h 6858000"/>
              <a:gd name="connsiteX170" fmla="*/ 2506972 w 6489101"/>
              <a:gd name="connsiteY170" fmla="*/ 2313306 h 6858000"/>
              <a:gd name="connsiteX171" fmla="*/ 2510519 w 6489101"/>
              <a:gd name="connsiteY171" fmla="*/ 2308544 h 6858000"/>
              <a:gd name="connsiteX172" fmla="*/ 2514066 w 6489101"/>
              <a:gd name="connsiteY172" fmla="*/ 2303463 h 6858000"/>
              <a:gd name="connsiteX173" fmla="*/ 2517317 w 6489101"/>
              <a:gd name="connsiteY173" fmla="*/ 2298384 h 6858000"/>
              <a:gd name="connsiteX174" fmla="*/ 2520272 w 6489101"/>
              <a:gd name="connsiteY174" fmla="*/ 2292985 h 6858000"/>
              <a:gd name="connsiteX175" fmla="*/ 2522932 w 6489101"/>
              <a:gd name="connsiteY175" fmla="*/ 2287588 h 6858000"/>
              <a:gd name="connsiteX176" fmla="*/ 2525593 w 6489101"/>
              <a:gd name="connsiteY176" fmla="*/ 2281873 h 6858000"/>
              <a:gd name="connsiteX177" fmla="*/ 2527366 w 6489101"/>
              <a:gd name="connsiteY177" fmla="*/ 2276476 h 6858000"/>
              <a:gd name="connsiteX178" fmla="*/ 2529435 w 6489101"/>
              <a:gd name="connsiteY178" fmla="*/ 2270761 h 6858000"/>
              <a:gd name="connsiteX179" fmla="*/ 2530913 w 6489101"/>
              <a:gd name="connsiteY179" fmla="*/ 2265046 h 6858000"/>
              <a:gd name="connsiteX180" fmla="*/ 2532095 w 6489101"/>
              <a:gd name="connsiteY180" fmla="*/ 2259331 h 6858000"/>
              <a:gd name="connsiteX181" fmla="*/ 2532982 w 6489101"/>
              <a:gd name="connsiteY181" fmla="*/ 2253298 h 6858000"/>
              <a:gd name="connsiteX182" fmla="*/ 2533868 w 6489101"/>
              <a:gd name="connsiteY182" fmla="*/ 2247266 h 6858000"/>
              <a:gd name="connsiteX183" fmla="*/ 2534164 w 6489101"/>
              <a:gd name="connsiteY183" fmla="*/ 2241551 h 6858000"/>
              <a:gd name="connsiteX184" fmla="*/ 2534459 w 6489101"/>
              <a:gd name="connsiteY184" fmla="*/ 2235519 h 6858000"/>
              <a:gd name="connsiteX185" fmla="*/ 2534164 w 6489101"/>
              <a:gd name="connsiteY185" fmla="*/ 2229804 h 6858000"/>
              <a:gd name="connsiteX186" fmla="*/ 2533868 w 6489101"/>
              <a:gd name="connsiteY186" fmla="*/ 2223770 h 6858000"/>
              <a:gd name="connsiteX187" fmla="*/ 2532982 w 6489101"/>
              <a:gd name="connsiteY187" fmla="*/ 2217739 h 6858000"/>
              <a:gd name="connsiteX188" fmla="*/ 2532095 w 6489101"/>
              <a:gd name="connsiteY188" fmla="*/ 2212024 h 6858000"/>
              <a:gd name="connsiteX189" fmla="*/ 2530913 w 6489101"/>
              <a:gd name="connsiteY189" fmla="*/ 2206309 h 6858000"/>
              <a:gd name="connsiteX190" fmla="*/ 2529435 w 6489101"/>
              <a:gd name="connsiteY190" fmla="*/ 2200593 h 6858000"/>
              <a:gd name="connsiteX191" fmla="*/ 2527366 w 6489101"/>
              <a:gd name="connsiteY191" fmla="*/ 2194878 h 6858000"/>
              <a:gd name="connsiteX192" fmla="*/ 2525593 w 6489101"/>
              <a:gd name="connsiteY192" fmla="*/ 2189163 h 6858000"/>
              <a:gd name="connsiteX193" fmla="*/ 2522932 w 6489101"/>
              <a:gd name="connsiteY193" fmla="*/ 2183765 h 6858000"/>
              <a:gd name="connsiteX194" fmla="*/ 2520272 w 6489101"/>
              <a:gd name="connsiteY194" fmla="*/ 2178368 h 6858000"/>
              <a:gd name="connsiteX195" fmla="*/ 2517317 w 6489101"/>
              <a:gd name="connsiteY195" fmla="*/ 2172970 h 6858000"/>
              <a:gd name="connsiteX196" fmla="*/ 2514066 w 6489101"/>
              <a:gd name="connsiteY196" fmla="*/ 2167890 h 6858000"/>
              <a:gd name="connsiteX197" fmla="*/ 2510519 w 6489101"/>
              <a:gd name="connsiteY197" fmla="*/ 2162494 h 6858000"/>
              <a:gd name="connsiteX198" fmla="*/ 2506972 w 6489101"/>
              <a:gd name="connsiteY198" fmla="*/ 2157730 h 6858000"/>
              <a:gd name="connsiteX199" fmla="*/ 2502539 w 6489101"/>
              <a:gd name="connsiteY199" fmla="*/ 2153285 h 6858000"/>
              <a:gd name="connsiteX200" fmla="*/ 2498105 w 6489101"/>
              <a:gd name="connsiteY200" fmla="*/ 2148523 h 6858000"/>
              <a:gd name="connsiteX201" fmla="*/ 2111508 w 6489101"/>
              <a:gd name="connsiteY201" fmla="*/ 1761490 h 6858000"/>
              <a:gd name="connsiteX202" fmla="*/ 1915254 w 6489101"/>
              <a:gd name="connsiteY202" fmla="*/ 1565276 h 6858000"/>
              <a:gd name="connsiteX203" fmla="*/ 1910524 w 6489101"/>
              <a:gd name="connsiteY203" fmla="*/ 1560514 h 6858000"/>
              <a:gd name="connsiteX204" fmla="*/ 1906682 w 6489101"/>
              <a:gd name="connsiteY204" fmla="*/ 1555751 h 6858000"/>
              <a:gd name="connsiteX205" fmla="*/ 1902544 w 6489101"/>
              <a:gd name="connsiteY205" fmla="*/ 1550671 h 6858000"/>
              <a:gd name="connsiteX206" fmla="*/ 1899588 w 6489101"/>
              <a:gd name="connsiteY206" fmla="*/ 1545909 h 6858000"/>
              <a:gd name="connsiteX207" fmla="*/ 1896338 w 6489101"/>
              <a:gd name="connsiteY207" fmla="*/ 1540829 h 6858000"/>
              <a:gd name="connsiteX208" fmla="*/ 1893086 w 6489101"/>
              <a:gd name="connsiteY208" fmla="*/ 1535430 h 6858000"/>
              <a:gd name="connsiteX209" fmla="*/ 1890426 w 6489101"/>
              <a:gd name="connsiteY209" fmla="*/ 1530034 h 6858000"/>
              <a:gd name="connsiteX210" fmla="*/ 1888062 w 6489101"/>
              <a:gd name="connsiteY210" fmla="*/ 1524635 h 6858000"/>
              <a:gd name="connsiteX211" fmla="*/ 1885697 w 6489101"/>
              <a:gd name="connsiteY211" fmla="*/ 1518920 h 6858000"/>
              <a:gd name="connsiteX212" fmla="*/ 1883924 w 6489101"/>
              <a:gd name="connsiteY212" fmla="*/ 1513205 h 6858000"/>
              <a:gd name="connsiteX213" fmla="*/ 1882446 w 6489101"/>
              <a:gd name="connsiteY213" fmla="*/ 1507174 h 6858000"/>
              <a:gd name="connsiteX214" fmla="*/ 1881264 w 6489101"/>
              <a:gd name="connsiteY214" fmla="*/ 1501459 h 6858000"/>
              <a:gd name="connsiteX215" fmla="*/ 1880377 w 6489101"/>
              <a:gd name="connsiteY215" fmla="*/ 1495744 h 6858000"/>
              <a:gd name="connsiteX216" fmla="*/ 1879786 w 6489101"/>
              <a:gd name="connsiteY216" fmla="*/ 1489710 h 6858000"/>
              <a:gd name="connsiteX217" fmla="*/ 1879195 w 6489101"/>
              <a:gd name="connsiteY217" fmla="*/ 1483995 h 6858000"/>
              <a:gd name="connsiteX218" fmla="*/ 1878899 w 6489101"/>
              <a:gd name="connsiteY218" fmla="*/ 1478281 h 6858000"/>
              <a:gd name="connsiteX219" fmla="*/ 1879195 w 6489101"/>
              <a:gd name="connsiteY219" fmla="*/ 1472249 h 6858000"/>
              <a:gd name="connsiteX220" fmla="*/ 1879786 w 6489101"/>
              <a:gd name="connsiteY220" fmla="*/ 1466215 h 6858000"/>
              <a:gd name="connsiteX221" fmla="*/ 1880377 w 6489101"/>
              <a:gd name="connsiteY221" fmla="*/ 1460183 h 6858000"/>
              <a:gd name="connsiteX222" fmla="*/ 1881264 w 6489101"/>
              <a:gd name="connsiteY222" fmla="*/ 1454468 h 6858000"/>
              <a:gd name="connsiteX223" fmla="*/ 1882446 w 6489101"/>
              <a:gd name="connsiteY223" fmla="*/ 1448754 h 6858000"/>
              <a:gd name="connsiteX224" fmla="*/ 1883924 w 6489101"/>
              <a:gd name="connsiteY224" fmla="*/ 1443039 h 6858000"/>
              <a:gd name="connsiteX225" fmla="*/ 1885697 w 6489101"/>
              <a:gd name="connsiteY225" fmla="*/ 1437324 h 6858000"/>
              <a:gd name="connsiteX226" fmla="*/ 1888062 w 6489101"/>
              <a:gd name="connsiteY226" fmla="*/ 1431609 h 6858000"/>
              <a:gd name="connsiteX227" fmla="*/ 1890426 w 6489101"/>
              <a:gd name="connsiteY227" fmla="*/ 1426211 h 6858000"/>
              <a:gd name="connsiteX228" fmla="*/ 1893086 w 6489101"/>
              <a:gd name="connsiteY228" fmla="*/ 1420814 h 6858000"/>
              <a:gd name="connsiteX229" fmla="*/ 1896338 w 6489101"/>
              <a:gd name="connsiteY229" fmla="*/ 1415416 h 6858000"/>
              <a:gd name="connsiteX230" fmla="*/ 1899588 w 6489101"/>
              <a:gd name="connsiteY230" fmla="*/ 1410336 h 6858000"/>
              <a:gd name="connsiteX231" fmla="*/ 1902544 w 6489101"/>
              <a:gd name="connsiteY231" fmla="*/ 1405256 h 6858000"/>
              <a:gd name="connsiteX232" fmla="*/ 1906682 w 6489101"/>
              <a:gd name="connsiteY232" fmla="*/ 1400175 h 6858000"/>
              <a:gd name="connsiteX233" fmla="*/ 1910524 w 6489101"/>
              <a:gd name="connsiteY233" fmla="*/ 1395731 h 6858000"/>
              <a:gd name="connsiteX234" fmla="*/ 1915254 w 6489101"/>
              <a:gd name="connsiteY234" fmla="*/ 1390969 h 6858000"/>
              <a:gd name="connsiteX235" fmla="*/ 1919687 w 6489101"/>
              <a:gd name="connsiteY235" fmla="*/ 1386524 h 6858000"/>
              <a:gd name="connsiteX236" fmla="*/ 1924712 w 6489101"/>
              <a:gd name="connsiteY236" fmla="*/ 1382396 h 6858000"/>
              <a:gd name="connsiteX237" fmla="*/ 1929145 w 6489101"/>
              <a:gd name="connsiteY237" fmla="*/ 1378585 h 6858000"/>
              <a:gd name="connsiteX238" fmla="*/ 1934170 w 6489101"/>
              <a:gd name="connsiteY238" fmla="*/ 1375094 h 6858000"/>
              <a:gd name="connsiteX239" fmla="*/ 1939785 w 6489101"/>
              <a:gd name="connsiteY239" fmla="*/ 1371919 h 6858000"/>
              <a:gd name="connsiteX240" fmla="*/ 1945106 w 6489101"/>
              <a:gd name="connsiteY240" fmla="*/ 1369061 h 6858000"/>
              <a:gd name="connsiteX241" fmla="*/ 1950426 w 6489101"/>
              <a:gd name="connsiteY241" fmla="*/ 1366204 h 6858000"/>
              <a:gd name="connsiteX242" fmla="*/ 1955746 w 6489101"/>
              <a:gd name="connsiteY242" fmla="*/ 1363980 h 6858000"/>
              <a:gd name="connsiteX243" fmla="*/ 1961657 w 6489101"/>
              <a:gd name="connsiteY243" fmla="*/ 1361759 h 6858000"/>
              <a:gd name="connsiteX244" fmla="*/ 1967273 w 6489101"/>
              <a:gd name="connsiteY244" fmla="*/ 1360170 h 6858000"/>
              <a:gd name="connsiteX245" fmla="*/ 1973184 w 6489101"/>
              <a:gd name="connsiteY245" fmla="*/ 1358265 h 6858000"/>
              <a:gd name="connsiteX246" fmla="*/ 1978800 w 6489101"/>
              <a:gd name="connsiteY246" fmla="*/ 1357314 h 6858000"/>
              <a:gd name="connsiteX247" fmla="*/ 1984711 w 6489101"/>
              <a:gd name="connsiteY247" fmla="*/ 1356043 h 6858000"/>
              <a:gd name="connsiteX248" fmla="*/ 1990327 w 6489101"/>
              <a:gd name="connsiteY248" fmla="*/ 1355409 h 6858000"/>
              <a:gd name="connsiteX249" fmla="*/ 1996534 w 6489101"/>
              <a:gd name="connsiteY249" fmla="*/ 1355090 h 6858000"/>
              <a:gd name="connsiteX250" fmla="*/ 2002149 w 6489101"/>
              <a:gd name="connsiteY250" fmla="*/ 1354773 h 6858000"/>
              <a:gd name="connsiteX251" fmla="*/ 2008356 w 6489101"/>
              <a:gd name="connsiteY251" fmla="*/ 1355090 h 6858000"/>
              <a:gd name="connsiteX252" fmla="*/ 2013972 w 6489101"/>
              <a:gd name="connsiteY252" fmla="*/ 1355409 h 6858000"/>
              <a:gd name="connsiteX253" fmla="*/ 2019883 w 6489101"/>
              <a:gd name="connsiteY253" fmla="*/ 1356043 h 6858000"/>
              <a:gd name="connsiteX254" fmla="*/ 2025794 w 6489101"/>
              <a:gd name="connsiteY254" fmla="*/ 1357314 h 6858000"/>
              <a:gd name="connsiteX255" fmla="*/ 2031706 w 6489101"/>
              <a:gd name="connsiteY255" fmla="*/ 1358265 h 6858000"/>
              <a:gd name="connsiteX256" fmla="*/ 2037321 w 6489101"/>
              <a:gd name="connsiteY256" fmla="*/ 1360170 h 6858000"/>
              <a:gd name="connsiteX257" fmla="*/ 2043232 w 6489101"/>
              <a:gd name="connsiteY257" fmla="*/ 1361759 h 6858000"/>
              <a:gd name="connsiteX258" fmla="*/ 2048553 w 6489101"/>
              <a:gd name="connsiteY258" fmla="*/ 1363980 h 6858000"/>
              <a:gd name="connsiteX259" fmla="*/ 2054168 w 6489101"/>
              <a:gd name="connsiteY259" fmla="*/ 1366204 h 6858000"/>
              <a:gd name="connsiteX260" fmla="*/ 2059784 w 6489101"/>
              <a:gd name="connsiteY260" fmla="*/ 1369061 h 6858000"/>
              <a:gd name="connsiteX261" fmla="*/ 2065104 w 6489101"/>
              <a:gd name="connsiteY261" fmla="*/ 1371919 h 6858000"/>
              <a:gd name="connsiteX262" fmla="*/ 2070129 w 6489101"/>
              <a:gd name="connsiteY262" fmla="*/ 1375094 h 6858000"/>
              <a:gd name="connsiteX263" fmla="*/ 2075154 w 6489101"/>
              <a:gd name="connsiteY263" fmla="*/ 1378585 h 6858000"/>
              <a:gd name="connsiteX264" fmla="*/ 2080178 w 6489101"/>
              <a:gd name="connsiteY264" fmla="*/ 1382396 h 6858000"/>
              <a:gd name="connsiteX265" fmla="*/ 2084907 w 6489101"/>
              <a:gd name="connsiteY265" fmla="*/ 1386524 h 6858000"/>
              <a:gd name="connsiteX266" fmla="*/ 2089340 w 6489101"/>
              <a:gd name="connsiteY266" fmla="*/ 1390969 h 6858000"/>
              <a:gd name="connsiteX267" fmla="*/ 2296826 w 6489101"/>
              <a:gd name="connsiteY267" fmla="*/ 1598296 h 6858000"/>
              <a:gd name="connsiteX268" fmla="*/ 2301260 w 6489101"/>
              <a:gd name="connsiteY268" fmla="*/ 1602423 h 6858000"/>
              <a:gd name="connsiteX269" fmla="*/ 2305989 w 6489101"/>
              <a:gd name="connsiteY269" fmla="*/ 1606869 h 6858000"/>
              <a:gd name="connsiteX270" fmla="*/ 2311013 w 6489101"/>
              <a:gd name="connsiteY270" fmla="*/ 1610361 h 6858000"/>
              <a:gd name="connsiteX271" fmla="*/ 2316038 w 6489101"/>
              <a:gd name="connsiteY271" fmla="*/ 1613854 h 6858000"/>
              <a:gd name="connsiteX272" fmla="*/ 2321062 w 6489101"/>
              <a:gd name="connsiteY272" fmla="*/ 1617345 h 6858000"/>
              <a:gd name="connsiteX273" fmla="*/ 2326678 w 6489101"/>
              <a:gd name="connsiteY273" fmla="*/ 1620204 h 6858000"/>
              <a:gd name="connsiteX274" fmla="*/ 2331998 w 6489101"/>
              <a:gd name="connsiteY274" fmla="*/ 1623061 h 6858000"/>
              <a:gd name="connsiteX275" fmla="*/ 2337318 w 6489101"/>
              <a:gd name="connsiteY275" fmla="*/ 1625283 h 6858000"/>
              <a:gd name="connsiteX276" fmla="*/ 2342934 w 6489101"/>
              <a:gd name="connsiteY276" fmla="*/ 1627189 h 6858000"/>
              <a:gd name="connsiteX277" fmla="*/ 2348845 w 6489101"/>
              <a:gd name="connsiteY277" fmla="*/ 1629094 h 6858000"/>
              <a:gd name="connsiteX278" fmla="*/ 2354461 w 6489101"/>
              <a:gd name="connsiteY278" fmla="*/ 1630998 h 6858000"/>
              <a:gd name="connsiteX279" fmla="*/ 2360372 w 6489101"/>
              <a:gd name="connsiteY279" fmla="*/ 1631950 h 6858000"/>
              <a:gd name="connsiteX280" fmla="*/ 2365988 w 6489101"/>
              <a:gd name="connsiteY280" fmla="*/ 1632904 h 6858000"/>
              <a:gd name="connsiteX281" fmla="*/ 2372195 w 6489101"/>
              <a:gd name="connsiteY281" fmla="*/ 1633856 h 6858000"/>
              <a:gd name="connsiteX282" fmla="*/ 2377811 w 6489101"/>
              <a:gd name="connsiteY282" fmla="*/ 1634174 h 6858000"/>
              <a:gd name="connsiteX283" fmla="*/ 2383722 w 6489101"/>
              <a:gd name="connsiteY283" fmla="*/ 1634174 h 6858000"/>
              <a:gd name="connsiteX284" fmla="*/ 2389633 w 6489101"/>
              <a:gd name="connsiteY284" fmla="*/ 1634174 h 6858000"/>
              <a:gd name="connsiteX285" fmla="*/ 2395545 w 6489101"/>
              <a:gd name="connsiteY285" fmla="*/ 1633856 h 6858000"/>
              <a:gd name="connsiteX286" fmla="*/ 2401751 w 6489101"/>
              <a:gd name="connsiteY286" fmla="*/ 1632904 h 6858000"/>
              <a:gd name="connsiteX287" fmla="*/ 2407367 w 6489101"/>
              <a:gd name="connsiteY287" fmla="*/ 1631950 h 6858000"/>
              <a:gd name="connsiteX288" fmla="*/ 2412983 w 6489101"/>
              <a:gd name="connsiteY288" fmla="*/ 1630998 h 6858000"/>
              <a:gd name="connsiteX289" fmla="*/ 2418894 w 6489101"/>
              <a:gd name="connsiteY289" fmla="*/ 1629094 h 6858000"/>
              <a:gd name="connsiteX290" fmla="*/ 2424510 w 6489101"/>
              <a:gd name="connsiteY290" fmla="*/ 1627189 h 6858000"/>
              <a:gd name="connsiteX291" fmla="*/ 2430125 w 6489101"/>
              <a:gd name="connsiteY291" fmla="*/ 1625283 h 6858000"/>
              <a:gd name="connsiteX292" fmla="*/ 2435741 w 6489101"/>
              <a:gd name="connsiteY292" fmla="*/ 1623061 h 6858000"/>
              <a:gd name="connsiteX293" fmla="*/ 2441061 w 6489101"/>
              <a:gd name="connsiteY293" fmla="*/ 1620204 h 6858000"/>
              <a:gd name="connsiteX294" fmla="*/ 2446381 w 6489101"/>
              <a:gd name="connsiteY294" fmla="*/ 1617345 h 6858000"/>
              <a:gd name="connsiteX295" fmla="*/ 2451702 w 6489101"/>
              <a:gd name="connsiteY295" fmla="*/ 1613854 h 6858000"/>
              <a:gd name="connsiteX296" fmla="*/ 2456726 w 6489101"/>
              <a:gd name="connsiteY296" fmla="*/ 1610361 h 6858000"/>
              <a:gd name="connsiteX297" fmla="*/ 2461751 w 6489101"/>
              <a:gd name="connsiteY297" fmla="*/ 1606869 h 6858000"/>
              <a:gd name="connsiteX298" fmla="*/ 2466184 w 6489101"/>
              <a:gd name="connsiteY298" fmla="*/ 1602423 h 6858000"/>
              <a:gd name="connsiteX299" fmla="*/ 2470913 w 6489101"/>
              <a:gd name="connsiteY299" fmla="*/ 1598296 h 6858000"/>
              <a:gd name="connsiteX300" fmla="*/ 2475347 w 6489101"/>
              <a:gd name="connsiteY300" fmla="*/ 1593533 h 6858000"/>
              <a:gd name="connsiteX301" fmla="*/ 2479485 w 6489101"/>
              <a:gd name="connsiteY301" fmla="*/ 1588771 h 6858000"/>
              <a:gd name="connsiteX302" fmla="*/ 2483031 w 6489101"/>
              <a:gd name="connsiteY302" fmla="*/ 1583691 h 6858000"/>
              <a:gd name="connsiteX303" fmla="*/ 2486874 w 6489101"/>
              <a:gd name="connsiteY303" fmla="*/ 1578928 h 6858000"/>
              <a:gd name="connsiteX304" fmla="*/ 2490125 w 6489101"/>
              <a:gd name="connsiteY304" fmla="*/ 1573849 h 6858000"/>
              <a:gd name="connsiteX305" fmla="*/ 2492785 w 6489101"/>
              <a:gd name="connsiteY305" fmla="*/ 1568451 h 6858000"/>
              <a:gd name="connsiteX306" fmla="*/ 2495741 w 6489101"/>
              <a:gd name="connsiteY306" fmla="*/ 1563054 h 6858000"/>
              <a:gd name="connsiteX307" fmla="*/ 2497810 w 6489101"/>
              <a:gd name="connsiteY307" fmla="*/ 1557339 h 6858000"/>
              <a:gd name="connsiteX308" fmla="*/ 2500174 w 6489101"/>
              <a:gd name="connsiteY308" fmla="*/ 1551941 h 6858000"/>
              <a:gd name="connsiteX309" fmla="*/ 2501947 w 6489101"/>
              <a:gd name="connsiteY309" fmla="*/ 1546226 h 6858000"/>
              <a:gd name="connsiteX310" fmla="*/ 2503721 w 6489101"/>
              <a:gd name="connsiteY310" fmla="*/ 1540511 h 6858000"/>
              <a:gd name="connsiteX311" fmla="*/ 2504608 w 6489101"/>
              <a:gd name="connsiteY311" fmla="*/ 1534478 h 6858000"/>
              <a:gd name="connsiteX312" fmla="*/ 2505790 w 6489101"/>
              <a:gd name="connsiteY312" fmla="*/ 1528763 h 6858000"/>
              <a:gd name="connsiteX313" fmla="*/ 2506381 w 6489101"/>
              <a:gd name="connsiteY313" fmla="*/ 1522731 h 6858000"/>
              <a:gd name="connsiteX314" fmla="*/ 2506972 w 6489101"/>
              <a:gd name="connsiteY314" fmla="*/ 1517016 h 6858000"/>
              <a:gd name="connsiteX315" fmla="*/ 2506972 w 6489101"/>
              <a:gd name="connsiteY315" fmla="*/ 1510984 h 6858000"/>
              <a:gd name="connsiteX316" fmla="*/ 2506972 w 6489101"/>
              <a:gd name="connsiteY316" fmla="*/ 1505268 h 6858000"/>
              <a:gd name="connsiteX317" fmla="*/ 2506381 w 6489101"/>
              <a:gd name="connsiteY317" fmla="*/ 1499553 h 6858000"/>
              <a:gd name="connsiteX318" fmla="*/ 2505790 w 6489101"/>
              <a:gd name="connsiteY318" fmla="*/ 1493204 h 6858000"/>
              <a:gd name="connsiteX319" fmla="*/ 2504608 w 6489101"/>
              <a:gd name="connsiteY319" fmla="*/ 1487489 h 6858000"/>
              <a:gd name="connsiteX320" fmla="*/ 2503721 w 6489101"/>
              <a:gd name="connsiteY320" fmla="*/ 1481773 h 6858000"/>
              <a:gd name="connsiteX321" fmla="*/ 2501947 w 6489101"/>
              <a:gd name="connsiteY321" fmla="*/ 1476058 h 6858000"/>
              <a:gd name="connsiteX322" fmla="*/ 2500174 w 6489101"/>
              <a:gd name="connsiteY322" fmla="*/ 1470343 h 6858000"/>
              <a:gd name="connsiteX323" fmla="*/ 2497810 w 6489101"/>
              <a:gd name="connsiteY323" fmla="*/ 1464629 h 6858000"/>
              <a:gd name="connsiteX324" fmla="*/ 2495741 w 6489101"/>
              <a:gd name="connsiteY324" fmla="*/ 1459231 h 6858000"/>
              <a:gd name="connsiteX325" fmla="*/ 2492785 w 6489101"/>
              <a:gd name="connsiteY325" fmla="*/ 1453834 h 6858000"/>
              <a:gd name="connsiteX326" fmla="*/ 2490125 w 6489101"/>
              <a:gd name="connsiteY326" fmla="*/ 1448436 h 6858000"/>
              <a:gd name="connsiteX327" fmla="*/ 2486874 w 6489101"/>
              <a:gd name="connsiteY327" fmla="*/ 1443356 h 6858000"/>
              <a:gd name="connsiteX328" fmla="*/ 2483031 w 6489101"/>
              <a:gd name="connsiteY328" fmla="*/ 1438275 h 6858000"/>
              <a:gd name="connsiteX329" fmla="*/ 2479485 w 6489101"/>
              <a:gd name="connsiteY329" fmla="*/ 1433195 h 6858000"/>
              <a:gd name="connsiteX330" fmla="*/ 2475347 w 6489101"/>
              <a:gd name="connsiteY330" fmla="*/ 1428751 h 6858000"/>
              <a:gd name="connsiteX331" fmla="*/ 2470913 w 6489101"/>
              <a:gd name="connsiteY331" fmla="*/ 1423988 h 6858000"/>
              <a:gd name="connsiteX332" fmla="*/ 1802348 w 6489101"/>
              <a:gd name="connsiteY332" fmla="*/ 755333 h 6858000"/>
              <a:gd name="connsiteX333" fmla="*/ 1796141 w 6489101"/>
              <a:gd name="connsiteY333" fmla="*/ 748348 h 6858000"/>
              <a:gd name="connsiteX334" fmla="*/ 1790230 w 6489101"/>
              <a:gd name="connsiteY334" fmla="*/ 741045 h 6858000"/>
              <a:gd name="connsiteX335" fmla="*/ 1784910 w 6489101"/>
              <a:gd name="connsiteY335" fmla="*/ 733108 h 6858000"/>
              <a:gd name="connsiteX336" fmla="*/ 1780181 w 6489101"/>
              <a:gd name="connsiteY336" fmla="*/ 725170 h 6858000"/>
              <a:gd name="connsiteX337" fmla="*/ 1776634 w 6489101"/>
              <a:gd name="connsiteY337" fmla="*/ 716915 h 6858000"/>
              <a:gd name="connsiteX338" fmla="*/ 1773087 w 6489101"/>
              <a:gd name="connsiteY338" fmla="*/ 708660 h 6858000"/>
              <a:gd name="connsiteX339" fmla="*/ 1770427 w 6489101"/>
              <a:gd name="connsiteY339" fmla="*/ 699770 h 6858000"/>
              <a:gd name="connsiteX340" fmla="*/ 1768654 w 6489101"/>
              <a:gd name="connsiteY340" fmla="*/ 691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6489101" h="6858000">
                <a:moveTo>
                  <a:pt x="1075853" y="0"/>
                </a:moveTo>
                <a:lnTo>
                  <a:pt x="644330" y="0"/>
                </a:lnTo>
                <a:lnTo>
                  <a:pt x="1745304" y="1101091"/>
                </a:lnTo>
                <a:lnTo>
                  <a:pt x="1750034" y="1105854"/>
                </a:lnTo>
                <a:lnTo>
                  <a:pt x="1753876" y="1110615"/>
                </a:lnTo>
                <a:lnTo>
                  <a:pt x="1758014" y="1115696"/>
                </a:lnTo>
                <a:lnTo>
                  <a:pt x="1761560" y="1120776"/>
                </a:lnTo>
                <a:lnTo>
                  <a:pt x="1764812" y="1126174"/>
                </a:lnTo>
                <a:lnTo>
                  <a:pt x="1767472" y="1131570"/>
                </a:lnTo>
                <a:lnTo>
                  <a:pt x="1770427" y="1136968"/>
                </a:lnTo>
                <a:lnTo>
                  <a:pt x="1773087" y="1142366"/>
                </a:lnTo>
                <a:lnTo>
                  <a:pt x="1775156" y="1148081"/>
                </a:lnTo>
                <a:lnTo>
                  <a:pt x="1776930" y="1153796"/>
                </a:lnTo>
                <a:lnTo>
                  <a:pt x="1778408" y="1159829"/>
                </a:lnTo>
                <a:lnTo>
                  <a:pt x="1779885" y="1165544"/>
                </a:lnTo>
                <a:lnTo>
                  <a:pt x="1780772" y="1171893"/>
                </a:lnTo>
                <a:lnTo>
                  <a:pt x="1781659" y="1177608"/>
                </a:lnTo>
                <a:cubicBezTo>
                  <a:pt x="1781757" y="1179619"/>
                  <a:pt x="1781856" y="1181630"/>
                  <a:pt x="1781954" y="1183641"/>
                </a:cubicBezTo>
                <a:lnTo>
                  <a:pt x="1781954" y="1189356"/>
                </a:lnTo>
                <a:lnTo>
                  <a:pt x="1781954" y="1195388"/>
                </a:lnTo>
                <a:cubicBezTo>
                  <a:pt x="1781856" y="1197505"/>
                  <a:pt x="1781757" y="1199622"/>
                  <a:pt x="1781659" y="1201739"/>
                </a:cubicBezTo>
                <a:lnTo>
                  <a:pt x="1780772" y="1207454"/>
                </a:lnTo>
                <a:lnTo>
                  <a:pt x="1779885" y="1213486"/>
                </a:lnTo>
                <a:lnTo>
                  <a:pt x="1778408" y="1219200"/>
                </a:lnTo>
                <a:lnTo>
                  <a:pt x="1776930" y="1225233"/>
                </a:lnTo>
                <a:lnTo>
                  <a:pt x="1775156" y="1230949"/>
                </a:lnTo>
                <a:lnTo>
                  <a:pt x="1773087" y="1236346"/>
                </a:lnTo>
                <a:lnTo>
                  <a:pt x="1770427" y="1242061"/>
                </a:lnTo>
                <a:lnTo>
                  <a:pt x="1767472" y="1247459"/>
                </a:lnTo>
                <a:lnTo>
                  <a:pt x="1764812" y="1252855"/>
                </a:lnTo>
                <a:lnTo>
                  <a:pt x="1761560" y="1258254"/>
                </a:lnTo>
                <a:lnTo>
                  <a:pt x="1758014" y="1263333"/>
                </a:lnTo>
                <a:lnTo>
                  <a:pt x="1753876" y="1268413"/>
                </a:lnTo>
                <a:lnTo>
                  <a:pt x="1750034" y="1273494"/>
                </a:lnTo>
                <a:lnTo>
                  <a:pt x="1745304" y="1278255"/>
                </a:lnTo>
                <a:lnTo>
                  <a:pt x="1740575" y="1282384"/>
                </a:lnTo>
                <a:lnTo>
                  <a:pt x="1736142" y="1286510"/>
                </a:lnTo>
                <a:lnTo>
                  <a:pt x="1731117" y="1290321"/>
                </a:lnTo>
                <a:lnTo>
                  <a:pt x="1726093" y="1293814"/>
                </a:lnTo>
                <a:lnTo>
                  <a:pt x="1720477" y="1297306"/>
                </a:lnTo>
                <a:lnTo>
                  <a:pt x="1715157" y="1300481"/>
                </a:lnTo>
                <a:lnTo>
                  <a:pt x="1709837" y="1303021"/>
                </a:lnTo>
                <a:lnTo>
                  <a:pt x="1703926" y="1305560"/>
                </a:lnTo>
                <a:lnTo>
                  <a:pt x="1698310" y="1307465"/>
                </a:lnTo>
                <a:lnTo>
                  <a:pt x="1692398" y="1309371"/>
                </a:lnTo>
                <a:lnTo>
                  <a:pt x="1686783" y="1311275"/>
                </a:lnTo>
                <a:lnTo>
                  <a:pt x="1681167" y="1312228"/>
                </a:lnTo>
                <a:lnTo>
                  <a:pt x="1674960" y="1313180"/>
                </a:lnTo>
                <a:lnTo>
                  <a:pt x="1668754" y="1314133"/>
                </a:lnTo>
                <a:lnTo>
                  <a:pt x="1663138" y="1314450"/>
                </a:lnTo>
                <a:lnTo>
                  <a:pt x="1656931" y="1314769"/>
                </a:lnTo>
                <a:lnTo>
                  <a:pt x="1651020" y="1314450"/>
                </a:lnTo>
                <a:lnTo>
                  <a:pt x="1645108" y="1314133"/>
                </a:lnTo>
                <a:lnTo>
                  <a:pt x="1638902" y="1313180"/>
                </a:lnTo>
                <a:lnTo>
                  <a:pt x="1633286" y="1312228"/>
                </a:lnTo>
                <a:lnTo>
                  <a:pt x="1627079" y="1311275"/>
                </a:lnTo>
                <a:lnTo>
                  <a:pt x="1621463" y="1309371"/>
                </a:lnTo>
                <a:lnTo>
                  <a:pt x="1615552" y="1307465"/>
                </a:lnTo>
                <a:lnTo>
                  <a:pt x="1609936" y="1305560"/>
                </a:lnTo>
                <a:lnTo>
                  <a:pt x="1604320" y="1303021"/>
                </a:lnTo>
                <a:lnTo>
                  <a:pt x="1598705" y="1300481"/>
                </a:lnTo>
                <a:lnTo>
                  <a:pt x="1593385" y="1297306"/>
                </a:lnTo>
                <a:lnTo>
                  <a:pt x="1588360" y="1293814"/>
                </a:lnTo>
                <a:lnTo>
                  <a:pt x="1583040" y="1290321"/>
                </a:lnTo>
                <a:lnTo>
                  <a:pt x="1578015" y="1286510"/>
                </a:lnTo>
                <a:lnTo>
                  <a:pt x="1573286" y="1282384"/>
                </a:lnTo>
                <a:lnTo>
                  <a:pt x="1568557" y="1278255"/>
                </a:lnTo>
                <a:lnTo>
                  <a:pt x="290540" y="0"/>
                </a:lnTo>
                <a:lnTo>
                  <a:pt x="0" y="0"/>
                </a:lnTo>
                <a:lnTo>
                  <a:pt x="0" y="6858000"/>
                </a:lnTo>
                <a:lnTo>
                  <a:pt x="6489101" y="6858000"/>
                </a:lnTo>
                <a:lnTo>
                  <a:pt x="1481070" y="1828166"/>
                </a:lnTo>
                <a:lnTo>
                  <a:pt x="1476637" y="1823404"/>
                </a:lnTo>
                <a:lnTo>
                  <a:pt x="1472204" y="1818640"/>
                </a:lnTo>
                <a:lnTo>
                  <a:pt x="1468657" y="1814195"/>
                </a:lnTo>
                <a:lnTo>
                  <a:pt x="1465110" y="1808799"/>
                </a:lnTo>
                <a:lnTo>
                  <a:pt x="1461859" y="1803718"/>
                </a:lnTo>
                <a:lnTo>
                  <a:pt x="1459199" y="1798321"/>
                </a:lnTo>
                <a:lnTo>
                  <a:pt x="1456243" y="1792924"/>
                </a:lnTo>
                <a:lnTo>
                  <a:pt x="1453878" y="1787526"/>
                </a:lnTo>
                <a:lnTo>
                  <a:pt x="1451810" y="1781811"/>
                </a:lnTo>
                <a:lnTo>
                  <a:pt x="1450036" y="1776095"/>
                </a:lnTo>
                <a:lnTo>
                  <a:pt x="1448263" y="1770380"/>
                </a:lnTo>
                <a:lnTo>
                  <a:pt x="1447081" y="1764665"/>
                </a:lnTo>
                <a:lnTo>
                  <a:pt x="1446194" y="1758634"/>
                </a:lnTo>
                <a:lnTo>
                  <a:pt x="1445307" y="1752919"/>
                </a:lnTo>
                <a:cubicBezTo>
                  <a:pt x="1445209" y="1750908"/>
                  <a:pt x="1445110" y="1748896"/>
                  <a:pt x="1445012" y="1746885"/>
                </a:cubicBezTo>
                <a:lnTo>
                  <a:pt x="1445012" y="1741170"/>
                </a:lnTo>
                <a:lnTo>
                  <a:pt x="1445012" y="1735139"/>
                </a:lnTo>
                <a:cubicBezTo>
                  <a:pt x="1445110" y="1733234"/>
                  <a:pt x="1445209" y="1731329"/>
                  <a:pt x="1445307" y="1729424"/>
                </a:cubicBezTo>
                <a:lnTo>
                  <a:pt x="1446194" y="1723074"/>
                </a:lnTo>
                <a:lnTo>
                  <a:pt x="1447081" y="1717358"/>
                </a:lnTo>
                <a:lnTo>
                  <a:pt x="1448263" y="1711643"/>
                </a:lnTo>
                <a:lnTo>
                  <a:pt x="1450036" y="1705929"/>
                </a:lnTo>
                <a:lnTo>
                  <a:pt x="1451810" y="1700214"/>
                </a:lnTo>
                <a:lnTo>
                  <a:pt x="1453878" y="1694816"/>
                </a:lnTo>
                <a:lnTo>
                  <a:pt x="1456243" y="1689101"/>
                </a:lnTo>
                <a:lnTo>
                  <a:pt x="1459199" y="1683703"/>
                </a:lnTo>
                <a:lnTo>
                  <a:pt x="1461859" y="1678305"/>
                </a:lnTo>
                <a:lnTo>
                  <a:pt x="1465110" y="1673226"/>
                </a:lnTo>
                <a:lnTo>
                  <a:pt x="1468657" y="1668145"/>
                </a:lnTo>
                <a:lnTo>
                  <a:pt x="1472204" y="1663066"/>
                </a:lnTo>
                <a:lnTo>
                  <a:pt x="1476637" y="1658621"/>
                </a:lnTo>
                <a:lnTo>
                  <a:pt x="1481070" y="1653859"/>
                </a:lnTo>
                <a:lnTo>
                  <a:pt x="1485504" y="1649414"/>
                </a:lnTo>
                <a:lnTo>
                  <a:pt x="1490233" y="1645603"/>
                </a:lnTo>
                <a:lnTo>
                  <a:pt x="1495258" y="1641794"/>
                </a:lnTo>
                <a:lnTo>
                  <a:pt x="1500282" y="1637984"/>
                </a:lnTo>
                <a:lnTo>
                  <a:pt x="1505307" y="1634809"/>
                </a:lnTo>
                <a:lnTo>
                  <a:pt x="1510922" y="1631950"/>
                </a:lnTo>
                <a:lnTo>
                  <a:pt x="1516242" y="1629094"/>
                </a:lnTo>
                <a:lnTo>
                  <a:pt x="1521858" y="1626871"/>
                </a:lnTo>
                <a:lnTo>
                  <a:pt x="1527178" y="1624649"/>
                </a:lnTo>
                <a:lnTo>
                  <a:pt x="1533090" y="1623061"/>
                </a:lnTo>
                <a:lnTo>
                  <a:pt x="1538705" y="1621155"/>
                </a:lnTo>
                <a:lnTo>
                  <a:pt x="1544617" y="1620204"/>
                </a:lnTo>
                <a:lnTo>
                  <a:pt x="1550232" y="1618934"/>
                </a:lnTo>
                <a:lnTo>
                  <a:pt x="1556439" y="1618299"/>
                </a:lnTo>
                <a:lnTo>
                  <a:pt x="1562055" y="1617981"/>
                </a:lnTo>
                <a:lnTo>
                  <a:pt x="1568262" y="1617981"/>
                </a:lnTo>
                <a:lnTo>
                  <a:pt x="1573878" y="1617981"/>
                </a:lnTo>
                <a:lnTo>
                  <a:pt x="1580084" y="1618299"/>
                </a:lnTo>
                <a:lnTo>
                  <a:pt x="1585996" y="1618934"/>
                </a:lnTo>
                <a:lnTo>
                  <a:pt x="1591611" y="1620204"/>
                </a:lnTo>
                <a:lnTo>
                  <a:pt x="1597227" y="1621155"/>
                </a:lnTo>
                <a:lnTo>
                  <a:pt x="1603138" y="1623061"/>
                </a:lnTo>
                <a:lnTo>
                  <a:pt x="1608754" y="1624649"/>
                </a:lnTo>
                <a:lnTo>
                  <a:pt x="1614665" y="1626871"/>
                </a:lnTo>
                <a:lnTo>
                  <a:pt x="1619986" y="1629094"/>
                </a:lnTo>
                <a:lnTo>
                  <a:pt x="1625306" y="1631950"/>
                </a:lnTo>
                <a:lnTo>
                  <a:pt x="1630626" y="1634809"/>
                </a:lnTo>
                <a:lnTo>
                  <a:pt x="1635650" y="1637984"/>
                </a:lnTo>
                <a:lnTo>
                  <a:pt x="1640675" y="1641794"/>
                </a:lnTo>
                <a:lnTo>
                  <a:pt x="1645700" y="1645603"/>
                </a:lnTo>
                <a:lnTo>
                  <a:pt x="1650428" y="1649414"/>
                </a:lnTo>
                <a:lnTo>
                  <a:pt x="1655158" y="1653859"/>
                </a:lnTo>
                <a:lnTo>
                  <a:pt x="2324018" y="2322830"/>
                </a:lnTo>
                <a:lnTo>
                  <a:pt x="2328747" y="2326958"/>
                </a:lnTo>
                <a:lnTo>
                  <a:pt x="2333476" y="2331085"/>
                </a:lnTo>
                <a:lnTo>
                  <a:pt x="2338501" y="2334895"/>
                </a:lnTo>
                <a:lnTo>
                  <a:pt x="2343525" y="2338705"/>
                </a:lnTo>
                <a:lnTo>
                  <a:pt x="2348550" y="2341880"/>
                </a:lnTo>
                <a:lnTo>
                  <a:pt x="2353870" y="2344738"/>
                </a:lnTo>
                <a:lnTo>
                  <a:pt x="2359190" y="2347595"/>
                </a:lnTo>
                <a:lnTo>
                  <a:pt x="2365101" y="2349818"/>
                </a:lnTo>
                <a:lnTo>
                  <a:pt x="2370422" y="2351723"/>
                </a:lnTo>
                <a:lnTo>
                  <a:pt x="2376037" y="2353628"/>
                </a:lnTo>
                <a:lnTo>
                  <a:pt x="2381949" y="2355534"/>
                </a:lnTo>
                <a:lnTo>
                  <a:pt x="2387564" y="2356485"/>
                </a:lnTo>
                <a:lnTo>
                  <a:pt x="2393476" y="2357755"/>
                </a:lnTo>
                <a:lnTo>
                  <a:pt x="2399387" y="2358391"/>
                </a:lnTo>
                <a:lnTo>
                  <a:pt x="2405298" y="2358708"/>
                </a:lnTo>
                <a:lnTo>
                  <a:pt x="2411209" y="2358708"/>
                </a:lnTo>
                <a:lnTo>
                  <a:pt x="2417121" y="2358708"/>
                </a:lnTo>
                <a:lnTo>
                  <a:pt x="2423032" y="2358391"/>
                </a:lnTo>
                <a:lnTo>
                  <a:pt x="2428943" y="2357755"/>
                </a:lnTo>
                <a:lnTo>
                  <a:pt x="2434559" y="2356485"/>
                </a:lnTo>
                <a:lnTo>
                  <a:pt x="2440470" y="2355534"/>
                </a:lnTo>
                <a:lnTo>
                  <a:pt x="2446086" y="2353628"/>
                </a:lnTo>
                <a:lnTo>
                  <a:pt x="2451997" y="2351723"/>
                </a:lnTo>
                <a:lnTo>
                  <a:pt x="2457613" y="2349818"/>
                </a:lnTo>
                <a:lnTo>
                  <a:pt x="2462933" y="2347595"/>
                </a:lnTo>
                <a:lnTo>
                  <a:pt x="2468549" y="2344738"/>
                </a:lnTo>
                <a:lnTo>
                  <a:pt x="2473869" y="2341880"/>
                </a:lnTo>
                <a:lnTo>
                  <a:pt x="2478893" y="2338705"/>
                </a:lnTo>
                <a:lnTo>
                  <a:pt x="2484214" y="2334895"/>
                </a:lnTo>
                <a:lnTo>
                  <a:pt x="2488943" y="2331085"/>
                </a:lnTo>
                <a:lnTo>
                  <a:pt x="2493672" y="2326958"/>
                </a:lnTo>
                <a:lnTo>
                  <a:pt x="2498105" y="2322830"/>
                </a:lnTo>
                <a:lnTo>
                  <a:pt x="2502539" y="2318068"/>
                </a:lnTo>
                <a:lnTo>
                  <a:pt x="2506972" y="2313306"/>
                </a:lnTo>
                <a:lnTo>
                  <a:pt x="2510519" y="2308544"/>
                </a:lnTo>
                <a:lnTo>
                  <a:pt x="2514066" y="2303463"/>
                </a:lnTo>
                <a:lnTo>
                  <a:pt x="2517317" y="2298384"/>
                </a:lnTo>
                <a:lnTo>
                  <a:pt x="2520272" y="2292985"/>
                </a:lnTo>
                <a:lnTo>
                  <a:pt x="2522932" y="2287588"/>
                </a:lnTo>
                <a:lnTo>
                  <a:pt x="2525593" y="2281873"/>
                </a:lnTo>
                <a:lnTo>
                  <a:pt x="2527366" y="2276476"/>
                </a:lnTo>
                <a:lnTo>
                  <a:pt x="2529435" y="2270761"/>
                </a:lnTo>
                <a:lnTo>
                  <a:pt x="2530913" y="2265046"/>
                </a:lnTo>
                <a:lnTo>
                  <a:pt x="2532095" y="2259331"/>
                </a:lnTo>
                <a:lnTo>
                  <a:pt x="2532982" y="2253298"/>
                </a:lnTo>
                <a:lnTo>
                  <a:pt x="2533868" y="2247266"/>
                </a:lnTo>
                <a:cubicBezTo>
                  <a:pt x="2533967" y="2245362"/>
                  <a:pt x="2534065" y="2243456"/>
                  <a:pt x="2534164" y="2241551"/>
                </a:cubicBezTo>
                <a:cubicBezTo>
                  <a:pt x="2534262" y="2239540"/>
                  <a:pt x="2534361" y="2237530"/>
                  <a:pt x="2534459" y="2235519"/>
                </a:cubicBezTo>
                <a:cubicBezTo>
                  <a:pt x="2534361" y="2233614"/>
                  <a:pt x="2534262" y="2231709"/>
                  <a:pt x="2534164" y="2229804"/>
                </a:cubicBezTo>
                <a:cubicBezTo>
                  <a:pt x="2534065" y="2227793"/>
                  <a:pt x="2533967" y="2225781"/>
                  <a:pt x="2533868" y="2223770"/>
                </a:cubicBezTo>
                <a:lnTo>
                  <a:pt x="2532982" y="2217739"/>
                </a:lnTo>
                <a:lnTo>
                  <a:pt x="2532095" y="2212024"/>
                </a:lnTo>
                <a:lnTo>
                  <a:pt x="2530913" y="2206309"/>
                </a:lnTo>
                <a:lnTo>
                  <a:pt x="2529435" y="2200593"/>
                </a:lnTo>
                <a:lnTo>
                  <a:pt x="2527366" y="2194878"/>
                </a:lnTo>
                <a:lnTo>
                  <a:pt x="2525593" y="2189163"/>
                </a:lnTo>
                <a:lnTo>
                  <a:pt x="2522932" y="2183765"/>
                </a:lnTo>
                <a:lnTo>
                  <a:pt x="2520272" y="2178368"/>
                </a:lnTo>
                <a:lnTo>
                  <a:pt x="2517317" y="2172970"/>
                </a:lnTo>
                <a:lnTo>
                  <a:pt x="2514066" y="2167890"/>
                </a:lnTo>
                <a:lnTo>
                  <a:pt x="2510519" y="2162494"/>
                </a:lnTo>
                <a:lnTo>
                  <a:pt x="2506972" y="2157730"/>
                </a:lnTo>
                <a:lnTo>
                  <a:pt x="2502539" y="2153285"/>
                </a:lnTo>
                <a:lnTo>
                  <a:pt x="2498105" y="2148523"/>
                </a:lnTo>
                <a:lnTo>
                  <a:pt x="2111508" y="1761490"/>
                </a:lnTo>
                <a:lnTo>
                  <a:pt x="1915254" y="1565276"/>
                </a:lnTo>
                <a:lnTo>
                  <a:pt x="1910524" y="1560514"/>
                </a:lnTo>
                <a:lnTo>
                  <a:pt x="1906682" y="1555751"/>
                </a:lnTo>
                <a:lnTo>
                  <a:pt x="1902544" y="1550671"/>
                </a:lnTo>
                <a:lnTo>
                  <a:pt x="1899588" y="1545909"/>
                </a:lnTo>
                <a:lnTo>
                  <a:pt x="1896338" y="1540829"/>
                </a:lnTo>
                <a:lnTo>
                  <a:pt x="1893086" y="1535430"/>
                </a:lnTo>
                <a:lnTo>
                  <a:pt x="1890426" y="1530034"/>
                </a:lnTo>
                <a:lnTo>
                  <a:pt x="1888062" y="1524635"/>
                </a:lnTo>
                <a:lnTo>
                  <a:pt x="1885697" y="1518920"/>
                </a:lnTo>
                <a:lnTo>
                  <a:pt x="1883924" y="1513205"/>
                </a:lnTo>
                <a:lnTo>
                  <a:pt x="1882446" y="1507174"/>
                </a:lnTo>
                <a:lnTo>
                  <a:pt x="1881264" y="1501459"/>
                </a:lnTo>
                <a:lnTo>
                  <a:pt x="1880377" y="1495744"/>
                </a:lnTo>
                <a:lnTo>
                  <a:pt x="1879786" y="1489710"/>
                </a:lnTo>
                <a:lnTo>
                  <a:pt x="1879195" y="1483995"/>
                </a:lnTo>
                <a:cubicBezTo>
                  <a:pt x="1879096" y="1482090"/>
                  <a:pt x="1878998" y="1480186"/>
                  <a:pt x="1878899" y="1478281"/>
                </a:cubicBezTo>
                <a:cubicBezTo>
                  <a:pt x="1878998" y="1476270"/>
                  <a:pt x="1879096" y="1474260"/>
                  <a:pt x="1879195" y="1472249"/>
                </a:cubicBezTo>
                <a:lnTo>
                  <a:pt x="1879786" y="1466215"/>
                </a:lnTo>
                <a:lnTo>
                  <a:pt x="1880377" y="1460183"/>
                </a:lnTo>
                <a:lnTo>
                  <a:pt x="1881264" y="1454468"/>
                </a:lnTo>
                <a:lnTo>
                  <a:pt x="1882446" y="1448754"/>
                </a:lnTo>
                <a:lnTo>
                  <a:pt x="1883924" y="1443039"/>
                </a:lnTo>
                <a:lnTo>
                  <a:pt x="1885697" y="1437324"/>
                </a:lnTo>
                <a:lnTo>
                  <a:pt x="1888062" y="1431609"/>
                </a:lnTo>
                <a:lnTo>
                  <a:pt x="1890426" y="1426211"/>
                </a:lnTo>
                <a:lnTo>
                  <a:pt x="1893086" y="1420814"/>
                </a:lnTo>
                <a:lnTo>
                  <a:pt x="1896338" y="1415416"/>
                </a:lnTo>
                <a:lnTo>
                  <a:pt x="1899588" y="1410336"/>
                </a:lnTo>
                <a:lnTo>
                  <a:pt x="1902544" y="1405256"/>
                </a:lnTo>
                <a:lnTo>
                  <a:pt x="1906682" y="1400175"/>
                </a:lnTo>
                <a:lnTo>
                  <a:pt x="1910524" y="1395731"/>
                </a:lnTo>
                <a:lnTo>
                  <a:pt x="1915254" y="1390969"/>
                </a:lnTo>
                <a:lnTo>
                  <a:pt x="1919687" y="1386524"/>
                </a:lnTo>
                <a:lnTo>
                  <a:pt x="1924712" y="1382396"/>
                </a:lnTo>
                <a:lnTo>
                  <a:pt x="1929145" y="1378585"/>
                </a:lnTo>
                <a:lnTo>
                  <a:pt x="1934170" y="1375094"/>
                </a:lnTo>
                <a:lnTo>
                  <a:pt x="1939785" y="1371919"/>
                </a:lnTo>
                <a:lnTo>
                  <a:pt x="1945106" y="1369061"/>
                </a:lnTo>
                <a:lnTo>
                  <a:pt x="1950426" y="1366204"/>
                </a:lnTo>
                <a:lnTo>
                  <a:pt x="1955746" y="1363980"/>
                </a:lnTo>
                <a:lnTo>
                  <a:pt x="1961657" y="1361759"/>
                </a:lnTo>
                <a:lnTo>
                  <a:pt x="1967273" y="1360170"/>
                </a:lnTo>
                <a:lnTo>
                  <a:pt x="1973184" y="1358265"/>
                </a:lnTo>
                <a:lnTo>
                  <a:pt x="1978800" y="1357314"/>
                </a:lnTo>
                <a:lnTo>
                  <a:pt x="1984711" y="1356043"/>
                </a:lnTo>
                <a:lnTo>
                  <a:pt x="1990327" y="1355409"/>
                </a:lnTo>
                <a:lnTo>
                  <a:pt x="1996534" y="1355090"/>
                </a:lnTo>
                <a:lnTo>
                  <a:pt x="2002149" y="1354773"/>
                </a:lnTo>
                <a:lnTo>
                  <a:pt x="2008356" y="1355090"/>
                </a:lnTo>
                <a:lnTo>
                  <a:pt x="2013972" y="1355409"/>
                </a:lnTo>
                <a:lnTo>
                  <a:pt x="2019883" y="1356043"/>
                </a:lnTo>
                <a:lnTo>
                  <a:pt x="2025794" y="1357314"/>
                </a:lnTo>
                <a:lnTo>
                  <a:pt x="2031706" y="1358265"/>
                </a:lnTo>
                <a:lnTo>
                  <a:pt x="2037321" y="1360170"/>
                </a:lnTo>
                <a:lnTo>
                  <a:pt x="2043232" y="1361759"/>
                </a:lnTo>
                <a:lnTo>
                  <a:pt x="2048553" y="1363980"/>
                </a:lnTo>
                <a:lnTo>
                  <a:pt x="2054168" y="1366204"/>
                </a:lnTo>
                <a:lnTo>
                  <a:pt x="2059784" y="1369061"/>
                </a:lnTo>
                <a:lnTo>
                  <a:pt x="2065104" y="1371919"/>
                </a:lnTo>
                <a:lnTo>
                  <a:pt x="2070129" y="1375094"/>
                </a:lnTo>
                <a:lnTo>
                  <a:pt x="2075154" y="1378585"/>
                </a:lnTo>
                <a:lnTo>
                  <a:pt x="2080178" y="1382396"/>
                </a:lnTo>
                <a:lnTo>
                  <a:pt x="2084907" y="1386524"/>
                </a:lnTo>
                <a:lnTo>
                  <a:pt x="2089340" y="1390969"/>
                </a:lnTo>
                <a:lnTo>
                  <a:pt x="2296826" y="1598296"/>
                </a:lnTo>
                <a:lnTo>
                  <a:pt x="2301260" y="1602423"/>
                </a:lnTo>
                <a:lnTo>
                  <a:pt x="2305989" y="1606869"/>
                </a:lnTo>
                <a:lnTo>
                  <a:pt x="2311013" y="1610361"/>
                </a:lnTo>
                <a:lnTo>
                  <a:pt x="2316038" y="1613854"/>
                </a:lnTo>
                <a:lnTo>
                  <a:pt x="2321062" y="1617345"/>
                </a:lnTo>
                <a:lnTo>
                  <a:pt x="2326678" y="1620204"/>
                </a:lnTo>
                <a:lnTo>
                  <a:pt x="2331998" y="1623061"/>
                </a:lnTo>
                <a:lnTo>
                  <a:pt x="2337318" y="1625283"/>
                </a:lnTo>
                <a:lnTo>
                  <a:pt x="2342934" y="1627189"/>
                </a:lnTo>
                <a:lnTo>
                  <a:pt x="2348845" y="1629094"/>
                </a:lnTo>
                <a:lnTo>
                  <a:pt x="2354461" y="1630998"/>
                </a:lnTo>
                <a:lnTo>
                  <a:pt x="2360372" y="1631950"/>
                </a:lnTo>
                <a:lnTo>
                  <a:pt x="2365988" y="1632904"/>
                </a:lnTo>
                <a:lnTo>
                  <a:pt x="2372195" y="1633856"/>
                </a:lnTo>
                <a:lnTo>
                  <a:pt x="2377811" y="1634174"/>
                </a:lnTo>
                <a:lnTo>
                  <a:pt x="2383722" y="1634174"/>
                </a:lnTo>
                <a:lnTo>
                  <a:pt x="2389633" y="1634174"/>
                </a:lnTo>
                <a:lnTo>
                  <a:pt x="2395545" y="1633856"/>
                </a:lnTo>
                <a:lnTo>
                  <a:pt x="2401751" y="1632904"/>
                </a:lnTo>
                <a:lnTo>
                  <a:pt x="2407367" y="1631950"/>
                </a:lnTo>
                <a:lnTo>
                  <a:pt x="2412983" y="1630998"/>
                </a:lnTo>
                <a:lnTo>
                  <a:pt x="2418894" y="1629094"/>
                </a:lnTo>
                <a:lnTo>
                  <a:pt x="2424510" y="1627189"/>
                </a:lnTo>
                <a:lnTo>
                  <a:pt x="2430125" y="1625283"/>
                </a:lnTo>
                <a:lnTo>
                  <a:pt x="2435741" y="1623061"/>
                </a:lnTo>
                <a:lnTo>
                  <a:pt x="2441061" y="1620204"/>
                </a:lnTo>
                <a:lnTo>
                  <a:pt x="2446381" y="1617345"/>
                </a:lnTo>
                <a:lnTo>
                  <a:pt x="2451702" y="1613854"/>
                </a:lnTo>
                <a:lnTo>
                  <a:pt x="2456726" y="1610361"/>
                </a:lnTo>
                <a:lnTo>
                  <a:pt x="2461751" y="1606869"/>
                </a:lnTo>
                <a:lnTo>
                  <a:pt x="2466184" y="1602423"/>
                </a:lnTo>
                <a:lnTo>
                  <a:pt x="2470913" y="1598296"/>
                </a:lnTo>
                <a:lnTo>
                  <a:pt x="2475347" y="1593533"/>
                </a:lnTo>
                <a:lnTo>
                  <a:pt x="2479485" y="1588771"/>
                </a:lnTo>
                <a:lnTo>
                  <a:pt x="2483031" y="1583691"/>
                </a:lnTo>
                <a:lnTo>
                  <a:pt x="2486874" y="1578928"/>
                </a:lnTo>
                <a:lnTo>
                  <a:pt x="2490125" y="1573849"/>
                </a:lnTo>
                <a:lnTo>
                  <a:pt x="2492785" y="1568451"/>
                </a:lnTo>
                <a:lnTo>
                  <a:pt x="2495741" y="1563054"/>
                </a:lnTo>
                <a:lnTo>
                  <a:pt x="2497810" y="1557339"/>
                </a:lnTo>
                <a:lnTo>
                  <a:pt x="2500174" y="1551941"/>
                </a:lnTo>
                <a:lnTo>
                  <a:pt x="2501947" y="1546226"/>
                </a:lnTo>
                <a:lnTo>
                  <a:pt x="2503721" y="1540511"/>
                </a:lnTo>
                <a:lnTo>
                  <a:pt x="2504608" y="1534478"/>
                </a:lnTo>
                <a:lnTo>
                  <a:pt x="2505790" y="1528763"/>
                </a:lnTo>
                <a:lnTo>
                  <a:pt x="2506381" y="1522731"/>
                </a:lnTo>
                <a:lnTo>
                  <a:pt x="2506972" y="1517016"/>
                </a:lnTo>
                <a:lnTo>
                  <a:pt x="2506972" y="1510984"/>
                </a:lnTo>
                <a:lnTo>
                  <a:pt x="2506972" y="1505268"/>
                </a:lnTo>
                <a:lnTo>
                  <a:pt x="2506381" y="1499553"/>
                </a:lnTo>
                <a:lnTo>
                  <a:pt x="2505790" y="1493204"/>
                </a:lnTo>
                <a:lnTo>
                  <a:pt x="2504608" y="1487489"/>
                </a:lnTo>
                <a:lnTo>
                  <a:pt x="2503721" y="1481773"/>
                </a:lnTo>
                <a:lnTo>
                  <a:pt x="2501947" y="1476058"/>
                </a:lnTo>
                <a:lnTo>
                  <a:pt x="2500174" y="1470343"/>
                </a:lnTo>
                <a:lnTo>
                  <a:pt x="2497810" y="1464629"/>
                </a:lnTo>
                <a:lnTo>
                  <a:pt x="2495741" y="1459231"/>
                </a:lnTo>
                <a:lnTo>
                  <a:pt x="2492785" y="1453834"/>
                </a:lnTo>
                <a:lnTo>
                  <a:pt x="2490125" y="1448436"/>
                </a:lnTo>
                <a:lnTo>
                  <a:pt x="2486874" y="1443356"/>
                </a:lnTo>
                <a:lnTo>
                  <a:pt x="2483031" y="1438275"/>
                </a:lnTo>
                <a:lnTo>
                  <a:pt x="2479485" y="1433195"/>
                </a:lnTo>
                <a:lnTo>
                  <a:pt x="2475347" y="1428751"/>
                </a:lnTo>
                <a:lnTo>
                  <a:pt x="2470913" y="1423988"/>
                </a:lnTo>
                <a:lnTo>
                  <a:pt x="1802348" y="755333"/>
                </a:lnTo>
                <a:lnTo>
                  <a:pt x="1796141" y="748348"/>
                </a:lnTo>
                <a:lnTo>
                  <a:pt x="1790230" y="741045"/>
                </a:lnTo>
                <a:lnTo>
                  <a:pt x="1784910" y="733108"/>
                </a:lnTo>
                <a:lnTo>
                  <a:pt x="1780181" y="725170"/>
                </a:lnTo>
                <a:lnTo>
                  <a:pt x="1776634" y="716915"/>
                </a:lnTo>
                <a:lnTo>
                  <a:pt x="1773087" y="708660"/>
                </a:lnTo>
                <a:lnTo>
                  <a:pt x="1770427" y="699770"/>
                </a:lnTo>
                <a:lnTo>
                  <a:pt x="1768654" y="6911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4B070DC8-431E-4EBE-9CBE-35AB4A6A60E3}"/>
              </a:ext>
            </a:extLst>
          </p:cNvPr>
          <p:cNvSpPr>
            <a:spLocks/>
          </p:cNvSpPr>
          <p:nvPr/>
        </p:nvSpPr>
        <p:spPr bwMode="auto">
          <a:xfrm flipH="1">
            <a:off x="1597522" y="4797426"/>
            <a:ext cx="3391101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9ED40513-1049-4FFF-9191-780765563F5A}"/>
              </a:ext>
            </a:extLst>
          </p:cNvPr>
          <p:cNvSpPr>
            <a:spLocks/>
          </p:cNvSpPr>
          <p:nvPr/>
        </p:nvSpPr>
        <p:spPr bwMode="auto">
          <a:xfrm flipH="1">
            <a:off x="9820102" y="0"/>
            <a:ext cx="198815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F16A08-FD52-4F03-89F2-9D4264C70623}"/>
              </a:ext>
            </a:extLst>
          </p:cNvPr>
          <p:cNvSpPr>
            <a:spLocks/>
          </p:cNvSpPr>
          <p:nvPr/>
        </p:nvSpPr>
        <p:spPr bwMode="auto">
          <a:xfrm flipH="1">
            <a:off x="8385632" y="1016308"/>
            <a:ext cx="3810803" cy="3034992"/>
          </a:xfrm>
          <a:custGeom>
            <a:avLst/>
            <a:gdLst>
              <a:gd name="connsiteX0" fmla="*/ 0 w 2858102"/>
              <a:gd name="connsiteY0" fmla="*/ 0 h 3034992"/>
              <a:gd name="connsiteX1" fmla="*/ 0 w 2858102"/>
              <a:gd name="connsiteY1" fmla="*/ 353805 h 3034992"/>
              <a:gd name="connsiteX2" fmla="*/ 490082 w 2858102"/>
              <a:gd name="connsiteY2" fmla="*/ 843951 h 3034992"/>
              <a:gd name="connsiteX3" fmla="*/ 2645031 w 2858102"/>
              <a:gd name="connsiteY3" fmla="*/ 2998485 h 3034992"/>
              <a:gd name="connsiteX4" fmla="*/ 2649463 w 2858102"/>
              <a:gd name="connsiteY4" fmla="*/ 3003247 h 3034992"/>
              <a:gd name="connsiteX5" fmla="*/ 2654192 w 2858102"/>
              <a:gd name="connsiteY5" fmla="*/ 3007057 h 3034992"/>
              <a:gd name="connsiteX6" fmla="*/ 2659216 w 2858102"/>
              <a:gd name="connsiteY6" fmla="*/ 3011183 h 3034992"/>
              <a:gd name="connsiteX7" fmla="*/ 2664535 w 2858102"/>
              <a:gd name="connsiteY7" fmla="*/ 3014675 h 3034992"/>
              <a:gd name="connsiteX8" fmla="*/ 2669559 w 2858102"/>
              <a:gd name="connsiteY8" fmla="*/ 3017850 h 3034992"/>
              <a:gd name="connsiteX9" fmla="*/ 2675174 w 2858102"/>
              <a:gd name="connsiteY9" fmla="*/ 3020707 h 3034992"/>
              <a:gd name="connsiteX10" fmla="*/ 2680789 w 2858102"/>
              <a:gd name="connsiteY10" fmla="*/ 3023564 h 3034992"/>
              <a:gd name="connsiteX11" fmla="*/ 2686108 w 2858102"/>
              <a:gd name="connsiteY11" fmla="*/ 3026104 h 3034992"/>
              <a:gd name="connsiteX12" fmla="*/ 2692019 w 2858102"/>
              <a:gd name="connsiteY12" fmla="*/ 3028326 h 3034992"/>
              <a:gd name="connsiteX13" fmla="*/ 2697633 w 2858102"/>
              <a:gd name="connsiteY13" fmla="*/ 3030230 h 3034992"/>
              <a:gd name="connsiteX14" fmla="*/ 2703544 w 2858102"/>
              <a:gd name="connsiteY14" fmla="*/ 3031500 h 3034992"/>
              <a:gd name="connsiteX15" fmla="*/ 2709454 w 2858102"/>
              <a:gd name="connsiteY15" fmla="*/ 3033087 h 3034992"/>
              <a:gd name="connsiteX16" fmla="*/ 2715365 w 2858102"/>
              <a:gd name="connsiteY16" fmla="*/ 3034040 h 3034992"/>
              <a:gd name="connsiteX17" fmla="*/ 2721275 w 2858102"/>
              <a:gd name="connsiteY17" fmla="*/ 3034675 h 3034992"/>
              <a:gd name="connsiteX18" fmla="*/ 2727186 w 2858102"/>
              <a:gd name="connsiteY18" fmla="*/ 3034992 h 3034992"/>
              <a:gd name="connsiteX19" fmla="*/ 2733392 w 2858102"/>
              <a:gd name="connsiteY19" fmla="*/ 3034992 h 3034992"/>
              <a:gd name="connsiteX20" fmla="*/ 2739302 w 2858102"/>
              <a:gd name="connsiteY20" fmla="*/ 3034992 h 3034992"/>
              <a:gd name="connsiteX21" fmla="*/ 2745508 w 2858102"/>
              <a:gd name="connsiteY21" fmla="*/ 3034675 h 3034992"/>
              <a:gd name="connsiteX22" fmla="*/ 2751123 w 2858102"/>
              <a:gd name="connsiteY22" fmla="*/ 3034040 h 3034992"/>
              <a:gd name="connsiteX23" fmla="*/ 2757329 w 2858102"/>
              <a:gd name="connsiteY23" fmla="*/ 3033087 h 3034992"/>
              <a:gd name="connsiteX24" fmla="*/ 2762944 w 2858102"/>
              <a:gd name="connsiteY24" fmla="*/ 3031500 h 3034992"/>
              <a:gd name="connsiteX25" fmla="*/ 2768854 w 2858102"/>
              <a:gd name="connsiteY25" fmla="*/ 3030230 h 3034992"/>
              <a:gd name="connsiteX26" fmla="*/ 2774469 w 2858102"/>
              <a:gd name="connsiteY26" fmla="*/ 3028326 h 3034992"/>
              <a:gd name="connsiteX27" fmla="*/ 2780380 w 2858102"/>
              <a:gd name="connsiteY27" fmla="*/ 3026104 h 3034992"/>
              <a:gd name="connsiteX28" fmla="*/ 2785995 w 2858102"/>
              <a:gd name="connsiteY28" fmla="*/ 3023564 h 3034992"/>
              <a:gd name="connsiteX29" fmla="*/ 2791314 w 2858102"/>
              <a:gd name="connsiteY29" fmla="*/ 3020707 h 3034992"/>
              <a:gd name="connsiteX30" fmla="*/ 2796929 w 2858102"/>
              <a:gd name="connsiteY30" fmla="*/ 3017850 h 3034992"/>
              <a:gd name="connsiteX31" fmla="*/ 2802248 w 2858102"/>
              <a:gd name="connsiteY31" fmla="*/ 3014675 h 3034992"/>
              <a:gd name="connsiteX32" fmla="*/ 2807272 w 2858102"/>
              <a:gd name="connsiteY32" fmla="*/ 3011183 h 3034992"/>
              <a:gd name="connsiteX33" fmla="*/ 2812296 w 2858102"/>
              <a:gd name="connsiteY33" fmla="*/ 3007057 h 3034992"/>
              <a:gd name="connsiteX34" fmla="*/ 2817025 w 2858102"/>
              <a:gd name="connsiteY34" fmla="*/ 3003247 h 3034992"/>
              <a:gd name="connsiteX35" fmla="*/ 2821753 w 2858102"/>
              <a:gd name="connsiteY35" fmla="*/ 2998485 h 3034992"/>
              <a:gd name="connsiteX36" fmla="*/ 2826186 w 2858102"/>
              <a:gd name="connsiteY36" fmla="*/ 2993724 h 3034992"/>
              <a:gd name="connsiteX37" fmla="*/ 2830323 w 2858102"/>
              <a:gd name="connsiteY37" fmla="*/ 2989279 h 3034992"/>
              <a:gd name="connsiteX38" fmla="*/ 2834165 w 2858102"/>
              <a:gd name="connsiteY38" fmla="*/ 2984200 h 3034992"/>
              <a:gd name="connsiteX39" fmla="*/ 2837711 w 2858102"/>
              <a:gd name="connsiteY39" fmla="*/ 2979121 h 3034992"/>
              <a:gd name="connsiteX40" fmla="*/ 2840962 w 2858102"/>
              <a:gd name="connsiteY40" fmla="*/ 2973724 h 3034992"/>
              <a:gd name="connsiteX41" fmla="*/ 2843917 w 2858102"/>
              <a:gd name="connsiteY41" fmla="*/ 2968328 h 3034992"/>
              <a:gd name="connsiteX42" fmla="*/ 2846872 w 2858102"/>
              <a:gd name="connsiteY42" fmla="*/ 2962931 h 3034992"/>
              <a:gd name="connsiteX43" fmla="*/ 2849237 w 2858102"/>
              <a:gd name="connsiteY43" fmla="*/ 2957217 h 3034992"/>
              <a:gd name="connsiteX44" fmla="*/ 2851305 w 2858102"/>
              <a:gd name="connsiteY44" fmla="*/ 2951503 h 3034992"/>
              <a:gd name="connsiteX45" fmla="*/ 2853078 w 2858102"/>
              <a:gd name="connsiteY45" fmla="*/ 2945789 h 3034992"/>
              <a:gd name="connsiteX46" fmla="*/ 2854556 w 2858102"/>
              <a:gd name="connsiteY46" fmla="*/ 2940075 h 3034992"/>
              <a:gd name="connsiteX47" fmla="*/ 2856034 w 2858102"/>
              <a:gd name="connsiteY47" fmla="*/ 2934360 h 3034992"/>
              <a:gd name="connsiteX48" fmla="*/ 2857216 w 2858102"/>
              <a:gd name="connsiteY48" fmla="*/ 2928011 h 3034992"/>
              <a:gd name="connsiteX49" fmla="*/ 2857807 w 2858102"/>
              <a:gd name="connsiteY49" fmla="*/ 2922297 h 3034992"/>
              <a:gd name="connsiteX50" fmla="*/ 2858102 w 2858102"/>
              <a:gd name="connsiteY50" fmla="*/ 2916266 h 3034992"/>
              <a:gd name="connsiteX51" fmla="*/ 2858102 w 2858102"/>
              <a:gd name="connsiteY51" fmla="*/ 2910234 h 3034992"/>
              <a:gd name="connsiteX52" fmla="*/ 2858102 w 2858102"/>
              <a:gd name="connsiteY52" fmla="*/ 2903885 h 3034992"/>
              <a:gd name="connsiteX53" fmla="*/ 2857807 w 2858102"/>
              <a:gd name="connsiteY53" fmla="*/ 2898171 h 3034992"/>
              <a:gd name="connsiteX54" fmla="*/ 2857216 w 2858102"/>
              <a:gd name="connsiteY54" fmla="*/ 2892140 h 3034992"/>
              <a:gd name="connsiteX55" fmla="*/ 2856034 w 2858102"/>
              <a:gd name="connsiteY55" fmla="*/ 2886425 h 3034992"/>
              <a:gd name="connsiteX56" fmla="*/ 2854556 w 2858102"/>
              <a:gd name="connsiteY56" fmla="*/ 2880394 h 3034992"/>
              <a:gd name="connsiteX57" fmla="*/ 2853078 w 2858102"/>
              <a:gd name="connsiteY57" fmla="*/ 2874680 h 3034992"/>
              <a:gd name="connsiteX58" fmla="*/ 2851305 w 2858102"/>
              <a:gd name="connsiteY58" fmla="*/ 2868966 h 3034992"/>
              <a:gd name="connsiteX59" fmla="*/ 2849237 w 2858102"/>
              <a:gd name="connsiteY59" fmla="*/ 2863252 h 3034992"/>
              <a:gd name="connsiteX60" fmla="*/ 2846872 w 2858102"/>
              <a:gd name="connsiteY60" fmla="*/ 2857855 h 3034992"/>
              <a:gd name="connsiteX61" fmla="*/ 2843917 w 2858102"/>
              <a:gd name="connsiteY61" fmla="*/ 2851823 h 3034992"/>
              <a:gd name="connsiteX62" fmla="*/ 2840962 w 2858102"/>
              <a:gd name="connsiteY62" fmla="*/ 2846427 h 3034992"/>
              <a:gd name="connsiteX63" fmla="*/ 2837711 w 2858102"/>
              <a:gd name="connsiteY63" fmla="*/ 2841665 h 3034992"/>
              <a:gd name="connsiteX64" fmla="*/ 2834165 w 2858102"/>
              <a:gd name="connsiteY64" fmla="*/ 2836268 h 3034992"/>
              <a:gd name="connsiteX65" fmla="*/ 2830323 w 2858102"/>
              <a:gd name="connsiteY65" fmla="*/ 2831507 h 3034992"/>
              <a:gd name="connsiteX66" fmla="*/ 2826186 w 2858102"/>
              <a:gd name="connsiteY66" fmla="*/ 2826427 h 3034992"/>
              <a:gd name="connsiteX67" fmla="*/ 2821753 w 2858102"/>
              <a:gd name="connsiteY67" fmla="*/ 2821666 h 3034992"/>
              <a:gd name="connsiteX68" fmla="*/ 490082 w 2858102"/>
              <a:gd name="connsiteY68" fmla="*/ 489994 h 30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58102" h="3034992">
                <a:moveTo>
                  <a:pt x="0" y="0"/>
                </a:moveTo>
                <a:lnTo>
                  <a:pt x="0" y="353805"/>
                </a:lnTo>
                <a:lnTo>
                  <a:pt x="490082" y="843951"/>
                </a:lnTo>
                <a:lnTo>
                  <a:pt x="2645031" y="2998485"/>
                </a:lnTo>
                <a:lnTo>
                  <a:pt x="2649463" y="3003247"/>
                </a:lnTo>
                <a:lnTo>
                  <a:pt x="2654192" y="3007057"/>
                </a:lnTo>
                <a:lnTo>
                  <a:pt x="2659216" y="3011183"/>
                </a:lnTo>
                <a:lnTo>
                  <a:pt x="2664535" y="3014675"/>
                </a:lnTo>
                <a:lnTo>
                  <a:pt x="2669559" y="3017850"/>
                </a:lnTo>
                <a:lnTo>
                  <a:pt x="2675174" y="3020707"/>
                </a:lnTo>
                <a:lnTo>
                  <a:pt x="2680789" y="3023564"/>
                </a:lnTo>
                <a:lnTo>
                  <a:pt x="2686108" y="3026104"/>
                </a:lnTo>
                <a:lnTo>
                  <a:pt x="2692019" y="3028326"/>
                </a:lnTo>
                <a:lnTo>
                  <a:pt x="2697633" y="3030230"/>
                </a:lnTo>
                <a:lnTo>
                  <a:pt x="2703544" y="3031500"/>
                </a:lnTo>
                <a:lnTo>
                  <a:pt x="2709454" y="3033087"/>
                </a:lnTo>
                <a:lnTo>
                  <a:pt x="2715365" y="3034040"/>
                </a:lnTo>
                <a:lnTo>
                  <a:pt x="2721275" y="3034675"/>
                </a:lnTo>
                <a:lnTo>
                  <a:pt x="2727186" y="3034992"/>
                </a:lnTo>
                <a:lnTo>
                  <a:pt x="2733392" y="3034992"/>
                </a:lnTo>
                <a:lnTo>
                  <a:pt x="2739302" y="3034992"/>
                </a:lnTo>
                <a:lnTo>
                  <a:pt x="2745508" y="3034675"/>
                </a:lnTo>
                <a:lnTo>
                  <a:pt x="2751123" y="3034040"/>
                </a:lnTo>
                <a:lnTo>
                  <a:pt x="2757329" y="3033087"/>
                </a:lnTo>
                <a:lnTo>
                  <a:pt x="2762944" y="3031500"/>
                </a:lnTo>
                <a:lnTo>
                  <a:pt x="2768854" y="3030230"/>
                </a:lnTo>
                <a:lnTo>
                  <a:pt x="2774469" y="3028326"/>
                </a:lnTo>
                <a:lnTo>
                  <a:pt x="2780380" y="3026104"/>
                </a:lnTo>
                <a:lnTo>
                  <a:pt x="2785995" y="3023564"/>
                </a:lnTo>
                <a:lnTo>
                  <a:pt x="2791314" y="3020707"/>
                </a:lnTo>
                <a:lnTo>
                  <a:pt x="2796929" y="3017850"/>
                </a:lnTo>
                <a:lnTo>
                  <a:pt x="2802248" y="3014675"/>
                </a:lnTo>
                <a:lnTo>
                  <a:pt x="2807272" y="3011183"/>
                </a:lnTo>
                <a:lnTo>
                  <a:pt x="2812296" y="3007057"/>
                </a:lnTo>
                <a:lnTo>
                  <a:pt x="2817025" y="3003247"/>
                </a:lnTo>
                <a:lnTo>
                  <a:pt x="2821753" y="2998485"/>
                </a:lnTo>
                <a:lnTo>
                  <a:pt x="2826186" y="2993724"/>
                </a:lnTo>
                <a:lnTo>
                  <a:pt x="2830323" y="2989279"/>
                </a:lnTo>
                <a:lnTo>
                  <a:pt x="2834165" y="2984200"/>
                </a:lnTo>
                <a:lnTo>
                  <a:pt x="2837711" y="2979121"/>
                </a:lnTo>
                <a:lnTo>
                  <a:pt x="2840962" y="2973724"/>
                </a:lnTo>
                <a:lnTo>
                  <a:pt x="2843917" y="2968328"/>
                </a:lnTo>
                <a:lnTo>
                  <a:pt x="2846872" y="2962931"/>
                </a:lnTo>
                <a:lnTo>
                  <a:pt x="2849237" y="2957217"/>
                </a:lnTo>
                <a:lnTo>
                  <a:pt x="2851305" y="2951503"/>
                </a:lnTo>
                <a:lnTo>
                  <a:pt x="2853078" y="2945789"/>
                </a:lnTo>
                <a:lnTo>
                  <a:pt x="2854556" y="2940075"/>
                </a:lnTo>
                <a:lnTo>
                  <a:pt x="2856034" y="2934360"/>
                </a:lnTo>
                <a:lnTo>
                  <a:pt x="2857216" y="2928011"/>
                </a:lnTo>
                <a:lnTo>
                  <a:pt x="2857807" y="2922297"/>
                </a:lnTo>
                <a:lnTo>
                  <a:pt x="2858102" y="2916266"/>
                </a:lnTo>
                <a:lnTo>
                  <a:pt x="2858102" y="2910234"/>
                </a:lnTo>
                <a:lnTo>
                  <a:pt x="2858102" y="2903885"/>
                </a:lnTo>
                <a:lnTo>
                  <a:pt x="2857807" y="2898171"/>
                </a:lnTo>
                <a:lnTo>
                  <a:pt x="2857216" y="2892140"/>
                </a:lnTo>
                <a:lnTo>
                  <a:pt x="2856034" y="2886425"/>
                </a:lnTo>
                <a:lnTo>
                  <a:pt x="2854556" y="2880394"/>
                </a:lnTo>
                <a:lnTo>
                  <a:pt x="2853078" y="2874680"/>
                </a:lnTo>
                <a:lnTo>
                  <a:pt x="2851305" y="2868966"/>
                </a:lnTo>
                <a:lnTo>
                  <a:pt x="2849237" y="2863252"/>
                </a:lnTo>
                <a:lnTo>
                  <a:pt x="2846872" y="2857855"/>
                </a:lnTo>
                <a:lnTo>
                  <a:pt x="2843917" y="2851823"/>
                </a:lnTo>
                <a:lnTo>
                  <a:pt x="2840962" y="2846427"/>
                </a:lnTo>
                <a:lnTo>
                  <a:pt x="2837711" y="2841665"/>
                </a:lnTo>
                <a:lnTo>
                  <a:pt x="2834165" y="2836268"/>
                </a:lnTo>
                <a:lnTo>
                  <a:pt x="2830323" y="2831507"/>
                </a:lnTo>
                <a:lnTo>
                  <a:pt x="2826186" y="2826427"/>
                </a:lnTo>
                <a:lnTo>
                  <a:pt x="2821753" y="2821666"/>
                </a:lnTo>
                <a:lnTo>
                  <a:pt x="490082" y="4899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470A16CE-D497-4A9F-98CC-D62D01E24F97}"/>
              </a:ext>
            </a:extLst>
          </p:cNvPr>
          <p:cNvSpPr>
            <a:spLocks/>
          </p:cNvSpPr>
          <p:nvPr/>
        </p:nvSpPr>
        <p:spPr bwMode="auto">
          <a:xfrm flipH="1">
            <a:off x="4277299" y="5837239"/>
            <a:ext cx="1609837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757133A8-C1DB-4BE1-8375-F99EAC8F637C}"/>
              </a:ext>
            </a:extLst>
          </p:cNvPr>
          <p:cNvSpPr>
            <a:spLocks/>
          </p:cNvSpPr>
          <p:nvPr/>
        </p:nvSpPr>
        <p:spPr bwMode="auto">
          <a:xfrm flipH="1">
            <a:off x="3883214" y="685801"/>
            <a:ext cx="3002927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44C99B5B-CD7E-49C5-B085-9F58C0CB3D2C}"/>
              </a:ext>
            </a:extLst>
          </p:cNvPr>
          <p:cNvSpPr>
            <a:spLocks/>
          </p:cNvSpPr>
          <p:nvPr/>
        </p:nvSpPr>
        <p:spPr bwMode="auto">
          <a:xfrm flipH="1">
            <a:off x="4907835" y="0"/>
            <a:ext cx="1968455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2"/>
            <a:ext cx="2743200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2"/>
            <a:ext cx="274320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4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</p:spTree>
    <p:extLst>
      <p:ext uri="{BB962C8B-B14F-4D97-AF65-F5344CB8AC3E}">
        <p14:creationId xmlns:p14="http://schemas.microsoft.com/office/powerpoint/2010/main" val="221646677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079954-2BF7-4E41-9996-833F5B33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/>
          <a:stretch>
            <a:fillRect/>
          </a:stretch>
        </p:blipFill>
        <p:spPr>
          <a:xfrm>
            <a:off x="373288" y="0"/>
            <a:ext cx="11823147" cy="6858000"/>
          </a:xfrm>
          <a:custGeom>
            <a:avLst/>
            <a:gdLst>
              <a:gd name="connsiteX0" fmla="*/ 0 w 8867360"/>
              <a:gd name="connsiteY0" fmla="*/ 0 h 6858000"/>
              <a:gd name="connsiteX1" fmla="*/ 8867360 w 8867360"/>
              <a:gd name="connsiteY1" fmla="*/ 0 h 6858000"/>
              <a:gd name="connsiteX2" fmla="*/ 8867360 w 8867360"/>
              <a:gd name="connsiteY2" fmla="*/ 6858000 h 6858000"/>
              <a:gd name="connsiteX3" fmla="*/ 0 w 88673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360" h="6858000">
                <a:moveTo>
                  <a:pt x="0" y="0"/>
                </a:moveTo>
                <a:lnTo>
                  <a:pt x="8867360" y="0"/>
                </a:lnTo>
                <a:lnTo>
                  <a:pt x="88673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CCCE566-EF62-4011-89C4-16CB94BF16BE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10761965" cy="6858000"/>
          </a:xfrm>
          <a:custGeom>
            <a:avLst/>
            <a:gdLst>
              <a:gd name="connsiteX0" fmla="*/ 8071474 w 8071474"/>
              <a:gd name="connsiteY0" fmla="*/ 0 h 6858000"/>
              <a:gd name="connsiteX1" fmla="*/ 0 w 8071474"/>
              <a:gd name="connsiteY1" fmla="*/ 0 h 6858000"/>
              <a:gd name="connsiteX2" fmla="*/ 692823 w 8071474"/>
              <a:gd name="connsiteY2" fmla="*/ 691198 h 6858000"/>
              <a:gd name="connsiteX3" fmla="*/ 691345 w 8071474"/>
              <a:gd name="connsiteY3" fmla="*/ 683895 h 6858000"/>
              <a:gd name="connsiteX4" fmla="*/ 690754 w 8071474"/>
              <a:gd name="connsiteY4" fmla="*/ 676275 h 6858000"/>
              <a:gd name="connsiteX5" fmla="*/ 690754 w 8071474"/>
              <a:gd name="connsiteY5" fmla="*/ 669290 h 6858000"/>
              <a:gd name="connsiteX6" fmla="*/ 690754 w 8071474"/>
              <a:gd name="connsiteY6" fmla="*/ 661988 h 6858000"/>
              <a:gd name="connsiteX7" fmla="*/ 691345 w 8071474"/>
              <a:gd name="connsiteY7" fmla="*/ 654368 h 6858000"/>
              <a:gd name="connsiteX8" fmla="*/ 692527 w 8071474"/>
              <a:gd name="connsiteY8" fmla="*/ 647383 h 6858000"/>
              <a:gd name="connsiteX9" fmla="*/ 694005 w 8071474"/>
              <a:gd name="connsiteY9" fmla="*/ 640080 h 6858000"/>
              <a:gd name="connsiteX10" fmla="*/ 695778 w 8071474"/>
              <a:gd name="connsiteY10" fmla="*/ 633095 h 6858000"/>
              <a:gd name="connsiteX11" fmla="*/ 698143 w 8071474"/>
              <a:gd name="connsiteY11" fmla="*/ 625793 h 6858000"/>
              <a:gd name="connsiteX12" fmla="*/ 700803 w 8071474"/>
              <a:gd name="connsiteY12" fmla="*/ 618808 h 6858000"/>
              <a:gd name="connsiteX13" fmla="*/ 704054 w 8071474"/>
              <a:gd name="connsiteY13" fmla="*/ 612140 h 6858000"/>
              <a:gd name="connsiteX14" fmla="*/ 707601 w 8071474"/>
              <a:gd name="connsiteY14" fmla="*/ 605790 h 6858000"/>
              <a:gd name="connsiteX15" fmla="*/ 712035 w 8071474"/>
              <a:gd name="connsiteY15" fmla="*/ 599123 h 6858000"/>
              <a:gd name="connsiteX16" fmla="*/ 716173 w 8071474"/>
              <a:gd name="connsiteY16" fmla="*/ 592773 h 6858000"/>
              <a:gd name="connsiteX17" fmla="*/ 721198 w 8071474"/>
              <a:gd name="connsiteY17" fmla="*/ 587058 h 6858000"/>
              <a:gd name="connsiteX18" fmla="*/ 726518 w 8071474"/>
              <a:gd name="connsiteY18" fmla="*/ 581343 h 6858000"/>
              <a:gd name="connsiteX19" fmla="*/ 731247 w 8071474"/>
              <a:gd name="connsiteY19" fmla="*/ 576898 h 6858000"/>
              <a:gd name="connsiteX20" fmla="*/ 735976 w 8071474"/>
              <a:gd name="connsiteY20" fmla="*/ 572453 h 6858000"/>
              <a:gd name="connsiteX21" fmla="*/ 741001 w 8071474"/>
              <a:gd name="connsiteY21" fmla="*/ 568960 h 6858000"/>
              <a:gd name="connsiteX22" fmla="*/ 746026 w 8071474"/>
              <a:gd name="connsiteY22" fmla="*/ 565468 h 6858000"/>
              <a:gd name="connsiteX23" fmla="*/ 751050 w 8071474"/>
              <a:gd name="connsiteY23" fmla="*/ 562293 h 6858000"/>
              <a:gd name="connsiteX24" fmla="*/ 756371 w 8071474"/>
              <a:gd name="connsiteY24" fmla="*/ 558800 h 6858000"/>
              <a:gd name="connsiteX25" fmla="*/ 761691 w 8071474"/>
              <a:gd name="connsiteY25" fmla="*/ 556578 h 6858000"/>
              <a:gd name="connsiteX26" fmla="*/ 767602 w 8071474"/>
              <a:gd name="connsiteY26" fmla="*/ 554038 h 6858000"/>
              <a:gd name="connsiteX27" fmla="*/ 772923 w 8071474"/>
              <a:gd name="connsiteY27" fmla="*/ 551815 h 6858000"/>
              <a:gd name="connsiteX28" fmla="*/ 778834 w 8071474"/>
              <a:gd name="connsiteY28" fmla="*/ 549910 h 6858000"/>
              <a:gd name="connsiteX29" fmla="*/ 784450 w 8071474"/>
              <a:gd name="connsiteY29" fmla="*/ 548640 h 6858000"/>
              <a:gd name="connsiteX30" fmla="*/ 790066 w 8071474"/>
              <a:gd name="connsiteY30" fmla="*/ 547370 h 6858000"/>
              <a:gd name="connsiteX31" fmla="*/ 795977 w 8071474"/>
              <a:gd name="connsiteY31" fmla="*/ 546418 h 6858000"/>
              <a:gd name="connsiteX32" fmla="*/ 802184 w 8071474"/>
              <a:gd name="connsiteY32" fmla="*/ 545783 h 6858000"/>
              <a:gd name="connsiteX33" fmla="*/ 807800 w 8071474"/>
              <a:gd name="connsiteY33" fmla="*/ 545465 h 6858000"/>
              <a:gd name="connsiteX34" fmla="*/ 814007 w 8071474"/>
              <a:gd name="connsiteY34" fmla="*/ 544830 h 6858000"/>
              <a:gd name="connsiteX35" fmla="*/ 819623 w 8071474"/>
              <a:gd name="connsiteY35" fmla="*/ 545465 h 6858000"/>
              <a:gd name="connsiteX36" fmla="*/ 825830 w 8071474"/>
              <a:gd name="connsiteY36" fmla="*/ 545783 h 6858000"/>
              <a:gd name="connsiteX37" fmla="*/ 831446 w 8071474"/>
              <a:gd name="connsiteY37" fmla="*/ 546418 h 6858000"/>
              <a:gd name="connsiteX38" fmla="*/ 837358 w 8071474"/>
              <a:gd name="connsiteY38" fmla="*/ 547370 h 6858000"/>
              <a:gd name="connsiteX39" fmla="*/ 842974 w 8071474"/>
              <a:gd name="connsiteY39" fmla="*/ 548640 h 6858000"/>
              <a:gd name="connsiteX40" fmla="*/ 848885 w 8071474"/>
              <a:gd name="connsiteY40" fmla="*/ 549910 h 6858000"/>
              <a:gd name="connsiteX41" fmla="*/ 854501 w 8071474"/>
              <a:gd name="connsiteY41" fmla="*/ 551815 h 6858000"/>
              <a:gd name="connsiteX42" fmla="*/ 860117 w 8071474"/>
              <a:gd name="connsiteY42" fmla="*/ 554038 h 6858000"/>
              <a:gd name="connsiteX43" fmla="*/ 865733 w 8071474"/>
              <a:gd name="connsiteY43" fmla="*/ 556578 h 6858000"/>
              <a:gd name="connsiteX44" fmla="*/ 871053 w 8071474"/>
              <a:gd name="connsiteY44" fmla="*/ 558800 h 6858000"/>
              <a:gd name="connsiteX45" fmla="*/ 876373 w 8071474"/>
              <a:gd name="connsiteY45" fmla="*/ 562293 h 6858000"/>
              <a:gd name="connsiteX46" fmla="*/ 881398 w 8071474"/>
              <a:gd name="connsiteY46" fmla="*/ 565468 h 6858000"/>
              <a:gd name="connsiteX47" fmla="*/ 886718 w 8071474"/>
              <a:gd name="connsiteY47" fmla="*/ 568960 h 6858000"/>
              <a:gd name="connsiteX48" fmla="*/ 891447 w 8071474"/>
              <a:gd name="connsiteY48" fmla="*/ 572453 h 6858000"/>
              <a:gd name="connsiteX49" fmla="*/ 896177 w 8071474"/>
              <a:gd name="connsiteY49" fmla="*/ 576898 h 6858000"/>
              <a:gd name="connsiteX50" fmla="*/ 900906 w 8071474"/>
              <a:gd name="connsiteY50" fmla="*/ 581343 h 6858000"/>
              <a:gd name="connsiteX51" fmla="*/ 1431459 w 8071474"/>
              <a:gd name="connsiteY51" fmla="*/ 1111568 h 6858000"/>
              <a:gd name="connsiteX52" fmla="*/ 2394731 w 8071474"/>
              <a:gd name="connsiteY52" fmla="*/ 2074863 h 6858000"/>
              <a:gd name="connsiteX53" fmla="*/ 2399164 w 8071474"/>
              <a:gd name="connsiteY53" fmla="*/ 2079308 h 6858000"/>
              <a:gd name="connsiteX54" fmla="*/ 2404189 w 8071474"/>
              <a:gd name="connsiteY54" fmla="*/ 2083435 h 6858000"/>
              <a:gd name="connsiteX55" fmla="*/ 2408918 w 8071474"/>
              <a:gd name="connsiteY55" fmla="*/ 2087245 h 6858000"/>
              <a:gd name="connsiteX56" fmla="*/ 2413943 w 8071474"/>
              <a:gd name="connsiteY56" fmla="*/ 2090738 h 6858000"/>
              <a:gd name="connsiteX57" fmla="*/ 2419263 w 8071474"/>
              <a:gd name="connsiteY57" fmla="*/ 2093913 h 6858000"/>
              <a:gd name="connsiteX58" fmla="*/ 2424583 w 8071474"/>
              <a:gd name="connsiteY58" fmla="*/ 2096770 h 6858000"/>
              <a:gd name="connsiteX59" fmla="*/ 2430199 w 8071474"/>
              <a:gd name="connsiteY59" fmla="*/ 2099628 h 6858000"/>
              <a:gd name="connsiteX60" fmla="*/ 2435520 w 8071474"/>
              <a:gd name="connsiteY60" fmla="*/ 2101850 h 6858000"/>
              <a:gd name="connsiteX61" fmla="*/ 2441136 w 8071474"/>
              <a:gd name="connsiteY61" fmla="*/ 2104073 h 6858000"/>
              <a:gd name="connsiteX62" fmla="*/ 2447047 w 8071474"/>
              <a:gd name="connsiteY62" fmla="*/ 2105660 h 6858000"/>
              <a:gd name="connsiteX63" fmla="*/ 2452663 w 8071474"/>
              <a:gd name="connsiteY63" fmla="*/ 2107565 h 6858000"/>
              <a:gd name="connsiteX64" fmla="*/ 2458574 w 8071474"/>
              <a:gd name="connsiteY64" fmla="*/ 2108518 h 6858000"/>
              <a:gd name="connsiteX65" fmla="*/ 2464190 w 8071474"/>
              <a:gd name="connsiteY65" fmla="*/ 2109788 h 6858000"/>
              <a:gd name="connsiteX66" fmla="*/ 2469806 w 8071474"/>
              <a:gd name="connsiteY66" fmla="*/ 2110423 h 6858000"/>
              <a:gd name="connsiteX67" fmla="*/ 2476013 w 8071474"/>
              <a:gd name="connsiteY67" fmla="*/ 2110740 h 6858000"/>
              <a:gd name="connsiteX68" fmla="*/ 2481925 w 8071474"/>
              <a:gd name="connsiteY68" fmla="*/ 2111058 h 6858000"/>
              <a:gd name="connsiteX69" fmla="*/ 2487836 w 8071474"/>
              <a:gd name="connsiteY69" fmla="*/ 2110740 h 6858000"/>
              <a:gd name="connsiteX70" fmla="*/ 2493747 w 8071474"/>
              <a:gd name="connsiteY70" fmla="*/ 2110423 h 6858000"/>
              <a:gd name="connsiteX71" fmla="*/ 2499363 w 8071474"/>
              <a:gd name="connsiteY71" fmla="*/ 2109788 h 6858000"/>
              <a:gd name="connsiteX72" fmla="*/ 2505570 w 8071474"/>
              <a:gd name="connsiteY72" fmla="*/ 2108518 h 6858000"/>
              <a:gd name="connsiteX73" fmla="*/ 2511186 w 8071474"/>
              <a:gd name="connsiteY73" fmla="*/ 2107565 h 6858000"/>
              <a:gd name="connsiteX74" fmla="*/ 2517098 w 8071474"/>
              <a:gd name="connsiteY74" fmla="*/ 2105660 h 6858000"/>
              <a:gd name="connsiteX75" fmla="*/ 2522714 w 8071474"/>
              <a:gd name="connsiteY75" fmla="*/ 2104073 h 6858000"/>
              <a:gd name="connsiteX76" fmla="*/ 2528034 w 8071474"/>
              <a:gd name="connsiteY76" fmla="*/ 2101850 h 6858000"/>
              <a:gd name="connsiteX77" fmla="*/ 2533945 w 8071474"/>
              <a:gd name="connsiteY77" fmla="*/ 2099628 h 6858000"/>
              <a:gd name="connsiteX78" fmla="*/ 2539266 w 8071474"/>
              <a:gd name="connsiteY78" fmla="*/ 2096770 h 6858000"/>
              <a:gd name="connsiteX79" fmla="*/ 2544290 w 8071474"/>
              <a:gd name="connsiteY79" fmla="*/ 2093913 h 6858000"/>
              <a:gd name="connsiteX80" fmla="*/ 2549611 w 8071474"/>
              <a:gd name="connsiteY80" fmla="*/ 2090738 h 6858000"/>
              <a:gd name="connsiteX81" fmla="*/ 2554635 w 8071474"/>
              <a:gd name="connsiteY81" fmla="*/ 2087245 h 6858000"/>
              <a:gd name="connsiteX82" fmla="*/ 2559660 w 8071474"/>
              <a:gd name="connsiteY82" fmla="*/ 2083435 h 6858000"/>
              <a:gd name="connsiteX83" fmla="*/ 2564389 w 8071474"/>
              <a:gd name="connsiteY83" fmla="*/ 2079308 h 6858000"/>
              <a:gd name="connsiteX84" fmla="*/ 2569119 w 8071474"/>
              <a:gd name="connsiteY84" fmla="*/ 2074863 h 6858000"/>
              <a:gd name="connsiteX85" fmla="*/ 2573257 w 8071474"/>
              <a:gd name="connsiteY85" fmla="*/ 2070100 h 6858000"/>
              <a:gd name="connsiteX86" fmla="*/ 2577395 w 8071474"/>
              <a:gd name="connsiteY86" fmla="*/ 2065655 h 6858000"/>
              <a:gd name="connsiteX87" fmla="*/ 2581237 w 8071474"/>
              <a:gd name="connsiteY87" fmla="*/ 2060575 h 6858000"/>
              <a:gd name="connsiteX88" fmla="*/ 2584784 w 8071474"/>
              <a:gd name="connsiteY88" fmla="*/ 2055495 h 6858000"/>
              <a:gd name="connsiteX89" fmla="*/ 2588035 w 8071474"/>
              <a:gd name="connsiteY89" fmla="*/ 2050415 h 6858000"/>
              <a:gd name="connsiteX90" fmla="*/ 2590991 w 8071474"/>
              <a:gd name="connsiteY90" fmla="*/ 2045018 h 6858000"/>
              <a:gd name="connsiteX91" fmla="*/ 2593651 w 8071474"/>
              <a:gd name="connsiteY91" fmla="*/ 2039620 h 6858000"/>
              <a:gd name="connsiteX92" fmla="*/ 2596016 w 8071474"/>
              <a:gd name="connsiteY92" fmla="*/ 2034223 h 6858000"/>
              <a:gd name="connsiteX93" fmla="*/ 2598085 w 8071474"/>
              <a:gd name="connsiteY93" fmla="*/ 2028508 h 6858000"/>
              <a:gd name="connsiteX94" fmla="*/ 2599858 w 8071474"/>
              <a:gd name="connsiteY94" fmla="*/ 2022793 h 6858000"/>
              <a:gd name="connsiteX95" fmla="*/ 2601336 w 8071474"/>
              <a:gd name="connsiteY95" fmla="*/ 2017078 h 6858000"/>
              <a:gd name="connsiteX96" fmla="*/ 2602814 w 8071474"/>
              <a:gd name="connsiteY96" fmla="*/ 2011363 h 6858000"/>
              <a:gd name="connsiteX97" fmla="*/ 2603996 w 8071474"/>
              <a:gd name="connsiteY97" fmla="*/ 2005648 h 6858000"/>
              <a:gd name="connsiteX98" fmla="*/ 2604587 w 8071474"/>
              <a:gd name="connsiteY98" fmla="*/ 1999615 h 6858000"/>
              <a:gd name="connsiteX99" fmla="*/ 2604883 w 8071474"/>
              <a:gd name="connsiteY99" fmla="*/ 1993583 h 6858000"/>
              <a:gd name="connsiteX100" fmla="*/ 2604883 w 8071474"/>
              <a:gd name="connsiteY100" fmla="*/ 1987550 h 6858000"/>
              <a:gd name="connsiteX101" fmla="*/ 2604883 w 8071474"/>
              <a:gd name="connsiteY101" fmla="*/ 1981835 h 6858000"/>
              <a:gd name="connsiteX102" fmla="*/ 2604587 w 8071474"/>
              <a:gd name="connsiteY102" fmla="*/ 1976120 h 6858000"/>
              <a:gd name="connsiteX103" fmla="*/ 2603996 w 8071474"/>
              <a:gd name="connsiteY103" fmla="*/ 1970088 h 6858000"/>
              <a:gd name="connsiteX104" fmla="*/ 2602814 w 8071474"/>
              <a:gd name="connsiteY104" fmla="*/ 1964373 h 6858000"/>
              <a:gd name="connsiteX105" fmla="*/ 2601336 w 8071474"/>
              <a:gd name="connsiteY105" fmla="*/ 1958658 h 6858000"/>
              <a:gd name="connsiteX106" fmla="*/ 2599858 w 8071474"/>
              <a:gd name="connsiteY106" fmla="*/ 1952625 h 6858000"/>
              <a:gd name="connsiteX107" fmla="*/ 2598085 w 8071474"/>
              <a:gd name="connsiteY107" fmla="*/ 1946910 h 6858000"/>
              <a:gd name="connsiteX108" fmla="*/ 2596016 w 8071474"/>
              <a:gd name="connsiteY108" fmla="*/ 1941195 h 6858000"/>
              <a:gd name="connsiteX109" fmla="*/ 2593651 w 8071474"/>
              <a:gd name="connsiteY109" fmla="*/ 1935798 h 6858000"/>
              <a:gd name="connsiteX110" fmla="*/ 2590991 w 8071474"/>
              <a:gd name="connsiteY110" fmla="*/ 1930400 h 6858000"/>
              <a:gd name="connsiteX111" fmla="*/ 2588035 w 8071474"/>
              <a:gd name="connsiteY111" fmla="*/ 1925003 h 6858000"/>
              <a:gd name="connsiteX112" fmla="*/ 2584784 w 8071474"/>
              <a:gd name="connsiteY112" fmla="*/ 1919923 h 6858000"/>
              <a:gd name="connsiteX113" fmla="*/ 2581237 w 8071474"/>
              <a:gd name="connsiteY113" fmla="*/ 1915160 h 6858000"/>
              <a:gd name="connsiteX114" fmla="*/ 2577395 w 8071474"/>
              <a:gd name="connsiteY114" fmla="*/ 1910080 h 6858000"/>
              <a:gd name="connsiteX115" fmla="*/ 2573257 w 8071474"/>
              <a:gd name="connsiteY115" fmla="*/ 1905318 h 6858000"/>
              <a:gd name="connsiteX116" fmla="*/ 2569119 w 8071474"/>
              <a:gd name="connsiteY116" fmla="*/ 1900555 h 6858000"/>
              <a:gd name="connsiteX117" fmla="*/ 1590477 w 8071474"/>
              <a:gd name="connsiteY117" fmla="*/ 922020 h 6858000"/>
              <a:gd name="connsiteX118" fmla="*/ 1272736 w 8071474"/>
              <a:gd name="connsiteY118" fmla="*/ 604203 h 6858000"/>
              <a:gd name="connsiteX119" fmla="*/ 1268303 w 8071474"/>
              <a:gd name="connsiteY119" fmla="*/ 599440 h 6858000"/>
              <a:gd name="connsiteX120" fmla="*/ 1264165 w 8071474"/>
              <a:gd name="connsiteY120" fmla="*/ 594995 h 6858000"/>
              <a:gd name="connsiteX121" fmla="*/ 1260322 w 8071474"/>
              <a:gd name="connsiteY121" fmla="*/ 589915 h 6858000"/>
              <a:gd name="connsiteX122" fmla="*/ 1256776 w 8071474"/>
              <a:gd name="connsiteY122" fmla="*/ 584835 h 6858000"/>
              <a:gd name="connsiteX123" fmla="*/ 1253524 w 8071474"/>
              <a:gd name="connsiteY123" fmla="*/ 579755 h 6858000"/>
              <a:gd name="connsiteX124" fmla="*/ 1250864 w 8071474"/>
              <a:gd name="connsiteY124" fmla="*/ 574358 h 6858000"/>
              <a:gd name="connsiteX125" fmla="*/ 1247908 w 8071474"/>
              <a:gd name="connsiteY125" fmla="*/ 568960 h 6858000"/>
              <a:gd name="connsiteX126" fmla="*/ 1245839 w 8071474"/>
              <a:gd name="connsiteY126" fmla="*/ 563563 h 6858000"/>
              <a:gd name="connsiteX127" fmla="*/ 1243475 w 8071474"/>
              <a:gd name="connsiteY127" fmla="*/ 557848 h 6858000"/>
              <a:gd name="connsiteX128" fmla="*/ 1241701 w 8071474"/>
              <a:gd name="connsiteY128" fmla="*/ 552133 h 6858000"/>
              <a:gd name="connsiteX129" fmla="*/ 1239928 w 8071474"/>
              <a:gd name="connsiteY129" fmla="*/ 546418 h 6858000"/>
              <a:gd name="connsiteX130" fmla="*/ 1238746 w 8071474"/>
              <a:gd name="connsiteY130" fmla="*/ 540703 h 6858000"/>
              <a:gd name="connsiteX131" fmla="*/ 1237859 w 8071474"/>
              <a:gd name="connsiteY131" fmla="*/ 534988 h 6858000"/>
              <a:gd name="connsiteX132" fmla="*/ 1236972 w 8071474"/>
              <a:gd name="connsiteY132" fmla="*/ 528638 h 6858000"/>
              <a:gd name="connsiteX133" fmla="*/ 1236677 w 8071474"/>
              <a:gd name="connsiteY133" fmla="*/ 522923 h 6858000"/>
              <a:gd name="connsiteX134" fmla="*/ 1236381 w 8071474"/>
              <a:gd name="connsiteY134" fmla="*/ 516890 h 6858000"/>
              <a:gd name="connsiteX135" fmla="*/ 1236677 w 8071474"/>
              <a:gd name="connsiteY135" fmla="*/ 511175 h 6858000"/>
              <a:gd name="connsiteX136" fmla="*/ 1236972 w 8071474"/>
              <a:gd name="connsiteY136" fmla="*/ 505460 h 6858000"/>
              <a:gd name="connsiteX137" fmla="*/ 1237859 w 8071474"/>
              <a:gd name="connsiteY137" fmla="*/ 499428 h 6858000"/>
              <a:gd name="connsiteX138" fmla="*/ 1238746 w 8071474"/>
              <a:gd name="connsiteY138" fmla="*/ 493713 h 6858000"/>
              <a:gd name="connsiteX139" fmla="*/ 1239928 w 8071474"/>
              <a:gd name="connsiteY139" fmla="*/ 487680 h 6858000"/>
              <a:gd name="connsiteX140" fmla="*/ 1241701 w 8071474"/>
              <a:gd name="connsiteY140" fmla="*/ 481965 h 6858000"/>
              <a:gd name="connsiteX141" fmla="*/ 1243475 w 8071474"/>
              <a:gd name="connsiteY141" fmla="*/ 476250 h 6858000"/>
              <a:gd name="connsiteX142" fmla="*/ 1245839 w 8071474"/>
              <a:gd name="connsiteY142" fmla="*/ 470535 h 6858000"/>
              <a:gd name="connsiteX143" fmla="*/ 1247908 w 8071474"/>
              <a:gd name="connsiteY143" fmla="*/ 465138 h 6858000"/>
              <a:gd name="connsiteX144" fmla="*/ 1250864 w 8071474"/>
              <a:gd name="connsiteY144" fmla="*/ 459740 h 6858000"/>
              <a:gd name="connsiteX145" fmla="*/ 1253524 w 8071474"/>
              <a:gd name="connsiteY145" fmla="*/ 454343 h 6858000"/>
              <a:gd name="connsiteX146" fmla="*/ 1256776 w 8071474"/>
              <a:gd name="connsiteY146" fmla="*/ 449263 h 6858000"/>
              <a:gd name="connsiteX147" fmla="*/ 1260322 w 8071474"/>
              <a:gd name="connsiteY147" fmla="*/ 444500 h 6858000"/>
              <a:gd name="connsiteX148" fmla="*/ 1264165 w 8071474"/>
              <a:gd name="connsiteY148" fmla="*/ 439420 h 6858000"/>
              <a:gd name="connsiteX149" fmla="*/ 1268303 w 8071474"/>
              <a:gd name="connsiteY149" fmla="*/ 434658 h 6858000"/>
              <a:gd name="connsiteX150" fmla="*/ 1272736 w 8071474"/>
              <a:gd name="connsiteY150" fmla="*/ 429895 h 6858000"/>
              <a:gd name="connsiteX151" fmla="*/ 1277466 w 8071474"/>
              <a:gd name="connsiteY151" fmla="*/ 425768 h 6858000"/>
              <a:gd name="connsiteX152" fmla="*/ 1281899 w 8071474"/>
              <a:gd name="connsiteY152" fmla="*/ 421323 h 6858000"/>
              <a:gd name="connsiteX153" fmla="*/ 1286924 w 8071474"/>
              <a:gd name="connsiteY153" fmla="*/ 417830 h 6858000"/>
              <a:gd name="connsiteX154" fmla="*/ 1291949 w 8071474"/>
              <a:gd name="connsiteY154" fmla="*/ 414338 h 6858000"/>
              <a:gd name="connsiteX155" fmla="*/ 1296973 w 8071474"/>
              <a:gd name="connsiteY155" fmla="*/ 410845 h 6858000"/>
              <a:gd name="connsiteX156" fmla="*/ 1302589 w 8071474"/>
              <a:gd name="connsiteY156" fmla="*/ 407988 h 6858000"/>
              <a:gd name="connsiteX157" fmla="*/ 1307910 w 8071474"/>
              <a:gd name="connsiteY157" fmla="*/ 405130 h 6858000"/>
              <a:gd name="connsiteX158" fmla="*/ 1313230 w 8071474"/>
              <a:gd name="connsiteY158" fmla="*/ 402908 h 6858000"/>
              <a:gd name="connsiteX159" fmla="*/ 1318846 w 8071474"/>
              <a:gd name="connsiteY159" fmla="*/ 401003 h 6858000"/>
              <a:gd name="connsiteX160" fmla="*/ 1324757 w 8071474"/>
              <a:gd name="connsiteY160" fmla="*/ 399098 h 6858000"/>
              <a:gd name="connsiteX161" fmla="*/ 1330373 w 8071474"/>
              <a:gd name="connsiteY161" fmla="*/ 397193 h 6858000"/>
              <a:gd name="connsiteX162" fmla="*/ 1336285 w 8071474"/>
              <a:gd name="connsiteY162" fmla="*/ 396240 h 6858000"/>
              <a:gd name="connsiteX163" fmla="*/ 1341901 w 8071474"/>
              <a:gd name="connsiteY163" fmla="*/ 395288 h 6858000"/>
              <a:gd name="connsiteX164" fmla="*/ 1348108 w 8071474"/>
              <a:gd name="connsiteY164" fmla="*/ 394335 h 6858000"/>
              <a:gd name="connsiteX165" fmla="*/ 1353723 w 8071474"/>
              <a:gd name="connsiteY165" fmla="*/ 394018 h 6858000"/>
              <a:gd name="connsiteX166" fmla="*/ 1359930 w 8071474"/>
              <a:gd name="connsiteY166" fmla="*/ 393700 h 6858000"/>
              <a:gd name="connsiteX167" fmla="*/ 1365546 w 8071474"/>
              <a:gd name="connsiteY167" fmla="*/ 394018 h 6858000"/>
              <a:gd name="connsiteX168" fmla="*/ 1371458 w 8071474"/>
              <a:gd name="connsiteY168" fmla="*/ 394335 h 6858000"/>
              <a:gd name="connsiteX169" fmla="*/ 1377665 w 8071474"/>
              <a:gd name="connsiteY169" fmla="*/ 395288 h 6858000"/>
              <a:gd name="connsiteX170" fmla="*/ 1383281 w 8071474"/>
              <a:gd name="connsiteY170" fmla="*/ 396240 h 6858000"/>
              <a:gd name="connsiteX171" fmla="*/ 1388897 w 8071474"/>
              <a:gd name="connsiteY171" fmla="*/ 397193 h 6858000"/>
              <a:gd name="connsiteX172" fmla="*/ 1394808 w 8071474"/>
              <a:gd name="connsiteY172" fmla="*/ 399098 h 6858000"/>
              <a:gd name="connsiteX173" fmla="*/ 1400424 w 8071474"/>
              <a:gd name="connsiteY173" fmla="*/ 401003 h 6858000"/>
              <a:gd name="connsiteX174" fmla="*/ 1406335 w 8071474"/>
              <a:gd name="connsiteY174" fmla="*/ 402908 h 6858000"/>
              <a:gd name="connsiteX175" fmla="*/ 1411656 w 8071474"/>
              <a:gd name="connsiteY175" fmla="*/ 405130 h 6858000"/>
              <a:gd name="connsiteX176" fmla="*/ 1416976 w 8071474"/>
              <a:gd name="connsiteY176" fmla="*/ 407988 h 6858000"/>
              <a:gd name="connsiteX177" fmla="*/ 1422296 w 8071474"/>
              <a:gd name="connsiteY177" fmla="*/ 410845 h 6858000"/>
              <a:gd name="connsiteX178" fmla="*/ 1427617 w 8071474"/>
              <a:gd name="connsiteY178" fmla="*/ 414338 h 6858000"/>
              <a:gd name="connsiteX179" fmla="*/ 1432641 w 8071474"/>
              <a:gd name="connsiteY179" fmla="*/ 417830 h 6858000"/>
              <a:gd name="connsiteX180" fmla="*/ 1437666 w 8071474"/>
              <a:gd name="connsiteY180" fmla="*/ 421323 h 6858000"/>
              <a:gd name="connsiteX181" fmla="*/ 1442100 w 8071474"/>
              <a:gd name="connsiteY181" fmla="*/ 425768 h 6858000"/>
              <a:gd name="connsiteX182" fmla="*/ 1446829 w 8071474"/>
              <a:gd name="connsiteY182" fmla="*/ 429895 h 6858000"/>
              <a:gd name="connsiteX183" fmla="*/ 1907036 w 8071474"/>
              <a:gd name="connsiteY183" fmla="*/ 890270 h 6858000"/>
              <a:gd name="connsiteX184" fmla="*/ 2165662 w 8071474"/>
              <a:gd name="connsiteY184" fmla="*/ 1148715 h 6858000"/>
              <a:gd name="connsiteX185" fmla="*/ 2170391 w 8071474"/>
              <a:gd name="connsiteY185" fmla="*/ 1153160 h 6858000"/>
              <a:gd name="connsiteX186" fmla="*/ 2175416 w 8071474"/>
              <a:gd name="connsiteY186" fmla="*/ 1157288 h 6858000"/>
              <a:gd name="connsiteX187" fmla="*/ 2180145 w 8071474"/>
              <a:gd name="connsiteY187" fmla="*/ 1161098 h 6858000"/>
              <a:gd name="connsiteX188" fmla="*/ 2185170 w 8071474"/>
              <a:gd name="connsiteY188" fmla="*/ 1164590 h 6858000"/>
              <a:gd name="connsiteX189" fmla="*/ 2190490 w 8071474"/>
              <a:gd name="connsiteY189" fmla="*/ 1167765 h 6858000"/>
              <a:gd name="connsiteX190" fmla="*/ 2195810 w 8071474"/>
              <a:gd name="connsiteY190" fmla="*/ 1170623 h 6858000"/>
              <a:gd name="connsiteX191" fmla="*/ 2201130 w 8071474"/>
              <a:gd name="connsiteY191" fmla="*/ 1173480 h 6858000"/>
              <a:gd name="connsiteX192" fmla="*/ 2206746 w 8071474"/>
              <a:gd name="connsiteY192" fmla="*/ 1176020 h 6858000"/>
              <a:gd name="connsiteX193" fmla="*/ 2212362 w 8071474"/>
              <a:gd name="connsiteY193" fmla="*/ 1177925 h 6858000"/>
              <a:gd name="connsiteX194" fmla="*/ 2217683 w 8071474"/>
              <a:gd name="connsiteY194" fmla="*/ 1180148 h 6858000"/>
              <a:gd name="connsiteX195" fmla="*/ 2223594 w 8071474"/>
              <a:gd name="connsiteY195" fmla="*/ 1181418 h 6858000"/>
              <a:gd name="connsiteX196" fmla="*/ 2229505 w 8071474"/>
              <a:gd name="connsiteY196" fmla="*/ 1182688 h 6858000"/>
              <a:gd name="connsiteX197" fmla="*/ 2235417 w 8071474"/>
              <a:gd name="connsiteY197" fmla="*/ 1183640 h 6858000"/>
              <a:gd name="connsiteX198" fmla="*/ 2241033 w 8071474"/>
              <a:gd name="connsiteY198" fmla="*/ 1184275 h 6858000"/>
              <a:gd name="connsiteX199" fmla="*/ 2247240 w 8071474"/>
              <a:gd name="connsiteY199" fmla="*/ 1184593 h 6858000"/>
              <a:gd name="connsiteX200" fmla="*/ 2252856 w 8071474"/>
              <a:gd name="connsiteY200" fmla="*/ 1185228 h 6858000"/>
              <a:gd name="connsiteX201" fmla="*/ 2259063 w 8071474"/>
              <a:gd name="connsiteY201" fmla="*/ 1184593 h 6858000"/>
              <a:gd name="connsiteX202" fmla="*/ 2264679 w 8071474"/>
              <a:gd name="connsiteY202" fmla="*/ 1184275 h 6858000"/>
              <a:gd name="connsiteX203" fmla="*/ 2270590 w 8071474"/>
              <a:gd name="connsiteY203" fmla="*/ 1183640 h 6858000"/>
              <a:gd name="connsiteX204" fmla="*/ 2276797 w 8071474"/>
              <a:gd name="connsiteY204" fmla="*/ 1182688 h 6858000"/>
              <a:gd name="connsiteX205" fmla="*/ 2282413 w 8071474"/>
              <a:gd name="connsiteY205" fmla="*/ 1181418 h 6858000"/>
              <a:gd name="connsiteX206" fmla="*/ 2288029 w 8071474"/>
              <a:gd name="connsiteY206" fmla="*/ 1180148 h 6858000"/>
              <a:gd name="connsiteX207" fmla="*/ 2293940 w 8071474"/>
              <a:gd name="connsiteY207" fmla="*/ 1177925 h 6858000"/>
              <a:gd name="connsiteX208" fmla="*/ 2299261 w 8071474"/>
              <a:gd name="connsiteY208" fmla="*/ 1176020 h 6858000"/>
              <a:gd name="connsiteX209" fmla="*/ 2304581 w 8071474"/>
              <a:gd name="connsiteY209" fmla="*/ 1173480 h 6858000"/>
              <a:gd name="connsiteX210" fmla="*/ 2310492 w 8071474"/>
              <a:gd name="connsiteY210" fmla="*/ 1170623 h 6858000"/>
              <a:gd name="connsiteX211" fmla="*/ 2315517 w 8071474"/>
              <a:gd name="connsiteY211" fmla="*/ 1167765 h 6858000"/>
              <a:gd name="connsiteX212" fmla="*/ 2320837 w 8071474"/>
              <a:gd name="connsiteY212" fmla="*/ 1164590 h 6858000"/>
              <a:gd name="connsiteX213" fmla="*/ 2325862 w 8071474"/>
              <a:gd name="connsiteY213" fmla="*/ 1161098 h 6858000"/>
              <a:gd name="connsiteX214" fmla="*/ 2330887 w 8071474"/>
              <a:gd name="connsiteY214" fmla="*/ 1157288 h 6858000"/>
              <a:gd name="connsiteX215" fmla="*/ 2335616 w 8071474"/>
              <a:gd name="connsiteY215" fmla="*/ 1153160 h 6858000"/>
              <a:gd name="connsiteX216" fmla="*/ 2340345 w 8071474"/>
              <a:gd name="connsiteY216" fmla="*/ 1148715 h 6858000"/>
              <a:gd name="connsiteX217" fmla="*/ 2344483 w 8071474"/>
              <a:gd name="connsiteY217" fmla="*/ 1144270 h 6858000"/>
              <a:gd name="connsiteX218" fmla="*/ 2348621 w 8071474"/>
              <a:gd name="connsiteY218" fmla="*/ 1139508 h 6858000"/>
              <a:gd name="connsiteX219" fmla="*/ 2352464 w 8071474"/>
              <a:gd name="connsiteY219" fmla="*/ 1134428 h 6858000"/>
              <a:gd name="connsiteX220" fmla="*/ 2356011 w 8071474"/>
              <a:gd name="connsiteY220" fmla="*/ 1129348 h 6858000"/>
              <a:gd name="connsiteX221" fmla="*/ 2359262 w 8071474"/>
              <a:gd name="connsiteY221" fmla="*/ 1124268 h 6858000"/>
              <a:gd name="connsiteX222" fmla="*/ 2362218 w 8071474"/>
              <a:gd name="connsiteY222" fmla="*/ 1118870 h 6858000"/>
              <a:gd name="connsiteX223" fmla="*/ 2364582 w 8071474"/>
              <a:gd name="connsiteY223" fmla="*/ 1113473 h 6858000"/>
              <a:gd name="connsiteX224" fmla="*/ 2367242 w 8071474"/>
              <a:gd name="connsiteY224" fmla="*/ 1108075 h 6858000"/>
              <a:gd name="connsiteX225" fmla="*/ 2369311 w 8071474"/>
              <a:gd name="connsiteY225" fmla="*/ 1102360 h 6858000"/>
              <a:gd name="connsiteX226" fmla="*/ 2371085 w 8071474"/>
              <a:gd name="connsiteY226" fmla="*/ 1096645 h 6858000"/>
              <a:gd name="connsiteX227" fmla="*/ 2372563 w 8071474"/>
              <a:gd name="connsiteY227" fmla="*/ 1090930 h 6858000"/>
              <a:gd name="connsiteX228" fmla="*/ 2374041 w 8071474"/>
              <a:gd name="connsiteY228" fmla="*/ 1085215 h 6858000"/>
              <a:gd name="connsiteX229" fmla="*/ 2375223 w 8071474"/>
              <a:gd name="connsiteY229" fmla="*/ 1079500 h 6858000"/>
              <a:gd name="connsiteX230" fmla="*/ 2375814 w 8071474"/>
              <a:gd name="connsiteY230" fmla="*/ 1073785 h 6858000"/>
              <a:gd name="connsiteX231" fmla="*/ 2376110 w 8071474"/>
              <a:gd name="connsiteY231" fmla="*/ 1067753 h 6858000"/>
              <a:gd name="connsiteX232" fmla="*/ 2376110 w 8071474"/>
              <a:gd name="connsiteY232" fmla="*/ 1061720 h 6858000"/>
              <a:gd name="connsiteX233" fmla="*/ 2376110 w 8071474"/>
              <a:gd name="connsiteY233" fmla="*/ 1055688 h 6858000"/>
              <a:gd name="connsiteX234" fmla="*/ 2375814 w 8071474"/>
              <a:gd name="connsiteY234" fmla="*/ 1049973 h 6858000"/>
              <a:gd name="connsiteX235" fmla="*/ 2375223 w 8071474"/>
              <a:gd name="connsiteY235" fmla="*/ 1043940 h 6858000"/>
              <a:gd name="connsiteX236" fmla="*/ 2374041 w 8071474"/>
              <a:gd name="connsiteY236" fmla="*/ 1038225 h 6858000"/>
              <a:gd name="connsiteX237" fmla="*/ 2372563 w 8071474"/>
              <a:gd name="connsiteY237" fmla="*/ 1032510 h 6858000"/>
              <a:gd name="connsiteX238" fmla="*/ 2371085 w 8071474"/>
              <a:gd name="connsiteY238" fmla="*/ 1026795 h 6858000"/>
              <a:gd name="connsiteX239" fmla="*/ 2369311 w 8071474"/>
              <a:gd name="connsiteY239" fmla="*/ 1021080 h 6858000"/>
              <a:gd name="connsiteX240" fmla="*/ 2367242 w 8071474"/>
              <a:gd name="connsiteY240" fmla="*/ 1015683 h 6858000"/>
              <a:gd name="connsiteX241" fmla="*/ 2364582 w 8071474"/>
              <a:gd name="connsiteY241" fmla="*/ 1009650 h 6858000"/>
              <a:gd name="connsiteX242" fmla="*/ 2362218 w 8071474"/>
              <a:gd name="connsiteY242" fmla="*/ 1004253 h 6858000"/>
              <a:gd name="connsiteX243" fmla="*/ 2359262 w 8071474"/>
              <a:gd name="connsiteY243" fmla="*/ 998855 h 6858000"/>
              <a:gd name="connsiteX244" fmla="*/ 2356011 w 8071474"/>
              <a:gd name="connsiteY244" fmla="*/ 994093 h 6858000"/>
              <a:gd name="connsiteX245" fmla="*/ 2352464 w 8071474"/>
              <a:gd name="connsiteY245" fmla="*/ 989013 h 6858000"/>
              <a:gd name="connsiteX246" fmla="*/ 2348621 w 8071474"/>
              <a:gd name="connsiteY246" fmla="*/ 983933 h 6858000"/>
              <a:gd name="connsiteX247" fmla="*/ 2344483 w 8071474"/>
              <a:gd name="connsiteY247" fmla="*/ 979170 h 6858000"/>
              <a:gd name="connsiteX248" fmla="*/ 2340345 w 8071474"/>
              <a:gd name="connsiteY248" fmla="*/ 974725 h 6858000"/>
              <a:gd name="connsiteX249" fmla="*/ 2240737 w 8071474"/>
              <a:gd name="connsiteY249" fmla="*/ 875030 h 6858000"/>
              <a:gd name="connsiteX250" fmla="*/ 1991865 w 8071474"/>
              <a:gd name="connsiteY250" fmla="*/ 626428 h 6858000"/>
              <a:gd name="connsiteX251" fmla="*/ 1987431 w 8071474"/>
              <a:gd name="connsiteY251" fmla="*/ 621665 h 6858000"/>
              <a:gd name="connsiteX252" fmla="*/ 1983589 w 8071474"/>
              <a:gd name="connsiteY252" fmla="*/ 616903 h 6858000"/>
              <a:gd name="connsiteX253" fmla="*/ 1979451 w 8071474"/>
              <a:gd name="connsiteY253" fmla="*/ 612140 h 6858000"/>
              <a:gd name="connsiteX254" fmla="*/ 1975904 w 8071474"/>
              <a:gd name="connsiteY254" fmla="*/ 607060 h 6858000"/>
              <a:gd name="connsiteX255" fmla="*/ 1972653 w 8071474"/>
              <a:gd name="connsiteY255" fmla="*/ 601663 h 6858000"/>
              <a:gd name="connsiteX256" fmla="*/ 1969993 w 8071474"/>
              <a:gd name="connsiteY256" fmla="*/ 596265 h 6858000"/>
              <a:gd name="connsiteX257" fmla="*/ 1967037 w 8071474"/>
              <a:gd name="connsiteY257" fmla="*/ 590868 h 6858000"/>
              <a:gd name="connsiteX258" fmla="*/ 1964968 w 8071474"/>
              <a:gd name="connsiteY258" fmla="*/ 585470 h 6858000"/>
              <a:gd name="connsiteX259" fmla="*/ 1962603 w 8071474"/>
              <a:gd name="connsiteY259" fmla="*/ 579755 h 6858000"/>
              <a:gd name="connsiteX260" fmla="*/ 1960830 w 8071474"/>
              <a:gd name="connsiteY260" fmla="*/ 574358 h 6858000"/>
              <a:gd name="connsiteX261" fmla="*/ 1959056 w 8071474"/>
              <a:gd name="connsiteY261" fmla="*/ 568643 h 6858000"/>
              <a:gd name="connsiteX262" fmla="*/ 1958170 w 8071474"/>
              <a:gd name="connsiteY262" fmla="*/ 562610 h 6858000"/>
              <a:gd name="connsiteX263" fmla="*/ 1956987 w 8071474"/>
              <a:gd name="connsiteY263" fmla="*/ 556895 h 6858000"/>
              <a:gd name="connsiteX264" fmla="*/ 1956396 w 8071474"/>
              <a:gd name="connsiteY264" fmla="*/ 551180 h 6858000"/>
              <a:gd name="connsiteX265" fmla="*/ 1955805 w 8071474"/>
              <a:gd name="connsiteY265" fmla="*/ 544830 h 6858000"/>
              <a:gd name="connsiteX266" fmla="*/ 1955805 w 8071474"/>
              <a:gd name="connsiteY266" fmla="*/ 539115 h 6858000"/>
              <a:gd name="connsiteX267" fmla="*/ 1955805 w 8071474"/>
              <a:gd name="connsiteY267" fmla="*/ 533083 h 6858000"/>
              <a:gd name="connsiteX268" fmla="*/ 1956396 w 8071474"/>
              <a:gd name="connsiteY268" fmla="*/ 527368 h 6858000"/>
              <a:gd name="connsiteX269" fmla="*/ 1956987 w 8071474"/>
              <a:gd name="connsiteY269" fmla="*/ 521653 h 6858000"/>
              <a:gd name="connsiteX270" fmla="*/ 1958170 w 8071474"/>
              <a:gd name="connsiteY270" fmla="*/ 515620 h 6858000"/>
              <a:gd name="connsiteX271" fmla="*/ 1959056 w 8071474"/>
              <a:gd name="connsiteY271" fmla="*/ 509588 h 6858000"/>
              <a:gd name="connsiteX272" fmla="*/ 1960830 w 8071474"/>
              <a:gd name="connsiteY272" fmla="*/ 503873 h 6858000"/>
              <a:gd name="connsiteX273" fmla="*/ 1962603 w 8071474"/>
              <a:gd name="connsiteY273" fmla="*/ 498158 h 6858000"/>
              <a:gd name="connsiteX274" fmla="*/ 1964968 w 8071474"/>
              <a:gd name="connsiteY274" fmla="*/ 492760 h 6858000"/>
              <a:gd name="connsiteX275" fmla="*/ 1967037 w 8071474"/>
              <a:gd name="connsiteY275" fmla="*/ 487363 h 6858000"/>
              <a:gd name="connsiteX276" fmla="*/ 1969993 w 8071474"/>
              <a:gd name="connsiteY276" fmla="*/ 481648 h 6858000"/>
              <a:gd name="connsiteX277" fmla="*/ 1972653 w 8071474"/>
              <a:gd name="connsiteY277" fmla="*/ 476568 h 6858000"/>
              <a:gd name="connsiteX278" fmla="*/ 1975904 w 8071474"/>
              <a:gd name="connsiteY278" fmla="*/ 471170 h 6858000"/>
              <a:gd name="connsiteX279" fmla="*/ 1979451 w 8071474"/>
              <a:gd name="connsiteY279" fmla="*/ 466408 h 6858000"/>
              <a:gd name="connsiteX280" fmla="*/ 1983589 w 8071474"/>
              <a:gd name="connsiteY280" fmla="*/ 461328 h 6858000"/>
              <a:gd name="connsiteX281" fmla="*/ 1987431 w 8071474"/>
              <a:gd name="connsiteY281" fmla="*/ 456565 h 6858000"/>
              <a:gd name="connsiteX282" fmla="*/ 1991865 w 8071474"/>
              <a:gd name="connsiteY282" fmla="*/ 451803 h 6858000"/>
              <a:gd name="connsiteX283" fmla="*/ 1996594 w 8071474"/>
              <a:gd name="connsiteY283" fmla="*/ 447675 h 6858000"/>
              <a:gd name="connsiteX284" fmla="*/ 2001028 w 8071474"/>
              <a:gd name="connsiteY284" fmla="*/ 443548 h 6858000"/>
              <a:gd name="connsiteX285" fmla="*/ 2006052 w 8071474"/>
              <a:gd name="connsiteY285" fmla="*/ 439738 h 6858000"/>
              <a:gd name="connsiteX286" fmla="*/ 2011077 w 8071474"/>
              <a:gd name="connsiteY286" fmla="*/ 436245 h 6858000"/>
              <a:gd name="connsiteX287" fmla="*/ 2016102 w 8071474"/>
              <a:gd name="connsiteY287" fmla="*/ 432753 h 6858000"/>
              <a:gd name="connsiteX288" fmla="*/ 2021718 w 8071474"/>
              <a:gd name="connsiteY288" fmla="*/ 429895 h 6858000"/>
              <a:gd name="connsiteX289" fmla="*/ 2027038 w 8071474"/>
              <a:gd name="connsiteY289" fmla="*/ 427355 h 6858000"/>
              <a:gd name="connsiteX290" fmla="*/ 2032654 w 8071474"/>
              <a:gd name="connsiteY290" fmla="*/ 424815 h 6858000"/>
              <a:gd name="connsiteX291" fmla="*/ 2038270 w 8071474"/>
              <a:gd name="connsiteY291" fmla="*/ 422910 h 6858000"/>
              <a:gd name="connsiteX292" fmla="*/ 2043886 w 8071474"/>
              <a:gd name="connsiteY292" fmla="*/ 421005 h 6858000"/>
              <a:gd name="connsiteX293" fmla="*/ 2049502 w 8071474"/>
              <a:gd name="connsiteY293" fmla="*/ 419735 h 6858000"/>
              <a:gd name="connsiteX294" fmla="*/ 2055413 w 8071474"/>
              <a:gd name="connsiteY294" fmla="*/ 418148 h 6858000"/>
              <a:gd name="connsiteX295" fmla="*/ 2061029 w 8071474"/>
              <a:gd name="connsiteY295" fmla="*/ 417195 h 6858000"/>
              <a:gd name="connsiteX296" fmla="*/ 2067236 w 8071474"/>
              <a:gd name="connsiteY296" fmla="*/ 416243 h 6858000"/>
              <a:gd name="connsiteX297" fmla="*/ 2072852 w 8071474"/>
              <a:gd name="connsiteY297" fmla="*/ 415925 h 6858000"/>
              <a:gd name="connsiteX298" fmla="*/ 2079059 w 8071474"/>
              <a:gd name="connsiteY298" fmla="*/ 415925 h 6858000"/>
              <a:gd name="connsiteX299" fmla="*/ 2084970 w 8071474"/>
              <a:gd name="connsiteY299" fmla="*/ 415925 h 6858000"/>
              <a:gd name="connsiteX300" fmla="*/ 2090882 w 8071474"/>
              <a:gd name="connsiteY300" fmla="*/ 416243 h 6858000"/>
              <a:gd name="connsiteX301" fmla="*/ 2096793 w 8071474"/>
              <a:gd name="connsiteY301" fmla="*/ 417195 h 6858000"/>
              <a:gd name="connsiteX302" fmla="*/ 2102409 w 8071474"/>
              <a:gd name="connsiteY302" fmla="*/ 418148 h 6858000"/>
              <a:gd name="connsiteX303" fmla="*/ 2108321 w 8071474"/>
              <a:gd name="connsiteY303" fmla="*/ 419735 h 6858000"/>
              <a:gd name="connsiteX304" fmla="*/ 2113936 w 8071474"/>
              <a:gd name="connsiteY304" fmla="*/ 421005 h 6858000"/>
              <a:gd name="connsiteX305" fmla="*/ 2119552 w 8071474"/>
              <a:gd name="connsiteY305" fmla="*/ 422910 h 6858000"/>
              <a:gd name="connsiteX306" fmla="*/ 2125464 w 8071474"/>
              <a:gd name="connsiteY306" fmla="*/ 424815 h 6858000"/>
              <a:gd name="connsiteX307" fmla="*/ 2130784 w 8071474"/>
              <a:gd name="connsiteY307" fmla="*/ 427355 h 6858000"/>
              <a:gd name="connsiteX308" fmla="*/ 2136104 w 8071474"/>
              <a:gd name="connsiteY308" fmla="*/ 429895 h 6858000"/>
              <a:gd name="connsiteX309" fmla="*/ 2141720 w 8071474"/>
              <a:gd name="connsiteY309" fmla="*/ 432753 h 6858000"/>
              <a:gd name="connsiteX310" fmla="*/ 2146745 w 8071474"/>
              <a:gd name="connsiteY310" fmla="*/ 436245 h 6858000"/>
              <a:gd name="connsiteX311" fmla="*/ 2152065 w 8071474"/>
              <a:gd name="connsiteY311" fmla="*/ 439738 h 6858000"/>
              <a:gd name="connsiteX312" fmla="*/ 2156795 w 8071474"/>
              <a:gd name="connsiteY312" fmla="*/ 443548 h 6858000"/>
              <a:gd name="connsiteX313" fmla="*/ 2161819 w 8071474"/>
              <a:gd name="connsiteY313" fmla="*/ 447675 h 6858000"/>
              <a:gd name="connsiteX314" fmla="*/ 2165957 w 8071474"/>
              <a:gd name="connsiteY314" fmla="*/ 451803 h 6858000"/>
              <a:gd name="connsiteX315" fmla="*/ 2966073 w 8071474"/>
              <a:gd name="connsiteY315" fmla="*/ 1251903 h 6858000"/>
              <a:gd name="connsiteX316" fmla="*/ 5612631 w 8071474"/>
              <a:gd name="connsiteY316" fmla="*/ 3898583 h 6858000"/>
              <a:gd name="connsiteX317" fmla="*/ 5617360 w 8071474"/>
              <a:gd name="connsiteY317" fmla="*/ 3903345 h 6858000"/>
              <a:gd name="connsiteX318" fmla="*/ 5621498 w 8071474"/>
              <a:gd name="connsiteY318" fmla="*/ 3908425 h 6858000"/>
              <a:gd name="connsiteX319" fmla="*/ 5625341 w 8071474"/>
              <a:gd name="connsiteY319" fmla="*/ 3913505 h 6858000"/>
              <a:gd name="connsiteX320" fmla="*/ 5628888 w 8071474"/>
              <a:gd name="connsiteY320" fmla="*/ 3918585 h 6858000"/>
              <a:gd name="connsiteX321" fmla="*/ 5632139 w 8071474"/>
              <a:gd name="connsiteY321" fmla="*/ 3923348 h 6858000"/>
              <a:gd name="connsiteX322" fmla="*/ 5635094 w 8071474"/>
              <a:gd name="connsiteY322" fmla="*/ 3928745 h 6858000"/>
              <a:gd name="connsiteX323" fmla="*/ 5638050 w 8071474"/>
              <a:gd name="connsiteY323" fmla="*/ 3934460 h 6858000"/>
              <a:gd name="connsiteX324" fmla="*/ 5640415 w 8071474"/>
              <a:gd name="connsiteY324" fmla="*/ 3939858 h 6858000"/>
              <a:gd name="connsiteX325" fmla="*/ 5642484 w 8071474"/>
              <a:gd name="connsiteY325" fmla="*/ 3945890 h 6858000"/>
              <a:gd name="connsiteX326" fmla="*/ 5644257 w 8071474"/>
              <a:gd name="connsiteY326" fmla="*/ 3951605 h 6858000"/>
              <a:gd name="connsiteX327" fmla="*/ 5645735 w 8071474"/>
              <a:gd name="connsiteY327" fmla="*/ 3957320 h 6858000"/>
              <a:gd name="connsiteX328" fmla="*/ 5647213 w 8071474"/>
              <a:gd name="connsiteY328" fmla="*/ 3963353 h 6858000"/>
              <a:gd name="connsiteX329" fmla="*/ 5648100 w 8071474"/>
              <a:gd name="connsiteY329" fmla="*/ 3969068 h 6858000"/>
              <a:gd name="connsiteX330" fmla="*/ 5648691 w 8071474"/>
              <a:gd name="connsiteY330" fmla="*/ 3975100 h 6858000"/>
              <a:gd name="connsiteX331" fmla="*/ 5649282 w 8071474"/>
              <a:gd name="connsiteY331" fmla="*/ 3980815 h 6858000"/>
              <a:gd name="connsiteX332" fmla="*/ 5649282 w 8071474"/>
              <a:gd name="connsiteY332" fmla="*/ 3987165 h 6858000"/>
              <a:gd name="connsiteX333" fmla="*/ 5649282 w 8071474"/>
              <a:gd name="connsiteY333" fmla="*/ 3992880 h 6858000"/>
              <a:gd name="connsiteX334" fmla="*/ 5648691 w 8071474"/>
              <a:gd name="connsiteY334" fmla="*/ 3998913 h 6858000"/>
              <a:gd name="connsiteX335" fmla="*/ 5648100 w 8071474"/>
              <a:gd name="connsiteY335" fmla="*/ 4004945 h 6858000"/>
              <a:gd name="connsiteX336" fmla="*/ 5647213 w 8071474"/>
              <a:gd name="connsiteY336" fmla="*/ 4010660 h 6858000"/>
              <a:gd name="connsiteX337" fmla="*/ 5645735 w 8071474"/>
              <a:gd name="connsiteY337" fmla="*/ 4016375 h 6858000"/>
              <a:gd name="connsiteX338" fmla="*/ 5644257 w 8071474"/>
              <a:gd name="connsiteY338" fmla="*/ 4022725 h 6858000"/>
              <a:gd name="connsiteX339" fmla="*/ 5642484 w 8071474"/>
              <a:gd name="connsiteY339" fmla="*/ 4028440 h 6858000"/>
              <a:gd name="connsiteX340" fmla="*/ 5640415 w 8071474"/>
              <a:gd name="connsiteY340" fmla="*/ 4033838 h 6858000"/>
              <a:gd name="connsiteX341" fmla="*/ 5638050 w 8071474"/>
              <a:gd name="connsiteY341" fmla="*/ 4039553 h 6858000"/>
              <a:gd name="connsiteX342" fmla="*/ 5635094 w 8071474"/>
              <a:gd name="connsiteY342" fmla="*/ 4044950 h 6858000"/>
              <a:gd name="connsiteX343" fmla="*/ 5632139 w 8071474"/>
              <a:gd name="connsiteY343" fmla="*/ 4050348 h 6858000"/>
              <a:gd name="connsiteX344" fmla="*/ 5628888 w 8071474"/>
              <a:gd name="connsiteY344" fmla="*/ 4055745 h 6858000"/>
              <a:gd name="connsiteX345" fmla="*/ 5625341 w 8071474"/>
              <a:gd name="connsiteY345" fmla="*/ 4060825 h 6858000"/>
              <a:gd name="connsiteX346" fmla="*/ 5621498 w 8071474"/>
              <a:gd name="connsiteY346" fmla="*/ 4065588 h 6858000"/>
              <a:gd name="connsiteX347" fmla="*/ 5617360 w 8071474"/>
              <a:gd name="connsiteY347" fmla="*/ 4070350 h 6858000"/>
              <a:gd name="connsiteX348" fmla="*/ 5612631 w 8071474"/>
              <a:gd name="connsiteY348" fmla="*/ 4075113 h 6858000"/>
              <a:gd name="connsiteX349" fmla="*/ 5608198 w 8071474"/>
              <a:gd name="connsiteY349" fmla="*/ 4079875 h 6858000"/>
              <a:gd name="connsiteX350" fmla="*/ 5603468 w 8071474"/>
              <a:gd name="connsiteY350" fmla="*/ 4083685 h 6858000"/>
              <a:gd name="connsiteX351" fmla="*/ 5598443 w 8071474"/>
              <a:gd name="connsiteY351" fmla="*/ 4087495 h 6858000"/>
              <a:gd name="connsiteX352" fmla="*/ 5593419 w 8071474"/>
              <a:gd name="connsiteY352" fmla="*/ 4091305 h 6858000"/>
              <a:gd name="connsiteX353" fmla="*/ 5588098 w 8071474"/>
              <a:gd name="connsiteY353" fmla="*/ 4094480 h 6858000"/>
              <a:gd name="connsiteX354" fmla="*/ 5582482 w 8071474"/>
              <a:gd name="connsiteY354" fmla="*/ 4097338 h 6858000"/>
              <a:gd name="connsiteX355" fmla="*/ 5577162 w 8071474"/>
              <a:gd name="connsiteY355" fmla="*/ 4100195 h 6858000"/>
              <a:gd name="connsiteX356" fmla="*/ 5571842 w 8071474"/>
              <a:gd name="connsiteY356" fmla="*/ 4102418 h 6858000"/>
              <a:gd name="connsiteX357" fmla="*/ 5565931 w 8071474"/>
              <a:gd name="connsiteY357" fmla="*/ 4104640 h 6858000"/>
              <a:gd name="connsiteX358" fmla="*/ 5560315 w 8071474"/>
              <a:gd name="connsiteY358" fmla="*/ 4106545 h 6858000"/>
              <a:gd name="connsiteX359" fmla="*/ 5554699 w 8071474"/>
              <a:gd name="connsiteY359" fmla="*/ 4108133 h 6858000"/>
              <a:gd name="connsiteX360" fmla="*/ 5548492 w 8071474"/>
              <a:gd name="connsiteY360" fmla="*/ 4109403 h 6858000"/>
              <a:gd name="connsiteX361" fmla="*/ 5542580 w 8071474"/>
              <a:gd name="connsiteY361" fmla="*/ 4110355 h 6858000"/>
              <a:gd name="connsiteX362" fmla="*/ 5536669 w 8071474"/>
              <a:gd name="connsiteY362" fmla="*/ 4110990 h 6858000"/>
              <a:gd name="connsiteX363" fmla="*/ 5530758 w 8071474"/>
              <a:gd name="connsiteY363" fmla="*/ 4111308 h 6858000"/>
              <a:gd name="connsiteX364" fmla="*/ 5524846 w 8071474"/>
              <a:gd name="connsiteY364" fmla="*/ 4111625 h 6858000"/>
              <a:gd name="connsiteX365" fmla="*/ 5518639 w 8071474"/>
              <a:gd name="connsiteY365" fmla="*/ 4111308 h 6858000"/>
              <a:gd name="connsiteX366" fmla="*/ 5513023 w 8071474"/>
              <a:gd name="connsiteY366" fmla="*/ 4110990 h 6858000"/>
              <a:gd name="connsiteX367" fmla="*/ 5506816 w 8071474"/>
              <a:gd name="connsiteY367" fmla="*/ 4110355 h 6858000"/>
              <a:gd name="connsiteX368" fmla="*/ 5501200 w 8071474"/>
              <a:gd name="connsiteY368" fmla="*/ 4109403 h 6858000"/>
              <a:gd name="connsiteX369" fmla="*/ 5494993 w 8071474"/>
              <a:gd name="connsiteY369" fmla="*/ 4108133 h 6858000"/>
              <a:gd name="connsiteX370" fmla="*/ 5489081 w 8071474"/>
              <a:gd name="connsiteY370" fmla="*/ 4106545 h 6858000"/>
              <a:gd name="connsiteX371" fmla="*/ 5483466 w 8071474"/>
              <a:gd name="connsiteY371" fmla="*/ 4104640 h 6858000"/>
              <a:gd name="connsiteX372" fmla="*/ 5477850 w 8071474"/>
              <a:gd name="connsiteY372" fmla="*/ 4102418 h 6858000"/>
              <a:gd name="connsiteX373" fmla="*/ 5472234 w 8071474"/>
              <a:gd name="connsiteY373" fmla="*/ 4100195 h 6858000"/>
              <a:gd name="connsiteX374" fmla="*/ 5466913 w 8071474"/>
              <a:gd name="connsiteY374" fmla="*/ 4097338 h 6858000"/>
              <a:gd name="connsiteX375" fmla="*/ 5461593 w 8071474"/>
              <a:gd name="connsiteY375" fmla="*/ 4094480 h 6858000"/>
              <a:gd name="connsiteX376" fmla="*/ 5456273 w 8071474"/>
              <a:gd name="connsiteY376" fmla="*/ 4091305 h 6858000"/>
              <a:gd name="connsiteX377" fmla="*/ 5451248 w 8071474"/>
              <a:gd name="connsiteY377" fmla="*/ 4087495 h 6858000"/>
              <a:gd name="connsiteX378" fmla="*/ 5446223 w 8071474"/>
              <a:gd name="connsiteY378" fmla="*/ 4083685 h 6858000"/>
              <a:gd name="connsiteX379" fmla="*/ 5441495 w 8071474"/>
              <a:gd name="connsiteY379" fmla="*/ 4079875 h 6858000"/>
              <a:gd name="connsiteX380" fmla="*/ 5436765 w 8071474"/>
              <a:gd name="connsiteY380" fmla="*/ 4075113 h 6858000"/>
              <a:gd name="connsiteX381" fmla="*/ 5322379 w 8071474"/>
              <a:gd name="connsiteY381" fmla="*/ 3960813 h 6858000"/>
              <a:gd name="connsiteX382" fmla="*/ 5317945 w 8071474"/>
              <a:gd name="connsiteY382" fmla="*/ 3956368 h 6858000"/>
              <a:gd name="connsiteX383" fmla="*/ 5312921 w 8071474"/>
              <a:gd name="connsiteY383" fmla="*/ 3952240 h 6858000"/>
              <a:gd name="connsiteX384" fmla="*/ 5307896 w 8071474"/>
              <a:gd name="connsiteY384" fmla="*/ 3948748 h 6858000"/>
              <a:gd name="connsiteX385" fmla="*/ 5302871 w 8071474"/>
              <a:gd name="connsiteY385" fmla="*/ 3944938 h 6858000"/>
              <a:gd name="connsiteX386" fmla="*/ 5297255 w 8071474"/>
              <a:gd name="connsiteY386" fmla="*/ 3941763 h 6858000"/>
              <a:gd name="connsiteX387" fmla="*/ 5292230 w 8071474"/>
              <a:gd name="connsiteY387" fmla="*/ 3938588 h 6858000"/>
              <a:gd name="connsiteX388" fmla="*/ 5286615 w 8071474"/>
              <a:gd name="connsiteY388" fmla="*/ 3936048 h 6858000"/>
              <a:gd name="connsiteX389" fmla="*/ 5281294 w 8071474"/>
              <a:gd name="connsiteY389" fmla="*/ 3933508 h 6858000"/>
              <a:gd name="connsiteX390" fmla="*/ 5275383 w 8071474"/>
              <a:gd name="connsiteY390" fmla="*/ 3931285 h 6858000"/>
              <a:gd name="connsiteX391" fmla="*/ 5269767 w 8071474"/>
              <a:gd name="connsiteY391" fmla="*/ 3929698 h 6858000"/>
              <a:gd name="connsiteX392" fmla="*/ 5263855 w 8071474"/>
              <a:gd name="connsiteY392" fmla="*/ 3927793 h 6858000"/>
              <a:gd name="connsiteX393" fmla="*/ 5257944 w 8071474"/>
              <a:gd name="connsiteY393" fmla="*/ 3926840 h 6858000"/>
              <a:gd name="connsiteX394" fmla="*/ 5252033 w 8071474"/>
              <a:gd name="connsiteY394" fmla="*/ 3925570 h 6858000"/>
              <a:gd name="connsiteX395" fmla="*/ 5246121 w 8071474"/>
              <a:gd name="connsiteY395" fmla="*/ 3924935 h 6858000"/>
              <a:gd name="connsiteX396" fmla="*/ 5240210 w 8071474"/>
              <a:gd name="connsiteY396" fmla="*/ 3924618 h 6858000"/>
              <a:gd name="connsiteX397" fmla="*/ 5234298 w 8071474"/>
              <a:gd name="connsiteY397" fmla="*/ 3924618 h 6858000"/>
              <a:gd name="connsiteX398" fmla="*/ 5228091 w 8071474"/>
              <a:gd name="connsiteY398" fmla="*/ 3924618 h 6858000"/>
              <a:gd name="connsiteX399" fmla="*/ 5222180 w 8071474"/>
              <a:gd name="connsiteY399" fmla="*/ 3924935 h 6858000"/>
              <a:gd name="connsiteX400" fmla="*/ 5216268 w 8071474"/>
              <a:gd name="connsiteY400" fmla="*/ 3925570 h 6858000"/>
              <a:gd name="connsiteX401" fmla="*/ 5210357 w 8071474"/>
              <a:gd name="connsiteY401" fmla="*/ 3926840 h 6858000"/>
              <a:gd name="connsiteX402" fmla="*/ 5204741 w 8071474"/>
              <a:gd name="connsiteY402" fmla="*/ 3927793 h 6858000"/>
              <a:gd name="connsiteX403" fmla="*/ 5198534 w 8071474"/>
              <a:gd name="connsiteY403" fmla="*/ 3929698 h 6858000"/>
              <a:gd name="connsiteX404" fmla="*/ 5192918 w 8071474"/>
              <a:gd name="connsiteY404" fmla="*/ 3931285 h 6858000"/>
              <a:gd name="connsiteX405" fmla="*/ 5187598 w 8071474"/>
              <a:gd name="connsiteY405" fmla="*/ 3933508 h 6858000"/>
              <a:gd name="connsiteX406" fmla="*/ 5181686 w 8071474"/>
              <a:gd name="connsiteY406" fmla="*/ 3936048 h 6858000"/>
              <a:gd name="connsiteX407" fmla="*/ 5176366 w 8071474"/>
              <a:gd name="connsiteY407" fmla="*/ 3938588 h 6858000"/>
              <a:gd name="connsiteX408" fmla="*/ 5171046 w 8071474"/>
              <a:gd name="connsiteY408" fmla="*/ 3941763 h 6858000"/>
              <a:gd name="connsiteX409" fmla="*/ 5165430 w 8071474"/>
              <a:gd name="connsiteY409" fmla="*/ 3944938 h 6858000"/>
              <a:gd name="connsiteX410" fmla="*/ 5160405 w 8071474"/>
              <a:gd name="connsiteY410" fmla="*/ 3948748 h 6858000"/>
              <a:gd name="connsiteX411" fmla="*/ 5155380 w 8071474"/>
              <a:gd name="connsiteY411" fmla="*/ 3952240 h 6858000"/>
              <a:gd name="connsiteX412" fmla="*/ 5150947 w 8071474"/>
              <a:gd name="connsiteY412" fmla="*/ 3956368 h 6858000"/>
              <a:gd name="connsiteX413" fmla="*/ 5146218 w 8071474"/>
              <a:gd name="connsiteY413" fmla="*/ 3960813 h 6858000"/>
              <a:gd name="connsiteX414" fmla="*/ 5141488 w 8071474"/>
              <a:gd name="connsiteY414" fmla="*/ 3965575 h 6858000"/>
              <a:gd name="connsiteX415" fmla="*/ 5137646 w 8071474"/>
              <a:gd name="connsiteY415" fmla="*/ 3970655 h 6858000"/>
              <a:gd name="connsiteX416" fmla="*/ 5133508 w 8071474"/>
              <a:gd name="connsiteY416" fmla="*/ 3975100 h 6858000"/>
              <a:gd name="connsiteX417" fmla="*/ 5129961 w 8071474"/>
              <a:gd name="connsiteY417" fmla="*/ 3980498 h 6858000"/>
              <a:gd name="connsiteX418" fmla="*/ 5126710 w 8071474"/>
              <a:gd name="connsiteY418" fmla="*/ 3985578 h 6858000"/>
              <a:gd name="connsiteX419" fmla="*/ 5123754 w 8071474"/>
              <a:gd name="connsiteY419" fmla="*/ 3990975 h 6858000"/>
              <a:gd name="connsiteX420" fmla="*/ 5121094 w 8071474"/>
              <a:gd name="connsiteY420" fmla="*/ 3996373 h 6858000"/>
              <a:gd name="connsiteX421" fmla="*/ 5118729 w 8071474"/>
              <a:gd name="connsiteY421" fmla="*/ 4002088 h 6858000"/>
              <a:gd name="connsiteX422" fmla="*/ 5116660 w 8071474"/>
              <a:gd name="connsiteY422" fmla="*/ 4007803 h 6858000"/>
              <a:gd name="connsiteX423" fmla="*/ 5114591 w 8071474"/>
              <a:gd name="connsiteY423" fmla="*/ 4013518 h 6858000"/>
              <a:gd name="connsiteX424" fmla="*/ 5113113 w 8071474"/>
              <a:gd name="connsiteY424" fmla="*/ 4019233 h 6858000"/>
              <a:gd name="connsiteX425" fmla="*/ 5111636 w 8071474"/>
              <a:gd name="connsiteY425" fmla="*/ 4025265 h 6858000"/>
              <a:gd name="connsiteX426" fmla="*/ 5111044 w 8071474"/>
              <a:gd name="connsiteY426" fmla="*/ 4031298 h 6858000"/>
              <a:gd name="connsiteX427" fmla="*/ 5110158 w 8071474"/>
              <a:gd name="connsiteY427" fmla="*/ 4037013 h 6858000"/>
              <a:gd name="connsiteX428" fmla="*/ 5109862 w 8071474"/>
              <a:gd name="connsiteY428" fmla="*/ 4043045 h 6858000"/>
              <a:gd name="connsiteX429" fmla="*/ 5109567 w 8071474"/>
              <a:gd name="connsiteY429" fmla="*/ 4049078 h 6858000"/>
              <a:gd name="connsiteX430" fmla="*/ 5109862 w 8071474"/>
              <a:gd name="connsiteY430" fmla="*/ 4055110 h 6858000"/>
              <a:gd name="connsiteX431" fmla="*/ 5110158 w 8071474"/>
              <a:gd name="connsiteY431" fmla="*/ 4061143 h 6858000"/>
              <a:gd name="connsiteX432" fmla="*/ 5111044 w 8071474"/>
              <a:gd name="connsiteY432" fmla="*/ 4066858 h 6858000"/>
              <a:gd name="connsiteX433" fmla="*/ 5111636 w 8071474"/>
              <a:gd name="connsiteY433" fmla="*/ 4072890 h 6858000"/>
              <a:gd name="connsiteX434" fmla="*/ 5113113 w 8071474"/>
              <a:gd name="connsiteY434" fmla="*/ 4078605 h 6858000"/>
              <a:gd name="connsiteX435" fmla="*/ 5114591 w 8071474"/>
              <a:gd name="connsiteY435" fmla="*/ 4084320 h 6858000"/>
              <a:gd name="connsiteX436" fmla="*/ 5116660 w 8071474"/>
              <a:gd name="connsiteY436" fmla="*/ 4090035 h 6858000"/>
              <a:gd name="connsiteX437" fmla="*/ 5118729 w 8071474"/>
              <a:gd name="connsiteY437" fmla="*/ 4095750 h 6858000"/>
              <a:gd name="connsiteX438" fmla="*/ 5121094 w 8071474"/>
              <a:gd name="connsiteY438" fmla="*/ 4101783 h 6858000"/>
              <a:gd name="connsiteX439" fmla="*/ 5123754 w 8071474"/>
              <a:gd name="connsiteY439" fmla="*/ 4107180 h 6858000"/>
              <a:gd name="connsiteX440" fmla="*/ 5126710 w 8071474"/>
              <a:gd name="connsiteY440" fmla="*/ 4112578 h 6858000"/>
              <a:gd name="connsiteX441" fmla="*/ 5129961 w 8071474"/>
              <a:gd name="connsiteY441" fmla="*/ 4117975 h 6858000"/>
              <a:gd name="connsiteX442" fmla="*/ 5133508 w 8071474"/>
              <a:gd name="connsiteY442" fmla="*/ 4122738 h 6858000"/>
              <a:gd name="connsiteX443" fmla="*/ 5137646 w 8071474"/>
              <a:gd name="connsiteY443" fmla="*/ 4127818 h 6858000"/>
              <a:gd name="connsiteX444" fmla="*/ 5141488 w 8071474"/>
              <a:gd name="connsiteY444" fmla="*/ 4132580 h 6858000"/>
              <a:gd name="connsiteX445" fmla="*/ 5146218 w 8071474"/>
              <a:gd name="connsiteY445" fmla="*/ 4137343 h 6858000"/>
              <a:gd name="connsiteX446" fmla="*/ 5870075 w 8071474"/>
              <a:gd name="connsiteY446" fmla="*/ 4860925 h 6858000"/>
              <a:gd name="connsiteX447" fmla="*/ 5874509 w 8071474"/>
              <a:gd name="connsiteY447" fmla="*/ 4865688 h 6858000"/>
              <a:gd name="connsiteX448" fmla="*/ 5878646 w 8071474"/>
              <a:gd name="connsiteY448" fmla="*/ 4870768 h 6858000"/>
              <a:gd name="connsiteX449" fmla="*/ 5882489 w 8071474"/>
              <a:gd name="connsiteY449" fmla="*/ 4875848 h 6858000"/>
              <a:gd name="connsiteX450" fmla="*/ 5886036 w 8071474"/>
              <a:gd name="connsiteY450" fmla="*/ 4880928 h 6858000"/>
              <a:gd name="connsiteX451" fmla="*/ 5889287 w 8071474"/>
              <a:gd name="connsiteY451" fmla="*/ 4885690 h 6858000"/>
              <a:gd name="connsiteX452" fmla="*/ 5892243 w 8071474"/>
              <a:gd name="connsiteY452" fmla="*/ 4891088 h 6858000"/>
              <a:gd name="connsiteX453" fmla="*/ 5895199 w 8071474"/>
              <a:gd name="connsiteY453" fmla="*/ 4897120 h 6858000"/>
              <a:gd name="connsiteX454" fmla="*/ 5897268 w 8071474"/>
              <a:gd name="connsiteY454" fmla="*/ 4902518 h 6858000"/>
              <a:gd name="connsiteX455" fmla="*/ 5899336 w 8071474"/>
              <a:gd name="connsiteY455" fmla="*/ 4908233 h 6858000"/>
              <a:gd name="connsiteX456" fmla="*/ 5901701 w 8071474"/>
              <a:gd name="connsiteY456" fmla="*/ 4913948 h 6858000"/>
              <a:gd name="connsiteX457" fmla="*/ 5902883 w 8071474"/>
              <a:gd name="connsiteY457" fmla="*/ 4919663 h 6858000"/>
              <a:gd name="connsiteX458" fmla="*/ 5904066 w 8071474"/>
              <a:gd name="connsiteY458" fmla="*/ 4925695 h 6858000"/>
              <a:gd name="connsiteX459" fmla="*/ 5905248 w 8071474"/>
              <a:gd name="connsiteY459" fmla="*/ 4931410 h 6858000"/>
              <a:gd name="connsiteX460" fmla="*/ 5905840 w 8071474"/>
              <a:gd name="connsiteY460" fmla="*/ 4937443 h 6858000"/>
              <a:gd name="connsiteX461" fmla="*/ 5906135 w 8071474"/>
              <a:gd name="connsiteY461" fmla="*/ 4943475 h 6858000"/>
              <a:gd name="connsiteX462" fmla="*/ 5906726 w 8071474"/>
              <a:gd name="connsiteY462" fmla="*/ 4949508 h 6858000"/>
              <a:gd name="connsiteX463" fmla="*/ 5906135 w 8071474"/>
              <a:gd name="connsiteY463" fmla="*/ 4955223 h 6858000"/>
              <a:gd name="connsiteX464" fmla="*/ 5905840 w 8071474"/>
              <a:gd name="connsiteY464" fmla="*/ 4961255 h 6858000"/>
              <a:gd name="connsiteX465" fmla="*/ 5905248 w 8071474"/>
              <a:gd name="connsiteY465" fmla="*/ 4967288 h 6858000"/>
              <a:gd name="connsiteX466" fmla="*/ 5904066 w 8071474"/>
              <a:gd name="connsiteY466" fmla="*/ 4973003 h 6858000"/>
              <a:gd name="connsiteX467" fmla="*/ 5902883 w 8071474"/>
              <a:gd name="connsiteY467" fmla="*/ 4979035 h 6858000"/>
              <a:gd name="connsiteX468" fmla="*/ 5901701 w 8071474"/>
              <a:gd name="connsiteY468" fmla="*/ 4985068 h 6858000"/>
              <a:gd name="connsiteX469" fmla="*/ 5899336 w 8071474"/>
              <a:gd name="connsiteY469" fmla="*/ 4990783 h 6858000"/>
              <a:gd name="connsiteX470" fmla="*/ 5897268 w 8071474"/>
              <a:gd name="connsiteY470" fmla="*/ 4996180 h 6858000"/>
              <a:gd name="connsiteX471" fmla="*/ 5895199 w 8071474"/>
              <a:gd name="connsiteY471" fmla="*/ 5001895 h 6858000"/>
              <a:gd name="connsiteX472" fmla="*/ 5892243 w 8071474"/>
              <a:gd name="connsiteY472" fmla="*/ 5007293 h 6858000"/>
              <a:gd name="connsiteX473" fmla="*/ 5889287 w 8071474"/>
              <a:gd name="connsiteY473" fmla="*/ 5012690 h 6858000"/>
              <a:gd name="connsiteX474" fmla="*/ 5886036 w 8071474"/>
              <a:gd name="connsiteY474" fmla="*/ 5018088 h 6858000"/>
              <a:gd name="connsiteX475" fmla="*/ 5882489 w 8071474"/>
              <a:gd name="connsiteY475" fmla="*/ 5023168 h 6858000"/>
              <a:gd name="connsiteX476" fmla="*/ 5878646 w 8071474"/>
              <a:gd name="connsiteY476" fmla="*/ 5028248 h 6858000"/>
              <a:gd name="connsiteX477" fmla="*/ 5874509 w 8071474"/>
              <a:gd name="connsiteY477" fmla="*/ 5032693 h 6858000"/>
              <a:gd name="connsiteX478" fmla="*/ 5870075 w 8071474"/>
              <a:gd name="connsiteY478" fmla="*/ 5037455 h 6858000"/>
              <a:gd name="connsiteX479" fmla="*/ 5865346 w 8071474"/>
              <a:gd name="connsiteY479" fmla="*/ 5041900 h 6858000"/>
              <a:gd name="connsiteX480" fmla="*/ 5860617 w 8071474"/>
              <a:gd name="connsiteY480" fmla="*/ 5046028 h 6858000"/>
              <a:gd name="connsiteX481" fmla="*/ 5855592 w 8071474"/>
              <a:gd name="connsiteY481" fmla="*/ 5050155 h 6858000"/>
              <a:gd name="connsiteX482" fmla="*/ 5850567 w 8071474"/>
              <a:gd name="connsiteY482" fmla="*/ 5053648 h 6858000"/>
              <a:gd name="connsiteX483" fmla="*/ 5845247 w 8071474"/>
              <a:gd name="connsiteY483" fmla="*/ 5056823 h 6858000"/>
              <a:gd name="connsiteX484" fmla="*/ 5839926 w 8071474"/>
              <a:gd name="connsiteY484" fmla="*/ 5059680 h 6858000"/>
              <a:gd name="connsiteX485" fmla="*/ 5834311 w 8071474"/>
              <a:gd name="connsiteY485" fmla="*/ 5062538 h 6858000"/>
              <a:gd name="connsiteX486" fmla="*/ 5828695 w 8071474"/>
              <a:gd name="connsiteY486" fmla="*/ 5064760 h 6858000"/>
              <a:gd name="connsiteX487" fmla="*/ 5823375 w 8071474"/>
              <a:gd name="connsiteY487" fmla="*/ 5066983 h 6858000"/>
              <a:gd name="connsiteX488" fmla="*/ 5817463 w 8071474"/>
              <a:gd name="connsiteY488" fmla="*/ 5069205 h 6858000"/>
              <a:gd name="connsiteX489" fmla="*/ 5811552 w 8071474"/>
              <a:gd name="connsiteY489" fmla="*/ 5070475 h 6858000"/>
              <a:gd name="connsiteX490" fmla="*/ 5805640 w 8071474"/>
              <a:gd name="connsiteY490" fmla="*/ 5071428 h 6858000"/>
              <a:gd name="connsiteX491" fmla="*/ 5800024 w 8071474"/>
              <a:gd name="connsiteY491" fmla="*/ 5072698 h 6858000"/>
              <a:gd name="connsiteX492" fmla="*/ 5793817 w 8071474"/>
              <a:gd name="connsiteY492" fmla="*/ 5073333 h 6858000"/>
              <a:gd name="connsiteX493" fmla="*/ 5787610 w 8071474"/>
              <a:gd name="connsiteY493" fmla="*/ 5073650 h 6858000"/>
              <a:gd name="connsiteX494" fmla="*/ 5781994 w 8071474"/>
              <a:gd name="connsiteY494" fmla="*/ 5073968 h 6858000"/>
              <a:gd name="connsiteX495" fmla="*/ 5775787 w 8071474"/>
              <a:gd name="connsiteY495" fmla="*/ 5073650 h 6858000"/>
              <a:gd name="connsiteX496" fmla="*/ 5770171 w 8071474"/>
              <a:gd name="connsiteY496" fmla="*/ 5073333 h 6858000"/>
              <a:gd name="connsiteX497" fmla="*/ 5763965 w 8071474"/>
              <a:gd name="connsiteY497" fmla="*/ 5072698 h 6858000"/>
              <a:gd name="connsiteX498" fmla="*/ 5758349 w 8071474"/>
              <a:gd name="connsiteY498" fmla="*/ 5071428 h 6858000"/>
              <a:gd name="connsiteX499" fmla="*/ 5752141 w 8071474"/>
              <a:gd name="connsiteY499" fmla="*/ 5070475 h 6858000"/>
              <a:gd name="connsiteX500" fmla="*/ 5746526 w 8071474"/>
              <a:gd name="connsiteY500" fmla="*/ 5069205 h 6858000"/>
              <a:gd name="connsiteX501" fmla="*/ 5740614 w 8071474"/>
              <a:gd name="connsiteY501" fmla="*/ 5066983 h 6858000"/>
              <a:gd name="connsiteX502" fmla="*/ 5734998 w 8071474"/>
              <a:gd name="connsiteY502" fmla="*/ 5064760 h 6858000"/>
              <a:gd name="connsiteX503" fmla="*/ 5729382 w 8071474"/>
              <a:gd name="connsiteY503" fmla="*/ 5062538 h 6858000"/>
              <a:gd name="connsiteX504" fmla="*/ 5723767 w 8071474"/>
              <a:gd name="connsiteY504" fmla="*/ 5059680 h 6858000"/>
              <a:gd name="connsiteX505" fmla="*/ 5718446 w 8071474"/>
              <a:gd name="connsiteY505" fmla="*/ 5056823 h 6858000"/>
              <a:gd name="connsiteX506" fmla="*/ 5713421 w 8071474"/>
              <a:gd name="connsiteY506" fmla="*/ 5053648 h 6858000"/>
              <a:gd name="connsiteX507" fmla="*/ 5708396 w 8071474"/>
              <a:gd name="connsiteY507" fmla="*/ 5050155 h 6858000"/>
              <a:gd name="connsiteX508" fmla="*/ 5703372 w 8071474"/>
              <a:gd name="connsiteY508" fmla="*/ 5046028 h 6858000"/>
              <a:gd name="connsiteX509" fmla="*/ 5698347 w 8071474"/>
              <a:gd name="connsiteY509" fmla="*/ 5041900 h 6858000"/>
              <a:gd name="connsiteX510" fmla="*/ 5693618 w 8071474"/>
              <a:gd name="connsiteY510" fmla="*/ 5037455 h 6858000"/>
              <a:gd name="connsiteX511" fmla="*/ 5598148 w 8071474"/>
              <a:gd name="connsiteY511" fmla="*/ 4941888 h 6858000"/>
              <a:gd name="connsiteX512" fmla="*/ 5490560 w 8071474"/>
              <a:gd name="connsiteY512" fmla="*/ 4834573 h 6858000"/>
              <a:gd name="connsiteX513" fmla="*/ 5485830 w 8071474"/>
              <a:gd name="connsiteY513" fmla="*/ 4830128 h 6858000"/>
              <a:gd name="connsiteX514" fmla="*/ 5481397 w 8071474"/>
              <a:gd name="connsiteY514" fmla="*/ 4826000 h 6858000"/>
              <a:gd name="connsiteX515" fmla="*/ 5476372 w 8071474"/>
              <a:gd name="connsiteY515" fmla="*/ 4821873 h 6858000"/>
              <a:gd name="connsiteX516" fmla="*/ 5471348 w 8071474"/>
              <a:gd name="connsiteY516" fmla="*/ 4818380 h 6858000"/>
              <a:gd name="connsiteX517" fmla="*/ 5465732 w 8071474"/>
              <a:gd name="connsiteY517" fmla="*/ 4815205 h 6858000"/>
              <a:gd name="connsiteX518" fmla="*/ 5460411 w 8071474"/>
              <a:gd name="connsiteY518" fmla="*/ 4812348 h 6858000"/>
              <a:gd name="connsiteX519" fmla="*/ 5455091 w 8071474"/>
              <a:gd name="connsiteY519" fmla="*/ 4809173 h 6858000"/>
              <a:gd name="connsiteX520" fmla="*/ 5449475 w 8071474"/>
              <a:gd name="connsiteY520" fmla="*/ 4807268 h 6858000"/>
              <a:gd name="connsiteX521" fmla="*/ 5443563 w 8071474"/>
              <a:gd name="connsiteY521" fmla="*/ 4805045 h 6858000"/>
              <a:gd name="connsiteX522" fmla="*/ 5437948 w 8071474"/>
              <a:gd name="connsiteY522" fmla="*/ 4802823 h 6858000"/>
              <a:gd name="connsiteX523" fmla="*/ 5432036 w 8071474"/>
              <a:gd name="connsiteY523" fmla="*/ 4801553 h 6858000"/>
              <a:gd name="connsiteX524" fmla="*/ 5426420 w 8071474"/>
              <a:gd name="connsiteY524" fmla="*/ 4800283 h 6858000"/>
              <a:gd name="connsiteX525" fmla="*/ 5420509 w 8071474"/>
              <a:gd name="connsiteY525" fmla="*/ 4799330 h 6858000"/>
              <a:gd name="connsiteX526" fmla="*/ 5414597 w 8071474"/>
              <a:gd name="connsiteY526" fmla="*/ 4798695 h 6858000"/>
              <a:gd name="connsiteX527" fmla="*/ 5408391 w 8071474"/>
              <a:gd name="connsiteY527" fmla="*/ 4798060 h 6858000"/>
              <a:gd name="connsiteX528" fmla="*/ 5402775 w 8071474"/>
              <a:gd name="connsiteY528" fmla="*/ 4797743 h 6858000"/>
              <a:gd name="connsiteX529" fmla="*/ 5396568 w 8071474"/>
              <a:gd name="connsiteY529" fmla="*/ 4798060 h 6858000"/>
              <a:gd name="connsiteX530" fmla="*/ 5390361 w 8071474"/>
              <a:gd name="connsiteY530" fmla="*/ 4798695 h 6858000"/>
              <a:gd name="connsiteX531" fmla="*/ 5384745 w 8071474"/>
              <a:gd name="connsiteY531" fmla="*/ 4799330 h 6858000"/>
              <a:gd name="connsiteX532" fmla="*/ 5378538 w 8071474"/>
              <a:gd name="connsiteY532" fmla="*/ 4800283 h 6858000"/>
              <a:gd name="connsiteX533" fmla="*/ 5372922 w 8071474"/>
              <a:gd name="connsiteY533" fmla="*/ 4801553 h 6858000"/>
              <a:gd name="connsiteX534" fmla="*/ 5367010 w 8071474"/>
              <a:gd name="connsiteY534" fmla="*/ 4802823 h 6858000"/>
              <a:gd name="connsiteX535" fmla="*/ 5361394 w 8071474"/>
              <a:gd name="connsiteY535" fmla="*/ 4805045 h 6858000"/>
              <a:gd name="connsiteX536" fmla="*/ 5355483 w 8071474"/>
              <a:gd name="connsiteY536" fmla="*/ 4807268 h 6858000"/>
              <a:gd name="connsiteX537" fmla="*/ 5350163 w 8071474"/>
              <a:gd name="connsiteY537" fmla="*/ 4809173 h 6858000"/>
              <a:gd name="connsiteX538" fmla="*/ 5344547 w 8071474"/>
              <a:gd name="connsiteY538" fmla="*/ 4812348 h 6858000"/>
              <a:gd name="connsiteX539" fmla="*/ 5338931 w 8071474"/>
              <a:gd name="connsiteY539" fmla="*/ 4815205 h 6858000"/>
              <a:gd name="connsiteX540" fmla="*/ 5333906 w 8071474"/>
              <a:gd name="connsiteY540" fmla="*/ 4818380 h 6858000"/>
              <a:gd name="connsiteX541" fmla="*/ 5328881 w 8071474"/>
              <a:gd name="connsiteY541" fmla="*/ 4821873 h 6858000"/>
              <a:gd name="connsiteX542" fmla="*/ 5323857 w 8071474"/>
              <a:gd name="connsiteY542" fmla="*/ 4826000 h 6858000"/>
              <a:gd name="connsiteX543" fmla="*/ 5318832 w 8071474"/>
              <a:gd name="connsiteY543" fmla="*/ 4830128 h 6858000"/>
              <a:gd name="connsiteX544" fmla="*/ 5314398 w 8071474"/>
              <a:gd name="connsiteY544" fmla="*/ 4834573 h 6858000"/>
              <a:gd name="connsiteX545" fmla="*/ 5307305 w 8071474"/>
              <a:gd name="connsiteY545" fmla="*/ 4841875 h 6858000"/>
              <a:gd name="connsiteX546" fmla="*/ 5301393 w 8071474"/>
              <a:gd name="connsiteY546" fmla="*/ 4849813 h 6858000"/>
              <a:gd name="connsiteX547" fmla="*/ 5295482 w 8071474"/>
              <a:gd name="connsiteY547" fmla="*/ 4858068 h 6858000"/>
              <a:gd name="connsiteX548" fmla="*/ 5291048 w 8071474"/>
              <a:gd name="connsiteY548" fmla="*/ 4867275 h 6858000"/>
              <a:gd name="connsiteX549" fmla="*/ 5286910 w 8071474"/>
              <a:gd name="connsiteY549" fmla="*/ 4875848 h 6858000"/>
              <a:gd name="connsiteX550" fmla="*/ 5283659 w 8071474"/>
              <a:gd name="connsiteY550" fmla="*/ 4885055 h 6858000"/>
              <a:gd name="connsiteX551" fmla="*/ 5281294 w 8071474"/>
              <a:gd name="connsiteY551" fmla="*/ 4894580 h 6858000"/>
              <a:gd name="connsiteX552" fmla="*/ 5279521 w 8071474"/>
              <a:gd name="connsiteY552" fmla="*/ 4903788 h 6858000"/>
              <a:gd name="connsiteX553" fmla="*/ 5278339 w 8071474"/>
              <a:gd name="connsiteY553" fmla="*/ 4913630 h 6858000"/>
              <a:gd name="connsiteX554" fmla="*/ 5278339 w 8071474"/>
              <a:gd name="connsiteY554" fmla="*/ 4923155 h 6858000"/>
              <a:gd name="connsiteX555" fmla="*/ 5278634 w 8071474"/>
              <a:gd name="connsiteY555" fmla="*/ 4932998 h 6858000"/>
              <a:gd name="connsiteX556" fmla="*/ 5279816 w 8071474"/>
              <a:gd name="connsiteY556" fmla="*/ 4942205 h 6858000"/>
              <a:gd name="connsiteX557" fmla="*/ 5281885 w 8071474"/>
              <a:gd name="connsiteY557" fmla="*/ 4952048 h 6858000"/>
              <a:gd name="connsiteX558" fmla="*/ 5284546 w 8071474"/>
              <a:gd name="connsiteY558" fmla="*/ 4960938 h 6858000"/>
              <a:gd name="connsiteX559" fmla="*/ 5288092 w 8071474"/>
              <a:gd name="connsiteY559" fmla="*/ 4970145 h 6858000"/>
              <a:gd name="connsiteX560" fmla="*/ 5291935 w 8071474"/>
              <a:gd name="connsiteY560" fmla="*/ 4979353 h 6858000"/>
              <a:gd name="connsiteX561" fmla="*/ 5583665 w 8071474"/>
              <a:gd name="connsiteY561" fmla="*/ 5270500 h 6858000"/>
              <a:gd name="connsiteX562" fmla="*/ 5588098 w 8071474"/>
              <a:gd name="connsiteY562" fmla="*/ 5275263 h 6858000"/>
              <a:gd name="connsiteX563" fmla="*/ 5592237 w 8071474"/>
              <a:gd name="connsiteY563" fmla="*/ 5280343 h 6858000"/>
              <a:gd name="connsiteX564" fmla="*/ 5595784 w 8071474"/>
              <a:gd name="connsiteY564" fmla="*/ 5284788 h 6858000"/>
              <a:gd name="connsiteX565" fmla="*/ 5599626 w 8071474"/>
              <a:gd name="connsiteY565" fmla="*/ 5290185 h 6858000"/>
              <a:gd name="connsiteX566" fmla="*/ 5602582 w 8071474"/>
              <a:gd name="connsiteY566" fmla="*/ 5295265 h 6858000"/>
              <a:gd name="connsiteX567" fmla="*/ 5605833 w 8071474"/>
              <a:gd name="connsiteY567" fmla="*/ 5300663 h 6858000"/>
              <a:gd name="connsiteX568" fmla="*/ 5608493 w 8071474"/>
              <a:gd name="connsiteY568" fmla="*/ 5306060 h 6858000"/>
              <a:gd name="connsiteX569" fmla="*/ 5610857 w 8071474"/>
              <a:gd name="connsiteY569" fmla="*/ 5311775 h 6858000"/>
              <a:gd name="connsiteX570" fmla="*/ 5613222 w 8071474"/>
              <a:gd name="connsiteY570" fmla="*/ 5317490 h 6858000"/>
              <a:gd name="connsiteX571" fmla="*/ 5614996 w 8071474"/>
              <a:gd name="connsiteY571" fmla="*/ 5323523 h 6858000"/>
              <a:gd name="connsiteX572" fmla="*/ 5616474 w 8071474"/>
              <a:gd name="connsiteY572" fmla="*/ 5329238 h 6858000"/>
              <a:gd name="connsiteX573" fmla="*/ 5617656 w 8071474"/>
              <a:gd name="connsiteY573" fmla="*/ 5334953 h 6858000"/>
              <a:gd name="connsiteX574" fmla="*/ 5618838 w 8071474"/>
              <a:gd name="connsiteY574" fmla="*/ 5340985 h 6858000"/>
              <a:gd name="connsiteX575" fmla="*/ 5619725 w 8071474"/>
              <a:gd name="connsiteY575" fmla="*/ 5346700 h 6858000"/>
              <a:gd name="connsiteX576" fmla="*/ 5620021 w 8071474"/>
              <a:gd name="connsiteY576" fmla="*/ 5352733 h 6858000"/>
              <a:gd name="connsiteX577" fmla="*/ 5620021 w 8071474"/>
              <a:gd name="connsiteY577" fmla="*/ 5359083 h 6858000"/>
              <a:gd name="connsiteX578" fmla="*/ 5620021 w 8071474"/>
              <a:gd name="connsiteY578" fmla="*/ 5364798 h 6858000"/>
              <a:gd name="connsiteX579" fmla="*/ 5619725 w 8071474"/>
              <a:gd name="connsiteY579" fmla="*/ 5370830 h 6858000"/>
              <a:gd name="connsiteX580" fmla="*/ 5618838 w 8071474"/>
              <a:gd name="connsiteY580" fmla="*/ 5376545 h 6858000"/>
              <a:gd name="connsiteX581" fmla="*/ 5617656 w 8071474"/>
              <a:gd name="connsiteY581" fmla="*/ 5382578 h 6858000"/>
              <a:gd name="connsiteX582" fmla="*/ 5616474 w 8071474"/>
              <a:gd name="connsiteY582" fmla="*/ 5388293 h 6858000"/>
              <a:gd name="connsiteX583" fmla="*/ 5614996 w 8071474"/>
              <a:gd name="connsiteY583" fmla="*/ 5394008 h 6858000"/>
              <a:gd name="connsiteX584" fmla="*/ 5613222 w 8071474"/>
              <a:gd name="connsiteY584" fmla="*/ 5400040 h 6858000"/>
              <a:gd name="connsiteX585" fmla="*/ 5610857 w 8071474"/>
              <a:gd name="connsiteY585" fmla="*/ 5405755 h 6858000"/>
              <a:gd name="connsiteX586" fmla="*/ 5608493 w 8071474"/>
              <a:gd name="connsiteY586" fmla="*/ 5411470 h 6858000"/>
              <a:gd name="connsiteX587" fmla="*/ 5605833 w 8071474"/>
              <a:gd name="connsiteY587" fmla="*/ 5416868 h 6858000"/>
              <a:gd name="connsiteX588" fmla="*/ 5602582 w 8071474"/>
              <a:gd name="connsiteY588" fmla="*/ 5422265 h 6858000"/>
              <a:gd name="connsiteX589" fmla="*/ 5599626 w 8071474"/>
              <a:gd name="connsiteY589" fmla="*/ 5427663 h 6858000"/>
              <a:gd name="connsiteX590" fmla="*/ 5595784 w 8071474"/>
              <a:gd name="connsiteY590" fmla="*/ 5432743 h 6858000"/>
              <a:gd name="connsiteX591" fmla="*/ 5592237 w 8071474"/>
              <a:gd name="connsiteY591" fmla="*/ 5437505 h 6858000"/>
              <a:gd name="connsiteX592" fmla="*/ 5588098 w 8071474"/>
              <a:gd name="connsiteY592" fmla="*/ 5442268 h 6858000"/>
              <a:gd name="connsiteX593" fmla="*/ 5583665 w 8071474"/>
              <a:gd name="connsiteY593" fmla="*/ 5447030 h 6858000"/>
              <a:gd name="connsiteX594" fmla="*/ 5578936 w 8071474"/>
              <a:gd name="connsiteY594" fmla="*/ 5451158 h 6858000"/>
              <a:gd name="connsiteX595" fmla="*/ 5573911 w 8071474"/>
              <a:gd name="connsiteY595" fmla="*/ 5455603 h 6858000"/>
              <a:gd name="connsiteX596" fmla="*/ 5569182 w 8071474"/>
              <a:gd name="connsiteY596" fmla="*/ 5459095 h 6858000"/>
              <a:gd name="connsiteX597" fmla="*/ 5563862 w 8071474"/>
              <a:gd name="connsiteY597" fmla="*/ 5462905 h 6858000"/>
              <a:gd name="connsiteX598" fmla="*/ 5558837 w 8071474"/>
              <a:gd name="connsiteY598" fmla="*/ 5466080 h 6858000"/>
              <a:gd name="connsiteX599" fmla="*/ 5553517 w 8071474"/>
              <a:gd name="connsiteY599" fmla="*/ 5469255 h 6858000"/>
              <a:gd name="connsiteX600" fmla="*/ 5548196 w 8071474"/>
              <a:gd name="connsiteY600" fmla="*/ 5471795 h 6858000"/>
              <a:gd name="connsiteX601" fmla="*/ 5542285 w 8071474"/>
              <a:gd name="connsiteY601" fmla="*/ 5474335 h 6858000"/>
              <a:gd name="connsiteX602" fmla="*/ 5536964 w 8071474"/>
              <a:gd name="connsiteY602" fmla="*/ 5476558 h 6858000"/>
              <a:gd name="connsiteX603" fmla="*/ 5531348 w 8071474"/>
              <a:gd name="connsiteY603" fmla="*/ 5478145 h 6858000"/>
              <a:gd name="connsiteX604" fmla="*/ 5525437 w 8071474"/>
              <a:gd name="connsiteY604" fmla="*/ 5479733 h 6858000"/>
              <a:gd name="connsiteX605" fmla="*/ 5519230 w 8071474"/>
              <a:gd name="connsiteY605" fmla="*/ 5481003 h 6858000"/>
              <a:gd name="connsiteX606" fmla="*/ 5513614 w 8071474"/>
              <a:gd name="connsiteY606" fmla="*/ 5482273 h 6858000"/>
              <a:gd name="connsiteX607" fmla="*/ 5507999 w 8071474"/>
              <a:gd name="connsiteY607" fmla="*/ 5482908 h 6858000"/>
              <a:gd name="connsiteX608" fmla="*/ 5501791 w 8071474"/>
              <a:gd name="connsiteY608" fmla="*/ 5483225 h 6858000"/>
              <a:gd name="connsiteX609" fmla="*/ 5495585 w 8071474"/>
              <a:gd name="connsiteY609" fmla="*/ 5483543 h 6858000"/>
              <a:gd name="connsiteX610" fmla="*/ 6873545 w 8071474"/>
              <a:gd name="connsiteY610" fmla="*/ 6858000 h 6858000"/>
              <a:gd name="connsiteX611" fmla="*/ 8071474 w 8071474"/>
              <a:gd name="connsiteY6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8071474" h="6858000">
                <a:moveTo>
                  <a:pt x="8071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8071474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FCEA73-BFF9-43A4-9CE6-B01E78C5A3EF}"/>
              </a:ext>
            </a:extLst>
          </p:cNvPr>
          <p:cNvSpPr>
            <a:spLocks/>
          </p:cNvSpPr>
          <p:nvPr/>
        </p:nvSpPr>
        <p:spPr bwMode="auto">
          <a:xfrm flipH="1">
            <a:off x="3544301" y="0"/>
            <a:ext cx="8652135" cy="6858000"/>
          </a:xfrm>
          <a:custGeom>
            <a:avLst/>
            <a:gdLst>
              <a:gd name="connsiteX0" fmla="*/ 1075853 w 6489101"/>
              <a:gd name="connsiteY0" fmla="*/ 0 h 6858000"/>
              <a:gd name="connsiteX1" fmla="*/ 644330 w 6489101"/>
              <a:gd name="connsiteY1" fmla="*/ 0 h 6858000"/>
              <a:gd name="connsiteX2" fmla="*/ 1745304 w 6489101"/>
              <a:gd name="connsiteY2" fmla="*/ 1101091 h 6858000"/>
              <a:gd name="connsiteX3" fmla="*/ 1750034 w 6489101"/>
              <a:gd name="connsiteY3" fmla="*/ 1105854 h 6858000"/>
              <a:gd name="connsiteX4" fmla="*/ 1753876 w 6489101"/>
              <a:gd name="connsiteY4" fmla="*/ 1110615 h 6858000"/>
              <a:gd name="connsiteX5" fmla="*/ 1758014 w 6489101"/>
              <a:gd name="connsiteY5" fmla="*/ 1115696 h 6858000"/>
              <a:gd name="connsiteX6" fmla="*/ 1761560 w 6489101"/>
              <a:gd name="connsiteY6" fmla="*/ 1120776 h 6858000"/>
              <a:gd name="connsiteX7" fmla="*/ 1764812 w 6489101"/>
              <a:gd name="connsiteY7" fmla="*/ 1126174 h 6858000"/>
              <a:gd name="connsiteX8" fmla="*/ 1767472 w 6489101"/>
              <a:gd name="connsiteY8" fmla="*/ 1131570 h 6858000"/>
              <a:gd name="connsiteX9" fmla="*/ 1770427 w 6489101"/>
              <a:gd name="connsiteY9" fmla="*/ 1136968 h 6858000"/>
              <a:gd name="connsiteX10" fmla="*/ 1773087 w 6489101"/>
              <a:gd name="connsiteY10" fmla="*/ 1142366 h 6858000"/>
              <a:gd name="connsiteX11" fmla="*/ 1775156 w 6489101"/>
              <a:gd name="connsiteY11" fmla="*/ 1148081 h 6858000"/>
              <a:gd name="connsiteX12" fmla="*/ 1776930 w 6489101"/>
              <a:gd name="connsiteY12" fmla="*/ 1153796 h 6858000"/>
              <a:gd name="connsiteX13" fmla="*/ 1778408 w 6489101"/>
              <a:gd name="connsiteY13" fmla="*/ 1159829 h 6858000"/>
              <a:gd name="connsiteX14" fmla="*/ 1779885 w 6489101"/>
              <a:gd name="connsiteY14" fmla="*/ 1165544 h 6858000"/>
              <a:gd name="connsiteX15" fmla="*/ 1780772 w 6489101"/>
              <a:gd name="connsiteY15" fmla="*/ 1171893 h 6858000"/>
              <a:gd name="connsiteX16" fmla="*/ 1781659 w 6489101"/>
              <a:gd name="connsiteY16" fmla="*/ 1177608 h 6858000"/>
              <a:gd name="connsiteX17" fmla="*/ 1781954 w 6489101"/>
              <a:gd name="connsiteY17" fmla="*/ 1183641 h 6858000"/>
              <a:gd name="connsiteX18" fmla="*/ 1781954 w 6489101"/>
              <a:gd name="connsiteY18" fmla="*/ 1189356 h 6858000"/>
              <a:gd name="connsiteX19" fmla="*/ 1781954 w 6489101"/>
              <a:gd name="connsiteY19" fmla="*/ 1195388 h 6858000"/>
              <a:gd name="connsiteX20" fmla="*/ 1781659 w 6489101"/>
              <a:gd name="connsiteY20" fmla="*/ 1201739 h 6858000"/>
              <a:gd name="connsiteX21" fmla="*/ 1780772 w 6489101"/>
              <a:gd name="connsiteY21" fmla="*/ 1207454 h 6858000"/>
              <a:gd name="connsiteX22" fmla="*/ 1779885 w 6489101"/>
              <a:gd name="connsiteY22" fmla="*/ 1213486 h 6858000"/>
              <a:gd name="connsiteX23" fmla="*/ 1778408 w 6489101"/>
              <a:gd name="connsiteY23" fmla="*/ 1219200 h 6858000"/>
              <a:gd name="connsiteX24" fmla="*/ 1776930 w 6489101"/>
              <a:gd name="connsiteY24" fmla="*/ 1225233 h 6858000"/>
              <a:gd name="connsiteX25" fmla="*/ 1775156 w 6489101"/>
              <a:gd name="connsiteY25" fmla="*/ 1230949 h 6858000"/>
              <a:gd name="connsiteX26" fmla="*/ 1773087 w 6489101"/>
              <a:gd name="connsiteY26" fmla="*/ 1236346 h 6858000"/>
              <a:gd name="connsiteX27" fmla="*/ 1770427 w 6489101"/>
              <a:gd name="connsiteY27" fmla="*/ 1242061 h 6858000"/>
              <a:gd name="connsiteX28" fmla="*/ 1767472 w 6489101"/>
              <a:gd name="connsiteY28" fmla="*/ 1247459 h 6858000"/>
              <a:gd name="connsiteX29" fmla="*/ 1764812 w 6489101"/>
              <a:gd name="connsiteY29" fmla="*/ 1252855 h 6858000"/>
              <a:gd name="connsiteX30" fmla="*/ 1761560 w 6489101"/>
              <a:gd name="connsiteY30" fmla="*/ 1258254 h 6858000"/>
              <a:gd name="connsiteX31" fmla="*/ 1758014 w 6489101"/>
              <a:gd name="connsiteY31" fmla="*/ 1263333 h 6858000"/>
              <a:gd name="connsiteX32" fmla="*/ 1753876 w 6489101"/>
              <a:gd name="connsiteY32" fmla="*/ 1268413 h 6858000"/>
              <a:gd name="connsiteX33" fmla="*/ 1750034 w 6489101"/>
              <a:gd name="connsiteY33" fmla="*/ 1273494 h 6858000"/>
              <a:gd name="connsiteX34" fmla="*/ 1745304 w 6489101"/>
              <a:gd name="connsiteY34" fmla="*/ 1278255 h 6858000"/>
              <a:gd name="connsiteX35" fmla="*/ 1740575 w 6489101"/>
              <a:gd name="connsiteY35" fmla="*/ 1282384 h 6858000"/>
              <a:gd name="connsiteX36" fmla="*/ 1736142 w 6489101"/>
              <a:gd name="connsiteY36" fmla="*/ 1286510 h 6858000"/>
              <a:gd name="connsiteX37" fmla="*/ 1731117 w 6489101"/>
              <a:gd name="connsiteY37" fmla="*/ 1290321 h 6858000"/>
              <a:gd name="connsiteX38" fmla="*/ 1726093 w 6489101"/>
              <a:gd name="connsiteY38" fmla="*/ 1293814 h 6858000"/>
              <a:gd name="connsiteX39" fmla="*/ 1720477 w 6489101"/>
              <a:gd name="connsiteY39" fmla="*/ 1297306 h 6858000"/>
              <a:gd name="connsiteX40" fmla="*/ 1715157 w 6489101"/>
              <a:gd name="connsiteY40" fmla="*/ 1300481 h 6858000"/>
              <a:gd name="connsiteX41" fmla="*/ 1709837 w 6489101"/>
              <a:gd name="connsiteY41" fmla="*/ 1303021 h 6858000"/>
              <a:gd name="connsiteX42" fmla="*/ 1703926 w 6489101"/>
              <a:gd name="connsiteY42" fmla="*/ 1305560 h 6858000"/>
              <a:gd name="connsiteX43" fmla="*/ 1698310 w 6489101"/>
              <a:gd name="connsiteY43" fmla="*/ 1307465 h 6858000"/>
              <a:gd name="connsiteX44" fmla="*/ 1692398 w 6489101"/>
              <a:gd name="connsiteY44" fmla="*/ 1309371 h 6858000"/>
              <a:gd name="connsiteX45" fmla="*/ 1686783 w 6489101"/>
              <a:gd name="connsiteY45" fmla="*/ 1311275 h 6858000"/>
              <a:gd name="connsiteX46" fmla="*/ 1681167 w 6489101"/>
              <a:gd name="connsiteY46" fmla="*/ 1312228 h 6858000"/>
              <a:gd name="connsiteX47" fmla="*/ 1674960 w 6489101"/>
              <a:gd name="connsiteY47" fmla="*/ 1313180 h 6858000"/>
              <a:gd name="connsiteX48" fmla="*/ 1668754 w 6489101"/>
              <a:gd name="connsiteY48" fmla="*/ 1314133 h 6858000"/>
              <a:gd name="connsiteX49" fmla="*/ 1663138 w 6489101"/>
              <a:gd name="connsiteY49" fmla="*/ 1314450 h 6858000"/>
              <a:gd name="connsiteX50" fmla="*/ 1656931 w 6489101"/>
              <a:gd name="connsiteY50" fmla="*/ 1314769 h 6858000"/>
              <a:gd name="connsiteX51" fmla="*/ 1651020 w 6489101"/>
              <a:gd name="connsiteY51" fmla="*/ 1314450 h 6858000"/>
              <a:gd name="connsiteX52" fmla="*/ 1645108 w 6489101"/>
              <a:gd name="connsiteY52" fmla="*/ 1314133 h 6858000"/>
              <a:gd name="connsiteX53" fmla="*/ 1638902 w 6489101"/>
              <a:gd name="connsiteY53" fmla="*/ 1313180 h 6858000"/>
              <a:gd name="connsiteX54" fmla="*/ 1633286 w 6489101"/>
              <a:gd name="connsiteY54" fmla="*/ 1312228 h 6858000"/>
              <a:gd name="connsiteX55" fmla="*/ 1627079 w 6489101"/>
              <a:gd name="connsiteY55" fmla="*/ 1311275 h 6858000"/>
              <a:gd name="connsiteX56" fmla="*/ 1621463 w 6489101"/>
              <a:gd name="connsiteY56" fmla="*/ 1309371 h 6858000"/>
              <a:gd name="connsiteX57" fmla="*/ 1615552 w 6489101"/>
              <a:gd name="connsiteY57" fmla="*/ 1307465 h 6858000"/>
              <a:gd name="connsiteX58" fmla="*/ 1609936 w 6489101"/>
              <a:gd name="connsiteY58" fmla="*/ 1305560 h 6858000"/>
              <a:gd name="connsiteX59" fmla="*/ 1604320 w 6489101"/>
              <a:gd name="connsiteY59" fmla="*/ 1303021 h 6858000"/>
              <a:gd name="connsiteX60" fmla="*/ 1598705 w 6489101"/>
              <a:gd name="connsiteY60" fmla="*/ 1300481 h 6858000"/>
              <a:gd name="connsiteX61" fmla="*/ 1593385 w 6489101"/>
              <a:gd name="connsiteY61" fmla="*/ 1297306 h 6858000"/>
              <a:gd name="connsiteX62" fmla="*/ 1588360 w 6489101"/>
              <a:gd name="connsiteY62" fmla="*/ 1293814 h 6858000"/>
              <a:gd name="connsiteX63" fmla="*/ 1583040 w 6489101"/>
              <a:gd name="connsiteY63" fmla="*/ 1290321 h 6858000"/>
              <a:gd name="connsiteX64" fmla="*/ 1578015 w 6489101"/>
              <a:gd name="connsiteY64" fmla="*/ 1286510 h 6858000"/>
              <a:gd name="connsiteX65" fmla="*/ 1573286 w 6489101"/>
              <a:gd name="connsiteY65" fmla="*/ 1282384 h 6858000"/>
              <a:gd name="connsiteX66" fmla="*/ 1568557 w 6489101"/>
              <a:gd name="connsiteY66" fmla="*/ 1278255 h 6858000"/>
              <a:gd name="connsiteX67" fmla="*/ 290540 w 6489101"/>
              <a:gd name="connsiteY67" fmla="*/ 0 h 6858000"/>
              <a:gd name="connsiteX68" fmla="*/ 0 w 6489101"/>
              <a:gd name="connsiteY68" fmla="*/ 0 h 6858000"/>
              <a:gd name="connsiteX69" fmla="*/ 0 w 6489101"/>
              <a:gd name="connsiteY69" fmla="*/ 6858000 h 6858000"/>
              <a:gd name="connsiteX70" fmla="*/ 6489101 w 6489101"/>
              <a:gd name="connsiteY70" fmla="*/ 6858000 h 6858000"/>
              <a:gd name="connsiteX71" fmla="*/ 1481070 w 6489101"/>
              <a:gd name="connsiteY71" fmla="*/ 1828166 h 6858000"/>
              <a:gd name="connsiteX72" fmla="*/ 1476637 w 6489101"/>
              <a:gd name="connsiteY72" fmla="*/ 1823404 h 6858000"/>
              <a:gd name="connsiteX73" fmla="*/ 1472204 w 6489101"/>
              <a:gd name="connsiteY73" fmla="*/ 1818640 h 6858000"/>
              <a:gd name="connsiteX74" fmla="*/ 1468657 w 6489101"/>
              <a:gd name="connsiteY74" fmla="*/ 1814195 h 6858000"/>
              <a:gd name="connsiteX75" fmla="*/ 1465110 w 6489101"/>
              <a:gd name="connsiteY75" fmla="*/ 1808799 h 6858000"/>
              <a:gd name="connsiteX76" fmla="*/ 1461859 w 6489101"/>
              <a:gd name="connsiteY76" fmla="*/ 1803718 h 6858000"/>
              <a:gd name="connsiteX77" fmla="*/ 1459199 w 6489101"/>
              <a:gd name="connsiteY77" fmla="*/ 1798321 h 6858000"/>
              <a:gd name="connsiteX78" fmla="*/ 1456243 w 6489101"/>
              <a:gd name="connsiteY78" fmla="*/ 1792924 h 6858000"/>
              <a:gd name="connsiteX79" fmla="*/ 1453878 w 6489101"/>
              <a:gd name="connsiteY79" fmla="*/ 1787526 h 6858000"/>
              <a:gd name="connsiteX80" fmla="*/ 1451810 w 6489101"/>
              <a:gd name="connsiteY80" fmla="*/ 1781811 h 6858000"/>
              <a:gd name="connsiteX81" fmla="*/ 1450036 w 6489101"/>
              <a:gd name="connsiteY81" fmla="*/ 1776095 h 6858000"/>
              <a:gd name="connsiteX82" fmla="*/ 1448263 w 6489101"/>
              <a:gd name="connsiteY82" fmla="*/ 1770380 h 6858000"/>
              <a:gd name="connsiteX83" fmla="*/ 1447081 w 6489101"/>
              <a:gd name="connsiteY83" fmla="*/ 1764665 h 6858000"/>
              <a:gd name="connsiteX84" fmla="*/ 1446194 w 6489101"/>
              <a:gd name="connsiteY84" fmla="*/ 1758634 h 6858000"/>
              <a:gd name="connsiteX85" fmla="*/ 1445307 w 6489101"/>
              <a:gd name="connsiteY85" fmla="*/ 1752919 h 6858000"/>
              <a:gd name="connsiteX86" fmla="*/ 1445012 w 6489101"/>
              <a:gd name="connsiteY86" fmla="*/ 1746885 h 6858000"/>
              <a:gd name="connsiteX87" fmla="*/ 1445012 w 6489101"/>
              <a:gd name="connsiteY87" fmla="*/ 1741170 h 6858000"/>
              <a:gd name="connsiteX88" fmla="*/ 1445012 w 6489101"/>
              <a:gd name="connsiteY88" fmla="*/ 1735139 h 6858000"/>
              <a:gd name="connsiteX89" fmla="*/ 1445307 w 6489101"/>
              <a:gd name="connsiteY89" fmla="*/ 1729424 h 6858000"/>
              <a:gd name="connsiteX90" fmla="*/ 1446194 w 6489101"/>
              <a:gd name="connsiteY90" fmla="*/ 1723074 h 6858000"/>
              <a:gd name="connsiteX91" fmla="*/ 1447081 w 6489101"/>
              <a:gd name="connsiteY91" fmla="*/ 1717358 h 6858000"/>
              <a:gd name="connsiteX92" fmla="*/ 1448263 w 6489101"/>
              <a:gd name="connsiteY92" fmla="*/ 1711643 h 6858000"/>
              <a:gd name="connsiteX93" fmla="*/ 1450036 w 6489101"/>
              <a:gd name="connsiteY93" fmla="*/ 1705929 h 6858000"/>
              <a:gd name="connsiteX94" fmla="*/ 1451810 w 6489101"/>
              <a:gd name="connsiteY94" fmla="*/ 1700214 h 6858000"/>
              <a:gd name="connsiteX95" fmla="*/ 1453878 w 6489101"/>
              <a:gd name="connsiteY95" fmla="*/ 1694816 h 6858000"/>
              <a:gd name="connsiteX96" fmla="*/ 1456243 w 6489101"/>
              <a:gd name="connsiteY96" fmla="*/ 1689101 h 6858000"/>
              <a:gd name="connsiteX97" fmla="*/ 1459199 w 6489101"/>
              <a:gd name="connsiteY97" fmla="*/ 1683703 h 6858000"/>
              <a:gd name="connsiteX98" fmla="*/ 1461859 w 6489101"/>
              <a:gd name="connsiteY98" fmla="*/ 1678305 h 6858000"/>
              <a:gd name="connsiteX99" fmla="*/ 1465110 w 6489101"/>
              <a:gd name="connsiteY99" fmla="*/ 1673226 h 6858000"/>
              <a:gd name="connsiteX100" fmla="*/ 1468657 w 6489101"/>
              <a:gd name="connsiteY100" fmla="*/ 1668145 h 6858000"/>
              <a:gd name="connsiteX101" fmla="*/ 1472204 w 6489101"/>
              <a:gd name="connsiteY101" fmla="*/ 1663066 h 6858000"/>
              <a:gd name="connsiteX102" fmla="*/ 1476637 w 6489101"/>
              <a:gd name="connsiteY102" fmla="*/ 1658621 h 6858000"/>
              <a:gd name="connsiteX103" fmla="*/ 1481070 w 6489101"/>
              <a:gd name="connsiteY103" fmla="*/ 1653859 h 6858000"/>
              <a:gd name="connsiteX104" fmla="*/ 1485504 w 6489101"/>
              <a:gd name="connsiteY104" fmla="*/ 1649414 h 6858000"/>
              <a:gd name="connsiteX105" fmla="*/ 1490233 w 6489101"/>
              <a:gd name="connsiteY105" fmla="*/ 1645603 h 6858000"/>
              <a:gd name="connsiteX106" fmla="*/ 1495258 w 6489101"/>
              <a:gd name="connsiteY106" fmla="*/ 1641794 h 6858000"/>
              <a:gd name="connsiteX107" fmla="*/ 1500282 w 6489101"/>
              <a:gd name="connsiteY107" fmla="*/ 1637984 h 6858000"/>
              <a:gd name="connsiteX108" fmla="*/ 1505307 w 6489101"/>
              <a:gd name="connsiteY108" fmla="*/ 1634809 h 6858000"/>
              <a:gd name="connsiteX109" fmla="*/ 1510922 w 6489101"/>
              <a:gd name="connsiteY109" fmla="*/ 1631950 h 6858000"/>
              <a:gd name="connsiteX110" fmla="*/ 1516242 w 6489101"/>
              <a:gd name="connsiteY110" fmla="*/ 1629094 h 6858000"/>
              <a:gd name="connsiteX111" fmla="*/ 1521858 w 6489101"/>
              <a:gd name="connsiteY111" fmla="*/ 1626871 h 6858000"/>
              <a:gd name="connsiteX112" fmla="*/ 1527178 w 6489101"/>
              <a:gd name="connsiteY112" fmla="*/ 1624649 h 6858000"/>
              <a:gd name="connsiteX113" fmla="*/ 1533090 w 6489101"/>
              <a:gd name="connsiteY113" fmla="*/ 1623061 h 6858000"/>
              <a:gd name="connsiteX114" fmla="*/ 1538705 w 6489101"/>
              <a:gd name="connsiteY114" fmla="*/ 1621155 h 6858000"/>
              <a:gd name="connsiteX115" fmla="*/ 1544617 w 6489101"/>
              <a:gd name="connsiteY115" fmla="*/ 1620204 h 6858000"/>
              <a:gd name="connsiteX116" fmla="*/ 1550232 w 6489101"/>
              <a:gd name="connsiteY116" fmla="*/ 1618934 h 6858000"/>
              <a:gd name="connsiteX117" fmla="*/ 1556439 w 6489101"/>
              <a:gd name="connsiteY117" fmla="*/ 1618299 h 6858000"/>
              <a:gd name="connsiteX118" fmla="*/ 1562055 w 6489101"/>
              <a:gd name="connsiteY118" fmla="*/ 1617981 h 6858000"/>
              <a:gd name="connsiteX119" fmla="*/ 1568262 w 6489101"/>
              <a:gd name="connsiteY119" fmla="*/ 1617981 h 6858000"/>
              <a:gd name="connsiteX120" fmla="*/ 1573878 w 6489101"/>
              <a:gd name="connsiteY120" fmla="*/ 1617981 h 6858000"/>
              <a:gd name="connsiteX121" fmla="*/ 1580084 w 6489101"/>
              <a:gd name="connsiteY121" fmla="*/ 1618299 h 6858000"/>
              <a:gd name="connsiteX122" fmla="*/ 1585996 w 6489101"/>
              <a:gd name="connsiteY122" fmla="*/ 1618934 h 6858000"/>
              <a:gd name="connsiteX123" fmla="*/ 1591611 w 6489101"/>
              <a:gd name="connsiteY123" fmla="*/ 1620204 h 6858000"/>
              <a:gd name="connsiteX124" fmla="*/ 1597227 w 6489101"/>
              <a:gd name="connsiteY124" fmla="*/ 1621155 h 6858000"/>
              <a:gd name="connsiteX125" fmla="*/ 1603138 w 6489101"/>
              <a:gd name="connsiteY125" fmla="*/ 1623061 h 6858000"/>
              <a:gd name="connsiteX126" fmla="*/ 1608754 w 6489101"/>
              <a:gd name="connsiteY126" fmla="*/ 1624649 h 6858000"/>
              <a:gd name="connsiteX127" fmla="*/ 1614665 w 6489101"/>
              <a:gd name="connsiteY127" fmla="*/ 1626871 h 6858000"/>
              <a:gd name="connsiteX128" fmla="*/ 1619986 w 6489101"/>
              <a:gd name="connsiteY128" fmla="*/ 1629094 h 6858000"/>
              <a:gd name="connsiteX129" fmla="*/ 1625306 w 6489101"/>
              <a:gd name="connsiteY129" fmla="*/ 1631950 h 6858000"/>
              <a:gd name="connsiteX130" fmla="*/ 1630626 w 6489101"/>
              <a:gd name="connsiteY130" fmla="*/ 1634809 h 6858000"/>
              <a:gd name="connsiteX131" fmla="*/ 1635650 w 6489101"/>
              <a:gd name="connsiteY131" fmla="*/ 1637984 h 6858000"/>
              <a:gd name="connsiteX132" fmla="*/ 1640675 w 6489101"/>
              <a:gd name="connsiteY132" fmla="*/ 1641794 h 6858000"/>
              <a:gd name="connsiteX133" fmla="*/ 1645700 w 6489101"/>
              <a:gd name="connsiteY133" fmla="*/ 1645603 h 6858000"/>
              <a:gd name="connsiteX134" fmla="*/ 1650428 w 6489101"/>
              <a:gd name="connsiteY134" fmla="*/ 1649414 h 6858000"/>
              <a:gd name="connsiteX135" fmla="*/ 1655158 w 6489101"/>
              <a:gd name="connsiteY135" fmla="*/ 1653859 h 6858000"/>
              <a:gd name="connsiteX136" fmla="*/ 2324018 w 6489101"/>
              <a:gd name="connsiteY136" fmla="*/ 2322830 h 6858000"/>
              <a:gd name="connsiteX137" fmla="*/ 2328747 w 6489101"/>
              <a:gd name="connsiteY137" fmla="*/ 2326958 h 6858000"/>
              <a:gd name="connsiteX138" fmla="*/ 2333476 w 6489101"/>
              <a:gd name="connsiteY138" fmla="*/ 2331085 h 6858000"/>
              <a:gd name="connsiteX139" fmla="*/ 2338501 w 6489101"/>
              <a:gd name="connsiteY139" fmla="*/ 2334895 h 6858000"/>
              <a:gd name="connsiteX140" fmla="*/ 2343525 w 6489101"/>
              <a:gd name="connsiteY140" fmla="*/ 2338705 h 6858000"/>
              <a:gd name="connsiteX141" fmla="*/ 2348550 w 6489101"/>
              <a:gd name="connsiteY141" fmla="*/ 2341880 h 6858000"/>
              <a:gd name="connsiteX142" fmla="*/ 2353870 w 6489101"/>
              <a:gd name="connsiteY142" fmla="*/ 2344738 h 6858000"/>
              <a:gd name="connsiteX143" fmla="*/ 2359190 w 6489101"/>
              <a:gd name="connsiteY143" fmla="*/ 2347595 h 6858000"/>
              <a:gd name="connsiteX144" fmla="*/ 2365101 w 6489101"/>
              <a:gd name="connsiteY144" fmla="*/ 2349818 h 6858000"/>
              <a:gd name="connsiteX145" fmla="*/ 2370422 w 6489101"/>
              <a:gd name="connsiteY145" fmla="*/ 2351723 h 6858000"/>
              <a:gd name="connsiteX146" fmla="*/ 2376037 w 6489101"/>
              <a:gd name="connsiteY146" fmla="*/ 2353628 h 6858000"/>
              <a:gd name="connsiteX147" fmla="*/ 2381949 w 6489101"/>
              <a:gd name="connsiteY147" fmla="*/ 2355534 h 6858000"/>
              <a:gd name="connsiteX148" fmla="*/ 2387564 w 6489101"/>
              <a:gd name="connsiteY148" fmla="*/ 2356485 h 6858000"/>
              <a:gd name="connsiteX149" fmla="*/ 2393476 w 6489101"/>
              <a:gd name="connsiteY149" fmla="*/ 2357755 h 6858000"/>
              <a:gd name="connsiteX150" fmla="*/ 2399387 w 6489101"/>
              <a:gd name="connsiteY150" fmla="*/ 2358391 h 6858000"/>
              <a:gd name="connsiteX151" fmla="*/ 2405298 w 6489101"/>
              <a:gd name="connsiteY151" fmla="*/ 2358708 h 6858000"/>
              <a:gd name="connsiteX152" fmla="*/ 2411209 w 6489101"/>
              <a:gd name="connsiteY152" fmla="*/ 2358708 h 6858000"/>
              <a:gd name="connsiteX153" fmla="*/ 2417121 w 6489101"/>
              <a:gd name="connsiteY153" fmla="*/ 2358708 h 6858000"/>
              <a:gd name="connsiteX154" fmla="*/ 2423032 w 6489101"/>
              <a:gd name="connsiteY154" fmla="*/ 2358391 h 6858000"/>
              <a:gd name="connsiteX155" fmla="*/ 2428943 w 6489101"/>
              <a:gd name="connsiteY155" fmla="*/ 2357755 h 6858000"/>
              <a:gd name="connsiteX156" fmla="*/ 2434559 w 6489101"/>
              <a:gd name="connsiteY156" fmla="*/ 2356485 h 6858000"/>
              <a:gd name="connsiteX157" fmla="*/ 2440470 w 6489101"/>
              <a:gd name="connsiteY157" fmla="*/ 2355534 h 6858000"/>
              <a:gd name="connsiteX158" fmla="*/ 2446086 w 6489101"/>
              <a:gd name="connsiteY158" fmla="*/ 2353628 h 6858000"/>
              <a:gd name="connsiteX159" fmla="*/ 2451997 w 6489101"/>
              <a:gd name="connsiteY159" fmla="*/ 2351723 h 6858000"/>
              <a:gd name="connsiteX160" fmla="*/ 2457613 w 6489101"/>
              <a:gd name="connsiteY160" fmla="*/ 2349818 h 6858000"/>
              <a:gd name="connsiteX161" fmla="*/ 2462933 w 6489101"/>
              <a:gd name="connsiteY161" fmla="*/ 2347595 h 6858000"/>
              <a:gd name="connsiteX162" fmla="*/ 2468549 w 6489101"/>
              <a:gd name="connsiteY162" fmla="*/ 2344738 h 6858000"/>
              <a:gd name="connsiteX163" fmla="*/ 2473869 w 6489101"/>
              <a:gd name="connsiteY163" fmla="*/ 2341880 h 6858000"/>
              <a:gd name="connsiteX164" fmla="*/ 2478893 w 6489101"/>
              <a:gd name="connsiteY164" fmla="*/ 2338705 h 6858000"/>
              <a:gd name="connsiteX165" fmla="*/ 2484214 w 6489101"/>
              <a:gd name="connsiteY165" fmla="*/ 2334895 h 6858000"/>
              <a:gd name="connsiteX166" fmla="*/ 2488943 w 6489101"/>
              <a:gd name="connsiteY166" fmla="*/ 2331085 h 6858000"/>
              <a:gd name="connsiteX167" fmla="*/ 2493672 w 6489101"/>
              <a:gd name="connsiteY167" fmla="*/ 2326958 h 6858000"/>
              <a:gd name="connsiteX168" fmla="*/ 2498105 w 6489101"/>
              <a:gd name="connsiteY168" fmla="*/ 2322830 h 6858000"/>
              <a:gd name="connsiteX169" fmla="*/ 2502539 w 6489101"/>
              <a:gd name="connsiteY169" fmla="*/ 2318068 h 6858000"/>
              <a:gd name="connsiteX170" fmla="*/ 2506972 w 6489101"/>
              <a:gd name="connsiteY170" fmla="*/ 2313306 h 6858000"/>
              <a:gd name="connsiteX171" fmla="*/ 2510519 w 6489101"/>
              <a:gd name="connsiteY171" fmla="*/ 2308544 h 6858000"/>
              <a:gd name="connsiteX172" fmla="*/ 2514066 w 6489101"/>
              <a:gd name="connsiteY172" fmla="*/ 2303463 h 6858000"/>
              <a:gd name="connsiteX173" fmla="*/ 2517317 w 6489101"/>
              <a:gd name="connsiteY173" fmla="*/ 2298384 h 6858000"/>
              <a:gd name="connsiteX174" fmla="*/ 2520272 w 6489101"/>
              <a:gd name="connsiteY174" fmla="*/ 2292985 h 6858000"/>
              <a:gd name="connsiteX175" fmla="*/ 2522932 w 6489101"/>
              <a:gd name="connsiteY175" fmla="*/ 2287588 h 6858000"/>
              <a:gd name="connsiteX176" fmla="*/ 2525593 w 6489101"/>
              <a:gd name="connsiteY176" fmla="*/ 2281873 h 6858000"/>
              <a:gd name="connsiteX177" fmla="*/ 2527366 w 6489101"/>
              <a:gd name="connsiteY177" fmla="*/ 2276476 h 6858000"/>
              <a:gd name="connsiteX178" fmla="*/ 2529435 w 6489101"/>
              <a:gd name="connsiteY178" fmla="*/ 2270761 h 6858000"/>
              <a:gd name="connsiteX179" fmla="*/ 2530913 w 6489101"/>
              <a:gd name="connsiteY179" fmla="*/ 2265046 h 6858000"/>
              <a:gd name="connsiteX180" fmla="*/ 2532095 w 6489101"/>
              <a:gd name="connsiteY180" fmla="*/ 2259331 h 6858000"/>
              <a:gd name="connsiteX181" fmla="*/ 2532982 w 6489101"/>
              <a:gd name="connsiteY181" fmla="*/ 2253298 h 6858000"/>
              <a:gd name="connsiteX182" fmla="*/ 2533868 w 6489101"/>
              <a:gd name="connsiteY182" fmla="*/ 2247266 h 6858000"/>
              <a:gd name="connsiteX183" fmla="*/ 2534164 w 6489101"/>
              <a:gd name="connsiteY183" fmla="*/ 2241551 h 6858000"/>
              <a:gd name="connsiteX184" fmla="*/ 2534459 w 6489101"/>
              <a:gd name="connsiteY184" fmla="*/ 2235519 h 6858000"/>
              <a:gd name="connsiteX185" fmla="*/ 2534164 w 6489101"/>
              <a:gd name="connsiteY185" fmla="*/ 2229804 h 6858000"/>
              <a:gd name="connsiteX186" fmla="*/ 2533868 w 6489101"/>
              <a:gd name="connsiteY186" fmla="*/ 2223770 h 6858000"/>
              <a:gd name="connsiteX187" fmla="*/ 2532982 w 6489101"/>
              <a:gd name="connsiteY187" fmla="*/ 2217739 h 6858000"/>
              <a:gd name="connsiteX188" fmla="*/ 2532095 w 6489101"/>
              <a:gd name="connsiteY188" fmla="*/ 2212024 h 6858000"/>
              <a:gd name="connsiteX189" fmla="*/ 2530913 w 6489101"/>
              <a:gd name="connsiteY189" fmla="*/ 2206309 h 6858000"/>
              <a:gd name="connsiteX190" fmla="*/ 2529435 w 6489101"/>
              <a:gd name="connsiteY190" fmla="*/ 2200593 h 6858000"/>
              <a:gd name="connsiteX191" fmla="*/ 2527366 w 6489101"/>
              <a:gd name="connsiteY191" fmla="*/ 2194878 h 6858000"/>
              <a:gd name="connsiteX192" fmla="*/ 2525593 w 6489101"/>
              <a:gd name="connsiteY192" fmla="*/ 2189163 h 6858000"/>
              <a:gd name="connsiteX193" fmla="*/ 2522932 w 6489101"/>
              <a:gd name="connsiteY193" fmla="*/ 2183765 h 6858000"/>
              <a:gd name="connsiteX194" fmla="*/ 2520272 w 6489101"/>
              <a:gd name="connsiteY194" fmla="*/ 2178368 h 6858000"/>
              <a:gd name="connsiteX195" fmla="*/ 2517317 w 6489101"/>
              <a:gd name="connsiteY195" fmla="*/ 2172970 h 6858000"/>
              <a:gd name="connsiteX196" fmla="*/ 2514066 w 6489101"/>
              <a:gd name="connsiteY196" fmla="*/ 2167890 h 6858000"/>
              <a:gd name="connsiteX197" fmla="*/ 2510519 w 6489101"/>
              <a:gd name="connsiteY197" fmla="*/ 2162494 h 6858000"/>
              <a:gd name="connsiteX198" fmla="*/ 2506972 w 6489101"/>
              <a:gd name="connsiteY198" fmla="*/ 2157730 h 6858000"/>
              <a:gd name="connsiteX199" fmla="*/ 2502539 w 6489101"/>
              <a:gd name="connsiteY199" fmla="*/ 2153285 h 6858000"/>
              <a:gd name="connsiteX200" fmla="*/ 2498105 w 6489101"/>
              <a:gd name="connsiteY200" fmla="*/ 2148523 h 6858000"/>
              <a:gd name="connsiteX201" fmla="*/ 2111508 w 6489101"/>
              <a:gd name="connsiteY201" fmla="*/ 1761490 h 6858000"/>
              <a:gd name="connsiteX202" fmla="*/ 1915254 w 6489101"/>
              <a:gd name="connsiteY202" fmla="*/ 1565276 h 6858000"/>
              <a:gd name="connsiteX203" fmla="*/ 1910524 w 6489101"/>
              <a:gd name="connsiteY203" fmla="*/ 1560514 h 6858000"/>
              <a:gd name="connsiteX204" fmla="*/ 1906682 w 6489101"/>
              <a:gd name="connsiteY204" fmla="*/ 1555751 h 6858000"/>
              <a:gd name="connsiteX205" fmla="*/ 1902544 w 6489101"/>
              <a:gd name="connsiteY205" fmla="*/ 1550671 h 6858000"/>
              <a:gd name="connsiteX206" fmla="*/ 1899588 w 6489101"/>
              <a:gd name="connsiteY206" fmla="*/ 1545909 h 6858000"/>
              <a:gd name="connsiteX207" fmla="*/ 1896338 w 6489101"/>
              <a:gd name="connsiteY207" fmla="*/ 1540829 h 6858000"/>
              <a:gd name="connsiteX208" fmla="*/ 1893086 w 6489101"/>
              <a:gd name="connsiteY208" fmla="*/ 1535430 h 6858000"/>
              <a:gd name="connsiteX209" fmla="*/ 1890426 w 6489101"/>
              <a:gd name="connsiteY209" fmla="*/ 1530034 h 6858000"/>
              <a:gd name="connsiteX210" fmla="*/ 1888062 w 6489101"/>
              <a:gd name="connsiteY210" fmla="*/ 1524635 h 6858000"/>
              <a:gd name="connsiteX211" fmla="*/ 1885697 w 6489101"/>
              <a:gd name="connsiteY211" fmla="*/ 1518920 h 6858000"/>
              <a:gd name="connsiteX212" fmla="*/ 1883924 w 6489101"/>
              <a:gd name="connsiteY212" fmla="*/ 1513205 h 6858000"/>
              <a:gd name="connsiteX213" fmla="*/ 1882446 w 6489101"/>
              <a:gd name="connsiteY213" fmla="*/ 1507174 h 6858000"/>
              <a:gd name="connsiteX214" fmla="*/ 1881264 w 6489101"/>
              <a:gd name="connsiteY214" fmla="*/ 1501459 h 6858000"/>
              <a:gd name="connsiteX215" fmla="*/ 1880377 w 6489101"/>
              <a:gd name="connsiteY215" fmla="*/ 1495744 h 6858000"/>
              <a:gd name="connsiteX216" fmla="*/ 1879786 w 6489101"/>
              <a:gd name="connsiteY216" fmla="*/ 1489710 h 6858000"/>
              <a:gd name="connsiteX217" fmla="*/ 1879195 w 6489101"/>
              <a:gd name="connsiteY217" fmla="*/ 1483995 h 6858000"/>
              <a:gd name="connsiteX218" fmla="*/ 1878899 w 6489101"/>
              <a:gd name="connsiteY218" fmla="*/ 1478281 h 6858000"/>
              <a:gd name="connsiteX219" fmla="*/ 1879195 w 6489101"/>
              <a:gd name="connsiteY219" fmla="*/ 1472249 h 6858000"/>
              <a:gd name="connsiteX220" fmla="*/ 1879786 w 6489101"/>
              <a:gd name="connsiteY220" fmla="*/ 1466215 h 6858000"/>
              <a:gd name="connsiteX221" fmla="*/ 1880377 w 6489101"/>
              <a:gd name="connsiteY221" fmla="*/ 1460183 h 6858000"/>
              <a:gd name="connsiteX222" fmla="*/ 1881264 w 6489101"/>
              <a:gd name="connsiteY222" fmla="*/ 1454468 h 6858000"/>
              <a:gd name="connsiteX223" fmla="*/ 1882446 w 6489101"/>
              <a:gd name="connsiteY223" fmla="*/ 1448754 h 6858000"/>
              <a:gd name="connsiteX224" fmla="*/ 1883924 w 6489101"/>
              <a:gd name="connsiteY224" fmla="*/ 1443039 h 6858000"/>
              <a:gd name="connsiteX225" fmla="*/ 1885697 w 6489101"/>
              <a:gd name="connsiteY225" fmla="*/ 1437324 h 6858000"/>
              <a:gd name="connsiteX226" fmla="*/ 1888062 w 6489101"/>
              <a:gd name="connsiteY226" fmla="*/ 1431609 h 6858000"/>
              <a:gd name="connsiteX227" fmla="*/ 1890426 w 6489101"/>
              <a:gd name="connsiteY227" fmla="*/ 1426211 h 6858000"/>
              <a:gd name="connsiteX228" fmla="*/ 1893086 w 6489101"/>
              <a:gd name="connsiteY228" fmla="*/ 1420814 h 6858000"/>
              <a:gd name="connsiteX229" fmla="*/ 1896338 w 6489101"/>
              <a:gd name="connsiteY229" fmla="*/ 1415416 h 6858000"/>
              <a:gd name="connsiteX230" fmla="*/ 1899588 w 6489101"/>
              <a:gd name="connsiteY230" fmla="*/ 1410336 h 6858000"/>
              <a:gd name="connsiteX231" fmla="*/ 1902544 w 6489101"/>
              <a:gd name="connsiteY231" fmla="*/ 1405256 h 6858000"/>
              <a:gd name="connsiteX232" fmla="*/ 1906682 w 6489101"/>
              <a:gd name="connsiteY232" fmla="*/ 1400175 h 6858000"/>
              <a:gd name="connsiteX233" fmla="*/ 1910524 w 6489101"/>
              <a:gd name="connsiteY233" fmla="*/ 1395731 h 6858000"/>
              <a:gd name="connsiteX234" fmla="*/ 1915254 w 6489101"/>
              <a:gd name="connsiteY234" fmla="*/ 1390969 h 6858000"/>
              <a:gd name="connsiteX235" fmla="*/ 1919687 w 6489101"/>
              <a:gd name="connsiteY235" fmla="*/ 1386524 h 6858000"/>
              <a:gd name="connsiteX236" fmla="*/ 1924712 w 6489101"/>
              <a:gd name="connsiteY236" fmla="*/ 1382396 h 6858000"/>
              <a:gd name="connsiteX237" fmla="*/ 1929145 w 6489101"/>
              <a:gd name="connsiteY237" fmla="*/ 1378585 h 6858000"/>
              <a:gd name="connsiteX238" fmla="*/ 1934170 w 6489101"/>
              <a:gd name="connsiteY238" fmla="*/ 1375094 h 6858000"/>
              <a:gd name="connsiteX239" fmla="*/ 1939785 w 6489101"/>
              <a:gd name="connsiteY239" fmla="*/ 1371919 h 6858000"/>
              <a:gd name="connsiteX240" fmla="*/ 1945106 w 6489101"/>
              <a:gd name="connsiteY240" fmla="*/ 1369061 h 6858000"/>
              <a:gd name="connsiteX241" fmla="*/ 1950426 w 6489101"/>
              <a:gd name="connsiteY241" fmla="*/ 1366204 h 6858000"/>
              <a:gd name="connsiteX242" fmla="*/ 1955746 w 6489101"/>
              <a:gd name="connsiteY242" fmla="*/ 1363980 h 6858000"/>
              <a:gd name="connsiteX243" fmla="*/ 1961657 w 6489101"/>
              <a:gd name="connsiteY243" fmla="*/ 1361759 h 6858000"/>
              <a:gd name="connsiteX244" fmla="*/ 1967273 w 6489101"/>
              <a:gd name="connsiteY244" fmla="*/ 1360170 h 6858000"/>
              <a:gd name="connsiteX245" fmla="*/ 1973184 w 6489101"/>
              <a:gd name="connsiteY245" fmla="*/ 1358265 h 6858000"/>
              <a:gd name="connsiteX246" fmla="*/ 1978800 w 6489101"/>
              <a:gd name="connsiteY246" fmla="*/ 1357314 h 6858000"/>
              <a:gd name="connsiteX247" fmla="*/ 1984711 w 6489101"/>
              <a:gd name="connsiteY247" fmla="*/ 1356043 h 6858000"/>
              <a:gd name="connsiteX248" fmla="*/ 1990327 w 6489101"/>
              <a:gd name="connsiteY248" fmla="*/ 1355409 h 6858000"/>
              <a:gd name="connsiteX249" fmla="*/ 1996534 w 6489101"/>
              <a:gd name="connsiteY249" fmla="*/ 1355090 h 6858000"/>
              <a:gd name="connsiteX250" fmla="*/ 2002149 w 6489101"/>
              <a:gd name="connsiteY250" fmla="*/ 1354773 h 6858000"/>
              <a:gd name="connsiteX251" fmla="*/ 2008356 w 6489101"/>
              <a:gd name="connsiteY251" fmla="*/ 1355090 h 6858000"/>
              <a:gd name="connsiteX252" fmla="*/ 2013972 w 6489101"/>
              <a:gd name="connsiteY252" fmla="*/ 1355409 h 6858000"/>
              <a:gd name="connsiteX253" fmla="*/ 2019883 w 6489101"/>
              <a:gd name="connsiteY253" fmla="*/ 1356043 h 6858000"/>
              <a:gd name="connsiteX254" fmla="*/ 2025794 w 6489101"/>
              <a:gd name="connsiteY254" fmla="*/ 1357314 h 6858000"/>
              <a:gd name="connsiteX255" fmla="*/ 2031706 w 6489101"/>
              <a:gd name="connsiteY255" fmla="*/ 1358265 h 6858000"/>
              <a:gd name="connsiteX256" fmla="*/ 2037321 w 6489101"/>
              <a:gd name="connsiteY256" fmla="*/ 1360170 h 6858000"/>
              <a:gd name="connsiteX257" fmla="*/ 2043232 w 6489101"/>
              <a:gd name="connsiteY257" fmla="*/ 1361759 h 6858000"/>
              <a:gd name="connsiteX258" fmla="*/ 2048553 w 6489101"/>
              <a:gd name="connsiteY258" fmla="*/ 1363980 h 6858000"/>
              <a:gd name="connsiteX259" fmla="*/ 2054168 w 6489101"/>
              <a:gd name="connsiteY259" fmla="*/ 1366204 h 6858000"/>
              <a:gd name="connsiteX260" fmla="*/ 2059784 w 6489101"/>
              <a:gd name="connsiteY260" fmla="*/ 1369061 h 6858000"/>
              <a:gd name="connsiteX261" fmla="*/ 2065104 w 6489101"/>
              <a:gd name="connsiteY261" fmla="*/ 1371919 h 6858000"/>
              <a:gd name="connsiteX262" fmla="*/ 2070129 w 6489101"/>
              <a:gd name="connsiteY262" fmla="*/ 1375094 h 6858000"/>
              <a:gd name="connsiteX263" fmla="*/ 2075154 w 6489101"/>
              <a:gd name="connsiteY263" fmla="*/ 1378585 h 6858000"/>
              <a:gd name="connsiteX264" fmla="*/ 2080178 w 6489101"/>
              <a:gd name="connsiteY264" fmla="*/ 1382396 h 6858000"/>
              <a:gd name="connsiteX265" fmla="*/ 2084907 w 6489101"/>
              <a:gd name="connsiteY265" fmla="*/ 1386524 h 6858000"/>
              <a:gd name="connsiteX266" fmla="*/ 2089340 w 6489101"/>
              <a:gd name="connsiteY266" fmla="*/ 1390969 h 6858000"/>
              <a:gd name="connsiteX267" fmla="*/ 2296826 w 6489101"/>
              <a:gd name="connsiteY267" fmla="*/ 1598296 h 6858000"/>
              <a:gd name="connsiteX268" fmla="*/ 2301260 w 6489101"/>
              <a:gd name="connsiteY268" fmla="*/ 1602423 h 6858000"/>
              <a:gd name="connsiteX269" fmla="*/ 2305989 w 6489101"/>
              <a:gd name="connsiteY269" fmla="*/ 1606869 h 6858000"/>
              <a:gd name="connsiteX270" fmla="*/ 2311013 w 6489101"/>
              <a:gd name="connsiteY270" fmla="*/ 1610361 h 6858000"/>
              <a:gd name="connsiteX271" fmla="*/ 2316038 w 6489101"/>
              <a:gd name="connsiteY271" fmla="*/ 1613854 h 6858000"/>
              <a:gd name="connsiteX272" fmla="*/ 2321062 w 6489101"/>
              <a:gd name="connsiteY272" fmla="*/ 1617345 h 6858000"/>
              <a:gd name="connsiteX273" fmla="*/ 2326678 w 6489101"/>
              <a:gd name="connsiteY273" fmla="*/ 1620204 h 6858000"/>
              <a:gd name="connsiteX274" fmla="*/ 2331998 w 6489101"/>
              <a:gd name="connsiteY274" fmla="*/ 1623061 h 6858000"/>
              <a:gd name="connsiteX275" fmla="*/ 2337318 w 6489101"/>
              <a:gd name="connsiteY275" fmla="*/ 1625283 h 6858000"/>
              <a:gd name="connsiteX276" fmla="*/ 2342934 w 6489101"/>
              <a:gd name="connsiteY276" fmla="*/ 1627189 h 6858000"/>
              <a:gd name="connsiteX277" fmla="*/ 2348845 w 6489101"/>
              <a:gd name="connsiteY277" fmla="*/ 1629094 h 6858000"/>
              <a:gd name="connsiteX278" fmla="*/ 2354461 w 6489101"/>
              <a:gd name="connsiteY278" fmla="*/ 1630998 h 6858000"/>
              <a:gd name="connsiteX279" fmla="*/ 2360372 w 6489101"/>
              <a:gd name="connsiteY279" fmla="*/ 1631950 h 6858000"/>
              <a:gd name="connsiteX280" fmla="*/ 2365988 w 6489101"/>
              <a:gd name="connsiteY280" fmla="*/ 1632904 h 6858000"/>
              <a:gd name="connsiteX281" fmla="*/ 2372195 w 6489101"/>
              <a:gd name="connsiteY281" fmla="*/ 1633856 h 6858000"/>
              <a:gd name="connsiteX282" fmla="*/ 2377811 w 6489101"/>
              <a:gd name="connsiteY282" fmla="*/ 1634174 h 6858000"/>
              <a:gd name="connsiteX283" fmla="*/ 2383722 w 6489101"/>
              <a:gd name="connsiteY283" fmla="*/ 1634174 h 6858000"/>
              <a:gd name="connsiteX284" fmla="*/ 2389633 w 6489101"/>
              <a:gd name="connsiteY284" fmla="*/ 1634174 h 6858000"/>
              <a:gd name="connsiteX285" fmla="*/ 2395545 w 6489101"/>
              <a:gd name="connsiteY285" fmla="*/ 1633856 h 6858000"/>
              <a:gd name="connsiteX286" fmla="*/ 2401751 w 6489101"/>
              <a:gd name="connsiteY286" fmla="*/ 1632904 h 6858000"/>
              <a:gd name="connsiteX287" fmla="*/ 2407367 w 6489101"/>
              <a:gd name="connsiteY287" fmla="*/ 1631950 h 6858000"/>
              <a:gd name="connsiteX288" fmla="*/ 2412983 w 6489101"/>
              <a:gd name="connsiteY288" fmla="*/ 1630998 h 6858000"/>
              <a:gd name="connsiteX289" fmla="*/ 2418894 w 6489101"/>
              <a:gd name="connsiteY289" fmla="*/ 1629094 h 6858000"/>
              <a:gd name="connsiteX290" fmla="*/ 2424510 w 6489101"/>
              <a:gd name="connsiteY290" fmla="*/ 1627189 h 6858000"/>
              <a:gd name="connsiteX291" fmla="*/ 2430125 w 6489101"/>
              <a:gd name="connsiteY291" fmla="*/ 1625283 h 6858000"/>
              <a:gd name="connsiteX292" fmla="*/ 2435741 w 6489101"/>
              <a:gd name="connsiteY292" fmla="*/ 1623061 h 6858000"/>
              <a:gd name="connsiteX293" fmla="*/ 2441061 w 6489101"/>
              <a:gd name="connsiteY293" fmla="*/ 1620204 h 6858000"/>
              <a:gd name="connsiteX294" fmla="*/ 2446381 w 6489101"/>
              <a:gd name="connsiteY294" fmla="*/ 1617345 h 6858000"/>
              <a:gd name="connsiteX295" fmla="*/ 2451702 w 6489101"/>
              <a:gd name="connsiteY295" fmla="*/ 1613854 h 6858000"/>
              <a:gd name="connsiteX296" fmla="*/ 2456726 w 6489101"/>
              <a:gd name="connsiteY296" fmla="*/ 1610361 h 6858000"/>
              <a:gd name="connsiteX297" fmla="*/ 2461751 w 6489101"/>
              <a:gd name="connsiteY297" fmla="*/ 1606869 h 6858000"/>
              <a:gd name="connsiteX298" fmla="*/ 2466184 w 6489101"/>
              <a:gd name="connsiteY298" fmla="*/ 1602423 h 6858000"/>
              <a:gd name="connsiteX299" fmla="*/ 2470913 w 6489101"/>
              <a:gd name="connsiteY299" fmla="*/ 1598296 h 6858000"/>
              <a:gd name="connsiteX300" fmla="*/ 2475347 w 6489101"/>
              <a:gd name="connsiteY300" fmla="*/ 1593533 h 6858000"/>
              <a:gd name="connsiteX301" fmla="*/ 2479485 w 6489101"/>
              <a:gd name="connsiteY301" fmla="*/ 1588771 h 6858000"/>
              <a:gd name="connsiteX302" fmla="*/ 2483031 w 6489101"/>
              <a:gd name="connsiteY302" fmla="*/ 1583691 h 6858000"/>
              <a:gd name="connsiteX303" fmla="*/ 2486874 w 6489101"/>
              <a:gd name="connsiteY303" fmla="*/ 1578928 h 6858000"/>
              <a:gd name="connsiteX304" fmla="*/ 2490125 w 6489101"/>
              <a:gd name="connsiteY304" fmla="*/ 1573849 h 6858000"/>
              <a:gd name="connsiteX305" fmla="*/ 2492785 w 6489101"/>
              <a:gd name="connsiteY305" fmla="*/ 1568451 h 6858000"/>
              <a:gd name="connsiteX306" fmla="*/ 2495741 w 6489101"/>
              <a:gd name="connsiteY306" fmla="*/ 1563054 h 6858000"/>
              <a:gd name="connsiteX307" fmla="*/ 2497810 w 6489101"/>
              <a:gd name="connsiteY307" fmla="*/ 1557339 h 6858000"/>
              <a:gd name="connsiteX308" fmla="*/ 2500174 w 6489101"/>
              <a:gd name="connsiteY308" fmla="*/ 1551941 h 6858000"/>
              <a:gd name="connsiteX309" fmla="*/ 2501947 w 6489101"/>
              <a:gd name="connsiteY309" fmla="*/ 1546226 h 6858000"/>
              <a:gd name="connsiteX310" fmla="*/ 2503721 w 6489101"/>
              <a:gd name="connsiteY310" fmla="*/ 1540511 h 6858000"/>
              <a:gd name="connsiteX311" fmla="*/ 2504608 w 6489101"/>
              <a:gd name="connsiteY311" fmla="*/ 1534478 h 6858000"/>
              <a:gd name="connsiteX312" fmla="*/ 2505790 w 6489101"/>
              <a:gd name="connsiteY312" fmla="*/ 1528763 h 6858000"/>
              <a:gd name="connsiteX313" fmla="*/ 2506381 w 6489101"/>
              <a:gd name="connsiteY313" fmla="*/ 1522731 h 6858000"/>
              <a:gd name="connsiteX314" fmla="*/ 2506972 w 6489101"/>
              <a:gd name="connsiteY314" fmla="*/ 1517016 h 6858000"/>
              <a:gd name="connsiteX315" fmla="*/ 2506972 w 6489101"/>
              <a:gd name="connsiteY315" fmla="*/ 1510984 h 6858000"/>
              <a:gd name="connsiteX316" fmla="*/ 2506972 w 6489101"/>
              <a:gd name="connsiteY316" fmla="*/ 1505268 h 6858000"/>
              <a:gd name="connsiteX317" fmla="*/ 2506381 w 6489101"/>
              <a:gd name="connsiteY317" fmla="*/ 1499553 h 6858000"/>
              <a:gd name="connsiteX318" fmla="*/ 2505790 w 6489101"/>
              <a:gd name="connsiteY318" fmla="*/ 1493204 h 6858000"/>
              <a:gd name="connsiteX319" fmla="*/ 2504608 w 6489101"/>
              <a:gd name="connsiteY319" fmla="*/ 1487489 h 6858000"/>
              <a:gd name="connsiteX320" fmla="*/ 2503721 w 6489101"/>
              <a:gd name="connsiteY320" fmla="*/ 1481773 h 6858000"/>
              <a:gd name="connsiteX321" fmla="*/ 2501947 w 6489101"/>
              <a:gd name="connsiteY321" fmla="*/ 1476058 h 6858000"/>
              <a:gd name="connsiteX322" fmla="*/ 2500174 w 6489101"/>
              <a:gd name="connsiteY322" fmla="*/ 1470343 h 6858000"/>
              <a:gd name="connsiteX323" fmla="*/ 2497810 w 6489101"/>
              <a:gd name="connsiteY323" fmla="*/ 1464629 h 6858000"/>
              <a:gd name="connsiteX324" fmla="*/ 2495741 w 6489101"/>
              <a:gd name="connsiteY324" fmla="*/ 1459231 h 6858000"/>
              <a:gd name="connsiteX325" fmla="*/ 2492785 w 6489101"/>
              <a:gd name="connsiteY325" fmla="*/ 1453834 h 6858000"/>
              <a:gd name="connsiteX326" fmla="*/ 2490125 w 6489101"/>
              <a:gd name="connsiteY326" fmla="*/ 1448436 h 6858000"/>
              <a:gd name="connsiteX327" fmla="*/ 2486874 w 6489101"/>
              <a:gd name="connsiteY327" fmla="*/ 1443356 h 6858000"/>
              <a:gd name="connsiteX328" fmla="*/ 2483031 w 6489101"/>
              <a:gd name="connsiteY328" fmla="*/ 1438275 h 6858000"/>
              <a:gd name="connsiteX329" fmla="*/ 2479485 w 6489101"/>
              <a:gd name="connsiteY329" fmla="*/ 1433195 h 6858000"/>
              <a:gd name="connsiteX330" fmla="*/ 2475347 w 6489101"/>
              <a:gd name="connsiteY330" fmla="*/ 1428751 h 6858000"/>
              <a:gd name="connsiteX331" fmla="*/ 2470913 w 6489101"/>
              <a:gd name="connsiteY331" fmla="*/ 1423988 h 6858000"/>
              <a:gd name="connsiteX332" fmla="*/ 1802348 w 6489101"/>
              <a:gd name="connsiteY332" fmla="*/ 755333 h 6858000"/>
              <a:gd name="connsiteX333" fmla="*/ 1796141 w 6489101"/>
              <a:gd name="connsiteY333" fmla="*/ 748348 h 6858000"/>
              <a:gd name="connsiteX334" fmla="*/ 1790230 w 6489101"/>
              <a:gd name="connsiteY334" fmla="*/ 741045 h 6858000"/>
              <a:gd name="connsiteX335" fmla="*/ 1784910 w 6489101"/>
              <a:gd name="connsiteY335" fmla="*/ 733108 h 6858000"/>
              <a:gd name="connsiteX336" fmla="*/ 1780181 w 6489101"/>
              <a:gd name="connsiteY336" fmla="*/ 725170 h 6858000"/>
              <a:gd name="connsiteX337" fmla="*/ 1776634 w 6489101"/>
              <a:gd name="connsiteY337" fmla="*/ 716915 h 6858000"/>
              <a:gd name="connsiteX338" fmla="*/ 1773087 w 6489101"/>
              <a:gd name="connsiteY338" fmla="*/ 708660 h 6858000"/>
              <a:gd name="connsiteX339" fmla="*/ 1770427 w 6489101"/>
              <a:gd name="connsiteY339" fmla="*/ 699770 h 6858000"/>
              <a:gd name="connsiteX340" fmla="*/ 1768654 w 6489101"/>
              <a:gd name="connsiteY340" fmla="*/ 691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6489101" h="6858000">
                <a:moveTo>
                  <a:pt x="1075853" y="0"/>
                </a:moveTo>
                <a:lnTo>
                  <a:pt x="644330" y="0"/>
                </a:lnTo>
                <a:lnTo>
                  <a:pt x="1745304" y="1101091"/>
                </a:lnTo>
                <a:lnTo>
                  <a:pt x="1750034" y="1105854"/>
                </a:lnTo>
                <a:lnTo>
                  <a:pt x="1753876" y="1110615"/>
                </a:lnTo>
                <a:lnTo>
                  <a:pt x="1758014" y="1115696"/>
                </a:lnTo>
                <a:lnTo>
                  <a:pt x="1761560" y="1120776"/>
                </a:lnTo>
                <a:lnTo>
                  <a:pt x="1764812" y="1126174"/>
                </a:lnTo>
                <a:lnTo>
                  <a:pt x="1767472" y="1131570"/>
                </a:lnTo>
                <a:lnTo>
                  <a:pt x="1770427" y="1136968"/>
                </a:lnTo>
                <a:lnTo>
                  <a:pt x="1773087" y="1142366"/>
                </a:lnTo>
                <a:lnTo>
                  <a:pt x="1775156" y="1148081"/>
                </a:lnTo>
                <a:lnTo>
                  <a:pt x="1776930" y="1153796"/>
                </a:lnTo>
                <a:lnTo>
                  <a:pt x="1778408" y="1159829"/>
                </a:lnTo>
                <a:lnTo>
                  <a:pt x="1779885" y="1165544"/>
                </a:lnTo>
                <a:lnTo>
                  <a:pt x="1780772" y="1171893"/>
                </a:lnTo>
                <a:lnTo>
                  <a:pt x="1781659" y="1177608"/>
                </a:lnTo>
                <a:cubicBezTo>
                  <a:pt x="1781757" y="1179619"/>
                  <a:pt x="1781856" y="1181630"/>
                  <a:pt x="1781954" y="1183641"/>
                </a:cubicBezTo>
                <a:lnTo>
                  <a:pt x="1781954" y="1189356"/>
                </a:lnTo>
                <a:lnTo>
                  <a:pt x="1781954" y="1195388"/>
                </a:lnTo>
                <a:cubicBezTo>
                  <a:pt x="1781856" y="1197505"/>
                  <a:pt x="1781757" y="1199622"/>
                  <a:pt x="1781659" y="1201739"/>
                </a:cubicBezTo>
                <a:lnTo>
                  <a:pt x="1780772" y="1207454"/>
                </a:lnTo>
                <a:lnTo>
                  <a:pt x="1779885" y="1213486"/>
                </a:lnTo>
                <a:lnTo>
                  <a:pt x="1778408" y="1219200"/>
                </a:lnTo>
                <a:lnTo>
                  <a:pt x="1776930" y="1225233"/>
                </a:lnTo>
                <a:lnTo>
                  <a:pt x="1775156" y="1230949"/>
                </a:lnTo>
                <a:lnTo>
                  <a:pt x="1773087" y="1236346"/>
                </a:lnTo>
                <a:lnTo>
                  <a:pt x="1770427" y="1242061"/>
                </a:lnTo>
                <a:lnTo>
                  <a:pt x="1767472" y="1247459"/>
                </a:lnTo>
                <a:lnTo>
                  <a:pt x="1764812" y="1252855"/>
                </a:lnTo>
                <a:lnTo>
                  <a:pt x="1761560" y="1258254"/>
                </a:lnTo>
                <a:lnTo>
                  <a:pt x="1758014" y="1263333"/>
                </a:lnTo>
                <a:lnTo>
                  <a:pt x="1753876" y="1268413"/>
                </a:lnTo>
                <a:lnTo>
                  <a:pt x="1750034" y="1273494"/>
                </a:lnTo>
                <a:lnTo>
                  <a:pt x="1745304" y="1278255"/>
                </a:lnTo>
                <a:lnTo>
                  <a:pt x="1740575" y="1282384"/>
                </a:lnTo>
                <a:lnTo>
                  <a:pt x="1736142" y="1286510"/>
                </a:lnTo>
                <a:lnTo>
                  <a:pt x="1731117" y="1290321"/>
                </a:lnTo>
                <a:lnTo>
                  <a:pt x="1726093" y="1293814"/>
                </a:lnTo>
                <a:lnTo>
                  <a:pt x="1720477" y="1297306"/>
                </a:lnTo>
                <a:lnTo>
                  <a:pt x="1715157" y="1300481"/>
                </a:lnTo>
                <a:lnTo>
                  <a:pt x="1709837" y="1303021"/>
                </a:lnTo>
                <a:lnTo>
                  <a:pt x="1703926" y="1305560"/>
                </a:lnTo>
                <a:lnTo>
                  <a:pt x="1698310" y="1307465"/>
                </a:lnTo>
                <a:lnTo>
                  <a:pt x="1692398" y="1309371"/>
                </a:lnTo>
                <a:lnTo>
                  <a:pt x="1686783" y="1311275"/>
                </a:lnTo>
                <a:lnTo>
                  <a:pt x="1681167" y="1312228"/>
                </a:lnTo>
                <a:lnTo>
                  <a:pt x="1674960" y="1313180"/>
                </a:lnTo>
                <a:lnTo>
                  <a:pt x="1668754" y="1314133"/>
                </a:lnTo>
                <a:lnTo>
                  <a:pt x="1663138" y="1314450"/>
                </a:lnTo>
                <a:lnTo>
                  <a:pt x="1656931" y="1314769"/>
                </a:lnTo>
                <a:lnTo>
                  <a:pt x="1651020" y="1314450"/>
                </a:lnTo>
                <a:lnTo>
                  <a:pt x="1645108" y="1314133"/>
                </a:lnTo>
                <a:lnTo>
                  <a:pt x="1638902" y="1313180"/>
                </a:lnTo>
                <a:lnTo>
                  <a:pt x="1633286" y="1312228"/>
                </a:lnTo>
                <a:lnTo>
                  <a:pt x="1627079" y="1311275"/>
                </a:lnTo>
                <a:lnTo>
                  <a:pt x="1621463" y="1309371"/>
                </a:lnTo>
                <a:lnTo>
                  <a:pt x="1615552" y="1307465"/>
                </a:lnTo>
                <a:lnTo>
                  <a:pt x="1609936" y="1305560"/>
                </a:lnTo>
                <a:lnTo>
                  <a:pt x="1604320" y="1303021"/>
                </a:lnTo>
                <a:lnTo>
                  <a:pt x="1598705" y="1300481"/>
                </a:lnTo>
                <a:lnTo>
                  <a:pt x="1593385" y="1297306"/>
                </a:lnTo>
                <a:lnTo>
                  <a:pt x="1588360" y="1293814"/>
                </a:lnTo>
                <a:lnTo>
                  <a:pt x="1583040" y="1290321"/>
                </a:lnTo>
                <a:lnTo>
                  <a:pt x="1578015" y="1286510"/>
                </a:lnTo>
                <a:lnTo>
                  <a:pt x="1573286" y="1282384"/>
                </a:lnTo>
                <a:lnTo>
                  <a:pt x="1568557" y="1278255"/>
                </a:lnTo>
                <a:lnTo>
                  <a:pt x="290540" y="0"/>
                </a:lnTo>
                <a:lnTo>
                  <a:pt x="0" y="0"/>
                </a:lnTo>
                <a:lnTo>
                  <a:pt x="0" y="6858000"/>
                </a:lnTo>
                <a:lnTo>
                  <a:pt x="6489101" y="6858000"/>
                </a:lnTo>
                <a:lnTo>
                  <a:pt x="1481070" y="1828166"/>
                </a:lnTo>
                <a:lnTo>
                  <a:pt x="1476637" y="1823404"/>
                </a:lnTo>
                <a:lnTo>
                  <a:pt x="1472204" y="1818640"/>
                </a:lnTo>
                <a:lnTo>
                  <a:pt x="1468657" y="1814195"/>
                </a:lnTo>
                <a:lnTo>
                  <a:pt x="1465110" y="1808799"/>
                </a:lnTo>
                <a:lnTo>
                  <a:pt x="1461859" y="1803718"/>
                </a:lnTo>
                <a:lnTo>
                  <a:pt x="1459199" y="1798321"/>
                </a:lnTo>
                <a:lnTo>
                  <a:pt x="1456243" y="1792924"/>
                </a:lnTo>
                <a:lnTo>
                  <a:pt x="1453878" y="1787526"/>
                </a:lnTo>
                <a:lnTo>
                  <a:pt x="1451810" y="1781811"/>
                </a:lnTo>
                <a:lnTo>
                  <a:pt x="1450036" y="1776095"/>
                </a:lnTo>
                <a:lnTo>
                  <a:pt x="1448263" y="1770380"/>
                </a:lnTo>
                <a:lnTo>
                  <a:pt x="1447081" y="1764665"/>
                </a:lnTo>
                <a:lnTo>
                  <a:pt x="1446194" y="1758634"/>
                </a:lnTo>
                <a:lnTo>
                  <a:pt x="1445307" y="1752919"/>
                </a:lnTo>
                <a:cubicBezTo>
                  <a:pt x="1445209" y="1750908"/>
                  <a:pt x="1445110" y="1748896"/>
                  <a:pt x="1445012" y="1746885"/>
                </a:cubicBezTo>
                <a:lnTo>
                  <a:pt x="1445012" y="1741170"/>
                </a:lnTo>
                <a:lnTo>
                  <a:pt x="1445012" y="1735139"/>
                </a:lnTo>
                <a:cubicBezTo>
                  <a:pt x="1445110" y="1733234"/>
                  <a:pt x="1445209" y="1731329"/>
                  <a:pt x="1445307" y="1729424"/>
                </a:cubicBezTo>
                <a:lnTo>
                  <a:pt x="1446194" y="1723074"/>
                </a:lnTo>
                <a:lnTo>
                  <a:pt x="1447081" y="1717358"/>
                </a:lnTo>
                <a:lnTo>
                  <a:pt x="1448263" y="1711643"/>
                </a:lnTo>
                <a:lnTo>
                  <a:pt x="1450036" y="1705929"/>
                </a:lnTo>
                <a:lnTo>
                  <a:pt x="1451810" y="1700214"/>
                </a:lnTo>
                <a:lnTo>
                  <a:pt x="1453878" y="1694816"/>
                </a:lnTo>
                <a:lnTo>
                  <a:pt x="1456243" y="1689101"/>
                </a:lnTo>
                <a:lnTo>
                  <a:pt x="1459199" y="1683703"/>
                </a:lnTo>
                <a:lnTo>
                  <a:pt x="1461859" y="1678305"/>
                </a:lnTo>
                <a:lnTo>
                  <a:pt x="1465110" y="1673226"/>
                </a:lnTo>
                <a:lnTo>
                  <a:pt x="1468657" y="1668145"/>
                </a:lnTo>
                <a:lnTo>
                  <a:pt x="1472204" y="1663066"/>
                </a:lnTo>
                <a:lnTo>
                  <a:pt x="1476637" y="1658621"/>
                </a:lnTo>
                <a:lnTo>
                  <a:pt x="1481070" y="1653859"/>
                </a:lnTo>
                <a:lnTo>
                  <a:pt x="1485504" y="1649414"/>
                </a:lnTo>
                <a:lnTo>
                  <a:pt x="1490233" y="1645603"/>
                </a:lnTo>
                <a:lnTo>
                  <a:pt x="1495258" y="1641794"/>
                </a:lnTo>
                <a:lnTo>
                  <a:pt x="1500282" y="1637984"/>
                </a:lnTo>
                <a:lnTo>
                  <a:pt x="1505307" y="1634809"/>
                </a:lnTo>
                <a:lnTo>
                  <a:pt x="1510922" y="1631950"/>
                </a:lnTo>
                <a:lnTo>
                  <a:pt x="1516242" y="1629094"/>
                </a:lnTo>
                <a:lnTo>
                  <a:pt x="1521858" y="1626871"/>
                </a:lnTo>
                <a:lnTo>
                  <a:pt x="1527178" y="1624649"/>
                </a:lnTo>
                <a:lnTo>
                  <a:pt x="1533090" y="1623061"/>
                </a:lnTo>
                <a:lnTo>
                  <a:pt x="1538705" y="1621155"/>
                </a:lnTo>
                <a:lnTo>
                  <a:pt x="1544617" y="1620204"/>
                </a:lnTo>
                <a:lnTo>
                  <a:pt x="1550232" y="1618934"/>
                </a:lnTo>
                <a:lnTo>
                  <a:pt x="1556439" y="1618299"/>
                </a:lnTo>
                <a:lnTo>
                  <a:pt x="1562055" y="1617981"/>
                </a:lnTo>
                <a:lnTo>
                  <a:pt x="1568262" y="1617981"/>
                </a:lnTo>
                <a:lnTo>
                  <a:pt x="1573878" y="1617981"/>
                </a:lnTo>
                <a:lnTo>
                  <a:pt x="1580084" y="1618299"/>
                </a:lnTo>
                <a:lnTo>
                  <a:pt x="1585996" y="1618934"/>
                </a:lnTo>
                <a:lnTo>
                  <a:pt x="1591611" y="1620204"/>
                </a:lnTo>
                <a:lnTo>
                  <a:pt x="1597227" y="1621155"/>
                </a:lnTo>
                <a:lnTo>
                  <a:pt x="1603138" y="1623061"/>
                </a:lnTo>
                <a:lnTo>
                  <a:pt x="1608754" y="1624649"/>
                </a:lnTo>
                <a:lnTo>
                  <a:pt x="1614665" y="1626871"/>
                </a:lnTo>
                <a:lnTo>
                  <a:pt x="1619986" y="1629094"/>
                </a:lnTo>
                <a:lnTo>
                  <a:pt x="1625306" y="1631950"/>
                </a:lnTo>
                <a:lnTo>
                  <a:pt x="1630626" y="1634809"/>
                </a:lnTo>
                <a:lnTo>
                  <a:pt x="1635650" y="1637984"/>
                </a:lnTo>
                <a:lnTo>
                  <a:pt x="1640675" y="1641794"/>
                </a:lnTo>
                <a:lnTo>
                  <a:pt x="1645700" y="1645603"/>
                </a:lnTo>
                <a:lnTo>
                  <a:pt x="1650428" y="1649414"/>
                </a:lnTo>
                <a:lnTo>
                  <a:pt x="1655158" y="1653859"/>
                </a:lnTo>
                <a:lnTo>
                  <a:pt x="2324018" y="2322830"/>
                </a:lnTo>
                <a:lnTo>
                  <a:pt x="2328747" y="2326958"/>
                </a:lnTo>
                <a:lnTo>
                  <a:pt x="2333476" y="2331085"/>
                </a:lnTo>
                <a:lnTo>
                  <a:pt x="2338501" y="2334895"/>
                </a:lnTo>
                <a:lnTo>
                  <a:pt x="2343525" y="2338705"/>
                </a:lnTo>
                <a:lnTo>
                  <a:pt x="2348550" y="2341880"/>
                </a:lnTo>
                <a:lnTo>
                  <a:pt x="2353870" y="2344738"/>
                </a:lnTo>
                <a:lnTo>
                  <a:pt x="2359190" y="2347595"/>
                </a:lnTo>
                <a:lnTo>
                  <a:pt x="2365101" y="2349818"/>
                </a:lnTo>
                <a:lnTo>
                  <a:pt x="2370422" y="2351723"/>
                </a:lnTo>
                <a:lnTo>
                  <a:pt x="2376037" y="2353628"/>
                </a:lnTo>
                <a:lnTo>
                  <a:pt x="2381949" y="2355534"/>
                </a:lnTo>
                <a:lnTo>
                  <a:pt x="2387564" y="2356485"/>
                </a:lnTo>
                <a:lnTo>
                  <a:pt x="2393476" y="2357755"/>
                </a:lnTo>
                <a:lnTo>
                  <a:pt x="2399387" y="2358391"/>
                </a:lnTo>
                <a:lnTo>
                  <a:pt x="2405298" y="2358708"/>
                </a:lnTo>
                <a:lnTo>
                  <a:pt x="2411209" y="2358708"/>
                </a:lnTo>
                <a:lnTo>
                  <a:pt x="2417121" y="2358708"/>
                </a:lnTo>
                <a:lnTo>
                  <a:pt x="2423032" y="2358391"/>
                </a:lnTo>
                <a:lnTo>
                  <a:pt x="2428943" y="2357755"/>
                </a:lnTo>
                <a:lnTo>
                  <a:pt x="2434559" y="2356485"/>
                </a:lnTo>
                <a:lnTo>
                  <a:pt x="2440470" y="2355534"/>
                </a:lnTo>
                <a:lnTo>
                  <a:pt x="2446086" y="2353628"/>
                </a:lnTo>
                <a:lnTo>
                  <a:pt x="2451997" y="2351723"/>
                </a:lnTo>
                <a:lnTo>
                  <a:pt x="2457613" y="2349818"/>
                </a:lnTo>
                <a:lnTo>
                  <a:pt x="2462933" y="2347595"/>
                </a:lnTo>
                <a:lnTo>
                  <a:pt x="2468549" y="2344738"/>
                </a:lnTo>
                <a:lnTo>
                  <a:pt x="2473869" y="2341880"/>
                </a:lnTo>
                <a:lnTo>
                  <a:pt x="2478893" y="2338705"/>
                </a:lnTo>
                <a:lnTo>
                  <a:pt x="2484214" y="2334895"/>
                </a:lnTo>
                <a:lnTo>
                  <a:pt x="2488943" y="2331085"/>
                </a:lnTo>
                <a:lnTo>
                  <a:pt x="2493672" y="2326958"/>
                </a:lnTo>
                <a:lnTo>
                  <a:pt x="2498105" y="2322830"/>
                </a:lnTo>
                <a:lnTo>
                  <a:pt x="2502539" y="2318068"/>
                </a:lnTo>
                <a:lnTo>
                  <a:pt x="2506972" y="2313306"/>
                </a:lnTo>
                <a:lnTo>
                  <a:pt x="2510519" y="2308544"/>
                </a:lnTo>
                <a:lnTo>
                  <a:pt x="2514066" y="2303463"/>
                </a:lnTo>
                <a:lnTo>
                  <a:pt x="2517317" y="2298384"/>
                </a:lnTo>
                <a:lnTo>
                  <a:pt x="2520272" y="2292985"/>
                </a:lnTo>
                <a:lnTo>
                  <a:pt x="2522932" y="2287588"/>
                </a:lnTo>
                <a:lnTo>
                  <a:pt x="2525593" y="2281873"/>
                </a:lnTo>
                <a:lnTo>
                  <a:pt x="2527366" y="2276476"/>
                </a:lnTo>
                <a:lnTo>
                  <a:pt x="2529435" y="2270761"/>
                </a:lnTo>
                <a:lnTo>
                  <a:pt x="2530913" y="2265046"/>
                </a:lnTo>
                <a:lnTo>
                  <a:pt x="2532095" y="2259331"/>
                </a:lnTo>
                <a:lnTo>
                  <a:pt x="2532982" y="2253298"/>
                </a:lnTo>
                <a:lnTo>
                  <a:pt x="2533868" y="2247266"/>
                </a:lnTo>
                <a:cubicBezTo>
                  <a:pt x="2533967" y="2245362"/>
                  <a:pt x="2534065" y="2243456"/>
                  <a:pt x="2534164" y="2241551"/>
                </a:cubicBezTo>
                <a:cubicBezTo>
                  <a:pt x="2534262" y="2239540"/>
                  <a:pt x="2534361" y="2237530"/>
                  <a:pt x="2534459" y="2235519"/>
                </a:cubicBezTo>
                <a:cubicBezTo>
                  <a:pt x="2534361" y="2233614"/>
                  <a:pt x="2534262" y="2231709"/>
                  <a:pt x="2534164" y="2229804"/>
                </a:cubicBezTo>
                <a:cubicBezTo>
                  <a:pt x="2534065" y="2227793"/>
                  <a:pt x="2533967" y="2225781"/>
                  <a:pt x="2533868" y="2223770"/>
                </a:cubicBezTo>
                <a:lnTo>
                  <a:pt x="2532982" y="2217739"/>
                </a:lnTo>
                <a:lnTo>
                  <a:pt x="2532095" y="2212024"/>
                </a:lnTo>
                <a:lnTo>
                  <a:pt x="2530913" y="2206309"/>
                </a:lnTo>
                <a:lnTo>
                  <a:pt x="2529435" y="2200593"/>
                </a:lnTo>
                <a:lnTo>
                  <a:pt x="2527366" y="2194878"/>
                </a:lnTo>
                <a:lnTo>
                  <a:pt x="2525593" y="2189163"/>
                </a:lnTo>
                <a:lnTo>
                  <a:pt x="2522932" y="2183765"/>
                </a:lnTo>
                <a:lnTo>
                  <a:pt x="2520272" y="2178368"/>
                </a:lnTo>
                <a:lnTo>
                  <a:pt x="2517317" y="2172970"/>
                </a:lnTo>
                <a:lnTo>
                  <a:pt x="2514066" y="2167890"/>
                </a:lnTo>
                <a:lnTo>
                  <a:pt x="2510519" y="2162494"/>
                </a:lnTo>
                <a:lnTo>
                  <a:pt x="2506972" y="2157730"/>
                </a:lnTo>
                <a:lnTo>
                  <a:pt x="2502539" y="2153285"/>
                </a:lnTo>
                <a:lnTo>
                  <a:pt x="2498105" y="2148523"/>
                </a:lnTo>
                <a:lnTo>
                  <a:pt x="2111508" y="1761490"/>
                </a:lnTo>
                <a:lnTo>
                  <a:pt x="1915254" y="1565276"/>
                </a:lnTo>
                <a:lnTo>
                  <a:pt x="1910524" y="1560514"/>
                </a:lnTo>
                <a:lnTo>
                  <a:pt x="1906682" y="1555751"/>
                </a:lnTo>
                <a:lnTo>
                  <a:pt x="1902544" y="1550671"/>
                </a:lnTo>
                <a:lnTo>
                  <a:pt x="1899588" y="1545909"/>
                </a:lnTo>
                <a:lnTo>
                  <a:pt x="1896338" y="1540829"/>
                </a:lnTo>
                <a:lnTo>
                  <a:pt x="1893086" y="1535430"/>
                </a:lnTo>
                <a:lnTo>
                  <a:pt x="1890426" y="1530034"/>
                </a:lnTo>
                <a:lnTo>
                  <a:pt x="1888062" y="1524635"/>
                </a:lnTo>
                <a:lnTo>
                  <a:pt x="1885697" y="1518920"/>
                </a:lnTo>
                <a:lnTo>
                  <a:pt x="1883924" y="1513205"/>
                </a:lnTo>
                <a:lnTo>
                  <a:pt x="1882446" y="1507174"/>
                </a:lnTo>
                <a:lnTo>
                  <a:pt x="1881264" y="1501459"/>
                </a:lnTo>
                <a:lnTo>
                  <a:pt x="1880377" y="1495744"/>
                </a:lnTo>
                <a:lnTo>
                  <a:pt x="1879786" y="1489710"/>
                </a:lnTo>
                <a:lnTo>
                  <a:pt x="1879195" y="1483995"/>
                </a:lnTo>
                <a:cubicBezTo>
                  <a:pt x="1879096" y="1482090"/>
                  <a:pt x="1878998" y="1480186"/>
                  <a:pt x="1878899" y="1478281"/>
                </a:cubicBezTo>
                <a:cubicBezTo>
                  <a:pt x="1878998" y="1476270"/>
                  <a:pt x="1879096" y="1474260"/>
                  <a:pt x="1879195" y="1472249"/>
                </a:cubicBezTo>
                <a:lnTo>
                  <a:pt x="1879786" y="1466215"/>
                </a:lnTo>
                <a:lnTo>
                  <a:pt x="1880377" y="1460183"/>
                </a:lnTo>
                <a:lnTo>
                  <a:pt x="1881264" y="1454468"/>
                </a:lnTo>
                <a:lnTo>
                  <a:pt x="1882446" y="1448754"/>
                </a:lnTo>
                <a:lnTo>
                  <a:pt x="1883924" y="1443039"/>
                </a:lnTo>
                <a:lnTo>
                  <a:pt x="1885697" y="1437324"/>
                </a:lnTo>
                <a:lnTo>
                  <a:pt x="1888062" y="1431609"/>
                </a:lnTo>
                <a:lnTo>
                  <a:pt x="1890426" y="1426211"/>
                </a:lnTo>
                <a:lnTo>
                  <a:pt x="1893086" y="1420814"/>
                </a:lnTo>
                <a:lnTo>
                  <a:pt x="1896338" y="1415416"/>
                </a:lnTo>
                <a:lnTo>
                  <a:pt x="1899588" y="1410336"/>
                </a:lnTo>
                <a:lnTo>
                  <a:pt x="1902544" y="1405256"/>
                </a:lnTo>
                <a:lnTo>
                  <a:pt x="1906682" y="1400175"/>
                </a:lnTo>
                <a:lnTo>
                  <a:pt x="1910524" y="1395731"/>
                </a:lnTo>
                <a:lnTo>
                  <a:pt x="1915254" y="1390969"/>
                </a:lnTo>
                <a:lnTo>
                  <a:pt x="1919687" y="1386524"/>
                </a:lnTo>
                <a:lnTo>
                  <a:pt x="1924712" y="1382396"/>
                </a:lnTo>
                <a:lnTo>
                  <a:pt x="1929145" y="1378585"/>
                </a:lnTo>
                <a:lnTo>
                  <a:pt x="1934170" y="1375094"/>
                </a:lnTo>
                <a:lnTo>
                  <a:pt x="1939785" y="1371919"/>
                </a:lnTo>
                <a:lnTo>
                  <a:pt x="1945106" y="1369061"/>
                </a:lnTo>
                <a:lnTo>
                  <a:pt x="1950426" y="1366204"/>
                </a:lnTo>
                <a:lnTo>
                  <a:pt x="1955746" y="1363980"/>
                </a:lnTo>
                <a:lnTo>
                  <a:pt x="1961657" y="1361759"/>
                </a:lnTo>
                <a:lnTo>
                  <a:pt x="1967273" y="1360170"/>
                </a:lnTo>
                <a:lnTo>
                  <a:pt x="1973184" y="1358265"/>
                </a:lnTo>
                <a:lnTo>
                  <a:pt x="1978800" y="1357314"/>
                </a:lnTo>
                <a:lnTo>
                  <a:pt x="1984711" y="1356043"/>
                </a:lnTo>
                <a:lnTo>
                  <a:pt x="1990327" y="1355409"/>
                </a:lnTo>
                <a:lnTo>
                  <a:pt x="1996534" y="1355090"/>
                </a:lnTo>
                <a:lnTo>
                  <a:pt x="2002149" y="1354773"/>
                </a:lnTo>
                <a:lnTo>
                  <a:pt x="2008356" y="1355090"/>
                </a:lnTo>
                <a:lnTo>
                  <a:pt x="2013972" y="1355409"/>
                </a:lnTo>
                <a:lnTo>
                  <a:pt x="2019883" y="1356043"/>
                </a:lnTo>
                <a:lnTo>
                  <a:pt x="2025794" y="1357314"/>
                </a:lnTo>
                <a:lnTo>
                  <a:pt x="2031706" y="1358265"/>
                </a:lnTo>
                <a:lnTo>
                  <a:pt x="2037321" y="1360170"/>
                </a:lnTo>
                <a:lnTo>
                  <a:pt x="2043232" y="1361759"/>
                </a:lnTo>
                <a:lnTo>
                  <a:pt x="2048553" y="1363980"/>
                </a:lnTo>
                <a:lnTo>
                  <a:pt x="2054168" y="1366204"/>
                </a:lnTo>
                <a:lnTo>
                  <a:pt x="2059784" y="1369061"/>
                </a:lnTo>
                <a:lnTo>
                  <a:pt x="2065104" y="1371919"/>
                </a:lnTo>
                <a:lnTo>
                  <a:pt x="2070129" y="1375094"/>
                </a:lnTo>
                <a:lnTo>
                  <a:pt x="2075154" y="1378585"/>
                </a:lnTo>
                <a:lnTo>
                  <a:pt x="2080178" y="1382396"/>
                </a:lnTo>
                <a:lnTo>
                  <a:pt x="2084907" y="1386524"/>
                </a:lnTo>
                <a:lnTo>
                  <a:pt x="2089340" y="1390969"/>
                </a:lnTo>
                <a:lnTo>
                  <a:pt x="2296826" y="1598296"/>
                </a:lnTo>
                <a:lnTo>
                  <a:pt x="2301260" y="1602423"/>
                </a:lnTo>
                <a:lnTo>
                  <a:pt x="2305989" y="1606869"/>
                </a:lnTo>
                <a:lnTo>
                  <a:pt x="2311013" y="1610361"/>
                </a:lnTo>
                <a:lnTo>
                  <a:pt x="2316038" y="1613854"/>
                </a:lnTo>
                <a:lnTo>
                  <a:pt x="2321062" y="1617345"/>
                </a:lnTo>
                <a:lnTo>
                  <a:pt x="2326678" y="1620204"/>
                </a:lnTo>
                <a:lnTo>
                  <a:pt x="2331998" y="1623061"/>
                </a:lnTo>
                <a:lnTo>
                  <a:pt x="2337318" y="1625283"/>
                </a:lnTo>
                <a:lnTo>
                  <a:pt x="2342934" y="1627189"/>
                </a:lnTo>
                <a:lnTo>
                  <a:pt x="2348845" y="1629094"/>
                </a:lnTo>
                <a:lnTo>
                  <a:pt x="2354461" y="1630998"/>
                </a:lnTo>
                <a:lnTo>
                  <a:pt x="2360372" y="1631950"/>
                </a:lnTo>
                <a:lnTo>
                  <a:pt x="2365988" y="1632904"/>
                </a:lnTo>
                <a:lnTo>
                  <a:pt x="2372195" y="1633856"/>
                </a:lnTo>
                <a:lnTo>
                  <a:pt x="2377811" y="1634174"/>
                </a:lnTo>
                <a:lnTo>
                  <a:pt x="2383722" y="1634174"/>
                </a:lnTo>
                <a:lnTo>
                  <a:pt x="2389633" y="1634174"/>
                </a:lnTo>
                <a:lnTo>
                  <a:pt x="2395545" y="1633856"/>
                </a:lnTo>
                <a:lnTo>
                  <a:pt x="2401751" y="1632904"/>
                </a:lnTo>
                <a:lnTo>
                  <a:pt x="2407367" y="1631950"/>
                </a:lnTo>
                <a:lnTo>
                  <a:pt x="2412983" y="1630998"/>
                </a:lnTo>
                <a:lnTo>
                  <a:pt x="2418894" y="1629094"/>
                </a:lnTo>
                <a:lnTo>
                  <a:pt x="2424510" y="1627189"/>
                </a:lnTo>
                <a:lnTo>
                  <a:pt x="2430125" y="1625283"/>
                </a:lnTo>
                <a:lnTo>
                  <a:pt x="2435741" y="1623061"/>
                </a:lnTo>
                <a:lnTo>
                  <a:pt x="2441061" y="1620204"/>
                </a:lnTo>
                <a:lnTo>
                  <a:pt x="2446381" y="1617345"/>
                </a:lnTo>
                <a:lnTo>
                  <a:pt x="2451702" y="1613854"/>
                </a:lnTo>
                <a:lnTo>
                  <a:pt x="2456726" y="1610361"/>
                </a:lnTo>
                <a:lnTo>
                  <a:pt x="2461751" y="1606869"/>
                </a:lnTo>
                <a:lnTo>
                  <a:pt x="2466184" y="1602423"/>
                </a:lnTo>
                <a:lnTo>
                  <a:pt x="2470913" y="1598296"/>
                </a:lnTo>
                <a:lnTo>
                  <a:pt x="2475347" y="1593533"/>
                </a:lnTo>
                <a:lnTo>
                  <a:pt x="2479485" y="1588771"/>
                </a:lnTo>
                <a:lnTo>
                  <a:pt x="2483031" y="1583691"/>
                </a:lnTo>
                <a:lnTo>
                  <a:pt x="2486874" y="1578928"/>
                </a:lnTo>
                <a:lnTo>
                  <a:pt x="2490125" y="1573849"/>
                </a:lnTo>
                <a:lnTo>
                  <a:pt x="2492785" y="1568451"/>
                </a:lnTo>
                <a:lnTo>
                  <a:pt x="2495741" y="1563054"/>
                </a:lnTo>
                <a:lnTo>
                  <a:pt x="2497810" y="1557339"/>
                </a:lnTo>
                <a:lnTo>
                  <a:pt x="2500174" y="1551941"/>
                </a:lnTo>
                <a:lnTo>
                  <a:pt x="2501947" y="1546226"/>
                </a:lnTo>
                <a:lnTo>
                  <a:pt x="2503721" y="1540511"/>
                </a:lnTo>
                <a:lnTo>
                  <a:pt x="2504608" y="1534478"/>
                </a:lnTo>
                <a:lnTo>
                  <a:pt x="2505790" y="1528763"/>
                </a:lnTo>
                <a:lnTo>
                  <a:pt x="2506381" y="1522731"/>
                </a:lnTo>
                <a:lnTo>
                  <a:pt x="2506972" y="1517016"/>
                </a:lnTo>
                <a:lnTo>
                  <a:pt x="2506972" y="1510984"/>
                </a:lnTo>
                <a:lnTo>
                  <a:pt x="2506972" y="1505268"/>
                </a:lnTo>
                <a:lnTo>
                  <a:pt x="2506381" y="1499553"/>
                </a:lnTo>
                <a:lnTo>
                  <a:pt x="2505790" y="1493204"/>
                </a:lnTo>
                <a:lnTo>
                  <a:pt x="2504608" y="1487489"/>
                </a:lnTo>
                <a:lnTo>
                  <a:pt x="2503721" y="1481773"/>
                </a:lnTo>
                <a:lnTo>
                  <a:pt x="2501947" y="1476058"/>
                </a:lnTo>
                <a:lnTo>
                  <a:pt x="2500174" y="1470343"/>
                </a:lnTo>
                <a:lnTo>
                  <a:pt x="2497810" y="1464629"/>
                </a:lnTo>
                <a:lnTo>
                  <a:pt x="2495741" y="1459231"/>
                </a:lnTo>
                <a:lnTo>
                  <a:pt x="2492785" y="1453834"/>
                </a:lnTo>
                <a:lnTo>
                  <a:pt x="2490125" y="1448436"/>
                </a:lnTo>
                <a:lnTo>
                  <a:pt x="2486874" y="1443356"/>
                </a:lnTo>
                <a:lnTo>
                  <a:pt x="2483031" y="1438275"/>
                </a:lnTo>
                <a:lnTo>
                  <a:pt x="2479485" y="1433195"/>
                </a:lnTo>
                <a:lnTo>
                  <a:pt x="2475347" y="1428751"/>
                </a:lnTo>
                <a:lnTo>
                  <a:pt x="2470913" y="1423988"/>
                </a:lnTo>
                <a:lnTo>
                  <a:pt x="1802348" y="755333"/>
                </a:lnTo>
                <a:lnTo>
                  <a:pt x="1796141" y="748348"/>
                </a:lnTo>
                <a:lnTo>
                  <a:pt x="1790230" y="741045"/>
                </a:lnTo>
                <a:lnTo>
                  <a:pt x="1784910" y="733108"/>
                </a:lnTo>
                <a:lnTo>
                  <a:pt x="1780181" y="725170"/>
                </a:lnTo>
                <a:lnTo>
                  <a:pt x="1776634" y="716915"/>
                </a:lnTo>
                <a:lnTo>
                  <a:pt x="1773087" y="708660"/>
                </a:lnTo>
                <a:lnTo>
                  <a:pt x="1770427" y="699770"/>
                </a:lnTo>
                <a:lnTo>
                  <a:pt x="1768654" y="6911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6B4AD8D0-8505-4533-8A1F-FDF084BC1431}"/>
              </a:ext>
            </a:extLst>
          </p:cNvPr>
          <p:cNvSpPr>
            <a:spLocks/>
          </p:cNvSpPr>
          <p:nvPr/>
        </p:nvSpPr>
        <p:spPr bwMode="auto">
          <a:xfrm flipH="1">
            <a:off x="1597522" y="4797426"/>
            <a:ext cx="3391101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6037D0D8-7716-41B6-AE2D-6EF8B3F54F36}"/>
              </a:ext>
            </a:extLst>
          </p:cNvPr>
          <p:cNvSpPr>
            <a:spLocks/>
          </p:cNvSpPr>
          <p:nvPr/>
        </p:nvSpPr>
        <p:spPr bwMode="auto">
          <a:xfrm flipH="1">
            <a:off x="9820102" y="0"/>
            <a:ext cx="198815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83D350-3BD5-4E6F-BB75-0FF179C666B9}"/>
              </a:ext>
            </a:extLst>
          </p:cNvPr>
          <p:cNvSpPr>
            <a:spLocks/>
          </p:cNvSpPr>
          <p:nvPr/>
        </p:nvSpPr>
        <p:spPr bwMode="auto">
          <a:xfrm flipH="1">
            <a:off x="8385632" y="1016308"/>
            <a:ext cx="3810803" cy="3034992"/>
          </a:xfrm>
          <a:custGeom>
            <a:avLst/>
            <a:gdLst>
              <a:gd name="connsiteX0" fmla="*/ 0 w 2858102"/>
              <a:gd name="connsiteY0" fmla="*/ 0 h 3034992"/>
              <a:gd name="connsiteX1" fmla="*/ 0 w 2858102"/>
              <a:gd name="connsiteY1" fmla="*/ 353805 h 3034992"/>
              <a:gd name="connsiteX2" fmla="*/ 490082 w 2858102"/>
              <a:gd name="connsiteY2" fmla="*/ 843951 h 3034992"/>
              <a:gd name="connsiteX3" fmla="*/ 2645031 w 2858102"/>
              <a:gd name="connsiteY3" fmla="*/ 2998485 h 3034992"/>
              <a:gd name="connsiteX4" fmla="*/ 2649463 w 2858102"/>
              <a:gd name="connsiteY4" fmla="*/ 3003247 h 3034992"/>
              <a:gd name="connsiteX5" fmla="*/ 2654192 w 2858102"/>
              <a:gd name="connsiteY5" fmla="*/ 3007057 h 3034992"/>
              <a:gd name="connsiteX6" fmla="*/ 2659216 w 2858102"/>
              <a:gd name="connsiteY6" fmla="*/ 3011183 h 3034992"/>
              <a:gd name="connsiteX7" fmla="*/ 2664535 w 2858102"/>
              <a:gd name="connsiteY7" fmla="*/ 3014675 h 3034992"/>
              <a:gd name="connsiteX8" fmla="*/ 2669559 w 2858102"/>
              <a:gd name="connsiteY8" fmla="*/ 3017850 h 3034992"/>
              <a:gd name="connsiteX9" fmla="*/ 2675174 w 2858102"/>
              <a:gd name="connsiteY9" fmla="*/ 3020707 h 3034992"/>
              <a:gd name="connsiteX10" fmla="*/ 2680789 w 2858102"/>
              <a:gd name="connsiteY10" fmla="*/ 3023564 h 3034992"/>
              <a:gd name="connsiteX11" fmla="*/ 2686108 w 2858102"/>
              <a:gd name="connsiteY11" fmla="*/ 3026104 h 3034992"/>
              <a:gd name="connsiteX12" fmla="*/ 2692019 w 2858102"/>
              <a:gd name="connsiteY12" fmla="*/ 3028326 h 3034992"/>
              <a:gd name="connsiteX13" fmla="*/ 2697633 w 2858102"/>
              <a:gd name="connsiteY13" fmla="*/ 3030230 h 3034992"/>
              <a:gd name="connsiteX14" fmla="*/ 2703544 w 2858102"/>
              <a:gd name="connsiteY14" fmla="*/ 3031500 h 3034992"/>
              <a:gd name="connsiteX15" fmla="*/ 2709454 w 2858102"/>
              <a:gd name="connsiteY15" fmla="*/ 3033087 h 3034992"/>
              <a:gd name="connsiteX16" fmla="*/ 2715365 w 2858102"/>
              <a:gd name="connsiteY16" fmla="*/ 3034040 h 3034992"/>
              <a:gd name="connsiteX17" fmla="*/ 2721275 w 2858102"/>
              <a:gd name="connsiteY17" fmla="*/ 3034675 h 3034992"/>
              <a:gd name="connsiteX18" fmla="*/ 2727186 w 2858102"/>
              <a:gd name="connsiteY18" fmla="*/ 3034992 h 3034992"/>
              <a:gd name="connsiteX19" fmla="*/ 2733392 w 2858102"/>
              <a:gd name="connsiteY19" fmla="*/ 3034992 h 3034992"/>
              <a:gd name="connsiteX20" fmla="*/ 2739302 w 2858102"/>
              <a:gd name="connsiteY20" fmla="*/ 3034992 h 3034992"/>
              <a:gd name="connsiteX21" fmla="*/ 2745508 w 2858102"/>
              <a:gd name="connsiteY21" fmla="*/ 3034675 h 3034992"/>
              <a:gd name="connsiteX22" fmla="*/ 2751123 w 2858102"/>
              <a:gd name="connsiteY22" fmla="*/ 3034040 h 3034992"/>
              <a:gd name="connsiteX23" fmla="*/ 2757329 w 2858102"/>
              <a:gd name="connsiteY23" fmla="*/ 3033087 h 3034992"/>
              <a:gd name="connsiteX24" fmla="*/ 2762944 w 2858102"/>
              <a:gd name="connsiteY24" fmla="*/ 3031500 h 3034992"/>
              <a:gd name="connsiteX25" fmla="*/ 2768854 w 2858102"/>
              <a:gd name="connsiteY25" fmla="*/ 3030230 h 3034992"/>
              <a:gd name="connsiteX26" fmla="*/ 2774469 w 2858102"/>
              <a:gd name="connsiteY26" fmla="*/ 3028326 h 3034992"/>
              <a:gd name="connsiteX27" fmla="*/ 2780380 w 2858102"/>
              <a:gd name="connsiteY27" fmla="*/ 3026104 h 3034992"/>
              <a:gd name="connsiteX28" fmla="*/ 2785995 w 2858102"/>
              <a:gd name="connsiteY28" fmla="*/ 3023564 h 3034992"/>
              <a:gd name="connsiteX29" fmla="*/ 2791314 w 2858102"/>
              <a:gd name="connsiteY29" fmla="*/ 3020707 h 3034992"/>
              <a:gd name="connsiteX30" fmla="*/ 2796929 w 2858102"/>
              <a:gd name="connsiteY30" fmla="*/ 3017850 h 3034992"/>
              <a:gd name="connsiteX31" fmla="*/ 2802248 w 2858102"/>
              <a:gd name="connsiteY31" fmla="*/ 3014675 h 3034992"/>
              <a:gd name="connsiteX32" fmla="*/ 2807272 w 2858102"/>
              <a:gd name="connsiteY32" fmla="*/ 3011183 h 3034992"/>
              <a:gd name="connsiteX33" fmla="*/ 2812296 w 2858102"/>
              <a:gd name="connsiteY33" fmla="*/ 3007057 h 3034992"/>
              <a:gd name="connsiteX34" fmla="*/ 2817025 w 2858102"/>
              <a:gd name="connsiteY34" fmla="*/ 3003247 h 3034992"/>
              <a:gd name="connsiteX35" fmla="*/ 2821753 w 2858102"/>
              <a:gd name="connsiteY35" fmla="*/ 2998485 h 3034992"/>
              <a:gd name="connsiteX36" fmla="*/ 2826186 w 2858102"/>
              <a:gd name="connsiteY36" fmla="*/ 2993724 h 3034992"/>
              <a:gd name="connsiteX37" fmla="*/ 2830323 w 2858102"/>
              <a:gd name="connsiteY37" fmla="*/ 2989279 h 3034992"/>
              <a:gd name="connsiteX38" fmla="*/ 2834165 w 2858102"/>
              <a:gd name="connsiteY38" fmla="*/ 2984200 h 3034992"/>
              <a:gd name="connsiteX39" fmla="*/ 2837711 w 2858102"/>
              <a:gd name="connsiteY39" fmla="*/ 2979121 h 3034992"/>
              <a:gd name="connsiteX40" fmla="*/ 2840962 w 2858102"/>
              <a:gd name="connsiteY40" fmla="*/ 2973724 h 3034992"/>
              <a:gd name="connsiteX41" fmla="*/ 2843917 w 2858102"/>
              <a:gd name="connsiteY41" fmla="*/ 2968328 h 3034992"/>
              <a:gd name="connsiteX42" fmla="*/ 2846872 w 2858102"/>
              <a:gd name="connsiteY42" fmla="*/ 2962931 h 3034992"/>
              <a:gd name="connsiteX43" fmla="*/ 2849237 w 2858102"/>
              <a:gd name="connsiteY43" fmla="*/ 2957217 h 3034992"/>
              <a:gd name="connsiteX44" fmla="*/ 2851305 w 2858102"/>
              <a:gd name="connsiteY44" fmla="*/ 2951503 h 3034992"/>
              <a:gd name="connsiteX45" fmla="*/ 2853078 w 2858102"/>
              <a:gd name="connsiteY45" fmla="*/ 2945789 h 3034992"/>
              <a:gd name="connsiteX46" fmla="*/ 2854556 w 2858102"/>
              <a:gd name="connsiteY46" fmla="*/ 2940075 h 3034992"/>
              <a:gd name="connsiteX47" fmla="*/ 2856034 w 2858102"/>
              <a:gd name="connsiteY47" fmla="*/ 2934360 h 3034992"/>
              <a:gd name="connsiteX48" fmla="*/ 2857216 w 2858102"/>
              <a:gd name="connsiteY48" fmla="*/ 2928011 h 3034992"/>
              <a:gd name="connsiteX49" fmla="*/ 2857807 w 2858102"/>
              <a:gd name="connsiteY49" fmla="*/ 2922297 h 3034992"/>
              <a:gd name="connsiteX50" fmla="*/ 2858102 w 2858102"/>
              <a:gd name="connsiteY50" fmla="*/ 2916266 h 3034992"/>
              <a:gd name="connsiteX51" fmla="*/ 2858102 w 2858102"/>
              <a:gd name="connsiteY51" fmla="*/ 2910234 h 3034992"/>
              <a:gd name="connsiteX52" fmla="*/ 2858102 w 2858102"/>
              <a:gd name="connsiteY52" fmla="*/ 2903885 h 3034992"/>
              <a:gd name="connsiteX53" fmla="*/ 2857807 w 2858102"/>
              <a:gd name="connsiteY53" fmla="*/ 2898171 h 3034992"/>
              <a:gd name="connsiteX54" fmla="*/ 2857216 w 2858102"/>
              <a:gd name="connsiteY54" fmla="*/ 2892140 h 3034992"/>
              <a:gd name="connsiteX55" fmla="*/ 2856034 w 2858102"/>
              <a:gd name="connsiteY55" fmla="*/ 2886425 h 3034992"/>
              <a:gd name="connsiteX56" fmla="*/ 2854556 w 2858102"/>
              <a:gd name="connsiteY56" fmla="*/ 2880394 h 3034992"/>
              <a:gd name="connsiteX57" fmla="*/ 2853078 w 2858102"/>
              <a:gd name="connsiteY57" fmla="*/ 2874680 h 3034992"/>
              <a:gd name="connsiteX58" fmla="*/ 2851305 w 2858102"/>
              <a:gd name="connsiteY58" fmla="*/ 2868966 h 3034992"/>
              <a:gd name="connsiteX59" fmla="*/ 2849237 w 2858102"/>
              <a:gd name="connsiteY59" fmla="*/ 2863252 h 3034992"/>
              <a:gd name="connsiteX60" fmla="*/ 2846872 w 2858102"/>
              <a:gd name="connsiteY60" fmla="*/ 2857855 h 3034992"/>
              <a:gd name="connsiteX61" fmla="*/ 2843917 w 2858102"/>
              <a:gd name="connsiteY61" fmla="*/ 2851823 h 3034992"/>
              <a:gd name="connsiteX62" fmla="*/ 2840962 w 2858102"/>
              <a:gd name="connsiteY62" fmla="*/ 2846427 h 3034992"/>
              <a:gd name="connsiteX63" fmla="*/ 2837711 w 2858102"/>
              <a:gd name="connsiteY63" fmla="*/ 2841665 h 3034992"/>
              <a:gd name="connsiteX64" fmla="*/ 2834165 w 2858102"/>
              <a:gd name="connsiteY64" fmla="*/ 2836268 h 3034992"/>
              <a:gd name="connsiteX65" fmla="*/ 2830323 w 2858102"/>
              <a:gd name="connsiteY65" fmla="*/ 2831507 h 3034992"/>
              <a:gd name="connsiteX66" fmla="*/ 2826186 w 2858102"/>
              <a:gd name="connsiteY66" fmla="*/ 2826427 h 3034992"/>
              <a:gd name="connsiteX67" fmla="*/ 2821753 w 2858102"/>
              <a:gd name="connsiteY67" fmla="*/ 2821666 h 3034992"/>
              <a:gd name="connsiteX68" fmla="*/ 490082 w 2858102"/>
              <a:gd name="connsiteY68" fmla="*/ 489994 h 30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58102" h="3034992">
                <a:moveTo>
                  <a:pt x="0" y="0"/>
                </a:moveTo>
                <a:lnTo>
                  <a:pt x="0" y="353805"/>
                </a:lnTo>
                <a:lnTo>
                  <a:pt x="490082" y="843951"/>
                </a:lnTo>
                <a:lnTo>
                  <a:pt x="2645031" y="2998485"/>
                </a:lnTo>
                <a:lnTo>
                  <a:pt x="2649463" y="3003247"/>
                </a:lnTo>
                <a:lnTo>
                  <a:pt x="2654192" y="3007057"/>
                </a:lnTo>
                <a:lnTo>
                  <a:pt x="2659216" y="3011183"/>
                </a:lnTo>
                <a:lnTo>
                  <a:pt x="2664535" y="3014675"/>
                </a:lnTo>
                <a:lnTo>
                  <a:pt x="2669559" y="3017850"/>
                </a:lnTo>
                <a:lnTo>
                  <a:pt x="2675174" y="3020707"/>
                </a:lnTo>
                <a:lnTo>
                  <a:pt x="2680789" y="3023564"/>
                </a:lnTo>
                <a:lnTo>
                  <a:pt x="2686108" y="3026104"/>
                </a:lnTo>
                <a:lnTo>
                  <a:pt x="2692019" y="3028326"/>
                </a:lnTo>
                <a:lnTo>
                  <a:pt x="2697633" y="3030230"/>
                </a:lnTo>
                <a:lnTo>
                  <a:pt x="2703544" y="3031500"/>
                </a:lnTo>
                <a:lnTo>
                  <a:pt x="2709454" y="3033087"/>
                </a:lnTo>
                <a:lnTo>
                  <a:pt x="2715365" y="3034040"/>
                </a:lnTo>
                <a:lnTo>
                  <a:pt x="2721275" y="3034675"/>
                </a:lnTo>
                <a:lnTo>
                  <a:pt x="2727186" y="3034992"/>
                </a:lnTo>
                <a:lnTo>
                  <a:pt x="2733392" y="3034992"/>
                </a:lnTo>
                <a:lnTo>
                  <a:pt x="2739302" y="3034992"/>
                </a:lnTo>
                <a:lnTo>
                  <a:pt x="2745508" y="3034675"/>
                </a:lnTo>
                <a:lnTo>
                  <a:pt x="2751123" y="3034040"/>
                </a:lnTo>
                <a:lnTo>
                  <a:pt x="2757329" y="3033087"/>
                </a:lnTo>
                <a:lnTo>
                  <a:pt x="2762944" y="3031500"/>
                </a:lnTo>
                <a:lnTo>
                  <a:pt x="2768854" y="3030230"/>
                </a:lnTo>
                <a:lnTo>
                  <a:pt x="2774469" y="3028326"/>
                </a:lnTo>
                <a:lnTo>
                  <a:pt x="2780380" y="3026104"/>
                </a:lnTo>
                <a:lnTo>
                  <a:pt x="2785995" y="3023564"/>
                </a:lnTo>
                <a:lnTo>
                  <a:pt x="2791314" y="3020707"/>
                </a:lnTo>
                <a:lnTo>
                  <a:pt x="2796929" y="3017850"/>
                </a:lnTo>
                <a:lnTo>
                  <a:pt x="2802248" y="3014675"/>
                </a:lnTo>
                <a:lnTo>
                  <a:pt x="2807272" y="3011183"/>
                </a:lnTo>
                <a:lnTo>
                  <a:pt x="2812296" y="3007057"/>
                </a:lnTo>
                <a:lnTo>
                  <a:pt x="2817025" y="3003247"/>
                </a:lnTo>
                <a:lnTo>
                  <a:pt x="2821753" y="2998485"/>
                </a:lnTo>
                <a:lnTo>
                  <a:pt x="2826186" y="2993724"/>
                </a:lnTo>
                <a:lnTo>
                  <a:pt x="2830323" y="2989279"/>
                </a:lnTo>
                <a:lnTo>
                  <a:pt x="2834165" y="2984200"/>
                </a:lnTo>
                <a:lnTo>
                  <a:pt x="2837711" y="2979121"/>
                </a:lnTo>
                <a:lnTo>
                  <a:pt x="2840962" y="2973724"/>
                </a:lnTo>
                <a:lnTo>
                  <a:pt x="2843917" y="2968328"/>
                </a:lnTo>
                <a:lnTo>
                  <a:pt x="2846872" y="2962931"/>
                </a:lnTo>
                <a:lnTo>
                  <a:pt x="2849237" y="2957217"/>
                </a:lnTo>
                <a:lnTo>
                  <a:pt x="2851305" y="2951503"/>
                </a:lnTo>
                <a:lnTo>
                  <a:pt x="2853078" y="2945789"/>
                </a:lnTo>
                <a:lnTo>
                  <a:pt x="2854556" y="2940075"/>
                </a:lnTo>
                <a:lnTo>
                  <a:pt x="2856034" y="2934360"/>
                </a:lnTo>
                <a:lnTo>
                  <a:pt x="2857216" y="2928011"/>
                </a:lnTo>
                <a:lnTo>
                  <a:pt x="2857807" y="2922297"/>
                </a:lnTo>
                <a:lnTo>
                  <a:pt x="2858102" y="2916266"/>
                </a:lnTo>
                <a:lnTo>
                  <a:pt x="2858102" y="2910234"/>
                </a:lnTo>
                <a:lnTo>
                  <a:pt x="2858102" y="2903885"/>
                </a:lnTo>
                <a:lnTo>
                  <a:pt x="2857807" y="2898171"/>
                </a:lnTo>
                <a:lnTo>
                  <a:pt x="2857216" y="2892140"/>
                </a:lnTo>
                <a:lnTo>
                  <a:pt x="2856034" y="2886425"/>
                </a:lnTo>
                <a:lnTo>
                  <a:pt x="2854556" y="2880394"/>
                </a:lnTo>
                <a:lnTo>
                  <a:pt x="2853078" y="2874680"/>
                </a:lnTo>
                <a:lnTo>
                  <a:pt x="2851305" y="2868966"/>
                </a:lnTo>
                <a:lnTo>
                  <a:pt x="2849237" y="2863252"/>
                </a:lnTo>
                <a:lnTo>
                  <a:pt x="2846872" y="2857855"/>
                </a:lnTo>
                <a:lnTo>
                  <a:pt x="2843917" y="2851823"/>
                </a:lnTo>
                <a:lnTo>
                  <a:pt x="2840962" y="2846427"/>
                </a:lnTo>
                <a:lnTo>
                  <a:pt x="2837711" y="2841665"/>
                </a:lnTo>
                <a:lnTo>
                  <a:pt x="2834165" y="2836268"/>
                </a:lnTo>
                <a:lnTo>
                  <a:pt x="2830323" y="2831507"/>
                </a:lnTo>
                <a:lnTo>
                  <a:pt x="2826186" y="2826427"/>
                </a:lnTo>
                <a:lnTo>
                  <a:pt x="2821753" y="2821666"/>
                </a:lnTo>
                <a:lnTo>
                  <a:pt x="490082" y="4899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772128E3-1CA7-42F7-A653-D18A8277E349}"/>
              </a:ext>
            </a:extLst>
          </p:cNvPr>
          <p:cNvSpPr>
            <a:spLocks/>
          </p:cNvSpPr>
          <p:nvPr/>
        </p:nvSpPr>
        <p:spPr bwMode="auto">
          <a:xfrm flipH="1">
            <a:off x="4277299" y="5837239"/>
            <a:ext cx="1609837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91FC7336-B8B1-4734-A0D0-85F70FE5553C}"/>
              </a:ext>
            </a:extLst>
          </p:cNvPr>
          <p:cNvSpPr>
            <a:spLocks/>
          </p:cNvSpPr>
          <p:nvPr/>
        </p:nvSpPr>
        <p:spPr bwMode="auto">
          <a:xfrm flipH="1">
            <a:off x="3883214" y="685801"/>
            <a:ext cx="3002927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638C627-F711-47E7-8564-9DC1999B3C18}"/>
              </a:ext>
            </a:extLst>
          </p:cNvPr>
          <p:cNvSpPr>
            <a:spLocks/>
          </p:cNvSpPr>
          <p:nvPr/>
        </p:nvSpPr>
        <p:spPr bwMode="auto">
          <a:xfrm flipH="1">
            <a:off x="4907835" y="0"/>
            <a:ext cx="1968455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2"/>
            <a:ext cx="2743200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2"/>
            <a:ext cx="274320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4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</p:spTree>
    <p:extLst>
      <p:ext uri="{BB962C8B-B14F-4D97-AF65-F5344CB8AC3E}">
        <p14:creationId xmlns:p14="http://schemas.microsoft.com/office/powerpoint/2010/main" val="374809137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9BC75E3-B1A7-4A6E-89CB-36859A5B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50539"/>
          <a:stretch/>
        </p:blipFill>
        <p:spPr>
          <a:xfrm>
            <a:off x="7563146" y="1"/>
            <a:ext cx="4628855" cy="42529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9AF108-CF1C-4DBA-9CB0-BDC5AB97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/>
          <a:stretch>
            <a:fillRect/>
          </a:stretch>
        </p:blipFill>
        <p:spPr>
          <a:xfrm>
            <a:off x="0" y="2748566"/>
            <a:ext cx="6192011" cy="4109435"/>
          </a:xfrm>
          <a:custGeom>
            <a:avLst/>
            <a:gdLst>
              <a:gd name="connsiteX0" fmla="*/ 0 w 4644008"/>
              <a:gd name="connsiteY0" fmla="*/ 0 h 4109435"/>
              <a:gd name="connsiteX1" fmla="*/ 4644008 w 4644008"/>
              <a:gd name="connsiteY1" fmla="*/ 0 h 4109435"/>
              <a:gd name="connsiteX2" fmla="*/ 4644008 w 4644008"/>
              <a:gd name="connsiteY2" fmla="*/ 4109435 h 4109435"/>
              <a:gd name="connsiteX3" fmla="*/ 0 w 4644008"/>
              <a:gd name="connsiteY3" fmla="*/ 4109435 h 4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008" h="4109435">
                <a:moveTo>
                  <a:pt x="0" y="0"/>
                </a:moveTo>
                <a:lnTo>
                  <a:pt x="4644008" y="0"/>
                </a:lnTo>
                <a:lnTo>
                  <a:pt x="4644008" y="4109435"/>
                </a:lnTo>
                <a:lnTo>
                  <a:pt x="0" y="4109435"/>
                </a:lnTo>
                <a:close/>
              </a:path>
            </a:pathLst>
          </a:custGeom>
        </p:spPr>
      </p:pic>
      <p:sp>
        <p:nvSpPr>
          <p:cNvPr id="33" name="Freeform 6">
            <a:extLst>
              <a:ext uri="{FF2B5EF4-FFF2-40B4-BE49-F238E27FC236}">
                <a16:creationId xmlns:a16="http://schemas.microsoft.com/office/drawing/2014/main" id="{7E14294D-8848-421B-9415-962D532BABB6}"/>
              </a:ext>
            </a:extLst>
          </p:cNvPr>
          <p:cNvSpPr>
            <a:spLocks/>
          </p:cNvSpPr>
          <p:nvPr/>
        </p:nvSpPr>
        <p:spPr bwMode="auto">
          <a:xfrm>
            <a:off x="0" y="6402389"/>
            <a:ext cx="824243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5187B53-8A47-44FB-AA15-37650DC31B68}"/>
              </a:ext>
            </a:extLst>
          </p:cNvPr>
          <p:cNvSpPr>
            <a:spLocks/>
          </p:cNvSpPr>
          <p:nvPr/>
        </p:nvSpPr>
        <p:spPr bwMode="auto">
          <a:xfrm>
            <a:off x="0" y="2"/>
            <a:ext cx="12196435" cy="6857999"/>
          </a:xfrm>
          <a:custGeom>
            <a:avLst/>
            <a:gdLst>
              <a:gd name="connsiteX0" fmla="*/ 0 w 9147326"/>
              <a:gd name="connsiteY0" fmla="*/ 0 h 6857999"/>
              <a:gd name="connsiteX1" fmla="*/ 9147326 w 9147326"/>
              <a:gd name="connsiteY1" fmla="*/ 0 h 6857999"/>
              <a:gd name="connsiteX2" fmla="*/ 9147326 w 9147326"/>
              <a:gd name="connsiteY2" fmla="*/ 126534 h 6857999"/>
              <a:gd name="connsiteX3" fmla="*/ 7728380 w 9147326"/>
              <a:gd name="connsiteY3" fmla="*/ 1544002 h 6857999"/>
              <a:gd name="connsiteX4" fmla="*/ 7724248 w 9147326"/>
              <a:gd name="connsiteY4" fmla="*/ 1548130 h 6857999"/>
              <a:gd name="connsiteX5" fmla="*/ 7720434 w 9147326"/>
              <a:gd name="connsiteY5" fmla="*/ 1552575 h 6857999"/>
              <a:gd name="connsiteX6" fmla="*/ 7717256 w 9147326"/>
              <a:gd name="connsiteY6" fmla="*/ 1557337 h 6857999"/>
              <a:gd name="connsiteX7" fmla="*/ 7713759 w 9147326"/>
              <a:gd name="connsiteY7" fmla="*/ 1561782 h 6857999"/>
              <a:gd name="connsiteX8" fmla="*/ 7710899 w 9147326"/>
              <a:gd name="connsiteY8" fmla="*/ 1566545 h 6857999"/>
              <a:gd name="connsiteX9" fmla="*/ 7707721 w 9147326"/>
              <a:gd name="connsiteY9" fmla="*/ 1571942 h 6857999"/>
              <a:gd name="connsiteX10" fmla="*/ 7705496 w 9147326"/>
              <a:gd name="connsiteY10" fmla="*/ 1576705 h 6857999"/>
              <a:gd name="connsiteX11" fmla="*/ 7702953 w 9147326"/>
              <a:gd name="connsiteY11" fmla="*/ 1581785 h 6857999"/>
              <a:gd name="connsiteX12" fmla="*/ 7701046 w 9147326"/>
              <a:gd name="connsiteY12" fmla="*/ 1587182 h 6857999"/>
              <a:gd name="connsiteX13" fmla="*/ 7699457 w 9147326"/>
              <a:gd name="connsiteY13" fmla="*/ 1592262 h 6857999"/>
              <a:gd name="connsiteX14" fmla="*/ 7698186 w 9147326"/>
              <a:gd name="connsiteY14" fmla="*/ 1597977 h 6857999"/>
              <a:gd name="connsiteX15" fmla="*/ 7696914 w 9147326"/>
              <a:gd name="connsiteY15" fmla="*/ 1603057 h 6857999"/>
              <a:gd name="connsiteX16" fmla="*/ 7695961 w 9147326"/>
              <a:gd name="connsiteY16" fmla="*/ 1608772 h 6857999"/>
              <a:gd name="connsiteX17" fmla="*/ 7695007 w 9147326"/>
              <a:gd name="connsiteY17" fmla="*/ 1614487 h 6857999"/>
              <a:gd name="connsiteX18" fmla="*/ 7694690 w 9147326"/>
              <a:gd name="connsiteY18" fmla="*/ 1619567 h 6857999"/>
              <a:gd name="connsiteX19" fmla="*/ 7694690 w 9147326"/>
              <a:gd name="connsiteY19" fmla="*/ 1625282 h 6857999"/>
              <a:gd name="connsiteX20" fmla="*/ 7694690 w 9147326"/>
              <a:gd name="connsiteY20" fmla="*/ 1630680 h 6857999"/>
              <a:gd name="connsiteX21" fmla="*/ 7695007 w 9147326"/>
              <a:gd name="connsiteY21" fmla="*/ 1636395 h 6857999"/>
              <a:gd name="connsiteX22" fmla="*/ 7695961 w 9147326"/>
              <a:gd name="connsiteY22" fmla="*/ 1641792 h 6857999"/>
              <a:gd name="connsiteX23" fmla="*/ 7696914 w 9147326"/>
              <a:gd name="connsiteY23" fmla="*/ 1647190 h 6857999"/>
              <a:gd name="connsiteX24" fmla="*/ 7698186 w 9147326"/>
              <a:gd name="connsiteY24" fmla="*/ 1652587 h 6857999"/>
              <a:gd name="connsiteX25" fmla="*/ 7699457 w 9147326"/>
              <a:gd name="connsiteY25" fmla="*/ 1657985 h 6857999"/>
              <a:gd name="connsiteX26" fmla="*/ 7701046 w 9147326"/>
              <a:gd name="connsiteY26" fmla="*/ 1663065 h 6857999"/>
              <a:gd name="connsiteX27" fmla="*/ 7702953 w 9147326"/>
              <a:gd name="connsiteY27" fmla="*/ 1668462 h 6857999"/>
              <a:gd name="connsiteX28" fmla="*/ 7705178 w 9147326"/>
              <a:gd name="connsiteY28" fmla="*/ 1673542 h 6857999"/>
              <a:gd name="connsiteX29" fmla="*/ 7707721 w 9147326"/>
              <a:gd name="connsiteY29" fmla="*/ 1678940 h 6857999"/>
              <a:gd name="connsiteX30" fmla="*/ 7710899 w 9147326"/>
              <a:gd name="connsiteY30" fmla="*/ 1683702 h 6857999"/>
              <a:gd name="connsiteX31" fmla="*/ 7713759 w 9147326"/>
              <a:gd name="connsiteY31" fmla="*/ 1688465 h 6857999"/>
              <a:gd name="connsiteX32" fmla="*/ 7717256 w 9147326"/>
              <a:gd name="connsiteY32" fmla="*/ 1693227 h 6857999"/>
              <a:gd name="connsiteX33" fmla="*/ 7720434 w 9147326"/>
              <a:gd name="connsiteY33" fmla="*/ 1697672 h 6857999"/>
              <a:gd name="connsiteX34" fmla="*/ 7724248 w 9147326"/>
              <a:gd name="connsiteY34" fmla="*/ 1702435 h 6857999"/>
              <a:gd name="connsiteX35" fmla="*/ 7728380 w 9147326"/>
              <a:gd name="connsiteY35" fmla="*/ 1706245 h 6857999"/>
              <a:gd name="connsiteX36" fmla="*/ 7732829 w 9147326"/>
              <a:gd name="connsiteY36" fmla="*/ 1710372 h 6857999"/>
              <a:gd name="connsiteX37" fmla="*/ 7737279 w 9147326"/>
              <a:gd name="connsiteY37" fmla="*/ 1714500 h 6857999"/>
              <a:gd name="connsiteX38" fmla="*/ 7741729 w 9147326"/>
              <a:gd name="connsiteY38" fmla="*/ 1717992 h 6857999"/>
              <a:gd name="connsiteX39" fmla="*/ 7746496 w 9147326"/>
              <a:gd name="connsiteY39" fmla="*/ 1721167 h 6857999"/>
              <a:gd name="connsiteX40" fmla="*/ 7751581 w 9147326"/>
              <a:gd name="connsiteY40" fmla="*/ 1724342 h 6857999"/>
              <a:gd name="connsiteX41" fmla="*/ 7756349 w 9147326"/>
              <a:gd name="connsiteY41" fmla="*/ 1727200 h 6857999"/>
              <a:gd name="connsiteX42" fmla="*/ 7761434 w 9147326"/>
              <a:gd name="connsiteY42" fmla="*/ 1729422 h 6857999"/>
              <a:gd name="connsiteX43" fmla="*/ 7766202 w 9147326"/>
              <a:gd name="connsiteY43" fmla="*/ 1731645 h 6857999"/>
              <a:gd name="connsiteX44" fmla="*/ 7771605 w 9147326"/>
              <a:gd name="connsiteY44" fmla="*/ 1733867 h 6857999"/>
              <a:gd name="connsiteX45" fmla="*/ 7777326 w 9147326"/>
              <a:gd name="connsiteY45" fmla="*/ 1735455 h 6857999"/>
              <a:gd name="connsiteX46" fmla="*/ 7782411 w 9147326"/>
              <a:gd name="connsiteY46" fmla="*/ 1737042 h 6857999"/>
              <a:gd name="connsiteX47" fmla="*/ 7788132 w 9147326"/>
              <a:gd name="connsiteY47" fmla="*/ 1737995 h 6857999"/>
              <a:gd name="connsiteX48" fmla="*/ 7793217 w 9147326"/>
              <a:gd name="connsiteY48" fmla="*/ 1739265 h 6857999"/>
              <a:gd name="connsiteX49" fmla="*/ 7798938 w 9147326"/>
              <a:gd name="connsiteY49" fmla="*/ 1739900 h 6857999"/>
              <a:gd name="connsiteX50" fmla="*/ 7804341 w 9147326"/>
              <a:gd name="connsiteY50" fmla="*/ 1740217 h 6857999"/>
              <a:gd name="connsiteX51" fmla="*/ 7810062 w 9147326"/>
              <a:gd name="connsiteY51" fmla="*/ 1740217 h 6857999"/>
              <a:gd name="connsiteX52" fmla="*/ 7815148 w 9147326"/>
              <a:gd name="connsiteY52" fmla="*/ 1740217 h 6857999"/>
              <a:gd name="connsiteX53" fmla="*/ 7820868 w 9147326"/>
              <a:gd name="connsiteY53" fmla="*/ 1739900 h 6857999"/>
              <a:gd name="connsiteX54" fmla="*/ 7826272 w 9147326"/>
              <a:gd name="connsiteY54" fmla="*/ 1739265 h 6857999"/>
              <a:gd name="connsiteX55" fmla="*/ 7831993 w 9147326"/>
              <a:gd name="connsiteY55" fmla="*/ 1737995 h 6857999"/>
              <a:gd name="connsiteX56" fmla="*/ 7837396 w 9147326"/>
              <a:gd name="connsiteY56" fmla="*/ 1737042 h 6857999"/>
              <a:gd name="connsiteX57" fmla="*/ 7842799 w 9147326"/>
              <a:gd name="connsiteY57" fmla="*/ 1735455 h 6857999"/>
              <a:gd name="connsiteX58" fmla="*/ 7848202 w 9147326"/>
              <a:gd name="connsiteY58" fmla="*/ 1733867 h 6857999"/>
              <a:gd name="connsiteX59" fmla="*/ 7853287 w 9147326"/>
              <a:gd name="connsiteY59" fmla="*/ 1731645 h 6857999"/>
              <a:gd name="connsiteX60" fmla="*/ 7858373 w 9147326"/>
              <a:gd name="connsiteY60" fmla="*/ 1729422 h 6857999"/>
              <a:gd name="connsiteX61" fmla="*/ 7863458 w 9147326"/>
              <a:gd name="connsiteY61" fmla="*/ 1727200 h 6857999"/>
              <a:gd name="connsiteX62" fmla="*/ 7868225 w 9147326"/>
              <a:gd name="connsiteY62" fmla="*/ 1724342 h 6857999"/>
              <a:gd name="connsiteX63" fmla="*/ 7872993 w 9147326"/>
              <a:gd name="connsiteY63" fmla="*/ 1721167 h 6857999"/>
              <a:gd name="connsiteX64" fmla="*/ 7877760 w 9147326"/>
              <a:gd name="connsiteY64" fmla="*/ 1717992 h 6857999"/>
              <a:gd name="connsiteX65" fmla="*/ 7882528 w 9147326"/>
              <a:gd name="connsiteY65" fmla="*/ 1714500 h 6857999"/>
              <a:gd name="connsiteX66" fmla="*/ 7886977 w 9147326"/>
              <a:gd name="connsiteY66" fmla="*/ 1710372 h 6857999"/>
              <a:gd name="connsiteX67" fmla="*/ 7891427 w 9147326"/>
              <a:gd name="connsiteY67" fmla="*/ 1706245 h 6857999"/>
              <a:gd name="connsiteX68" fmla="*/ 7996947 w 9147326"/>
              <a:gd name="connsiteY68" fmla="*/ 1601152 h 6857999"/>
              <a:gd name="connsiteX69" fmla="*/ 8001079 w 9147326"/>
              <a:gd name="connsiteY69" fmla="*/ 1597342 h 6857999"/>
              <a:gd name="connsiteX70" fmla="*/ 8005528 w 9147326"/>
              <a:gd name="connsiteY70" fmla="*/ 1593215 h 6857999"/>
              <a:gd name="connsiteX71" fmla="*/ 8010296 w 9147326"/>
              <a:gd name="connsiteY71" fmla="*/ 1589722 h 6857999"/>
              <a:gd name="connsiteX72" fmla="*/ 8014745 w 9147326"/>
              <a:gd name="connsiteY72" fmla="*/ 1586547 h 6857999"/>
              <a:gd name="connsiteX73" fmla="*/ 8019831 w 9147326"/>
              <a:gd name="connsiteY73" fmla="*/ 1583372 h 6857999"/>
              <a:gd name="connsiteX74" fmla="*/ 8024916 w 9147326"/>
              <a:gd name="connsiteY74" fmla="*/ 1580515 h 6857999"/>
              <a:gd name="connsiteX75" fmla="*/ 8029683 w 9147326"/>
              <a:gd name="connsiteY75" fmla="*/ 1578292 h 6857999"/>
              <a:gd name="connsiteX76" fmla="*/ 8035087 w 9147326"/>
              <a:gd name="connsiteY76" fmla="*/ 1576070 h 6857999"/>
              <a:gd name="connsiteX77" fmla="*/ 8040172 w 9147326"/>
              <a:gd name="connsiteY77" fmla="*/ 1573847 h 6857999"/>
              <a:gd name="connsiteX78" fmla="*/ 8045575 w 9147326"/>
              <a:gd name="connsiteY78" fmla="*/ 1572260 h 6857999"/>
              <a:gd name="connsiteX79" fmla="*/ 8050978 w 9147326"/>
              <a:gd name="connsiteY79" fmla="*/ 1570672 h 6857999"/>
              <a:gd name="connsiteX80" fmla="*/ 8056381 w 9147326"/>
              <a:gd name="connsiteY80" fmla="*/ 1569720 h 6857999"/>
              <a:gd name="connsiteX81" fmla="*/ 8061784 w 9147326"/>
              <a:gd name="connsiteY81" fmla="*/ 1568450 h 6857999"/>
              <a:gd name="connsiteX82" fmla="*/ 8067505 w 9147326"/>
              <a:gd name="connsiteY82" fmla="*/ 1568132 h 6857999"/>
              <a:gd name="connsiteX83" fmla="*/ 8072591 w 9147326"/>
              <a:gd name="connsiteY83" fmla="*/ 1567497 h 6857999"/>
              <a:gd name="connsiteX84" fmla="*/ 8078312 w 9147326"/>
              <a:gd name="connsiteY84" fmla="*/ 1567497 h 6857999"/>
              <a:gd name="connsiteX85" fmla="*/ 8083715 w 9147326"/>
              <a:gd name="connsiteY85" fmla="*/ 1567497 h 6857999"/>
              <a:gd name="connsiteX86" fmla="*/ 8089436 w 9147326"/>
              <a:gd name="connsiteY86" fmla="*/ 1568132 h 6857999"/>
              <a:gd name="connsiteX87" fmla="*/ 8095157 w 9147326"/>
              <a:gd name="connsiteY87" fmla="*/ 1568450 h 6857999"/>
              <a:gd name="connsiteX88" fmla="*/ 8100242 w 9147326"/>
              <a:gd name="connsiteY88" fmla="*/ 1569720 h 6857999"/>
              <a:gd name="connsiteX89" fmla="*/ 8105963 w 9147326"/>
              <a:gd name="connsiteY89" fmla="*/ 1570672 h 6857999"/>
              <a:gd name="connsiteX90" fmla="*/ 8111048 w 9147326"/>
              <a:gd name="connsiteY90" fmla="*/ 1572260 h 6857999"/>
              <a:gd name="connsiteX91" fmla="*/ 8116451 w 9147326"/>
              <a:gd name="connsiteY91" fmla="*/ 1573847 h 6857999"/>
              <a:gd name="connsiteX92" fmla="*/ 8121537 w 9147326"/>
              <a:gd name="connsiteY92" fmla="*/ 1576070 h 6857999"/>
              <a:gd name="connsiteX93" fmla="*/ 8126622 w 9147326"/>
              <a:gd name="connsiteY93" fmla="*/ 1578292 h 6857999"/>
              <a:gd name="connsiteX94" fmla="*/ 8132025 w 9147326"/>
              <a:gd name="connsiteY94" fmla="*/ 1580515 h 6857999"/>
              <a:gd name="connsiteX95" fmla="*/ 8136793 w 9147326"/>
              <a:gd name="connsiteY95" fmla="*/ 1583372 h 6857999"/>
              <a:gd name="connsiteX96" fmla="*/ 8141560 w 9147326"/>
              <a:gd name="connsiteY96" fmla="*/ 1586547 h 6857999"/>
              <a:gd name="connsiteX97" fmla="*/ 8146645 w 9147326"/>
              <a:gd name="connsiteY97" fmla="*/ 1589722 h 6857999"/>
              <a:gd name="connsiteX98" fmla="*/ 8151095 w 9147326"/>
              <a:gd name="connsiteY98" fmla="*/ 1593215 h 6857999"/>
              <a:gd name="connsiteX99" fmla="*/ 8155545 w 9147326"/>
              <a:gd name="connsiteY99" fmla="*/ 1597342 h 6857999"/>
              <a:gd name="connsiteX100" fmla="*/ 8159676 w 9147326"/>
              <a:gd name="connsiteY100" fmla="*/ 1601152 h 6857999"/>
              <a:gd name="connsiteX101" fmla="*/ 8163808 w 9147326"/>
              <a:gd name="connsiteY101" fmla="*/ 1605280 h 6857999"/>
              <a:gd name="connsiteX102" fmla="*/ 8167940 w 9147326"/>
              <a:gd name="connsiteY102" fmla="*/ 1609725 h 6857999"/>
              <a:gd name="connsiteX103" fmla="*/ 8171118 w 9147326"/>
              <a:gd name="connsiteY103" fmla="*/ 1614487 h 6857999"/>
              <a:gd name="connsiteX104" fmla="*/ 8174614 w 9147326"/>
              <a:gd name="connsiteY104" fmla="*/ 1619250 h 6857999"/>
              <a:gd name="connsiteX105" fmla="*/ 8177475 w 9147326"/>
              <a:gd name="connsiteY105" fmla="*/ 1624012 h 6857999"/>
              <a:gd name="connsiteX106" fmla="*/ 8180653 w 9147326"/>
              <a:gd name="connsiteY106" fmla="*/ 1628775 h 6857999"/>
              <a:gd name="connsiteX107" fmla="*/ 8182878 w 9147326"/>
              <a:gd name="connsiteY107" fmla="*/ 1634172 h 6857999"/>
              <a:gd name="connsiteX108" fmla="*/ 8185103 w 9147326"/>
              <a:gd name="connsiteY108" fmla="*/ 1639252 h 6857999"/>
              <a:gd name="connsiteX109" fmla="*/ 8187328 w 9147326"/>
              <a:gd name="connsiteY109" fmla="*/ 1644650 h 6857999"/>
              <a:gd name="connsiteX110" fmla="*/ 8188599 w 9147326"/>
              <a:gd name="connsiteY110" fmla="*/ 1649730 h 6857999"/>
              <a:gd name="connsiteX111" fmla="*/ 8190188 w 9147326"/>
              <a:gd name="connsiteY111" fmla="*/ 1654810 h 6857999"/>
              <a:gd name="connsiteX112" fmla="*/ 8191459 w 9147326"/>
              <a:gd name="connsiteY112" fmla="*/ 1660525 h 6857999"/>
              <a:gd name="connsiteX113" fmla="*/ 8192413 w 9147326"/>
              <a:gd name="connsiteY113" fmla="*/ 1666240 h 6857999"/>
              <a:gd name="connsiteX114" fmla="*/ 8192731 w 9147326"/>
              <a:gd name="connsiteY114" fmla="*/ 1671320 h 6857999"/>
              <a:gd name="connsiteX115" fmla="*/ 8193684 w 9147326"/>
              <a:gd name="connsiteY115" fmla="*/ 1677035 h 6857999"/>
              <a:gd name="connsiteX116" fmla="*/ 8193684 w 9147326"/>
              <a:gd name="connsiteY116" fmla="*/ 1682432 h 6857999"/>
              <a:gd name="connsiteX117" fmla="*/ 8193684 w 9147326"/>
              <a:gd name="connsiteY117" fmla="*/ 1688147 h 6857999"/>
              <a:gd name="connsiteX118" fmla="*/ 8192731 w 9147326"/>
              <a:gd name="connsiteY118" fmla="*/ 1693227 h 6857999"/>
              <a:gd name="connsiteX119" fmla="*/ 8192413 w 9147326"/>
              <a:gd name="connsiteY119" fmla="*/ 1698942 h 6857999"/>
              <a:gd name="connsiteX120" fmla="*/ 8191459 w 9147326"/>
              <a:gd name="connsiteY120" fmla="*/ 1704657 h 6857999"/>
              <a:gd name="connsiteX121" fmla="*/ 8190188 w 9147326"/>
              <a:gd name="connsiteY121" fmla="*/ 1709737 h 6857999"/>
              <a:gd name="connsiteX122" fmla="*/ 8188599 w 9147326"/>
              <a:gd name="connsiteY122" fmla="*/ 1715452 h 6857999"/>
              <a:gd name="connsiteX123" fmla="*/ 8187328 w 9147326"/>
              <a:gd name="connsiteY123" fmla="*/ 1720532 h 6857999"/>
              <a:gd name="connsiteX124" fmla="*/ 8185103 w 9147326"/>
              <a:gd name="connsiteY124" fmla="*/ 1725930 h 6857999"/>
              <a:gd name="connsiteX125" fmla="*/ 8182878 w 9147326"/>
              <a:gd name="connsiteY125" fmla="*/ 1731010 h 6857999"/>
              <a:gd name="connsiteX126" fmla="*/ 8180653 w 9147326"/>
              <a:gd name="connsiteY126" fmla="*/ 1735772 h 6857999"/>
              <a:gd name="connsiteX127" fmla="*/ 8177475 w 9147326"/>
              <a:gd name="connsiteY127" fmla="*/ 1741170 h 6857999"/>
              <a:gd name="connsiteX128" fmla="*/ 8174614 w 9147326"/>
              <a:gd name="connsiteY128" fmla="*/ 1745932 h 6857999"/>
              <a:gd name="connsiteX129" fmla="*/ 8171118 w 9147326"/>
              <a:gd name="connsiteY129" fmla="*/ 1750377 h 6857999"/>
              <a:gd name="connsiteX130" fmla="*/ 8167940 w 9147326"/>
              <a:gd name="connsiteY130" fmla="*/ 1755140 h 6857999"/>
              <a:gd name="connsiteX131" fmla="*/ 8163808 w 9147326"/>
              <a:gd name="connsiteY131" fmla="*/ 1759585 h 6857999"/>
              <a:gd name="connsiteX132" fmla="*/ 8159676 w 9147326"/>
              <a:gd name="connsiteY132" fmla="*/ 1763712 h 6857999"/>
              <a:gd name="connsiteX133" fmla="*/ 7490960 w 9147326"/>
              <a:gd name="connsiteY133" fmla="*/ 2432050 h 6857999"/>
              <a:gd name="connsiteX134" fmla="*/ 7486828 w 9147326"/>
              <a:gd name="connsiteY134" fmla="*/ 2436495 h 6857999"/>
              <a:gd name="connsiteX135" fmla="*/ 7482696 w 9147326"/>
              <a:gd name="connsiteY135" fmla="*/ 2440940 h 6857999"/>
              <a:gd name="connsiteX136" fmla="*/ 7479518 w 9147326"/>
              <a:gd name="connsiteY136" fmla="*/ 2445385 h 6857999"/>
              <a:gd name="connsiteX137" fmla="*/ 7476022 w 9147326"/>
              <a:gd name="connsiteY137" fmla="*/ 2450148 h 6857999"/>
              <a:gd name="connsiteX138" fmla="*/ 7473161 w 9147326"/>
              <a:gd name="connsiteY138" fmla="*/ 2454910 h 6857999"/>
              <a:gd name="connsiteX139" fmla="*/ 7469983 w 9147326"/>
              <a:gd name="connsiteY139" fmla="*/ 2459990 h 6857999"/>
              <a:gd name="connsiteX140" fmla="*/ 7467758 w 9147326"/>
              <a:gd name="connsiteY140" fmla="*/ 2464752 h 6857999"/>
              <a:gd name="connsiteX141" fmla="*/ 7465533 w 9147326"/>
              <a:gd name="connsiteY141" fmla="*/ 2469833 h 6857999"/>
              <a:gd name="connsiteX142" fmla="*/ 7463309 w 9147326"/>
              <a:gd name="connsiteY142" fmla="*/ 2475230 h 6857999"/>
              <a:gd name="connsiteX143" fmla="*/ 7462037 w 9147326"/>
              <a:gd name="connsiteY143" fmla="*/ 2480628 h 6857999"/>
              <a:gd name="connsiteX144" fmla="*/ 7460448 w 9147326"/>
              <a:gd name="connsiteY144" fmla="*/ 2486025 h 6857999"/>
              <a:gd name="connsiteX145" fmla="*/ 7459177 w 9147326"/>
              <a:gd name="connsiteY145" fmla="*/ 2491105 h 6857999"/>
              <a:gd name="connsiteX146" fmla="*/ 7458223 w 9147326"/>
              <a:gd name="connsiteY146" fmla="*/ 2496820 h 6857999"/>
              <a:gd name="connsiteX147" fmla="*/ 7457270 w 9147326"/>
              <a:gd name="connsiteY147" fmla="*/ 2502535 h 6857999"/>
              <a:gd name="connsiteX148" fmla="*/ 7456952 w 9147326"/>
              <a:gd name="connsiteY148" fmla="*/ 2507932 h 6857999"/>
              <a:gd name="connsiteX149" fmla="*/ 7456952 w 9147326"/>
              <a:gd name="connsiteY149" fmla="*/ 2513330 h 6857999"/>
              <a:gd name="connsiteX150" fmla="*/ 7456952 w 9147326"/>
              <a:gd name="connsiteY150" fmla="*/ 2518727 h 6857999"/>
              <a:gd name="connsiteX151" fmla="*/ 7457270 w 9147326"/>
              <a:gd name="connsiteY151" fmla="*/ 2524442 h 6857999"/>
              <a:gd name="connsiteX152" fmla="*/ 7458223 w 9147326"/>
              <a:gd name="connsiteY152" fmla="*/ 2529840 h 6857999"/>
              <a:gd name="connsiteX153" fmla="*/ 7459177 w 9147326"/>
              <a:gd name="connsiteY153" fmla="*/ 2535237 h 6857999"/>
              <a:gd name="connsiteX154" fmla="*/ 7460448 w 9147326"/>
              <a:gd name="connsiteY154" fmla="*/ 2540635 h 6857999"/>
              <a:gd name="connsiteX155" fmla="*/ 7462037 w 9147326"/>
              <a:gd name="connsiteY155" fmla="*/ 2546032 h 6857999"/>
              <a:gd name="connsiteX156" fmla="*/ 7463309 w 9147326"/>
              <a:gd name="connsiteY156" fmla="*/ 2551430 h 6857999"/>
              <a:gd name="connsiteX157" fmla="*/ 7465533 w 9147326"/>
              <a:gd name="connsiteY157" fmla="*/ 2556827 h 6857999"/>
              <a:gd name="connsiteX158" fmla="*/ 7467758 w 9147326"/>
              <a:gd name="connsiteY158" fmla="*/ 2561590 h 6857999"/>
              <a:gd name="connsiteX159" fmla="*/ 7469983 w 9147326"/>
              <a:gd name="connsiteY159" fmla="*/ 2566987 h 6857999"/>
              <a:gd name="connsiteX160" fmla="*/ 7473161 w 9147326"/>
              <a:gd name="connsiteY160" fmla="*/ 2571750 h 6857999"/>
              <a:gd name="connsiteX161" fmla="*/ 7476022 w 9147326"/>
              <a:gd name="connsiteY161" fmla="*/ 2576512 h 6857999"/>
              <a:gd name="connsiteX162" fmla="*/ 7479518 w 9147326"/>
              <a:gd name="connsiteY162" fmla="*/ 2581275 h 6857999"/>
              <a:gd name="connsiteX163" fmla="*/ 7482696 w 9147326"/>
              <a:gd name="connsiteY163" fmla="*/ 2585720 h 6857999"/>
              <a:gd name="connsiteX164" fmla="*/ 7486828 w 9147326"/>
              <a:gd name="connsiteY164" fmla="*/ 2590482 h 6857999"/>
              <a:gd name="connsiteX165" fmla="*/ 7490960 w 9147326"/>
              <a:gd name="connsiteY165" fmla="*/ 2594927 h 6857999"/>
              <a:gd name="connsiteX166" fmla="*/ 7495092 w 9147326"/>
              <a:gd name="connsiteY166" fmla="*/ 2599055 h 6857999"/>
              <a:gd name="connsiteX167" fmla="*/ 7499541 w 9147326"/>
              <a:gd name="connsiteY167" fmla="*/ 2602547 h 6857999"/>
              <a:gd name="connsiteX168" fmla="*/ 7503991 w 9147326"/>
              <a:gd name="connsiteY168" fmla="*/ 2606040 h 6857999"/>
              <a:gd name="connsiteX169" fmla="*/ 7508758 w 9147326"/>
              <a:gd name="connsiteY169" fmla="*/ 2609215 h 6857999"/>
              <a:gd name="connsiteX170" fmla="*/ 7513844 w 9147326"/>
              <a:gd name="connsiteY170" fmla="*/ 2612390 h 6857999"/>
              <a:gd name="connsiteX171" fmla="*/ 7518611 w 9147326"/>
              <a:gd name="connsiteY171" fmla="*/ 2615247 h 6857999"/>
              <a:gd name="connsiteX172" fmla="*/ 7523696 w 9147326"/>
              <a:gd name="connsiteY172" fmla="*/ 2617787 h 6857999"/>
              <a:gd name="connsiteX173" fmla="*/ 7529100 w 9147326"/>
              <a:gd name="connsiteY173" fmla="*/ 2620010 h 6857999"/>
              <a:gd name="connsiteX174" fmla="*/ 7534185 w 9147326"/>
              <a:gd name="connsiteY174" fmla="*/ 2621915 h 6857999"/>
              <a:gd name="connsiteX175" fmla="*/ 7539588 w 9147326"/>
              <a:gd name="connsiteY175" fmla="*/ 2623502 h 6857999"/>
              <a:gd name="connsiteX176" fmla="*/ 7544673 w 9147326"/>
              <a:gd name="connsiteY176" fmla="*/ 2625090 h 6857999"/>
              <a:gd name="connsiteX177" fmla="*/ 7550394 w 9147326"/>
              <a:gd name="connsiteY177" fmla="*/ 2626360 h 6857999"/>
              <a:gd name="connsiteX178" fmla="*/ 7555797 w 9147326"/>
              <a:gd name="connsiteY178" fmla="*/ 2627312 h 6857999"/>
              <a:gd name="connsiteX179" fmla="*/ 7561201 w 9147326"/>
              <a:gd name="connsiteY179" fmla="*/ 2627947 h 6857999"/>
              <a:gd name="connsiteX180" fmla="*/ 7566604 w 9147326"/>
              <a:gd name="connsiteY180" fmla="*/ 2628265 h 6857999"/>
              <a:gd name="connsiteX181" fmla="*/ 7572325 w 9147326"/>
              <a:gd name="connsiteY181" fmla="*/ 2628265 h 6857999"/>
              <a:gd name="connsiteX182" fmla="*/ 7578046 w 9147326"/>
              <a:gd name="connsiteY182" fmla="*/ 2628265 h 6857999"/>
              <a:gd name="connsiteX183" fmla="*/ 7583131 w 9147326"/>
              <a:gd name="connsiteY183" fmla="*/ 2627947 h 6857999"/>
              <a:gd name="connsiteX184" fmla="*/ 7588852 w 9147326"/>
              <a:gd name="connsiteY184" fmla="*/ 2627312 h 6857999"/>
              <a:gd name="connsiteX185" fmla="*/ 7594255 w 9147326"/>
              <a:gd name="connsiteY185" fmla="*/ 2626360 h 6857999"/>
              <a:gd name="connsiteX186" fmla="*/ 7599658 w 9147326"/>
              <a:gd name="connsiteY186" fmla="*/ 2625090 h 6857999"/>
              <a:gd name="connsiteX187" fmla="*/ 7605061 w 9147326"/>
              <a:gd name="connsiteY187" fmla="*/ 2623502 h 6857999"/>
              <a:gd name="connsiteX188" fmla="*/ 7610464 w 9147326"/>
              <a:gd name="connsiteY188" fmla="*/ 2621915 h 6857999"/>
              <a:gd name="connsiteX189" fmla="*/ 7615550 w 9147326"/>
              <a:gd name="connsiteY189" fmla="*/ 2620010 h 6857999"/>
              <a:gd name="connsiteX190" fmla="*/ 7620953 w 9147326"/>
              <a:gd name="connsiteY190" fmla="*/ 2617787 h 6857999"/>
              <a:gd name="connsiteX191" fmla="*/ 7625720 w 9147326"/>
              <a:gd name="connsiteY191" fmla="*/ 2615247 h 6857999"/>
              <a:gd name="connsiteX192" fmla="*/ 7630806 w 9147326"/>
              <a:gd name="connsiteY192" fmla="*/ 2612390 h 6857999"/>
              <a:gd name="connsiteX193" fmla="*/ 7635891 w 9147326"/>
              <a:gd name="connsiteY193" fmla="*/ 2609215 h 6857999"/>
              <a:gd name="connsiteX194" fmla="*/ 7640340 w 9147326"/>
              <a:gd name="connsiteY194" fmla="*/ 2606040 h 6857999"/>
              <a:gd name="connsiteX195" fmla="*/ 7645108 w 9147326"/>
              <a:gd name="connsiteY195" fmla="*/ 2602547 h 6857999"/>
              <a:gd name="connsiteX196" fmla="*/ 7649558 w 9147326"/>
              <a:gd name="connsiteY196" fmla="*/ 2599055 h 6857999"/>
              <a:gd name="connsiteX197" fmla="*/ 7653689 w 9147326"/>
              <a:gd name="connsiteY197" fmla="*/ 2594927 h 6857999"/>
              <a:gd name="connsiteX198" fmla="*/ 7742046 w 9147326"/>
              <a:gd name="connsiteY198" fmla="*/ 2506345 h 6857999"/>
              <a:gd name="connsiteX199" fmla="*/ 7841210 w 9147326"/>
              <a:gd name="connsiteY199" fmla="*/ 2407285 h 6857999"/>
              <a:gd name="connsiteX200" fmla="*/ 7845977 w 9147326"/>
              <a:gd name="connsiteY200" fmla="*/ 2403157 h 6857999"/>
              <a:gd name="connsiteX201" fmla="*/ 7850427 w 9147326"/>
              <a:gd name="connsiteY201" fmla="*/ 2399665 h 6857999"/>
              <a:gd name="connsiteX202" fmla="*/ 7854876 w 9147326"/>
              <a:gd name="connsiteY202" fmla="*/ 2395855 h 6857999"/>
              <a:gd name="connsiteX203" fmla="*/ 7859326 w 9147326"/>
              <a:gd name="connsiteY203" fmla="*/ 2392362 h 6857999"/>
              <a:gd name="connsiteX204" fmla="*/ 7864093 w 9147326"/>
              <a:gd name="connsiteY204" fmla="*/ 2389505 h 6857999"/>
              <a:gd name="connsiteX205" fmla="*/ 7869179 w 9147326"/>
              <a:gd name="connsiteY205" fmla="*/ 2386965 h 6857999"/>
              <a:gd name="connsiteX206" fmla="*/ 7874264 w 9147326"/>
              <a:gd name="connsiteY206" fmla="*/ 2384107 h 6857999"/>
              <a:gd name="connsiteX207" fmla="*/ 7879349 w 9147326"/>
              <a:gd name="connsiteY207" fmla="*/ 2381885 h 6857999"/>
              <a:gd name="connsiteX208" fmla="*/ 7884753 w 9147326"/>
              <a:gd name="connsiteY208" fmla="*/ 2380298 h 6857999"/>
              <a:gd name="connsiteX209" fmla="*/ 7889838 w 9147326"/>
              <a:gd name="connsiteY209" fmla="*/ 2378393 h 6857999"/>
              <a:gd name="connsiteX210" fmla="*/ 7895559 w 9147326"/>
              <a:gd name="connsiteY210" fmla="*/ 2376805 h 6857999"/>
              <a:gd name="connsiteX211" fmla="*/ 7900644 w 9147326"/>
              <a:gd name="connsiteY211" fmla="*/ 2375535 h 6857999"/>
              <a:gd name="connsiteX212" fmla="*/ 7906365 w 9147326"/>
              <a:gd name="connsiteY212" fmla="*/ 2374900 h 6857999"/>
              <a:gd name="connsiteX213" fmla="*/ 7911768 w 9147326"/>
              <a:gd name="connsiteY213" fmla="*/ 2374265 h 6857999"/>
              <a:gd name="connsiteX214" fmla="*/ 7917489 w 9147326"/>
              <a:gd name="connsiteY214" fmla="*/ 2373947 h 6857999"/>
              <a:gd name="connsiteX215" fmla="*/ 7922574 w 9147326"/>
              <a:gd name="connsiteY215" fmla="*/ 2373312 h 6857999"/>
              <a:gd name="connsiteX216" fmla="*/ 7928295 w 9147326"/>
              <a:gd name="connsiteY216" fmla="*/ 2373947 h 6857999"/>
              <a:gd name="connsiteX217" fmla="*/ 7934016 w 9147326"/>
              <a:gd name="connsiteY217" fmla="*/ 2374265 h 6857999"/>
              <a:gd name="connsiteX218" fmla="*/ 7939419 w 9147326"/>
              <a:gd name="connsiteY218" fmla="*/ 2374900 h 6857999"/>
              <a:gd name="connsiteX219" fmla="*/ 7944823 w 9147326"/>
              <a:gd name="connsiteY219" fmla="*/ 2375535 h 6857999"/>
              <a:gd name="connsiteX220" fmla="*/ 7950226 w 9147326"/>
              <a:gd name="connsiteY220" fmla="*/ 2376805 h 6857999"/>
              <a:gd name="connsiteX221" fmla="*/ 7955629 w 9147326"/>
              <a:gd name="connsiteY221" fmla="*/ 2378393 h 6857999"/>
              <a:gd name="connsiteX222" fmla="*/ 7960714 w 9147326"/>
              <a:gd name="connsiteY222" fmla="*/ 2380298 h 6857999"/>
              <a:gd name="connsiteX223" fmla="*/ 7966435 w 9147326"/>
              <a:gd name="connsiteY223" fmla="*/ 2381885 h 6857999"/>
              <a:gd name="connsiteX224" fmla="*/ 7971203 w 9147326"/>
              <a:gd name="connsiteY224" fmla="*/ 2384107 h 6857999"/>
              <a:gd name="connsiteX225" fmla="*/ 7976288 w 9147326"/>
              <a:gd name="connsiteY225" fmla="*/ 2386965 h 6857999"/>
              <a:gd name="connsiteX226" fmla="*/ 7981373 w 9147326"/>
              <a:gd name="connsiteY226" fmla="*/ 2389505 h 6857999"/>
              <a:gd name="connsiteX227" fmla="*/ 7986141 w 9147326"/>
              <a:gd name="connsiteY227" fmla="*/ 2392362 h 6857999"/>
              <a:gd name="connsiteX228" fmla="*/ 7990908 w 9147326"/>
              <a:gd name="connsiteY228" fmla="*/ 2395855 h 6857999"/>
              <a:gd name="connsiteX229" fmla="*/ 7995358 w 9147326"/>
              <a:gd name="connsiteY229" fmla="*/ 2399665 h 6857999"/>
              <a:gd name="connsiteX230" fmla="*/ 7999807 w 9147326"/>
              <a:gd name="connsiteY230" fmla="*/ 2403157 h 6857999"/>
              <a:gd name="connsiteX231" fmla="*/ 8004257 w 9147326"/>
              <a:gd name="connsiteY231" fmla="*/ 2407285 h 6857999"/>
              <a:gd name="connsiteX232" fmla="*/ 8010614 w 9147326"/>
              <a:gd name="connsiteY232" fmla="*/ 2414587 h 6857999"/>
              <a:gd name="connsiteX233" fmla="*/ 8016335 w 9147326"/>
              <a:gd name="connsiteY233" fmla="*/ 2421573 h 6857999"/>
              <a:gd name="connsiteX234" fmla="*/ 8021420 w 9147326"/>
              <a:gd name="connsiteY234" fmla="*/ 2429193 h 6857999"/>
              <a:gd name="connsiteX235" fmla="*/ 8026187 w 9147326"/>
              <a:gd name="connsiteY235" fmla="*/ 2437130 h 6857999"/>
              <a:gd name="connsiteX236" fmla="*/ 8029366 w 9147326"/>
              <a:gd name="connsiteY236" fmla="*/ 2445702 h 6857999"/>
              <a:gd name="connsiteX237" fmla="*/ 8032226 w 9147326"/>
              <a:gd name="connsiteY237" fmla="*/ 2453957 h 6857999"/>
              <a:gd name="connsiteX238" fmla="*/ 8035087 w 9147326"/>
              <a:gd name="connsiteY238" fmla="*/ 2462530 h 6857999"/>
              <a:gd name="connsiteX239" fmla="*/ 8036358 w 9147326"/>
              <a:gd name="connsiteY239" fmla="*/ 2471420 h 6857999"/>
              <a:gd name="connsiteX240" fmla="*/ 8037311 w 9147326"/>
              <a:gd name="connsiteY240" fmla="*/ 2480310 h 6857999"/>
              <a:gd name="connsiteX241" fmla="*/ 8037629 w 9147326"/>
              <a:gd name="connsiteY241" fmla="*/ 2488883 h 6857999"/>
              <a:gd name="connsiteX242" fmla="*/ 8037311 w 9147326"/>
              <a:gd name="connsiteY242" fmla="*/ 2497772 h 6857999"/>
              <a:gd name="connsiteX243" fmla="*/ 8036040 w 9147326"/>
              <a:gd name="connsiteY243" fmla="*/ 2506980 h 6857999"/>
              <a:gd name="connsiteX244" fmla="*/ 8034133 w 9147326"/>
              <a:gd name="connsiteY244" fmla="*/ 2515552 h 6857999"/>
              <a:gd name="connsiteX245" fmla="*/ 8031908 w 9147326"/>
              <a:gd name="connsiteY245" fmla="*/ 2524442 h 6857999"/>
              <a:gd name="connsiteX246" fmla="*/ 8028730 w 9147326"/>
              <a:gd name="connsiteY246" fmla="*/ 2532698 h 6857999"/>
              <a:gd name="connsiteX247" fmla="*/ 8024916 w 9147326"/>
              <a:gd name="connsiteY247" fmla="*/ 2540635 h 6857999"/>
              <a:gd name="connsiteX248" fmla="*/ 7755395 w 9147326"/>
              <a:gd name="connsiteY248" fmla="*/ 2809875 h 6857999"/>
              <a:gd name="connsiteX249" fmla="*/ 7751581 w 9147326"/>
              <a:gd name="connsiteY249" fmla="*/ 2814320 h 6857999"/>
              <a:gd name="connsiteX250" fmla="*/ 7747767 w 9147326"/>
              <a:gd name="connsiteY250" fmla="*/ 2818765 h 6857999"/>
              <a:gd name="connsiteX251" fmla="*/ 7743953 w 9147326"/>
              <a:gd name="connsiteY251" fmla="*/ 2823210 h 6857999"/>
              <a:gd name="connsiteX252" fmla="*/ 7740457 w 9147326"/>
              <a:gd name="connsiteY252" fmla="*/ 2827972 h 6857999"/>
              <a:gd name="connsiteX253" fmla="*/ 7737597 w 9147326"/>
              <a:gd name="connsiteY253" fmla="*/ 2833052 h 6857999"/>
              <a:gd name="connsiteX254" fmla="*/ 7735054 w 9147326"/>
              <a:gd name="connsiteY254" fmla="*/ 2837815 h 6857999"/>
              <a:gd name="connsiteX255" fmla="*/ 7732511 w 9147326"/>
              <a:gd name="connsiteY255" fmla="*/ 2842577 h 6857999"/>
              <a:gd name="connsiteX256" fmla="*/ 7730287 w 9147326"/>
              <a:gd name="connsiteY256" fmla="*/ 2847975 h 6857999"/>
              <a:gd name="connsiteX257" fmla="*/ 7728380 w 9147326"/>
              <a:gd name="connsiteY257" fmla="*/ 2853055 h 6857999"/>
              <a:gd name="connsiteX258" fmla="*/ 7726473 w 9147326"/>
              <a:gd name="connsiteY258" fmla="*/ 2858770 h 6857999"/>
              <a:gd name="connsiteX259" fmla="*/ 7724883 w 9147326"/>
              <a:gd name="connsiteY259" fmla="*/ 2863850 h 6857999"/>
              <a:gd name="connsiteX260" fmla="*/ 7723930 w 9147326"/>
              <a:gd name="connsiteY260" fmla="*/ 2868930 h 6857999"/>
              <a:gd name="connsiteX261" fmla="*/ 7722977 w 9147326"/>
              <a:gd name="connsiteY261" fmla="*/ 2874645 h 6857999"/>
              <a:gd name="connsiteX262" fmla="*/ 7722341 w 9147326"/>
              <a:gd name="connsiteY262" fmla="*/ 2880360 h 6857999"/>
              <a:gd name="connsiteX263" fmla="*/ 7722023 w 9147326"/>
              <a:gd name="connsiteY263" fmla="*/ 2885757 h 6857999"/>
              <a:gd name="connsiteX264" fmla="*/ 7722023 w 9147326"/>
              <a:gd name="connsiteY264" fmla="*/ 2891155 h 6857999"/>
              <a:gd name="connsiteX265" fmla="*/ 7722023 w 9147326"/>
              <a:gd name="connsiteY265" fmla="*/ 2896552 h 6857999"/>
              <a:gd name="connsiteX266" fmla="*/ 7722341 w 9147326"/>
              <a:gd name="connsiteY266" fmla="*/ 2902267 h 6857999"/>
              <a:gd name="connsiteX267" fmla="*/ 7722977 w 9147326"/>
              <a:gd name="connsiteY267" fmla="*/ 2907982 h 6857999"/>
              <a:gd name="connsiteX268" fmla="*/ 7723930 w 9147326"/>
              <a:gd name="connsiteY268" fmla="*/ 2913062 h 6857999"/>
              <a:gd name="connsiteX269" fmla="*/ 7724883 w 9147326"/>
              <a:gd name="connsiteY269" fmla="*/ 2918777 h 6857999"/>
              <a:gd name="connsiteX270" fmla="*/ 7726473 w 9147326"/>
              <a:gd name="connsiteY270" fmla="*/ 2923857 h 6857999"/>
              <a:gd name="connsiteX271" fmla="*/ 7728380 w 9147326"/>
              <a:gd name="connsiteY271" fmla="*/ 2929572 h 6857999"/>
              <a:gd name="connsiteX272" fmla="*/ 7730287 w 9147326"/>
              <a:gd name="connsiteY272" fmla="*/ 2934652 h 6857999"/>
              <a:gd name="connsiteX273" fmla="*/ 7732511 w 9147326"/>
              <a:gd name="connsiteY273" fmla="*/ 2939415 h 6857999"/>
              <a:gd name="connsiteX274" fmla="*/ 7735054 w 9147326"/>
              <a:gd name="connsiteY274" fmla="*/ 2944812 h 6857999"/>
              <a:gd name="connsiteX275" fmla="*/ 7737597 w 9147326"/>
              <a:gd name="connsiteY275" fmla="*/ 2949575 h 6857999"/>
              <a:gd name="connsiteX276" fmla="*/ 7740457 w 9147326"/>
              <a:gd name="connsiteY276" fmla="*/ 2954337 h 6857999"/>
              <a:gd name="connsiteX277" fmla="*/ 7743953 w 9147326"/>
              <a:gd name="connsiteY277" fmla="*/ 2959417 h 6857999"/>
              <a:gd name="connsiteX278" fmla="*/ 7747767 w 9147326"/>
              <a:gd name="connsiteY278" fmla="*/ 2963862 h 6857999"/>
              <a:gd name="connsiteX279" fmla="*/ 7751581 w 9147326"/>
              <a:gd name="connsiteY279" fmla="*/ 2968307 h 6857999"/>
              <a:gd name="connsiteX280" fmla="*/ 7755395 w 9147326"/>
              <a:gd name="connsiteY280" fmla="*/ 2972752 h 6857999"/>
              <a:gd name="connsiteX281" fmla="*/ 7760163 w 9147326"/>
              <a:gd name="connsiteY281" fmla="*/ 2976880 h 6857999"/>
              <a:gd name="connsiteX282" fmla="*/ 7763977 w 9147326"/>
              <a:gd name="connsiteY282" fmla="*/ 2980372 h 6857999"/>
              <a:gd name="connsiteX283" fmla="*/ 7769062 w 9147326"/>
              <a:gd name="connsiteY283" fmla="*/ 2983865 h 6857999"/>
              <a:gd name="connsiteX284" fmla="*/ 7773512 w 9147326"/>
              <a:gd name="connsiteY284" fmla="*/ 2987357 h 6857999"/>
              <a:gd name="connsiteX285" fmla="*/ 7778279 w 9147326"/>
              <a:gd name="connsiteY285" fmla="*/ 2990215 h 6857999"/>
              <a:gd name="connsiteX286" fmla="*/ 7783364 w 9147326"/>
              <a:gd name="connsiteY286" fmla="*/ 2993072 h 6857999"/>
              <a:gd name="connsiteX287" fmla="*/ 7788450 w 9147326"/>
              <a:gd name="connsiteY287" fmla="*/ 2995930 h 6857999"/>
              <a:gd name="connsiteX288" fmla="*/ 7793535 w 9147326"/>
              <a:gd name="connsiteY288" fmla="*/ 2998152 h 6857999"/>
              <a:gd name="connsiteX289" fmla="*/ 7798938 w 9147326"/>
              <a:gd name="connsiteY289" fmla="*/ 2999740 h 6857999"/>
              <a:gd name="connsiteX290" fmla="*/ 7804023 w 9147326"/>
              <a:gd name="connsiteY290" fmla="*/ 3001327 h 6857999"/>
              <a:gd name="connsiteX291" fmla="*/ 7809744 w 9147326"/>
              <a:gd name="connsiteY291" fmla="*/ 3002915 h 6857999"/>
              <a:gd name="connsiteX292" fmla="*/ 7814830 w 9147326"/>
              <a:gd name="connsiteY292" fmla="*/ 3004502 h 6857999"/>
              <a:gd name="connsiteX293" fmla="*/ 7820551 w 9147326"/>
              <a:gd name="connsiteY293" fmla="*/ 3005137 h 6857999"/>
              <a:gd name="connsiteX294" fmla="*/ 7825954 w 9147326"/>
              <a:gd name="connsiteY294" fmla="*/ 3005772 h 6857999"/>
              <a:gd name="connsiteX295" fmla="*/ 7831357 w 9147326"/>
              <a:gd name="connsiteY295" fmla="*/ 3006090 h 6857999"/>
              <a:gd name="connsiteX296" fmla="*/ 7836760 w 9147326"/>
              <a:gd name="connsiteY296" fmla="*/ 3006090 h 6857999"/>
              <a:gd name="connsiteX297" fmla="*/ 7842481 w 9147326"/>
              <a:gd name="connsiteY297" fmla="*/ 3006090 h 6857999"/>
              <a:gd name="connsiteX298" fmla="*/ 7848202 w 9147326"/>
              <a:gd name="connsiteY298" fmla="*/ 3005772 h 6857999"/>
              <a:gd name="connsiteX299" fmla="*/ 7853605 w 9147326"/>
              <a:gd name="connsiteY299" fmla="*/ 3005137 h 6857999"/>
              <a:gd name="connsiteX300" fmla="*/ 7859008 w 9147326"/>
              <a:gd name="connsiteY300" fmla="*/ 3003867 h 6857999"/>
              <a:gd name="connsiteX301" fmla="*/ 7864411 w 9147326"/>
              <a:gd name="connsiteY301" fmla="*/ 3002915 h 6857999"/>
              <a:gd name="connsiteX302" fmla="*/ 7869814 w 9147326"/>
              <a:gd name="connsiteY302" fmla="*/ 3001327 h 6857999"/>
              <a:gd name="connsiteX303" fmla="*/ 7874900 w 9147326"/>
              <a:gd name="connsiteY303" fmla="*/ 2999740 h 6857999"/>
              <a:gd name="connsiteX304" fmla="*/ 7880303 w 9147326"/>
              <a:gd name="connsiteY304" fmla="*/ 2998152 h 6857999"/>
              <a:gd name="connsiteX305" fmla="*/ 7885388 w 9147326"/>
              <a:gd name="connsiteY305" fmla="*/ 2995930 h 6857999"/>
              <a:gd name="connsiteX306" fmla="*/ 7890473 w 9147326"/>
              <a:gd name="connsiteY306" fmla="*/ 2993072 h 6857999"/>
              <a:gd name="connsiteX307" fmla="*/ 7895559 w 9147326"/>
              <a:gd name="connsiteY307" fmla="*/ 2990215 h 6857999"/>
              <a:gd name="connsiteX308" fmla="*/ 7900326 w 9147326"/>
              <a:gd name="connsiteY308" fmla="*/ 2987357 h 6857999"/>
              <a:gd name="connsiteX309" fmla="*/ 7905094 w 9147326"/>
              <a:gd name="connsiteY309" fmla="*/ 2983865 h 6857999"/>
              <a:gd name="connsiteX310" fmla="*/ 7909543 w 9147326"/>
              <a:gd name="connsiteY310" fmla="*/ 2980372 h 6857999"/>
              <a:gd name="connsiteX311" fmla="*/ 7913993 w 9147326"/>
              <a:gd name="connsiteY311" fmla="*/ 2976880 h 6857999"/>
              <a:gd name="connsiteX312" fmla="*/ 7918443 w 9147326"/>
              <a:gd name="connsiteY312" fmla="*/ 2972752 h 6857999"/>
              <a:gd name="connsiteX313" fmla="*/ 8484500 w 9147326"/>
              <a:gd name="connsiteY313" fmla="*/ 2406968 h 6857999"/>
              <a:gd name="connsiteX314" fmla="*/ 8488949 w 9147326"/>
              <a:gd name="connsiteY314" fmla="*/ 2402840 h 6857999"/>
              <a:gd name="connsiteX315" fmla="*/ 8493399 w 9147326"/>
              <a:gd name="connsiteY315" fmla="*/ 2399030 h 6857999"/>
              <a:gd name="connsiteX316" fmla="*/ 8498166 w 9147326"/>
              <a:gd name="connsiteY316" fmla="*/ 2395537 h 6857999"/>
              <a:gd name="connsiteX317" fmla="*/ 8502934 w 9147326"/>
              <a:gd name="connsiteY317" fmla="*/ 2392362 h 6857999"/>
              <a:gd name="connsiteX318" fmla="*/ 8507701 w 9147326"/>
              <a:gd name="connsiteY318" fmla="*/ 2389188 h 6857999"/>
              <a:gd name="connsiteX319" fmla="*/ 8512469 w 9147326"/>
              <a:gd name="connsiteY319" fmla="*/ 2386648 h 6857999"/>
              <a:gd name="connsiteX320" fmla="*/ 8517872 w 9147326"/>
              <a:gd name="connsiteY320" fmla="*/ 2383790 h 6857999"/>
              <a:gd name="connsiteX321" fmla="*/ 8522639 w 9147326"/>
              <a:gd name="connsiteY321" fmla="*/ 2381567 h 6857999"/>
              <a:gd name="connsiteX322" fmla="*/ 8527725 w 9147326"/>
              <a:gd name="connsiteY322" fmla="*/ 2379663 h 6857999"/>
              <a:gd name="connsiteX323" fmla="*/ 8533446 w 9147326"/>
              <a:gd name="connsiteY323" fmla="*/ 2378075 h 6857999"/>
              <a:gd name="connsiteX324" fmla="*/ 8538531 w 9147326"/>
              <a:gd name="connsiteY324" fmla="*/ 2376805 h 6857999"/>
              <a:gd name="connsiteX325" fmla="*/ 8544252 w 9147326"/>
              <a:gd name="connsiteY325" fmla="*/ 2375217 h 6857999"/>
              <a:gd name="connsiteX326" fmla="*/ 8549655 w 9147326"/>
              <a:gd name="connsiteY326" fmla="*/ 2374582 h 6857999"/>
              <a:gd name="connsiteX327" fmla="*/ 8555058 w 9147326"/>
              <a:gd name="connsiteY327" fmla="*/ 2373947 h 6857999"/>
              <a:gd name="connsiteX328" fmla="*/ 8560779 w 9147326"/>
              <a:gd name="connsiteY328" fmla="*/ 2373312 h 6857999"/>
              <a:gd name="connsiteX329" fmla="*/ 8566182 w 9147326"/>
              <a:gd name="connsiteY329" fmla="*/ 2373312 h 6857999"/>
              <a:gd name="connsiteX330" fmla="*/ 8571585 w 9147326"/>
              <a:gd name="connsiteY330" fmla="*/ 2373312 h 6857999"/>
              <a:gd name="connsiteX331" fmla="*/ 8576989 w 9147326"/>
              <a:gd name="connsiteY331" fmla="*/ 2373947 h 6857999"/>
              <a:gd name="connsiteX332" fmla="*/ 8582709 w 9147326"/>
              <a:gd name="connsiteY332" fmla="*/ 2374582 h 6857999"/>
              <a:gd name="connsiteX333" fmla="*/ 8587795 w 9147326"/>
              <a:gd name="connsiteY333" fmla="*/ 2375217 h 6857999"/>
              <a:gd name="connsiteX334" fmla="*/ 8593516 w 9147326"/>
              <a:gd name="connsiteY334" fmla="*/ 2376805 h 6857999"/>
              <a:gd name="connsiteX335" fmla="*/ 8598601 w 9147326"/>
              <a:gd name="connsiteY335" fmla="*/ 2378075 h 6857999"/>
              <a:gd name="connsiteX336" fmla="*/ 8604322 w 9147326"/>
              <a:gd name="connsiteY336" fmla="*/ 2379663 h 6857999"/>
              <a:gd name="connsiteX337" fmla="*/ 8609725 w 9147326"/>
              <a:gd name="connsiteY337" fmla="*/ 2381567 h 6857999"/>
              <a:gd name="connsiteX338" fmla="*/ 8614810 w 9147326"/>
              <a:gd name="connsiteY338" fmla="*/ 2383790 h 6857999"/>
              <a:gd name="connsiteX339" fmla="*/ 8619578 w 9147326"/>
              <a:gd name="connsiteY339" fmla="*/ 2386648 h 6857999"/>
              <a:gd name="connsiteX340" fmla="*/ 8624345 w 9147326"/>
              <a:gd name="connsiteY340" fmla="*/ 2389188 h 6857999"/>
              <a:gd name="connsiteX341" fmla="*/ 8629431 w 9147326"/>
              <a:gd name="connsiteY341" fmla="*/ 2392362 h 6857999"/>
              <a:gd name="connsiteX342" fmla="*/ 8634198 w 9147326"/>
              <a:gd name="connsiteY342" fmla="*/ 2395537 h 6857999"/>
              <a:gd name="connsiteX343" fmla="*/ 8638648 w 9147326"/>
              <a:gd name="connsiteY343" fmla="*/ 2399030 h 6857999"/>
              <a:gd name="connsiteX344" fmla="*/ 8643097 w 9147326"/>
              <a:gd name="connsiteY344" fmla="*/ 2402840 h 6857999"/>
              <a:gd name="connsiteX345" fmla="*/ 8647547 w 9147326"/>
              <a:gd name="connsiteY345" fmla="*/ 2406968 h 6857999"/>
              <a:gd name="connsiteX346" fmla="*/ 8651679 w 9147326"/>
              <a:gd name="connsiteY346" fmla="*/ 2411413 h 6857999"/>
              <a:gd name="connsiteX347" fmla="*/ 8655493 w 9147326"/>
              <a:gd name="connsiteY347" fmla="*/ 2415857 h 6857999"/>
              <a:gd name="connsiteX348" fmla="*/ 8659307 w 9147326"/>
              <a:gd name="connsiteY348" fmla="*/ 2420303 h 6857999"/>
              <a:gd name="connsiteX349" fmla="*/ 8662167 w 9147326"/>
              <a:gd name="connsiteY349" fmla="*/ 2425382 h 6857999"/>
              <a:gd name="connsiteX350" fmla="*/ 8665663 w 9147326"/>
              <a:gd name="connsiteY350" fmla="*/ 2430145 h 6857999"/>
              <a:gd name="connsiteX351" fmla="*/ 8668206 w 9147326"/>
              <a:gd name="connsiteY351" fmla="*/ 2434907 h 6857999"/>
              <a:gd name="connsiteX352" fmla="*/ 8670749 w 9147326"/>
              <a:gd name="connsiteY352" fmla="*/ 2439670 h 6857999"/>
              <a:gd name="connsiteX353" fmla="*/ 8672974 w 9147326"/>
              <a:gd name="connsiteY353" fmla="*/ 2445067 h 6857999"/>
              <a:gd name="connsiteX354" fmla="*/ 8674880 w 9147326"/>
              <a:gd name="connsiteY354" fmla="*/ 2450148 h 6857999"/>
              <a:gd name="connsiteX355" fmla="*/ 8676787 w 9147326"/>
              <a:gd name="connsiteY355" fmla="*/ 2455862 h 6857999"/>
              <a:gd name="connsiteX356" fmla="*/ 8677741 w 9147326"/>
              <a:gd name="connsiteY356" fmla="*/ 2460943 h 6857999"/>
              <a:gd name="connsiteX357" fmla="*/ 8679330 w 9147326"/>
              <a:gd name="connsiteY357" fmla="*/ 2466340 h 6857999"/>
              <a:gd name="connsiteX358" fmla="*/ 8679966 w 9147326"/>
              <a:gd name="connsiteY358" fmla="*/ 2471738 h 6857999"/>
              <a:gd name="connsiteX359" fmla="*/ 8680919 w 9147326"/>
              <a:gd name="connsiteY359" fmla="*/ 2477452 h 6857999"/>
              <a:gd name="connsiteX360" fmla="*/ 8681237 w 9147326"/>
              <a:gd name="connsiteY360" fmla="*/ 2483168 h 6857999"/>
              <a:gd name="connsiteX361" fmla="*/ 8681237 w 9147326"/>
              <a:gd name="connsiteY361" fmla="*/ 2488247 h 6857999"/>
              <a:gd name="connsiteX362" fmla="*/ 8681237 w 9147326"/>
              <a:gd name="connsiteY362" fmla="*/ 2493962 h 6857999"/>
              <a:gd name="connsiteX363" fmla="*/ 8680919 w 9147326"/>
              <a:gd name="connsiteY363" fmla="*/ 2499360 h 6857999"/>
              <a:gd name="connsiteX364" fmla="*/ 8679966 w 9147326"/>
              <a:gd name="connsiteY364" fmla="*/ 2505075 h 6857999"/>
              <a:gd name="connsiteX365" fmla="*/ 8679330 w 9147326"/>
              <a:gd name="connsiteY365" fmla="*/ 2510155 h 6857999"/>
              <a:gd name="connsiteX366" fmla="*/ 8677741 w 9147326"/>
              <a:gd name="connsiteY366" fmla="*/ 2515870 h 6857999"/>
              <a:gd name="connsiteX367" fmla="*/ 8676787 w 9147326"/>
              <a:gd name="connsiteY367" fmla="*/ 2520950 h 6857999"/>
              <a:gd name="connsiteX368" fmla="*/ 8674880 w 9147326"/>
              <a:gd name="connsiteY368" fmla="*/ 2526665 h 6857999"/>
              <a:gd name="connsiteX369" fmla="*/ 8672974 w 9147326"/>
              <a:gd name="connsiteY369" fmla="*/ 2531745 h 6857999"/>
              <a:gd name="connsiteX370" fmla="*/ 8670749 w 9147326"/>
              <a:gd name="connsiteY370" fmla="*/ 2536825 h 6857999"/>
              <a:gd name="connsiteX371" fmla="*/ 8668206 w 9147326"/>
              <a:gd name="connsiteY371" fmla="*/ 2541905 h 6857999"/>
              <a:gd name="connsiteX372" fmla="*/ 8665663 w 9147326"/>
              <a:gd name="connsiteY372" fmla="*/ 2546667 h 6857999"/>
              <a:gd name="connsiteX373" fmla="*/ 8662167 w 9147326"/>
              <a:gd name="connsiteY373" fmla="*/ 2551430 h 6857999"/>
              <a:gd name="connsiteX374" fmla="*/ 8659307 w 9147326"/>
              <a:gd name="connsiteY374" fmla="*/ 2556510 h 6857999"/>
              <a:gd name="connsiteX375" fmla="*/ 8655493 w 9147326"/>
              <a:gd name="connsiteY375" fmla="*/ 2560955 h 6857999"/>
              <a:gd name="connsiteX376" fmla="*/ 8651679 w 9147326"/>
              <a:gd name="connsiteY376" fmla="*/ 2565400 h 6857999"/>
              <a:gd name="connsiteX377" fmla="*/ 8647547 w 9147326"/>
              <a:gd name="connsiteY377" fmla="*/ 2569845 h 6857999"/>
              <a:gd name="connsiteX378" fmla="*/ 7392750 w 9147326"/>
              <a:gd name="connsiteY378" fmla="*/ 3822700 h 6857999"/>
              <a:gd name="connsiteX379" fmla="*/ 7388618 w 9147326"/>
              <a:gd name="connsiteY379" fmla="*/ 3827145 h 6857999"/>
              <a:gd name="connsiteX380" fmla="*/ 7385122 w 9147326"/>
              <a:gd name="connsiteY380" fmla="*/ 3831590 h 6857999"/>
              <a:gd name="connsiteX381" fmla="*/ 7381626 w 9147326"/>
              <a:gd name="connsiteY381" fmla="*/ 3836035 h 6857999"/>
              <a:gd name="connsiteX382" fmla="*/ 7378448 w 9147326"/>
              <a:gd name="connsiteY382" fmla="*/ 3841115 h 6857999"/>
              <a:gd name="connsiteX383" fmla="*/ 7375269 w 9147326"/>
              <a:gd name="connsiteY383" fmla="*/ 3845877 h 6857999"/>
              <a:gd name="connsiteX384" fmla="*/ 7372409 w 9147326"/>
              <a:gd name="connsiteY384" fmla="*/ 3850640 h 6857999"/>
              <a:gd name="connsiteX385" fmla="*/ 7369866 w 9147326"/>
              <a:gd name="connsiteY385" fmla="*/ 3855720 h 6857999"/>
              <a:gd name="connsiteX386" fmla="*/ 7367641 w 9147326"/>
              <a:gd name="connsiteY386" fmla="*/ 3860800 h 6857999"/>
              <a:gd name="connsiteX387" fmla="*/ 7365734 w 9147326"/>
              <a:gd name="connsiteY387" fmla="*/ 3865880 h 6857999"/>
              <a:gd name="connsiteX388" fmla="*/ 7364145 w 9147326"/>
              <a:gd name="connsiteY388" fmla="*/ 3871595 h 6857999"/>
              <a:gd name="connsiteX389" fmla="*/ 7362556 w 9147326"/>
              <a:gd name="connsiteY389" fmla="*/ 3876675 h 6857999"/>
              <a:gd name="connsiteX390" fmla="*/ 7361603 w 9147326"/>
              <a:gd name="connsiteY390" fmla="*/ 3882390 h 6857999"/>
              <a:gd name="connsiteX391" fmla="*/ 7360331 w 9147326"/>
              <a:gd name="connsiteY391" fmla="*/ 3887470 h 6857999"/>
              <a:gd name="connsiteX392" fmla="*/ 7359696 w 9147326"/>
              <a:gd name="connsiteY392" fmla="*/ 3893185 h 6857999"/>
              <a:gd name="connsiteX393" fmla="*/ 7359378 w 9147326"/>
              <a:gd name="connsiteY393" fmla="*/ 3898582 h 6857999"/>
              <a:gd name="connsiteX394" fmla="*/ 7359378 w 9147326"/>
              <a:gd name="connsiteY394" fmla="*/ 3904297 h 6857999"/>
              <a:gd name="connsiteX395" fmla="*/ 7359378 w 9147326"/>
              <a:gd name="connsiteY395" fmla="*/ 3909695 h 6857999"/>
              <a:gd name="connsiteX396" fmla="*/ 7359696 w 9147326"/>
              <a:gd name="connsiteY396" fmla="*/ 3915092 h 6857999"/>
              <a:gd name="connsiteX397" fmla="*/ 7360331 w 9147326"/>
              <a:gd name="connsiteY397" fmla="*/ 3920807 h 6857999"/>
              <a:gd name="connsiteX398" fmla="*/ 7361603 w 9147326"/>
              <a:gd name="connsiteY398" fmla="*/ 3926205 h 6857999"/>
              <a:gd name="connsiteX399" fmla="*/ 7362556 w 9147326"/>
              <a:gd name="connsiteY399" fmla="*/ 3931602 h 6857999"/>
              <a:gd name="connsiteX400" fmla="*/ 7364145 w 9147326"/>
              <a:gd name="connsiteY400" fmla="*/ 3936682 h 6857999"/>
              <a:gd name="connsiteX401" fmla="*/ 7365734 w 9147326"/>
              <a:gd name="connsiteY401" fmla="*/ 3942397 h 6857999"/>
              <a:gd name="connsiteX402" fmla="*/ 7367641 w 9147326"/>
              <a:gd name="connsiteY402" fmla="*/ 3947477 h 6857999"/>
              <a:gd name="connsiteX403" fmla="*/ 7369866 w 9147326"/>
              <a:gd name="connsiteY403" fmla="*/ 3952875 h 6857999"/>
              <a:gd name="connsiteX404" fmla="*/ 7372409 w 9147326"/>
              <a:gd name="connsiteY404" fmla="*/ 3957637 h 6857999"/>
              <a:gd name="connsiteX405" fmla="*/ 7375269 w 9147326"/>
              <a:gd name="connsiteY405" fmla="*/ 3962400 h 6857999"/>
              <a:gd name="connsiteX406" fmla="*/ 7378448 w 9147326"/>
              <a:gd name="connsiteY406" fmla="*/ 3967162 h 6857999"/>
              <a:gd name="connsiteX407" fmla="*/ 7381626 w 9147326"/>
              <a:gd name="connsiteY407" fmla="*/ 3972242 h 6857999"/>
              <a:gd name="connsiteX408" fmla="*/ 7385122 w 9147326"/>
              <a:gd name="connsiteY408" fmla="*/ 3976687 h 6857999"/>
              <a:gd name="connsiteX409" fmla="*/ 7388618 w 9147326"/>
              <a:gd name="connsiteY409" fmla="*/ 3981132 h 6857999"/>
              <a:gd name="connsiteX410" fmla="*/ 7392750 w 9147326"/>
              <a:gd name="connsiteY410" fmla="*/ 3985577 h 6857999"/>
              <a:gd name="connsiteX411" fmla="*/ 7397200 w 9147326"/>
              <a:gd name="connsiteY411" fmla="*/ 3989705 h 6857999"/>
              <a:gd name="connsiteX412" fmla="*/ 7401967 w 9147326"/>
              <a:gd name="connsiteY412" fmla="*/ 3993515 h 6857999"/>
              <a:gd name="connsiteX413" fmla="*/ 7406417 w 9147326"/>
              <a:gd name="connsiteY413" fmla="*/ 3997007 h 6857999"/>
              <a:gd name="connsiteX414" fmla="*/ 7411184 w 9147326"/>
              <a:gd name="connsiteY414" fmla="*/ 4000182 h 6857999"/>
              <a:gd name="connsiteX415" fmla="*/ 7415952 w 9147326"/>
              <a:gd name="connsiteY415" fmla="*/ 4003357 h 6857999"/>
              <a:gd name="connsiteX416" fmla="*/ 7420719 w 9147326"/>
              <a:gd name="connsiteY416" fmla="*/ 4006215 h 6857999"/>
              <a:gd name="connsiteX417" fmla="*/ 7426122 w 9147326"/>
              <a:gd name="connsiteY417" fmla="*/ 4008755 h 6857999"/>
              <a:gd name="connsiteX418" fmla="*/ 7430890 w 9147326"/>
              <a:gd name="connsiteY418" fmla="*/ 4010977 h 6857999"/>
              <a:gd name="connsiteX419" fmla="*/ 7436293 w 9147326"/>
              <a:gd name="connsiteY419" fmla="*/ 4012882 h 6857999"/>
              <a:gd name="connsiteX420" fmla="*/ 7441696 w 9147326"/>
              <a:gd name="connsiteY420" fmla="*/ 4014787 h 6857999"/>
              <a:gd name="connsiteX421" fmla="*/ 7447099 w 9147326"/>
              <a:gd name="connsiteY421" fmla="*/ 4015740 h 6857999"/>
              <a:gd name="connsiteX422" fmla="*/ 7452502 w 9147326"/>
              <a:gd name="connsiteY422" fmla="*/ 4017327 h 6857999"/>
              <a:gd name="connsiteX423" fmla="*/ 7457905 w 9147326"/>
              <a:gd name="connsiteY423" fmla="*/ 4017962 h 6857999"/>
              <a:gd name="connsiteX424" fmla="*/ 7463309 w 9147326"/>
              <a:gd name="connsiteY424" fmla="*/ 4018597 h 6857999"/>
              <a:gd name="connsiteX425" fmla="*/ 7469030 w 9147326"/>
              <a:gd name="connsiteY425" fmla="*/ 4019232 h 6857999"/>
              <a:gd name="connsiteX426" fmla="*/ 7474433 w 9147326"/>
              <a:gd name="connsiteY426" fmla="*/ 4019232 h 6857999"/>
              <a:gd name="connsiteX427" fmla="*/ 7479836 w 9147326"/>
              <a:gd name="connsiteY427" fmla="*/ 4019232 h 6857999"/>
              <a:gd name="connsiteX428" fmla="*/ 7485557 w 9147326"/>
              <a:gd name="connsiteY428" fmla="*/ 4018597 h 6857999"/>
              <a:gd name="connsiteX429" fmla="*/ 7490960 w 9147326"/>
              <a:gd name="connsiteY429" fmla="*/ 4017962 h 6857999"/>
              <a:gd name="connsiteX430" fmla="*/ 7496681 w 9147326"/>
              <a:gd name="connsiteY430" fmla="*/ 4017327 h 6857999"/>
              <a:gd name="connsiteX431" fmla="*/ 7501766 w 9147326"/>
              <a:gd name="connsiteY431" fmla="*/ 4015740 h 6857999"/>
              <a:gd name="connsiteX432" fmla="*/ 7507169 w 9147326"/>
              <a:gd name="connsiteY432" fmla="*/ 4014787 h 6857999"/>
              <a:gd name="connsiteX433" fmla="*/ 7512572 w 9147326"/>
              <a:gd name="connsiteY433" fmla="*/ 4012882 h 6857999"/>
              <a:gd name="connsiteX434" fmla="*/ 7517975 w 9147326"/>
              <a:gd name="connsiteY434" fmla="*/ 4010977 h 6857999"/>
              <a:gd name="connsiteX435" fmla="*/ 7523061 w 9147326"/>
              <a:gd name="connsiteY435" fmla="*/ 4008755 h 6857999"/>
              <a:gd name="connsiteX436" fmla="*/ 7527828 w 9147326"/>
              <a:gd name="connsiteY436" fmla="*/ 4006215 h 6857999"/>
              <a:gd name="connsiteX437" fmla="*/ 7532914 w 9147326"/>
              <a:gd name="connsiteY437" fmla="*/ 4003357 h 6857999"/>
              <a:gd name="connsiteX438" fmla="*/ 7537681 w 9147326"/>
              <a:gd name="connsiteY438" fmla="*/ 4000182 h 6857999"/>
              <a:gd name="connsiteX439" fmla="*/ 7542448 w 9147326"/>
              <a:gd name="connsiteY439" fmla="*/ 3997007 h 6857999"/>
              <a:gd name="connsiteX440" fmla="*/ 7546898 w 9147326"/>
              <a:gd name="connsiteY440" fmla="*/ 3993515 h 6857999"/>
              <a:gd name="connsiteX441" fmla="*/ 7551348 w 9147326"/>
              <a:gd name="connsiteY441" fmla="*/ 3989705 h 6857999"/>
              <a:gd name="connsiteX442" fmla="*/ 7555797 w 9147326"/>
              <a:gd name="connsiteY442" fmla="*/ 3985577 h 6857999"/>
              <a:gd name="connsiteX443" fmla="*/ 8717788 w 9147326"/>
              <a:gd name="connsiteY443" fmla="*/ 2825115 h 6857999"/>
              <a:gd name="connsiteX444" fmla="*/ 8721919 w 9147326"/>
              <a:gd name="connsiteY444" fmla="*/ 2820987 h 6857999"/>
              <a:gd name="connsiteX445" fmla="*/ 8726369 w 9147326"/>
              <a:gd name="connsiteY445" fmla="*/ 2817177 h 6857999"/>
              <a:gd name="connsiteX446" fmla="*/ 8731137 w 9147326"/>
              <a:gd name="connsiteY446" fmla="*/ 2813685 h 6857999"/>
              <a:gd name="connsiteX447" fmla="*/ 8735586 w 9147326"/>
              <a:gd name="connsiteY447" fmla="*/ 2810192 h 6857999"/>
              <a:gd name="connsiteX448" fmla="*/ 8740672 w 9147326"/>
              <a:gd name="connsiteY448" fmla="*/ 2807335 h 6857999"/>
              <a:gd name="connsiteX449" fmla="*/ 8745757 w 9147326"/>
              <a:gd name="connsiteY449" fmla="*/ 2804477 h 6857999"/>
              <a:gd name="connsiteX450" fmla="*/ 8750524 w 9147326"/>
              <a:gd name="connsiteY450" fmla="*/ 2801937 h 6857999"/>
              <a:gd name="connsiteX451" fmla="*/ 8755927 w 9147326"/>
              <a:gd name="connsiteY451" fmla="*/ 2799715 h 6857999"/>
              <a:gd name="connsiteX452" fmla="*/ 8761013 w 9147326"/>
              <a:gd name="connsiteY452" fmla="*/ 2797810 h 6857999"/>
              <a:gd name="connsiteX453" fmla="*/ 8766416 w 9147326"/>
              <a:gd name="connsiteY453" fmla="*/ 2795905 h 6857999"/>
              <a:gd name="connsiteX454" fmla="*/ 8771819 w 9147326"/>
              <a:gd name="connsiteY454" fmla="*/ 2794635 h 6857999"/>
              <a:gd name="connsiteX455" fmla="*/ 8777222 w 9147326"/>
              <a:gd name="connsiteY455" fmla="*/ 2793365 h 6857999"/>
              <a:gd name="connsiteX456" fmla="*/ 8782625 w 9147326"/>
              <a:gd name="connsiteY456" fmla="*/ 2792730 h 6857999"/>
              <a:gd name="connsiteX457" fmla="*/ 8788346 w 9147326"/>
              <a:gd name="connsiteY457" fmla="*/ 2792095 h 6857999"/>
              <a:gd name="connsiteX458" fmla="*/ 8793431 w 9147326"/>
              <a:gd name="connsiteY458" fmla="*/ 2791460 h 6857999"/>
              <a:gd name="connsiteX459" fmla="*/ 8799152 w 9147326"/>
              <a:gd name="connsiteY459" fmla="*/ 2791460 h 6857999"/>
              <a:gd name="connsiteX460" fmla="*/ 8804556 w 9147326"/>
              <a:gd name="connsiteY460" fmla="*/ 2791460 h 6857999"/>
              <a:gd name="connsiteX461" fmla="*/ 8810277 w 9147326"/>
              <a:gd name="connsiteY461" fmla="*/ 2792095 h 6857999"/>
              <a:gd name="connsiteX462" fmla="*/ 8815680 w 9147326"/>
              <a:gd name="connsiteY462" fmla="*/ 2792730 h 6857999"/>
              <a:gd name="connsiteX463" fmla="*/ 8821083 w 9147326"/>
              <a:gd name="connsiteY463" fmla="*/ 2793365 h 6857999"/>
              <a:gd name="connsiteX464" fmla="*/ 8826804 w 9147326"/>
              <a:gd name="connsiteY464" fmla="*/ 2794635 h 6857999"/>
              <a:gd name="connsiteX465" fmla="*/ 8831889 w 9147326"/>
              <a:gd name="connsiteY465" fmla="*/ 2795905 h 6857999"/>
              <a:gd name="connsiteX466" fmla="*/ 8837292 w 9147326"/>
              <a:gd name="connsiteY466" fmla="*/ 2797810 h 6857999"/>
              <a:gd name="connsiteX467" fmla="*/ 8842377 w 9147326"/>
              <a:gd name="connsiteY467" fmla="*/ 2799715 h 6857999"/>
              <a:gd name="connsiteX468" fmla="*/ 8847463 w 9147326"/>
              <a:gd name="connsiteY468" fmla="*/ 2801937 h 6857999"/>
              <a:gd name="connsiteX469" fmla="*/ 8852866 w 9147326"/>
              <a:gd name="connsiteY469" fmla="*/ 2804477 h 6857999"/>
              <a:gd name="connsiteX470" fmla="*/ 8857633 w 9147326"/>
              <a:gd name="connsiteY470" fmla="*/ 2807335 h 6857999"/>
              <a:gd name="connsiteX471" fmla="*/ 8862401 w 9147326"/>
              <a:gd name="connsiteY471" fmla="*/ 2810192 h 6857999"/>
              <a:gd name="connsiteX472" fmla="*/ 8867486 w 9147326"/>
              <a:gd name="connsiteY472" fmla="*/ 2813685 h 6857999"/>
              <a:gd name="connsiteX473" fmla="*/ 8871936 w 9147326"/>
              <a:gd name="connsiteY473" fmla="*/ 2817177 h 6857999"/>
              <a:gd name="connsiteX474" fmla="*/ 8876385 w 9147326"/>
              <a:gd name="connsiteY474" fmla="*/ 2820987 h 6857999"/>
              <a:gd name="connsiteX475" fmla="*/ 8880517 w 9147326"/>
              <a:gd name="connsiteY475" fmla="*/ 2825115 h 6857999"/>
              <a:gd name="connsiteX476" fmla="*/ 8884649 w 9147326"/>
              <a:gd name="connsiteY476" fmla="*/ 2829242 h 6857999"/>
              <a:gd name="connsiteX477" fmla="*/ 8888781 w 9147326"/>
              <a:gd name="connsiteY477" fmla="*/ 2833687 h 6857999"/>
              <a:gd name="connsiteX478" fmla="*/ 8891959 w 9147326"/>
              <a:gd name="connsiteY478" fmla="*/ 2838450 h 6857999"/>
              <a:gd name="connsiteX479" fmla="*/ 8895455 w 9147326"/>
              <a:gd name="connsiteY479" fmla="*/ 2842895 h 6857999"/>
              <a:gd name="connsiteX480" fmla="*/ 8898316 w 9147326"/>
              <a:gd name="connsiteY480" fmla="*/ 2847975 h 6857999"/>
              <a:gd name="connsiteX481" fmla="*/ 8901494 w 9147326"/>
              <a:gd name="connsiteY481" fmla="*/ 2853055 h 6857999"/>
              <a:gd name="connsiteX482" fmla="*/ 8903719 w 9147326"/>
              <a:gd name="connsiteY482" fmla="*/ 2857817 h 6857999"/>
              <a:gd name="connsiteX483" fmla="*/ 8905944 w 9147326"/>
              <a:gd name="connsiteY483" fmla="*/ 2863215 h 6857999"/>
              <a:gd name="connsiteX484" fmla="*/ 8908168 w 9147326"/>
              <a:gd name="connsiteY484" fmla="*/ 2868295 h 6857999"/>
              <a:gd name="connsiteX485" fmla="*/ 8909440 w 9147326"/>
              <a:gd name="connsiteY485" fmla="*/ 2873692 h 6857999"/>
              <a:gd name="connsiteX486" fmla="*/ 8911029 w 9147326"/>
              <a:gd name="connsiteY486" fmla="*/ 2879090 h 6857999"/>
              <a:gd name="connsiteX487" fmla="*/ 8912300 w 9147326"/>
              <a:gd name="connsiteY487" fmla="*/ 2884487 h 6857999"/>
              <a:gd name="connsiteX488" fmla="*/ 8913254 w 9147326"/>
              <a:gd name="connsiteY488" fmla="*/ 2889885 h 6857999"/>
              <a:gd name="connsiteX489" fmla="*/ 8913572 w 9147326"/>
              <a:gd name="connsiteY489" fmla="*/ 2895600 h 6857999"/>
              <a:gd name="connsiteX490" fmla="*/ 8913889 w 9147326"/>
              <a:gd name="connsiteY490" fmla="*/ 2900680 h 6857999"/>
              <a:gd name="connsiteX491" fmla="*/ 8914525 w 9147326"/>
              <a:gd name="connsiteY491" fmla="*/ 2906395 h 6857999"/>
              <a:gd name="connsiteX492" fmla="*/ 8913889 w 9147326"/>
              <a:gd name="connsiteY492" fmla="*/ 2911792 h 6857999"/>
              <a:gd name="connsiteX493" fmla="*/ 8913572 w 9147326"/>
              <a:gd name="connsiteY493" fmla="*/ 2917507 h 6857999"/>
              <a:gd name="connsiteX494" fmla="*/ 8913254 w 9147326"/>
              <a:gd name="connsiteY494" fmla="*/ 2923222 h 6857999"/>
              <a:gd name="connsiteX495" fmla="*/ 8912300 w 9147326"/>
              <a:gd name="connsiteY495" fmla="*/ 2928302 h 6857999"/>
              <a:gd name="connsiteX496" fmla="*/ 8911029 w 9147326"/>
              <a:gd name="connsiteY496" fmla="*/ 2934017 h 6857999"/>
              <a:gd name="connsiteX497" fmla="*/ 8909440 w 9147326"/>
              <a:gd name="connsiteY497" fmla="*/ 2939097 h 6857999"/>
              <a:gd name="connsiteX498" fmla="*/ 8908168 w 9147326"/>
              <a:gd name="connsiteY498" fmla="*/ 2944495 h 6857999"/>
              <a:gd name="connsiteX499" fmla="*/ 8905944 w 9147326"/>
              <a:gd name="connsiteY499" fmla="*/ 2949575 h 6857999"/>
              <a:gd name="connsiteX500" fmla="*/ 8903719 w 9147326"/>
              <a:gd name="connsiteY500" fmla="*/ 2954655 h 6857999"/>
              <a:gd name="connsiteX501" fmla="*/ 8901494 w 9147326"/>
              <a:gd name="connsiteY501" fmla="*/ 2960052 h 6857999"/>
              <a:gd name="connsiteX502" fmla="*/ 8898316 w 9147326"/>
              <a:gd name="connsiteY502" fmla="*/ 2964815 h 6857999"/>
              <a:gd name="connsiteX503" fmla="*/ 8895455 w 9147326"/>
              <a:gd name="connsiteY503" fmla="*/ 2969577 h 6857999"/>
              <a:gd name="connsiteX504" fmla="*/ 8891959 w 9147326"/>
              <a:gd name="connsiteY504" fmla="*/ 2974657 h 6857999"/>
              <a:gd name="connsiteX505" fmla="*/ 8888781 w 9147326"/>
              <a:gd name="connsiteY505" fmla="*/ 2979102 h 6857999"/>
              <a:gd name="connsiteX506" fmla="*/ 8884649 w 9147326"/>
              <a:gd name="connsiteY506" fmla="*/ 2983547 h 6857999"/>
              <a:gd name="connsiteX507" fmla="*/ 8880517 w 9147326"/>
              <a:gd name="connsiteY507" fmla="*/ 2987992 h 6857999"/>
              <a:gd name="connsiteX508" fmla="*/ 8288080 w 9147326"/>
              <a:gd name="connsiteY508" fmla="*/ 3579812 h 6857999"/>
              <a:gd name="connsiteX509" fmla="*/ 8283948 w 9147326"/>
              <a:gd name="connsiteY509" fmla="*/ 3584257 h 6857999"/>
              <a:gd name="connsiteX510" fmla="*/ 8280134 w 9147326"/>
              <a:gd name="connsiteY510" fmla="*/ 3588702 h 6857999"/>
              <a:gd name="connsiteX511" fmla="*/ 8276320 w 9147326"/>
              <a:gd name="connsiteY511" fmla="*/ 3593147 h 6857999"/>
              <a:gd name="connsiteX512" fmla="*/ 8273142 w 9147326"/>
              <a:gd name="connsiteY512" fmla="*/ 3597910 h 6857999"/>
              <a:gd name="connsiteX513" fmla="*/ 8269964 w 9147326"/>
              <a:gd name="connsiteY513" fmla="*/ 3602990 h 6857999"/>
              <a:gd name="connsiteX514" fmla="*/ 8267421 w 9147326"/>
              <a:gd name="connsiteY514" fmla="*/ 3607752 h 6857999"/>
              <a:gd name="connsiteX515" fmla="*/ 8264878 w 9147326"/>
              <a:gd name="connsiteY515" fmla="*/ 3612515 h 6857999"/>
              <a:gd name="connsiteX516" fmla="*/ 8262654 w 9147326"/>
              <a:gd name="connsiteY516" fmla="*/ 3617595 h 6857999"/>
              <a:gd name="connsiteX517" fmla="*/ 8260747 w 9147326"/>
              <a:gd name="connsiteY517" fmla="*/ 3622992 h 6857999"/>
              <a:gd name="connsiteX518" fmla="*/ 8258840 w 9147326"/>
              <a:gd name="connsiteY518" fmla="*/ 3628707 h 6857999"/>
              <a:gd name="connsiteX519" fmla="*/ 8257251 w 9147326"/>
              <a:gd name="connsiteY519" fmla="*/ 3633787 h 6857999"/>
              <a:gd name="connsiteX520" fmla="*/ 8256297 w 9147326"/>
              <a:gd name="connsiteY520" fmla="*/ 3638867 h 6857999"/>
              <a:gd name="connsiteX521" fmla="*/ 8255344 w 9147326"/>
              <a:gd name="connsiteY521" fmla="*/ 3644582 h 6857999"/>
              <a:gd name="connsiteX522" fmla="*/ 8254708 w 9147326"/>
              <a:gd name="connsiteY522" fmla="*/ 3650297 h 6857999"/>
              <a:gd name="connsiteX523" fmla="*/ 8254390 w 9147326"/>
              <a:gd name="connsiteY523" fmla="*/ 3655695 h 6857999"/>
              <a:gd name="connsiteX524" fmla="*/ 8254072 w 9147326"/>
              <a:gd name="connsiteY524" fmla="*/ 3661092 h 6857999"/>
              <a:gd name="connsiteX525" fmla="*/ 8254390 w 9147326"/>
              <a:gd name="connsiteY525" fmla="*/ 3666490 h 6857999"/>
              <a:gd name="connsiteX526" fmla="*/ 8254708 w 9147326"/>
              <a:gd name="connsiteY526" fmla="*/ 3672205 h 6857999"/>
              <a:gd name="connsiteX527" fmla="*/ 8255344 w 9147326"/>
              <a:gd name="connsiteY527" fmla="*/ 3677602 h 6857999"/>
              <a:gd name="connsiteX528" fmla="*/ 8256297 w 9147326"/>
              <a:gd name="connsiteY528" fmla="*/ 3683000 h 6857999"/>
              <a:gd name="connsiteX529" fmla="*/ 8257251 w 9147326"/>
              <a:gd name="connsiteY529" fmla="*/ 3688397 h 6857999"/>
              <a:gd name="connsiteX530" fmla="*/ 8258840 w 9147326"/>
              <a:gd name="connsiteY530" fmla="*/ 3693795 h 6857999"/>
              <a:gd name="connsiteX531" fmla="*/ 8260747 w 9147326"/>
              <a:gd name="connsiteY531" fmla="*/ 3699510 h 6857999"/>
              <a:gd name="connsiteX532" fmla="*/ 8262654 w 9147326"/>
              <a:gd name="connsiteY532" fmla="*/ 3704590 h 6857999"/>
              <a:gd name="connsiteX533" fmla="*/ 8264878 w 9147326"/>
              <a:gd name="connsiteY533" fmla="*/ 3709352 h 6857999"/>
              <a:gd name="connsiteX534" fmla="*/ 8267421 w 9147326"/>
              <a:gd name="connsiteY534" fmla="*/ 3714750 h 6857999"/>
              <a:gd name="connsiteX535" fmla="*/ 8269964 w 9147326"/>
              <a:gd name="connsiteY535" fmla="*/ 3719512 h 6857999"/>
              <a:gd name="connsiteX536" fmla="*/ 8273142 w 9147326"/>
              <a:gd name="connsiteY536" fmla="*/ 3724275 h 6857999"/>
              <a:gd name="connsiteX537" fmla="*/ 8276320 w 9147326"/>
              <a:gd name="connsiteY537" fmla="*/ 3729037 h 6857999"/>
              <a:gd name="connsiteX538" fmla="*/ 8280134 w 9147326"/>
              <a:gd name="connsiteY538" fmla="*/ 3733800 h 6857999"/>
              <a:gd name="connsiteX539" fmla="*/ 8283948 w 9147326"/>
              <a:gd name="connsiteY539" fmla="*/ 3738245 h 6857999"/>
              <a:gd name="connsiteX540" fmla="*/ 8288080 w 9147326"/>
              <a:gd name="connsiteY540" fmla="*/ 3742690 h 6857999"/>
              <a:gd name="connsiteX541" fmla="*/ 8291576 w 9147326"/>
              <a:gd name="connsiteY541" fmla="*/ 3745865 h 6857999"/>
              <a:gd name="connsiteX542" fmla="*/ 8295390 w 9147326"/>
              <a:gd name="connsiteY542" fmla="*/ 3749357 h 6857999"/>
              <a:gd name="connsiteX543" fmla="*/ 8303654 w 9147326"/>
              <a:gd name="connsiteY543" fmla="*/ 3755707 h 6857999"/>
              <a:gd name="connsiteX544" fmla="*/ 8311917 w 9147326"/>
              <a:gd name="connsiteY544" fmla="*/ 3760787 h 6857999"/>
              <a:gd name="connsiteX545" fmla="*/ 8320499 w 9147326"/>
              <a:gd name="connsiteY545" fmla="*/ 3765232 h 6857999"/>
              <a:gd name="connsiteX546" fmla="*/ 8329716 w 9147326"/>
              <a:gd name="connsiteY546" fmla="*/ 3769042 h 6857999"/>
              <a:gd name="connsiteX547" fmla="*/ 8338615 w 9147326"/>
              <a:gd name="connsiteY547" fmla="*/ 3771900 h 6857999"/>
              <a:gd name="connsiteX548" fmla="*/ 8348468 w 9147326"/>
              <a:gd name="connsiteY548" fmla="*/ 3774122 h 6857999"/>
              <a:gd name="connsiteX549" fmla="*/ 8357685 w 9147326"/>
              <a:gd name="connsiteY549" fmla="*/ 3775392 h 6857999"/>
              <a:gd name="connsiteX550" fmla="*/ 8367538 w 9147326"/>
              <a:gd name="connsiteY550" fmla="*/ 3776027 h 6857999"/>
              <a:gd name="connsiteX551" fmla="*/ 8376755 w 9147326"/>
              <a:gd name="connsiteY551" fmla="*/ 3775710 h 6857999"/>
              <a:gd name="connsiteX552" fmla="*/ 8386608 w 9147326"/>
              <a:gd name="connsiteY552" fmla="*/ 3775075 h 6857999"/>
              <a:gd name="connsiteX553" fmla="*/ 8395825 w 9147326"/>
              <a:gd name="connsiteY553" fmla="*/ 3773170 h 6857999"/>
              <a:gd name="connsiteX554" fmla="*/ 8405042 w 9147326"/>
              <a:gd name="connsiteY554" fmla="*/ 3770630 h 6857999"/>
              <a:gd name="connsiteX555" fmla="*/ 8414577 w 9147326"/>
              <a:gd name="connsiteY555" fmla="*/ 3766820 h 6857999"/>
              <a:gd name="connsiteX556" fmla="*/ 8423476 w 9147326"/>
              <a:gd name="connsiteY556" fmla="*/ 3762692 h 6857999"/>
              <a:gd name="connsiteX557" fmla="*/ 8431740 w 9147326"/>
              <a:gd name="connsiteY557" fmla="*/ 3757930 h 6857999"/>
              <a:gd name="connsiteX558" fmla="*/ 9147326 w 9147326"/>
              <a:gd name="connsiteY558" fmla="*/ 3037501 h 6857999"/>
              <a:gd name="connsiteX559" fmla="*/ 9147326 w 9147326"/>
              <a:gd name="connsiteY559" fmla="*/ 6857999 h 6857999"/>
              <a:gd name="connsiteX560" fmla="*/ 460220 w 9147326"/>
              <a:gd name="connsiteY560" fmla="*/ 6857999 h 6857999"/>
              <a:gd name="connsiteX561" fmla="*/ 2028398 w 9147326"/>
              <a:gd name="connsiteY561" fmla="*/ 5291772 h 6857999"/>
              <a:gd name="connsiteX562" fmla="*/ 2032530 w 9147326"/>
              <a:gd name="connsiteY562" fmla="*/ 5287644 h 6857999"/>
              <a:gd name="connsiteX563" fmla="*/ 2036026 w 9147326"/>
              <a:gd name="connsiteY563" fmla="*/ 5283199 h 6857999"/>
              <a:gd name="connsiteX564" fmla="*/ 2039840 w 9147326"/>
              <a:gd name="connsiteY564" fmla="*/ 5278437 h 6857999"/>
              <a:gd name="connsiteX565" fmla="*/ 2043336 w 9147326"/>
              <a:gd name="connsiteY565" fmla="*/ 5273992 h 6857999"/>
              <a:gd name="connsiteX566" fmla="*/ 2046196 w 9147326"/>
              <a:gd name="connsiteY566" fmla="*/ 5268912 h 6857999"/>
              <a:gd name="connsiteX567" fmla="*/ 2048739 w 9147326"/>
              <a:gd name="connsiteY567" fmla="*/ 5263832 h 6857999"/>
              <a:gd name="connsiteX568" fmla="*/ 2051600 w 9147326"/>
              <a:gd name="connsiteY568" fmla="*/ 5259069 h 6857999"/>
              <a:gd name="connsiteX569" fmla="*/ 2053824 w 9147326"/>
              <a:gd name="connsiteY569" fmla="*/ 5253672 h 6857999"/>
              <a:gd name="connsiteX570" fmla="*/ 2055731 w 9147326"/>
              <a:gd name="connsiteY570" fmla="*/ 5248592 h 6857999"/>
              <a:gd name="connsiteX571" fmla="*/ 2057321 w 9147326"/>
              <a:gd name="connsiteY571" fmla="*/ 5243194 h 6857999"/>
              <a:gd name="connsiteX572" fmla="*/ 2058910 w 9147326"/>
              <a:gd name="connsiteY572" fmla="*/ 5237797 h 6857999"/>
              <a:gd name="connsiteX573" fmla="*/ 2060181 w 9147326"/>
              <a:gd name="connsiteY573" fmla="*/ 5232399 h 6857999"/>
              <a:gd name="connsiteX574" fmla="*/ 2060817 w 9147326"/>
              <a:gd name="connsiteY574" fmla="*/ 5227002 h 6857999"/>
              <a:gd name="connsiteX575" fmla="*/ 2061452 w 9147326"/>
              <a:gd name="connsiteY575" fmla="*/ 5221287 h 6857999"/>
              <a:gd name="connsiteX576" fmla="*/ 2061770 w 9147326"/>
              <a:gd name="connsiteY576" fmla="*/ 5216207 h 6857999"/>
              <a:gd name="connsiteX577" fmla="*/ 2062406 w 9147326"/>
              <a:gd name="connsiteY577" fmla="*/ 5210492 h 6857999"/>
              <a:gd name="connsiteX578" fmla="*/ 2061770 w 9147326"/>
              <a:gd name="connsiteY578" fmla="*/ 5204777 h 6857999"/>
              <a:gd name="connsiteX579" fmla="*/ 2061452 w 9147326"/>
              <a:gd name="connsiteY579" fmla="*/ 5199379 h 6857999"/>
              <a:gd name="connsiteX580" fmla="*/ 2060817 w 9147326"/>
              <a:gd name="connsiteY580" fmla="*/ 5193664 h 6857999"/>
              <a:gd name="connsiteX581" fmla="*/ 2060181 w 9147326"/>
              <a:gd name="connsiteY581" fmla="*/ 5188584 h 6857999"/>
              <a:gd name="connsiteX582" fmla="*/ 2058910 w 9147326"/>
              <a:gd name="connsiteY582" fmla="*/ 5182869 h 6857999"/>
              <a:gd name="connsiteX583" fmla="*/ 2057321 w 9147326"/>
              <a:gd name="connsiteY583" fmla="*/ 5177789 h 6857999"/>
              <a:gd name="connsiteX584" fmla="*/ 2055731 w 9147326"/>
              <a:gd name="connsiteY584" fmla="*/ 5172392 h 6857999"/>
              <a:gd name="connsiteX585" fmla="*/ 2053824 w 9147326"/>
              <a:gd name="connsiteY585" fmla="*/ 5167312 h 6857999"/>
              <a:gd name="connsiteX586" fmla="*/ 2051600 w 9147326"/>
              <a:gd name="connsiteY586" fmla="*/ 5161914 h 6857999"/>
              <a:gd name="connsiteX587" fmla="*/ 2048739 w 9147326"/>
              <a:gd name="connsiteY587" fmla="*/ 5156834 h 6857999"/>
              <a:gd name="connsiteX588" fmla="*/ 2046196 w 9147326"/>
              <a:gd name="connsiteY588" fmla="*/ 5152072 h 6857999"/>
              <a:gd name="connsiteX589" fmla="*/ 2043336 w 9147326"/>
              <a:gd name="connsiteY589" fmla="*/ 5146992 h 6857999"/>
              <a:gd name="connsiteX590" fmla="*/ 2039840 w 9147326"/>
              <a:gd name="connsiteY590" fmla="*/ 5142230 h 6857999"/>
              <a:gd name="connsiteX591" fmla="*/ 2036026 w 9147326"/>
              <a:gd name="connsiteY591" fmla="*/ 5137785 h 6857999"/>
              <a:gd name="connsiteX592" fmla="*/ 2032530 w 9147326"/>
              <a:gd name="connsiteY592" fmla="*/ 5133340 h 6857999"/>
              <a:gd name="connsiteX593" fmla="*/ 2028398 w 9147326"/>
              <a:gd name="connsiteY593" fmla="*/ 5129212 h 6857999"/>
              <a:gd name="connsiteX594" fmla="*/ 2024266 w 9147326"/>
              <a:gd name="connsiteY594" fmla="*/ 5125085 h 6857999"/>
              <a:gd name="connsiteX595" fmla="*/ 2019816 w 9147326"/>
              <a:gd name="connsiteY595" fmla="*/ 5120957 h 6857999"/>
              <a:gd name="connsiteX596" fmla="*/ 2015049 w 9147326"/>
              <a:gd name="connsiteY596" fmla="*/ 5117782 h 6857999"/>
              <a:gd name="connsiteX597" fmla="*/ 2010281 w 9147326"/>
              <a:gd name="connsiteY597" fmla="*/ 5114290 h 6857999"/>
              <a:gd name="connsiteX598" fmla="*/ 2005514 w 9147326"/>
              <a:gd name="connsiteY598" fmla="*/ 5111432 h 6857999"/>
              <a:gd name="connsiteX599" fmla="*/ 2000429 w 9147326"/>
              <a:gd name="connsiteY599" fmla="*/ 5108257 h 6857999"/>
              <a:gd name="connsiteX600" fmla="*/ 1995661 w 9147326"/>
              <a:gd name="connsiteY600" fmla="*/ 5106035 h 6857999"/>
              <a:gd name="connsiteX601" fmla="*/ 1990258 w 9147326"/>
              <a:gd name="connsiteY601" fmla="*/ 5103812 h 6857999"/>
              <a:gd name="connsiteX602" fmla="*/ 1985173 w 9147326"/>
              <a:gd name="connsiteY602" fmla="*/ 5101590 h 6857999"/>
              <a:gd name="connsiteX603" fmla="*/ 1979770 w 9147326"/>
              <a:gd name="connsiteY603" fmla="*/ 5100320 h 6857999"/>
              <a:gd name="connsiteX604" fmla="*/ 1974367 w 9147326"/>
              <a:gd name="connsiteY604" fmla="*/ 5098732 h 6857999"/>
              <a:gd name="connsiteX605" fmla="*/ 1968964 w 9147326"/>
              <a:gd name="connsiteY605" fmla="*/ 5097462 h 6857999"/>
              <a:gd name="connsiteX606" fmla="*/ 1963560 w 9147326"/>
              <a:gd name="connsiteY606" fmla="*/ 5096510 h 6857999"/>
              <a:gd name="connsiteX607" fmla="*/ 1958157 w 9147326"/>
              <a:gd name="connsiteY607" fmla="*/ 5095557 h 6857999"/>
              <a:gd name="connsiteX608" fmla="*/ 1952754 w 9147326"/>
              <a:gd name="connsiteY608" fmla="*/ 5095240 h 6857999"/>
              <a:gd name="connsiteX609" fmla="*/ 1947033 w 9147326"/>
              <a:gd name="connsiteY609" fmla="*/ 5095240 h 6857999"/>
              <a:gd name="connsiteX610" fmla="*/ 1941312 w 9147326"/>
              <a:gd name="connsiteY610" fmla="*/ 5095240 h 6857999"/>
              <a:gd name="connsiteX611" fmla="*/ 1935909 w 9147326"/>
              <a:gd name="connsiteY611" fmla="*/ 5095557 h 6857999"/>
              <a:gd name="connsiteX612" fmla="*/ 1930506 w 9147326"/>
              <a:gd name="connsiteY612" fmla="*/ 5096510 h 6857999"/>
              <a:gd name="connsiteX613" fmla="*/ 1925103 w 9147326"/>
              <a:gd name="connsiteY613" fmla="*/ 5097462 h 6857999"/>
              <a:gd name="connsiteX614" fmla="*/ 1919382 w 9147326"/>
              <a:gd name="connsiteY614" fmla="*/ 5098732 h 6857999"/>
              <a:gd name="connsiteX615" fmla="*/ 1914297 w 9147326"/>
              <a:gd name="connsiteY615" fmla="*/ 5100320 h 6857999"/>
              <a:gd name="connsiteX616" fmla="*/ 1908894 w 9147326"/>
              <a:gd name="connsiteY616" fmla="*/ 5101590 h 6857999"/>
              <a:gd name="connsiteX617" fmla="*/ 1903808 w 9147326"/>
              <a:gd name="connsiteY617" fmla="*/ 5103812 h 6857999"/>
              <a:gd name="connsiteX618" fmla="*/ 1898405 w 9147326"/>
              <a:gd name="connsiteY618" fmla="*/ 5106035 h 6857999"/>
              <a:gd name="connsiteX619" fmla="*/ 1893320 w 9147326"/>
              <a:gd name="connsiteY619" fmla="*/ 5108257 h 6857999"/>
              <a:gd name="connsiteX620" fmla="*/ 1888552 w 9147326"/>
              <a:gd name="connsiteY620" fmla="*/ 5111432 h 6857999"/>
              <a:gd name="connsiteX621" fmla="*/ 1883467 w 9147326"/>
              <a:gd name="connsiteY621" fmla="*/ 5114290 h 6857999"/>
              <a:gd name="connsiteX622" fmla="*/ 1878700 w 9147326"/>
              <a:gd name="connsiteY622" fmla="*/ 5117782 h 6857999"/>
              <a:gd name="connsiteX623" fmla="*/ 1874250 w 9147326"/>
              <a:gd name="connsiteY623" fmla="*/ 5120957 h 6857999"/>
              <a:gd name="connsiteX624" fmla="*/ 1869800 w 9147326"/>
              <a:gd name="connsiteY624" fmla="*/ 5125085 h 6857999"/>
              <a:gd name="connsiteX625" fmla="*/ 1865668 w 9147326"/>
              <a:gd name="connsiteY625" fmla="*/ 5129212 h 6857999"/>
              <a:gd name="connsiteX626" fmla="*/ 1760149 w 9147326"/>
              <a:gd name="connsiteY626" fmla="*/ 5234304 h 6857999"/>
              <a:gd name="connsiteX627" fmla="*/ 1755699 w 9147326"/>
              <a:gd name="connsiteY627" fmla="*/ 5238432 h 6857999"/>
              <a:gd name="connsiteX628" fmla="*/ 1751249 w 9147326"/>
              <a:gd name="connsiteY628" fmla="*/ 5242559 h 6857999"/>
              <a:gd name="connsiteX629" fmla="*/ 1746799 w 9147326"/>
              <a:gd name="connsiteY629" fmla="*/ 5245734 h 6857999"/>
              <a:gd name="connsiteX630" fmla="*/ 1741714 w 9147326"/>
              <a:gd name="connsiteY630" fmla="*/ 5249227 h 6857999"/>
              <a:gd name="connsiteX631" fmla="*/ 1736947 w 9147326"/>
              <a:gd name="connsiteY631" fmla="*/ 5252084 h 6857999"/>
              <a:gd name="connsiteX632" fmla="*/ 1732179 w 9147326"/>
              <a:gd name="connsiteY632" fmla="*/ 5255259 h 6857999"/>
              <a:gd name="connsiteX633" fmla="*/ 1726776 w 9147326"/>
              <a:gd name="connsiteY633" fmla="*/ 5257482 h 6857999"/>
              <a:gd name="connsiteX634" fmla="*/ 1722009 w 9147326"/>
              <a:gd name="connsiteY634" fmla="*/ 5259704 h 6857999"/>
              <a:gd name="connsiteX635" fmla="*/ 1716288 w 9147326"/>
              <a:gd name="connsiteY635" fmla="*/ 5261927 h 6857999"/>
              <a:gd name="connsiteX636" fmla="*/ 1711202 w 9147326"/>
              <a:gd name="connsiteY636" fmla="*/ 5263514 h 6857999"/>
              <a:gd name="connsiteX637" fmla="*/ 1706117 w 9147326"/>
              <a:gd name="connsiteY637" fmla="*/ 5264784 h 6857999"/>
              <a:gd name="connsiteX638" fmla="*/ 1700396 w 9147326"/>
              <a:gd name="connsiteY638" fmla="*/ 5266054 h 6857999"/>
              <a:gd name="connsiteX639" fmla="*/ 1695311 w 9147326"/>
              <a:gd name="connsiteY639" fmla="*/ 5267007 h 6857999"/>
              <a:gd name="connsiteX640" fmla="*/ 1689590 w 9147326"/>
              <a:gd name="connsiteY640" fmla="*/ 5267642 h 6857999"/>
              <a:gd name="connsiteX641" fmla="*/ 1683869 w 9147326"/>
              <a:gd name="connsiteY641" fmla="*/ 5268277 h 6857999"/>
              <a:gd name="connsiteX642" fmla="*/ 1678466 w 9147326"/>
              <a:gd name="connsiteY642" fmla="*/ 5268277 h 6857999"/>
              <a:gd name="connsiteX643" fmla="*/ 1673063 w 9147326"/>
              <a:gd name="connsiteY643" fmla="*/ 5268277 h 6857999"/>
              <a:gd name="connsiteX644" fmla="*/ 1667660 w 9147326"/>
              <a:gd name="connsiteY644" fmla="*/ 5267642 h 6857999"/>
              <a:gd name="connsiteX645" fmla="*/ 1661939 w 9147326"/>
              <a:gd name="connsiteY645" fmla="*/ 5267007 h 6857999"/>
              <a:gd name="connsiteX646" fmla="*/ 1656218 w 9147326"/>
              <a:gd name="connsiteY646" fmla="*/ 5266054 h 6857999"/>
              <a:gd name="connsiteX647" fmla="*/ 1651132 w 9147326"/>
              <a:gd name="connsiteY647" fmla="*/ 5264784 h 6857999"/>
              <a:gd name="connsiteX648" fmla="*/ 1645412 w 9147326"/>
              <a:gd name="connsiteY648" fmla="*/ 5263514 h 6857999"/>
              <a:gd name="connsiteX649" fmla="*/ 1640326 w 9147326"/>
              <a:gd name="connsiteY649" fmla="*/ 5261927 h 6857999"/>
              <a:gd name="connsiteX650" fmla="*/ 1635241 w 9147326"/>
              <a:gd name="connsiteY650" fmla="*/ 5259704 h 6857999"/>
              <a:gd name="connsiteX651" fmla="*/ 1629838 w 9147326"/>
              <a:gd name="connsiteY651" fmla="*/ 5257482 h 6857999"/>
              <a:gd name="connsiteX652" fmla="*/ 1625070 w 9147326"/>
              <a:gd name="connsiteY652" fmla="*/ 5255259 h 6857999"/>
              <a:gd name="connsiteX653" fmla="*/ 1619667 w 9147326"/>
              <a:gd name="connsiteY653" fmla="*/ 5252084 h 6857999"/>
              <a:gd name="connsiteX654" fmla="*/ 1614900 w 9147326"/>
              <a:gd name="connsiteY654" fmla="*/ 5249227 h 6857999"/>
              <a:gd name="connsiteX655" fmla="*/ 1610450 w 9147326"/>
              <a:gd name="connsiteY655" fmla="*/ 5245734 h 6857999"/>
              <a:gd name="connsiteX656" fmla="*/ 1605683 w 9147326"/>
              <a:gd name="connsiteY656" fmla="*/ 5242559 h 6857999"/>
              <a:gd name="connsiteX657" fmla="*/ 1601551 w 9147326"/>
              <a:gd name="connsiteY657" fmla="*/ 5238432 h 6857999"/>
              <a:gd name="connsiteX658" fmla="*/ 1597101 w 9147326"/>
              <a:gd name="connsiteY658" fmla="*/ 5234304 h 6857999"/>
              <a:gd name="connsiteX659" fmla="*/ 1592969 w 9147326"/>
              <a:gd name="connsiteY659" fmla="*/ 5230177 h 6857999"/>
              <a:gd name="connsiteX660" fmla="*/ 1589155 w 9147326"/>
              <a:gd name="connsiteY660" fmla="*/ 5225732 h 6857999"/>
              <a:gd name="connsiteX661" fmla="*/ 1585342 w 9147326"/>
              <a:gd name="connsiteY661" fmla="*/ 5221287 h 6857999"/>
              <a:gd name="connsiteX662" fmla="*/ 1582163 w 9147326"/>
              <a:gd name="connsiteY662" fmla="*/ 5216524 h 6857999"/>
              <a:gd name="connsiteX663" fmla="*/ 1578985 w 9147326"/>
              <a:gd name="connsiteY663" fmla="*/ 5211444 h 6857999"/>
              <a:gd name="connsiteX664" fmla="*/ 1576442 w 9147326"/>
              <a:gd name="connsiteY664" fmla="*/ 5206682 h 6857999"/>
              <a:gd name="connsiteX665" fmla="*/ 1573900 w 9147326"/>
              <a:gd name="connsiteY665" fmla="*/ 5201602 h 6857999"/>
              <a:gd name="connsiteX666" fmla="*/ 1571675 w 9147326"/>
              <a:gd name="connsiteY666" fmla="*/ 5196204 h 6857999"/>
              <a:gd name="connsiteX667" fmla="*/ 1569768 w 9147326"/>
              <a:gd name="connsiteY667" fmla="*/ 5191124 h 6857999"/>
              <a:gd name="connsiteX668" fmla="*/ 1567861 w 9147326"/>
              <a:gd name="connsiteY668" fmla="*/ 5186044 h 6857999"/>
              <a:gd name="connsiteX669" fmla="*/ 1566589 w 9147326"/>
              <a:gd name="connsiteY669" fmla="*/ 5180647 h 6857999"/>
              <a:gd name="connsiteX670" fmla="*/ 1565318 w 9147326"/>
              <a:gd name="connsiteY670" fmla="*/ 5174932 h 6857999"/>
              <a:gd name="connsiteX671" fmla="*/ 1564682 w 9147326"/>
              <a:gd name="connsiteY671" fmla="*/ 5169534 h 6857999"/>
              <a:gd name="connsiteX672" fmla="*/ 1563729 w 9147326"/>
              <a:gd name="connsiteY672" fmla="*/ 5164137 h 6857999"/>
              <a:gd name="connsiteX673" fmla="*/ 1563411 w 9147326"/>
              <a:gd name="connsiteY673" fmla="*/ 5158739 h 6857999"/>
              <a:gd name="connsiteX674" fmla="*/ 1563411 w 9147326"/>
              <a:gd name="connsiteY674" fmla="*/ 5153024 h 6857999"/>
              <a:gd name="connsiteX675" fmla="*/ 1563411 w 9147326"/>
              <a:gd name="connsiteY675" fmla="*/ 5147627 h 6857999"/>
              <a:gd name="connsiteX676" fmla="*/ 1563729 w 9147326"/>
              <a:gd name="connsiteY676" fmla="*/ 5142230 h 6857999"/>
              <a:gd name="connsiteX677" fmla="*/ 1564682 w 9147326"/>
              <a:gd name="connsiteY677" fmla="*/ 5136832 h 6857999"/>
              <a:gd name="connsiteX678" fmla="*/ 1565318 w 9147326"/>
              <a:gd name="connsiteY678" fmla="*/ 5131117 h 6857999"/>
              <a:gd name="connsiteX679" fmla="*/ 1566589 w 9147326"/>
              <a:gd name="connsiteY679" fmla="*/ 5126037 h 6857999"/>
              <a:gd name="connsiteX680" fmla="*/ 1567861 w 9147326"/>
              <a:gd name="connsiteY680" fmla="*/ 5120322 h 6857999"/>
              <a:gd name="connsiteX681" fmla="*/ 1569768 w 9147326"/>
              <a:gd name="connsiteY681" fmla="*/ 5115242 h 6857999"/>
              <a:gd name="connsiteX682" fmla="*/ 1571675 w 9147326"/>
              <a:gd name="connsiteY682" fmla="*/ 5109845 h 6857999"/>
              <a:gd name="connsiteX683" fmla="*/ 1573900 w 9147326"/>
              <a:gd name="connsiteY683" fmla="*/ 5104765 h 6857999"/>
              <a:gd name="connsiteX684" fmla="*/ 1576442 w 9147326"/>
              <a:gd name="connsiteY684" fmla="*/ 5099685 h 6857999"/>
              <a:gd name="connsiteX685" fmla="*/ 1578985 w 9147326"/>
              <a:gd name="connsiteY685" fmla="*/ 5094605 h 6857999"/>
              <a:gd name="connsiteX686" fmla="*/ 1582163 w 9147326"/>
              <a:gd name="connsiteY686" fmla="*/ 5089842 h 6857999"/>
              <a:gd name="connsiteX687" fmla="*/ 1585342 w 9147326"/>
              <a:gd name="connsiteY687" fmla="*/ 5085397 h 6857999"/>
              <a:gd name="connsiteX688" fmla="*/ 1589155 w 9147326"/>
              <a:gd name="connsiteY688" fmla="*/ 5080317 h 6857999"/>
              <a:gd name="connsiteX689" fmla="*/ 1592969 w 9147326"/>
              <a:gd name="connsiteY689" fmla="*/ 5075872 h 6857999"/>
              <a:gd name="connsiteX690" fmla="*/ 1597101 w 9147326"/>
              <a:gd name="connsiteY690" fmla="*/ 5071745 h 6857999"/>
              <a:gd name="connsiteX691" fmla="*/ 2266136 w 9147326"/>
              <a:gd name="connsiteY691" fmla="*/ 4403725 h 6857999"/>
              <a:gd name="connsiteX692" fmla="*/ 2270267 w 9147326"/>
              <a:gd name="connsiteY692" fmla="*/ 4399280 h 6857999"/>
              <a:gd name="connsiteX693" fmla="*/ 2273764 w 9147326"/>
              <a:gd name="connsiteY693" fmla="*/ 4394835 h 6857999"/>
              <a:gd name="connsiteX694" fmla="*/ 2277578 w 9147326"/>
              <a:gd name="connsiteY694" fmla="*/ 4390390 h 6857999"/>
              <a:gd name="connsiteX695" fmla="*/ 2281074 w 9147326"/>
              <a:gd name="connsiteY695" fmla="*/ 4385310 h 6857999"/>
              <a:gd name="connsiteX696" fmla="*/ 2283934 w 9147326"/>
              <a:gd name="connsiteY696" fmla="*/ 4380547 h 6857999"/>
              <a:gd name="connsiteX697" fmla="*/ 2286477 w 9147326"/>
              <a:gd name="connsiteY697" fmla="*/ 4375785 h 6857999"/>
              <a:gd name="connsiteX698" fmla="*/ 2289019 w 9147326"/>
              <a:gd name="connsiteY698" fmla="*/ 4371022 h 6857999"/>
              <a:gd name="connsiteX699" fmla="*/ 2291244 w 9147326"/>
              <a:gd name="connsiteY699" fmla="*/ 4365625 h 6857999"/>
              <a:gd name="connsiteX700" fmla="*/ 2293151 w 9147326"/>
              <a:gd name="connsiteY700" fmla="*/ 4360545 h 6857999"/>
              <a:gd name="connsiteX701" fmla="*/ 2295058 w 9147326"/>
              <a:gd name="connsiteY701" fmla="*/ 4354830 h 6857999"/>
              <a:gd name="connsiteX702" fmla="*/ 2296647 w 9147326"/>
              <a:gd name="connsiteY702" fmla="*/ 4349750 h 6857999"/>
              <a:gd name="connsiteX703" fmla="*/ 2297601 w 9147326"/>
              <a:gd name="connsiteY703" fmla="*/ 4344352 h 6857999"/>
              <a:gd name="connsiteX704" fmla="*/ 2298554 w 9147326"/>
              <a:gd name="connsiteY704" fmla="*/ 4338955 h 6857999"/>
              <a:gd name="connsiteX705" fmla="*/ 2299190 w 9147326"/>
              <a:gd name="connsiteY705" fmla="*/ 4333240 h 6857999"/>
              <a:gd name="connsiteX706" fmla="*/ 2299508 w 9147326"/>
              <a:gd name="connsiteY706" fmla="*/ 4327525 h 6857999"/>
              <a:gd name="connsiteX707" fmla="*/ 2299508 w 9147326"/>
              <a:gd name="connsiteY707" fmla="*/ 4322445 h 6857999"/>
              <a:gd name="connsiteX708" fmla="*/ 2299508 w 9147326"/>
              <a:gd name="connsiteY708" fmla="*/ 4316730 h 6857999"/>
              <a:gd name="connsiteX709" fmla="*/ 2299190 w 9147326"/>
              <a:gd name="connsiteY709" fmla="*/ 4311332 h 6857999"/>
              <a:gd name="connsiteX710" fmla="*/ 2298554 w 9147326"/>
              <a:gd name="connsiteY710" fmla="*/ 4305617 h 6857999"/>
              <a:gd name="connsiteX711" fmla="*/ 2297601 w 9147326"/>
              <a:gd name="connsiteY711" fmla="*/ 4300537 h 6857999"/>
              <a:gd name="connsiteX712" fmla="*/ 2296647 w 9147326"/>
              <a:gd name="connsiteY712" fmla="*/ 4294822 h 6857999"/>
              <a:gd name="connsiteX713" fmla="*/ 2295058 w 9147326"/>
              <a:gd name="connsiteY713" fmla="*/ 4289742 h 6857999"/>
              <a:gd name="connsiteX714" fmla="*/ 2293151 w 9147326"/>
              <a:gd name="connsiteY714" fmla="*/ 4284027 h 6857999"/>
              <a:gd name="connsiteX715" fmla="*/ 2291244 w 9147326"/>
              <a:gd name="connsiteY715" fmla="*/ 4278947 h 6857999"/>
              <a:gd name="connsiteX716" fmla="*/ 2289019 w 9147326"/>
              <a:gd name="connsiteY716" fmla="*/ 4273867 h 6857999"/>
              <a:gd name="connsiteX717" fmla="*/ 2286477 w 9147326"/>
              <a:gd name="connsiteY717" fmla="*/ 4268787 h 6857999"/>
              <a:gd name="connsiteX718" fmla="*/ 2283934 w 9147326"/>
              <a:gd name="connsiteY718" fmla="*/ 4264025 h 6857999"/>
              <a:gd name="connsiteX719" fmla="*/ 2281074 w 9147326"/>
              <a:gd name="connsiteY719" fmla="*/ 4258945 h 6857999"/>
              <a:gd name="connsiteX720" fmla="*/ 2277578 w 9147326"/>
              <a:gd name="connsiteY720" fmla="*/ 4254182 h 6857999"/>
              <a:gd name="connsiteX721" fmla="*/ 2273764 w 9147326"/>
              <a:gd name="connsiteY721" fmla="*/ 4249737 h 6857999"/>
              <a:gd name="connsiteX722" fmla="*/ 2270267 w 9147326"/>
              <a:gd name="connsiteY722" fmla="*/ 4245292 h 6857999"/>
              <a:gd name="connsiteX723" fmla="*/ 2266136 w 9147326"/>
              <a:gd name="connsiteY723" fmla="*/ 4240847 h 6857999"/>
              <a:gd name="connsiteX724" fmla="*/ 2262004 w 9147326"/>
              <a:gd name="connsiteY724" fmla="*/ 4236720 h 6857999"/>
              <a:gd name="connsiteX725" fmla="*/ 2257554 w 9147326"/>
              <a:gd name="connsiteY725" fmla="*/ 4232910 h 6857999"/>
              <a:gd name="connsiteX726" fmla="*/ 2252469 w 9147326"/>
              <a:gd name="connsiteY726" fmla="*/ 4229735 h 6857999"/>
              <a:gd name="connsiteX727" fmla="*/ 2248019 w 9147326"/>
              <a:gd name="connsiteY727" fmla="*/ 4226242 h 6857999"/>
              <a:gd name="connsiteX728" fmla="*/ 2243252 w 9147326"/>
              <a:gd name="connsiteY728" fmla="*/ 4223385 h 6857999"/>
              <a:gd name="connsiteX729" fmla="*/ 2238166 w 9147326"/>
              <a:gd name="connsiteY729" fmla="*/ 4220210 h 6857999"/>
              <a:gd name="connsiteX730" fmla="*/ 2233081 w 9147326"/>
              <a:gd name="connsiteY730" fmla="*/ 4217670 h 6857999"/>
              <a:gd name="connsiteX731" fmla="*/ 2227996 w 9147326"/>
              <a:gd name="connsiteY731" fmla="*/ 4215447 h 6857999"/>
              <a:gd name="connsiteX732" fmla="*/ 2222593 w 9147326"/>
              <a:gd name="connsiteY732" fmla="*/ 4213542 h 6857999"/>
              <a:gd name="connsiteX733" fmla="*/ 2217507 w 9147326"/>
              <a:gd name="connsiteY733" fmla="*/ 4212272 h 6857999"/>
              <a:gd name="connsiteX734" fmla="*/ 2211787 w 9147326"/>
              <a:gd name="connsiteY734" fmla="*/ 4210685 h 6857999"/>
              <a:gd name="connsiteX735" fmla="*/ 2206701 w 9147326"/>
              <a:gd name="connsiteY735" fmla="*/ 4209097 h 6857999"/>
              <a:gd name="connsiteX736" fmla="*/ 2200980 w 9147326"/>
              <a:gd name="connsiteY736" fmla="*/ 4208462 h 6857999"/>
              <a:gd name="connsiteX737" fmla="*/ 2195577 w 9147326"/>
              <a:gd name="connsiteY737" fmla="*/ 4207510 h 6857999"/>
              <a:gd name="connsiteX738" fmla="*/ 2190174 w 9147326"/>
              <a:gd name="connsiteY738" fmla="*/ 4207192 h 6857999"/>
              <a:gd name="connsiteX739" fmla="*/ 2184771 w 9147326"/>
              <a:gd name="connsiteY739" fmla="*/ 4207192 h 6857999"/>
              <a:gd name="connsiteX740" fmla="*/ 2179050 w 9147326"/>
              <a:gd name="connsiteY740" fmla="*/ 4207192 h 6857999"/>
              <a:gd name="connsiteX741" fmla="*/ 2173329 w 9147326"/>
              <a:gd name="connsiteY741" fmla="*/ 4207510 h 6857999"/>
              <a:gd name="connsiteX742" fmla="*/ 2167926 w 9147326"/>
              <a:gd name="connsiteY742" fmla="*/ 4208462 h 6857999"/>
              <a:gd name="connsiteX743" fmla="*/ 2162523 w 9147326"/>
              <a:gd name="connsiteY743" fmla="*/ 4209097 h 6857999"/>
              <a:gd name="connsiteX744" fmla="*/ 2157120 w 9147326"/>
              <a:gd name="connsiteY744" fmla="*/ 4210685 h 6857999"/>
              <a:gd name="connsiteX745" fmla="*/ 2151716 w 9147326"/>
              <a:gd name="connsiteY745" fmla="*/ 4212272 h 6857999"/>
              <a:gd name="connsiteX746" fmla="*/ 2146631 w 9147326"/>
              <a:gd name="connsiteY746" fmla="*/ 4213542 h 6857999"/>
              <a:gd name="connsiteX747" fmla="*/ 2141546 w 9147326"/>
              <a:gd name="connsiteY747" fmla="*/ 4215447 h 6857999"/>
              <a:gd name="connsiteX748" fmla="*/ 2136143 w 9147326"/>
              <a:gd name="connsiteY748" fmla="*/ 4217670 h 6857999"/>
              <a:gd name="connsiteX749" fmla="*/ 2131057 w 9147326"/>
              <a:gd name="connsiteY749" fmla="*/ 4220210 h 6857999"/>
              <a:gd name="connsiteX750" fmla="*/ 2125972 w 9147326"/>
              <a:gd name="connsiteY750" fmla="*/ 4223385 h 6857999"/>
              <a:gd name="connsiteX751" fmla="*/ 2121205 w 9147326"/>
              <a:gd name="connsiteY751" fmla="*/ 4226242 h 6857999"/>
              <a:gd name="connsiteX752" fmla="*/ 2116437 w 9147326"/>
              <a:gd name="connsiteY752" fmla="*/ 4229735 h 6857999"/>
              <a:gd name="connsiteX753" fmla="*/ 2111988 w 9147326"/>
              <a:gd name="connsiteY753" fmla="*/ 4232910 h 6857999"/>
              <a:gd name="connsiteX754" fmla="*/ 2107538 w 9147326"/>
              <a:gd name="connsiteY754" fmla="*/ 4236720 h 6857999"/>
              <a:gd name="connsiteX755" fmla="*/ 2103088 w 9147326"/>
              <a:gd name="connsiteY755" fmla="*/ 4240847 h 6857999"/>
              <a:gd name="connsiteX756" fmla="*/ 2015049 w 9147326"/>
              <a:gd name="connsiteY756" fmla="*/ 4329112 h 6857999"/>
              <a:gd name="connsiteX757" fmla="*/ 1915250 w 9147326"/>
              <a:gd name="connsiteY757" fmla="*/ 4428172 h 6857999"/>
              <a:gd name="connsiteX758" fmla="*/ 1911118 w 9147326"/>
              <a:gd name="connsiteY758" fmla="*/ 4432300 h 6857999"/>
              <a:gd name="connsiteX759" fmla="*/ 1906668 w 9147326"/>
              <a:gd name="connsiteY759" fmla="*/ 4436110 h 6857999"/>
              <a:gd name="connsiteX760" fmla="*/ 1902219 w 9147326"/>
              <a:gd name="connsiteY760" fmla="*/ 4439920 h 6857999"/>
              <a:gd name="connsiteX761" fmla="*/ 1897452 w 9147326"/>
              <a:gd name="connsiteY761" fmla="*/ 4443095 h 6857999"/>
              <a:gd name="connsiteX762" fmla="*/ 1892684 w 9147326"/>
              <a:gd name="connsiteY762" fmla="*/ 4446270 h 6857999"/>
              <a:gd name="connsiteX763" fmla="*/ 1887599 w 9147326"/>
              <a:gd name="connsiteY763" fmla="*/ 4448810 h 6857999"/>
              <a:gd name="connsiteX764" fmla="*/ 1882514 w 9147326"/>
              <a:gd name="connsiteY764" fmla="*/ 4451350 h 6857999"/>
              <a:gd name="connsiteX765" fmla="*/ 1877110 w 9147326"/>
              <a:gd name="connsiteY765" fmla="*/ 4453572 h 6857999"/>
              <a:gd name="connsiteX766" fmla="*/ 1872025 w 9147326"/>
              <a:gd name="connsiteY766" fmla="*/ 4455477 h 6857999"/>
              <a:gd name="connsiteX767" fmla="*/ 1866940 w 9147326"/>
              <a:gd name="connsiteY767" fmla="*/ 4457382 h 6857999"/>
              <a:gd name="connsiteX768" fmla="*/ 1861536 w 9147326"/>
              <a:gd name="connsiteY768" fmla="*/ 4458970 h 6857999"/>
              <a:gd name="connsiteX769" fmla="*/ 1855815 w 9147326"/>
              <a:gd name="connsiteY769" fmla="*/ 4459922 h 6857999"/>
              <a:gd name="connsiteX770" fmla="*/ 1850412 w 9147326"/>
              <a:gd name="connsiteY770" fmla="*/ 4460557 h 6857999"/>
              <a:gd name="connsiteX771" fmla="*/ 1845009 w 9147326"/>
              <a:gd name="connsiteY771" fmla="*/ 4461510 h 6857999"/>
              <a:gd name="connsiteX772" fmla="*/ 1839606 w 9147326"/>
              <a:gd name="connsiteY772" fmla="*/ 4461827 h 6857999"/>
              <a:gd name="connsiteX773" fmla="*/ 1833885 w 9147326"/>
              <a:gd name="connsiteY773" fmla="*/ 4462145 h 6857999"/>
              <a:gd name="connsiteX774" fmla="*/ 1828482 w 9147326"/>
              <a:gd name="connsiteY774" fmla="*/ 4461827 h 6857999"/>
              <a:gd name="connsiteX775" fmla="*/ 1823079 w 9147326"/>
              <a:gd name="connsiteY775" fmla="*/ 4461510 h 6857999"/>
              <a:gd name="connsiteX776" fmla="*/ 1817676 w 9147326"/>
              <a:gd name="connsiteY776" fmla="*/ 4460557 h 6857999"/>
              <a:gd name="connsiteX777" fmla="*/ 1811955 w 9147326"/>
              <a:gd name="connsiteY777" fmla="*/ 4459922 h 6857999"/>
              <a:gd name="connsiteX778" fmla="*/ 1806870 w 9147326"/>
              <a:gd name="connsiteY778" fmla="*/ 4458970 h 6857999"/>
              <a:gd name="connsiteX779" fmla="*/ 1801149 w 9147326"/>
              <a:gd name="connsiteY779" fmla="*/ 4457382 h 6857999"/>
              <a:gd name="connsiteX780" fmla="*/ 1795745 w 9147326"/>
              <a:gd name="connsiteY780" fmla="*/ 4455477 h 6857999"/>
              <a:gd name="connsiteX781" fmla="*/ 1790660 w 9147326"/>
              <a:gd name="connsiteY781" fmla="*/ 4453572 h 6857999"/>
              <a:gd name="connsiteX782" fmla="*/ 1785575 w 9147326"/>
              <a:gd name="connsiteY782" fmla="*/ 4451350 h 6857999"/>
              <a:gd name="connsiteX783" fmla="*/ 1780490 w 9147326"/>
              <a:gd name="connsiteY783" fmla="*/ 4448810 h 6857999"/>
              <a:gd name="connsiteX784" fmla="*/ 1775404 w 9147326"/>
              <a:gd name="connsiteY784" fmla="*/ 4446270 h 6857999"/>
              <a:gd name="connsiteX785" fmla="*/ 1770637 w 9147326"/>
              <a:gd name="connsiteY785" fmla="*/ 4443095 h 6857999"/>
              <a:gd name="connsiteX786" fmla="*/ 1766187 w 9147326"/>
              <a:gd name="connsiteY786" fmla="*/ 4439920 h 6857999"/>
              <a:gd name="connsiteX787" fmla="*/ 1761102 w 9147326"/>
              <a:gd name="connsiteY787" fmla="*/ 4436110 h 6857999"/>
              <a:gd name="connsiteX788" fmla="*/ 1756652 w 9147326"/>
              <a:gd name="connsiteY788" fmla="*/ 4432300 h 6857999"/>
              <a:gd name="connsiteX789" fmla="*/ 1752520 w 9147326"/>
              <a:gd name="connsiteY789" fmla="*/ 4428172 h 6857999"/>
              <a:gd name="connsiteX790" fmla="*/ 1746164 w 9147326"/>
              <a:gd name="connsiteY790" fmla="*/ 4421187 h 6857999"/>
              <a:gd name="connsiteX791" fmla="*/ 1740443 w 9147326"/>
              <a:gd name="connsiteY791" fmla="*/ 4414202 h 6857999"/>
              <a:gd name="connsiteX792" fmla="*/ 1735358 w 9147326"/>
              <a:gd name="connsiteY792" fmla="*/ 4406265 h 6857999"/>
              <a:gd name="connsiteX793" fmla="*/ 1730908 w 9147326"/>
              <a:gd name="connsiteY793" fmla="*/ 4398327 h 6857999"/>
              <a:gd name="connsiteX794" fmla="*/ 1727094 w 9147326"/>
              <a:gd name="connsiteY794" fmla="*/ 4389755 h 6857999"/>
              <a:gd name="connsiteX795" fmla="*/ 1724234 w 9147326"/>
              <a:gd name="connsiteY795" fmla="*/ 4381817 h 6857999"/>
              <a:gd name="connsiteX796" fmla="*/ 1722009 w 9147326"/>
              <a:gd name="connsiteY796" fmla="*/ 4373245 h 6857999"/>
              <a:gd name="connsiteX797" fmla="*/ 1720420 w 9147326"/>
              <a:gd name="connsiteY797" fmla="*/ 4364037 h 6857999"/>
              <a:gd name="connsiteX798" fmla="*/ 1719466 w 9147326"/>
              <a:gd name="connsiteY798" fmla="*/ 4355147 h 6857999"/>
              <a:gd name="connsiteX799" fmla="*/ 1719148 w 9147326"/>
              <a:gd name="connsiteY799" fmla="*/ 4346575 h 6857999"/>
              <a:gd name="connsiteX800" fmla="*/ 1719784 w 9147326"/>
              <a:gd name="connsiteY800" fmla="*/ 4337685 h 6857999"/>
              <a:gd name="connsiteX801" fmla="*/ 1721055 w 9147326"/>
              <a:gd name="connsiteY801" fmla="*/ 4328795 h 6857999"/>
              <a:gd name="connsiteX802" fmla="*/ 1722326 w 9147326"/>
              <a:gd name="connsiteY802" fmla="*/ 4320222 h 6857999"/>
              <a:gd name="connsiteX803" fmla="*/ 1724869 w 9147326"/>
              <a:gd name="connsiteY803" fmla="*/ 4311332 h 6857999"/>
              <a:gd name="connsiteX804" fmla="*/ 1728048 w 9147326"/>
              <a:gd name="connsiteY804" fmla="*/ 4303077 h 6857999"/>
              <a:gd name="connsiteX805" fmla="*/ 1732179 w 9147326"/>
              <a:gd name="connsiteY805" fmla="*/ 4294822 h 6857999"/>
              <a:gd name="connsiteX806" fmla="*/ 2001382 w 9147326"/>
              <a:gd name="connsiteY806" fmla="*/ 4025900 h 6857999"/>
              <a:gd name="connsiteX807" fmla="*/ 2005196 w 9147326"/>
              <a:gd name="connsiteY807" fmla="*/ 4021455 h 6857999"/>
              <a:gd name="connsiteX808" fmla="*/ 2009328 w 9147326"/>
              <a:gd name="connsiteY808" fmla="*/ 4017010 h 6857999"/>
              <a:gd name="connsiteX809" fmla="*/ 2012824 w 9147326"/>
              <a:gd name="connsiteY809" fmla="*/ 4012247 h 6857999"/>
              <a:gd name="connsiteX810" fmla="*/ 2016002 w 9147326"/>
              <a:gd name="connsiteY810" fmla="*/ 4007485 h 6857999"/>
              <a:gd name="connsiteX811" fmla="*/ 2018863 w 9147326"/>
              <a:gd name="connsiteY811" fmla="*/ 4002722 h 6857999"/>
              <a:gd name="connsiteX812" fmla="*/ 2022041 w 9147326"/>
              <a:gd name="connsiteY812" fmla="*/ 3997960 h 6857999"/>
              <a:gd name="connsiteX813" fmla="*/ 2024266 w 9147326"/>
              <a:gd name="connsiteY813" fmla="*/ 3992880 h 6857999"/>
              <a:gd name="connsiteX814" fmla="*/ 2026491 w 9147326"/>
              <a:gd name="connsiteY814" fmla="*/ 3987800 h 6857999"/>
              <a:gd name="connsiteX815" fmla="*/ 2028716 w 9147326"/>
              <a:gd name="connsiteY815" fmla="*/ 3982720 h 6857999"/>
              <a:gd name="connsiteX816" fmla="*/ 2030305 w 9147326"/>
              <a:gd name="connsiteY816" fmla="*/ 3977005 h 6857999"/>
              <a:gd name="connsiteX817" fmla="*/ 2031576 w 9147326"/>
              <a:gd name="connsiteY817" fmla="*/ 3971925 h 6857999"/>
              <a:gd name="connsiteX818" fmla="*/ 2032848 w 9147326"/>
              <a:gd name="connsiteY818" fmla="*/ 3966527 h 6857999"/>
              <a:gd name="connsiteX819" fmla="*/ 2033801 w 9147326"/>
              <a:gd name="connsiteY819" fmla="*/ 3960812 h 6857999"/>
              <a:gd name="connsiteX820" fmla="*/ 2034754 w 9147326"/>
              <a:gd name="connsiteY820" fmla="*/ 3955415 h 6857999"/>
              <a:gd name="connsiteX821" fmla="*/ 2035072 w 9147326"/>
              <a:gd name="connsiteY821" fmla="*/ 3949700 h 6857999"/>
              <a:gd name="connsiteX822" fmla="*/ 2035072 w 9147326"/>
              <a:gd name="connsiteY822" fmla="*/ 3944620 h 6857999"/>
              <a:gd name="connsiteX823" fmla="*/ 2035072 w 9147326"/>
              <a:gd name="connsiteY823" fmla="*/ 3938905 h 6857999"/>
              <a:gd name="connsiteX824" fmla="*/ 2034754 w 9147326"/>
              <a:gd name="connsiteY824" fmla="*/ 3933507 h 6857999"/>
              <a:gd name="connsiteX825" fmla="*/ 2033801 w 9147326"/>
              <a:gd name="connsiteY825" fmla="*/ 3927792 h 6857999"/>
              <a:gd name="connsiteX826" fmla="*/ 2032848 w 9147326"/>
              <a:gd name="connsiteY826" fmla="*/ 3922712 h 6857999"/>
              <a:gd name="connsiteX827" fmla="*/ 2031576 w 9147326"/>
              <a:gd name="connsiteY827" fmla="*/ 3916997 h 6857999"/>
              <a:gd name="connsiteX828" fmla="*/ 2030305 w 9147326"/>
              <a:gd name="connsiteY828" fmla="*/ 3911917 h 6857999"/>
              <a:gd name="connsiteX829" fmla="*/ 2028716 w 9147326"/>
              <a:gd name="connsiteY829" fmla="*/ 3906202 h 6857999"/>
              <a:gd name="connsiteX830" fmla="*/ 2026491 w 9147326"/>
              <a:gd name="connsiteY830" fmla="*/ 3901122 h 6857999"/>
              <a:gd name="connsiteX831" fmla="*/ 2024266 w 9147326"/>
              <a:gd name="connsiteY831" fmla="*/ 3896042 h 6857999"/>
              <a:gd name="connsiteX832" fmla="*/ 2022041 w 9147326"/>
              <a:gd name="connsiteY832" fmla="*/ 3890962 h 6857999"/>
              <a:gd name="connsiteX833" fmla="*/ 2018863 w 9147326"/>
              <a:gd name="connsiteY833" fmla="*/ 3886200 h 6857999"/>
              <a:gd name="connsiteX834" fmla="*/ 2016002 w 9147326"/>
              <a:gd name="connsiteY834" fmla="*/ 3881120 h 6857999"/>
              <a:gd name="connsiteX835" fmla="*/ 2012824 w 9147326"/>
              <a:gd name="connsiteY835" fmla="*/ 3876357 h 6857999"/>
              <a:gd name="connsiteX836" fmla="*/ 2009328 w 9147326"/>
              <a:gd name="connsiteY836" fmla="*/ 3871912 h 6857999"/>
              <a:gd name="connsiteX837" fmla="*/ 2005196 w 9147326"/>
              <a:gd name="connsiteY837" fmla="*/ 3867467 h 6857999"/>
              <a:gd name="connsiteX838" fmla="*/ 2001382 w 9147326"/>
              <a:gd name="connsiteY838" fmla="*/ 3863022 h 6857999"/>
              <a:gd name="connsiteX839" fmla="*/ 1996933 w 9147326"/>
              <a:gd name="connsiteY839" fmla="*/ 3858895 h 6857999"/>
              <a:gd name="connsiteX840" fmla="*/ 1992483 w 9147326"/>
              <a:gd name="connsiteY840" fmla="*/ 3855085 h 6857999"/>
              <a:gd name="connsiteX841" fmla="*/ 1988033 w 9147326"/>
              <a:gd name="connsiteY841" fmla="*/ 3851910 h 6857999"/>
              <a:gd name="connsiteX842" fmla="*/ 1983266 w 9147326"/>
              <a:gd name="connsiteY842" fmla="*/ 3848417 h 6857999"/>
              <a:gd name="connsiteX843" fmla="*/ 1978499 w 9147326"/>
              <a:gd name="connsiteY843" fmla="*/ 3845560 h 6857999"/>
              <a:gd name="connsiteX844" fmla="*/ 1973413 w 9147326"/>
              <a:gd name="connsiteY844" fmla="*/ 3842385 h 6857999"/>
              <a:gd name="connsiteX845" fmla="*/ 1968328 w 9147326"/>
              <a:gd name="connsiteY845" fmla="*/ 3839845 h 6857999"/>
              <a:gd name="connsiteX846" fmla="*/ 1962925 w 9147326"/>
              <a:gd name="connsiteY846" fmla="*/ 3837622 h 6857999"/>
              <a:gd name="connsiteX847" fmla="*/ 1957840 w 9147326"/>
              <a:gd name="connsiteY847" fmla="*/ 3835717 h 6857999"/>
              <a:gd name="connsiteX848" fmla="*/ 1952754 w 9147326"/>
              <a:gd name="connsiteY848" fmla="*/ 3834130 h 6857999"/>
              <a:gd name="connsiteX849" fmla="*/ 1947351 w 9147326"/>
              <a:gd name="connsiteY849" fmla="*/ 3832860 h 6857999"/>
              <a:gd name="connsiteX850" fmla="*/ 1941630 w 9147326"/>
              <a:gd name="connsiteY850" fmla="*/ 3831272 h 6857999"/>
              <a:gd name="connsiteX851" fmla="*/ 1936545 w 9147326"/>
              <a:gd name="connsiteY851" fmla="*/ 3830637 h 6857999"/>
              <a:gd name="connsiteX852" fmla="*/ 1930824 w 9147326"/>
              <a:gd name="connsiteY852" fmla="*/ 3829685 h 6857999"/>
              <a:gd name="connsiteX853" fmla="*/ 1925420 w 9147326"/>
              <a:gd name="connsiteY853" fmla="*/ 3829367 h 6857999"/>
              <a:gd name="connsiteX854" fmla="*/ 1919700 w 9147326"/>
              <a:gd name="connsiteY854" fmla="*/ 3829367 h 6857999"/>
              <a:gd name="connsiteX855" fmla="*/ 1914297 w 9147326"/>
              <a:gd name="connsiteY855" fmla="*/ 3829367 h 6857999"/>
              <a:gd name="connsiteX856" fmla="*/ 1908894 w 9147326"/>
              <a:gd name="connsiteY856" fmla="*/ 3829685 h 6857999"/>
              <a:gd name="connsiteX857" fmla="*/ 1903490 w 9147326"/>
              <a:gd name="connsiteY857" fmla="*/ 3830637 h 6857999"/>
              <a:gd name="connsiteX858" fmla="*/ 1897769 w 9147326"/>
              <a:gd name="connsiteY858" fmla="*/ 3831272 h 6857999"/>
              <a:gd name="connsiteX859" fmla="*/ 1892684 w 9147326"/>
              <a:gd name="connsiteY859" fmla="*/ 3832860 h 6857999"/>
              <a:gd name="connsiteX860" fmla="*/ 1886963 w 9147326"/>
              <a:gd name="connsiteY860" fmla="*/ 3834130 h 6857999"/>
              <a:gd name="connsiteX861" fmla="*/ 1881560 w 9147326"/>
              <a:gd name="connsiteY861" fmla="*/ 3835717 h 6857999"/>
              <a:gd name="connsiteX862" fmla="*/ 1876475 w 9147326"/>
              <a:gd name="connsiteY862" fmla="*/ 3837622 h 6857999"/>
              <a:gd name="connsiteX863" fmla="*/ 1871389 w 9147326"/>
              <a:gd name="connsiteY863" fmla="*/ 3839845 h 6857999"/>
              <a:gd name="connsiteX864" fmla="*/ 1866304 w 9147326"/>
              <a:gd name="connsiteY864" fmla="*/ 3842385 h 6857999"/>
              <a:gd name="connsiteX865" fmla="*/ 1861219 w 9147326"/>
              <a:gd name="connsiteY865" fmla="*/ 3845560 h 6857999"/>
              <a:gd name="connsiteX866" fmla="*/ 1856451 w 9147326"/>
              <a:gd name="connsiteY866" fmla="*/ 3848417 h 6857999"/>
              <a:gd name="connsiteX867" fmla="*/ 1852002 w 9147326"/>
              <a:gd name="connsiteY867" fmla="*/ 3851910 h 6857999"/>
              <a:gd name="connsiteX868" fmla="*/ 1846916 w 9147326"/>
              <a:gd name="connsiteY868" fmla="*/ 3855085 h 6857999"/>
              <a:gd name="connsiteX869" fmla="*/ 1842467 w 9147326"/>
              <a:gd name="connsiteY869" fmla="*/ 3858895 h 6857999"/>
              <a:gd name="connsiteX870" fmla="*/ 1838335 w 9147326"/>
              <a:gd name="connsiteY870" fmla="*/ 3863022 h 6857999"/>
              <a:gd name="connsiteX871" fmla="*/ 1271960 w 9147326"/>
              <a:gd name="connsiteY871" fmla="*/ 4428807 h 6857999"/>
              <a:gd name="connsiteX872" fmla="*/ 1267828 w 9147326"/>
              <a:gd name="connsiteY872" fmla="*/ 4432617 h 6857999"/>
              <a:gd name="connsiteX873" fmla="*/ 1263378 w 9147326"/>
              <a:gd name="connsiteY873" fmla="*/ 4436427 h 6857999"/>
              <a:gd name="connsiteX874" fmla="*/ 1258929 w 9147326"/>
              <a:gd name="connsiteY874" fmla="*/ 4440237 h 6857999"/>
              <a:gd name="connsiteX875" fmla="*/ 1254161 w 9147326"/>
              <a:gd name="connsiteY875" fmla="*/ 4443095 h 6857999"/>
              <a:gd name="connsiteX876" fmla="*/ 1249394 w 9147326"/>
              <a:gd name="connsiteY876" fmla="*/ 4446587 h 6857999"/>
              <a:gd name="connsiteX877" fmla="*/ 1244309 w 9147326"/>
              <a:gd name="connsiteY877" fmla="*/ 4449127 h 6857999"/>
              <a:gd name="connsiteX878" fmla="*/ 1239223 w 9147326"/>
              <a:gd name="connsiteY878" fmla="*/ 4451667 h 6857999"/>
              <a:gd name="connsiteX879" fmla="*/ 1234138 w 9147326"/>
              <a:gd name="connsiteY879" fmla="*/ 4453890 h 6857999"/>
              <a:gd name="connsiteX880" fmla="*/ 1228735 w 9147326"/>
              <a:gd name="connsiteY880" fmla="*/ 4455795 h 6857999"/>
              <a:gd name="connsiteX881" fmla="*/ 1223650 w 9147326"/>
              <a:gd name="connsiteY881" fmla="*/ 4457700 h 6857999"/>
              <a:gd name="connsiteX882" fmla="*/ 1218246 w 9147326"/>
              <a:gd name="connsiteY882" fmla="*/ 4458970 h 6857999"/>
              <a:gd name="connsiteX883" fmla="*/ 1212844 w 9147326"/>
              <a:gd name="connsiteY883" fmla="*/ 4460240 h 6857999"/>
              <a:gd name="connsiteX884" fmla="*/ 1207123 w 9147326"/>
              <a:gd name="connsiteY884" fmla="*/ 4461192 h 6857999"/>
              <a:gd name="connsiteX885" fmla="*/ 1202037 w 9147326"/>
              <a:gd name="connsiteY885" fmla="*/ 4461827 h 6857999"/>
              <a:gd name="connsiteX886" fmla="*/ 1196316 w 9147326"/>
              <a:gd name="connsiteY886" fmla="*/ 4462145 h 6857999"/>
              <a:gd name="connsiteX887" fmla="*/ 1190595 w 9147326"/>
              <a:gd name="connsiteY887" fmla="*/ 4462145 h 6857999"/>
              <a:gd name="connsiteX888" fmla="*/ 1185192 w 9147326"/>
              <a:gd name="connsiteY888" fmla="*/ 4462145 h 6857999"/>
              <a:gd name="connsiteX889" fmla="*/ 1179471 w 9147326"/>
              <a:gd name="connsiteY889" fmla="*/ 4461827 h 6857999"/>
              <a:gd name="connsiteX890" fmla="*/ 1174386 w 9147326"/>
              <a:gd name="connsiteY890" fmla="*/ 4461192 h 6857999"/>
              <a:gd name="connsiteX891" fmla="*/ 1168665 w 9147326"/>
              <a:gd name="connsiteY891" fmla="*/ 4460240 h 6857999"/>
              <a:gd name="connsiteX892" fmla="*/ 1163579 w 9147326"/>
              <a:gd name="connsiteY892" fmla="*/ 4458970 h 6857999"/>
              <a:gd name="connsiteX893" fmla="*/ 1157859 w 9147326"/>
              <a:gd name="connsiteY893" fmla="*/ 4457700 h 6857999"/>
              <a:gd name="connsiteX894" fmla="*/ 1152773 w 9147326"/>
              <a:gd name="connsiteY894" fmla="*/ 4455795 h 6857999"/>
              <a:gd name="connsiteX895" fmla="*/ 1147370 w 9147326"/>
              <a:gd name="connsiteY895" fmla="*/ 4453890 h 6857999"/>
              <a:gd name="connsiteX896" fmla="*/ 1142285 w 9147326"/>
              <a:gd name="connsiteY896" fmla="*/ 4451667 h 6857999"/>
              <a:gd name="connsiteX897" fmla="*/ 1136882 w 9147326"/>
              <a:gd name="connsiteY897" fmla="*/ 4449127 h 6857999"/>
              <a:gd name="connsiteX898" fmla="*/ 1132114 w 9147326"/>
              <a:gd name="connsiteY898" fmla="*/ 4446587 h 6857999"/>
              <a:gd name="connsiteX899" fmla="*/ 1127347 w 9147326"/>
              <a:gd name="connsiteY899" fmla="*/ 4443095 h 6857999"/>
              <a:gd name="connsiteX900" fmla="*/ 1122580 w 9147326"/>
              <a:gd name="connsiteY900" fmla="*/ 4440237 h 6857999"/>
              <a:gd name="connsiteX901" fmla="*/ 1117812 w 9147326"/>
              <a:gd name="connsiteY901" fmla="*/ 4436427 h 6857999"/>
              <a:gd name="connsiteX902" fmla="*/ 1113362 w 9147326"/>
              <a:gd name="connsiteY902" fmla="*/ 4432617 h 6857999"/>
              <a:gd name="connsiteX903" fmla="*/ 1109230 w 9147326"/>
              <a:gd name="connsiteY903" fmla="*/ 4428807 h 6857999"/>
              <a:gd name="connsiteX904" fmla="*/ 1105416 w 9147326"/>
              <a:gd name="connsiteY904" fmla="*/ 4424045 h 6857999"/>
              <a:gd name="connsiteX905" fmla="*/ 1101603 w 9147326"/>
              <a:gd name="connsiteY905" fmla="*/ 4419600 h 6857999"/>
              <a:gd name="connsiteX906" fmla="*/ 1097789 w 9147326"/>
              <a:gd name="connsiteY906" fmla="*/ 4415155 h 6857999"/>
              <a:gd name="connsiteX907" fmla="*/ 1094610 w 9147326"/>
              <a:gd name="connsiteY907" fmla="*/ 4410392 h 6857999"/>
              <a:gd name="connsiteX908" fmla="*/ 1091432 w 9147326"/>
              <a:gd name="connsiteY908" fmla="*/ 4405630 h 6857999"/>
              <a:gd name="connsiteX909" fmla="*/ 1088889 w 9147326"/>
              <a:gd name="connsiteY909" fmla="*/ 4400550 h 6857999"/>
              <a:gd name="connsiteX910" fmla="*/ 1086347 w 9147326"/>
              <a:gd name="connsiteY910" fmla="*/ 4395787 h 6857999"/>
              <a:gd name="connsiteX911" fmla="*/ 1084122 w 9147326"/>
              <a:gd name="connsiteY911" fmla="*/ 4390707 h 6857999"/>
              <a:gd name="connsiteX912" fmla="*/ 1082215 w 9147326"/>
              <a:gd name="connsiteY912" fmla="*/ 4385310 h 6857999"/>
              <a:gd name="connsiteX913" fmla="*/ 1080308 w 9147326"/>
              <a:gd name="connsiteY913" fmla="*/ 4379912 h 6857999"/>
              <a:gd name="connsiteX914" fmla="*/ 1078719 w 9147326"/>
              <a:gd name="connsiteY914" fmla="*/ 4374515 h 6857999"/>
              <a:gd name="connsiteX915" fmla="*/ 1077765 w 9147326"/>
              <a:gd name="connsiteY915" fmla="*/ 4369435 h 6857999"/>
              <a:gd name="connsiteX916" fmla="*/ 1076494 w 9147326"/>
              <a:gd name="connsiteY916" fmla="*/ 4363720 h 6857999"/>
              <a:gd name="connsiteX917" fmla="*/ 1076176 w 9147326"/>
              <a:gd name="connsiteY917" fmla="*/ 4358322 h 6857999"/>
              <a:gd name="connsiteX918" fmla="*/ 1075858 w 9147326"/>
              <a:gd name="connsiteY918" fmla="*/ 4352607 h 6857999"/>
              <a:gd name="connsiteX919" fmla="*/ 1075540 w 9147326"/>
              <a:gd name="connsiteY919" fmla="*/ 4347527 h 6857999"/>
              <a:gd name="connsiteX920" fmla="*/ 1075858 w 9147326"/>
              <a:gd name="connsiteY920" fmla="*/ 4341812 h 6857999"/>
              <a:gd name="connsiteX921" fmla="*/ 1076176 w 9147326"/>
              <a:gd name="connsiteY921" fmla="*/ 4336097 h 6857999"/>
              <a:gd name="connsiteX922" fmla="*/ 1076494 w 9147326"/>
              <a:gd name="connsiteY922" fmla="*/ 4330700 h 6857999"/>
              <a:gd name="connsiteX923" fmla="*/ 1077765 w 9147326"/>
              <a:gd name="connsiteY923" fmla="*/ 4325302 h 6857999"/>
              <a:gd name="connsiteX924" fmla="*/ 1078719 w 9147326"/>
              <a:gd name="connsiteY924" fmla="*/ 4319905 h 6857999"/>
              <a:gd name="connsiteX925" fmla="*/ 1080308 w 9147326"/>
              <a:gd name="connsiteY925" fmla="*/ 4314507 h 6857999"/>
              <a:gd name="connsiteX926" fmla="*/ 1082215 w 9147326"/>
              <a:gd name="connsiteY926" fmla="*/ 4309110 h 6857999"/>
              <a:gd name="connsiteX927" fmla="*/ 1084122 w 9147326"/>
              <a:gd name="connsiteY927" fmla="*/ 4303712 h 6857999"/>
              <a:gd name="connsiteX928" fmla="*/ 1086347 w 9147326"/>
              <a:gd name="connsiteY928" fmla="*/ 4298950 h 6857999"/>
              <a:gd name="connsiteX929" fmla="*/ 1088889 w 9147326"/>
              <a:gd name="connsiteY929" fmla="*/ 4293870 h 6857999"/>
              <a:gd name="connsiteX930" fmla="*/ 1091432 w 9147326"/>
              <a:gd name="connsiteY930" fmla="*/ 4288790 h 6857999"/>
              <a:gd name="connsiteX931" fmla="*/ 1094610 w 9147326"/>
              <a:gd name="connsiteY931" fmla="*/ 4284027 h 6857999"/>
              <a:gd name="connsiteX932" fmla="*/ 1097789 w 9147326"/>
              <a:gd name="connsiteY932" fmla="*/ 4279265 h 6857999"/>
              <a:gd name="connsiteX933" fmla="*/ 1101603 w 9147326"/>
              <a:gd name="connsiteY933" fmla="*/ 4274820 h 6857999"/>
              <a:gd name="connsiteX934" fmla="*/ 1105416 w 9147326"/>
              <a:gd name="connsiteY934" fmla="*/ 4270375 h 6857999"/>
              <a:gd name="connsiteX935" fmla="*/ 1109230 w 9147326"/>
              <a:gd name="connsiteY935" fmla="*/ 4265930 h 6857999"/>
              <a:gd name="connsiteX936" fmla="*/ 2363710 w 9147326"/>
              <a:gd name="connsiteY936" fmla="*/ 3013075 h 6857999"/>
              <a:gd name="connsiteX937" fmla="*/ 2367841 w 9147326"/>
              <a:gd name="connsiteY937" fmla="*/ 3008312 h 6857999"/>
              <a:gd name="connsiteX938" fmla="*/ 2371656 w 9147326"/>
              <a:gd name="connsiteY938" fmla="*/ 3003867 h 6857999"/>
              <a:gd name="connsiteX939" fmla="*/ 2375470 w 9147326"/>
              <a:gd name="connsiteY939" fmla="*/ 2999422 h 6857999"/>
              <a:gd name="connsiteX940" fmla="*/ 2378648 w 9147326"/>
              <a:gd name="connsiteY940" fmla="*/ 2994660 h 6857999"/>
              <a:gd name="connsiteX941" fmla="*/ 2381826 w 9147326"/>
              <a:gd name="connsiteY941" fmla="*/ 2989897 h 6857999"/>
              <a:gd name="connsiteX942" fmla="*/ 2384369 w 9147326"/>
              <a:gd name="connsiteY942" fmla="*/ 2985135 h 6857999"/>
              <a:gd name="connsiteX943" fmla="*/ 2386911 w 9147326"/>
              <a:gd name="connsiteY943" fmla="*/ 2979737 h 6857999"/>
              <a:gd name="connsiteX944" fmla="*/ 2389136 w 9147326"/>
              <a:gd name="connsiteY944" fmla="*/ 2974975 h 6857999"/>
              <a:gd name="connsiteX945" fmla="*/ 2391043 w 9147326"/>
              <a:gd name="connsiteY945" fmla="*/ 2969577 h 6857999"/>
              <a:gd name="connsiteX946" fmla="*/ 2392950 w 9147326"/>
              <a:gd name="connsiteY946" fmla="*/ 2964180 h 6857999"/>
              <a:gd name="connsiteX947" fmla="*/ 2394222 w 9147326"/>
              <a:gd name="connsiteY947" fmla="*/ 2958782 h 6857999"/>
              <a:gd name="connsiteX948" fmla="*/ 2395493 w 9147326"/>
              <a:gd name="connsiteY948" fmla="*/ 2953385 h 6857999"/>
              <a:gd name="connsiteX949" fmla="*/ 2396129 w 9147326"/>
              <a:gd name="connsiteY949" fmla="*/ 2947987 h 6857999"/>
              <a:gd name="connsiteX950" fmla="*/ 2397082 w 9147326"/>
              <a:gd name="connsiteY950" fmla="*/ 2942590 h 6857999"/>
              <a:gd name="connsiteX951" fmla="*/ 2397400 w 9147326"/>
              <a:gd name="connsiteY951" fmla="*/ 2936875 h 6857999"/>
              <a:gd name="connsiteX952" fmla="*/ 2397717 w 9147326"/>
              <a:gd name="connsiteY952" fmla="*/ 2931160 h 6857999"/>
              <a:gd name="connsiteX953" fmla="*/ 2397400 w 9147326"/>
              <a:gd name="connsiteY953" fmla="*/ 2926080 h 6857999"/>
              <a:gd name="connsiteX954" fmla="*/ 2397082 w 9147326"/>
              <a:gd name="connsiteY954" fmla="*/ 2920365 h 6857999"/>
              <a:gd name="connsiteX955" fmla="*/ 2396129 w 9147326"/>
              <a:gd name="connsiteY955" fmla="*/ 2914967 h 6857999"/>
              <a:gd name="connsiteX956" fmla="*/ 2395493 w 9147326"/>
              <a:gd name="connsiteY956" fmla="*/ 2909252 h 6857999"/>
              <a:gd name="connsiteX957" fmla="*/ 2394222 w 9147326"/>
              <a:gd name="connsiteY957" fmla="*/ 2904172 h 6857999"/>
              <a:gd name="connsiteX958" fmla="*/ 2392950 w 9147326"/>
              <a:gd name="connsiteY958" fmla="*/ 2898775 h 6857999"/>
              <a:gd name="connsiteX959" fmla="*/ 2391043 w 9147326"/>
              <a:gd name="connsiteY959" fmla="*/ 2893377 h 6857999"/>
              <a:gd name="connsiteX960" fmla="*/ 2389136 w 9147326"/>
              <a:gd name="connsiteY960" fmla="*/ 2887980 h 6857999"/>
              <a:gd name="connsiteX961" fmla="*/ 2386911 w 9147326"/>
              <a:gd name="connsiteY961" fmla="*/ 2882900 h 6857999"/>
              <a:gd name="connsiteX962" fmla="*/ 2384369 w 9147326"/>
              <a:gd name="connsiteY962" fmla="*/ 2878137 h 6857999"/>
              <a:gd name="connsiteX963" fmla="*/ 2381826 w 9147326"/>
              <a:gd name="connsiteY963" fmla="*/ 2873057 h 6857999"/>
              <a:gd name="connsiteX964" fmla="*/ 2378648 w 9147326"/>
              <a:gd name="connsiteY964" fmla="*/ 2868295 h 6857999"/>
              <a:gd name="connsiteX965" fmla="*/ 2375470 w 9147326"/>
              <a:gd name="connsiteY965" fmla="*/ 2863532 h 6857999"/>
              <a:gd name="connsiteX966" fmla="*/ 2371656 w 9147326"/>
              <a:gd name="connsiteY966" fmla="*/ 2859087 h 6857999"/>
              <a:gd name="connsiteX967" fmla="*/ 2367841 w 9147326"/>
              <a:gd name="connsiteY967" fmla="*/ 2854642 h 6857999"/>
              <a:gd name="connsiteX968" fmla="*/ 2363710 w 9147326"/>
              <a:gd name="connsiteY968" fmla="*/ 2850197 h 6857999"/>
              <a:gd name="connsiteX969" fmla="*/ 2359578 w 9147326"/>
              <a:gd name="connsiteY969" fmla="*/ 2846070 h 6857999"/>
              <a:gd name="connsiteX970" fmla="*/ 2355128 w 9147326"/>
              <a:gd name="connsiteY970" fmla="*/ 2842260 h 6857999"/>
              <a:gd name="connsiteX971" fmla="*/ 2350361 w 9147326"/>
              <a:gd name="connsiteY971" fmla="*/ 2838450 h 6857999"/>
              <a:gd name="connsiteX972" fmla="*/ 2345911 w 9147326"/>
              <a:gd name="connsiteY972" fmla="*/ 2835592 h 6857999"/>
              <a:gd name="connsiteX973" fmla="*/ 2341144 w 9147326"/>
              <a:gd name="connsiteY973" fmla="*/ 2832100 h 6857999"/>
              <a:gd name="connsiteX974" fmla="*/ 2336058 w 9147326"/>
              <a:gd name="connsiteY974" fmla="*/ 2829560 h 6857999"/>
              <a:gd name="connsiteX975" fmla="*/ 2330973 w 9147326"/>
              <a:gd name="connsiteY975" fmla="*/ 2827020 h 6857999"/>
              <a:gd name="connsiteX976" fmla="*/ 2325570 w 9147326"/>
              <a:gd name="connsiteY976" fmla="*/ 2824797 h 6857999"/>
              <a:gd name="connsiteX977" fmla="*/ 2320485 w 9147326"/>
              <a:gd name="connsiteY977" fmla="*/ 2822892 h 6857999"/>
              <a:gd name="connsiteX978" fmla="*/ 2315399 w 9147326"/>
              <a:gd name="connsiteY978" fmla="*/ 2820987 h 6857999"/>
              <a:gd name="connsiteX979" fmla="*/ 2309678 w 9147326"/>
              <a:gd name="connsiteY979" fmla="*/ 2820035 h 6857999"/>
              <a:gd name="connsiteX980" fmla="*/ 2304593 w 9147326"/>
              <a:gd name="connsiteY980" fmla="*/ 2818447 h 6857999"/>
              <a:gd name="connsiteX981" fmla="*/ 2298872 w 9147326"/>
              <a:gd name="connsiteY981" fmla="*/ 2817812 h 6857999"/>
              <a:gd name="connsiteX982" fmla="*/ 2293469 w 9147326"/>
              <a:gd name="connsiteY982" fmla="*/ 2816860 h 6857999"/>
              <a:gd name="connsiteX983" fmla="*/ 2288066 w 9147326"/>
              <a:gd name="connsiteY983" fmla="*/ 2816542 h 6857999"/>
              <a:gd name="connsiteX984" fmla="*/ 2282345 w 9147326"/>
              <a:gd name="connsiteY984" fmla="*/ 2816542 h 6857999"/>
              <a:gd name="connsiteX985" fmla="*/ 2276942 w 9147326"/>
              <a:gd name="connsiteY985" fmla="*/ 2816542 h 6857999"/>
              <a:gd name="connsiteX986" fmla="*/ 2271221 w 9147326"/>
              <a:gd name="connsiteY986" fmla="*/ 2816860 h 6857999"/>
              <a:gd name="connsiteX987" fmla="*/ 2266136 w 9147326"/>
              <a:gd name="connsiteY987" fmla="*/ 2817812 h 6857999"/>
              <a:gd name="connsiteX988" fmla="*/ 2260415 w 9147326"/>
              <a:gd name="connsiteY988" fmla="*/ 2818447 h 6857999"/>
              <a:gd name="connsiteX989" fmla="*/ 2254694 w 9147326"/>
              <a:gd name="connsiteY989" fmla="*/ 2820035 h 6857999"/>
              <a:gd name="connsiteX990" fmla="*/ 2249608 w 9147326"/>
              <a:gd name="connsiteY990" fmla="*/ 2820987 h 6857999"/>
              <a:gd name="connsiteX991" fmla="*/ 2244523 w 9147326"/>
              <a:gd name="connsiteY991" fmla="*/ 2822892 h 6857999"/>
              <a:gd name="connsiteX992" fmla="*/ 2239120 w 9147326"/>
              <a:gd name="connsiteY992" fmla="*/ 2824797 h 6857999"/>
              <a:gd name="connsiteX993" fmla="*/ 2234035 w 9147326"/>
              <a:gd name="connsiteY993" fmla="*/ 2827020 h 6857999"/>
              <a:gd name="connsiteX994" fmla="*/ 2228631 w 9147326"/>
              <a:gd name="connsiteY994" fmla="*/ 2829560 h 6857999"/>
              <a:gd name="connsiteX995" fmla="*/ 2223864 w 9147326"/>
              <a:gd name="connsiteY995" fmla="*/ 2832100 h 6857999"/>
              <a:gd name="connsiteX996" fmla="*/ 2219097 w 9147326"/>
              <a:gd name="connsiteY996" fmla="*/ 2835592 h 6857999"/>
              <a:gd name="connsiteX997" fmla="*/ 2214011 w 9147326"/>
              <a:gd name="connsiteY997" fmla="*/ 2838450 h 6857999"/>
              <a:gd name="connsiteX998" fmla="*/ 2209562 w 9147326"/>
              <a:gd name="connsiteY998" fmla="*/ 2842260 h 6857999"/>
              <a:gd name="connsiteX999" fmla="*/ 2205112 w 9147326"/>
              <a:gd name="connsiteY999" fmla="*/ 2846070 h 6857999"/>
              <a:gd name="connsiteX1000" fmla="*/ 2200980 w 9147326"/>
              <a:gd name="connsiteY1000" fmla="*/ 2850197 h 6857999"/>
              <a:gd name="connsiteX1001" fmla="*/ 1039308 w 9147326"/>
              <a:gd name="connsiteY1001" fmla="*/ 4010660 h 6857999"/>
              <a:gd name="connsiteX1002" fmla="*/ 1034858 w 9147326"/>
              <a:gd name="connsiteY1002" fmla="*/ 4014787 h 6857999"/>
              <a:gd name="connsiteX1003" fmla="*/ 1030408 w 9147326"/>
              <a:gd name="connsiteY1003" fmla="*/ 4018280 h 6857999"/>
              <a:gd name="connsiteX1004" fmla="*/ 1025959 w 9147326"/>
              <a:gd name="connsiteY1004" fmla="*/ 4022090 h 6857999"/>
              <a:gd name="connsiteX1005" fmla="*/ 1020873 w 9147326"/>
              <a:gd name="connsiteY1005" fmla="*/ 4025582 h 6857999"/>
              <a:gd name="connsiteX1006" fmla="*/ 1016106 w 9147326"/>
              <a:gd name="connsiteY1006" fmla="*/ 4028440 h 6857999"/>
              <a:gd name="connsiteX1007" fmla="*/ 1011338 w 9147326"/>
              <a:gd name="connsiteY1007" fmla="*/ 4030980 h 6857999"/>
              <a:gd name="connsiteX1008" fmla="*/ 1005935 w 9147326"/>
              <a:gd name="connsiteY1008" fmla="*/ 4033520 h 6857999"/>
              <a:gd name="connsiteX1009" fmla="*/ 1001168 w 9147326"/>
              <a:gd name="connsiteY1009" fmla="*/ 4035742 h 6857999"/>
              <a:gd name="connsiteX1010" fmla="*/ 996083 w 9147326"/>
              <a:gd name="connsiteY1010" fmla="*/ 4037647 h 6857999"/>
              <a:gd name="connsiteX1011" fmla="*/ 990362 w 9147326"/>
              <a:gd name="connsiteY1011" fmla="*/ 4039552 h 6857999"/>
              <a:gd name="connsiteX1012" fmla="*/ 985276 w 9147326"/>
              <a:gd name="connsiteY1012" fmla="*/ 4041140 h 6857999"/>
              <a:gd name="connsiteX1013" fmla="*/ 979555 w 9147326"/>
              <a:gd name="connsiteY1013" fmla="*/ 4042092 h 6857999"/>
              <a:gd name="connsiteX1014" fmla="*/ 974470 w 9147326"/>
              <a:gd name="connsiteY1014" fmla="*/ 4043045 h 6857999"/>
              <a:gd name="connsiteX1015" fmla="*/ 968749 w 9147326"/>
              <a:gd name="connsiteY1015" fmla="*/ 4043680 h 6857999"/>
              <a:gd name="connsiteX1016" fmla="*/ 963028 w 9147326"/>
              <a:gd name="connsiteY1016" fmla="*/ 4043997 h 6857999"/>
              <a:gd name="connsiteX1017" fmla="*/ 957625 w 9147326"/>
              <a:gd name="connsiteY1017" fmla="*/ 4043997 h 6857999"/>
              <a:gd name="connsiteX1018" fmla="*/ 952222 w 9147326"/>
              <a:gd name="connsiteY1018" fmla="*/ 4043997 h 6857999"/>
              <a:gd name="connsiteX1019" fmla="*/ 946819 w 9147326"/>
              <a:gd name="connsiteY1019" fmla="*/ 4043680 h 6857999"/>
              <a:gd name="connsiteX1020" fmla="*/ 941098 w 9147326"/>
              <a:gd name="connsiteY1020" fmla="*/ 4043045 h 6857999"/>
              <a:gd name="connsiteX1021" fmla="*/ 935377 w 9147326"/>
              <a:gd name="connsiteY1021" fmla="*/ 4042092 h 6857999"/>
              <a:gd name="connsiteX1022" fmla="*/ 930291 w 9147326"/>
              <a:gd name="connsiteY1022" fmla="*/ 4041140 h 6857999"/>
              <a:gd name="connsiteX1023" fmla="*/ 925206 w 9147326"/>
              <a:gd name="connsiteY1023" fmla="*/ 4039552 h 6857999"/>
              <a:gd name="connsiteX1024" fmla="*/ 919485 w 9147326"/>
              <a:gd name="connsiteY1024" fmla="*/ 4037647 h 6857999"/>
              <a:gd name="connsiteX1025" fmla="*/ 914400 w 9147326"/>
              <a:gd name="connsiteY1025" fmla="*/ 4035742 h 6857999"/>
              <a:gd name="connsiteX1026" fmla="*/ 908997 w 9147326"/>
              <a:gd name="connsiteY1026" fmla="*/ 4033520 h 6857999"/>
              <a:gd name="connsiteX1027" fmla="*/ 904230 w 9147326"/>
              <a:gd name="connsiteY1027" fmla="*/ 4030980 h 6857999"/>
              <a:gd name="connsiteX1028" fmla="*/ 899462 w 9147326"/>
              <a:gd name="connsiteY1028" fmla="*/ 4028440 h 6857999"/>
              <a:gd name="connsiteX1029" fmla="*/ 894377 w 9147326"/>
              <a:gd name="connsiteY1029" fmla="*/ 4025582 h 6857999"/>
              <a:gd name="connsiteX1030" fmla="*/ 889609 w 9147326"/>
              <a:gd name="connsiteY1030" fmla="*/ 4022090 h 6857999"/>
              <a:gd name="connsiteX1031" fmla="*/ 885159 w 9147326"/>
              <a:gd name="connsiteY1031" fmla="*/ 4018280 h 6857999"/>
              <a:gd name="connsiteX1032" fmla="*/ 880710 w 9147326"/>
              <a:gd name="connsiteY1032" fmla="*/ 4014787 h 6857999"/>
              <a:gd name="connsiteX1033" fmla="*/ 876260 w 9147326"/>
              <a:gd name="connsiteY1033" fmla="*/ 4010660 h 6857999"/>
              <a:gd name="connsiteX1034" fmla="*/ 872128 w 9147326"/>
              <a:gd name="connsiteY1034" fmla="*/ 4006215 h 6857999"/>
              <a:gd name="connsiteX1035" fmla="*/ 868315 w 9147326"/>
              <a:gd name="connsiteY1035" fmla="*/ 4002087 h 6857999"/>
              <a:gd name="connsiteX1036" fmla="*/ 864501 w 9147326"/>
              <a:gd name="connsiteY1036" fmla="*/ 3997007 h 6857999"/>
              <a:gd name="connsiteX1037" fmla="*/ 861640 w 9147326"/>
              <a:gd name="connsiteY1037" fmla="*/ 3992562 h 6857999"/>
              <a:gd name="connsiteX1038" fmla="*/ 858144 w 9147326"/>
              <a:gd name="connsiteY1038" fmla="*/ 3987800 h 6857999"/>
              <a:gd name="connsiteX1039" fmla="*/ 855601 w 9147326"/>
              <a:gd name="connsiteY1039" fmla="*/ 3982720 h 6857999"/>
              <a:gd name="connsiteX1040" fmla="*/ 853059 w 9147326"/>
              <a:gd name="connsiteY1040" fmla="*/ 3977640 h 6857999"/>
              <a:gd name="connsiteX1041" fmla="*/ 850834 w 9147326"/>
              <a:gd name="connsiteY1041" fmla="*/ 3972560 h 6857999"/>
              <a:gd name="connsiteX1042" fmla="*/ 848927 w 9147326"/>
              <a:gd name="connsiteY1042" fmla="*/ 3967162 h 6857999"/>
              <a:gd name="connsiteX1043" fmla="*/ 847020 w 9147326"/>
              <a:gd name="connsiteY1043" fmla="*/ 3962082 h 6857999"/>
              <a:gd name="connsiteX1044" fmla="*/ 846066 w 9147326"/>
              <a:gd name="connsiteY1044" fmla="*/ 3956367 h 6857999"/>
              <a:gd name="connsiteX1045" fmla="*/ 844477 w 9147326"/>
              <a:gd name="connsiteY1045" fmla="*/ 3951287 h 6857999"/>
              <a:gd name="connsiteX1046" fmla="*/ 843842 w 9147326"/>
              <a:gd name="connsiteY1046" fmla="*/ 3945572 h 6857999"/>
              <a:gd name="connsiteX1047" fmla="*/ 842888 w 9147326"/>
              <a:gd name="connsiteY1047" fmla="*/ 3940175 h 6857999"/>
              <a:gd name="connsiteX1048" fmla="*/ 842570 w 9147326"/>
              <a:gd name="connsiteY1048" fmla="*/ 3934777 h 6857999"/>
              <a:gd name="connsiteX1049" fmla="*/ 842570 w 9147326"/>
              <a:gd name="connsiteY1049" fmla="*/ 3929380 h 6857999"/>
              <a:gd name="connsiteX1050" fmla="*/ 842570 w 9147326"/>
              <a:gd name="connsiteY1050" fmla="*/ 3923665 h 6857999"/>
              <a:gd name="connsiteX1051" fmla="*/ 842888 w 9147326"/>
              <a:gd name="connsiteY1051" fmla="*/ 3918267 h 6857999"/>
              <a:gd name="connsiteX1052" fmla="*/ 843842 w 9147326"/>
              <a:gd name="connsiteY1052" fmla="*/ 3912552 h 6857999"/>
              <a:gd name="connsiteX1053" fmla="*/ 844477 w 9147326"/>
              <a:gd name="connsiteY1053" fmla="*/ 3907155 h 6857999"/>
              <a:gd name="connsiteX1054" fmla="*/ 846066 w 9147326"/>
              <a:gd name="connsiteY1054" fmla="*/ 3901757 h 6857999"/>
              <a:gd name="connsiteX1055" fmla="*/ 847020 w 9147326"/>
              <a:gd name="connsiteY1055" fmla="*/ 3896360 h 6857999"/>
              <a:gd name="connsiteX1056" fmla="*/ 848927 w 9147326"/>
              <a:gd name="connsiteY1056" fmla="*/ 3891280 h 6857999"/>
              <a:gd name="connsiteX1057" fmla="*/ 850834 w 9147326"/>
              <a:gd name="connsiteY1057" fmla="*/ 3886200 h 6857999"/>
              <a:gd name="connsiteX1058" fmla="*/ 853059 w 9147326"/>
              <a:gd name="connsiteY1058" fmla="*/ 3880802 h 6857999"/>
              <a:gd name="connsiteX1059" fmla="*/ 855601 w 9147326"/>
              <a:gd name="connsiteY1059" fmla="*/ 3875722 h 6857999"/>
              <a:gd name="connsiteX1060" fmla="*/ 858144 w 9147326"/>
              <a:gd name="connsiteY1060" fmla="*/ 3870642 h 6857999"/>
              <a:gd name="connsiteX1061" fmla="*/ 861640 w 9147326"/>
              <a:gd name="connsiteY1061" fmla="*/ 3865880 h 6857999"/>
              <a:gd name="connsiteX1062" fmla="*/ 864501 w 9147326"/>
              <a:gd name="connsiteY1062" fmla="*/ 3861117 h 6857999"/>
              <a:gd name="connsiteX1063" fmla="*/ 868315 w 9147326"/>
              <a:gd name="connsiteY1063" fmla="*/ 3856672 h 6857999"/>
              <a:gd name="connsiteX1064" fmla="*/ 872128 w 9147326"/>
              <a:gd name="connsiteY1064" fmla="*/ 3852227 h 6857999"/>
              <a:gd name="connsiteX1065" fmla="*/ 876260 w 9147326"/>
              <a:gd name="connsiteY1065" fmla="*/ 3847782 h 6857999"/>
              <a:gd name="connsiteX1066" fmla="*/ 1469015 w 9147326"/>
              <a:gd name="connsiteY1066" fmla="*/ 3255962 h 6857999"/>
              <a:gd name="connsiteX1067" fmla="*/ 1473147 w 9147326"/>
              <a:gd name="connsiteY1067" fmla="*/ 3251517 h 6857999"/>
              <a:gd name="connsiteX1068" fmla="*/ 1476961 w 9147326"/>
              <a:gd name="connsiteY1068" fmla="*/ 3247072 h 6857999"/>
              <a:gd name="connsiteX1069" fmla="*/ 1480139 w 9147326"/>
              <a:gd name="connsiteY1069" fmla="*/ 3242627 h 6857999"/>
              <a:gd name="connsiteX1070" fmla="*/ 1483635 w 9147326"/>
              <a:gd name="connsiteY1070" fmla="*/ 3237547 h 6857999"/>
              <a:gd name="connsiteX1071" fmla="*/ 1486496 w 9147326"/>
              <a:gd name="connsiteY1071" fmla="*/ 3232785 h 6857999"/>
              <a:gd name="connsiteX1072" fmla="*/ 1489674 w 9147326"/>
              <a:gd name="connsiteY1072" fmla="*/ 3228022 h 6857999"/>
              <a:gd name="connsiteX1073" fmla="*/ 1491899 w 9147326"/>
              <a:gd name="connsiteY1073" fmla="*/ 3223260 h 6857999"/>
              <a:gd name="connsiteX1074" fmla="*/ 1494124 w 9147326"/>
              <a:gd name="connsiteY1074" fmla="*/ 3217862 h 6857999"/>
              <a:gd name="connsiteX1075" fmla="*/ 1496349 w 9147326"/>
              <a:gd name="connsiteY1075" fmla="*/ 3212782 h 6857999"/>
              <a:gd name="connsiteX1076" fmla="*/ 1497938 w 9147326"/>
              <a:gd name="connsiteY1076" fmla="*/ 3207067 h 6857999"/>
              <a:gd name="connsiteX1077" fmla="*/ 1499209 w 9147326"/>
              <a:gd name="connsiteY1077" fmla="*/ 3201987 h 6857999"/>
              <a:gd name="connsiteX1078" fmla="*/ 1500481 w 9147326"/>
              <a:gd name="connsiteY1078" fmla="*/ 3196590 h 6857999"/>
              <a:gd name="connsiteX1079" fmla="*/ 1501434 w 9147326"/>
              <a:gd name="connsiteY1079" fmla="*/ 3191192 h 6857999"/>
              <a:gd name="connsiteX1080" fmla="*/ 1502387 w 9147326"/>
              <a:gd name="connsiteY1080" fmla="*/ 3185477 h 6857999"/>
              <a:gd name="connsiteX1081" fmla="*/ 1502705 w 9147326"/>
              <a:gd name="connsiteY1081" fmla="*/ 3179762 h 6857999"/>
              <a:gd name="connsiteX1082" fmla="*/ 1502705 w 9147326"/>
              <a:gd name="connsiteY1082" fmla="*/ 3174682 h 6857999"/>
              <a:gd name="connsiteX1083" fmla="*/ 1502705 w 9147326"/>
              <a:gd name="connsiteY1083" fmla="*/ 3168967 h 6857999"/>
              <a:gd name="connsiteX1084" fmla="*/ 1502387 w 9147326"/>
              <a:gd name="connsiteY1084" fmla="*/ 3163570 h 6857999"/>
              <a:gd name="connsiteX1085" fmla="*/ 1501434 w 9147326"/>
              <a:gd name="connsiteY1085" fmla="*/ 3157855 h 6857999"/>
              <a:gd name="connsiteX1086" fmla="*/ 1500481 w 9147326"/>
              <a:gd name="connsiteY1086" fmla="*/ 3152775 h 6857999"/>
              <a:gd name="connsiteX1087" fmla="*/ 1499209 w 9147326"/>
              <a:gd name="connsiteY1087" fmla="*/ 3147060 h 6857999"/>
              <a:gd name="connsiteX1088" fmla="*/ 1497938 w 9147326"/>
              <a:gd name="connsiteY1088" fmla="*/ 3141980 h 6857999"/>
              <a:gd name="connsiteX1089" fmla="*/ 1496349 w 9147326"/>
              <a:gd name="connsiteY1089" fmla="*/ 3136265 h 6857999"/>
              <a:gd name="connsiteX1090" fmla="*/ 1494124 w 9147326"/>
              <a:gd name="connsiteY1090" fmla="*/ 3131185 h 6857999"/>
              <a:gd name="connsiteX1091" fmla="*/ 1491899 w 9147326"/>
              <a:gd name="connsiteY1091" fmla="*/ 3126105 h 6857999"/>
              <a:gd name="connsiteX1092" fmla="*/ 1489674 w 9147326"/>
              <a:gd name="connsiteY1092" fmla="*/ 3121025 h 6857999"/>
              <a:gd name="connsiteX1093" fmla="*/ 1486496 w 9147326"/>
              <a:gd name="connsiteY1093" fmla="*/ 3116262 h 6857999"/>
              <a:gd name="connsiteX1094" fmla="*/ 1483635 w 9147326"/>
              <a:gd name="connsiteY1094" fmla="*/ 3111182 h 6857999"/>
              <a:gd name="connsiteX1095" fmla="*/ 1480139 w 9147326"/>
              <a:gd name="connsiteY1095" fmla="*/ 3106420 h 6857999"/>
              <a:gd name="connsiteX1096" fmla="*/ 1476961 w 9147326"/>
              <a:gd name="connsiteY1096" fmla="*/ 3101975 h 6857999"/>
              <a:gd name="connsiteX1097" fmla="*/ 1473147 w 9147326"/>
              <a:gd name="connsiteY1097" fmla="*/ 3097530 h 6857999"/>
              <a:gd name="connsiteX1098" fmla="*/ 1469015 w 9147326"/>
              <a:gd name="connsiteY1098" fmla="*/ 3093085 h 6857999"/>
              <a:gd name="connsiteX1099" fmla="*/ 1465201 w 9147326"/>
              <a:gd name="connsiteY1099" fmla="*/ 3089592 h 6857999"/>
              <a:gd name="connsiteX1100" fmla="*/ 1461070 w 9147326"/>
              <a:gd name="connsiteY1100" fmla="*/ 3086417 h 6857999"/>
              <a:gd name="connsiteX1101" fmla="*/ 1453441 w 9147326"/>
              <a:gd name="connsiteY1101" fmla="*/ 3080067 h 6857999"/>
              <a:gd name="connsiteX1102" fmla="*/ 1444860 w 9147326"/>
              <a:gd name="connsiteY1102" fmla="*/ 3074670 h 6857999"/>
              <a:gd name="connsiteX1103" fmla="*/ 1436279 w 9147326"/>
              <a:gd name="connsiteY1103" fmla="*/ 3070225 h 6857999"/>
              <a:gd name="connsiteX1104" fmla="*/ 1427379 w 9147326"/>
              <a:gd name="connsiteY1104" fmla="*/ 3066732 h 6857999"/>
              <a:gd name="connsiteX1105" fmla="*/ 1417844 w 9147326"/>
              <a:gd name="connsiteY1105" fmla="*/ 3063557 h 6857999"/>
              <a:gd name="connsiteX1106" fmla="*/ 1408627 w 9147326"/>
              <a:gd name="connsiteY1106" fmla="*/ 3061335 h 6857999"/>
              <a:gd name="connsiteX1107" fmla="*/ 1398774 w 9147326"/>
              <a:gd name="connsiteY1107" fmla="*/ 3060382 h 6857999"/>
              <a:gd name="connsiteX1108" fmla="*/ 1389558 w 9147326"/>
              <a:gd name="connsiteY1108" fmla="*/ 3059430 h 6857999"/>
              <a:gd name="connsiteX1109" fmla="*/ 1380023 w 9147326"/>
              <a:gd name="connsiteY1109" fmla="*/ 3059747 h 6857999"/>
              <a:gd name="connsiteX1110" fmla="*/ 1370170 w 9147326"/>
              <a:gd name="connsiteY1110" fmla="*/ 3060700 h 6857999"/>
              <a:gd name="connsiteX1111" fmla="*/ 1360953 w 9147326"/>
              <a:gd name="connsiteY1111" fmla="*/ 3062605 h 6857999"/>
              <a:gd name="connsiteX1112" fmla="*/ 1351418 w 9147326"/>
              <a:gd name="connsiteY1112" fmla="*/ 3065145 h 6857999"/>
              <a:gd name="connsiteX1113" fmla="*/ 1342518 w 9147326"/>
              <a:gd name="connsiteY1113" fmla="*/ 3068955 h 6857999"/>
              <a:gd name="connsiteX1114" fmla="*/ 1333619 w 9147326"/>
              <a:gd name="connsiteY1114" fmla="*/ 3073082 h 6857999"/>
              <a:gd name="connsiteX1115" fmla="*/ 1325038 w 9147326"/>
              <a:gd name="connsiteY1115" fmla="*/ 3077845 h 6857999"/>
              <a:gd name="connsiteX1116" fmla="*/ 0 w 9147326"/>
              <a:gd name="connsiteY1116" fmla="*/ 44118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</a:cxnLst>
            <a:rect l="l" t="t" r="r" b="b"/>
            <a:pathLst>
              <a:path w="9147326" h="6857999">
                <a:moveTo>
                  <a:pt x="0" y="0"/>
                </a:moveTo>
                <a:lnTo>
                  <a:pt x="9147326" y="0"/>
                </a:lnTo>
                <a:lnTo>
                  <a:pt x="9147326" y="126534"/>
                </a:lnTo>
                <a:lnTo>
                  <a:pt x="7728380" y="1544002"/>
                </a:lnTo>
                <a:lnTo>
                  <a:pt x="7724248" y="1548130"/>
                </a:lnTo>
                <a:lnTo>
                  <a:pt x="7720434" y="1552575"/>
                </a:lnTo>
                <a:lnTo>
                  <a:pt x="7717256" y="1557337"/>
                </a:lnTo>
                <a:lnTo>
                  <a:pt x="7713759" y="1561782"/>
                </a:lnTo>
                <a:lnTo>
                  <a:pt x="7710899" y="1566545"/>
                </a:lnTo>
                <a:lnTo>
                  <a:pt x="7707721" y="1571942"/>
                </a:lnTo>
                <a:lnTo>
                  <a:pt x="7705496" y="1576705"/>
                </a:lnTo>
                <a:lnTo>
                  <a:pt x="7702953" y="1581785"/>
                </a:lnTo>
                <a:lnTo>
                  <a:pt x="7701046" y="1587182"/>
                </a:lnTo>
                <a:lnTo>
                  <a:pt x="7699457" y="1592262"/>
                </a:lnTo>
                <a:lnTo>
                  <a:pt x="7698186" y="1597977"/>
                </a:lnTo>
                <a:lnTo>
                  <a:pt x="7696914" y="1603057"/>
                </a:lnTo>
                <a:lnTo>
                  <a:pt x="7695961" y="1608772"/>
                </a:lnTo>
                <a:lnTo>
                  <a:pt x="7695007" y="1614487"/>
                </a:lnTo>
                <a:lnTo>
                  <a:pt x="7694690" y="1619567"/>
                </a:lnTo>
                <a:lnTo>
                  <a:pt x="7694690" y="1625282"/>
                </a:lnTo>
                <a:lnTo>
                  <a:pt x="7694690" y="1630680"/>
                </a:lnTo>
                <a:lnTo>
                  <a:pt x="7695007" y="1636395"/>
                </a:lnTo>
                <a:lnTo>
                  <a:pt x="7695961" y="1641792"/>
                </a:lnTo>
                <a:lnTo>
                  <a:pt x="7696914" y="1647190"/>
                </a:lnTo>
                <a:lnTo>
                  <a:pt x="7698186" y="1652587"/>
                </a:lnTo>
                <a:lnTo>
                  <a:pt x="7699457" y="1657985"/>
                </a:lnTo>
                <a:lnTo>
                  <a:pt x="7701046" y="1663065"/>
                </a:lnTo>
                <a:lnTo>
                  <a:pt x="7702953" y="1668462"/>
                </a:lnTo>
                <a:lnTo>
                  <a:pt x="7705178" y="1673542"/>
                </a:lnTo>
                <a:lnTo>
                  <a:pt x="7707721" y="1678940"/>
                </a:lnTo>
                <a:lnTo>
                  <a:pt x="7710899" y="1683702"/>
                </a:lnTo>
                <a:lnTo>
                  <a:pt x="7713759" y="1688465"/>
                </a:lnTo>
                <a:lnTo>
                  <a:pt x="7717256" y="1693227"/>
                </a:lnTo>
                <a:lnTo>
                  <a:pt x="7720434" y="1697672"/>
                </a:lnTo>
                <a:lnTo>
                  <a:pt x="7724248" y="1702435"/>
                </a:lnTo>
                <a:lnTo>
                  <a:pt x="7728380" y="1706245"/>
                </a:lnTo>
                <a:lnTo>
                  <a:pt x="7732829" y="1710372"/>
                </a:lnTo>
                <a:lnTo>
                  <a:pt x="7737279" y="1714500"/>
                </a:lnTo>
                <a:lnTo>
                  <a:pt x="7741729" y="1717992"/>
                </a:lnTo>
                <a:lnTo>
                  <a:pt x="7746496" y="1721167"/>
                </a:lnTo>
                <a:lnTo>
                  <a:pt x="7751581" y="1724342"/>
                </a:lnTo>
                <a:lnTo>
                  <a:pt x="7756349" y="1727200"/>
                </a:lnTo>
                <a:lnTo>
                  <a:pt x="7761434" y="1729422"/>
                </a:lnTo>
                <a:lnTo>
                  <a:pt x="7766202" y="1731645"/>
                </a:lnTo>
                <a:lnTo>
                  <a:pt x="7771605" y="1733867"/>
                </a:lnTo>
                <a:lnTo>
                  <a:pt x="7777326" y="1735455"/>
                </a:lnTo>
                <a:lnTo>
                  <a:pt x="7782411" y="1737042"/>
                </a:lnTo>
                <a:lnTo>
                  <a:pt x="7788132" y="1737995"/>
                </a:lnTo>
                <a:lnTo>
                  <a:pt x="7793217" y="1739265"/>
                </a:lnTo>
                <a:lnTo>
                  <a:pt x="7798938" y="1739900"/>
                </a:lnTo>
                <a:lnTo>
                  <a:pt x="7804341" y="1740217"/>
                </a:lnTo>
                <a:lnTo>
                  <a:pt x="7810062" y="1740217"/>
                </a:lnTo>
                <a:lnTo>
                  <a:pt x="7815148" y="1740217"/>
                </a:lnTo>
                <a:lnTo>
                  <a:pt x="7820868" y="1739900"/>
                </a:lnTo>
                <a:lnTo>
                  <a:pt x="7826272" y="1739265"/>
                </a:lnTo>
                <a:lnTo>
                  <a:pt x="7831993" y="1737995"/>
                </a:lnTo>
                <a:lnTo>
                  <a:pt x="7837396" y="1737042"/>
                </a:lnTo>
                <a:lnTo>
                  <a:pt x="7842799" y="1735455"/>
                </a:lnTo>
                <a:lnTo>
                  <a:pt x="7848202" y="1733867"/>
                </a:lnTo>
                <a:lnTo>
                  <a:pt x="7853287" y="1731645"/>
                </a:lnTo>
                <a:lnTo>
                  <a:pt x="7858373" y="1729422"/>
                </a:lnTo>
                <a:lnTo>
                  <a:pt x="7863458" y="1727200"/>
                </a:lnTo>
                <a:lnTo>
                  <a:pt x="7868225" y="1724342"/>
                </a:lnTo>
                <a:lnTo>
                  <a:pt x="7872993" y="1721167"/>
                </a:lnTo>
                <a:lnTo>
                  <a:pt x="7877760" y="1717992"/>
                </a:lnTo>
                <a:lnTo>
                  <a:pt x="7882528" y="1714500"/>
                </a:lnTo>
                <a:lnTo>
                  <a:pt x="7886977" y="1710372"/>
                </a:lnTo>
                <a:lnTo>
                  <a:pt x="7891427" y="1706245"/>
                </a:lnTo>
                <a:lnTo>
                  <a:pt x="7996947" y="1601152"/>
                </a:lnTo>
                <a:lnTo>
                  <a:pt x="8001079" y="1597342"/>
                </a:lnTo>
                <a:lnTo>
                  <a:pt x="8005528" y="1593215"/>
                </a:lnTo>
                <a:lnTo>
                  <a:pt x="8010296" y="1589722"/>
                </a:lnTo>
                <a:lnTo>
                  <a:pt x="8014745" y="1586547"/>
                </a:lnTo>
                <a:lnTo>
                  <a:pt x="8019831" y="1583372"/>
                </a:lnTo>
                <a:lnTo>
                  <a:pt x="8024916" y="1580515"/>
                </a:lnTo>
                <a:lnTo>
                  <a:pt x="8029683" y="1578292"/>
                </a:lnTo>
                <a:lnTo>
                  <a:pt x="8035087" y="1576070"/>
                </a:lnTo>
                <a:lnTo>
                  <a:pt x="8040172" y="1573847"/>
                </a:lnTo>
                <a:lnTo>
                  <a:pt x="8045575" y="1572260"/>
                </a:lnTo>
                <a:lnTo>
                  <a:pt x="8050978" y="1570672"/>
                </a:lnTo>
                <a:lnTo>
                  <a:pt x="8056381" y="1569720"/>
                </a:lnTo>
                <a:lnTo>
                  <a:pt x="8061784" y="1568450"/>
                </a:lnTo>
                <a:lnTo>
                  <a:pt x="8067505" y="1568132"/>
                </a:lnTo>
                <a:lnTo>
                  <a:pt x="8072591" y="1567497"/>
                </a:lnTo>
                <a:lnTo>
                  <a:pt x="8078312" y="1567497"/>
                </a:lnTo>
                <a:lnTo>
                  <a:pt x="8083715" y="1567497"/>
                </a:lnTo>
                <a:lnTo>
                  <a:pt x="8089436" y="1568132"/>
                </a:lnTo>
                <a:lnTo>
                  <a:pt x="8095157" y="1568450"/>
                </a:lnTo>
                <a:lnTo>
                  <a:pt x="8100242" y="1569720"/>
                </a:lnTo>
                <a:lnTo>
                  <a:pt x="8105963" y="1570672"/>
                </a:lnTo>
                <a:lnTo>
                  <a:pt x="8111048" y="1572260"/>
                </a:lnTo>
                <a:lnTo>
                  <a:pt x="8116451" y="1573847"/>
                </a:lnTo>
                <a:lnTo>
                  <a:pt x="8121537" y="1576070"/>
                </a:lnTo>
                <a:lnTo>
                  <a:pt x="8126622" y="1578292"/>
                </a:lnTo>
                <a:lnTo>
                  <a:pt x="8132025" y="1580515"/>
                </a:lnTo>
                <a:lnTo>
                  <a:pt x="8136793" y="1583372"/>
                </a:lnTo>
                <a:lnTo>
                  <a:pt x="8141560" y="1586547"/>
                </a:lnTo>
                <a:lnTo>
                  <a:pt x="8146645" y="1589722"/>
                </a:lnTo>
                <a:lnTo>
                  <a:pt x="8151095" y="1593215"/>
                </a:lnTo>
                <a:lnTo>
                  <a:pt x="8155545" y="1597342"/>
                </a:lnTo>
                <a:lnTo>
                  <a:pt x="8159676" y="1601152"/>
                </a:lnTo>
                <a:lnTo>
                  <a:pt x="8163808" y="1605280"/>
                </a:lnTo>
                <a:lnTo>
                  <a:pt x="8167940" y="1609725"/>
                </a:lnTo>
                <a:lnTo>
                  <a:pt x="8171118" y="1614487"/>
                </a:lnTo>
                <a:lnTo>
                  <a:pt x="8174614" y="1619250"/>
                </a:lnTo>
                <a:lnTo>
                  <a:pt x="8177475" y="1624012"/>
                </a:lnTo>
                <a:lnTo>
                  <a:pt x="8180653" y="1628775"/>
                </a:lnTo>
                <a:lnTo>
                  <a:pt x="8182878" y="1634172"/>
                </a:lnTo>
                <a:lnTo>
                  <a:pt x="8185103" y="1639252"/>
                </a:lnTo>
                <a:lnTo>
                  <a:pt x="8187328" y="1644650"/>
                </a:lnTo>
                <a:lnTo>
                  <a:pt x="8188599" y="1649730"/>
                </a:lnTo>
                <a:lnTo>
                  <a:pt x="8190188" y="1654810"/>
                </a:lnTo>
                <a:lnTo>
                  <a:pt x="8191459" y="1660525"/>
                </a:lnTo>
                <a:lnTo>
                  <a:pt x="8192413" y="1666240"/>
                </a:lnTo>
                <a:lnTo>
                  <a:pt x="8192731" y="1671320"/>
                </a:lnTo>
                <a:lnTo>
                  <a:pt x="8193684" y="1677035"/>
                </a:lnTo>
                <a:lnTo>
                  <a:pt x="8193684" y="1682432"/>
                </a:lnTo>
                <a:lnTo>
                  <a:pt x="8193684" y="1688147"/>
                </a:lnTo>
                <a:lnTo>
                  <a:pt x="8192731" y="1693227"/>
                </a:lnTo>
                <a:lnTo>
                  <a:pt x="8192413" y="1698942"/>
                </a:lnTo>
                <a:lnTo>
                  <a:pt x="8191459" y="1704657"/>
                </a:lnTo>
                <a:lnTo>
                  <a:pt x="8190188" y="1709737"/>
                </a:lnTo>
                <a:lnTo>
                  <a:pt x="8188599" y="1715452"/>
                </a:lnTo>
                <a:lnTo>
                  <a:pt x="8187328" y="1720532"/>
                </a:lnTo>
                <a:lnTo>
                  <a:pt x="8185103" y="1725930"/>
                </a:lnTo>
                <a:lnTo>
                  <a:pt x="8182878" y="1731010"/>
                </a:lnTo>
                <a:lnTo>
                  <a:pt x="8180653" y="1735772"/>
                </a:lnTo>
                <a:lnTo>
                  <a:pt x="8177475" y="1741170"/>
                </a:lnTo>
                <a:lnTo>
                  <a:pt x="8174614" y="1745932"/>
                </a:lnTo>
                <a:lnTo>
                  <a:pt x="8171118" y="1750377"/>
                </a:lnTo>
                <a:lnTo>
                  <a:pt x="8167940" y="1755140"/>
                </a:lnTo>
                <a:lnTo>
                  <a:pt x="8163808" y="1759585"/>
                </a:lnTo>
                <a:lnTo>
                  <a:pt x="8159676" y="1763712"/>
                </a:lnTo>
                <a:lnTo>
                  <a:pt x="7490960" y="2432050"/>
                </a:lnTo>
                <a:lnTo>
                  <a:pt x="7486828" y="2436495"/>
                </a:lnTo>
                <a:lnTo>
                  <a:pt x="7482696" y="2440940"/>
                </a:lnTo>
                <a:lnTo>
                  <a:pt x="7479518" y="2445385"/>
                </a:lnTo>
                <a:lnTo>
                  <a:pt x="7476022" y="2450148"/>
                </a:lnTo>
                <a:lnTo>
                  <a:pt x="7473161" y="2454910"/>
                </a:lnTo>
                <a:lnTo>
                  <a:pt x="7469983" y="2459990"/>
                </a:lnTo>
                <a:lnTo>
                  <a:pt x="7467758" y="2464752"/>
                </a:lnTo>
                <a:lnTo>
                  <a:pt x="7465533" y="2469833"/>
                </a:lnTo>
                <a:lnTo>
                  <a:pt x="7463309" y="2475230"/>
                </a:lnTo>
                <a:lnTo>
                  <a:pt x="7462037" y="2480628"/>
                </a:lnTo>
                <a:lnTo>
                  <a:pt x="7460448" y="2486025"/>
                </a:lnTo>
                <a:lnTo>
                  <a:pt x="7459177" y="2491105"/>
                </a:lnTo>
                <a:lnTo>
                  <a:pt x="7458223" y="2496820"/>
                </a:lnTo>
                <a:lnTo>
                  <a:pt x="7457270" y="2502535"/>
                </a:lnTo>
                <a:lnTo>
                  <a:pt x="7456952" y="2507932"/>
                </a:lnTo>
                <a:lnTo>
                  <a:pt x="7456952" y="2513330"/>
                </a:lnTo>
                <a:lnTo>
                  <a:pt x="7456952" y="2518727"/>
                </a:lnTo>
                <a:lnTo>
                  <a:pt x="7457270" y="2524442"/>
                </a:lnTo>
                <a:lnTo>
                  <a:pt x="7458223" y="2529840"/>
                </a:lnTo>
                <a:lnTo>
                  <a:pt x="7459177" y="2535237"/>
                </a:lnTo>
                <a:lnTo>
                  <a:pt x="7460448" y="2540635"/>
                </a:lnTo>
                <a:lnTo>
                  <a:pt x="7462037" y="2546032"/>
                </a:lnTo>
                <a:lnTo>
                  <a:pt x="7463309" y="2551430"/>
                </a:lnTo>
                <a:lnTo>
                  <a:pt x="7465533" y="2556827"/>
                </a:lnTo>
                <a:lnTo>
                  <a:pt x="7467758" y="2561590"/>
                </a:lnTo>
                <a:lnTo>
                  <a:pt x="7469983" y="2566987"/>
                </a:lnTo>
                <a:lnTo>
                  <a:pt x="7473161" y="2571750"/>
                </a:lnTo>
                <a:lnTo>
                  <a:pt x="7476022" y="2576512"/>
                </a:lnTo>
                <a:lnTo>
                  <a:pt x="7479518" y="2581275"/>
                </a:lnTo>
                <a:lnTo>
                  <a:pt x="7482696" y="2585720"/>
                </a:lnTo>
                <a:lnTo>
                  <a:pt x="7486828" y="2590482"/>
                </a:lnTo>
                <a:lnTo>
                  <a:pt x="7490960" y="2594927"/>
                </a:lnTo>
                <a:lnTo>
                  <a:pt x="7495092" y="2599055"/>
                </a:lnTo>
                <a:lnTo>
                  <a:pt x="7499541" y="2602547"/>
                </a:lnTo>
                <a:lnTo>
                  <a:pt x="7503991" y="2606040"/>
                </a:lnTo>
                <a:lnTo>
                  <a:pt x="7508758" y="2609215"/>
                </a:lnTo>
                <a:lnTo>
                  <a:pt x="7513844" y="2612390"/>
                </a:lnTo>
                <a:lnTo>
                  <a:pt x="7518611" y="2615247"/>
                </a:lnTo>
                <a:lnTo>
                  <a:pt x="7523696" y="2617787"/>
                </a:lnTo>
                <a:lnTo>
                  <a:pt x="7529100" y="2620010"/>
                </a:lnTo>
                <a:lnTo>
                  <a:pt x="7534185" y="2621915"/>
                </a:lnTo>
                <a:lnTo>
                  <a:pt x="7539588" y="2623502"/>
                </a:lnTo>
                <a:lnTo>
                  <a:pt x="7544673" y="2625090"/>
                </a:lnTo>
                <a:lnTo>
                  <a:pt x="7550394" y="2626360"/>
                </a:lnTo>
                <a:lnTo>
                  <a:pt x="7555797" y="2627312"/>
                </a:lnTo>
                <a:lnTo>
                  <a:pt x="7561201" y="2627947"/>
                </a:lnTo>
                <a:lnTo>
                  <a:pt x="7566604" y="2628265"/>
                </a:lnTo>
                <a:lnTo>
                  <a:pt x="7572325" y="2628265"/>
                </a:lnTo>
                <a:lnTo>
                  <a:pt x="7578046" y="2628265"/>
                </a:lnTo>
                <a:lnTo>
                  <a:pt x="7583131" y="2627947"/>
                </a:lnTo>
                <a:lnTo>
                  <a:pt x="7588852" y="2627312"/>
                </a:lnTo>
                <a:lnTo>
                  <a:pt x="7594255" y="2626360"/>
                </a:lnTo>
                <a:lnTo>
                  <a:pt x="7599658" y="2625090"/>
                </a:lnTo>
                <a:lnTo>
                  <a:pt x="7605061" y="2623502"/>
                </a:lnTo>
                <a:lnTo>
                  <a:pt x="7610464" y="2621915"/>
                </a:lnTo>
                <a:lnTo>
                  <a:pt x="7615550" y="2620010"/>
                </a:lnTo>
                <a:lnTo>
                  <a:pt x="7620953" y="2617787"/>
                </a:lnTo>
                <a:lnTo>
                  <a:pt x="7625720" y="2615247"/>
                </a:lnTo>
                <a:lnTo>
                  <a:pt x="7630806" y="2612390"/>
                </a:lnTo>
                <a:lnTo>
                  <a:pt x="7635891" y="2609215"/>
                </a:lnTo>
                <a:lnTo>
                  <a:pt x="7640340" y="2606040"/>
                </a:lnTo>
                <a:lnTo>
                  <a:pt x="7645108" y="2602547"/>
                </a:lnTo>
                <a:lnTo>
                  <a:pt x="7649558" y="2599055"/>
                </a:lnTo>
                <a:lnTo>
                  <a:pt x="7653689" y="2594927"/>
                </a:lnTo>
                <a:lnTo>
                  <a:pt x="7742046" y="2506345"/>
                </a:lnTo>
                <a:lnTo>
                  <a:pt x="7841210" y="2407285"/>
                </a:lnTo>
                <a:lnTo>
                  <a:pt x="7845977" y="2403157"/>
                </a:lnTo>
                <a:lnTo>
                  <a:pt x="7850427" y="2399665"/>
                </a:lnTo>
                <a:lnTo>
                  <a:pt x="7854876" y="2395855"/>
                </a:lnTo>
                <a:lnTo>
                  <a:pt x="7859326" y="2392362"/>
                </a:lnTo>
                <a:lnTo>
                  <a:pt x="7864093" y="2389505"/>
                </a:lnTo>
                <a:lnTo>
                  <a:pt x="7869179" y="2386965"/>
                </a:lnTo>
                <a:lnTo>
                  <a:pt x="7874264" y="2384107"/>
                </a:lnTo>
                <a:lnTo>
                  <a:pt x="7879349" y="2381885"/>
                </a:lnTo>
                <a:lnTo>
                  <a:pt x="7884753" y="2380298"/>
                </a:lnTo>
                <a:lnTo>
                  <a:pt x="7889838" y="2378393"/>
                </a:lnTo>
                <a:lnTo>
                  <a:pt x="7895559" y="2376805"/>
                </a:lnTo>
                <a:lnTo>
                  <a:pt x="7900644" y="2375535"/>
                </a:lnTo>
                <a:lnTo>
                  <a:pt x="7906365" y="2374900"/>
                </a:lnTo>
                <a:lnTo>
                  <a:pt x="7911768" y="2374265"/>
                </a:lnTo>
                <a:lnTo>
                  <a:pt x="7917489" y="2373947"/>
                </a:lnTo>
                <a:lnTo>
                  <a:pt x="7922574" y="2373312"/>
                </a:lnTo>
                <a:lnTo>
                  <a:pt x="7928295" y="2373947"/>
                </a:lnTo>
                <a:lnTo>
                  <a:pt x="7934016" y="2374265"/>
                </a:lnTo>
                <a:lnTo>
                  <a:pt x="7939419" y="2374900"/>
                </a:lnTo>
                <a:lnTo>
                  <a:pt x="7944823" y="2375535"/>
                </a:lnTo>
                <a:lnTo>
                  <a:pt x="7950226" y="2376805"/>
                </a:lnTo>
                <a:lnTo>
                  <a:pt x="7955629" y="2378393"/>
                </a:lnTo>
                <a:lnTo>
                  <a:pt x="7960714" y="2380298"/>
                </a:lnTo>
                <a:lnTo>
                  <a:pt x="7966435" y="2381885"/>
                </a:lnTo>
                <a:lnTo>
                  <a:pt x="7971203" y="2384107"/>
                </a:lnTo>
                <a:lnTo>
                  <a:pt x="7976288" y="2386965"/>
                </a:lnTo>
                <a:lnTo>
                  <a:pt x="7981373" y="2389505"/>
                </a:lnTo>
                <a:lnTo>
                  <a:pt x="7986141" y="2392362"/>
                </a:lnTo>
                <a:lnTo>
                  <a:pt x="7990908" y="2395855"/>
                </a:lnTo>
                <a:lnTo>
                  <a:pt x="7995358" y="2399665"/>
                </a:lnTo>
                <a:lnTo>
                  <a:pt x="7999807" y="2403157"/>
                </a:lnTo>
                <a:lnTo>
                  <a:pt x="8004257" y="2407285"/>
                </a:lnTo>
                <a:lnTo>
                  <a:pt x="8010614" y="2414587"/>
                </a:lnTo>
                <a:lnTo>
                  <a:pt x="8016335" y="2421573"/>
                </a:lnTo>
                <a:lnTo>
                  <a:pt x="8021420" y="2429193"/>
                </a:lnTo>
                <a:lnTo>
                  <a:pt x="8026187" y="2437130"/>
                </a:lnTo>
                <a:lnTo>
                  <a:pt x="8029366" y="2445702"/>
                </a:lnTo>
                <a:lnTo>
                  <a:pt x="8032226" y="2453957"/>
                </a:lnTo>
                <a:lnTo>
                  <a:pt x="8035087" y="2462530"/>
                </a:lnTo>
                <a:lnTo>
                  <a:pt x="8036358" y="2471420"/>
                </a:lnTo>
                <a:lnTo>
                  <a:pt x="8037311" y="2480310"/>
                </a:lnTo>
                <a:lnTo>
                  <a:pt x="8037629" y="2488883"/>
                </a:lnTo>
                <a:lnTo>
                  <a:pt x="8037311" y="2497772"/>
                </a:lnTo>
                <a:lnTo>
                  <a:pt x="8036040" y="2506980"/>
                </a:lnTo>
                <a:lnTo>
                  <a:pt x="8034133" y="2515552"/>
                </a:lnTo>
                <a:lnTo>
                  <a:pt x="8031908" y="2524442"/>
                </a:lnTo>
                <a:lnTo>
                  <a:pt x="8028730" y="2532698"/>
                </a:lnTo>
                <a:lnTo>
                  <a:pt x="8024916" y="2540635"/>
                </a:lnTo>
                <a:lnTo>
                  <a:pt x="7755395" y="2809875"/>
                </a:lnTo>
                <a:lnTo>
                  <a:pt x="7751581" y="2814320"/>
                </a:lnTo>
                <a:lnTo>
                  <a:pt x="7747767" y="2818765"/>
                </a:lnTo>
                <a:lnTo>
                  <a:pt x="7743953" y="2823210"/>
                </a:lnTo>
                <a:lnTo>
                  <a:pt x="7740457" y="2827972"/>
                </a:lnTo>
                <a:lnTo>
                  <a:pt x="7737597" y="2833052"/>
                </a:lnTo>
                <a:lnTo>
                  <a:pt x="7735054" y="2837815"/>
                </a:lnTo>
                <a:lnTo>
                  <a:pt x="7732511" y="2842577"/>
                </a:lnTo>
                <a:lnTo>
                  <a:pt x="7730287" y="2847975"/>
                </a:lnTo>
                <a:lnTo>
                  <a:pt x="7728380" y="2853055"/>
                </a:lnTo>
                <a:lnTo>
                  <a:pt x="7726473" y="2858770"/>
                </a:lnTo>
                <a:lnTo>
                  <a:pt x="7724883" y="2863850"/>
                </a:lnTo>
                <a:lnTo>
                  <a:pt x="7723930" y="2868930"/>
                </a:lnTo>
                <a:lnTo>
                  <a:pt x="7722977" y="2874645"/>
                </a:lnTo>
                <a:lnTo>
                  <a:pt x="7722341" y="2880360"/>
                </a:lnTo>
                <a:lnTo>
                  <a:pt x="7722023" y="2885757"/>
                </a:lnTo>
                <a:lnTo>
                  <a:pt x="7722023" y="2891155"/>
                </a:lnTo>
                <a:lnTo>
                  <a:pt x="7722023" y="2896552"/>
                </a:lnTo>
                <a:lnTo>
                  <a:pt x="7722341" y="2902267"/>
                </a:lnTo>
                <a:lnTo>
                  <a:pt x="7722977" y="2907982"/>
                </a:lnTo>
                <a:lnTo>
                  <a:pt x="7723930" y="2913062"/>
                </a:lnTo>
                <a:lnTo>
                  <a:pt x="7724883" y="2918777"/>
                </a:lnTo>
                <a:lnTo>
                  <a:pt x="7726473" y="2923857"/>
                </a:lnTo>
                <a:lnTo>
                  <a:pt x="7728380" y="2929572"/>
                </a:lnTo>
                <a:lnTo>
                  <a:pt x="7730287" y="2934652"/>
                </a:lnTo>
                <a:lnTo>
                  <a:pt x="7732511" y="2939415"/>
                </a:lnTo>
                <a:lnTo>
                  <a:pt x="7735054" y="2944812"/>
                </a:lnTo>
                <a:lnTo>
                  <a:pt x="7737597" y="2949575"/>
                </a:lnTo>
                <a:lnTo>
                  <a:pt x="7740457" y="2954337"/>
                </a:lnTo>
                <a:lnTo>
                  <a:pt x="7743953" y="2959417"/>
                </a:lnTo>
                <a:lnTo>
                  <a:pt x="7747767" y="2963862"/>
                </a:lnTo>
                <a:lnTo>
                  <a:pt x="7751581" y="2968307"/>
                </a:lnTo>
                <a:lnTo>
                  <a:pt x="7755395" y="2972752"/>
                </a:lnTo>
                <a:lnTo>
                  <a:pt x="7760163" y="2976880"/>
                </a:lnTo>
                <a:lnTo>
                  <a:pt x="7763977" y="2980372"/>
                </a:lnTo>
                <a:lnTo>
                  <a:pt x="7769062" y="2983865"/>
                </a:lnTo>
                <a:lnTo>
                  <a:pt x="7773512" y="2987357"/>
                </a:lnTo>
                <a:lnTo>
                  <a:pt x="7778279" y="2990215"/>
                </a:lnTo>
                <a:lnTo>
                  <a:pt x="7783364" y="2993072"/>
                </a:lnTo>
                <a:lnTo>
                  <a:pt x="7788450" y="2995930"/>
                </a:lnTo>
                <a:lnTo>
                  <a:pt x="7793535" y="2998152"/>
                </a:lnTo>
                <a:lnTo>
                  <a:pt x="7798938" y="2999740"/>
                </a:lnTo>
                <a:lnTo>
                  <a:pt x="7804023" y="3001327"/>
                </a:lnTo>
                <a:lnTo>
                  <a:pt x="7809744" y="3002915"/>
                </a:lnTo>
                <a:lnTo>
                  <a:pt x="7814830" y="3004502"/>
                </a:lnTo>
                <a:lnTo>
                  <a:pt x="7820551" y="3005137"/>
                </a:lnTo>
                <a:lnTo>
                  <a:pt x="7825954" y="3005772"/>
                </a:lnTo>
                <a:lnTo>
                  <a:pt x="7831357" y="3006090"/>
                </a:lnTo>
                <a:lnTo>
                  <a:pt x="7836760" y="3006090"/>
                </a:lnTo>
                <a:lnTo>
                  <a:pt x="7842481" y="3006090"/>
                </a:lnTo>
                <a:lnTo>
                  <a:pt x="7848202" y="3005772"/>
                </a:lnTo>
                <a:lnTo>
                  <a:pt x="7853605" y="3005137"/>
                </a:lnTo>
                <a:lnTo>
                  <a:pt x="7859008" y="3003867"/>
                </a:lnTo>
                <a:lnTo>
                  <a:pt x="7864411" y="3002915"/>
                </a:lnTo>
                <a:lnTo>
                  <a:pt x="7869814" y="3001327"/>
                </a:lnTo>
                <a:lnTo>
                  <a:pt x="7874900" y="2999740"/>
                </a:lnTo>
                <a:lnTo>
                  <a:pt x="7880303" y="2998152"/>
                </a:lnTo>
                <a:lnTo>
                  <a:pt x="7885388" y="2995930"/>
                </a:lnTo>
                <a:lnTo>
                  <a:pt x="7890473" y="2993072"/>
                </a:lnTo>
                <a:lnTo>
                  <a:pt x="7895559" y="2990215"/>
                </a:lnTo>
                <a:lnTo>
                  <a:pt x="7900326" y="2987357"/>
                </a:lnTo>
                <a:lnTo>
                  <a:pt x="7905094" y="2983865"/>
                </a:lnTo>
                <a:lnTo>
                  <a:pt x="7909543" y="2980372"/>
                </a:lnTo>
                <a:lnTo>
                  <a:pt x="7913993" y="2976880"/>
                </a:lnTo>
                <a:lnTo>
                  <a:pt x="7918443" y="2972752"/>
                </a:lnTo>
                <a:lnTo>
                  <a:pt x="8484500" y="2406968"/>
                </a:lnTo>
                <a:lnTo>
                  <a:pt x="8488949" y="2402840"/>
                </a:lnTo>
                <a:lnTo>
                  <a:pt x="8493399" y="2399030"/>
                </a:lnTo>
                <a:lnTo>
                  <a:pt x="8498166" y="2395537"/>
                </a:lnTo>
                <a:lnTo>
                  <a:pt x="8502934" y="2392362"/>
                </a:lnTo>
                <a:lnTo>
                  <a:pt x="8507701" y="2389188"/>
                </a:lnTo>
                <a:lnTo>
                  <a:pt x="8512469" y="2386648"/>
                </a:lnTo>
                <a:lnTo>
                  <a:pt x="8517872" y="2383790"/>
                </a:lnTo>
                <a:lnTo>
                  <a:pt x="8522639" y="2381567"/>
                </a:lnTo>
                <a:lnTo>
                  <a:pt x="8527725" y="2379663"/>
                </a:lnTo>
                <a:lnTo>
                  <a:pt x="8533446" y="2378075"/>
                </a:lnTo>
                <a:lnTo>
                  <a:pt x="8538531" y="2376805"/>
                </a:lnTo>
                <a:lnTo>
                  <a:pt x="8544252" y="2375217"/>
                </a:lnTo>
                <a:lnTo>
                  <a:pt x="8549655" y="2374582"/>
                </a:lnTo>
                <a:lnTo>
                  <a:pt x="8555058" y="2373947"/>
                </a:lnTo>
                <a:lnTo>
                  <a:pt x="8560779" y="2373312"/>
                </a:lnTo>
                <a:lnTo>
                  <a:pt x="8566182" y="2373312"/>
                </a:lnTo>
                <a:lnTo>
                  <a:pt x="8571585" y="2373312"/>
                </a:lnTo>
                <a:lnTo>
                  <a:pt x="8576989" y="2373947"/>
                </a:lnTo>
                <a:lnTo>
                  <a:pt x="8582709" y="2374582"/>
                </a:lnTo>
                <a:lnTo>
                  <a:pt x="8587795" y="2375217"/>
                </a:lnTo>
                <a:lnTo>
                  <a:pt x="8593516" y="2376805"/>
                </a:lnTo>
                <a:lnTo>
                  <a:pt x="8598601" y="2378075"/>
                </a:lnTo>
                <a:lnTo>
                  <a:pt x="8604322" y="2379663"/>
                </a:lnTo>
                <a:lnTo>
                  <a:pt x="8609725" y="2381567"/>
                </a:lnTo>
                <a:lnTo>
                  <a:pt x="8614810" y="2383790"/>
                </a:lnTo>
                <a:lnTo>
                  <a:pt x="8619578" y="2386648"/>
                </a:lnTo>
                <a:lnTo>
                  <a:pt x="8624345" y="2389188"/>
                </a:lnTo>
                <a:lnTo>
                  <a:pt x="8629431" y="2392362"/>
                </a:lnTo>
                <a:lnTo>
                  <a:pt x="8634198" y="2395537"/>
                </a:lnTo>
                <a:lnTo>
                  <a:pt x="8638648" y="2399030"/>
                </a:lnTo>
                <a:lnTo>
                  <a:pt x="8643097" y="2402840"/>
                </a:lnTo>
                <a:lnTo>
                  <a:pt x="8647547" y="2406968"/>
                </a:lnTo>
                <a:lnTo>
                  <a:pt x="8651679" y="2411413"/>
                </a:lnTo>
                <a:lnTo>
                  <a:pt x="8655493" y="2415857"/>
                </a:lnTo>
                <a:lnTo>
                  <a:pt x="8659307" y="2420303"/>
                </a:lnTo>
                <a:lnTo>
                  <a:pt x="8662167" y="2425382"/>
                </a:lnTo>
                <a:lnTo>
                  <a:pt x="8665663" y="2430145"/>
                </a:lnTo>
                <a:lnTo>
                  <a:pt x="8668206" y="2434907"/>
                </a:lnTo>
                <a:lnTo>
                  <a:pt x="8670749" y="2439670"/>
                </a:lnTo>
                <a:lnTo>
                  <a:pt x="8672974" y="2445067"/>
                </a:lnTo>
                <a:lnTo>
                  <a:pt x="8674880" y="2450148"/>
                </a:lnTo>
                <a:lnTo>
                  <a:pt x="8676787" y="2455862"/>
                </a:lnTo>
                <a:lnTo>
                  <a:pt x="8677741" y="2460943"/>
                </a:lnTo>
                <a:lnTo>
                  <a:pt x="8679330" y="2466340"/>
                </a:lnTo>
                <a:lnTo>
                  <a:pt x="8679966" y="2471738"/>
                </a:lnTo>
                <a:lnTo>
                  <a:pt x="8680919" y="2477452"/>
                </a:lnTo>
                <a:lnTo>
                  <a:pt x="8681237" y="2483168"/>
                </a:lnTo>
                <a:lnTo>
                  <a:pt x="8681237" y="2488247"/>
                </a:lnTo>
                <a:lnTo>
                  <a:pt x="8681237" y="2493962"/>
                </a:lnTo>
                <a:lnTo>
                  <a:pt x="8680919" y="2499360"/>
                </a:lnTo>
                <a:lnTo>
                  <a:pt x="8679966" y="2505075"/>
                </a:lnTo>
                <a:lnTo>
                  <a:pt x="8679330" y="2510155"/>
                </a:lnTo>
                <a:lnTo>
                  <a:pt x="8677741" y="2515870"/>
                </a:lnTo>
                <a:lnTo>
                  <a:pt x="8676787" y="2520950"/>
                </a:lnTo>
                <a:lnTo>
                  <a:pt x="8674880" y="2526665"/>
                </a:lnTo>
                <a:lnTo>
                  <a:pt x="8672974" y="2531745"/>
                </a:lnTo>
                <a:lnTo>
                  <a:pt x="8670749" y="2536825"/>
                </a:lnTo>
                <a:lnTo>
                  <a:pt x="8668206" y="2541905"/>
                </a:lnTo>
                <a:lnTo>
                  <a:pt x="8665663" y="2546667"/>
                </a:lnTo>
                <a:lnTo>
                  <a:pt x="8662167" y="2551430"/>
                </a:lnTo>
                <a:lnTo>
                  <a:pt x="8659307" y="2556510"/>
                </a:lnTo>
                <a:lnTo>
                  <a:pt x="8655493" y="2560955"/>
                </a:lnTo>
                <a:lnTo>
                  <a:pt x="8651679" y="2565400"/>
                </a:lnTo>
                <a:lnTo>
                  <a:pt x="8647547" y="2569845"/>
                </a:lnTo>
                <a:lnTo>
                  <a:pt x="7392750" y="3822700"/>
                </a:lnTo>
                <a:lnTo>
                  <a:pt x="7388618" y="3827145"/>
                </a:lnTo>
                <a:lnTo>
                  <a:pt x="7385122" y="3831590"/>
                </a:lnTo>
                <a:lnTo>
                  <a:pt x="7381626" y="3836035"/>
                </a:lnTo>
                <a:lnTo>
                  <a:pt x="7378448" y="3841115"/>
                </a:lnTo>
                <a:lnTo>
                  <a:pt x="7375269" y="3845877"/>
                </a:lnTo>
                <a:lnTo>
                  <a:pt x="7372409" y="3850640"/>
                </a:lnTo>
                <a:lnTo>
                  <a:pt x="7369866" y="3855720"/>
                </a:lnTo>
                <a:lnTo>
                  <a:pt x="7367641" y="3860800"/>
                </a:lnTo>
                <a:lnTo>
                  <a:pt x="7365734" y="3865880"/>
                </a:lnTo>
                <a:lnTo>
                  <a:pt x="7364145" y="3871595"/>
                </a:lnTo>
                <a:lnTo>
                  <a:pt x="7362556" y="3876675"/>
                </a:lnTo>
                <a:lnTo>
                  <a:pt x="7361603" y="3882390"/>
                </a:lnTo>
                <a:lnTo>
                  <a:pt x="7360331" y="3887470"/>
                </a:lnTo>
                <a:lnTo>
                  <a:pt x="7359696" y="3893185"/>
                </a:lnTo>
                <a:lnTo>
                  <a:pt x="7359378" y="3898582"/>
                </a:lnTo>
                <a:lnTo>
                  <a:pt x="7359378" y="3904297"/>
                </a:lnTo>
                <a:lnTo>
                  <a:pt x="7359378" y="3909695"/>
                </a:lnTo>
                <a:lnTo>
                  <a:pt x="7359696" y="3915092"/>
                </a:lnTo>
                <a:lnTo>
                  <a:pt x="7360331" y="3920807"/>
                </a:lnTo>
                <a:lnTo>
                  <a:pt x="7361603" y="3926205"/>
                </a:lnTo>
                <a:lnTo>
                  <a:pt x="7362556" y="3931602"/>
                </a:lnTo>
                <a:lnTo>
                  <a:pt x="7364145" y="3936682"/>
                </a:lnTo>
                <a:lnTo>
                  <a:pt x="7365734" y="3942397"/>
                </a:lnTo>
                <a:lnTo>
                  <a:pt x="7367641" y="3947477"/>
                </a:lnTo>
                <a:lnTo>
                  <a:pt x="7369866" y="3952875"/>
                </a:lnTo>
                <a:lnTo>
                  <a:pt x="7372409" y="3957637"/>
                </a:lnTo>
                <a:lnTo>
                  <a:pt x="7375269" y="3962400"/>
                </a:lnTo>
                <a:lnTo>
                  <a:pt x="7378448" y="3967162"/>
                </a:lnTo>
                <a:lnTo>
                  <a:pt x="7381626" y="3972242"/>
                </a:lnTo>
                <a:lnTo>
                  <a:pt x="7385122" y="3976687"/>
                </a:lnTo>
                <a:lnTo>
                  <a:pt x="7388618" y="3981132"/>
                </a:lnTo>
                <a:lnTo>
                  <a:pt x="7392750" y="3985577"/>
                </a:lnTo>
                <a:lnTo>
                  <a:pt x="7397200" y="3989705"/>
                </a:lnTo>
                <a:lnTo>
                  <a:pt x="7401967" y="3993515"/>
                </a:lnTo>
                <a:lnTo>
                  <a:pt x="7406417" y="3997007"/>
                </a:lnTo>
                <a:lnTo>
                  <a:pt x="7411184" y="4000182"/>
                </a:lnTo>
                <a:lnTo>
                  <a:pt x="7415952" y="4003357"/>
                </a:lnTo>
                <a:lnTo>
                  <a:pt x="7420719" y="4006215"/>
                </a:lnTo>
                <a:lnTo>
                  <a:pt x="7426122" y="4008755"/>
                </a:lnTo>
                <a:lnTo>
                  <a:pt x="7430890" y="4010977"/>
                </a:lnTo>
                <a:lnTo>
                  <a:pt x="7436293" y="4012882"/>
                </a:lnTo>
                <a:lnTo>
                  <a:pt x="7441696" y="4014787"/>
                </a:lnTo>
                <a:lnTo>
                  <a:pt x="7447099" y="4015740"/>
                </a:lnTo>
                <a:lnTo>
                  <a:pt x="7452502" y="4017327"/>
                </a:lnTo>
                <a:lnTo>
                  <a:pt x="7457905" y="4017962"/>
                </a:lnTo>
                <a:lnTo>
                  <a:pt x="7463309" y="4018597"/>
                </a:lnTo>
                <a:lnTo>
                  <a:pt x="7469030" y="4019232"/>
                </a:lnTo>
                <a:lnTo>
                  <a:pt x="7474433" y="4019232"/>
                </a:lnTo>
                <a:lnTo>
                  <a:pt x="7479836" y="4019232"/>
                </a:lnTo>
                <a:lnTo>
                  <a:pt x="7485557" y="4018597"/>
                </a:lnTo>
                <a:lnTo>
                  <a:pt x="7490960" y="4017962"/>
                </a:lnTo>
                <a:lnTo>
                  <a:pt x="7496681" y="4017327"/>
                </a:lnTo>
                <a:lnTo>
                  <a:pt x="7501766" y="4015740"/>
                </a:lnTo>
                <a:lnTo>
                  <a:pt x="7507169" y="4014787"/>
                </a:lnTo>
                <a:lnTo>
                  <a:pt x="7512572" y="4012882"/>
                </a:lnTo>
                <a:lnTo>
                  <a:pt x="7517975" y="4010977"/>
                </a:lnTo>
                <a:lnTo>
                  <a:pt x="7523061" y="4008755"/>
                </a:lnTo>
                <a:lnTo>
                  <a:pt x="7527828" y="4006215"/>
                </a:lnTo>
                <a:lnTo>
                  <a:pt x="7532914" y="4003357"/>
                </a:lnTo>
                <a:lnTo>
                  <a:pt x="7537681" y="4000182"/>
                </a:lnTo>
                <a:lnTo>
                  <a:pt x="7542448" y="3997007"/>
                </a:lnTo>
                <a:lnTo>
                  <a:pt x="7546898" y="3993515"/>
                </a:lnTo>
                <a:lnTo>
                  <a:pt x="7551348" y="3989705"/>
                </a:lnTo>
                <a:lnTo>
                  <a:pt x="7555797" y="3985577"/>
                </a:lnTo>
                <a:lnTo>
                  <a:pt x="8717788" y="2825115"/>
                </a:lnTo>
                <a:lnTo>
                  <a:pt x="8721919" y="2820987"/>
                </a:lnTo>
                <a:lnTo>
                  <a:pt x="8726369" y="2817177"/>
                </a:lnTo>
                <a:lnTo>
                  <a:pt x="8731137" y="2813685"/>
                </a:lnTo>
                <a:lnTo>
                  <a:pt x="8735586" y="2810192"/>
                </a:lnTo>
                <a:lnTo>
                  <a:pt x="8740672" y="2807335"/>
                </a:lnTo>
                <a:lnTo>
                  <a:pt x="8745757" y="2804477"/>
                </a:lnTo>
                <a:lnTo>
                  <a:pt x="8750524" y="2801937"/>
                </a:lnTo>
                <a:lnTo>
                  <a:pt x="8755927" y="2799715"/>
                </a:lnTo>
                <a:lnTo>
                  <a:pt x="8761013" y="2797810"/>
                </a:lnTo>
                <a:lnTo>
                  <a:pt x="8766416" y="2795905"/>
                </a:lnTo>
                <a:lnTo>
                  <a:pt x="8771819" y="2794635"/>
                </a:lnTo>
                <a:lnTo>
                  <a:pt x="8777222" y="2793365"/>
                </a:lnTo>
                <a:lnTo>
                  <a:pt x="8782625" y="2792730"/>
                </a:lnTo>
                <a:lnTo>
                  <a:pt x="8788346" y="2792095"/>
                </a:lnTo>
                <a:lnTo>
                  <a:pt x="8793431" y="2791460"/>
                </a:lnTo>
                <a:lnTo>
                  <a:pt x="8799152" y="2791460"/>
                </a:lnTo>
                <a:lnTo>
                  <a:pt x="8804556" y="2791460"/>
                </a:lnTo>
                <a:lnTo>
                  <a:pt x="8810277" y="2792095"/>
                </a:lnTo>
                <a:lnTo>
                  <a:pt x="8815680" y="2792730"/>
                </a:lnTo>
                <a:lnTo>
                  <a:pt x="8821083" y="2793365"/>
                </a:lnTo>
                <a:lnTo>
                  <a:pt x="8826804" y="2794635"/>
                </a:lnTo>
                <a:lnTo>
                  <a:pt x="8831889" y="2795905"/>
                </a:lnTo>
                <a:lnTo>
                  <a:pt x="8837292" y="2797810"/>
                </a:lnTo>
                <a:lnTo>
                  <a:pt x="8842377" y="2799715"/>
                </a:lnTo>
                <a:lnTo>
                  <a:pt x="8847463" y="2801937"/>
                </a:lnTo>
                <a:lnTo>
                  <a:pt x="8852866" y="2804477"/>
                </a:lnTo>
                <a:lnTo>
                  <a:pt x="8857633" y="2807335"/>
                </a:lnTo>
                <a:lnTo>
                  <a:pt x="8862401" y="2810192"/>
                </a:lnTo>
                <a:lnTo>
                  <a:pt x="8867486" y="2813685"/>
                </a:lnTo>
                <a:lnTo>
                  <a:pt x="8871936" y="2817177"/>
                </a:lnTo>
                <a:lnTo>
                  <a:pt x="8876385" y="2820987"/>
                </a:lnTo>
                <a:lnTo>
                  <a:pt x="8880517" y="2825115"/>
                </a:lnTo>
                <a:lnTo>
                  <a:pt x="8884649" y="2829242"/>
                </a:lnTo>
                <a:lnTo>
                  <a:pt x="8888781" y="2833687"/>
                </a:lnTo>
                <a:lnTo>
                  <a:pt x="8891959" y="2838450"/>
                </a:lnTo>
                <a:lnTo>
                  <a:pt x="8895455" y="2842895"/>
                </a:lnTo>
                <a:lnTo>
                  <a:pt x="8898316" y="2847975"/>
                </a:lnTo>
                <a:lnTo>
                  <a:pt x="8901494" y="2853055"/>
                </a:lnTo>
                <a:lnTo>
                  <a:pt x="8903719" y="2857817"/>
                </a:lnTo>
                <a:lnTo>
                  <a:pt x="8905944" y="2863215"/>
                </a:lnTo>
                <a:lnTo>
                  <a:pt x="8908168" y="2868295"/>
                </a:lnTo>
                <a:lnTo>
                  <a:pt x="8909440" y="2873692"/>
                </a:lnTo>
                <a:lnTo>
                  <a:pt x="8911029" y="2879090"/>
                </a:lnTo>
                <a:lnTo>
                  <a:pt x="8912300" y="2884487"/>
                </a:lnTo>
                <a:lnTo>
                  <a:pt x="8913254" y="2889885"/>
                </a:lnTo>
                <a:lnTo>
                  <a:pt x="8913572" y="2895600"/>
                </a:lnTo>
                <a:lnTo>
                  <a:pt x="8913889" y="2900680"/>
                </a:lnTo>
                <a:lnTo>
                  <a:pt x="8914525" y="2906395"/>
                </a:lnTo>
                <a:lnTo>
                  <a:pt x="8913889" y="2911792"/>
                </a:lnTo>
                <a:lnTo>
                  <a:pt x="8913572" y="2917507"/>
                </a:lnTo>
                <a:lnTo>
                  <a:pt x="8913254" y="2923222"/>
                </a:lnTo>
                <a:lnTo>
                  <a:pt x="8912300" y="2928302"/>
                </a:lnTo>
                <a:lnTo>
                  <a:pt x="8911029" y="2934017"/>
                </a:lnTo>
                <a:lnTo>
                  <a:pt x="8909440" y="2939097"/>
                </a:lnTo>
                <a:lnTo>
                  <a:pt x="8908168" y="2944495"/>
                </a:lnTo>
                <a:lnTo>
                  <a:pt x="8905944" y="2949575"/>
                </a:lnTo>
                <a:lnTo>
                  <a:pt x="8903719" y="2954655"/>
                </a:lnTo>
                <a:lnTo>
                  <a:pt x="8901494" y="2960052"/>
                </a:lnTo>
                <a:lnTo>
                  <a:pt x="8898316" y="2964815"/>
                </a:lnTo>
                <a:lnTo>
                  <a:pt x="8895455" y="2969577"/>
                </a:lnTo>
                <a:lnTo>
                  <a:pt x="8891959" y="2974657"/>
                </a:lnTo>
                <a:lnTo>
                  <a:pt x="8888781" y="2979102"/>
                </a:lnTo>
                <a:lnTo>
                  <a:pt x="8884649" y="2983547"/>
                </a:lnTo>
                <a:lnTo>
                  <a:pt x="8880517" y="2987992"/>
                </a:lnTo>
                <a:lnTo>
                  <a:pt x="8288080" y="3579812"/>
                </a:lnTo>
                <a:lnTo>
                  <a:pt x="8283948" y="3584257"/>
                </a:lnTo>
                <a:lnTo>
                  <a:pt x="8280134" y="3588702"/>
                </a:lnTo>
                <a:lnTo>
                  <a:pt x="8276320" y="3593147"/>
                </a:lnTo>
                <a:lnTo>
                  <a:pt x="8273142" y="3597910"/>
                </a:lnTo>
                <a:lnTo>
                  <a:pt x="8269964" y="3602990"/>
                </a:lnTo>
                <a:lnTo>
                  <a:pt x="8267421" y="3607752"/>
                </a:lnTo>
                <a:lnTo>
                  <a:pt x="8264878" y="3612515"/>
                </a:lnTo>
                <a:lnTo>
                  <a:pt x="8262654" y="3617595"/>
                </a:lnTo>
                <a:lnTo>
                  <a:pt x="8260747" y="3622992"/>
                </a:lnTo>
                <a:lnTo>
                  <a:pt x="8258840" y="3628707"/>
                </a:lnTo>
                <a:lnTo>
                  <a:pt x="8257251" y="3633787"/>
                </a:lnTo>
                <a:lnTo>
                  <a:pt x="8256297" y="3638867"/>
                </a:lnTo>
                <a:lnTo>
                  <a:pt x="8255344" y="3644582"/>
                </a:lnTo>
                <a:lnTo>
                  <a:pt x="8254708" y="3650297"/>
                </a:lnTo>
                <a:lnTo>
                  <a:pt x="8254390" y="3655695"/>
                </a:lnTo>
                <a:lnTo>
                  <a:pt x="8254072" y="3661092"/>
                </a:lnTo>
                <a:lnTo>
                  <a:pt x="8254390" y="3666490"/>
                </a:lnTo>
                <a:lnTo>
                  <a:pt x="8254708" y="3672205"/>
                </a:lnTo>
                <a:lnTo>
                  <a:pt x="8255344" y="3677602"/>
                </a:lnTo>
                <a:lnTo>
                  <a:pt x="8256297" y="3683000"/>
                </a:lnTo>
                <a:lnTo>
                  <a:pt x="8257251" y="3688397"/>
                </a:lnTo>
                <a:lnTo>
                  <a:pt x="8258840" y="3693795"/>
                </a:lnTo>
                <a:lnTo>
                  <a:pt x="8260747" y="3699510"/>
                </a:lnTo>
                <a:lnTo>
                  <a:pt x="8262654" y="3704590"/>
                </a:lnTo>
                <a:lnTo>
                  <a:pt x="8264878" y="3709352"/>
                </a:lnTo>
                <a:lnTo>
                  <a:pt x="8267421" y="3714750"/>
                </a:lnTo>
                <a:lnTo>
                  <a:pt x="8269964" y="3719512"/>
                </a:lnTo>
                <a:lnTo>
                  <a:pt x="8273142" y="3724275"/>
                </a:lnTo>
                <a:lnTo>
                  <a:pt x="8276320" y="3729037"/>
                </a:lnTo>
                <a:lnTo>
                  <a:pt x="8280134" y="3733800"/>
                </a:lnTo>
                <a:lnTo>
                  <a:pt x="8283948" y="3738245"/>
                </a:lnTo>
                <a:lnTo>
                  <a:pt x="8288080" y="3742690"/>
                </a:lnTo>
                <a:lnTo>
                  <a:pt x="8291576" y="3745865"/>
                </a:lnTo>
                <a:lnTo>
                  <a:pt x="8295390" y="3749357"/>
                </a:lnTo>
                <a:lnTo>
                  <a:pt x="8303654" y="3755707"/>
                </a:lnTo>
                <a:lnTo>
                  <a:pt x="8311917" y="3760787"/>
                </a:lnTo>
                <a:lnTo>
                  <a:pt x="8320499" y="3765232"/>
                </a:lnTo>
                <a:lnTo>
                  <a:pt x="8329716" y="3769042"/>
                </a:lnTo>
                <a:lnTo>
                  <a:pt x="8338615" y="3771900"/>
                </a:lnTo>
                <a:lnTo>
                  <a:pt x="8348468" y="3774122"/>
                </a:lnTo>
                <a:lnTo>
                  <a:pt x="8357685" y="3775392"/>
                </a:lnTo>
                <a:lnTo>
                  <a:pt x="8367538" y="3776027"/>
                </a:lnTo>
                <a:lnTo>
                  <a:pt x="8376755" y="3775710"/>
                </a:lnTo>
                <a:lnTo>
                  <a:pt x="8386608" y="3775075"/>
                </a:lnTo>
                <a:lnTo>
                  <a:pt x="8395825" y="3773170"/>
                </a:lnTo>
                <a:lnTo>
                  <a:pt x="8405042" y="3770630"/>
                </a:lnTo>
                <a:lnTo>
                  <a:pt x="8414577" y="3766820"/>
                </a:lnTo>
                <a:lnTo>
                  <a:pt x="8423476" y="3762692"/>
                </a:lnTo>
                <a:lnTo>
                  <a:pt x="8431740" y="3757930"/>
                </a:lnTo>
                <a:lnTo>
                  <a:pt x="9147326" y="3037501"/>
                </a:lnTo>
                <a:lnTo>
                  <a:pt x="9147326" y="6857999"/>
                </a:lnTo>
                <a:lnTo>
                  <a:pt x="460220" y="6857999"/>
                </a:lnTo>
                <a:lnTo>
                  <a:pt x="2028398" y="5291772"/>
                </a:lnTo>
                <a:lnTo>
                  <a:pt x="2032530" y="5287644"/>
                </a:lnTo>
                <a:lnTo>
                  <a:pt x="2036026" y="5283199"/>
                </a:lnTo>
                <a:lnTo>
                  <a:pt x="2039840" y="5278437"/>
                </a:lnTo>
                <a:lnTo>
                  <a:pt x="2043336" y="5273992"/>
                </a:lnTo>
                <a:lnTo>
                  <a:pt x="2046196" y="5268912"/>
                </a:lnTo>
                <a:lnTo>
                  <a:pt x="2048739" y="5263832"/>
                </a:lnTo>
                <a:lnTo>
                  <a:pt x="2051600" y="5259069"/>
                </a:lnTo>
                <a:lnTo>
                  <a:pt x="2053824" y="5253672"/>
                </a:lnTo>
                <a:lnTo>
                  <a:pt x="2055731" y="5248592"/>
                </a:lnTo>
                <a:lnTo>
                  <a:pt x="2057321" y="5243194"/>
                </a:lnTo>
                <a:lnTo>
                  <a:pt x="2058910" y="5237797"/>
                </a:lnTo>
                <a:lnTo>
                  <a:pt x="2060181" y="5232399"/>
                </a:lnTo>
                <a:lnTo>
                  <a:pt x="2060817" y="5227002"/>
                </a:lnTo>
                <a:lnTo>
                  <a:pt x="2061452" y="5221287"/>
                </a:lnTo>
                <a:lnTo>
                  <a:pt x="2061770" y="5216207"/>
                </a:lnTo>
                <a:lnTo>
                  <a:pt x="2062406" y="5210492"/>
                </a:lnTo>
                <a:lnTo>
                  <a:pt x="2061770" y="5204777"/>
                </a:lnTo>
                <a:lnTo>
                  <a:pt x="2061452" y="5199379"/>
                </a:lnTo>
                <a:lnTo>
                  <a:pt x="2060817" y="5193664"/>
                </a:lnTo>
                <a:lnTo>
                  <a:pt x="2060181" y="5188584"/>
                </a:lnTo>
                <a:lnTo>
                  <a:pt x="2058910" y="5182869"/>
                </a:lnTo>
                <a:lnTo>
                  <a:pt x="2057321" y="5177789"/>
                </a:lnTo>
                <a:lnTo>
                  <a:pt x="2055731" y="5172392"/>
                </a:lnTo>
                <a:lnTo>
                  <a:pt x="2053824" y="5167312"/>
                </a:lnTo>
                <a:lnTo>
                  <a:pt x="2051600" y="5161914"/>
                </a:lnTo>
                <a:lnTo>
                  <a:pt x="2048739" y="5156834"/>
                </a:lnTo>
                <a:lnTo>
                  <a:pt x="2046196" y="5152072"/>
                </a:lnTo>
                <a:lnTo>
                  <a:pt x="2043336" y="5146992"/>
                </a:lnTo>
                <a:lnTo>
                  <a:pt x="2039840" y="5142230"/>
                </a:lnTo>
                <a:lnTo>
                  <a:pt x="2036026" y="5137785"/>
                </a:lnTo>
                <a:lnTo>
                  <a:pt x="2032530" y="5133340"/>
                </a:lnTo>
                <a:lnTo>
                  <a:pt x="2028398" y="5129212"/>
                </a:lnTo>
                <a:lnTo>
                  <a:pt x="2024266" y="5125085"/>
                </a:lnTo>
                <a:lnTo>
                  <a:pt x="2019816" y="5120957"/>
                </a:lnTo>
                <a:lnTo>
                  <a:pt x="2015049" y="5117782"/>
                </a:lnTo>
                <a:lnTo>
                  <a:pt x="2010281" y="5114290"/>
                </a:lnTo>
                <a:lnTo>
                  <a:pt x="2005514" y="5111432"/>
                </a:lnTo>
                <a:lnTo>
                  <a:pt x="2000429" y="5108257"/>
                </a:lnTo>
                <a:lnTo>
                  <a:pt x="1995661" y="5106035"/>
                </a:lnTo>
                <a:lnTo>
                  <a:pt x="1990258" y="5103812"/>
                </a:lnTo>
                <a:lnTo>
                  <a:pt x="1985173" y="5101590"/>
                </a:lnTo>
                <a:lnTo>
                  <a:pt x="1979770" y="5100320"/>
                </a:lnTo>
                <a:lnTo>
                  <a:pt x="1974367" y="5098732"/>
                </a:lnTo>
                <a:lnTo>
                  <a:pt x="1968964" y="5097462"/>
                </a:lnTo>
                <a:lnTo>
                  <a:pt x="1963560" y="5096510"/>
                </a:lnTo>
                <a:lnTo>
                  <a:pt x="1958157" y="5095557"/>
                </a:lnTo>
                <a:lnTo>
                  <a:pt x="1952754" y="5095240"/>
                </a:lnTo>
                <a:lnTo>
                  <a:pt x="1947033" y="5095240"/>
                </a:lnTo>
                <a:lnTo>
                  <a:pt x="1941312" y="5095240"/>
                </a:lnTo>
                <a:lnTo>
                  <a:pt x="1935909" y="5095557"/>
                </a:lnTo>
                <a:lnTo>
                  <a:pt x="1930506" y="5096510"/>
                </a:lnTo>
                <a:lnTo>
                  <a:pt x="1925103" y="5097462"/>
                </a:lnTo>
                <a:lnTo>
                  <a:pt x="1919382" y="5098732"/>
                </a:lnTo>
                <a:lnTo>
                  <a:pt x="1914297" y="5100320"/>
                </a:lnTo>
                <a:lnTo>
                  <a:pt x="1908894" y="5101590"/>
                </a:lnTo>
                <a:lnTo>
                  <a:pt x="1903808" y="5103812"/>
                </a:lnTo>
                <a:lnTo>
                  <a:pt x="1898405" y="5106035"/>
                </a:lnTo>
                <a:lnTo>
                  <a:pt x="1893320" y="5108257"/>
                </a:lnTo>
                <a:lnTo>
                  <a:pt x="1888552" y="5111432"/>
                </a:lnTo>
                <a:lnTo>
                  <a:pt x="1883467" y="5114290"/>
                </a:lnTo>
                <a:lnTo>
                  <a:pt x="1878700" y="5117782"/>
                </a:lnTo>
                <a:lnTo>
                  <a:pt x="1874250" y="5120957"/>
                </a:lnTo>
                <a:lnTo>
                  <a:pt x="1869800" y="5125085"/>
                </a:lnTo>
                <a:lnTo>
                  <a:pt x="1865668" y="5129212"/>
                </a:lnTo>
                <a:lnTo>
                  <a:pt x="1760149" y="5234304"/>
                </a:lnTo>
                <a:lnTo>
                  <a:pt x="1755699" y="5238432"/>
                </a:lnTo>
                <a:lnTo>
                  <a:pt x="1751249" y="5242559"/>
                </a:lnTo>
                <a:lnTo>
                  <a:pt x="1746799" y="5245734"/>
                </a:lnTo>
                <a:lnTo>
                  <a:pt x="1741714" y="5249227"/>
                </a:lnTo>
                <a:lnTo>
                  <a:pt x="1736947" y="5252084"/>
                </a:lnTo>
                <a:lnTo>
                  <a:pt x="1732179" y="5255259"/>
                </a:lnTo>
                <a:lnTo>
                  <a:pt x="1726776" y="5257482"/>
                </a:lnTo>
                <a:lnTo>
                  <a:pt x="1722009" y="5259704"/>
                </a:lnTo>
                <a:lnTo>
                  <a:pt x="1716288" y="5261927"/>
                </a:lnTo>
                <a:lnTo>
                  <a:pt x="1711202" y="5263514"/>
                </a:lnTo>
                <a:lnTo>
                  <a:pt x="1706117" y="5264784"/>
                </a:lnTo>
                <a:lnTo>
                  <a:pt x="1700396" y="5266054"/>
                </a:lnTo>
                <a:lnTo>
                  <a:pt x="1695311" y="5267007"/>
                </a:lnTo>
                <a:lnTo>
                  <a:pt x="1689590" y="5267642"/>
                </a:lnTo>
                <a:lnTo>
                  <a:pt x="1683869" y="5268277"/>
                </a:lnTo>
                <a:lnTo>
                  <a:pt x="1678466" y="5268277"/>
                </a:lnTo>
                <a:lnTo>
                  <a:pt x="1673063" y="5268277"/>
                </a:lnTo>
                <a:lnTo>
                  <a:pt x="1667660" y="5267642"/>
                </a:lnTo>
                <a:lnTo>
                  <a:pt x="1661939" y="5267007"/>
                </a:lnTo>
                <a:lnTo>
                  <a:pt x="1656218" y="5266054"/>
                </a:lnTo>
                <a:lnTo>
                  <a:pt x="1651132" y="5264784"/>
                </a:lnTo>
                <a:lnTo>
                  <a:pt x="1645412" y="5263514"/>
                </a:lnTo>
                <a:lnTo>
                  <a:pt x="1640326" y="5261927"/>
                </a:lnTo>
                <a:lnTo>
                  <a:pt x="1635241" y="5259704"/>
                </a:lnTo>
                <a:lnTo>
                  <a:pt x="1629838" y="5257482"/>
                </a:lnTo>
                <a:lnTo>
                  <a:pt x="1625070" y="5255259"/>
                </a:lnTo>
                <a:lnTo>
                  <a:pt x="1619667" y="5252084"/>
                </a:lnTo>
                <a:lnTo>
                  <a:pt x="1614900" y="5249227"/>
                </a:lnTo>
                <a:lnTo>
                  <a:pt x="1610450" y="5245734"/>
                </a:lnTo>
                <a:lnTo>
                  <a:pt x="1605683" y="5242559"/>
                </a:lnTo>
                <a:lnTo>
                  <a:pt x="1601551" y="5238432"/>
                </a:lnTo>
                <a:lnTo>
                  <a:pt x="1597101" y="5234304"/>
                </a:lnTo>
                <a:lnTo>
                  <a:pt x="1592969" y="5230177"/>
                </a:lnTo>
                <a:lnTo>
                  <a:pt x="1589155" y="5225732"/>
                </a:lnTo>
                <a:lnTo>
                  <a:pt x="1585342" y="5221287"/>
                </a:lnTo>
                <a:lnTo>
                  <a:pt x="1582163" y="5216524"/>
                </a:lnTo>
                <a:lnTo>
                  <a:pt x="1578985" y="5211444"/>
                </a:lnTo>
                <a:lnTo>
                  <a:pt x="1576442" y="5206682"/>
                </a:lnTo>
                <a:lnTo>
                  <a:pt x="1573900" y="5201602"/>
                </a:lnTo>
                <a:lnTo>
                  <a:pt x="1571675" y="5196204"/>
                </a:lnTo>
                <a:lnTo>
                  <a:pt x="1569768" y="5191124"/>
                </a:lnTo>
                <a:lnTo>
                  <a:pt x="1567861" y="5186044"/>
                </a:lnTo>
                <a:lnTo>
                  <a:pt x="1566589" y="5180647"/>
                </a:lnTo>
                <a:lnTo>
                  <a:pt x="1565318" y="5174932"/>
                </a:lnTo>
                <a:lnTo>
                  <a:pt x="1564682" y="5169534"/>
                </a:lnTo>
                <a:lnTo>
                  <a:pt x="1563729" y="5164137"/>
                </a:lnTo>
                <a:lnTo>
                  <a:pt x="1563411" y="5158739"/>
                </a:lnTo>
                <a:lnTo>
                  <a:pt x="1563411" y="5153024"/>
                </a:lnTo>
                <a:lnTo>
                  <a:pt x="1563411" y="5147627"/>
                </a:lnTo>
                <a:lnTo>
                  <a:pt x="1563729" y="5142230"/>
                </a:lnTo>
                <a:lnTo>
                  <a:pt x="1564682" y="5136832"/>
                </a:lnTo>
                <a:lnTo>
                  <a:pt x="1565318" y="5131117"/>
                </a:lnTo>
                <a:lnTo>
                  <a:pt x="1566589" y="5126037"/>
                </a:lnTo>
                <a:lnTo>
                  <a:pt x="1567861" y="5120322"/>
                </a:lnTo>
                <a:lnTo>
                  <a:pt x="1569768" y="5115242"/>
                </a:lnTo>
                <a:lnTo>
                  <a:pt x="1571675" y="5109845"/>
                </a:lnTo>
                <a:lnTo>
                  <a:pt x="1573900" y="5104765"/>
                </a:lnTo>
                <a:lnTo>
                  <a:pt x="1576442" y="5099685"/>
                </a:lnTo>
                <a:lnTo>
                  <a:pt x="1578985" y="5094605"/>
                </a:lnTo>
                <a:lnTo>
                  <a:pt x="1582163" y="5089842"/>
                </a:lnTo>
                <a:lnTo>
                  <a:pt x="1585342" y="5085397"/>
                </a:lnTo>
                <a:lnTo>
                  <a:pt x="1589155" y="5080317"/>
                </a:lnTo>
                <a:lnTo>
                  <a:pt x="1592969" y="5075872"/>
                </a:lnTo>
                <a:lnTo>
                  <a:pt x="1597101" y="5071745"/>
                </a:lnTo>
                <a:lnTo>
                  <a:pt x="2266136" y="4403725"/>
                </a:lnTo>
                <a:lnTo>
                  <a:pt x="2270267" y="4399280"/>
                </a:lnTo>
                <a:lnTo>
                  <a:pt x="2273764" y="4394835"/>
                </a:lnTo>
                <a:lnTo>
                  <a:pt x="2277578" y="4390390"/>
                </a:lnTo>
                <a:lnTo>
                  <a:pt x="2281074" y="4385310"/>
                </a:lnTo>
                <a:lnTo>
                  <a:pt x="2283934" y="4380547"/>
                </a:lnTo>
                <a:lnTo>
                  <a:pt x="2286477" y="4375785"/>
                </a:lnTo>
                <a:lnTo>
                  <a:pt x="2289019" y="4371022"/>
                </a:lnTo>
                <a:lnTo>
                  <a:pt x="2291244" y="4365625"/>
                </a:lnTo>
                <a:lnTo>
                  <a:pt x="2293151" y="4360545"/>
                </a:lnTo>
                <a:lnTo>
                  <a:pt x="2295058" y="4354830"/>
                </a:lnTo>
                <a:lnTo>
                  <a:pt x="2296647" y="4349750"/>
                </a:lnTo>
                <a:lnTo>
                  <a:pt x="2297601" y="4344352"/>
                </a:lnTo>
                <a:lnTo>
                  <a:pt x="2298554" y="4338955"/>
                </a:lnTo>
                <a:lnTo>
                  <a:pt x="2299190" y="4333240"/>
                </a:lnTo>
                <a:lnTo>
                  <a:pt x="2299508" y="4327525"/>
                </a:lnTo>
                <a:lnTo>
                  <a:pt x="2299508" y="4322445"/>
                </a:lnTo>
                <a:lnTo>
                  <a:pt x="2299508" y="4316730"/>
                </a:lnTo>
                <a:lnTo>
                  <a:pt x="2299190" y="4311332"/>
                </a:lnTo>
                <a:lnTo>
                  <a:pt x="2298554" y="4305617"/>
                </a:lnTo>
                <a:lnTo>
                  <a:pt x="2297601" y="4300537"/>
                </a:lnTo>
                <a:lnTo>
                  <a:pt x="2296647" y="4294822"/>
                </a:lnTo>
                <a:lnTo>
                  <a:pt x="2295058" y="4289742"/>
                </a:lnTo>
                <a:lnTo>
                  <a:pt x="2293151" y="4284027"/>
                </a:lnTo>
                <a:lnTo>
                  <a:pt x="2291244" y="4278947"/>
                </a:lnTo>
                <a:lnTo>
                  <a:pt x="2289019" y="4273867"/>
                </a:lnTo>
                <a:lnTo>
                  <a:pt x="2286477" y="4268787"/>
                </a:lnTo>
                <a:lnTo>
                  <a:pt x="2283934" y="4264025"/>
                </a:lnTo>
                <a:lnTo>
                  <a:pt x="2281074" y="4258945"/>
                </a:lnTo>
                <a:lnTo>
                  <a:pt x="2277578" y="4254182"/>
                </a:lnTo>
                <a:lnTo>
                  <a:pt x="2273764" y="4249737"/>
                </a:lnTo>
                <a:lnTo>
                  <a:pt x="2270267" y="4245292"/>
                </a:lnTo>
                <a:lnTo>
                  <a:pt x="2266136" y="4240847"/>
                </a:lnTo>
                <a:lnTo>
                  <a:pt x="2262004" y="4236720"/>
                </a:lnTo>
                <a:lnTo>
                  <a:pt x="2257554" y="4232910"/>
                </a:lnTo>
                <a:lnTo>
                  <a:pt x="2252469" y="4229735"/>
                </a:lnTo>
                <a:lnTo>
                  <a:pt x="2248019" y="4226242"/>
                </a:lnTo>
                <a:lnTo>
                  <a:pt x="2243252" y="4223385"/>
                </a:lnTo>
                <a:lnTo>
                  <a:pt x="2238166" y="4220210"/>
                </a:lnTo>
                <a:lnTo>
                  <a:pt x="2233081" y="4217670"/>
                </a:lnTo>
                <a:lnTo>
                  <a:pt x="2227996" y="4215447"/>
                </a:lnTo>
                <a:lnTo>
                  <a:pt x="2222593" y="4213542"/>
                </a:lnTo>
                <a:lnTo>
                  <a:pt x="2217507" y="4212272"/>
                </a:lnTo>
                <a:lnTo>
                  <a:pt x="2211787" y="4210685"/>
                </a:lnTo>
                <a:lnTo>
                  <a:pt x="2206701" y="4209097"/>
                </a:lnTo>
                <a:lnTo>
                  <a:pt x="2200980" y="4208462"/>
                </a:lnTo>
                <a:lnTo>
                  <a:pt x="2195577" y="4207510"/>
                </a:lnTo>
                <a:lnTo>
                  <a:pt x="2190174" y="4207192"/>
                </a:lnTo>
                <a:lnTo>
                  <a:pt x="2184771" y="4207192"/>
                </a:lnTo>
                <a:lnTo>
                  <a:pt x="2179050" y="4207192"/>
                </a:lnTo>
                <a:lnTo>
                  <a:pt x="2173329" y="4207510"/>
                </a:lnTo>
                <a:lnTo>
                  <a:pt x="2167926" y="4208462"/>
                </a:lnTo>
                <a:lnTo>
                  <a:pt x="2162523" y="4209097"/>
                </a:lnTo>
                <a:lnTo>
                  <a:pt x="2157120" y="4210685"/>
                </a:lnTo>
                <a:lnTo>
                  <a:pt x="2151716" y="4212272"/>
                </a:lnTo>
                <a:lnTo>
                  <a:pt x="2146631" y="4213542"/>
                </a:lnTo>
                <a:lnTo>
                  <a:pt x="2141546" y="4215447"/>
                </a:lnTo>
                <a:lnTo>
                  <a:pt x="2136143" y="4217670"/>
                </a:lnTo>
                <a:lnTo>
                  <a:pt x="2131057" y="4220210"/>
                </a:lnTo>
                <a:lnTo>
                  <a:pt x="2125972" y="4223385"/>
                </a:lnTo>
                <a:lnTo>
                  <a:pt x="2121205" y="4226242"/>
                </a:lnTo>
                <a:lnTo>
                  <a:pt x="2116437" y="4229735"/>
                </a:lnTo>
                <a:lnTo>
                  <a:pt x="2111988" y="4232910"/>
                </a:lnTo>
                <a:lnTo>
                  <a:pt x="2107538" y="4236720"/>
                </a:lnTo>
                <a:lnTo>
                  <a:pt x="2103088" y="4240847"/>
                </a:lnTo>
                <a:lnTo>
                  <a:pt x="2015049" y="4329112"/>
                </a:lnTo>
                <a:lnTo>
                  <a:pt x="1915250" y="4428172"/>
                </a:lnTo>
                <a:lnTo>
                  <a:pt x="1911118" y="4432300"/>
                </a:lnTo>
                <a:lnTo>
                  <a:pt x="1906668" y="4436110"/>
                </a:lnTo>
                <a:lnTo>
                  <a:pt x="1902219" y="4439920"/>
                </a:lnTo>
                <a:lnTo>
                  <a:pt x="1897452" y="4443095"/>
                </a:lnTo>
                <a:lnTo>
                  <a:pt x="1892684" y="4446270"/>
                </a:lnTo>
                <a:lnTo>
                  <a:pt x="1887599" y="4448810"/>
                </a:lnTo>
                <a:lnTo>
                  <a:pt x="1882514" y="4451350"/>
                </a:lnTo>
                <a:lnTo>
                  <a:pt x="1877110" y="4453572"/>
                </a:lnTo>
                <a:lnTo>
                  <a:pt x="1872025" y="4455477"/>
                </a:lnTo>
                <a:lnTo>
                  <a:pt x="1866940" y="4457382"/>
                </a:lnTo>
                <a:lnTo>
                  <a:pt x="1861536" y="4458970"/>
                </a:lnTo>
                <a:lnTo>
                  <a:pt x="1855815" y="4459922"/>
                </a:lnTo>
                <a:lnTo>
                  <a:pt x="1850412" y="4460557"/>
                </a:lnTo>
                <a:lnTo>
                  <a:pt x="1845009" y="4461510"/>
                </a:lnTo>
                <a:lnTo>
                  <a:pt x="1839606" y="4461827"/>
                </a:lnTo>
                <a:lnTo>
                  <a:pt x="1833885" y="4462145"/>
                </a:lnTo>
                <a:lnTo>
                  <a:pt x="1828482" y="4461827"/>
                </a:lnTo>
                <a:lnTo>
                  <a:pt x="1823079" y="4461510"/>
                </a:lnTo>
                <a:lnTo>
                  <a:pt x="1817676" y="4460557"/>
                </a:lnTo>
                <a:lnTo>
                  <a:pt x="1811955" y="4459922"/>
                </a:lnTo>
                <a:lnTo>
                  <a:pt x="1806870" y="4458970"/>
                </a:lnTo>
                <a:lnTo>
                  <a:pt x="1801149" y="4457382"/>
                </a:lnTo>
                <a:lnTo>
                  <a:pt x="1795745" y="4455477"/>
                </a:lnTo>
                <a:lnTo>
                  <a:pt x="1790660" y="4453572"/>
                </a:lnTo>
                <a:lnTo>
                  <a:pt x="1785575" y="4451350"/>
                </a:lnTo>
                <a:lnTo>
                  <a:pt x="1780490" y="4448810"/>
                </a:lnTo>
                <a:lnTo>
                  <a:pt x="1775404" y="4446270"/>
                </a:lnTo>
                <a:lnTo>
                  <a:pt x="1770637" y="4443095"/>
                </a:lnTo>
                <a:lnTo>
                  <a:pt x="1766187" y="4439920"/>
                </a:lnTo>
                <a:lnTo>
                  <a:pt x="1761102" y="4436110"/>
                </a:lnTo>
                <a:lnTo>
                  <a:pt x="1756652" y="4432300"/>
                </a:lnTo>
                <a:lnTo>
                  <a:pt x="1752520" y="4428172"/>
                </a:lnTo>
                <a:lnTo>
                  <a:pt x="1746164" y="4421187"/>
                </a:lnTo>
                <a:lnTo>
                  <a:pt x="1740443" y="4414202"/>
                </a:lnTo>
                <a:lnTo>
                  <a:pt x="1735358" y="4406265"/>
                </a:lnTo>
                <a:lnTo>
                  <a:pt x="1730908" y="4398327"/>
                </a:lnTo>
                <a:lnTo>
                  <a:pt x="1727094" y="4389755"/>
                </a:lnTo>
                <a:lnTo>
                  <a:pt x="1724234" y="4381817"/>
                </a:lnTo>
                <a:lnTo>
                  <a:pt x="1722009" y="4373245"/>
                </a:lnTo>
                <a:lnTo>
                  <a:pt x="1720420" y="4364037"/>
                </a:lnTo>
                <a:lnTo>
                  <a:pt x="1719466" y="4355147"/>
                </a:lnTo>
                <a:lnTo>
                  <a:pt x="1719148" y="4346575"/>
                </a:lnTo>
                <a:lnTo>
                  <a:pt x="1719784" y="4337685"/>
                </a:lnTo>
                <a:lnTo>
                  <a:pt x="1721055" y="4328795"/>
                </a:lnTo>
                <a:lnTo>
                  <a:pt x="1722326" y="4320222"/>
                </a:lnTo>
                <a:lnTo>
                  <a:pt x="1724869" y="4311332"/>
                </a:lnTo>
                <a:lnTo>
                  <a:pt x="1728048" y="4303077"/>
                </a:lnTo>
                <a:lnTo>
                  <a:pt x="1732179" y="4294822"/>
                </a:lnTo>
                <a:lnTo>
                  <a:pt x="2001382" y="4025900"/>
                </a:lnTo>
                <a:lnTo>
                  <a:pt x="2005196" y="4021455"/>
                </a:lnTo>
                <a:lnTo>
                  <a:pt x="2009328" y="4017010"/>
                </a:lnTo>
                <a:lnTo>
                  <a:pt x="2012824" y="4012247"/>
                </a:lnTo>
                <a:lnTo>
                  <a:pt x="2016002" y="4007485"/>
                </a:lnTo>
                <a:lnTo>
                  <a:pt x="2018863" y="4002722"/>
                </a:lnTo>
                <a:lnTo>
                  <a:pt x="2022041" y="3997960"/>
                </a:lnTo>
                <a:lnTo>
                  <a:pt x="2024266" y="3992880"/>
                </a:lnTo>
                <a:lnTo>
                  <a:pt x="2026491" y="3987800"/>
                </a:lnTo>
                <a:lnTo>
                  <a:pt x="2028716" y="3982720"/>
                </a:lnTo>
                <a:lnTo>
                  <a:pt x="2030305" y="3977005"/>
                </a:lnTo>
                <a:lnTo>
                  <a:pt x="2031576" y="3971925"/>
                </a:lnTo>
                <a:lnTo>
                  <a:pt x="2032848" y="3966527"/>
                </a:lnTo>
                <a:lnTo>
                  <a:pt x="2033801" y="3960812"/>
                </a:lnTo>
                <a:lnTo>
                  <a:pt x="2034754" y="3955415"/>
                </a:lnTo>
                <a:lnTo>
                  <a:pt x="2035072" y="3949700"/>
                </a:lnTo>
                <a:lnTo>
                  <a:pt x="2035072" y="3944620"/>
                </a:lnTo>
                <a:lnTo>
                  <a:pt x="2035072" y="3938905"/>
                </a:lnTo>
                <a:lnTo>
                  <a:pt x="2034754" y="3933507"/>
                </a:lnTo>
                <a:lnTo>
                  <a:pt x="2033801" y="3927792"/>
                </a:lnTo>
                <a:lnTo>
                  <a:pt x="2032848" y="3922712"/>
                </a:lnTo>
                <a:lnTo>
                  <a:pt x="2031576" y="3916997"/>
                </a:lnTo>
                <a:lnTo>
                  <a:pt x="2030305" y="3911917"/>
                </a:lnTo>
                <a:lnTo>
                  <a:pt x="2028716" y="3906202"/>
                </a:lnTo>
                <a:lnTo>
                  <a:pt x="2026491" y="3901122"/>
                </a:lnTo>
                <a:lnTo>
                  <a:pt x="2024266" y="3896042"/>
                </a:lnTo>
                <a:lnTo>
                  <a:pt x="2022041" y="3890962"/>
                </a:lnTo>
                <a:lnTo>
                  <a:pt x="2018863" y="3886200"/>
                </a:lnTo>
                <a:lnTo>
                  <a:pt x="2016002" y="3881120"/>
                </a:lnTo>
                <a:lnTo>
                  <a:pt x="2012824" y="3876357"/>
                </a:lnTo>
                <a:lnTo>
                  <a:pt x="2009328" y="3871912"/>
                </a:lnTo>
                <a:lnTo>
                  <a:pt x="2005196" y="3867467"/>
                </a:lnTo>
                <a:lnTo>
                  <a:pt x="2001382" y="3863022"/>
                </a:lnTo>
                <a:lnTo>
                  <a:pt x="1996933" y="3858895"/>
                </a:lnTo>
                <a:lnTo>
                  <a:pt x="1992483" y="3855085"/>
                </a:lnTo>
                <a:lnTo>
                  <a:pt x="1988033" y="3851910"/>
                </a:lnTo>
                <a:lnTo>
                  <a:pt x="1983266" y="3848417"/>
                </a:lnTo>
                <a:lnTo>
                  <a:pt x="1978499" y="3845560"/>
                </a:lnTo>
                <a:lnTo>
                  <a:pt x="1973413" y="3842385"/>
                </a:lnTo>
                <a:lnTo>
                  <a:pt x="1968328" y="3839845"/>
                </a:lnTo>
                <a:lnTo>
                  <a:pt x="1962925" y="3837622"/>
                </a:lnTo>
                <a:lnTo>
                  <a:pt x="1957840" y="3835717"/>
                </a:lnTo>
                <a:lnTo>
                  <a:pt x="1952754" y="3834130"/>
                </a:lnTo>
                <a:lnTo>
                  <a:pt x="1947351" y="3832860"/>
                </a:lnTo>
                <a:lnTo>
                  <a:pt x="1941630" y="3831272"/>
                </a:lnTo>
                <a:lnTo>
                  <a:pt x="1936545" y="3830637"/>
                </a:lnTo>
                <a:lnTo>
                  <a:pt x="1930824" y="3829685"/>
                </a:lnTo>
                <a:lnTo>
                  <a:pt x="1925420" y="3829367"/>
                </a:lnTo>
                <a:lnTo>
                  <a:pt x="1919700" y="3829367"/>
                </a:lnTo>
                <a:lnTo>
                  <a:pt x="1914297" y="3829367"/>
                </a:lnTo>
                <a:lnTo>
                  <a:pt x="1908894" y="3829685"/>
                </a:lnTo>
                <a:lnTo>
                  <a:pt x="1903490" y="3830637"/>
                </a:lnTo>
                <a:lnTo>
                  <a:pt x="1897769" y="3831272"/>
                </a:lnTo>
                <a:lnTo>
                  <a:pt x="1892684" y="3832860"/>
                </a:lnTo>
                <a:lnTo>
                  <a:pt x="1886963" y="3834130"/>
                </a:lnTo>
                <a:lnTo>
                  <a:pt x="1881560" y="3835717"/>
                </a:lnTo>
                <a:lnTo>
                  <a:pt x="1876475" y="3837622"/>
                </a:lnTo>
                <a:lnTo>
                  <a:pt x="1871389" y="3839845"/>
                </a:lnTo>
                <a:lnTo>
                  <a:pt x="1866304" y="3842385"/>
                </a:lnTo>
                <a:lnTo>
                  <a:pt x="1861219" y="3845560"/>
                </a:lnTo>
                <a:lnTo>
                  <a:pt x="1856451" y="3848417"/>
                </a:lnTo>
                <a:lnTo>
                  <a:pt x="1852002" y="3851910"/>
                </a:lnTo>
                <a:lnTo>
                  <a:pt x="1846916" y="3855085"/>
                </a:lnTo>
                <a:lnTo>
                  <a:pt x="1842467" y="3858895"/>
                </a:lnTo>
                <a:lnTo>
                  <a:pt x="1838335" y="3863022"/>
                </a:lnTo>
                <a:lnTo>
                  <a:pt x="1271960" y="4428807"/>
                </a:lnTo>
                <a:lnTo>
                  <a:pt x="1267828" y="4432617"/>
                </a:lnTo>
                <a:lnTo>
                  <a:pt x="1263378" y="4436427"/>
                </a:lnTo>
                <a:lnTo>
                  <a:pt x="1258929" y="4440237"/>
                </a:lnTo>
                <a:lnTo>
                  <a:pt x="1254161" y="4443095"/>
                </a:lnTo>
                <a:lnTo>
                  <a:pt x="1249394" y="4446587"/>
                </a:lnTo>
                <a:lnTo>
                  <a:pt x="1244309" y="4449127"/>
                </a:lnTo>
                <a:lnTo>
                  <a:pt x="1239223" y="4451667"/>
                </a:lnTo>
                <a:lnTo>
                  <a:pt x="1234138" y="4453890"/>
                </a:lnTo>
                <a:lnTo>
                  <a:pt x="1228735" y="4455795"/>
                </a:lnTo>
                <a:lnTo>
                  <a:pt x="1223650" y="4457700"/>
                </a:lnTo>
                <a:lnTo>
                  <a:pt x="1218246" y="4458970"/>
                </a:lnTo>
                <a:lnTo>
                  <a:pt x="1212844" y="4460240"/>
                </a:lnTo>
                <a:lnTo>
                  <a:pt x="1207123" y="4461192"/>
                </a:lnTo>
                <a:lnTo>
                  <a:pt x="1202037" y="4461827"/>
                </a:lnTo>
                <a:lnTo>
                  <a:pt x="1196316" y="4462145"/>
                </a:lnTo>
                <a:lnTo>
                  <a:pt x="1190595" y="4462145"/>
                </a:lnTo>
                <a:lnTo>
                  <a:pt x="1185192" y="4462145"/>
                </a:lnTo>
                <a:lnTo>
                  <a:pt x="1179471" y="4461827"/>
                </a:lnTo>
                <a:lnTo>
                  <a:pt x="1174386" y="4461192"/>
                </a:lnTo>
                <a:lnTo>
                  <a:pt x="1168665" y="4460240"/>
                </a:lnTo>
                <a:lnTo>
                  <a:pt x="1163579" y="4458970"/>
                </a:lnTo>
                <a:lnTo>
                  <a:pt x="1157859" y="4457700"/>
                </a:lnTo>
                <a:lnTo>
                  <a:pt x="1152773" y="4455795"/>
                </a:lnTo>
                <a:lnTo>
                  <a:pt x="1147370" y="4453890"/>
                </a:lnTo>
                <a:lnTo>
                  <a:pt x="1142285" y="4451667"/>
                </a:lnTo>
                <a:lnTo>
                  <a:pt x="1136882" y="4449127"/>
                </a:lnTo>
                <a:lnTo>
                  <a:pt x="1132114" y="4446587"/>
                </a:lnTo>
                <a:lnTo>
                  <a:pt x="1127347" y="4443095"/>
                </a:lnTo>
                <a:lnTo>
                  <a:pt x="1122580" y="4440237"/>
                </a:lnTo>
                <a:lnTo>
                  <a:pt x="1117812" y="4436427"/>
                </a:lnTo>
                <a:lnTo>
                  <a:pt x="1113362" y="4432617"/>
                </a:lnTo>
                <a:lnTo>
                  <a:pt x="1109230" y="4428807"/>
                </a:lnTo>
                <a:lnTo>
                  <a:pt x="1105416" y="4424045"/>
                </a:lnTo>
                <a:lnTo>
                  <a:pt x="1101603" y="4419600"/>
                </a:lnTo>
                <a:lnTo>
                  <a:pt x="1097789" y="4415155"/>
                </a:lnTo>
                <a:lnTo>
                  <a:pt x="1094610" y="4410392"/>
                </a:lnTo>
                <a:lnTo>
                  <a:pt x="1091432" y="4405630"/>
                </a:lnTo>
                <a:lnTo>
                  <a:pt x="1088889" y="4400550"/>
                </a:lnTo>
                <a:lnTo>
                  <a:pt x="1086347" y="4395787"/>
                </a:lnTo>
                <a:lnTo>
                  <a:pt x="1084122" y="4390707"/>
                </a:lnTo>
                <a:lnTo>
                  <a:pt x="1082215" y="4385310"/>
                </a:lnTo>
                <a:lnTo>
                  <a:pt x="1080308" y="4379912"/>
                </a:lnTo>
                <a:lnTo>
                  <a:pt x="1078719" y="4374515"/>
                </a:lnTo>
                <a:lnTo>
                  <a:pt x="1077765" y="4369435"/>
                </a:lnTo>
                <a:lnTo>
                  <a:pt x="1076494" y="4363720"/>
                </a:lnTo>
                <a:lnTo>
                  <a:pt x="1076176" y="4358322"/>
                </a:lnTo>
                <a:lnTo>
                  <a:pt x="1075858" y="4352607"/>
                </a:lnTo>
                <a:lnTo>
                  <a:pt x="1075540" y="4347527"/>
                </a:lnTo>
                <a:lnTo>
                  <a:pt x="1075858" y="4341812"/>
                </a:lnTo>
                <a:lnTo>
                  <a:pt x="1076176" y="4336097"/>
                </a:lnTo>
                <a:lnTo>
                  <a:pt x="1076494" y="4330700"/>
                </a:lnTo>
                <a:lnTo>
                  <a:pt x="1077765" y="4325302"/>
                </a:lnTo>
                <a:lnTo>
                  <a:pt x="1078719" y="4319905"/>
                </a:lnTo>
                <a:lnTo>
                  <a:pt x="1080308" y="4314507"/>
                </a:lnTo>
                <a:lnTo>
                  <a:pt x="1082215" y="4309110"/>
                </a:lnTo>
                <a:lnTo>
                  <a:pt x="1084122" y="4303712"/>
                </a:lnTo>
                <a:lnTo>
                  <a:pt x="1086347" y="4298950"/>
                </a:lnTo>
                <a:lnTo>
                  <a:pt x="1088889" y="4293870"/>
                </a:lnTo>
                <a:lnTo>
                  <a:pt x="1091432" y="4288790"/>
                </a:lnTo>
                <a:lnTo>
                  <a:pt x="1094610" y="4284027"/>
                </a:lnTo>
                <a:lnTo>
                  <a:pt x="1097789" y="4279265"/>
                </a:lnTo>
                <a:lnTo>
                  <a:pt x="1101603" y="4274820"/>
                </a:lnTo>
                <a:lnTo>
                  <a:pt x="1105416" y="4270375"/>
                </a:lnTo>
                <a:lnTo>
                  <a:pt x="1109230" y="4265930"/>
                </a:lnTo>
                <a:lnTo>
                  <a:pt x="2363710" y="3013075"/>
                </a:lnTo>
                <a:lnTo>
                  <a:pt x="2367841" y="3008312"/>
                </a:lnTo>
                <a:lnTo>
                  <a:pt x="2371656" y="3003867"/>
                </a:lnTo>
                <a:lnTo>
                  <a:pt x="2375470" y="2999422"/>
                </a:lnTo>
                <a:lnTo>
                  <a:pt x="2378648" y="2994660"/>
                </a:lnTo>
                <a:lnTo>
                  <a:pt x="2381826" y="2989897"/>
                </a:lnTo>
                <a:lnTo>
                  <a:pt x="2384369" y="2985135"/>
                </a:lnTo>
                <a:lnTo>
                  <a:pt x="2386911" y="2979737"/>
                </a:lnTo>
                <a:lnTo>
                  <a:pt x="2389136" y="2974975"/>
                </a:lnTo>
                <a:lnTo>
                  <a:pt x="2391043" y="2969577"/>
                </a:lnTo>
                <a:lnTo>
                  <a:pt x="2392950" y="2964180"/>
                </a:lnTo>
                <a:lnTo>
                  <a:pt x="2394222" y="2958782"/>
                </a:lnTo>
                <a:lnTo>
                  <a:pt x="2395493" y="2953385"/>
                </a:lnTo>
                <a:lnTo>
                  <a:pt x="2396129" y="2947987"/>
                </a:lnTo>
                <a:lnTo>
                  <a:pt x="2397082" y="2942590"/>
                </a:lnTo>
                <a:lnTo>
                  <a:pt x="2397400" y="2936875"/>
                </a:lnTo>
                <a:lnTo>
                  <a:pt x="2397717" y="2931160"/>
                </a:lnTo>
                <a:lnTo>
                  <a:pt x="2397400" y="2926080"/>
                </a:lnTo>
                <a:lnTo>
                  <a:pt x="2397082" y="2920365"/>
                </a:lnTo>
                <a:lnTo>
                  <a:pt x="2396129" y="2914967"/>
                </a:lnTo>
                <a:lnTo>
                  <a:pt x="2395493" y="2909252"/>
                </a:lnTo>
                <a:lnTo>
                  <a:pt x="2394222" y="2904172"/>
                </a:lnTo>
                <a:lnTo>
                  <a:pt x="2392950" y="2898775"/>
                </a:lnTo>
                <a:lnTo>
                  <a:pt x="2391043" y="2893377"/>
                </a:lnTo>
                <a:lnTo>
                  <a:pt x="2389136" y="2887980"/>
                </a:lnTo>
                <a:lnTo>
                  <a:pt x="2386911" y="2882900"/>
                </a:lnTo>
                <a:lnTo>
                  <a:pt x="2384369" y="2878137"/>
                </a:lnTo>
                <a:lnTo>
                  <a:pt x="2381826" y="2873057"/>
                </a:lnTo>
                <a:lnTo>
                  <a:pt x="2378648" y="2868295"/>
                </a:lnTo>
                <a:lnTo>
                  <a:pt x="2375470" y="2863532"/>
                </a:lnTo>
                <a:lnTo>
                  <a:pt x="2371656" y="2859087"/>
                </a:lnTo>
                <a:lnTo>
                  <a:pt x="2367841" y="2854642"/>
                </a:lnTo>
                <a:lnTo>
                  <a:pt x="2363710" y="2850197"/>
                </a:lnTo>
                <a:lnTo>
                  <a:pt x="2359578" y="2846070"/>
                </a:lnTo>
                <a:lnTo>
                  <a:pt x="2355128" y="2842260"/>
                </a:lnTo>
                <a:lnTo>
                  <a:pt x="2350361" y="2838450"/>
                </a:lnTo>
                <a:lnTo>
                  <a:pt x="2345911" y="2835592"/>
                </a:lnTo>
                <a:lnTo>
                  <a:pt x="2341144" y="2832100"/>
                </a:lnTo>
                <a:lnTo>
                  <a:pt x="2336058" y="2829560"/>
                </a:lnTo>
                <a:lnTo>
                  <a:pt x="2330973" y="2827020"/>
                </a:lnTo>
                <a:lnTo>
                  <a:pt x="2325570" y="2824797"/>
                </a:lnTo>
                <a:lnTo>
                  <a:pt x="2320485" y="2822892"/>
                </a:lnTo>
                <a:lnTo>
                  <a:pt x="2315399" y="2820987"/>
                </a:lnTo>
                <a:lnTo>
                  <a:pt x="2309678" y="2820035"/>
                </a:lnTo>
                <a:lnTo>
                  <a:pt x="2304593" y="2818447"/>
                </a:lnTo>
                <a:lnTo>
                  <a:pt x="2298872" y="2817812"/>
                </a:lnTo>
                <a:lnTo>
                  <a:pt x="2293469" y="2816860"/>
                </a:lnTo>
                <a:lnTo>
                  <a:pt x="2288066" y="2816542"/>
                </a:lnTo>
                <a:lnTo>
                  <a:pt x="2282345" y="2816542"/>
                </a:lnTo>
                <a:lnTo>
                  <a:pt x="2276942" y="2816542"/>
                </a:lnTo>
                <a:lnTo>
                  <a:pt x="2271221" y="2816860"/>
                </a:lnTo>
                <a:lnTo>
                  <a:pt x="2266136" y="2817812"/>
                </a:lnTo>
                <a:lnTo>
                  <a:pt x="2260415" y="2818447"/>
                </a:lnTo>
                <a:lnTo>
                  <a:pt x="2254694" y="2820035"/>
                </a:lnTo>
                <a:lnTo>
                  <a:pt x="2249608" y="2820987"/>
                </a:lnTo>
                <a:lnTo>
                  <a:pt x="2244523" y="2822892"/>
                </a:lnTo>
                <a:lnTo>
                  <a:pt x="2239120" y="2824797"/>
                </a:lnTo>
                <a:lnTo>
                  <a:pt x="2234035" y="2827020"/>
                </a:lnTo>
                <a:lnTo>
                  <a:pt x="2228631" y="2829560"/>
                </a:lnTo>
                <a:lnTo>
                  <a:pt x="2223864" y="2832100"/>
                </a:lnTo>
                <a:lnTo>
                  <a:pt x="2219097" y="2835592"/>
                </a:lnTo>
                <a:lnTo>
                  <a:pt x="2214011" y="2838450"/>
                </a:lnTo>
                <a:lnTo>
                  <a:pt x="2209562" y="2842260"/>
                </a:lnTo>
                <a:lnTo>
                  <a:pt x="2205112" y="2846070"/>
                </a:lnTo>
                <a:lnTo>
                  <a:pt x="2200980" y="2850197"/>
                </a:lnTo>
                <a:lnTo>
                  <a:pt x="1039308" y="4010660"/>
                </a:lnTo>
                <a:lnTo>
                  <a:pt x="1034858" y="4014787"/>
                </a:lnTo>
                <a:lnTo>
                  <a:pt x="1030408" y="4018280"/>
                </a:lnTo>
                <a:lnTo>
                  <a:pt x="1025959" y="4022090"/>
                </a:lnTo>
                <a:lnTo>
                  <a:pt x="1020873" y="4025582"/>
                </a:lnTo>
                <a:lnTo>
                  <a:pt x="1016106" y="4028440"/>
                </a:lnTo>
                <a:lnTo>
                  <a:pt x="1011338" y="4030980"/>
                </a:lnTo>
                <a:lnTo>
                  <a:pt x="1005935" y="4033520"/>
                </a:lnTo>
                <a:lnTo>
                  <a:pt x="1001168" y="4035742"/>
                </a:lnTo>
                <a:lnTo>
                  <a:pt x="996083" y="4037647"/>
                </a:lnTo>
                <a:lnTo>
                  <a:pt x="990362" y="4039552"/>
                </a:lnTo>
                <a:lnTo>
                  <a:pt x="985276" y="4041140"/>
                </a:lnTo>
                <a:lnTo>
                  <a:pt x="979555" y="4042092"/>
                </a:lnTo>
                <a:lnTo>
                  <a:pt x="974470" y="4043045"/>
                </a:lnTo>
                <a:lnTo>
                  <a:pt x="968749" y="4043680"/>
                </a:lnTo>
                <a:lnTo>
                  <a:pt x="963028" y="4043997"/>
                </a:lnTo>
                <a:lnTo>
                  <a:pt x="957625" y="4043997"/>
                </a:lnTo>
                <a:lnTo>
                  <a:pt x="952222" y="4043997"/>
                </a:lnTo>
                <a:lnTo>
                  <a:pt x="946819" y="4043680"/>
                </a:lnTo>
                <a:lnTo>
                  <a:pt x="941098" y="4043045"/>
                </a:lnTo>
                <a:lnTo>
                  <a:pt x="935377" y="4042092"/>
                </a:lnTo>
                <a:lnTo>
                  <a:pt x="930291" y="4041140"/>
                </a:lnTo>
                <a:lnTo>
                  <a:pt x="925206" y="4039552"/>
                </a:lnTo>
                <a:lnTo>
                  <a:pt x="919485" y="4037647"/>
                </a:lnTo>
                <a:lnTo>
                  <a:pt x="914400" y="4035742"/>
                </a:lnTo>
                <a:lnTo>
                  <a:pt x="908997" y="4033520"/>
                </a:lnTo>
                <a:lnTo>
                  <a:pt x="904230" y="4030980"/>
                </a:lnTo>
                <a:lnTo>
                  <a:pt x="899462" y="4028440"/>
                </a:lnTo>
                <a:lnTo>
                  <a:pt x="894377" y="4025582"/>
                </a:lnTo>
                <a:lnTo>
                  <a:pt x="889609" y="4022090"/>
                </a:lnTo>
                <a:lnTo>
                  <a:pt x="885159" y="4018280"/>
                </a:lnTo>
                <a:lnTo>
                  <a:pt x="880710" y="4014787"/>
                </a:lnTo>
                <a:lnTo>
                  <a:pt x="876260" y="4010660"/>
                </a:lnTo>
                <a:lnTo>
                  <a:pt x="872128" y="4006215"/>
                </a:lnTo>
                <a:lnTo>
                  <a:pt x="868315" y="4002087"/>
                </a:lnTo>
                <a:lnTo>
                  <a:pt x="864501" y="3997007"/>
                </a:lnTo>
                <a:lnTo>
                  <a:pt x="861640" y="3992562"/>
                </a:lnTo>
                <a:lnTo>
                  <a:pt x="858144" y="3987800"/>
                </a:lnTo>
                <a:lnTo>
                  <a:pt x="855601" y="3982720"/>
                </a:lnTo>
                <a:lnTo>
                  <a:pt x="853059" y="3977640"/>
                </a:lnTo>
                <a:lnTo>
                  <a:pt x="850834" y="3972560"/>
                </a:lnTo>
                <a:lnTo>
                  <a:pt x="848927" y="3967162"/>
                </a:lnTo>
                <a:lnTo>
                  <a:pt x="847020" y="3962082"/>
                </a:lnTo>
                <a:lnTo>
                  <a:pt x="846066" y="3956367"/>
                </a:lnTo>
                <a:lnTo>
                  <a:pt x="844477" y="3951287"/>
                </a:lnTo>
                <a:lnTo>
                  <a:pt x="843842" y="3945572"/>
                </a:lnTo>
                <a:lnTo>
                  <a:pt x="842888" y="3940175"/>
                </a:lnTo>
                <a:lnTo>
                  <a:pt x="842570" y="3934777"/>
                </a:lnTo>
                <a:lnTo>
                  <a:pt x="842570" y="3929380"/>
                </a:lnTo>
                <a:lnTo>
                  <a:pt x="842570" y="3923665"/>
                </a:lnTo>
                <a:lnTo>
                  <a:pt x="842888" y="3918267"/>
                </a:lnTo>
                <a:lnTo>
                  <a:pt x="843842" y="3912552"/>
                </a:lnTo>
                <a:lnTo>
                  <a:pt x="844477" y="3907155"/>
                </a:lnTo>
                <a:lnTo>
                  <a:pt x="846066" y="3901757"/>
                </a:lnTo>
                <a:lnTo>
                  <a:pt x="847020" y="3896360"/>
                </a:lnTo>
                <a:lnTo>
                  <a:pt x="848927" y="3891280"/>
                </a:lnTo>
                <a:lnTo>
                  <a:pt x="850834" y="3886200"/>
                </a:lnTo>
                <a:lnTo>
                  <a:pt x="853059" y="3880802"/>
                </a:lnTo>
                <a:lnTo>
                  <a:pt x="855601" y="3875722"/>
                </a:lnTo>
                <a:lnTo>
                  <a:pt x="858144" y="3870642"/>
                </a:lnTo>
                <a:lnTo>
                  <a:pt x="861640" y="3865880"/>
                </a:lnTo>
                <a:lnTo>
                  <a:pt x="864501" y="3861117"/>
                </a:lnTo>
                <a:lnTo>
                  <a:pt x="868315" y="3856672"/>
                </a:lnTo>
                <a:lnTo>
                  <a:pt x="872128" y="3852227"/>
                </a:lnTo>
                <a:lnTo>
                  <a:pt x="876260" y="3847782"/>
                </a:lnTo>
                <a:lnTo>
                  <a:pt x="1469015" y="3255962"/>
                </a:lnTo>
                <a:lnTo>
                  <a:pt x="1473147" y="3251517"/>
                </a:lnTo>
                <a:lnTo>
                  <a:pt x="1476961" y="3247072"/>
                </a:lnTo>
                <a:lnTo>
                  <a:pt x="1480139" y="3242627"/>
                </a:lnTo>
                <a:lnTo>
                  <a:pt x="1483635" y="3237547"/>
                </a:lnTo>
                <a:lnTo>
                  <a:pt x="1486496" y="3232785"/>
                </a:lnTo>
                <a:lnTo>
                  <a:pt x="1489674" y="3228022"/>
                </a:lnTo>
                <a:lnTo>
                  <a:pt x="1491899" y="3223260"/>
                </a:lnTo>
                <a:lnTo>
                  <a:pt x="1494124" y="3217862"/>
                </a:lnTo>
                <a:lnTo>
                  <a:pt x="1496349" y="3212782"/>
                </a:lnTo>
                <a:lnTo>
                  <a:pt x="1497938" y="3207067"/>
                </a:lnTo>
                <a:lnTo>
                  <a:pt x="1499209" y="3201987"/>
                </a:lnTo>
                <a:lnTo>
                  <a:pt x="1500481" y="3196590"/>
                </a:lnTo>
                <a:lnTo>
                  <a:pt x="1501434" y="3191192"/>
                </a:lnTo>
                <a:lnTo>
                  <a:pt x="1502387" y="3185477"/>
                </a:lnTo>
                <a:lnTo>
                  <a:pt x="1502705" y="3179762"/>
                </a:lnTo>
                <a:lnTo>
                  <a:pt x="1502705" y="3174682"/>
                </a:lnTo>
                <a:lnTo>
                  <a:pt x="1502705" y="3168967"/>
                </a:lnTo>
                <a:lnTo>
                  <a:pt x="1502387" y="3163570"/>
                </a:lnTo>
                <a:lnTo>
                  <a:pt x="1501434" y="3157855"/>
                </a:lnTo>
                <a:lnTo>
                  <a:pt x="1500481" y="3152775"/>
                </a:lnTo>
                <a:lnTo>
                  <a:pt x="1499209" y="3147060"/>
                </a:lnTo>
                <a:lnTo>
                  <a:pt x="1497938" y="3141980"/>
                </a:lnTo>
                <a:lnTo>
                  <a:pt x="1496349" y="3136265"/>
                </a:lnTo>
                <a:lnTo>
                  <a:pt x="1494124" y="3131185"/>
                </a:lnTo>
                <a:lnTo>
                  <a:pt x="1491899" y="3126105"/>
                </a:lnTo>
                <a:lnTo>
                  <a:pt x="1489674" y="3121025"/>
                </a:lnTo>
                <a:lnTo>
                  <a:pt x="1486496" y="3116262"/>
                </a:lnTo>
                <a:lnTo>
                  <a:pt x="1483635" y="3111182"/>
                </a:lnTo>
                <a:lnTo>
                  <a:pt x="1480139" y="3106420"/>
                </a:lnTo>
                <a:lnTo>
                  <a:pt x="1476961" y="3101975"/>
                </a:lnTo>
                <a:lnTo>
                  <a:pt x="1473147" y="3097530"/>
                </a:lnTo>
                <a:lnTo>
                  <a:pt x="1469015" y="3093085"/>
                </a:lnTo>
                <a:lnTo>
                  <a:pt x="1465201" y="3089592"/>
                </a:lnTo>
                <a:lnTo>
                  <a:pt x="1461070" y="3086417"/>
                </a:lnTo>
                <a:lnTo>
                  <a:pt x="1453441" y="3080067"/>
                </a:lnTo>
                <a:lnTo>
                  <a:pt x="1444860" y="3074670"/>
                </a:lnTo>
                <a:lnTo>
                  <a:pt x="1436279" y="3070225"/>
                </a:lnTo>
                <a:lnTo>
                  <a:pt x="1427379" y="3066732"/>
                </a:lnTo>
                <a:lnTo>
                  <a:pt x="1417844" y="3063557"/>
                </a:lnTo>
                <a:lnTo>
                  <a:pt x="1408627" y="3061335"/>
                </a:lnTo>
                <a:lnTo>
                  <a:pt x="1398774" y="3060382"/>
                </a:lnTo>
                <a:lnTo>
                  <a:pt x="1389558" y="3059430"/>
                </a:lnTo>
                <a:lnTo>
                  <a:pt x="1380023" y="3059747"/>
                </a:lnTo>
                <a:lnTo>
                  <a:pt x="1370170" y="3060700"/>
                </a:lnTo>
                <a:lnTo>
                  <a:pt x="1360953" y="3062605"/>
                </a:lnTo>
                <a:lnTo>
                  <a:pt x="1351418" y="3065145"/>
                </a:lnTo>
                <a:lnTo>
                  <a:pt x="1342518" y="3068955"/>
                </a:lnTo>
                <a:lnTo>
                  <a:pt x="1333619" y="3073082"/>
                </a:lnTo>
                <a:lnTo>
                  <a:pt x="1325038" y="3077845"/>
                </a:lnTo>
                <a:lnTo>
                  <a:pt x="0" y="44118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61C07455-09D2-4325-9DB0-DEE60B0A0D27}"/>
              </a:ext>
            </a:extLst>
          </p:cNvPr>
          <p:cNvSpPr>
            <a:spLocks/>
          </p:cNvSpPr>
          <p:nvPr/>
        </p:nvSpPr>
        <p:spPr bwMode="auto">
          <a:xfrm>
            <a:off x="10488426" y="2"/>
            <a:ext cx="1190807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038C1AE9-1CD2-4474-B31B-0870D53550CB}"/>
              </a:ext>
            </a:extLst>
          </p:cNvPr>
          <p:cNvSpPr>
            <a:spLocks/>
          </p:cNvSpPr>
          <p:nvPr/>
        </p:nvSpPr>
        <p:spPr bwMode="auto">
          <a:xfrm>
            <a:off x="11541506" y="3781847"/>
            <a:ext cx="650495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BA94BC0B-A203-4465-B49C-97FB232210FC}"/>
              </a:ext>
            </a:extLst>
          </p:cNvPr>
          <p:cNvSpPr>
            <a:spLocks/>
          </p:cNvSpPr>
          <p:nvPr/>
        </p:nvSpPr>
        <p:spPr bwMode="auto">
          <a:xfrm>
            <a:off x="1243779" y="6108700"/>
            <a:ext cx="1222591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D7ADF25A-7051-4AB0-B034-B6FCD4FFD81D}"/>
              </a:ext>
            </a:extLst>
          </p:cNvPr>
          <p:cNvSpPr>
            <a:spLocks/>
          </p:cNvSpPr>
          <p:nvPr/>
        </p:nvSpPr>
        <p:spPr bwMode="auto">
          <a:xfrm>
            <a:off x="1" y="2381552"/>
            <a:ext cx="1468380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2"/>
            <a:ext cx="2743200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2"/>
            <a:ext cx="274320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3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</p:spTree>
    <p:extLst>
      <p:ext uri="{BB962C8B-B14F-4D97-AF65-F5344CB8AC3E}">
        <p14:creationId xmlns:p14="http://schemas.microsoft.com/office/powerpoint/2010/main" val="244762347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978FAA-C14E-4EDD-9D4A-94A548ED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50539"/>
          <a:stretch/>
        </p:blipFill>
        <p:spPr>
          <a:xfrm>
            <a:off x="7563146" y="1"/>
            <a:ext cx="4628855" cy="42529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07B58E-BE2A-4170-A342-6D28879EF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/>
          <a:stretch>
            <a:fillRect/>
          </a:stretch>
        </p:blipFill>
        <p:spPr>
          <a:xfrm>
            <a:off x="0" y="2748566"/>
            <a:ext cx="6192011" cy="4109435"/>
          </a:xfrm>
          <a:custGeom>
            <a:avLst/>
            <a:gdLst>
              <a:gd name="connsiteX0" fmla="*/ 0 w 4644008"/>
              <a:gd name="connsiteY0" fmla="*/ 0 h 4109435"/>
              <a:gd name="connsiteX1" fmla="*/ 4644008 w 4644008"/>
              <a:gd name="connsiteY1" fmla="*/ 0 h 4109435"/>
              <a:gd name="connsiteX2" fmla="*/ 4644008 w 4644008"/>
              <a:gd name="connsiteY2" fmla="*/ 4109435 h 4109435"/>
              <a:gd name="connsiteX3" fmla="*/ 0 w 4644008"/>
              <a:gd name="connsiteY3" fmla="*/ 4109435 h 4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008" h="4109435">
                <a:moveTo>
                  <a:pt x="0" y="0"/>
                </a:moveTo>
                <a:lnTo>
                  <a:pt x="4644008" y="0"/>
                </a:lnTo>
                <a:lnTo>
                  <a:pt x="4644008" y="4109435"/>
                </a:lnTo>
                <a:lnTo>
                  <a:pt x="0" y="4109435"/>
                </a:ln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BBB5E71-AB95-4AAE-8D0C-2B8D78EC465D}"/>
              </a:ext>
            </a:extLst>
          </p:cNvPr>
          <p:cNvSpPr>
            <a:spLocks/>
          </p:cNvSpPr>
          <p:nvPr/>
        </p:nvSpPr>
        <p:spPr bwMode="auto">
          <a:xfrm>
            <a:off x="0" y="2"/>
            <a:ext cx="12196435" cy="6857999"/>
          </a:xfrm>
          <a:custGeom>
            <a:avLst/>
            <a:gdLst>
              <a:gd name="connsiteX0" fmla="*/ 0 w 9147326"/>
              <a:gd name="connsiteY0" fmla="*/ 0 h 6857999"/>
              <a:gd name="connsiteX1" fmla="*/ 9147326 w 9147326"/>
              <a:gd name="connsiteY1" fmla="*/ 0 h 6857999"/>
              <a:gd name="connsiteX2" fmla="*/ 9147326 w 9147326"/>
              <a:gd name="connsiteY2" fmla="*/ 126534 h 6857999"/>
              <a:gd name="connsiteX3" fmla="*/ 7728380 w 9147326"/>
              <a:gd name="connsiteY3" fmla="*/ 1544002 h 6857999"/>
              <a:gd name="connsiteX4" fmla="*/ 7724248 w 9147326"/>
              <a:gd name="connsiteY4" fmla="*/ 1548130 h 6857999"/>
              <a:gd name="connsiteX5" fmla="*/ 7720434 w 9147326"/>
              <a:gd name="connsiteY5" fmla="*/ 1552575 h 6857999"/>
              <a:gd name="connsiteX6" fmla="*/ 7717256 w 9147326"/>
              <a:gd name="connsiteY6" fmla="*/ 1557337 h 6857999"/>
              <a:gd name="connsiteX7" fmla="*/ 7713759 w 9147326"/>
              <a:gd name="connsiteY7" fmla="*/ 1561782 h 6857999"/>
              <a:gd name="connsiteX8" fmla="*/ 7710899 w 9147326"/>
              <a:gd name="connsiteY8" fmla="*/ 1566545 h 6857999"/>
              <a:gd name="connsiteX9" fmla="*/ 7707721 w 9147326"/>
              <a:gd name="connsiteY9" fmla="*/ 1571942 h 6857999"/>
              <a:gd name="connsiteX10" fmla="*/ 7705496 w 9147326"/>
              <a:gd name="connsiteY10" fmla="*/ 1576705 h 6857999"/>
              <a:gd name="connsiteX11" fmla="*/ 7702953 w 9147326"/>
              <a:gd name="connsiteY11" fmla="*/ 1581785 h 6857999"/>
              <a:gd name="connsiteX12" fmla="*/ 7701046 w 9147326"/>
              <a:gd name="connsiteY12" fmla="*/ 1587182 h 6857999"/>
              <a:gd name="connsiteX13" fmla="*/ 7699457 w 9147326"/>
              <a:gd name="connsiteY13" fmla="*/ 1592262 h 6857999"/>
              <a:gd name="connsiteX14" fmla="*/ 7698186 w 9147326"/>
              <a:gd name="connsiteY14" fmla="*/ 1597977 h 6857999"/>
              <a:gd name="connsiteX15" fmla="*/ 7696914 w 9147326"/>
              <a:gd name="connsiteY15" fmla="*/ 1603057 h 6857999"/>
              <a:gd name="connsiteX16" fmla="*/ 7695961 w 9147326"/>
              <a:gd name="connsiteY16" fmla="*/ 1608772 h 6857999"/>
              <a:gd name="connsiteX17" fmla="*/ 7695007 w 9147326"/>
              <a:gd name="connsiteY17" fmla="*/ 1614487 h 6857999"/>
              <a:gd name="connsiteX18" fmla="*/ 7694690 w 9147326"/>
              <a:gd name="connsiteY18" fmla="*/ 1619567 h 6857999"/>
              <a:gd name="connsiteX19" fmla="*/ 7694690 w 9147326"/>
              <a:gd name="connsiteY19" fmla="*/ 1625282 h 6857999"/>
              <a:gd name="connsiteX20" fmla="*/ 7694690 w 9147326"/>
              <a:gd name="connsiteY20" fmla="*/ 1630680 h 6857999"/>
              <a:gd name="connsiteX21" fmla="*/ 7695007 w 9147326"/>
              <a:gd name="connsiteY21" fmla="*/ 1636395 h 6857999"/>
              <a:gd name="connsiteX22" fmla="*/ 7695961 w 9147326"/>
              <a:gd name="connsiteY22" fmla="*/ 1641792 h 6857999"/>
              <a:gd name="connsiteX23" fmla="*/ 7696914 w 9147326"/>
              <a:gd name="connsiteY23" fmla="*/ 1647190 h 6857999"/>
              <a:gd name="connsiteX24" fmla="*/ 7698186 w 9147326"/>
              <a:gd name="connsiteY24" fmla="*/ 1652587 h 6857999"/>
              <a:gd name="connsiteX25" fmla="*/ 7699457 w 9147326"/>
              <a:gd name="connsiteY25" fmla="*/ 1657985 h 6857999"/>
              <a:gd name="connsiteX26" fmla="*/ 7701046 w 9147326"/>
              <a:gd name="connsiteY26" fmla="*/ 1663065 h 6857999"/>
              <a:gd name="connsiteX27" fmla="*/ 7702953 w 9147326"/>
              <a:gd name="connsiteY27" fmla="*/ 1668462 h 6857999"/>
              <a:gd name="connsiteX28" fmla="*/ 7705178 w 9147326"/>
              <a:gd name="connsiteY28" fmla="*/ 1673542 h 6857999"/>
              <a:gd name="connsiteX29" fmla="*/ 7707721 w 9147326"/>
              <a:gd name="connsiteY29" fmla="*/ 1678940 h 6857999"/>
              <a:gd name="connsiteX30" fmla="*/ 7710899 w 9147326"/>
              <a:gd name="connsiteY30" fmla="*/ 1683702 h 6857999"/>
              <a:gd name="connsiteX31" fmla="*/ 7713759 w 9147326"/>
              <a:gd name="connsiteY31" fmla="*/ 1688465 h 6857999"/>
              <a:gd name="connsiteX32" fmla="*/ 7717256 w 9147326"/>
              <a:gd name="connsiteY32" fmla="*/ 1693227 h 6857999"/>
              <a:gd name="connsiteX33" fmla="*/ 7720434 w 9147326"/>
              <a:gd name="connsiteY33" fmla="*/ 1697672 h 6857999"/>
              <a:gd name="connsiteX34" fmla="*/ 7724248 w 9147326"/>
              <a:gd name="connsiteY34" fmla="*/ 1702435 h 6857999"/>
              <a:gd name="connsiteX35" fmla="*/ 7728380 w 9147326"/>
              <a:gd name="connsiteY35" fmla="*/ 1706245 h 6857999"/>
              <a:gd name="connsiteX36" fmla="*/ 7732829 w 9147326"/>
              <a:gd name="connsiteY36" fmla="*/ 1710372 h 6857999"/>
              <a:gd name="connsiteX37" fmla="*/ 7737279 w 9147326"/>
              <a:gd name="connsiteY37" fmla="*/ 1714500 h 6857999"/>
              <a:gd name="connsiteX38" fmla="*/ 7741729 w 9147326"/>
              <a:gd name="connsiteY38" fmla="*/ 1717992 h 6857999"/>
              <a:gd name="connsiteX39" fmla="*/ 7746496 w 9147326"/>
              <a:gd name="connsiteY39" fmla="*/ 1721167 h 6857999"/>
              <a:gd name="connsiteX40" fmla="*/ 7751581 w 9147326"/>
              <a:gd name="connsiteY40" fmla="*/ 1724342 h 6857999"/>
              <a:gd name="connsiteX41" fmla="*/ 7756349 w 9147326"/>
              <a:gd name="connsiteY41" fmla="*/ 1727200 h 6857999"/>
              <a:gd name="connsiteX42" fmla="*/ 7761434 w 9147326"/>
              <a:gd name="connsiteY42" fmla="*/ 1729422 h 6857999"/>
              <a:gd name="connsiteX43" fmla="*/ 7766202 w 9147326"/>
              <a:gd name="connsiteY43" fmla="*/ 1731645 h 6857999"/>
              <a:gd name="connsiteX44" fmla="*/ 7771605 w 9147326"/>
              <a:gd name="connsiteY44" fmla="*/ 1733867 h 6857999"/>
              <a:gd name="connsiteX45" fmla="*/ 7777326 w 9147326"/>
              <a:gd name="connsiteY45" fmla="*/ 1735455 h 6857999"/>
              <a:gd name="connsiteX46" fmla="*/ 7782411 w 9147326"/>
              <a:gd name="connsiteY46" fmla="*/ 1737042 h 6857999"/>
              <a:gd name="connsiteX47" fmla="*/ 7788132 w 9147326"/>
              <a:gd name="connsiteY47" fmla="*/ 1737995 h 6857999"/>
              <a:gd name="connsiteX48" fmla="*/ 7793217 w 9147326"/>
              <a:gd name="connsiteY48" fmla="*/ 1739265 h 6857999"/>
              <a:gd name="connsiteX49" fmla="*/ 7798938 w 9147326"/>
              <a:gd name="connsiteY49" fmla="*/ 1739900 h 6857999"/>
              <a:gd name="connsiteX50" fmla="*/ 7804341 w 9147326"/>
              <a:gd name="connsiteY50" fmla="*/ 1740217 h 6857999"/>
              <a:gd name="connsiteX51" fmla="*/ 7810062 w 9147326"/>
              <a:gd name="connsiteY51" fmla="*/ 1740217 h 6857999"/>
              <a:gd name="connsiteX52" fmla="*/ 7815148 w 9147326"/>
              <a:gd name="connsiteY52" fmla="*/ 1740217 h 6857999"/>
              <a:gd name="connsiteX53" fmla="*/ 7820868 w 9147326"/>
              <a:gd name="connsiteY53" fmla="*/ 1739900 h 6857999"/>
              <a:gd name="connsiteX54" fmla="*/ 7826272 w 9147326"/>
              <a:gd name="connsiteY54" fmla="*/ 1739265 h 6857999"/>
              <a:gd name="connsiteX55" fmla="*/ 7831993 w 9147326"/>
              <a:gd name="connsiteY55" fmla="*/ 1737995 h 6857999"/>
              <a:gd name="connsiteX56" fmla="*/ 7837396 w 9147326"/>
              <a:gd name="connsiteY56" fmla="*/ 1737042 h 6857999"/>
              <a:gd name="connsiteX57" fmla="*/ 7842799 w 9147326"/>
              <a:gd name="connsiteY57" fmla="*/ 1735455 h 6857999"/>
              <a:gd name="connsiteX58" fmla="*/ 7848202 w 9147326"/>
              <a:gd name="connsiteY58" fmla="*/ 1733867 h 6857999"/>
              <a:gd name="connsiteX59" fmla="*/ 7853287 w 9147326"/>
              <a:gd name="connsiteY59" fmla="*/ 1731645 h 6857999"/>
              <a:gd name="connsiteX60" fmla="*/ 7858373 w 9147326"/>
              <a:gd name="connsiteY60" fmla="*/ 1729422 h 6857999"/>
              <a:gd name="connsiteX61" fmla="*/ 7863458 w 9147326"/>
              <a:gd name="connsiteY61" fmla="*/ 1727200 h 6857999"/>
              <a:gd name="connsiteX62" fmla="*/ 7868225 w 9147326"/>
              <a:gd name="connsiteY62" fmla="*/ 1724342 h 6857999"/>
              <a:gd name="connsiteX63" fmla="*/ 7872993 w 9147326"/>
              <a:gd name="connsiteY63" fmla="*/ 1721167 h 6857999"/>
              <a:gd name="connsiteX64" fmla="*/ 7877760 w 9147326"/>
              <a:gd name="connsiteY64" fmla="*/ 1717992 h 6857999"/>
              <a:gd name="connsiteX65" fmla="*/ 7882528 w 9147326"/>
              <a:gd name="connsiteY65" fmla="*/ 1714500 h 6857999"/>
              <a:gd name="connsiteX66" fmla="*/ 7886977 w 9147326"/>
              <a:gd name="connsiteY66" fmla="*/ 1710372 h 6857999"/>
              <a:gd name="connsiteX67" fmla="*/ 7891427 w 9147326"/>
              <a:gd name="connsiteY67" fmla="*/ 1706245 h 6857999"/>
              <a:gd name="connsiteX68" fmla="*/ 7996947 w 9147326"/>
              <a:gd name="connsiteY68" fmla="*/ 1601152 h 6857999"/>
              <a:gd name="connsiteX69" fmla="*/ 8001079 w 9147326"/>
              <a:gd name="connsiteY69" fmla="*/ 1597342 h 6857999"/>
              <a:gd name="connsiteX70" fmla="*/ 8005528 w 9147326"/>
              <a:gd name="connsiteY70" fmla="*/ 1593215 h 6857999"/>
              <a:gd name="connsiteX71" fmla="*/ 8010296 w 9147326"/>
              <a:gd name="connsiteY71" fmla="*/ 1589722 h 6857999"/>
              <a:gd name="connsiteX72" fmla="*/ 8014745 w 9147326"/>
              <a:gd name="connsiteY72" fmla="*/ 1586547 h 6857999"/>
              <a:gd name="connsiteX73" fmla="*/ 8019831 w 9147326"/>
              <a:gd name="connsiteY73" fmla="*/ 1583372 h 6857999"/>
              <a:gd name="connsiteX74" fmla="*/ 8024916 w 9147326"/>
              <a:gd name="connsiteY74" fmla="*/ 1580515 h 6857999"/>
              <a:gd name="connsiteX75" fmla="*/ 8029683 w 9147326"/>
              <a:gd name="connsiteY75" fmla="*/ 1578292 h 6857999"/>
              <a:gd name="connsiteX76" fmla="*/ 8035087 w 9147326"/>
              <a:gd name="connsiteY76" fmla="*/ 1576070 h 6857999"/>
              <a:gd name="connsiteX77" fmla="*/ 8040172 w 9147326"/>
              <a:gd name="connsiteY77" fmla="*/ 1573847 h 6857999"/>
              <a:gd name="connsiteX78" fmla="*/ 8045575 w 9147326"/>
              <a:gd name="connsiteY78" fmla="*/ 1572260 h 6857999"/>
              <a:gd name="connsiteX79" fmla="*/ 8050978 w 9147326"/>
              <a:gd name="connsiteY79" fmla="*/ 1570672 h 6857999"/>
              <a:gd name="connsiteX80" fmla="*/ 8056381 w 9147326"/>
              <a:gd name="connsiteY80" fmla="*/ 1569720 h 6857999"/>
              <a:gd name="connsiteX81" fmla="*/ 8061784 w 9147326"/>
              <a:gd name="connsiteY81" fmla="*/ 1568450 h 6857999"/>
              <a:gd name="connsiteX82" fmla="*/ 8067505 w 9147326"/>
              <a:gd name="connsiteY82" fmla="*/ 1568132 h 6857999"/>
              <a:gd name="connsiteX83" fmla="*/ 8072591 w 9147326"/>
              <a:gd name="connsiteY83" fmla="*/ 1567497 h 6857999"/>
              <a:gd name="connsiteX84" fmla="*/ 8078312 w 9147326"/>
              <a:gd name="connsiteY84" fmla="*/ 1567497 h 6857999"/>
              <a:gd name="connsiteX85" fmla="*/ 8083715 w 9147326"/>
              <a:gd name="connsiteY85" fmla="*/ 1567497 h 6857999"/>
              <a:gd name="connsiteX86" fmla="*/ 8089436 w 9147326"/>
              <a:gd name="connsiteY86" fmla="*/ 1568132 h 6857999"/>
              <a:gd name="connsiteX87" fmla="*/ 8095157 w 9147326"/>
              <a:gd name="connsiteY87" fmla="*/ 1568450 h 6857999"/>
              <a:gd name="connsiteX88" fmla="*/ 8100242 w 9147326"/>
              <a:gd name="connsiteY88" fmla="*/ 1569720 h 6857999"/>
              <a:gd name="connsiteX89" fmla="*/ 8105963 w 9147326"/>
              <a:gd name="connsiteY89" fmla="*/ 1570672 h 6857999"/>
              <a:gd name="connsiteX90" fmla="*/ 8111048 w 9147326"/>
              <a:gd name="connsiteY90" fmla="*/ 1572260 h 6857999"/>
              <a:gd name="connsiteX91" fmla="*/ 8116451 w 9147326"/>
              <a:gd name="connsiteY91" fmla="*/ 1573847 h 6857999"/>
              <a:gd name="connsiteX92" fmla="*/ 8121537 w 9147326"/>
              <a:gd name="connsiteY92" fmla="*/ 1576070 h 6857999"/>
              <a:gd name="connsiteX93" fmla="*/ 8126622 w 9147326"/>
              <a:gd name="connsiteY93" fmla="*/ 1578292 h 6857999"/>
              <a:gd name="connsiteX94" fmla="*/ 8132025 w 9147326"/>
              <a:gd name="connsiteY94" fmla="*/ 1580515 h 6857999"/>
              <a:gd name="connsiteX95" fmla="*/ 8136793 w 9147326"/>
              <a:gd name="connsiteY95" fmla="*/ 1583372 h 6857999"/>
              <a:gd name="connsiteX96" fmla="*/ 8141560 w 9147326"/>
              <a:gd name="connsiteY96" fmla="*/ 1586547 h 6857999"/>
              <a:gd name="connsiteX97" fmla="*/ 8146645 w 9147326"/>
              <a:gd name="connsiteY97" fmla="*/ 1589722 h 6857999"/>
              <a:gd name="connsiteX98" fmla="*/ 8151095 w 9147326"/>
              <a:gd name="connsiteY98" fmla="*/ 1593215 h 6857999"/>
              <a:gd name="connsiteX99" fmla="*/ 8155545 w 9147326"/>
              <a:gd name="connsiteY99" fmla="*/ 1597342 h 6857999"/>
              <a:gd name="connsiteX100" fmla="*/ 8159676 w 9147326"/>
              <a:gd name="connsiteY100" fmla="*/ 1601152 h 6857999"/>
              <a:gd name="connsiteX101" fmla="*/ 8163808 w 9147326"/>
              <a:gd name="connsiteY101" fmla="*/ 1605280 h 6857999"/>
              <a:gd name="connsiteX102" fmla="*/ 8167940 w 9147326"/>
              <a:gd name="connsiteY102" fmla="*/ 1609725 h 6857999"/>
              <a:gd name="connsiteX103" fmla="*/ 8171118 w 9147326"/>
              <a:gd name="connsiteY103" fmla="*/ 1614487 h 6857999"/>
              <a:gd name="connsiteX104" fmla="*/ 8174614 w 9147326"/>
              <a:gd name="connsiteY104" fmla="*/ 1619250 h 6857999"/>
              <a:gd name="connsiteX105" fmla="*/ 8177475 w 9147326"/>
              <a:gd name="connsiteY105" fmla="*/ 1624012 h 6857999"/>
              <a:gd name="connsiteX106" fmla="*/ 8180653 w 9147326"/>
              <a:gd name="connsiteY106" fmla="*/ 1628775 h 6857999"/>
              <a:gd name="connsiteX107" fmla="*/ 8182878 w 9147326"/>
              <a:gd name="connsiteY107" fmla="*/ 1634172 h 6857999"/>
              <a:gd name="connsiteX108" fmla="*/ 8185103 w 9147326"/>
              <a:gd name="connsiteY108" fmla="*/ 1639252 h 6857999"/>
              <a:gd name="connsiteX109" fmla="*/ 8187328 w 9147326"/>
              <a:gd name="connsiteY109" fmla="*/ 1644650 h 6857999"/>
              <a:gd name="connsiteX110" fmla="*/ 8188599 w 9147326"/>
              <a:gd name="connsiteY110" fmla="*/ 1649730 h 6857999"/>
              <a:gd name="connsiteX111" fmla="*/ 8190188 w 9147326"/>
              <a:gd name="connsiteY111" fmla="*/ 1654810 h 6857999"/>
              <a:gd name="connsiteX112" fmla="*/ 8191459 w 9147326"/>
              <a:gd name="connsiteY112" fmla="*/ 1660525 h 6857999"/>
              <a:gd name="connsiteX113" fmla="*/ 8192413 w 9147326"/>
              <a:gd name="connsiteY113" fmla="*/ 1666240 h 6857999"/>
              <a:gd name="connsiteX114" fmla="*/ 8192731 w 9147326"/>
              <a:gd name="connsiteY114" fmla="*/ 1671320 h 6857999"/>
              <a:gd name="connsiteX115" fmla="*/ 8193684 w 9147326"/>
              <a:gd name="connsiteY115" fmla="*/ 1677035 h 6857999"/>
              <a:gd name="connsiteX116" fmla="*/ 8193684 w 9147326"/>
              <a:gd name="connsiteY116" fmla="*/ 1682432 h 6857999"/>
              <a:gd name="connsiteX117" fmla="*/ 8193684 w 9147326"/>
              <a:gd name="connsiteY117" fmla="*/ 1688147 h 6857999"/>
              <a:gd name="connsiteX118" fmla="*/ 8192731 w 9147326"/>
              <a:gd name="connsiteY118" fmla="*/ 1693227 h 6857999"/>
              <a:gd name="connsiteX119" fmla="*/ 8192413 w 9147326"/>
              <a:gd name="connsiteY119" fmla="*/ 1698942 h 6857999"/>
              <a:gd name="connsiteX120" fmla="*/ 8191459 w 9147326"/>
              <a:gd name="connsiteY120" fmla="*/ 1704657 h 6857999"/>
              <a:gd name="connsiteX121" fmla="*/ 8190188 w 9147326"/>
              <a:gd name="connsiteY121" fmla="*/ 1709737 h 6857999"/>
              <a:gd name="connsiteX122" fmla="*/ 8188599 w 9147326"/>
              <a:gd name="connsiteY122" fmla="*/ 1715452 h 6857999"/>
              <a:gd name="connsiteX123" fmla="*/ 8187328 w 9147326"/>
              <a:gd name="connsiteY123" fmla="*/ 1720532 h 6857999"/>
              <a:gd name="connsiteX124" fmla="*/ 8185103 w 9147326"/>
              <a:gd name="connsiteY124" fmla="*/ 1725930 h 6857999"/>
              <a:gd name="connsiteX125" fmla="*/ 8182878 w 9147326"/>
              <a:gd name="connsiteY125" fmla="*/ 1731010 h 6857999"/>
              <a:gd name="connsiteX126" fmla="*/ 8180653 w 9147326"/>
              <a:gd name="connsiteY126" fmla="*/ 1735772 h 6857999"/>
              <a:gd name="connsiteX127" fmla="*/ 8177475 w 9147326"/>
              <a:gd name="connsiteY127" fmla="*/ 1741170 h 6857999"/>
              <a:gd name="connsiteX128" fmla="*/ 8174614 w 9147326"/>
              <a:gd name="connsiteY128" fmla="*/ 1745932 h 6857999"/>
              <a:gd name="connsiteX129" fmla="*/ 8171118 w 9147326"/>
              <a:gd name="connsiteY129" fmla="*/ 1750377 h 6857999"/>
              <a:gd name="connsiteX130" fmla="*/ 8167940 w 9147326"/>
              <a:gd name="connsiteY130" fmla="*/ 1755140 h 6857999"/>
              <a:gd name="connsiteX131" fmla="*/ 8163808 w 9147326"/>
              <a:gd name="connsiteY131" fmla="*/ 1759585 h 6857999"/>
              <a:gd name="connsiteX132" fmla="*/ 8159676 w 9147326"/>
              <a:gd name="connsiteY132" fmla="*/ 1763712 h 6857999"/>
              <a:gd name="connsiteX133" fmla="*/ 7490960 w 9147326"/>
              <a:gd name="connsiteY133" fmla="*/ 2432050 h 6857999"/>
              <a:gd name="connsiteX134" fmla="*/ 7486828 w 9147326"/>
              <a:gd name="connsiteY134" fmla="*/ 2436495 h 6857999"/>
              <a:gd name="connsiteX135" fmla="*/ 7482696 w 9147326"/>
              <a:gd name="connsiteY135" fmla="*/ 2440940 h 6857999"/>
              <a:gd name="connsiteX136" fmla="*/ 7479518 w 9147326"/>
              <a:gd name="connsiteY136" fmla="*/ 2445385 h 6857999"/>
              <a:gd name="connsiteX137" fmla="*/ 7476022 w 9147326"/>
              <a:gd name="connsiteY137" fmla="*/ 2450148 h 6857999"/>
              <a:gd name="connsiteX138" fmla="*/ 7473161 w 9147326"/>
              <a:gd name="connsiteY138" fmla="*/ 2454910 h 6857999"/>
              <a:gd name="connsiteX139" fmla="*/ 7469983 w 9147326"/>
              <a:gd name="connsiteY139" fmla="*/ 2459990 h 6857999"/>
              <a:gd name="connsiteX140" fmla="*/ 7467758 w 9147326"/>
              <a:gd name="connsiteY140" fmla="*/ 2464752 h 6857999"/>
              <a:gd name="connsiteX141" fmla="*/ 7465533 w 9147326"/>
              <a:gd name="connsiteY141" fmla="*/ 2469833 h 6857999"/>
              <a:gd name="connsiteX142" fmla="*/ 7463309 w 9147326"/>
              <a:gd name="connsiteY142" fmla="*/ 2475230 h 6857999"/>
              <a:gd name="connsiteX143" fmla="*/ 7462037 w 9147326"/>
              <a:gd name="connsiteY143" fmla="*/ 2480628 h 6857999"/>
              <a:gd name="connsiteX144" fmla="*/ 7460448 w 9147326"/>
              <a:gd name="connsiteY144" fmla="*/ 2486025 h 6857999"/>
              <a:gd name="connsiteX145" fmla="*/ 7459177 w 9147326"/>
              <a:gd name="connsiteY145" fmla="*/ 2491105 h 6857999"/>
              <a:gd name="connsiteX146" fmla="*/ 7458223 w 9147326"/>
              <a:gd name="connsiteY146" fmla="*/ 2496820 h 6857999"/>
              <a:gd name="connsiteX147" fmla="*/ 7457270 w 9147326"/>
              <a:gd name="connsiteY147" fmla="*/ 2502535 h 6857999"/>
              <a:gd name="connsiteX148" fmla="*/ 7456952 w 9147326"/>
              <a:gd name="connsiteY148" fmla="*/ 2507932 h 6857999"/>
              <a:gd name="connsiteX149" fmla="*/ 7456952 w 9147326"/>
              <a:gd name="connsiteY149" fmla="*/ 2513330 h 6857999"/>
              <a:gd name="connsiteX150" fmla="*/ 7456952 w 9147326"/>
              <a:gd name="connsiteY150" fmla="*/ 2518727 h 6857999"/>
              <a:gd name="connsiteX151" fmla="*/ 7457270 w 9147326"/>
              <a:gd name="connsiteY151" fmla="*/ 2524442 h 6857999"/>
              <a:gd name="connsiteX152" fmla="*/ 7458223 w 9147326"/>
              <a:gd name="connsiteY152" fmla="*/ 2529840 h 6857999"/>
              <a:gd name="connsiteX153" fmla="*/ 7459177 w 9147326"/>
              <a:gd name="connsiteY153" fmla="*/ 2535237 h 6857999"/>
              <a:gd name="connsiteX154" fmla="*/ 7460448 w 9147326"/>
              <a:gd name="connsiteY154" fmla="*/ 2540635 h 6857999"/>
              <a:gd name="connsiteX155" fmla="*/ 7462037 w 9147326"/>
              <a:gd name="connsiteY155" fmla="*/ 2546032 h 6857999"/>
              <a:gd name="connsiteX156" fmla="*/ 7463309 w 9147326"/>
              <a:gd name="connsiteY156" fmla="*/ 2551430 h 6857999"/>
              <a:gd name="connsiteX157" fmla="*/ 7465533 w 9147326"/>
              <a:gd name="connsiteY157" fmla="*/ 2556827 h 6857999"/>
              <a:gd name="connsiteX158" fmla="*/ 7467758 w 9147326"/>
              <a:gd name="connsiteY158" fmla="*/ 2561590 h 6857999"/>
              <a:gd name="connsiteX159" fmla="*/ 7469983 w 9147326"/>
              <a:gd name="connsiteY159" fmla="*/ 2566987 h 6857999"/>
              <a:gd name="connsiteX160" fmla="*/ 7473161 w 9147326"/>
              <a:gd name="connsiteY160" fmla="*/ 2571750 h 6857999"/>
              <a:gd name="connsiteX161" fmla="*/ 7476022 w 9147326"/>
              <a:gd name="connsiteY161" fmla="*/ 2576512 h 6857999"/>
              <a:gd name="connsiteX162" fmla="*/ 7479518 w 9147326"/>
              <a:gd name="connsiteY162" fmla="*/ 2581275 h 6857999"/>
              <a:gd name="connsiteX163" fmla="*/ 7482696 w 9147326"/>
              <a:gd name="connsiteY163" fmla="*/ 2585720 h 6857999"/>
              <a:gd name="connsiteX164" fmla="*/ 7486828 w 9147326"/>
              <a:gd name="connsiteY164" fmla="*/ 2590482 h 6857999"/>
              <a:gd name="connsiteX165" fmla="*/ 7490960 w 9147326"/>
              <a:gd name="connsiteY165" fmla="*/ 2594927 h 6857999"/>
              <a:gd name="connsiteX166" fmla="*/ 7495092 w 9147326"/>
              <a:gd name="connsiteY166" fmla="*/ 2599055 h 6857999"/>
              <a:gd name="connsiteX167" fmla="*/ 7499541 w 9147326"/>
              <a:gd name="connsiteY167" fmla="*/ 2602547 h 6857999"/>
              <a:gd name="connsiteX168" fmla="*/ 7503991 w 9147326"/>
              <a:gd name="connsiteY168" fmla="*/ 2606040 h 6857999"/>
              <a:gd name="connsiteX169" fmla="*/ 7508758 w 9147326"/>
              <a:gd name="connsiteY169" fmla="*/ 2609215 h 6857999"/>
              <a:gd name="connsiteX170" fmla="*/ 7513844 w 9147326"/>
              <a:gd name="connsiteY170" fmla="*/ 2612390 h 6857999"/>
              <a:gd name="connsiteX171" fmla="*/ 7518611 w 9147326"/>
              <a:gd name="connsiteY171" fmla="*/ 2615247 h 6857999"/>
              <a:gd name="connsiteX172" fmla="*/ 7523696 w 9147326"/>
              <a:gd name="connsiteY172" fmla="*/ 2617787 h 6857999"/>
              <a:gd name="connsiteX173" fmla="*/ 7529100 w 9147326"/>
              <a:gd name="connsiteY173" fmla="*/ 2620010 h 6857999"/>
              <a:gd name="connsiteX174" fmla="*/ 7534185 w 9147326"/>
              <a:gd name="connsiteY174" fmla="*/ 2621915 h 6857999"/>
              <a:gd name="connsiteX175" fmla="*/ 7539588 w 9147326"/>
              <a:gd name="connsiteY175" fmla="*/ 2623502 h 6857999"/>
              <a:gd name="connsiteX176" fmla="*/ 7544673 w 9147326"/>
              <a:gd name="connsiteY176" fmla="*/ 2625090 h 6857999"/>
              <a:gd name="connsiteX177" fmla="*/ 7550394 w 9147326"/>
              <a:gd name="connsiteY177" fmla="*/ 2626360 h 6857999"/>
              <a:gd name="connsiteX178" fmla="*/ 7555797 w 9147326"/>
              <a:gd name="connsiteY178" fmla="*/ 2627312 h 6857999"/>
              <a:gd name="connsiteX179" fmla="*/ 7561201 w 9147326"/>
              <a:gd name="connsiteY179" fmla="*/ 2627947 h 6857999"/>
              <a:gd name="connsiteX180" fmla="*/ 7566604 w 9147326"/>
              <a:gd name="connsiteY180" fmla="*/ 2628265 h 6857999"/>
              <a:gd name="connsiteX181" fmla="*/ 7572325 w 9147326"/>
              <a:gd name="connsiteY181" fmla="*/ 2628265 h 6857999"/>
              <a:gd name="connsiteX182" fmla="*/ 7578046 w 9147326"/>
              <a:gd name="connsiteY182" fmla="*/ 2628265 h 6857999"/>
              <a:gd name="connsiteX183" fmla="*/ 7583131 w 9147326"/>
              <a:gd name="connsiteY183" fmla="*/ 2627947 h 6857999"/>
              <a:gd name="connsiteX184" fmla="*/ 7588852 w 9147326"/>
              <a:gd name="connsiteY184" fmla="*/ 2627312 h 6857999"/>
              <a:gd name="connsiteX185" fmla="*/ 7594255 w 9147326"/>
              <a:gd name="connsiteY185" fmla="*/ 2626360 h 6857999"/>
              <a:gd name="connsiteX186" fmla="*/ 7599658 w 9147326"/>
              <a:gd name="connsiteY186" fmla="*/ 2625090 h 6857999"/>
              <a:gd name="connsiteX187" fmla="*/ 7605061 w 9147326"/>
              <a:gd name="connsiteY187" fmla="*/ 2623502 h 6857999"/>
              <a:gd name="connsiteX188" fmla="*/ 7610464 w 9147326"/>
              <a:gd name="connsiteY188" fmla="*/ 2621915 h 6857999"/>
              <a:gd name="connsiteX189" fmla="*/ 7615550 w 9147326"/>
              <a:gd name="connsiteY189" fmla="*/ 2620010 h 6857999"/>
              <a:gd name="connsiteX190" fmla="*/ 7620953 w 9147326"/>
              <a:gd name="connsiteY190" fmla="*/ 2617787 h 6857999"/>
              <a:gd name="connsiteX191" fmla="*/ 7625720 w 9147326"/>
              <a:gd name="connsiteY191" fmla="*/ 2615247 h 6857999"/>
              <a:gd name="connsiteX192" fmla="*/ 7630806 w 9147326"/>
              <a:gd name="connsiteY192" fmla="*/ 2612390 h 6857999"/>
              <a:gd name="connsiteX193" fmla="*/ 7635891 w 9147326"/>
              <a:gd name="connsiteY193" fmla="*/ 2609215 h 6857999"/>
              <a:gd name="connsiteX194" fmla="*/ 7640340 w 9147326"/>
              <a:gd name="connsiteY194" fmla="*/ 2606040 h 6857999"/>
              <a:gd name="connsiteX195" fmla="*/ 7645108 w 9147326"/>
              <a:gd name="connsiteY195" fmla="*/ 2602547 h 6857999"/>
              <a:gd name="connsiteX196" fmla="*/ 7649558 w 9147326"/>
              <a:gd name="connsiteY196" fmla="*/ 2599055 h 6857999"/>
              <a:gd name="connsiteX197" fmla="*/ 7653689 w 9147326"/>
              <a:gd name="connsiteY197" fmla="*/ 2594927 h 6857999"/>
              <a:gd name="connsiteX198" fmla="*/ 7742046 w 9147326"/>
              <a:gd name="connsiteY198" fmla="*/ 2506345 h 6857999"/>
              <a:gd name="connsiteX199" fmla="*/ 7841210 w 9147326"/>
              <a:gd name="connsiteY199" fmla="*/ 2407285 h 6857999"/>
              <a:gd name="connsiteX200" fmla="*/ 7845977 w 9147326"/>
              <a:gd name="connsiteY200" fmla="*/ 2403157 h 6857999"/>
              <a:gd name="connsiteX201" fmla="*/ 7850427 w 9147326"/>
              <a:gd name="connsiteY201" fmla="*/ 2399665 h 6857999"/>
              <a:gd name="connsiteX202" fmla="*/ 7854876 w 9147326"/>
              <a:gd name="connsiteY202" fmla="*/ 2395855 h 6857999"/>
              <a:gd name="connsiteX203" fmla="*/ 7859326 w 9147326"/>
              <a:gd name="connsiteY203" fmla="*/ 2392362 h 6857999"/>
              <a:gd name="connsiteX204" fmla="*/ 7864093 w 9147326"/>
              <a:gd name="connsiteY204" fmla="*/ 2389505 h 6857999"/>
              <a:gd name="connsiteX205" fmla="*/ 7869179 w 9147326"/>
              <a:gd name="connsiteY205" fmla="*/ 2386965 h 6857999"/>
              <a:gd name="connsiteX206" fmla="*/ 7874264 w 9147326"/>
              <a:gd name="connsiteY206" fmla="*/ 2384107 h 6857999"/>
              <a:gd name="connsiteX207" fmla="*/ 7879349 w 9147326"/>
              <a:gd name="connsiteY207" fmla="*/ 2381885 h 6857999"/>
              <a:gd name="connsiteX208" fmla="*/ 7884753 w 9147326"/>
              <a:gd name="connsiteY208" fmla="*/ 2380298 h 6857999"/>
              <a:gd name="connsiteX209" fmla="*/ 7889838 w 9147326"/>
              <a:gd name="connsiteY209" fmla="*/ 2378393 h 6857999"/>
              <a:gd name="connsiteX210" fmla="*/ 7895559 w 9147326"/>
              <a:gd name="connsiteY210" fmla="*/ 2376805 h 6857999"/>
              <a:gd name="connsiteX211" fmla="*/ 7900644 w 9147326"/>
              <a:gd name="connsiteY211" fmla="*/ 2375535 h 6857999"/>
              <a:gd name="connsiteX212" fmla="*/ 7906365 w 9147326"/>
              <a:gd name="connsiteY212" fmla="*/ 2374900 h 6857999"/>
              <a:gd name="connsiteX213" fmla="*/ 7911768 w 9147326"/>
              <a:gd name="connsiteY213" fmla="*/ 2374265 h 6857999"/>
              <a:gd name="connsiteX214" fmla="*/ 7917489 w 9147326"/>
              <a:gd name="connsiteY214" fmla="*/ 2373947 h 6857999"/>
              <a:gd name="connsiteX215" fmla="*/ 7922574 w 9147326"/>
              <a:gd name="connsiteY215" fmla="*/ 2373312 h 6857999"/>
              <a:gd name="connsiteX216" fmla="*/ 7928295 w 9147326"/>
              <a:gd name="connsiteY216" fmla="*/ 2373947 h 6857999"/>
              <a:gd name="connsiteX217" fmla="*/ 7934016 w 9147326"/>
              <a:gd name="connsiteY217" fmla="*/ 2374265 h 6857999"/>
              <a:gd name="connsiteX218" fmla="*/ 7939419 w 9147326"/>
              <a:gd name="connsiteY218" fmla="*/ 2374900 h 6857999"/>
              <a:gd name="connsiteX219" fmla="*/ 7944823 w 9147326"/>
              <a:gd name="connsiteY219" fmla="*/ 2375535 h 6857999"/>
              <a:gd name="connsiteX220" fmla="*/ 7950226 w 9147326"/>
              <a:gd name="connsiteY220" fmla="*/ 2376805 h 6857999"/>
              <a:gd name="connsiteX221" fmla="*/ 7955629 w 9147326"/>
              <a:gd name="connsiteY221" fmla="*/ 2378393 h 6857999"/>
              <a:gd name="connsiteX222" fmla="*/ 7960714 w 9147326"/>
              <a:gd name="connsiteY222" fmla="*/ 2380298 h 6857999"/>
              <a:gd name="connsiteX223" fmla="*/ 7966435 w 9147326"/>
              <a:gd name="connsiteY223" fmla="*/ 2381885 h 6857999"/>
              <a:gd name="connsiteX224" fmla="*/ 7971203 w 9147326"/>
              <a:gd name="connsiteY224" fmla="*/ 2384107 h 6857999"/>
              <a:gd name="connsiteX225" fmla="*/ 7976288 w 9147326"/>
              <a:gd name="connsiteY225" fmla="*/ 2386965 h 6857999"/>
              <a:gd name="connsiteX226" fmla="*/ 7981373 w 9147326"/>
              <a:gd name="connsiteY226" fmla="*/ 2389505 h 6857999"/>
              <a:gd name="connsiteX227" fmla="*/ 7986141 w 9147326"/>
              <a:gd name="connsiteY227" fmla="*/ 2392362 h 6857999"/>
              <a:gd name="connsiteX228" fmla="*/ 7990908 w 9147326"/>
              <a:gd name="connsiteY228" fmla="*/ 2395855 h 6857999"/>
              <a:gd name="connsiteX229" fmla="*/ 7995358 w 9147326"/>
              <a:gd name="connsiteY229" fmla="*/ 2399665 h 6857999"/>
              <a:gd name="connsiteX230" fmla="*/ 7999807 w 9147326"/>
              <a:gd name="connsiteY230" fmla="*/ 2403157 h 6857999"/>
              <a:gd name="connsiteX231" fmla="*/ 8004257 w 9147326"/>
              <a:gd name="connsiteY231" fmla="*/ 2407285 h 6857999"/>
              <a:gd name="connsiteX232" fmla="*/ 8010614 w 9147326"/>
              <a:gd name="connsiteY232" fmla="*/ 2414587 h 6857999"/>
              <a:gd name="connsiteX233" fmla="*/ 8016335 w 9147326"/>
              <a:gd name="connsiteY233" fmla="*/ 2421573 h 6857999"/>
              <a:gd name="connsiteX234" fmla="*/ 8021420 w 9147326"/>
              <a:gd name="connsiteY234" fmla="*/ 2429193 h 6857999"/>
              <a:gd name="connsiteX235" fmla="*/ 8026187 w 9147326"/>
              <a:gd name="connsiteY235" fmla="*/ 2437130 h 6857999"/>
              <a:gd name="connsiteX236" fmla="*/ 8029366 w 9147326"/>
              <a:gd name="connsiteY236" fmla="*/ 2445702 h 6857999"/>
              <a:gd name="connsiteX237" fmla="*/ 8032226 w 9147326"/>
              <a:gd name="connsiteY237" fmla="*/ 2453957 h 6857999"/>
              <a:gd name="connsiteX238" fmla="*/ 8035087 w 9147326"/>
              <a:gd name="connsiteY238" fmla="*/ 2462530 h 6857999"/>
              <a:gd name="connsiteX239" fmla="*/ 8036358 w 9147326"/>
              <a:gd name="connsiteY239" fmla="*/ 2471420 h 6857999"/>
              <a:gd name="connsiteX240" fmla="*/ 8037311 w 9147326"/>
              <a:gd name="connsiteY240" fmla="*/ 2480310 h 6857999"/>
              <a:gd name="connsiteX241" fmla="*/ 8037629 w 9147326"/>
              <a:gd name="connsiteY241" fmla="*/ 2488883 h 6857999"/>
              <a:gd name="connsiteX242" fmla="*/ 8037311 w 9147326"/>
              <a:gd name="connsiteY242" fmla="*/ 2497772 h 6857999"/>
              <a:gd name="connsiteX243" fmla="*/ 8036040 w 9147326"/>
              <a:gd name="connsiteY243" fmla="*/ 2506980 h 6857999"/>
              <a:gd name="connsiteX244" fmla="*/ 8034133 w 9147326"/>
              <a:gd name="connsiteY244" fmla="*/ 2515552 h 6857999"/>
              <a:gd name="connsiteX245" fmla="*/ 8031908 w 9147326"/>
              <a:gd name="connsiteY245" fmla="*/ 2524442 h 6857999"/>
              <a:gd name="connsiteX246" fmla="*/ 8028730 w 9147326"/>
              <a:gd name="connsiteY246" fmla="*/ 2532698 h 6857999"/>
              <a:gd name="connsiteX247" fmla="*/ 8024916 w 9147326"/>
              <a:gd name="connsiteY247" fmla="*/ 2540635 h 6857999"/>
              <a:gd name="connsiteX248" fmla="*/ 7755395 w 9147326"/>
              <a:gd name="connsiteY248" fmla="*/ 2809875 h 6857999"/>
              <a:gd name="connsiteX249" fmla="*/ 7751581 w 9147326"/>
              <a:gd name="connsiteY249" fmla="*/ 2814320 h 6857999"/>
              <a:gd name="connsiteX250" fmla="*/ 7747767 w 9147326"/>
              <a:gd name="connsiteY250" fmla="*/ 2818765 h 6857999"/>
              <a:gd name="connsiteX251" fmla="*/ 7743953 w 9147326"/>
              <a:gd name="connsiteY251" fmla="*/ 2823210 h 6857999"/>
              <a:gd name="connsiteX252" fmla="*/ 7740457 w 9147326"/>
              <a:gd name="connsiteY252" fmla="*/ 2827972 h 6857999"/>
              <a:gd name="connsiteX253" fmla="*/ 7737597 w 9147326"/>
              <a:gd name="connsiteY253" fmla="*/ 2833052 h 6857999"/>
              <a:gd name="connsiteX254" fmla="*/ 7735054 w 9147326"/>
              <a:gd name="connsiteY254" fmla="*/ 2837815 h 6857999"/>
              <a:gd name="connsiteX255" fmla="*/ 7732511 w 9147326"/>
              <a:gd name="connsiteY255" fmla="*/ 2842577 h 6857999"/>
              <a:gd name="connsiteX256" fmla="*/ 7730287 w 9147326"/>
              <a:gd name="connsiteY256" fmla="*/ 2847975 h 6857999"/>
              <a:gd name="connsiteX257" fmla="*/ 7728380 w 9147326"/>
              <a:gd name="connsiteY257" fmla="*/ 2853055 h 6857999"/>
              <a:gd name="connsiteX258" fmla="*/ 7726473 w 9147326"/>
              <a:gd name="connsiteY258" fmla="*/ 2858770 h 6857999"/>
              <a:gd name="connsiteX259" fmla="*/ 7724883 w 9147326"/>
              <a:gd name="connsiteY259" fmla="*/ 2863850 h 6857999"/>
              <a:gd name="connsiteX260" fmla="*/ 7723930 w 9147326"/>
              <a:gd name="connsiteY260" fmla="*/ 2868930 h 6857999"/>
              <a:gd name="connsiteX261" fmla="*/ 7722977 w 9147326"/>
              <a:gd name="connsiteY261" fmla="*/ 2874645 h 6857999"/>
              <a:gd name="connsiteX262" fmla="*/ 7722341 w 9147326"/>
              <a:gd name="connsiteY262" fmla="*/ 2880360 h 6857999"/>
              <a:gd name="connsiteX263" fmla="*/ 7722023 w 9147326"/>
              <a:gd name="connsiteY263" fmla="*/ 2885757 h 6857999"/>
              <a:gd name="connsiteX264" fmla="*/ 7722023 w 9147326"/>
              <a:gd name="connsiteY264" fmla="*/ 2891155 h 6857999"/>
              <a:gd name="connsiteX265" fmla="*/ 7722023 w 9147326"/>
              <a:gd name="connsiteY265" fmla="*/ 2896552 h 6857999"/>
              <a:gd name="connsiteX266" fmla="*/ 7722341 w 9147326"/>
              <a:gd name="connsiteY266" fmla="*/ 2902267 h 6857999"/>
              <a:gd name="connsiteX267" fmla="*/ 7722977 w 9147326"/>
              <a:gd name="connsiteY267" fmla="*/ 2907982 h 6857999"/>
              <a:gd name="connsiteX268" fmla="*/ 7723930 w 9147326"/>
              <a:gd name="connsiteY268" fmla="*/ 2913062 h 6857999"/>
              <a:gd name="connsiteX269" fmla="*/ 7724883 w 9147326"/>
              <a:gd name="connsiteY269" fmla="*/ 2918777 h 6857999"/>
              <a:gd name="connsiteX270" fmla="*/ 7726473 w 9147326"/>
              <a:gd name="connsiteY270" fmla="*/ 2923857 h 6857999"/>
              <a:gd name="connsiteX271" fmla="*/ 7728380 w 9147326"/>
              <a:gd name="connsiteY271" fmla="*/ 2929572 h 6857999"/>
              <a:gd name="connsiteX272" fmla="*/ 7730287 w 9147326"/>
              <a:gd name="connsiteY272" fmla="*/ 2934652 h 6857999"/>
              <a:gd name="connsiteX273" fmla="*/ 7732511 w 9147326"/>
              <a:gd name="connsiteY273" fmla="*/ 2939415 h 6857999"/>
              <a:gd name="connsiteX274" fmla="*/ 7735054 w 9147326"/>
              <a:gd name="connsiteY274" fmla="*/ 2944812 h 6857999"/>
              <a:gd name="connsiteX275" fmla="*/ 7737597 w 9147326"/>
              <a:gd name="connsiteY275" fmla="*/ 2949575 h 6857999"/>
              <a:gd name="connsiteX276" fmla="*/ 7740457 w 9147326"/>
              <a:gd name="connsiteY276" fmla="*/ 2954337 h 6857999"/>
              <a:gd name="connsiteX277" fmla="*/ 7743953 w 9147326"/>
              <a:gd name="connsiteY277" fmla="*/ 2959417 h 6857999"/>
              <a:gd name="connsiteX278" fmla="*/ 7747767 w 9147326"/>
              <a:gd name="connsiteY278" fmla="*/ 2963862 h 6857999"/>
              <a:gd name="connsiteX279" fmla="*/ 7751581 w 9147326"/>
              <a:gd name="connsiteY279" fmla="*/ 2968307 h 6857999"/>
              <a:gd name="connsiteX280" fmla="*/ 7755395 w 9147326"/>
              <a:gd name="connsiteY280" fmla="*/ 2972752 h 6857999"/>
              <a:gd name="connsiteX281" fmla="*/ 7760163 w 9147326"/>
              <a:gd name="connsiteY281" fmla="*/ 2976880 h 6857999"/>
              <a:gd name="connsiteX282" fmla="*/ 7763977 w 9147326"/>
              <a:gd name="connsiteY282" fmla="*/ 2980372 h 6857999"/>
              <a:gd name="connsiteX283" fmla="*/ 7769062 w 9147326"/>
              <a:gd name="connsiteY283" fmla="*/ 2983865 h 6857999"/>
              <a:gd name="connsiteX284" fmla="*/ 7773512 w 9147326"/>
              <a:gd name="connsiteY284" fmla="*/ 2987357 h 6857999"/>
              <a:gd name="connsiteX285" fmla="*/ 7778279 w 9147326"/>
              <a:gd name="connsiteY285" fmla="*/ 2990215 h 6857999"/>
              <a:gd name="connsiteX286" fmla="*/ 7783364 w 9147326"/>
              <a:gd name="connsiteY286" fmla="*/ 2993072 h 6857999"/>
              <a:gd name="connsiteX287" fmla="*/ 7788450 w 9147326"/>
              <a:gd name="connsiteY287" fmla="*/ 2995930 h 6857999"/>
              <a:gd name="connsiteX288" fmla="*/ 7793535 w 9147326"/>
              <a:gd name="connsiteY288" fmla="*/ 2998152 h 6857999"/>
              <a:gd name="connsiteX289" fmla="*/ 7798938 w 9147326"/>
              <a:gd name="connsiteY289" fmla="*/ 2999740 h 6857999"/>
              <a:gd name="connsiteX290" fmla="*/ 7804023 w 9147326"/>
              <a:gd name="connsiteY290" fmla="*/ 3001327 h 6857999"/>
              <a:gd name="connsiteX291" fmla="*/ 7809744 w 9147326"/>
              <a:gd name="connsiteY291" fmla="*/ 3002915 h 6857999"/>
              <a:gd name="connsiteX292" fmla="*/ 7814830 w 9147326"/>
              <a:gd name="connsiteY292" fmla="*/ 3004502 h 6857999"/>
              <a:gd name="connsiteX293" fmla="*/ 7820551 w 9147326"/>
              <a:gd name="connsiteY293" fmla="*/ 3005137 h 6857999"/>
              <a:gd name="connsiteX294" fmla="*/ 7825954 w 9147326"/>
              <a:gd name="connsiteY294" fmla="*/ 3005772 h 6857999"/>
              <a:gd name="connsiteX295" fmla="*/ 7831357 w 9147326"/>
              <a:gd name="connsiteY295" fmla="*/ 3006090 h 6857999"/>
              <a:gd name="connsiteX296" fmla="*/ 7836760 w 9147326"/>
              <a:gd name="connsiteY296" fmla="*/ 3006090 h 6857999"/>
              <a:gd name="connsiteX297" fmla="*/ 7842481 w 9147326"/>
              <a:gd name="connsiteY297" fmla="*/ 3006090 h 6857999"/>
              <a:gd name="connsiteX298" fmla="*/ 7848202 w 9147326"/>
              <a:gd name="connsiteY298" fmla="*/ 3005772 h 6857999"/>
              <a:gd name="connsiteX299" fmla="*/ 7853605 w 9147326"/>
              <a:gd name="connsiteY299" fmla="*/ 3005137 h 6857999"/>
              <a:gd name="connsiteX300" fmla="*/ 7859008 w 9147326"/>
              <a:gd name="connsiteY300" fmla="*/ 3003867 h 6857999"/>
              <a:gd name="connsiteX301" fmla="*/ 7864411 w 9147326"/>
              <a:gd name="connsiteY301" fmla="*/ 3002915 h 6857999"/>
              <a:gd name="connsiteX302" fmla="*/ 7869814 w 9147326"/>
              <a:gd name="connsiteY302" fmla="*/ 3001327 h 6857999"/>
              <a:gd name="connsiteX303" fmla="*/ 7874900 w 9147326"/>
              <a:gd name="connsiteY303" fmla="*/ 2999740 h 6857999"/>
              <a:gd name="connsiteX304" fmla="*/ 7880303 w 9147326"/>
              <a:gd name="connsiteY304" fmla="*/ 2998152 h 6857999"/>
              <a:gd name="connsiteX305" fmla="*/ 7885388 w 9147326"/>
              <a:gd name="connsiteY305" fmla="*/ 2995930 h 6857999"/>
              <a:gd name="connsiteX306" fmla="*/ 7890473 w 9147326"/>
              <a:gd name="connsiteY306" fmla="*/ 2993072 h 6857999"/>
              <a:gd name="connsiteX307" fmla="*/ 7895559 w 9147326"/>
              <a:gd name="connsiteY307" fmla="*/ 2990215 h 6857999"/>
              <a:gd name="connsiteX308" fmla="*/ 7900326 w 9147326"/>
              <a:gd name="connsiteY308" fmla="*/ 2987357 h 6857999"/>
              <a:gd name="connsiteX309" fmla="*/ 7905094 w 9147326"/>
              <a:gd name="connsiteY309" fmla="*/ 2983865 h 6857999"/>
              <a:gd name="connsiteX310" fmla="*/ 7909543 w 9147326"/>
              <a:gd name="connsiteY310" fmla="*/ 2980372 h 6857999"/>
              <a:gd name="connsiteX311" fmla="*/ 7913993 w 9147326"/>
              <a:gd name="connsiteY311" fmla="*/ 2976880 h 6857999"/>
              <a:gd name="connsiteX312" fmla="*/ 7918443 w 9147326"/>
              <a:gd name="connsiteY312" fmla="*/ 2972752 h 6857999"/>
              <a:gd name="connsiteX313" fmla="*/ 8484500 w 9147326"/>
              <a:gd name="connsiteY313" fmla="*/ 2406968 h 6857999"/>
              <a:gd name="connsiteX314" fmla="*/ 8488949 w 9147326"/>
              <a:gd name="connsiteY314" fmla="*/ 2402840 h 6857999"/>
              <a:gd name="connsiteX315" fmla="*/ 8493399 w 9147326"/>
              <a:gd name="connsiteY315" fmla="*/ 2399030 h 6857999"/>
              <a:gd name="connsiteX316" fmla="*/ 8498166 w 9147326"/>
              <a:gd name="connsiteY316" fmla="*/ 2395537 h 6857999"/>
              <a:gd name="connsiteX317" fmla="*/ 8502934 w 9147326"/>
              <a:gd name="connsiteY317" fmla="*/ 2392362 h 6857999"/>
              <a:gd name="connsiteX318" fmla="*/ 8507701 w 9147326"/>
              <a:gd name="connsiteY318" fmla="*/ 2389188 h 6857999"/>
              <a:gd name="connsiteX319" fmla="*/ 8512469 w 9147326"/>
              <a:gd name="connsiteY319" fmla="*/ 2386648 h 6857999"/>
              <a:gd name="connsiteX320" fmla="*/ 8517872 w 9147326"/>
              <a:gd name="connsiteY320" fmla="*/ 2383790 h 6857999"/>
              <a:gd name="connsiteX321" fmla="*/ 8522639 w 9147326"/>
              <a:gd name="connsiteY321" fmla="*/ 2381567 h 6857999"/>
              <a:gd name="connsiteX322" fmla="*/ 8527725 w 9147326"/>
              <a:gd name="connsiteY322" fmla="*/ 2379663 h 6857999"/>
              <a:gd name="connsiteX323" fmla="*/ 8533446 w 9147326"/>
              <a:gd name="connsiteY323" fmla="*/ 2378075 h 6857999"/>
              <a:gd name="connsiteX324" fmla="*/ 8538531 w 9147326"/>
              <a:gd name="connsiteY324" fmla="*/ 2376805 h 6857999"/>
              <a:gd name="connsiteX325" fmla="*/ 8544252 w 9147326"/>
              <a:gd name="connsiteY325" fmla="*/ 2375217 h 6857999"/>
              <a:gd name="connsiteX326" fmla="*/ 8549655 w 9147326"/>
              <a:gd name="connsiteY326" fmla="*/ 2374582 h 6857999"/>
              <a:gd name="connsiteX327" fmla="*/ 8555058 w 9147326"/>
              <a:gd name="connsiteY327" fmla="*/ 2373947 h 6857999"/>
              <a:gd name="connsiteX328" fmla="*/ 8560779 w 9147326"/>
              <a:gd name="connsiteY328" fmla="*/ 2373312 h 6857999"/>
              <a:gd name="connsiteX329" fmla="*/ 8566182 w 9147326"/>
              <a:gd name="connsiteY329" fmla="*/ 2373312 h 6857999"/>
              <a:gd name="connsiteX330" fmla="*/ 8571585 w 9147326"/>
              <a:gd name="connsiteY330" fmla="*/ 2373312 h 6857999"/>
              <a:gd name="connsiteX331" fmla="*/ 8576989 w 9147326"/>
              <a:gd name="connsiteY331" fmla="*/ 2373947 h 6857999"/>
              <a:gd name="connsiteX332" fmla="*/ 8582709 w 9147326"/>
              <a:gd name="connsiteY332" fmla="*/ 2374582 h 6857999"/>
              <a:gd name="connsiteX333" fmla="*/ 8587795 w 9147326"/>
              <a:gd name="connsiteY333" fmla="*/ 2375217 h 6857999"/>
              <a:gd name="connsiteX334" fmla="*/ 8593516 w 9147326"/>
              <a:gd name="connsiteY334" fmla="*/ 2376805 h 6857999"/>
              <a:gd name="connsiteX335" fmla="*/ 8598601 w 9147326"/>
              <a:gd name="connsiteY335" fmla="*/ 2378075 h 6857999"/>
              <a:gd name="connsiteX336" fmla="*/ 8604322 w 9147326"/>
              <a:gd name="connsiteY336" fmla="*/ 2379663 h 6857999"/>
              <a:gd name="connsiteX337" fmla="*/ 8609725 w 9147326"/>
              <a:gd name="connsiteY337" fmla="*/ 2381567 h 6857999"/>
              <a:gd name="connsiteX338" fmla="*/ 8614810 w 9147326"/>
              <a:gd name="connsiteY338" fmla="*/ 2383790 h 6857999"/>
              <a:gd name="connsiteX339" fmla="*/ 8619578 w 9147326"/>
              <a:gd name="connsiteY339" fmla="*/ 2386648 h 6857999"/>
              <a:gd name="connsiteX340" fmla="*/ 8624345 w 9147326"/>
              <a:gd name="connsiteY340" fmla="*/ 2389188 h 6857999"/>
              <a:gd name="connsiteX341" fmla="*/ 8629431 w 9147326"/>
              <a:gd name="connsiteY341" fmla="*/ 2392362 h 6857999"/>
              <a:gd name="connsiteX342" fmla="*/ 8634198 w 9147326"/>
              <a:gd name="connsiteY342" fmla="*/ 2395537 h 6857999"/>
              <a:gd name="connsiteX343" fmla="*/ 8638648 w 9147326"/>
              <a:gd name="connsiteY343" fmla="*/ 2399030 h 6857999"/>
              <a:gd name="connsiteX344" fmla="*/ 8643097 w 9147326"/>
              <a:gd name="connsiteY344" fmla="*/ 2402840 h 6857999"/>
              <a:gd name="connsiteX345" fmla="*/ 8647547 w 9147326"/>
              <a:gd name="connsiteY345" fmla="*/ 2406968 h 6857999"/>
              <a:gd name="connsiteX346" fmla="*/ 8651679 w 9147326"/>
              <a:gd name="connsiteY346" fmla="*/ 2411413 h 6857999"/>
              <a:gd name="connsiteX347" fmla="*/ 8655493 w 9147326"/>
              <a:gd name="connsiteY347" fmla="*/ 2415857 h 6857999"/>
              <a:gd name="connsiteX348" fmla="*/ 8659307 w 9147326"/>
              <a:gd name="connsiteY348" fmla="*/ 2420303 h 6857999"/>
              <a:gd name="connsiteX349" fmla="*/ 8662167 w 9147326"/>
              <a:gd name="connsiteY349" fmla="*/ 2425382 h 6857999"/>
              <a:gd name="connsiteX350" fmla="*/ 8665663 w 9147326"/>
              <a:gd name="connsiteY350" fmla="*/ 2430145 h 6857999"/>
              <a:gd name="connsiteX351" fmla="*/ 8668206 w 9147326"/>
              <a:gd name="connsiteY351" fmla="*/ 2434907 h 6857999"/>
              <a:gd name="connsiteX352" fmla="*/ 8670749 w 9147326"/>
              <a:gd name="connsiteY352" fmla="*/ 2439670 h 6857999"/>
              <a:gd name="connsiteX353" fmla="*/ 8672974 w 9147326"/>
              <a:gd name="connsiteY353" fmla="*/ 2445067 h 6857999"/>
              <a:gd name="connsiteX354" fmla="*/ 8674880 w 9147326"/>
              <a:gd name="connsiteY354" fmla="*/ 2450148 h 6857999"/>
              <a:gd name="connsiteX355" fmla="*/ 8676787 w 9147326"/>
              <a:gd name="connsiteY355" fmla="*/ 2455862 h 6857999"/>
              <a:gd name="connsiteX356" fmla="*/ 8677741 w 9147326"/>
              <a:gd name="connsiteY356" fmla="*/ 2460943 h 6857999"/>
              <a:gd name="connsiteX357" fmla="*/ 8679330 w 9147326"/>
              <a:gd name="connsiteY357" fmla="*/ 2466340 h 6857999"/>
              <a:gd name="connsiteX358" fmla="*/ 8679966 w 9147326"/>
              <a:gd name="connsiteY358" fmla="*/ 2471738 h 6857999"/>
              <a:gd name="connsiteX359" fmla="*/ 8680919 w 9147326"/>
              <a:gd name="connsiteY359" fmla="*/ 2477452 h 6857999"/>
              <a:gd name="connsiteX360" fmla="*/ 8681237 w 9147326"/>
              <a:gd name="connsiteY360" fmla="*/ 2483168 h 6857999"/>
              <a:gd name="connsiteX361" fmla="*/ 8681237 w 9147326"/>
              <a:gd name="connsiteY361" fmla="*/ 2488247 h 6857999"/>
              <a:gd name="connsiteX362" fmla="*/ 8681237 w 9147326"/>
              <a:gd name="connsiteY362" fmla="*/ 2493962 h 6857999"/>
              <a:gd name="connsiteX363" fmla="*/ 8680919 w 9147326"/>
              <a:gd name="connsiteY363" fmla="*/ 2499360 h 6857999"/>
              <a:gd name="connsiteX364" fmla="*/ 8679966 w 9147326"/>
              <a:gd name="connsiteY364" fmla="*/ 2505075 h 6857999"/>
              <a:gd name="connsiteX365" fmla="*/ 8679330 w 9147326"/>
              <a:gd name="connsiteY365" fmla="*/ 2510155 h 6857999"/>
              <a:gd name="connsiteX366" fmla="*/ 8677741 w 9147326"/>
              <a:gd name="connsiteY366" fmla="*/ 2515870 h 6857999"/>
              <a:gd name="connsiteX367" fmla="*/ 8676787 w 9147326"/>
              <a:gd name="connsiteY367" fmla="*/ 2520950 h 6857999"/>
              <a:gd name="connsiteX368" fmla="*/ 8674880 w 9147326"/>
              <a:gd name="connsiteY368" fmla="*/ 2526665 h 6857999"/>
              <a:gd name="connsiteX369" fmla="*/ 8672974 w 9147326"/>
              <a:gd name="connsiteY369" fmla="*/ 2531745 h 6857999"/>
              <a:gd name="connsiteX370" fmla="*/ 8670749 w 9147326"/>
              <a:gd name="connsiteY370" fmla="*/ 2536825 h 6857999"/>
              <a:gd name="connsiteX371" fmla="*/ 8668206 w 9147326"/>
              <a:gd name="connsiteY371" fmla="*/ 2541905 h 6857999"/>
              <a:gd name="connsiteX372" fmla="*/ 8665663 w 9147326"/>
              <a:gd name="connsiteY372" fmla="*/ 2546667 h 6857999"/>
              <a:gd name="connsiteX373" fmla="*/ 8662167 w 9147326"/>
              <a:gd name="connsiteY373" fmla="*/ 2551430 h 6857999"/>
              <a:gd name="connsiteX374" fmla="*/ 8659307 w 9147326"/>
              <a:gd name="connsiteY374" fmla="*/ 2556510 h 6857999"/>
              <a:gd name="connsiteX375" fmla="*/ 8655493 w 9147326"/>
              <a:gd name="connsiteY375" fmla="*/ 2560955 h 6857999"/>
              <a:gd name="connsiteX376" fmla="*/ 8651679 w 9147326"/>
              <a:gd name="connsiteY376" fmla="*/ 2565400 h 6857999"/>
              <a:gd name="connsiteX377" fmla="*/ 8647547 w 9147326"/>
              <a:gd name="connsiteY377" fmla="*/ 2569845 h 6857999"/>
              <a:gd name="connsiteX378" fmla="*/ 7392750 w 9147326"/>
              <a:gd name="connsiteY378" fmla="*/ 3822700 h 6857999"/>
              <a:gd name="connsiteX379" fmla="*/ 7388618 w 9147326"/>
              <a:gd name="connsiteY379" fmla="*/ 3827145 h 6857999"/>
              <a:gd name="connsiteX380" fmla="*/ 7385122 w 9147326"/>
              <a:gd name="connsiteY380" fmla="*/ 3831590 h 6857999"/>
              <a:gd name="connsiteX381" fmla="*/ 7381626 w 9147326"/>
              <a:gd name="connsiteY381" fmla="*/ 3836035 h 6857999"/>
              <a:gd name="connsiteX382" fmla="*/ 7378448 w 9147326"/>
              <a:gd name="connsiteY382" fmla="*/ 3841115 h 6857999"/>
              <a:gd name="connsiteX383" fmla="*/ 7375269 w 9147326"/>
              <a:gd name="connsiteY383" fmla="*/ 3845877 h 6857999"/>
              <a:gd name="connsiteX384" fmla="*/ 7372409 w 9147326"/>
              <a:gd name="connsiteY384" fmla="*/ 3850640 h 6857999"/>
              <a:gd name="connsiteX385" fmla="*/ 7369866 w 9147326"/>
              <a:gd name="connsiteY385" fmla="*/ 3855720 h 6857999"/>
              <a:gd name="connsiteX386" fmla="*/ 7367641 w 9147326"/>
              <a:gd name="connsiteY386" fmla="*/ 3860800 h 6857999"/>
              <a:gd name="connsiteX387" fmla="*/ 7365734 w 9147326"/>
              <a:gd name="connsiteY387" fmla="*/ 3865880 h 6857999"/>
              <a:gd name="connsiteX388" fmla="*/ 7364145 w 9147326"/>
              <a:gd name="connsiteY388" fmla="*/ 3871595 h 6857999"/>
              <a:gd name="connsiteX389" fmla="*/ 7362556 w 9147326"/>
              <a:gd name="connsiteY389" fmla="*/ 3876675 h 6857999"/>
              <a:gd name="connsiteX390" fmla="*/ 7361603 w 9147326"/>
              <a:gd name="connsiteY390" fmla="*/ 3882390 h 6857999"/>
              <a:gd name="connsiteX391" fmla="*/ 7360331 w 9147326"/>
              <a:gd name="connsiteY391" fmla="*/ 3887470 h 6857999"/>
              <a:gd name="connsiteX392" fmla="*/ 7359696 w 9147326"/>
              <a:gd name="connsiteY392" fmla="*/ 3893185 h 6857999"/>
              <a:gd name="connsiteX393" fmla="*/ 7359378 w 9147326"/>
              <a:gd name="connsiteY393" fmla="*/ 3898582 h 6857999"/>
              <a:gd name="connsiteX394" fmla="*/ 7359378 w 9147326"/>
              <a:gd name="connsiteY394" fmla="*/ 3904297 h 6857999"/>
              <a:gd name="connsiteX395" fmla="*/ 7359378 w 9147326"/>
              <a:gd name="connsiteY395" fmla="*/ 3909695 h 6857999"/>
              <a:gd name="connsiteX396" fmla="*/ 7359696 w 9147326"/>
              <a:gd name="connsiteY396" fmla="*/ 3915092 h 6857999"/>
              <a:gd name="connsiteX397" fmla="*/ 7360331 w 9147326"/>
              <a:gd name="connsiteY397" fmla="*/ 3920807 h 6857999"/>
              <a:gd name="connsiteX398" fmla="*/ 7361603 w 9147326"/>
              <a:gd name="connsiteY398" fmla="*/ 3926205 h 6857999"/>
              <a:gd name="connsiteX399" fmla="*/ 7362556 w 9147326"/>
              <a:gd name="connsiteY399" fmla="*/ 3931602 h 6857999"/>
              <a:gd name="connsiteX400" fmla="*/ 7364145 w 9147326"/>
              <a:gd name="connsiteY400" fmla="*/ 3936682 h 6857999"/>
              <a:gd name="connsiteX401" fmla="*/ 7365734 w 9147326"/>
              <a:gd name="connsiteY401" fmla="*/ 3942397 h 6857999"/>
              <a:gd name="connsiteX402" fmla="*/ 7367641 w 9147326"/>
              <a:gd name="connsiteY402" fmla="*/ 3947477 h 6857999"/>
              <a:gd name="connsiteX403" fmla="*/ 7369866 w 9147326"/>
              <a:gd name="connsiteY403" fmla="*/ 3952875 h 6857999"/>
              <a:gd name="connsiteX404" fmla="*/ 7372409 w 9147326"/>
              <a:gd name="connsiteY404" fmla="*/ 3957637 h 6857999"/>
              <a:gd name="connsiteX405" fmla="*/ 7375269 w 9147326"/>
              <a:gd name="connsiteY405" fmla="*/ 3962400 h 6857999"/>
              <a:gd name="connsiteX406" fmla="*/ 7378448 w 9147326"/>
              <a:gd name="connsiteY406" fmla="*/ 3967162 h 6857999"/>
              <a:gd name="connsiteX407" fmla="*/ 7381626 w 9147326"/>
              <a:gd name="connsiteY407" fmla="*/ 3972242 h 6857999"/>
              <a:gd name="connsiteX408" fmla="*/ 7385122 w 9147326"/>
              <a:gd name="connsiteY408" fmla="*/ 3976687 h 6857999"/>
              <a:gd name="connsiteX409" fmla="*/ 7388618 w 9147326"/>
              <a:gd name="connsiteY409" fmla="*/ 3981132 h 6857999"/>
              <a:gd name="connsiteX410" fmla="*/ 7392750 w 9147326"/>
              <a:gd name="connsiteY410" fmla="*/ 3985577 h 6857999"/>
              <a:gd name="connsiteX411" fmla="*/ 7397200 w 9147326"/>
              <a:gd name="connsiteY411" fmla="*/ 3989705 h 6857999"/>
              <a:gd name="connsiteX412" fmla="*/ 7401967 w 9147326"/>
              <a:gd name="connsiteY412" fmla="*/ 3993515 h 6857999"/>
              <a:gd name="connsiteX413" fmla="*/ 7406417 w 9147326"/>
              <a:gd name="connsiteY413" fmla="*/ 3997007 h 6857999"/>
              <a:gd name="connsiteX414" fmla="*/ 7411184 w 9147326"/>
              <a:gd name="connsiteY414" fmla="*/ 4000182 h 6857999"/>
              <a:gd name="connsiteX415" fmla="*/ 7415952 w 9147326"/>
              <a:gd name="connsiteY415" fmla="*/ 4003357 h 6857999"/>
              <a:gd name="connsiteX416" fmla="*/ 7420719 w 9147326"/>
              <a:gd name="connsiteY416" fmla="*/ 4006215 h 6857999"/>
              <a:gd name="connsiteX417" fmla="*/ 7426122 w 9147326"/>
              <a:gd name="connsiteY417" fmla="*/ 4008755 h 6857999"/>
              <a:gd name="connsiteX418" fmla="*/ 7430890 w 9147326"/>
              <a:gd name="connsiteY418" fmla="*/ 4010977 h 6857999"/>
              <a:gd name="connsiteX419" fmla="*/ 7436293 w 9147326"/>
              <a:gd name="connsiteY419" fmla="*/ 4012882 h 6857999"/>
              <a:gd name="connsiteX420" fmla="*/ 7441696 w 9147326"/>
              <a:gd name="connsiteY420" fmla="*/ 4014787 h 6857999"/>
              <a:gd name="connsiteX421" fmla="*/ 7447099 w 9147326"/>
              <a:gd name="connsiteY421" fmla="*/ 4015740 h 6857999"/>
              <a:gd name="connsiteX422" fmla="*/ 7452502 w 9147326"/>
              <a:gd name="connsiteY422" fmla="*/ 4017327 h 6857999"/>
              <a:gd name="connsiteX423" fmla="*/ 7457905 w 9147326"/>
              <a:gd name="connsiteY423" fmla="*/ 4017962 h 6857999"/>
              <a:gd name="connsiteX424" fmla="*/ 7463309 w 9147326"/>
              <a:gd name="connsiteY424" fmla="*/ 4018597 h 6857999"/>
              <a:gd name="connsiteX425" fmla="*/ 7469030 w 9147326"/>
              <a:gd name="connsiteY425" fmla="*/ 4019232 h 6857999"/>
              <a:gd name="connsiteX426" fmla="*/ 7474433 w 9147326"/>
              <a:gd name="connsiteY426" fmla="*/ 4019232 h 6857999"/>
              <a:gd name="connsiteX427" fmla="*/ 7479836 w 9147326"/>
              <a:gd name="connsiteY427" fmla="*/ 4019232 h 6857999"/>
              <a:gd name="connsiteX428" fmla="*/ 7485557 w 9147326"/>
              <a:gd name="connsiteY428" fmla="*/ 4018597 h 6857999"/>
              <a:gd name="connsiteX429" fmla="*/ 7490960 w 9147326"/>
              <a:gd name="connsiteY429" fmla="*/ 4017962 h 6857999"/>
              <a:gd name="connsiteX430" fmla="*/ 7496681 w 9147326"/>
              <a:gd name="connsiteY430" fmla="*/ 4017327 h 6857999"/>
              <a:gd name="connsiteX431" fmla="*/ 7501766 w 9147326"/>
              <a:gd name="connsiteY431" fmla="*/ 4015740 h 6857999"/>
              <a:gd name="connsiteX432" fmla="*/ 7507169 w 9147326"/>
              <a:gd name="connsiteY432" fmla="*/ 4014787 h 6857999"/>
              <a:gd name="connsiteX433" fmla="*/ 7512572 w 9147326"/>
              <a:gd name="connsiteY433" fmla="*/ 4012882 h 6857999"/>
              <a:gd name="connsiteX434" fmla="*/ 7517975 w 9147326"/>
              <a:gd name="connsiteY434" fmla="*/ 4010977 h 6857999"/>
              <a:gd name="connsiteX435" fmla="*/ 7523061 w 9147326"/>
              <a:gd name="connsiteY435" fmla="*/ 4008755 h 6857999"/>
              <a:gd name="connsiteX436" fmla="*/ 7527828 w 9147326"/>
              <a:gd name="connsiteY436" fmla="*/ 4006215 h 6857999"/>
              <a:gd name="connsiteX437" fmla="*/ 7532914 w 9147326"/>
              <a:gd name="connsiteY437" fmla="*/ 4003357 h 6857999"/>
              <a:gd name="connsiteX438" fmla="*/ 7537681 w 9147326"/>
              <a:gd name="connsiteY438" fmla="*/ 4000182 h 6857999"/>
              <a:gd name="connsiteX439" fmla="*/ 7542448 w 9147326"/>
              <a:gd name="connsiteY439" fmla="*/ 3997007 h 6857999"/>
              <a:gd name="connsiteX440" fmla="*/ 7546898 w 9147326"/>
              <a:gd name="connsiteY440" fmla="*/ 3993515 h 6857999"/>
              <a:gd name="connsiteX441" fmla="*/ 7551348 w 9147326"/>
              <a:gd name="connsiteY441" fmla="*/ 3989705 h 6857999"/>
              <a:gd name="connsiteX442" fmla="*/ 7555797 w 9147326"/>
              <a:gd name="connsiteY442" fmla="*/ 3985577 h 6857999"/>
              <a:gd name="connsiteX443" fmla="*/ 8717788 w 9147326"/>
              <a:gd name="connsiteY443" fmla="*/ 2825115 h 6857999"/>
              <a:gd name="connsiteX444" fmla="*/ 8721919 w 9147326"/>
              <a:gd name="connsiteY444" fmla="*/ 2820987 h 6857999"/>
              <a:gd name="connsiteX445" fmla="*/ 8726369 w 9147326"/>
              <a:gd name="connsiteY445" fmla="*/ 2817177 h 6857999"/>
              <a:gd name="connsiteX446" fmla="*/ 8731137 w 9147326"/>
              <a:gd name="connsiteY446" fmla="*/ 2813685 h 6857999"/>
              <a:gd name="connsiteX447" fmla="*/ 8735586 w 9147326"/>
              <a:gd name="connsiteY447" fmla="*/ 2810192 h 6857999"/>
              <a:gd name="connsiteX448" fmla="*/ 8740672 w 9147326"/>
              <a:gd name="connsiteY448" fmla="*/ 2807335 h 6857999"/>
              <a:gd name="connsiteX449" fmla="*/ 8745757 w 9147326"/>
              <a:gd name="connsiteY449" fmla="*/ 2804477 h 6857999"/>
              <a:gd name="connsiteX450" fmla="*/ 8750524 w 9147326"/>
              <a:gd name="connsiteY450" fmla="*/ 2801937 h 6857999"/>
              <a:gd name="connsiteX451" fmla="*/ 8755927 w 9147326"/>
              <a:gd name="connsiteY451" fmla="*/ 2799715 h 6857999"/>
              <a:gd name="connsiteX452" fmla="*/ 8761013 w 9147326"/>
              <a:gd name="connsiteY452" fmla="*/ 2797810 h 6857999"/>
              <a:gd name="connsiteX453" fmla="*/ 8766416 w 9147326"/>
              <a:gd name="connsiteY453" fmla="*/ 2795905 h 6857999"/>
              <a:gd name="connsiteX454" fmla="*/ 8771819 w 9147326"/>
              <a:gd name="connsiteY454" fmla="*/ 2794635 h 6857999"/>
              <a:gd name="connsiteX455" fmla="*/ 8777222 w 9147326"/>
              <a:gd name="connsiteY455" fmla="*/ 2793365 h 6857999"/>
              <a:gd name="connsiteX456" fmla="*/ 8782625 w 9147326"/>
              <a:gd name="connsiteY456" fmla="*/ 2792730 h 6857999"/>
              <a:gd name="connsiteX457" fmla="*/ 8788346 w 9147326"/>
              <a:gd name="connsiteY457" fmla="*/ 2792095 h 6857999"/>
              <a:gd name="connsiteX458" fmla="*/ 8793431 w 9147326"/>
              <a:gd name="connsiteY458" fmla="*/ 2791460 h 6857999"/>
              <a:gd name="connsiteX459" fmla="*/ 8799152 w 9147326"/>
              <a:gd name="connsiteY459" fmla="*/ 2791460 h 6857999"/>
              <a:gd name="connsiteX460" fmla="*/ 8804556 w 9147326"/>
              <a:gd name="connsiteY460" fmla="*/ 2791460 h 6857999"/>
              <a:gd name="connsiteX461" fmla="*/ 8810277 w 9147326"/>
              <a:gd name="connsiteY461" fmla="*/ 2792095 h 6857999"/>
              <a:gd name="connsiteX462" fmla="*/ 8815680 w 9147326"/>
              <a:gd name="connsiteY462" fmla="*/ 2792730 h 6857999"/>
              <a:gd name="connsiteX463" fmla="*/ 8821083 w 9147326"/>
              <a:gd name="connsiteY463" fmla="*/ 2793365 h 6857999"/>
              <a:gd name="connsiteX464" fmla="*/ 8826804 w 9147326"/>
              <a:gd name="connsiteY464" fmla="*/ 2794635 h 6857999"/>
              <a:gd name="connsiteX465" fmla="*/ 8831889 w 9147326"/>
              <a:gd name="connsiteY465" fmla="*/ 2795905 h 6857999"/>
              <a:gd name="connsiteX466" fmla="*/ 8837292 w 9147326"/>
              <a:gd name="connsiteY466" fmla="*/ 2797810 h 6857999"/>
              <a:gd name="connsiteX467" fmla="*/ 8842377 w 9147326"/>
              <a:gd name="connsiteY467" fmla="*/ 2799715 h 6857999"/>
              <a:gd name="connsiteX468" fmla="*/ 8847463 w 9147326"/>
              <a:gd name="connsiteY468" fmla="*/ 2801937 h 6857999"/>
              <a:gd name="connsiteX469" fmla="*/ 8852866 w 9147326"/>
              <a:gd name="connsiteY469" fmla="*/ 2804477 h 6857999"/>
              <a:gd name="connsiteX470" fmla="*/ 8857633 w 9147326"/>
              <a:gd name="connsiteY470" fmla="*/ 2807335 h 6857999"/>
              <a:gd name="connsiteX471" fmla="*/ 8862401 w 9147326"/>
              <a:gd name="connsiteY471" fmla="*/ 2810192 h 6857999"/>
              <a:gd name="connsiteX472" fmla="*/ 8867486 w 9147326"/>
              <a:gd name="connsiteY472" fmla="*/ 2813685 h 6857999"/>
              <a:gd name="connsiteX473" fmla="*/ 8871936 w 9147326"/>
              <a:gd name="connsiteY473" fmla="*/ 2817177 h 6857999"/>
              <a:gd name="connsiteX474" fmla="*/ 8876385 w 9147326"/>
              <a:gd name="connsiteY474" fmla="*/ 2820987 h 6857999"/>
              <a:gd name="connsiteX475" fmla="*/ 8880517 w 9147326"/>
              <a:gd name="connsiteY475" fmla="*/ 2825115 h 6857999"/>
              <a:gd name="connsiteX476" fmla="*/ 8884649 w 9147326"/>
              <a:gd name="connsiteY476" fmla="*/ 2829242 h 6857999"/>
              <a:gd name="connsiteX477" fmla="*/ 8888781 w 9147326"/>
              <a:gd name="connsiteY477" fmla="*/ 2833687 h 6857999"/>
              <a:gd name="connsiteX478" fmla="*/ 8891959 w 9147326"/>
              <a:gd name="connsiteY478" fmla="*/ 2838450 h 6857999"/>
              <a:gd name="connsiteX479" fmla="*/ 8895455 w 9147326"/>
              <a:gd name="connsiteY479" fmla="*/ 2842895 h 6857999"/>
              <a:gd name="connsiteX480" fmla="*/ 8898316 w 9147326"/>
              <a:gd name="connsiteY480" fmla="*/ 2847975 h 6857999"/>
              <a:gd name="connsiteX481" fmla="*/ 8901494 w 9147326"/>
              <a:gd name="connsiteY481" fmla="*/ 2853055 h 6857999"/>
              <a:gd name="connsiteX482" fmla="*/ 8903719 w 9147326"/>
              <a:gd name="connsiteY482" fmla="*/ 2857817 h 6857999"/>
              <a:gd name="connsiteX483" fmla="*/ 8905944 w 9147326"/>
              <a:gd name="connsiteY483" fmla="*/ 2863215 h 6857999"/>
              <a:gd name="connsiteX484" fmla="*/ 8908168 w 9147326"/>
              <a:gd name="connsiteY484" fmla="*/ 2868295 h 6857999"/>
              <a:gd name="connsiteX485" fmla="*/ 8909440 w 9147326"/>
              <a:gd name="connsiteY485" fmla="*/ 2873692 h 6857999"/>
              <a:gd name="connsiteX486" fmla="*/ 8911029 w 9147326"/>
              <a:gd name="connsiteY486" fmla="*/ 2879090 h 6857999"/>
              <a:gd name="connsiteX487" fmla="*/ 8912300 w 9147326"/>
              <a:gd name="connsiteY487" fmla="*/ 2884487 h 6857999"/>
              <a:gd name="connsiteX488" fmla="*/ 8913254 w 9147326"/>
              <a:gd name="connsiteY488" fmla="*/ 2889885 h 6857999"/>
              <a:gd name="connsiteX489" fmla="*/ 8913572 w 9147326"/>
              <a:gd name="connsiteY489" fmla="*/ 2895600 h 6857999"/>
              <a:gd name="connsiteX490" fmla="*/ 8913889 w 9147326"/>
              <a:gd name="connsiteY490" fmla="*/ 2900680 h 6857999"/>
              <a:gd name="connsiteX491" fmla="*/ 8914525 w 9147326"/>
              <a:gd name="connsiteY491" fmla="*/ 2906395 h 6857999"/>
              <a:gd name="connsiteX492" fmla="*/ 8913889 w 9147326"/>
              <a:gd name="connsiteY492" fmla="*/ 2911792 h 6857999"/>
              <a:gd name="connsiteX493" fmla="*/ 8913572 w 9147326"/>
              <a:gd name="connsiteY493" fmla="*/ 2917507 h 6857999"/>
              <a:gd name="connsiteX494" fmla="*/ 8913254 w 9147326"/>
              <a:gd name="connsiteY494" fmla="*/ 2923222 h 6857999"/>
              <a:gd name="connsiteX495" fmla="*/ 8912300 w 9147326"/>
              <a:gd name="connsiteY495" fmla="*/ 2928302 h 6857999"/>
              <a:gd name="connsiteX496" fmla="*/ 8911029 w 9147326"/>
              <a:gd name="connsiteY496" fmla="*/ 2934017 h 6857999"/>
              <a:gd name="connsiteX497" fmla="*/ 8909440 w 9147326"/>
              <a:gd name="connsiteY497" fmla="*/ 2939097 h 6857999"/>
              <a:gd name="connsiteX498" fmla="*/ 8908168 w 9147326"/>
              <a:gd name="connsiteY498" fmla="*/ 2944495 h 6857999"/>
              <a:gd name="connsiteX499" fmla="*/ 8905944 w 9147326"/>
              <a:gd name="connsiteY499" fmla="*/ 2949575 h 6857999"/>
              <a:gd name="connsiteX500" fmla="*/ 8903719 w 9147326"/>
              <a:gd name="connsiteY500" fmla="*/ 2954655 h 6857999"/>
              <a:gd name="connsiteX501" fmla="*/ 8901494 w 9147326"/>
              <a:gd name="connsiteY501" fmla="*/ 2960052 h 6857999"/>
              <a:gd name="connsiteX502" fmla="*/ 8898316 w 9147326"/>
              <a:gd name="connsiteY502" fmla="*/ 2964815 h 6857999"/>
              <a:gd name="connsiteX503" fmla="*/ 8895455 w 9147326"/>
              <a:gd name="connsiteY503" fmla="*/ 2969577 h 6857999"/>
              <a:gd name="connsiteX504" fmla="*/ 8891959 w 9147326"/>
              <a:gd name="connsiteY504" fmla="*/ 2974657 h 6857999"/>
              <a:gd name="connsiteX505" fmla="*/ 8888781 w 9147326"/>
              <a:gd name="connsiteY505" fmla="*/ 2979102 h 6857999"/>
              <a:gd name="connsiteX506" fmla="*/ 8884649 w 9147326"/>
              <a:gd name="connsiteY506" fmla="*/ 2983547 h 6857999"/>
              <a:gd name="connsiteX507" fmla="*/ 8880517 w 9147326"/>
              <a:gd name="connsiteY507" fmla="*/ 2987992 h 6857999"/>
              <a:gd name="connsiteX508" fmla="*/ 8288080 w 9147326"/>
              <a:gd name="connsiteY508" fmla="*/ 3579812 h 6857999"/>
              <a:gd name="connsiteX509" fmla="*/ 8283948 w 9147326"/>
              <a:gd name="connsiteY509" fmla="*/ 3584257 h 6857999"/>
              <a:gd name="connsiteX510" fmla="*/ 8280134 w 9147326"/>
              <a:gd name="connsiteY510" fmla="*/ 3588702 h 6857999"/>
              <a:gd name="connsiteX511" fmla="*/ 8276320 w 9147326"/>
              <a:gd name="connsiteY511" fmla="*/ 3593147 h 6857999"/>
              <a:gd name="connsiteX512" fmla="*/ 8273142 w 9147326"/>
              <a:gd name="connsiteY512" fmla="*/ 3597910 h 6857999"/>
              <a:gd name="connsiteX513" fmla="*/ 8269964 w 9147326"/>
              <a:gd name="connsiteY513" fmla="*/ 3602990 h 6857999"/>
              <a:gd name="connsiteX514" fmla="*/ 8267421 w 9147326"/>
              <a:gd name="connsiteY514" fmla="*/ 3607752 h 6857999"/>
              <a:gd name="connsiteX515" fmla="*/ 8264878 w 9147326"/>
              <a:gd name="connsiteY515" fmla="*/ 3612515 h 6857999"/>
              <a:gd name="connsiteX516" fmla="*/ 8262654 w 9147326"/>
              <a:gd name="connsiteY516" fmla="*/ 3617595 h 6857999"/>
              <a:gd name="connsiteX517" fmla="*/ 8260747 w 9147326"/>
              <a:gd name="connsiteY517" fmla="*/ 3622992 h 6857999"/>
              <a:gd name="connsiteX518" fmla="*/ 8258840 w 9147326"/>
              <a:gd name="connsiteY518" fmla="*/ 3628707 h 6857999"/>
              <a:gd name="connsiteX519" fmla="*/ 8257251 w 9147326"/>
              <a:gd name="connsiteY519" fmla="*/ 3633787 h 6857999"/>
              <a:gd name="connsiteX520" fmla="*/ 8256297 w 9147326"/>
              <a:gd name="connsiteY520" fmla="*/ 3638867 h 6857999"/>
              <a:gd name="connsiteX521" fmla="*/ 8255344 w 9147326"/>
              <a:gd name="connsiteY521" fmla="*/ 3644582 h 6857999"/>
              <a:gd name="connsiteX522" fmla="*/ 8254708 w 9147326"/>
              <a:gd name="connsiteY522" fmla="*/ 3650297 h 6857999"/>
              <a:gd name="connsiteX523" fmla="*/ 8254390 w 9147326"/>
              <a:gd name="connsiteY523" fmla="*/ 3655695 h 6857999"/>
              <a:gd name="connsiteX524" fmla="*/ 8254072 w 9147326"/>
              <a:gd name="connsiteY524" fmla="*/ 3661092 h 6857999"/>
              <a:gd name="connsiteX525" fmla="*/ 8254390 w 9147326"/>
              <a:gd name="connsiteY525" fmla="*/ 3666490 h 6857999"/>
              <a:gd name="connsiteX526" fmla="*/ 8254708 w 9147326"/>
              <a:gd name="connsiteY526" fmla="*/ 3672205 h 6857999"/>
              <a:gd name="connsiteX527" fmla="*/ 8255344 w 9147326"/>
              <a:gd name="connsiteY527" fmla="*/ 3677602 h 6857999"/>
              <a:gd name="connsiteX528" fmla="*/ 8256297 w 9147326"/>
              <a:gd name="connsiteY528" fmla="*/ 3683000 h 6857999"/>
              <a:gd name="connsiteX529" fmla="*/ 8257251 w 9147326"/>
              <a:gd name="connsiteY529" fmla="*/ 3688397 h 6857999"/>
              <a:gd name="connsiteX530" fmla="*/ 8258840 w 9147326"/>
              <a:gd name="connsiteY530" fmla="*/ 3693795 h 6857999"/>
              <a:gd name="connsiteX531" fmla="*/ 8260747 w 9147326"/>
              <a:gd name="connsiteY531" fmla="*/ 3699510 h 6857999"/>
              <a:gd name="connsiteX532" fmla="*/ 8262654 w 9147326"/>
              <a:gd name="connsiteY532" fmla="*/ 3704590 h 6857999"/>
              <a:gd name="connsiteX533" fmla="*/ 8264878 w 9147326"/>
              <a:gd name="connsiteY533" fmla="*/ 3709352 h 6857999"/>
              <a:gd name="connsiteX534" fmla="*/ 8267421 w 9147326"/>
              <a:gd name="connsiteY534" fmla="*/ 3714750 h 6857999"/>
              <a:gd name="connsiteX535" fmla="*/ 8269964 w 9147326"/>
              <a:gd name="connsiteY535" fmla="*/ 3719512 h 6857999"/>
              <a:gd name="connsiteX536" fmla="*/ 8273142 w 9147326"/>
              <a:gd name="connsiteY536" fmla="*/ 3724275 h 6857999"/>
              <a:gd name="connsiteX537" fmla="*/ 8276320 w 9147326"/>
              <a:gd name="connsiteY537" fmla="*/ 3729037 h 6857999"/>
              <a:gd name="connsiteX538" fmla="*/ 8280134 w 9147326"/>
              <a:gd name="connsiteY538" fmla="*/ 3733800 h 6857999"/>
              <a:gd name="connsiteX539" fmla="*/ 8283948 w 9147326"/>
              <a:gd name="connsiteY539" fmla="*/ 3738245 h 6857999"/>
              <a:gd name="connsiteX540" fmla="*/ 8288080 w 9147326"/>
              <a:gd name="connsiteY540" fmla="*/ 3742690 h 6857999"/>
              <a:gd name="connsiteX541" fmla="*/ 8291576 w 9147326"/>
              <a:gd name="connsiteY541" fmla="*/ 3745865 h 6857999"/>
              <a:gd name="connsiteX542" fmla="*/ 8295390 w 9147326"/>
              <a:gd name="connsiteY542" fmla="*/ 3749357 h 6857999"/>
              <a:gd name="connsiteX543" fmla="*/ 8303654 w 9147326"/>
              <a:gd name="connsiteY543" fmla="*/ 3755707 h 6857999"/>
              <a:gd name="connsiteX544" fmla="*/ 8311917 w 9147326"/>
              <a:gd name="connsiteY544" fmla="*/ 3760787 h 6857999"/>
              <a:gd name="connsiteX545" fmla="*/ 8320499 w 9147326"/>
              <a:gd name="connsiteY545" fmla="*/ 3765232 h 6857999"/>
              <a:gd name="connsiteX546" fmla="*/ 8329716 w 9147326"/>
              <a:gd name="connsiteY546" fmla="*/ 3769042 h 6857999"/>
              <a:gd name="connsiteX547" fmla="*/ 8338615 w 9147326"/>
              <a:gd name="connsiteY547" fmla="*/ 3771900 h 6857999"/>
              <a:gd name="connsiteX548" fmla="*/ 8348468 w 9147326"/>
              <a:gd name="connsiteY548" fmla="*/ 3774122 h 6857999"/>
              <a:gd name="connsiteX549" fmla="*/ 8357685 w 9147326"/>
              <a:gd name="connsiteY549" fmla="*/ 3775392 h 6857999"/>
              <a:gd name="connsiteX550" fmla="*/ 8367538 w 9147326"/>
              <a:gd name="connsiteY550" fmla="*/ 3776027 h 6857999"/>
              <a:gd name="connsiteX551" fmla="*/ 8376755 w 9147326"/>
              <a:gd name="connsiteY551" fmla="*/ 3775710 h 6857999"/>
              <a:gd name="connsiteX552" fmla="*/ 8386608 w 9147326"/>
              <a:gd name="connsiteY552" fmla="*/ 3775075 h 6857999"/>
              <a:gd name="connsiteX553" fmla="*/ 8395825 w 9147326"/>
              <a:gd name="connsiteY553" fmla="*/ 3773170 h 6857999"/>
              <a:gd name="connsiteX554" fmla="*/ 8405042 w 9147326"/>
              <a:gd name="connsiteY554" fmla="*/ 3770630 h 6857999"/>
              <a:gd name="connsiteX555" fmla="*/ 8414577 w 9147326"/>
              <a:gd name="connsiteY555" fmla="*/ 3766820 h 6857999"/>
              <a:gd name="connsiteX556" fmla="*/ 8423476 w 9147326"/>
              <a:gd name="connsiteY556" fmla="*/ 3762692 h 6857999"/>
              <a:gd name="connsiteX557" fmla="*/ 8431740 w 9147326"/>
              <a:gd name="connsiteY557" fmla="*/ 3757930 h 6857999"/>
              <a:gd name="connsiteX558" fmla="*/ 9147326 w 9147326"/>
              <a:gd name="connsiteY558" fmla="*/ 3037501 h 6857999"/>
              <a:gd name="connsiteX559" fmla="*/ 9147326 w 9147326"/>
              <a:gd name="connsiteY559" fmla="*/ 6857999 h 6857999"/>
              <a:gd name="connsiteX560" fmla="*/ 460220 w 9147326"/>
              <a:gd name="connsiteY560" fmla="*/ 6857999 h 6857999"/>
              <a:gd name="connsiteX561" fmla="*/ 2028398 w 9147326"/>
              <a:gd name="connsiteY561" fmla="*/ 5291772 h 6857999"/>
              <a:gd name="connsiteX562" fmla="*/ 2032530 w 9147326"/>
              <a:gd name="connsiteY562" fmla="*/ 5287644 h 6857999"/>
              <a:gd name="connsiteX563" fmla="*/ 2036026 w 9147326"/>
              <a:gd name="connsiteY563" fmla="*/ 5283199 h 6857999"/>
              <a:gd name="connsiteX564" fmla="*/ 2039840 w 9147326"/>
              <a:gd name="connsiteY564" fmla="*/ 5278437 h 6857999"/>
              <a:gd name="connsiteX565" fmla="*/ 2043336 w 9147326"/>
              <a:gd name="connsiteY565" fmla="*/ 5273992 h 6857999"/>
              <a:gd name="connsiteX566" fmla="*/ 2046196 w 9147326"/>
              <a:gd name="connsiteY566" fmla="*/ 5268912 h 6857999"/>
              <a:gd name="connsiteX567" fmla="*/ 2048739 w 9147326"/>
              <a:gd name="connsiteY567" fmla="*/ 5263832 h 6857999"/>
              <a:gd name="connsiteX568" fmla="*/ 2051600 w 9147326"/>
              <a:gd name="connsiteY568" fmla="*/ 5259069 h 6857999"/>
              <a:gd name="connsiteX569" fmla="*/ 2053824 w 9147326"/>
              <a:gd name="connsiteY569" fmla="*/ 5253672 h 6857999"/>
              <a:gd name="connsiteX570" fmla="*/ 2055731 w 9147326"/>
              <a:gd name="connsiteY570" fmla="*/ 5248592 h 6857999"/>
              <a:gd name="connsiteX571" fmla="*/ 2057321 w 9147326"/>
              <a:gd name="connsiteY571" fmla="*/ 5243194 h 6857999"/>
              <a:gd name="connsiteX572" fmla="*/ 2058910 w 9147326"/>
              <a:gd name="connsiteY572" fmla="*/ 5237797 h 6857999"/>
              <a:gd name="connsiteX573" fmla="*/ 2060181 w 9147326"/>
              <a:gd name="connsiteY573" fmla="*/ 5232399 h 6857999"/>
              <a:gd name="connsiteX574" fmla="*/ 2060817 w 9147326"/>
              <a:gd name="connsiteY574" fmla="*/ 5227002 h 6857999"/>
              <a:gd name="connsiteX575" fmla="*/ 2061452 w 9147326"/>
              <a:gd name="connsiteY575" fmla="*/ 5221287 h 6857999"/>
              <a:gd name="connsiteX576" fmla="*/ 2061770 w 9147326"/>
              <a:gd name="connsiteY576" fmla="*/ 5216207 h 6857999"/>
              <a:gd name="connsiteX577" fmla="*/ 2062406 w 9147326"/>
              <a:gd name="connsiteY577" fmla="*/ 5210492 h 6857999"/>
              <a:gd name="connsiteX578" fmla="*/ 2061770 w 9147326"/>
              <a:gd name="connsiteY578" fmla="*/ 5204777 h 6857999"/>
              <a:gd name="connsiteX579" fmla="*/ 2061452 w 9147326"/>
              <a:gd name="connsiteY579" fmla="*/ 5199379 h 6857999"/>
              <a:gd name="connsiteX580" fmla="*/ 2060817 w 9147326"/>
              <a:gd name="connsiteY580" fmla="*/ 5193664 h 6857999"/>
              <a:gd name="connsiteX581" fmla="*/ 2060181 w 9147326"/>
              <a:gd name="connsiteY581" fmla="*/ 5188584 h 6857999"/>
              <a:gd name="connsiteX582" fmla="*/ 2058910 w 9147326"/>
              <a:gd name="connsiteY582" fmla="*/ 5182869 h 6857999"/>
              <a:gd name="connsiteX583" fmla="*/ 2057321 w 9147326"/>
              <a:gd name="connsiteY583" fmla="*/ 5177789 h 6857999"/>
              <a:gd name="connsiteX584" fmla="*/ 2055731 w 9147326"/>
              <a:gd name="connsiteY584" fmla="*/ 5172392 h 6857999"/>
              <a:gd name="connsiteX585" fmla="*/ 2053824 w 9147326"/>
              <a:gd name="connsiteY585" fmla="*/ 5167312 h 6857999"/>
              <a:gd name="connsiteX586" fmla="*/ 2051600 w 9147326"/>
              <a:gd name="connsiteY586" fmla="*/ 5161914 h 6857999"/>
              <a:gd name="connsiteX587" fmla="*/ 2048739 w 9147326"/>
              <a:gd name="connsiteY587" fmla="*/ 5156834 h 6857999"/>
              <a:gd name="connsiteX588" fmla="*/ 2046196 w 9147326"/>
              <a:gd name="connsiteY588" fmla="*/ 5152072 h 6857999"/>
              <a:gd name="connsiteX589" fmla="*/ 2043336 w 9147326"/>
              <a:gd name="connsiteY589" fmla="*/ 5146992 h 6857999"/>
              <a:gd name="connsiteX590" fmla="*/ 2039840 w 9147326"/>
              <a:gd name="connsiteY590" fmla="*/ 5142230 h 6857999"/>
              <a:gd name="connsiteX591" fmla="*/ 2036026 w 9147326"/>
              <a:gd name="connsiteY591" fmla="*/ 5137785 h 6857999"/>
              <a:gd name="connsiteX592" fmla="*/ 2032530 w 9147326"/>
              <a:gd name="connsiteY592" fmla="*/ 5133340 h 6857999"/>
              <a:gd name="connsiteX593" fmla="*/ 2028398 w 9147326"/>
              <a:gd name="connsiteY593" fmla="*/ 5129212 h 6857999"/>
              <a:gd name="connsiteX594" fmla="*/ 2024266 w 9147326"/>
              <a:gd name="connsiteY594" fmla="*/ 5125085 h 6857999"/>
              <a:gd name="connsiteX595" fmla="*/ 2019816 w 9147326"/>
              <a:gd name="connsiteY595" fmla="*/ 5120957 h 6857999"/>
              <a:gd name="connsiteX596" fmla="*/ 2015049 w 9147326"/>
              <a:gd name="connsiteY596" fmla="*/ 5117782 h 6857999"/>
              <a:gd name="connsiteX597" fmla="*/ 2010281 w 9147326"/>
              <a:gd name="connsiteY597" fmla="*/ 5114290 h 6857999"/>
              <a:gd name="connsiteX598" fmla="*/ 2005514 w 9147326"/>
              <a:gd name="connsiteY598" fmla="*/ 5111432 h 6857999"/>
              <a:gd name="connsiteX599" fmla="*/ 2000429 w 9147326"/>
              <a:gd name="connsiteY599" fmla="*/ 5108257 h 6857999"/>
              <a:gd name="connsiteX600" fmla="*/ 1995661 w 9147326"/>
              <a:gd name="connsiteY600" fmla="*/ 5106035 h 6857999"/>
              <a:gd name="connsiteX601" fmla="*/ 1990258 w 9147326"/>
              <a:gd name="connsiteY601" fmla="*/ 5103812 h 6857999"/>
              <a:gd name="connsiteX602" fmla="*/ 1985173 w 9147326"/>
              <a:gd name="connsiteY602" fmla="*/ 5101590 h 6857999"/>
              <a:gd name="connsiteX603" fmla="*/ 1979770 w 9147326"/>
              <a:gd name="connsiteY603" fmla="*/ 5100320 h 6857999"/>
              <a:gd name="connsiteX604" fmla="*/ 1974367 w 9147326"/>
              <a:gd name="connsiteY604" fmla="*/ 5098732 h 6857999"/>
              <a:gd name="connsiteX605" fmla="*/ 1968964 w 9147326"/>
              <a:gd name="connsiteY605" fmla="*/ 5097462 h 6857999"/>
              <a:gd name="connsiteX606" fmla="*/ 1963560 w 9147326"/>
              <a:gd name="connsiteY606" fmla="*/ 5096510 h 6857999"/>
              <a:gd name="connsiteX607" fmla="*/ 1958157 w 9147326"/>
              <a:gd name="connsiteY607" fmla="*/ 5095557 h 6857999"/>
              <a:gd name="connsiteX608" fmla="*/ 1952754 w 9147326"/>
              <a:gd name="connsiteY608" fmla="*/ 5095240 h 6857999"/>
              <a:gd name="connsiteX609" fmla="*/ 1947033 w 9147326"/>
              <a:gd name="connsiteY609" fmla="*/ 5095240 h 6857999"/>
              <a:gd name="connsiteX610" fmla="*/ 1941312 w 9147326"/>
              <a:gd name="connsiteY610" fmla="*/ 5095240 h 6857999"/>
              <a:gd name="connsiteX611" fmla="*/ 1935909 w 9147326"/>
              <a:gd name="connsiteY611" fmla="*/ 5095557 h 6857999"/>
              <a:gd name="connsiteX612" fmla="*/ 1930506 w 9147326"/>
              <a:gd name="connsiteY612" fmla="*/ 5096510 h 6857999"/>
              <a:gd name="connsiteX613" fmla="*/ 1925103 w 9147326"/>
              <a:gd name="connsiteY613" fmla="*/ 5097462 h 6857999"/>
              <a:gd name="connsiteX614" fmla="*/ 1919382 w 9147326"/>
              <a:gd name="connsiteY614" fmla="*/ 5098732 h 6857999"/>
              <a:gd name="connsiteX615" fmla="*/ 1914297 w 9147326"/>
              <a:gd name="connsiteY615" fmla="*/ 5100320 h 6857999"/>
              <a:gd name="connsiteX616" fmla="*/ 1908894 w 9147326"/>
              <a:gd name="connsiteY616" fmla="*/ 5101590 h 6857999"/>
              <a:gd name="connsiteX617" fmla="*/ 1903808 w 9147326"/>
              <a:gd name="connsiteY617" fmla="*/ 5103812 h 6857999"/>
              <a:gd name="connsiteX618" fmla="*/ 1898405 w 9147326"/>
              <a:gd name="connsiteY618" fmla="*/ 5106035 h 6857999"/>
              <a:gd name="connsiteX619" fmla="*/ 1893320 w 9147326"/>
              <a:gd name="connsiteY619" fmla="*/ 5108257 h 6857999"/>
              <a:gd name="connsiteX620" fmla="*/ 1888552 w 9147326"/>
              <a:gd name="connsiteY620" fmla="*/ 5111432 h 6857999"/>
              <a:gd name="connsiteX621" fmla="*/ 1883467 w 9147326"/>
              <a:gd name="connsiteY621" fmla="*/ 5114290 h 6857999"/>
              <a:gd name="connsiteX622" fmla="*/ 1878700 w 9147326"/>
              <a:gd name="connsiteY622" fmla="*/ 5117782 h 6857999"/>
              <a:gd name="connsiteX623" fmla="*/ 1874250 w 9147326"/>
              <a:gd name="connsiteY623" fmla="*/ 5120957 h 6857999"/>
              <a:gd name="connsiteX624" fmla="*/ 1869800 w 9147326"/>
              <a:gd name="connsiteY624" fmla="*/ 5125085 h 6857999"/>
              <a:gd name="connsiteX625" fmla="*/ 1865668 w 9147326"/>
              <a:gd name="connsiteY625" fmla="*/ 5129212 h 6857999"/>
              <a:gd name="connsiteX626" fmla="*/ 1760149 w 9147326"/>
              <a:gd name="connsiteY626" fmla="*/ 5234304 h 6857999"/>
              <a:gd name="connsiteX627" fmla="*/ 1755699 w 9147326"/>
              <a:gd name="connsiteY627" fmla="*/ 5238432 h 6857999"/>
              <a:gd name="connsiteX628" fmla="*/ 1751249 w 9147326"/>
              <a:gd name="connsiteY628" fmla="*/ 5242559 h 6857999"/>
              <a:gd name="connsiteX629" fmla="*/ 1746799 w 9147326"/>
              <a:gd name="connsiteY629" fmla="*/ 5245734 h 6857999"/>
              <a:gd name="connsiteX630" fmla="*/ 1741714 w 9147326"/>
              <a:gd name="connsiteY630" fmla="*/ 5249227 h 6857999"/>
              <a:gd name="connsiteX631" fmla="*/ 1736947 w 9147326"/>
              <a:gd name="connsiteY631" fmla="*/ 5252084 h 6857999"/>
              <a:gd name="connsiteX632" fmla="*/ 1732179 w 9147326"/>
              <a:gd name="connsiteY632" fmla="*/ 5255259 h 6857999"/>
              <a:gd name="connsiteX633" fmla="*/ 1726776 w 9147326"/>
              <a:gd name="connsiteY633" fmla="*/ 5257482 h 6857999"/>
              <a:gd name="connsiteX634" fmla="*/ 1722009 w 9147326"/>
              <a:gd name="connsiteY634" fmla="*/ 5259704 h 6857999"/>
              <a:gd name="connsiteX635" fmla="*/ 1716288 w 9147326"/>
              <a:gd name="connsiteY635" fmla="*/ 5261927 h 6857999"/>
              <a:gd name="connsiteX636" fmla="*/ 1711202 w 9147326"/>
              <a:gd name="connsiteY636" fmla="*/ 5263514 h 6857999"/>
              <a:gd name="connsiteX637" fmla="*/ 1706117 w 9147326"/>
              <a:gd name="connsiteY637" fmla="*/ 5264784 h 6857999"/>
              <a:gd name="connsiteX638" fmla="*/ 1700396 w 9147326"/>
              <a:gd name="connsiteY638" fmla="*/ 5266054 h 6857999"/>
              <a:gd name="connsiteX639" fmla="*/ 1695311 w 9147326"/>
              <a:gd name="connsiteY639" fmla="*/ 5267007 h 6857999"/>
              <a:gd name="connsiteX640" fmla="*/ 1689590 w 9147326"/>
              <a:gd name="connsiteY640" fmla="*/ 5267642 h 6857999"/>
              <a:gd name="connsiteX641" fmla="*/ 1683869 w 9147326"/>
              <a:gd name="connsiteY641" fmla="*/ 5268277 h 6857999"/>
              <a:gd name="connsiteX642" fmla="*/ 1678466 w 9147326"/>
              <a:gd name="connsiteY642" fmla="*/ 5268277 h 6857999"/>
              <a:gd name="connsiteX643" fmla="*/ 1673063 w 9147326"/>
              <a:gd name="connsiteY643" fmla="*/ 5268277 h 6857999"/>
              <a:gd name="connsiteX644" fmla="*/ 1667660 w 9147326"/>
              <a:gd name="connsiteY644" fmla="*/ 5267642 h 6857999"/>
              <a:gd name="connsiteX645" fmla="*/ 1661939 w 9147326"/>
              <a:gd name="connsiteY645" fmla="*/ 5267007 h 6857999"/>
              <a:gd name="connsiteX646" fmla="*/ 1656218 w 9147326"/>
              <a:gd name="connsiteY646" fmla="*/ 5266054 h 6857999"/>
              <a:gd name="connsiteX647" fmla="*/ 1651132 w 9147326"/>
              <a:gd name="connsiteY647" fmla="*/ 5264784 h 6857999"/>
              <a:gd name="connsiteX648" fmla="*/ 1645412 w 9147326"/>
              <a:gd name="connsiteY648" fmla="*/ 5263514 h 6857999"/>
              <a:gd name="connsiteX649" fmla="*/ 1640326 w 9147326"/>
              <a:gd name="connsiteY649" fmla="*/ 5261927 h 6857999"/>
              <a:gd name="connsiteX650" fmla="*/ 1635241 w 9147326"/>
              <a:gd name="connsiteY650" fmla="*/ 5259704 h 6857999"/>
              <a:gd name="connsiteX651" fmla="*/ 1629838 w 9147326"/>
              <a:gd name="connsiteY651" fmla="*/ 5257482 h 6857999"/>
              <a:gd name="connsiteX652" fmla="*/ 1625070 w 9147326"/>
              <a:gd name="connsiteY652" fmla="*/ 5255259 h 6857999"/>
              <a:gd name="connsiteX653" fmla="*/ 1619667 w 9147326"/>
              <a:gd name="connsiteY653" fmla="*/ 5252084 h 6857999"/>
              <a:gd name="connsiteX654" fmla="*/ 1614900 w 9147326"/>
              <a:gd name="connsiteY654" fmla="*/ 5249227 h 6857999"/>
              <a:gd name="connsiteX655" fmla="*/ 1610450 w 9147326"/>
              <a:gd name="connsiteY655" fmla="*/ 5245734 h 6857999"/>
              <a:gd name="connsiteX656" fmla="*/ 1605683 w 9147326"/>
              <a:gd name="connsiteY656" fmla="*/ 5242559 h 6857999"/>
              <a:gd name="connsiteX657" fmla="*/ 1601551 w 9147326"/>
              <a:gd name="connsiteY657" fmla="*/ 5238432 h 6857999"/>
              <a:gd name="connsiteX658" fmla="*/ 1597101 w 9147326"/>
              <a:gd name="connsiteY658" fmla="*/ 5234304 h 6857999"/>
              <a:gd name="connsiteX659" fmla="*/ 1592969 w 9147326"/>
              <a:gd name="connsiteY659" fmla="*/ 5230177 h 6857999"/>
              <a:gd name="connsiteX660" fmla="*/ 1589155 w 9147326"/>
              <a:gd name="connsiteY660" fmla="*/ 5225732 h 6857999"/>
              <a:gd name="connsiteX661" fmla="*/ 1585342 w 9147326"/>
              <a:gd name="connsiteY661" fmla="*/ 5221287 h 6857999"/>
              <a:gd name="connsiteX662" fmla="*/ 1582163 w 9147326"/>
              <a:gd name="connsiteY662" fmla="*/ 5216524 h 6857999"/>
              <a:gd name="connsiteX663" fmla="*/ 1578985 w 9147326"/>
              <a:gd name="connsiteY663" fmla="*/ 5211444 h 6857999"/>
              <a:gd name="connsiteX664" fmla="*/ 1576442 w 9147326"/>
              <a:gd name="connsiteY664" fmla="*/ 5206682 h 6857999"/>
              <a:gd name="connsiteX665" fmla="*/ 1573900 w 9147326"/>
              <a:gd name="connsiteY665" fmla="*/ 5201602 h 6857999"/>
              <a:gd name="connsiteX666" fmla="*/ 1571675 w 9147326"/>
              <a:gd name="connsiteY666" fmla="*/ 5196204 h 6857999"/>
              <a:gd name="connsiteX667" fmla="*/ 1569768 w 9147326"/>
              <a:gd name="connsiteY667" fmla="*/ 5191124 h 6857999"/>
              <a:gd name="connsiteX668" fmla="*/ 1567861 w 9147326"/>
              <a:gd name="connsiteY668" fmla="*/ 5186044 h 6857999"/>
              <a:gd name="connsiteX669" fmla="*/ 1566589 w 9147326"/>
              <a:gd name="connsiteY669" fmla="*/ 5180647 h 6857999"/>
              <a:gd name="connsiteX670" fmla="*/ 1565318 w 9147326"/>
              <a:gd name="connsiteY670" fmla="*/ 5174932 h 6857999"/>
              <a:gd name="connsiteX671" fmla="*/ 1564682 w 9147326"/>
              <a:gd name="connsiteY671" fmla="*/ 5169534 h 6857999"/>
              <a:gd name="connsiteX672" fmla="*/ 1563729 w 9147326"/>
              <a:gd name="connsiteY672" fmla="*/ 5164137 h 6857999"/>
              <a:gd name="connsiteX673" fmla="*/ 1563411 w 9147326"/>
              <a:gd name="connsiteY673" fmla="*/ 5158739 h 6857999"/>
              <a:gd name="connsiteX674" fmla="*/ 1563411 w 9147326"/>
              <a:gd name="connsiteY674" fmla="*/ 5153024 h 6857999"/>
              <a:gd name="connsiteX675" fmla="*/ 1563411 w 9147326"/>
              <a:gd name="connsiteY675" fmla="*/ 5147627 h 6857999"/>
              <a:gd name="connsiteX676" fmla="*/ 1563729 w 9147326"/>
              <a:gd name="connsiteY676" fmla="*/ 5142230 h 6857999"/>
              <a:gd name="connsiteX677" fmla="*/ 1564682 w 9147326"/>
              <a:gd name="connsiteY677" fmla="*/ 5136832 h 6857999"/>
              <a:gd name="connsiteX678" fmla="*/ 1565318 w 9147326"/>
              <a:gd name="connsiteY678" fmla="*/ 5131117 h 6857999"/>
              <a:gd name="connsiteX679" fmla="*/ 1566589 w 9147326"/>
              <a:gd name="connsiteY679" fmla="*/ 5126037 h 6857999"/>
              <a:gd name="connsiteX680" fmla="*/ 1567861 w 9147326"/>
              <a:gd name="connsiteY680" fmla="*/ 5120322 h 6857999"/>
              <a:gd name="connsiteX681" fmla="*/ 1569768 w 9147326"/>
              <a:gd name="connsiteY681" fmla="*/ 5115242 h 6857999"/>
              <a:gd name="connsiteX682" fmla="*/ 1571675 w 9147326"/>
              <a:gd name="connsiteY682" fmla="*/ 5109845 h 6857999"/>
              <a:gd name="connsiteX683" fmla="*/ 1573900 w 9147326"/>
              <a:gd name="connsiteY683" fmla="*/ 5104765 h 6857999"/>
              <a:gd name="connsiteX684" fmla="*/ 1576442 w 9147326"/>
              <a:gd name="connsiteY684" fmla="*/ 5099685 h 6857999"/>
              <a:gd name="connsiteX685" fmla="*/ 1578985 w 9147326"/>
              <a:gd name="connsiteY685" fmla="*/ 5094605 h 6857999"/>
              <a:gd name="connsiteX686" fmla="*/ 1582163 w 9147326"/>
              <a:gd name="connsiteY686" fmla="*/ 5089842 h 6857999"/>
              <a:gd name="connsiteX687" fmla="*/ 1585342 w 9147326"/>
              <a:gd name="connsiteY687" fmla="*/ 5085397 h 6857999"/>
              <a:gd name="connsiteX688" fmla="*/ 1589155 w 9147326"/>
              <a:gd name="connsiteY688" fmla="*/ 5080317 h 6857999"/>
              <a:gd name="connsiteX689" fmla="*/ 1592969 w 9147326"/>
              <a:gd name="connsiteY689" fmla="*/ 5075872 h 6857999"/>
              <a:gd name="connsiteX690" fmla="*/ 1597101 w 9147326"/>
              <a:gd name="connsiteY690" fmla="*/ 5071745 h 6857999"/>
              <a:gd name="connsiteX691" fmla="*/ 2266136 w 9147326"/>
              <a:gd name="connsiteY691" fmla="*/ 4403725 h 6857999"/>
              <a:gd name="connsiteX692" fmla="*/ 2270267 w 9147326"/>
              <a:gd name="connsiteY692" fmla="*/ 4399280 h 6857999"/>
              <a:gd name="connsiteX693" fmla="*/ 2273764 w 9147326"/>
              <a:gd name="connsiteY693" fmla="*/ 4394835 h 6857999"/>
              <a:gd name="connsiteX694" fmla="*/ 2277578 w 9147326"/>
              <a:gd name="connsiteY694" fmla="*/ 4390390 h 6857999"/>
              <a:gd name="connsiteX695" fmla="*/ 2281074 w 9147326"/>
              <a:gd name="connsiteY695" fmla="*/ 4385310 h 6857999"/>
              <a:gd name="connsiteX696" fmla="*/ 2283934 w 9147326"/>
              <a:gd name="connsiteY696" fmla="*/ 4380547 h 6857999"/>
              <a:gd name="connsiteX697" fmla="*/ 2286477 w 9147326"/>
              <a:gd name="connsiteY697" fmla="*/ 4375785 h 6857999"/>
              <a:gd name="connsiteX698" fmla="*/ 2289019 w 9147326"/>
              <a:gd name="connsiteY698" fmla="*/ 4371022 h 6857999"/>
              <a:gd name="connsiteX699" fmla="*/ 2291244 w 9147326"/>
              <a:gd name="connsiteY699" fmla="*/ 4365625 h 6857999"/>
              <a:gd name="connsiteX700" fmla="*/ 2293151 w 9147326"/>
              <a:gd name="connsiteY700" fmla="*/ 4360545 h 6857999"/>
              <a:gd name="connsiteX701" fmla="*/ 2295058 w 9147326"/>
              <a:gd name="connsiteY701" fmla="*/ 4354830 h 6857999"/>
              <a:gd name="connsiteX702" fmla="*/ 2296647 w 9147326"/>
              <a:gd name="connsiteY702" fmla="*/ 4349750 h 6857999"/>
              <a:gd name="connsiteX703" fmla="*/ 2297601 w 9147326"/>
              <a:gd name="connsiteY703" fmla="*/ 4344352 h 6857999"/>
              <a:gd name="connsiteX704" fmla="*/ 2298554 w 9147326"/>
              <a:gd name="connsiteY704" fmla="*/ 4338955 h 6857999"/>
              <a:gd name="connsiteX705" fmla="*/ 2299190 w 9147326"/>
              <a:gd name="connsiteY705" fmla="*/ 4333240 h 6857999"/>
              <a:gd name="connsiteX706" fmla="*/ 2299508 w 9147326"/>
              <a:gd name="connsiteY706" fmla="*/ 4327525 h 6857999"/>
              <a:gd name="connsiteX707" fmla="*/ 2299508 w 9147326"/>
              <a:gd name="connsiteY707" fmla="*/ 4322445 h 6857999"/>
              <a:gd name="connsiteX708" fmla="*/ 2299508 w 9147326"/>
              <a:gd name="connsiteY708" fmla="*/ 4316730 h 6857999"/>
              <a:gd name="connsiteX709" fmla="*/ 2299190 w 9147326"/>
              <a:gd name="connsiteY709" fmla="*/ 4311332 h 6857999"/>
              <a:gd name="connsiteX710" fmla="*/ 2298554 w 9147326"/>
              <a:gd name="connsiteY710" fmla="*/ 4305617 h 6857999"/>
              <a:gd name="connsiteX711" fmla="*/ 2297601 w 9147326"/>
              <a:gd name="connsiteY711" fmla="*/ 4300537 h 6857999"/>
              <a:gd name="connsiteX712" fmla="*/ 2296647 w 9147326"/>
              <a:gd name="connsiteY712" fmla="*/ 4294822 h 6857999"/>
              <a:gd name="connsiteX713" fmla="*/ 2295058 w 9147326"/>
              <a:gd name="connsiteY713" fmla="*/ 4289742 h 6857999"/>
              <a:gd name="connsiteX714" fmla="*/ 2293151 w 9147326"/>
              <a:gd name="connsiteY714" fmla="*/ 4284027 h 6857999"/>
              <a:gd name="connsiteX715" fmla="*/ 2291244 w 9147326"/>
              <a:gd name="connsiteY715" fmla="*/ 4278947 h 6857999"/>
              <a:gd name="connsiteX716" fmla="*/ 2289019 w 9147326"/>
              <a:gd name="connsiteY716" fmla="*/ 4273867 h 6857999"/>
              <a:gd name="connsiteX717" fmla="*/ 2286477 w 9147326"/>
              <a:gd name="connsiteY717" fmla="*/ 4268787 h 6857999"/>
              <a:gd name="connsiteX718" fmla="*/ 2283934 w 9147326"/>
              <a:gd name="connsiteY718" fmla="*/ 4264025 h 6857999"/>
              <a:gd name="connsiteX719" fmla="*/ 2281074 w 9147326"/>
              <a:gd name="connsiteY719" fmla="*/ 4258945 h 6857999"/>
              <a:gd name="connsiteX720" fmla="*/ 2277578 w 9147326"/>
              <a:gd name="connsiteY720" fmla="*/ 4254182 h 6857999"/>
              <a:gd name="connsiteX721" fmla="*/ 2273764 w 9147326"/>
              <a:gd name="connsiteY721" fmla="*/ 4249737 h 6857999"/>
              <a:gd name="connsiteX722" fmla="*/ 2270267 w 9147326"/>
              <a:gd name="connsiteY722" fmla="*/ 4245292 h 6857999"/>
              <a:gd name="connsiteX723" fmla="*/ 2266136 w 9147326"/>
              <a:gd name="connsiteY723" fmla="*/ 4240847 h 6857999"/>
              <a:gd name="connsiteX724" fmla="*/ 2262004 w 9147326"/>
              <a:gd name="connsiteY724" fmla="*/ 4236720 h 6857999"/>
              <a:gd name="connsiteX725" fmla="*/ 2257554 w 9147326"/>
              <a:gd name="connsiteY725" fmla="*/ 4232910 h 6857999"/>
              <a:gd name="connsiteX726" fmla="*/ 2252469 w 9147326"/>
              <a:gd name="connsiteY726" fmla="*/ 4229735 h 6857999"/>
              <a:gd name="connsiteX727" fmla="*/ 2248019 w 9147326"/>
              <a:gd name="connsiteY727" fmla="*/ 4226242 h 6857999"/>
              <a:gd name="connsiteX728" fmla="*/ 2243252 w 9147326"/>
              <a:gd name="connsiteY728" fmla="*/ 4223385 h 6857999"/>
              <a:gd name="connsiteX729" fmla="*/ 2238166 w 9147326"/>
              <a:gd name="connsiteY729" fmla="*/ 4220210 h 6857999"/>
              <a:gd name="connsiteX730" fmla="*/ 2233081 w 9147326"/>
              <a:gd name="connsiteY730" fmla="*/ 4217670 h 6857999"/>
              <a:gd name="connsiteX731" fmla="*/ 2227996 w 9147326"/>
              <a:gd name="connsiteY731" fmla="*/ 4215447 h 6857999"/>
              <a:gd name="connsiteX732" fmla="*/ 2222593 w 9147326"/>
              <a:gd name="connsiteY732" fmla="*/ 4213542 h 6857999"/>
              <a:gd name="connsiteX733" fmla="*/ 2217507 w 9147326"/>
              <a:gd name="connsiteY733" fmla="*/ 4212272 h 6857999"/>
              <a:gd name="connsiteX734" fmla="*/ 2211787 w 9147326"/>
              <a:gd name="connsiteY734" fmla="*/ 4210685 h 6857999"/>
              <a:gd name="connsiteX735" fmla="*/ 2206701 w 9147326"/>
              <a:gd name="connsiteY735" fmla="*/ 4209097 h 6857999"/>
              <a:gd name="connsiteX736" fmla="*/ 2200980 w 9147326"/>
              <a:gd name="connsiteY736" fmla="*/ 4208462 h 6857999"/>
              <a:gd name="connsiteX737" fmla="*/ 2195577 w 9147326"/>
              <a:gd name="connsiteY737" fmla="*/ 4207510 h 6857999"/>
              <a:gd name="connsiteX738" fmla="*/ 2190174 w 9147326"/>
              <a:gd name="connsiteY738" fmla="*/ 4207192 h 6857999"/>
              <a:gd name="connsiteX739" fmla="*/ 2184771 w 9147326"/>
              <a:gd name="connsiteY739" fmla="*/ 4207192 h 6857999"/>
              <a:gd name="connsiteX740" fmla="*/ 2179050 w 9147326"/>
              <a:gd name="connsiteY740" fmla="*/ 4207192 h 6857999"/>
              <a:gd name="connsiteX741" fmla="*/ 2173329 w 9147326"/>
              <a:gd name="connsiteY741" fmla="*/ 4207510 h 6857999"/>
              <a:gd name="connsiteX742" fmla="*/ 2167926 w 9147326"/>
              <a:gd name="connsiteY742" fmla="*/ 4208462 h 6857999"/>
              <a:gd name="connsiteX743" fmla="*/ 2162523 w 9147326"/>
              <a:gd name="connsiteY743" fmla="*/ 4209097 h 6857999"/>
              <a:gd name="connsiteX744" fmla="*/ 2157120 w 9147326"/>
              <a:gd name="connsiteY744" fmla="*/ 4210685 h 6857999"/>
              <a:gd name="connsiteX745" fmla="*/ 2151716 w 9147326"/>
              <a:gd name="connsiteY745" fmla="*/ 4212272 h 6857999"/>
              <a:gd name="connsiteX746" fmla="*/ 2146631 w 9147326"/>
              <a:gd name="connsiteY746" fmla="*/ 4213542 h 6857999"/>
              <a:gd name="connsiteX747" fmla="*/ 2141546 w 9147326"/>
              <a:gd name="connsiteY747" fmla="*/ 4215447 h 6857999"/>
              <a:gd name="connsiteX748" fmla="*/ 2136143 w 9147326"/>
              <a:gd name="connsiteY748" fmla="*/ 4217670 h 6857999"/>
              <a:gd name="connsiteX749" fmla="*/ 2131057 w 9147326"/>
              <a:gd name="connsiteY749" fmla="*/ 4220210 h 6857999"/>
              <a:gd name="connsiteX750" fmla="*/ 2125972 w 9147326"/>
              <a:gd name="connsiteY750" fmla="*/ 4223385 h 6857999"/>
              <a:gd name="connsiteX751" fmla="*/ 2121205 w 9147326"/>
              <a:gd name="connsiteY751" fmla="*/ 4226242 h 6857999"/>
              <a:gd name="connsiteX752" fmla="*/ 2116437 w 9147326"/>
              <a:gd name="connsiteY752" fmla="*/ 4229735 h 6857999"/>
              <a:gd name="connsiteX753" fmla="*/ 2111988 w 9147326"/>
              <a:gd name="connsiteY753" fmla="*/ 4232910 h 6857999"/>
              <a:gd name="connsiteX754" fmla="*/ 2107538 w 9147326"/>
              <a:gd name="connsiteY754" fmla="*/ 4236720 h 6857999"/>
              <a:gd name="connsiteX755" fmla="*/ 2103088 w 9147326"/>
              <a:gd name="connsiteY755" fmla="*/ 4240847 h 6857999"/>
              <a:gd name="connsiteX756" fmla="*/ 2015049 w 9147326"/>
              <a:gd name="connsiteY756" fmla="*/ 4329112 h 6857999"/>
              <a:gd name="connsiteX757" fmla="*/ 1915250 w 9147326"/>
              <a:gd name="connsiteY757" fmla="*/ 4428172 h 6857999"/>
              <a:gd name="connsiteX758" fmla="*/ 1911118 w 9147326"/>
              <a:gd name="connsiteY758" fmla="*/ 4432300 h 6857999"/>
              <a:gd name="connsiteX759" fmla="*/ 1906668 w 9147326"/>
              <a:gd name="connsiteY759" fmla="*/ 4436110 h 6857999"/>
              <a:gd name="connsiteX760" fmla="*/ 1902219 w 9147326"/>
              <a:gd name="connsiteY760" fmla="*/ 4439920 h 6857999"/>
              <a:gd name="connsiteX761" fmla="*/ 1897452 w 9147326"/>
              <a:gd name="connsiteY761" fmla="*/ 4443095 h 6857999"/>
              <a:gd name="connsiteX762" fmla="*/ 1892684 w 9147326"/>
              <a:gd name="connsiteY762" fmla="*/ 4446270 h 6857999"/>
              <a:gd name="connsiteX763" fmla="*/ 1887599 w 9147326"/>
              <a:gd name="connsiteY763" fmla="*/ 4448810 h 6857999"/>
              <a:gd name="connsiteX764" fmla="*/ 1882514 w 9147326"/>
              <a:gd name="connsiteY764" fmla="*/ 4451350 h 6857999"/>
              <a:gd name="connsiteX765" fmla="*/ 1877110 w 9147326"/>
              <a:gd name="connsiteY765" fmla="*/ 4453572 h 6857999"/>
              <a:gd name="connsiteX766" fmla="*/ 1872025 w 9147326"/>
              <a:gd name="connsiteY766" fmla="*/ 4455477 h 6857999"/>
              <a:gd name="connsiteX767" fmla="*/ 1866940 w 9147326"/>
              <a:gd name="connsiteY767" fmla="*/ 4457382 h 6857999"/>
              <a:gd name="connsiteX768" fmla="*/ 1861536 w 9147326"/>
              <a:gd name="connsiteY768" fmla="*/ 4458970 h 6857999"/>
              <a:gd name="connsiteX769" fmla="*/ 1855815 w 9147326"/>
              <a:gd name="connsiteY769" fmla="*/ 4459922 h 6857999"/>
              <a:gd name="connsiteX770" fmla="*/ 1850412 w 9147326"/>
              <a:gd name="connsiteY770" fmla="*/ 4460557 h 6857999"/>
              <a:gd name="connsiteX771" fmla="*/ 1845009 w 9147326"/>
              <a:gd name="connsiteY771" fmla="*/ 4461510 h 6857999"/>
              <a:gd name="connsiteX772" fmla="*/ 1839606 w 9147326"/>
              <a:gd name="connsiteY772" fmla="*/ 4461827 h 6857999"/>
              <a:gd name="connsiteX773" fmla="*/ 1833885 w 9147326"/>
              <a:gd name="connsiteY773" fmla="*/ 4462145 h 6857999"/>
              <a:gd name="connsiteX774" fmla="*/ 1828482 w 9147326"/>
              <a:gd name="connsiteY774" fmla="*/ 4461827 h 6857999"/>
              <a:gd name="connsiteX775" fmla="*/ 1823079 w 9147326"/>
              <a:gd name="connsiteY775" fmla="*/ 4461510 h 6857999"/>
              <a:gd name="connsiteX776" fmla="*/ 1817676 w 9147326"/>
              <a:gd name="connsiteY776" fmla="*/ 4460557 h 6857999"/>
              <a:gd name="connsiteX777" fmla="*/ 1811955 w 9147326"/>
              <a:gd name="connsiteY777" fmla="*/ 4459922 h 6857999"/>
              <a:gd name="connsiteX778" fmla="*/ 1806870 w 9147326"/>
              <a:gd name="connsiteY778" fmla="*/ 4458970 h 6857999"/>
              <a:gd name="connsiteX779" fmla="*/ 1801149 w 9147326"/>
              <a:gd name="connsiteY779" fmla="*/ 4457382 h 6857999"/>
              <a:gd name="connsiteX780" fmla="*/ 1795745 w 9147326"/>
              <a:gd name="connsiteY780" fmla="*/ 4455477 h 6857999"/>
              <a:gd name="connsiteX781" fmla="*/ 1790660 w 9147326"/>
              <a:gd name="connsiteY781" fmla="*/ 4453572 h 6857999"/>
              <a:gd name="connsiteX782" fmla="*/ 1785575 w 9147326"/>
              <a:gd name="connsiteY782" fmla="*/ 4451350 h 6857999"/>
              <a:gd name="connsiteX783" fmla="*/ 1780490 w 9147326"/>
              <a:gd name="connsiteY783" fmla="*/ 4448810 h 6857999"/>
              <a:gd name="connsiteX784" fmla="*/ 1775404 w 9147326"/>
              <a:gd name="connsiteY784" fmla="*/ 4446270 h 6857999"/>
              <a:gd name="connsiteX785" fmla="*/ 1770637 w 9147326"/>
              <a:gd name="connsiteY785" fmla="*/ 4443095 h 6857999"/>
              <a:gd name="connsiteX786" fmla="*/ 1766187 w 9147326"/>
              <a:gd name="connsiteY786" fmla="*/ 4439920 h 6857999"/>
              <a:gd name="connsiteX787" fmla="*/ 1761102 w 9147326"/>
              <a:gd name="connsiteY787" fmla="*/ 4436110 h 6857999"/>
              <a:gd name="connsiteX788" fmla="*/ 1756652 w 9147326"/>
              <a:gd name="connsiteY788" fmla="*/ 4432300 h 6857999"/>
              <a:gd name="connsiteX789" fmla="*/ 1752520 w 9147326"/>
              <a:gd name="connsiteY789" fmla="*/ 4428172 h 6857999"/>
              <a:gd name="connsiteX790" fmla="*/ 1746164 w 9147326"/>
              <a:gd name="connsiteY790" fmla="*/ 4421187 h 6857999"/>
              <a:gd name="connsiteX791" fmla="*/ 1740443 w 9147326"/>
              <a:gd name="connsiteY791" fmla="*/ 4414202 h 6857999"/>
              <a:gd name="connsiteX792" fmla="*/ 1735358 w 9147326"/>
              <a:gd name="connsiteY792" fmla="*/ 4406265 h 6857999"/>
              <a:gd name="connsiteX793" fmla="*/ 1730908 w 9147326"/>
              <a:gd name="connsiteY793" fmla="*/ 4398327 h 6857999"/>
              <a:gd name="connsiteX794" fmla="*/ 1727094 w 9147326"/>
              <a:gd name="connsiteY794" fmla="*/ 4389755 h 6857999"/>
              <a:gd name="connsiteX795" fmla="*/ 1724234 w 9147326"/>
              <a:gd name="connsiteY795" fmla="*/ 4381817 h 6857999"/>
              <a:gd name="connsiteX796" fmla="*/ 1722009 w 9147326"/>
              <a:gd name="connsiteY796" fmla="*/ 4373245 h 6857999"/>
              <a:gd name="connsiteX797" fmla="*/ 1720420 w 9147326"/>
              <a:gd name="connsiteY797" fmla="*/ 4364037 h 6857999"/>
              <a:gd name="connsiteX798" fmla="*/ 1719466 w 9147326"/>
              <a:gd name="connsiteY798" fmla="*/ 4355147 h 6857999"/>
              <a:gd name="connsiteX799" fmla="*/ 1719148 w 9147326"/>
              <a:gd name="connsiteY799" fmla="*/ 4346575 h 6857999"/>
              <a:gd name="connsiteX800" fmla="*/ 1719784 w 9147326"/>
              <a:gd name="connsiteY800" fmla="*/ 4337685 h 6857999"/>
              <a:gd name="connsiteX801" fmla="*/ 1721055 w 9147326"/>
              <a:gd name="connsiteY801" fmla="*/ 4328795 h 6857999"/>
              <a:gd name="connsiteX802" fmla="*/ 1722326 w 9147326"/>
              <a:gd name="connsiteY802" fmla="*/ 4320222 h 6857999"/>
              <a:gd name="connsiteX803" fmla="*/ 1724869 w 9147326"/>
              <a:gd name="connsiteY803" fmla="*/ 4311332 h 6857999"/>
              <a:gd name="connsiteX804" fmla="*/ 1728048 w 9147326"/>
              <a:gd name="connsiteY804" fmla="*/ 4303077 h 6857999"/>
              <a:gd name="connsiteX805" fmla="*/ 1732179 w 9147326"/>
              <a:gd name="connsiteY805" fmla="*/ 4294822 h 6857999"/>
              <a:gd name="connsiteX806" fmla="*/ 2001382 w 9147326"/>
              <a:gd name="connsiteY806" fmla="*/ 4025900 h 6857999"/>
              <a:gd name="connsiteX807" fmla="*/ 2005196 w 9147326"/>
              <a:gd name="connsiteY807" fmla="*/ 4021455 h 6857999"/>
              <a:gd name="connsiteX808" fmla="*/ 2009328 w 9147326"/>
              <a:gd name="connsiteY808" fmla="*/ 4017010 h 6857999"/>
              <a:gd name="connsiteX809" fmla="*/ 2012824 w 9147326"/>
              <a:gd name="connsiteY809" fmla="*/ 4012247 h 6857999"/>
              <a:gd name="connsiteX810" fmla="*/ 2016002 w 9147326"/>
              <a:gd name="connsiteY810" fmla="*/ 4007485 h 6857999"/>
              <a:gd name="connsiteX811" fmla="*/ 2018863 w 9147326"/>
              <a:gd name="connsiteY811" fmla="*/ 4002722 h 6857999"/>
              <a:gd name="connsiteX812" fmla="*/ 2022041 w 9147326"/>
              <a:gd name="connsiteY812" fmla="*/ 3997960 h 6857999"/>
              <a:gd name="connsiteX813" fmla="*/ 2024266 w 9147326"/>
              <a:gd name="connsiteY813" fmla="*/ 3992880 h 6857999"/>
              <a:gd name="connsiteX814" fmla="*/ 2026491 w 9147326"/>
              <a:gd name="connsiteY814" fmla="*/ 3987800 h 6857999"/>
              <a:gd name="connsiteX815" fmla="*/ 2028716 w 9147326"/>
              <a:gd name="connsiteY815" fmla="*/ 3982720 h 6857999"/>
              <a:gd name="connsiteX816" fmla="*/ 2030305 w 9147326"/>
              <a:gd name="connsiteY816" fmla="*/ 3977005 h 6857999"/>
              <a:gd name="connsiteX817" fmla="*/ 2031576 w 9147326"/>
              <a:gd name="connsiteY817" fmla="*/ 3971925 h 6857999"/>
              <a:gd name="connsiteX818" fmla="*/ 2032848 w 9147326"/>
              <a:gd name="connsiteY818" fmla="*/ 3966527 h 6857999"/>
              <a:gd name="connsiteX819" fmla="*/ 2033801 w 9147326"/>
              <a:gd name="connsiteY819" fmla="*/ 3960812 h 6857999"/>
              <a:gd name="connsiteX820" fmla="*/ 2034754 w 9147326"/>
              <a:gd name="connsiteY820" fmla="*/ 3955415 h 6857999"/>
              <a:gd name="connsiteX821" fmla="*/ 2035072 w 9147326"/>
              <a:gd name="connsiteY821" fmla="*/ 3949700 h 6857999"/>
              <a:gd name="connsiteX822" fmla="*/ 2035072 w 9147326"/>
              <a:gd name="connsiteY822" fmla="*/ 3944620 h 6857999"/>
              <a:gd name="connsiteX823" fmla="*/ 2035072 w 9147326"/>
              <a:gd name="connsiteY823" fmla="*/ 3938905 h 6857999"/>
              <a:gd name="connsiteX824" fmla="*/ 2034754 w 9147326"/>
              <a:gd name="connsiteY824" fmla="*/ 3933507 h 6857999"/>
              <a:gd name="connsiteX825" fmla="*/ 2033801 w 9147326"/>
              <a:gd name="connsiteY825" fmla="*/ 3927792 h 6857999"/>
              <a:gd name="connsiteX826" fmla="*/ 2032848 w 9147326"/>
              <a:gd name="connsiteY826" fmla="*/ 3922712 h 6857999"/>
              <a:gd name="connsiteX827" fmla="*/ 2031576 w 9147326"/>
              <a:gd name="connsiteY827" fmla="*/ 3916997 h 6857999"/>
              <a:gd name="connsiteX828" fmla="*/ 2030305 w 9147326"/>
              <a:gd name="connsiteY828" fmla="*/ 3911917 h 6857999"/>
              <a:gd name="connsiteX829" fmla="*/ 2028716 w 9147326"/>
              <a:gd name="connsiteY829" fmla="*/ 3906202 h 6857999"/>
              <a:gd name="connsiteX830" fmla="*/ 2026491 w 9147326"/>
              <a:gd name="connsiteY830" fmla="*/ 3901122 h 6857999"/>
              <a:gd name="connsiteX831" fmla="*/ 2024266 w 9147326"/>
              <a:gd name="connsiteY831" fmla="*/ 3896042 h 6857999"/>
              <a:gd name="connsiteX832" fmla="*/ 2022041 w 9147326"/>
              <a:gd name="connsiteY832" fmla="*/ 3890962 h 6857999"/>
              <a:gd name="connsiteX833" fmla="*/ 2018863 w 9147326"/>
              <a:gd name="connsiteY833" fmla="*/ 3886200 h 6857999"/>
              <a:gd name="connsiteX834" fmla="*/ 2016002 w 9147326"/>
              <a:gd name="connsiteY834" fmla="*/ 3881120 h 6857999"/>
              <a:gd name="connsiteX835" fmla="*/ 2012824 w 9147326"/>
              <a:gd name="connsiteY835" fmla="*/ 3876357 h 6857999"/>
              <a:gd name="connsiteX836" fmla="*/ 2009328 w 9147326"/>
              <a:gd name="connsiteY836" fmla="*/ 3871912 h 6857999"/>
              <a:gd name="connsiteX837" fmla="*/ 2005196 w 9147326"/>
              <a:gd name="connsiteY837" fmla="*/ 3867467 h 6857999"/>
              <a:gd name="connsiteX838" fmla="*/ 2001382 w 9147326"/>
              <a:gd name="connsiteY838" fmla="*/ 3863022 h 6857999"/>
              <a:gd name="connsiteX839" fmla="*/ 1996933 w 9147326"/>
              <a:gd name="connsiteY839" fmla="*/ 3858895 h 6857999"/>
              <a:gd name="connsiteX840" fmla="*/ 1992483 w 9147326"/>
              <a:gd name="connsiteY840" fmla="*/ 3855085 h 6857999"/>
              <a:gd name="connsiteX841" fmla="*/ 1988033 w 9147326"/>
              <a:gd name="connsiteY841" fmla="*/ 3851910 h 6857999"/>
              <a:gd name="connsiteX842" fmla="*/ 1983266 w 9147326"/>
              <a:gd name="connsiteY842" fmla="*/ 3848417 h 6857999"/>
              <a:gd name="connsiteX843" fmla="*/ 1978499 w 9147326"/>
              <a:gd name="connsiteY843" fmla="*/ 3845560 h 6857999"/>
              <a:gd name="connsiteX844" fmla="*/ 1973413 w 9147326"/>
              <a:gd name="connsiteY844" fmla="*/ 3842385 h 6857999"/>
              <a:gd name="connsiteX845" fmla="*/ 1968328 w 9147326"/>
              <a:gd name="connsiteY845" fmla="*/ 3839845 h 6857999"/>
              <a:gd name="connsiteX846" fmla="*/ 1962925 w 9147326"/>
              <a:gd name="connsiteY846" fmla="*/ 3837622 h 6857999"/>
              <a:gd name="connsiteX847" fmla="*/ 1957840 w 9147326"/>
              <a:gd name="connsiteY847" fmla="*/ 3835717 h 6857999"/>
              <a:gd name="connsiteX848" fmla="*/ 1952754 w 9147326"/>
              <a:gd name="connsiteY848" fmla="*/ 3834130 h 6857999"/>
              <a:gd name="connsiteX849" fmla="*/ 1947351 w 9147326"/>
              <a:gd name="connsiteY849" fmla="*/ 3832860 h 6857999"/>
              <a:gd name="connsiteX850" fmla="*/ 1941630 w 9147326"/>
              <a:gd name="connsiteY850" fmla="*/ 3831272 h 6857999"/>
              <a:gd name="connsiteX851" fmla="*/ 1936545 w 9147326"/>
              <a:gd name="connsiteY851" fmla="*/ 3830637 h 6857999"/>
              <a:gd name="connsiteX852" fmla="*/ 1930824 w 9147326"/>
              <a:gd name="connsiteY852" fmla="*/ 3829685 h 6857999"/>
              <a:gd name="connsiteX853" fmla="*/ 1925420 w 9147326"/>
              <a:gd name="connsiteY853" fmla="*/ 3829367 h 6857999"/>
              <a:gd name="connsiteX854" fmla="*/ 1919700 w 9147326"/>
              <a:gd name="connsiteY854" fmla="*/ 3829367 h 6857999"/>
              <a:gd name="connsiteX855" fmla="*/ 1914297 w 9147326"/>
              <a:gd name="connsiteY855" fmla="*/ 3829367 h 6857999"/>
              <a:gd name="connsiteX856" fmla="*/ 1908894 w 9147326"/>
              <a:gd name="connsiteY856" fmla="*/ 3829685 h 6857999"/>
              <a:gd name="connsiteX857" fmla="*/ 1903490 w 9147326"/>
              <a:gd name="connsiteY857" fmla="*/ 3830637 h 6857999"/>
              <a:gd name="connsiteX858" fmla="*/ 1897769 w 9147326"/>
              <a:gd name="connsiteY858" fmla="*/ 3831272 h 6857999"/>
              <a:gd name="connsiteX859" fmla="*/ 1892684 w 9147326"/>
              <a:gd name="connsiteY859" fmla="*/ 3832860 h 6857999"/>
              <a:gd name="connsiteX860" fmla="*/ 1886963 w 9147326"/>
              <a:gd name="connsiteY860" fmla="*/ 3834130 h 6857999"/>
              <a:gd name="connsiteX861" fmla="*/ 1881560 w 9147326"/>
              <a:gd name="connsiteY861" fmla="*/ 3835717 h 6857999"/>
              <a:gd name="connsiteX862" fmla="*/ 1876475 w 9147326"/>
              <a:gd name="connsiteY862" fmla="*/ 3837622 h 6857999"/>
              <a:gd name="connsiteX863" fmla="*/ 1871389 w 9147326"/>
              <a:gd name="connsiteY863" fmla="*/ 3839845 h 6857999"/>
              <a:gd name="connsiteX864" fmla="*/ 1866304 w 9147326"/>
              <a:gd name="connsiteY864" fmla="*/ 3842385 h 6857999"/>
              <a:gd name="connsiteX865" fmla="*/ 1861219 w 9147326"/>
              <a:gd name="connsiteY865" fmla="*/ 3845560 h 6857999"/>
              <a:gd name="connsiteX866" fmla="*/ 1856451 w 9147326"/>
              <a:gd name="connsiteY866" fmla="*/ 3848417 h 6857999"/>
              <a:gd name="connsiteX867" fmla="*/ 1852002 w 9147326"/>
              <a:gd name="connsiteY867" fmla="*/ 3851910 h 6857999"/>
              <a:gd name="connsiteX868" fmla="*/ 1846916 w 9147326"/>
              <a:gd name="connsiteY868" fmla="*/ 3855085 h 6857999"/>
              <a:gd name="connsiteX869" fmla="*/ 1842467 w 9147326"/>
              <a:gd name="connsiteY869" fmla="*/ 3858895 h 6857999"/>
              <a:gd name="connsiteX870" fmla="*/ 1838335 w 9147326"/>
              <a:gd name="connsiteY870" fmla="*/ 3863022 h 6857999"/>
              <a:gd name="connsiteX871" fmla="*/ 1271960 w 9147326"/>
              <a:gd name="connsiteY871" fmla="*/ 4428807 h 6857999"/>
              <a:gd name="connsiteX872" fmla="*/ 1267828 w 9147326"/>
              <a:gd name="connsiteY872" fmla="*/ 4432617 h 6857999"/>
              <a:gd name="connsiteX873" fmla="*/ 1263378 w 9147326"/>
              <a:gd name="connsiteY873" fmla="*/ 4436427 h 6857999"/>
              <a:gd name="connsiteX874" fmla="*/ 1258929 w 9147326"/>
              <a:gd name="connsiteY874" fmla="*/ 4440237 h 6857999"/>
              <a:gd name="connsiteX875" fmla="*/ 1254161 w 9147326"/>
              <a:gd name="connsiteY875" fmla="*/ 4443095 h 6857999"/>
              <a:gd name="connsiteX876" fmla="*/ 1249394 w 9147326"/>
              <a:gd name="connsiteY876" fmla="*/ 4446587 h 6857999"/>
              <a:gd name="connsiteX877" fmla="*/ 1244309 w 9147326"/>
              <a:gd name="connsiteY877" fmla="*/ 4449127 h 6857999"/>
              <a:gd name="connsiteX878" fmla="*/ 1239223 w 9147326"/>
              <a:gd name="connsiteY878" fmla="*/ 4451667 h 6857999"/>
              <a:gd name="connsiteX879" fmla="*/ 1234138 w 9147326"/>
              <a:gd name="connsiteY879" fmla="*/ 4453890 h 6857999"/>
              <a:gd name="connsiteX880" fmla="*/ 1228735 w 9147326"/>
              <a:gd name="connsiteY880" fmla="*/ 4455795 h 6857999"/>
              <a:gd name="connsiteX881" fmla="*/ 1223650 w 9147326"/>
              <a:gd name="connsiteY881" fmla="*/ 4457700 h 6857999"/>
              <a:gd name="connsiteX882" fmla="*/ 1218246 w 9147326"/>
              <a:gd name="connsiteY882" fmla="*/ 4458970 h 6857999"/>
              <a:gd name="connsiteX883" fmla="*/ 1212844 w 9147326"/>
              <a:gd name="connsiteY883" fmla="*/ 4460240 h 6857999"/>
              <a:gd name="connsiteX884" fmla="*/ 1207123 w 9147326"/>
              <a:gd name="connsiteY884" fmla="*/ 4461192 h 6857999"/>
              <a:gd name="connsiteX885" fmla="*/ 1202037 w 9147326"/>
              <a:gd name="connsiteY885" fmla="*/ 4461827 h 6857999"/>
              <a:gd name="connsiteX886" fmla="*/ 1196316 w 9147326"/>
              <a:gd name="connsiteY886" fmla="*/ 4462145 h 6857999"/>
              <a:gd name="connsiteX887" fmla="*/ 1190595 w 9147326"/>
              <a:gd name="connsiteY887" fmla="*/ 4462145 h 6857999"/>
              <a:gd name="connsiteX888" fmla="*/ 1185192 w 9147326"/>
              <a:gd name="connsiteY888" fmla="*/ 4462145 h 6857999"/>
              <a:gd name="connsiteX889" fmla="*/ 1179471 w 9147326"/>
              <a:gd name="connsiteY889" fmla="*/ 4461827 h 6857999"/>
              <a:gd name="connsiteX890" fmla="*/ 1174386 w 9147326"/>
              <a:gd name="connsiteY890" fmla="*/ 4461192 h 6857999"/>
              <a:gd name="connsiteX891" fmla="*/ 1168665 w 9147326"/>
              <a:gd name="connsiteY891" fmla="*/ 4460240 h 6857999"/>
              <a:gd name="connsiteX892" fmla="*/ 1163579 w 9147326"/>
              <a:gd name="connsiteY892" fmla="*/ 4458970 h 6857999"/>
              <a:gd name="connsiteX893" fmla="*/ 1157859 w 9147326"/>
              <a:gd name="connsiteY893" fmla="*/ 4457700 h 6857999"/>
              <a:gd name="connsiteX894" fmla="*/ 1152773 w 9147326"/>
              <a:gd name="connsiteY894" fmla="*/ 4455795 h 6857999"/>
              <a:gd name="connsiteX895" fmla="*/ 1147370 w 9147326"/>
              <a:gd name="connsiteY895" fmla="*/ 4453890 h 6857999"/>
              <a:gd name="connsiteX896" fmla="*/ 1142285 w 9147326"/>
              <a:gd name="connsiteY896" fmla="*/ 4451667 h 6857999"/>
              <a:gd name="connsiteX897" fmla="*/ 1136882 w 9147326"/>
              <a:gd name="connsiteY897" fmla="*/ 4449127 h 6857999"/>
              <a:gd name="connsiteX898" fmla="*/ 1132114 w 9147326"/>
              <a:gd name="connsiteY898" fmla="*/ 4446587 h 6857999"/>
              <a:gd name="connsiteX899" fmla="*/ 1127347 w 9147326"/>
              <a:gd name="connsiteY899" fmla="*/ 4443095 h 6857999"/>
              <a:gd name="connsiteX900" fmla="*/ 1122580 w 9147326"/>
              <a:gd name="connsiteY900" fmla="*/ 4440237 h 6857999"/>
              <a:gd name="connsiteX901" fmla="*/ 1117812 w 9147326"/>
              <a:gd name="connsiteY901" fmla="*/ 4436427 h 6857999"/>
              <a:gd name="connsiteX902" fmla="*/ 1113362 w 9147326"/>
              <a:gd name="connsiteY902" fmla="*/ 4432617 h 6857999"/>
              <a:gd name="connsiteX903" fmla="*/ 1109230 w 9147326"/>
              <a:gd name="connsiteY903" fmla="*/ 4428807 h 6857999"/>
              <a:gd name="connsiteX904" fmla="*/ 1105416 w 9147326"/>
              <a:gd name="connsiteY904" fmla="*/ 4424045 h 6857999"/>
              <a:gd name="connsiteX905" fmla="*/ 1101603 w 9147326"/>
              <a:gd name="connsiteY905" fmla="*/ 4419600 h 6857999"/>
              <a:gd name="connsiteX906" fmla="*/ 1097789 w 9147326"/>
              <a:gd name="connsiteY906" fmla="*/ 4415155 h 6857999"/>
              <a:gd name="connsiteX907" fmla="*/ 1094610 w 9147326"/>
              <a:gd name="connsiteY907" fmla="*/ 4410392 h 6857999"/>
              <a:gd name="connsiteX908" fmla="*/ 1091432 w 9147326"/>
              <a:gd name="connsiteY908" fmla="*/ 4405630 h 6857999"/>
              <a:gd name="connsiteX909" fmla="*/ 1088889 w 9147326"/>
              <a:gd name="connsiteY909" fmla="*/ 4400550 h 6857999"/>
              <a:gd name="connsiteX910" fmla="*/ 1086347 w 9147326"/>
              <a:gd name="connsiteY910" fmla="*/ 4395787 h 6857999"/>
              <a:gd name="connsiteX911" fmla="*/ 1084122 w 9147326"/>
              <a:gd name="connsiteY911" fmla="*/ 4390707 h 6857999"/>
              <a:gd name="connsiteX912" fmla="*/ 1082215 w 9147326"/>
              <a:gd name="connsiteY912" fmla="*/ 4385310 h 6857999"/>
              <a:gd name="connsiteX913" fmla="*/ 1080308 w 9147326"/>
              <a:gd name="connsiteY913" fmla="*/ 4379912 h 6857999"/>
              <a:gd name="connsiteX914" fmla="*/ 1078719 w 9147326"/>
              <a:gd name="connsiteY914" fmla="*/ 4374515 h 6857999"/>
              <a:gd name="connsiteX915" fmla="*/ 1077765 w 9147326"/>
              <a:gd name="connsiteY915" fmla="*/ 4369435 h 6857999"/>
              <a:gd name="connsiteX916" fmla="*/ 1076494 w 9147326"/>
              <a:gd name="connsiteY916" fmla="*/ 4363720 h 6857999"/>
              <a:gd name="connsiteX917" fmla="*/ 1076176 w 9147326"/>
              <a:gd name="connsiteY917" fmla="*/ 4358322 h 6857999"/>
              <a:gd name="connsiteX918" fmla="*/ 1075858 w 9147326"/>
              <a:gd name="connsiteY918" fmla="*/ 4352607 h 6857999"/>
              <a:gd name="connsiteX919" fmla="*/ 1075540 w 9147326"/>
              <a:gd name="connsiteY919" fmla="*/ 4347527 h 6857999"/>
              <a:gd name="connsiteX920" fmla="*/ 1075858 w 9147326"/>
              <a:gd name="connsiteY920" fmla="*/ 4341812 h 6857999"/>
              <a:gd name="connsiteX921" fmla="*/ 1076176 w 9147326"/>
              <a:gd name="connsiteY921" fmla="*/ 4336097 h 6857999"/>
              <a:gd name="connsiteX922" fmla="*/ 1076494 w 9147326"/>
              <a:gd name="connsiteY922" fmla="*/ 4330700 h 6857999"/>
              <a:gd name="connsiteX923" fmla="*/ 1077765 w 9147326"/>
              <a:gd name="connsiteY923" fmla="*/ 4325302 h 6857999"/>
              <a:gd name="connsiteX924" fmla="*/ 1078719 w 9147326"/>
              <a:gd name="connsiteY924" fmla="*/ 4319905 h 6857999"/>
              <a:gd name="connsiteX925" fmla="*/ 1080308 w 9147326"/>
              <a:gd name="connsiteY925" fmla="*/ 4314507 h 6857999"/>
              <a:gd name="connsiteX926" fmla="*/ 1082215 w 9147326"/>
              <a:gd name="connsiteY926" fmla="*/ 4309110 h 6857999"/>
              <a:gd name="connsiteX927" fmla="*/ 1084122 w 9147326"/>
              <a:gd name="connsiteY927" fmla="*/ 4303712 h 6857999"/>
              <a:gd name="connsiteX928" fmla="*/ 1086347 w 9147326"/>
              <a:gd name="connsiteY928" fmla="*/ 4298950 h 6857999"/>
              <a:gd name="connsiteX929" fmla="*/ 1088889 w 9147326"/>
              <a:gd name="connsiteY929" fmla="*/ 4293870 h 6857999"/>
              <a:gd name="connsiteX930" fmla="*/ 1091432 w 9147326"/>
              <a:gd name="connsiteY930" fmla="*/ 4288790 h 6857999"/>
              <a:gd name="connsiteX931" fmla="*/ 1094610 w 9147326"/>
              <a:gd name="connsiteY931" fmla="*/ 4284027 h 6857999"/>
              <a:gd name="connsiteX932" fmla="*/ 1097789 w 9147326"/>
              <a:gd name="connsiteY932" fmla="*/ 4279265 h 6857999"/>
              <a:gd name="connsiteX933" fmla="*/ 1101603 w 9147326"/>
              <a:gd name="connsiteY933" fmla="*/ 4274820 h 6857999"/>
              <a:gd name="connsiteX934" fmla="*/ 1105416 w 9147326"/>
              <a:gd name="connsiteY934" fmla="*/ 4270375 h 6857999"/>
              <a:gd name="connsiteX935" fmla="*/ 1109230 w 9147326"/>
              <a:gd name="connsiteY935" fmla="*/ 4265930 h 6857999"/>
              <a:gd name="connsiteX936" fmla="*/ 2363710 w 9147326"/>
              <a:gd name="connsiteY936" fmla="*/ 3013075 h 6857999"/>
              <a:gd name="connsiteX937" fmla="*/ 2367841 w 9147326"/>
              <a:gd name="connsiteY937" fmla="*/ 3008312 h 6857999"/>
              <a:gd name="connsiteX938" fmla="*/ 2371656 w 9147326"/>
              <a:gd name="connsiteY938" fmla="*/ 3003867 h 6857999"/>
              <a:gd name="connsiteX939" fmla="*/ 2375470 w 9147326"/>
              <a:gd name="connsiteY939" fmla="*/ 2999422 h 6857999"/>
              <a:gd name="connsiteX940" fmla="*/ 2378648 w 9147326"/>
              <a:gd name="connsiteY940" fmla="*/ 2994660 h 6857999"/>
              <a:gd name="connsiteX941" fmla="*/ 2381826 w 9147326"/>
              <a:gd name="connsiteY941" fmla="*/ 2989897 h 6857999"/>
              <a:gd name="connsiteX942" fmla="*/ 2384369 w 9147326"/>
              <a:gd name="connsiteY942" fmla="*/ 2985135 h 6857999"/>
              <a:gd name="connsiteX943" fmla="*/ 2386911 w 9147326"/>
              <a:gd name="connsiteY943" fmla="*/ 2979737 h 6857999"/>
              <a:gd name="connsiteX944" fmla="*/ 2389136 w 9147326"/>
              <a:gd name="connsiteY944" fmla="*/ 2974975 h 6857999"/>
              <a:gd name="connsiteX945" fmla="*/ 2391043 w 9147326"/>
              <a:gd name="connsiteY945" fmla="*/ 2969577 h 6857999"/>
              <a:gd name="connsiteX946" fmla="*/ 2392950 w 9147326"/>
              <a:gd name="connsiteY946" fmla="*/ 2964180 h 6857999"/>
              <a:gd name="connsiteX947" fmla="*/ 2394222 w 9147326"/>
              <a:gd name="connsiteY947" fmla="*/ 2958782 h 6857999"/>
              <a:gd name="connsiteX948" fmla="*/ 2395493 w 9147326"/>
              <a:gd name="connsiteY948" fmla="*/ 2953385 h 6857999"/>
              <a:gd name="connsiteX949" fmla="*/ 2396129 w 9147326"/>
              <a:gd name="connsiteY949" fmla="*/ 2947987 h 6857999"/>
              <a:gd name="connsiteX950" fmla="*/ 2397082 w 9147326"/>
              <a:gd name="connsiteY950" fmla="*/ 2942590 h 6857999"/>
              <a:gd name="connsiteX951" fmla="*/ 2397400 w 9147326"/>
              <a:gd name="connsiteY951" fmla="*/ 2936875 h 6857999"/>
              <a:gd name="connsiteX952" fmla="*/ 2397717 w 9147326"/>
              <a:gd name="connsiteY952" fmla="*/ 2931160 h 6857999"/>
              <a:gd name="connsiteX953" fmla="*/ 2397400 w 9147326"/>
              <a:gd name="connsiteY953" fmla="*/ 2926080 h 6857999"/>
              <a:gd name="connsiteX954" fmla="*/ 2397082 w 9147326"/>
              <a:gd name="connsiteY954" fmla="*/ 2920365 h 6857999"/>
              <a:gd name="connsiteX955" fmla="*/ 2396129 w 9147326"/>
              <a:gd name="connsiteY955" fmla="*/ 2914967 h 6857999"/>
              <a:gd name="connsiteX956" fmla="*/ 2395493 w 9147326"/>
              <a:gd name="connsiteY956" fmla="*/ 2909252 h 6857999"/>
              <a:gd name="connsiteX957" fmla="*/ 2394222 w 9147326"/>
              <a:gd name="connsiteY957" fmla="*/ 2904172 h 6857999"/>
              <a:gd name="connsiteX958" fmla="*/ 2392950 w 9147326"/>
              <a:gd name="connsiteY958" fmla="*/ 2898775 h 6857999"/>
              <a:gd name="connsiteX959" fmla="*/ 2391043 w 9147326"/>
              <a:gd name="connsiteY959" fmla="*/ 2893377 h 6857999"/>
              <a:gd name="connsiteX960" fmla="*/ 2389136 w 9147326"/>
              <a:gd name="connsiteY960" fmla="*/ 2887980 h 6857999"/>
              <a:gd name="connsiteX961" fmla="*/ 2386911 w 9147326"/>
              <a:gd name="connsiteY961" fmla="*/ 2882900 h 6857999"/>
              <a:gd name="connsiteX962" fmla="*/ 2384369 w 9147326"/>
              <a:gd name="connsiteY962" fmla="*/ 2878137 h 6857999"/>
              <a:gd name="connsiteX963" fmla="*/ 2381826 w 9147326"/>
              <a:gd name="connsiteY963" fmla="*/ 2873057 h 6857999"/>
              <a:gd name="connsiteX964" fmla="*/ 2378648 w 9147326"/>
              <a:gd name="connsiteY964" fmla="*/ 2868295 h 6857999"/>
              <a:gd name="connsiteX965" fmla="*/ 2375470 w 9147326"/>
              <a:gd name="connsiteY965" fmla="*/ 2863532 h 6857999"/>
              <a:gd name="connsiteX966" fmla="*/ 2371656 w 9147326"/>
              <a:gd name="connsiteY966" fmla="*/ 2859087 h 6857999"/>
              <a:gd name="connsiteX967" fmla="*/ 2367841 w 9147326"/>
              <a:gd name="connsiteY967" fmla="*/ 2854642 h 6857999"/>
              <a:gd name="connsiteX968" fmla="*/ 2363710 w 9147326"/>
              <a:gd name="connsiteY968" fmla="*/ 2850197 h 6857999"/>
              <a:gd name="connsiteX969" fmla="*/ 2359578 w 9147326"/>
              <a:gd name="connsiteY969" fmla="*/ 2846070 h 6857999"/>
              <a:gd name="connsiteX970" fmla="*/ 2355128 w 9147326"/>
              <a:gd name="connsiteY970" fmla="*/ 2842260 h 6857999"/>
              <a:gd name="connsiteX971" fmla="*/ 2350361 w 9147326"/>
              <a:gd name="connsiteY971" fmla="*/ 2838450 h 6857999"/>
              <a:gd name="connsiteX972" fmla="*/ 2345911 w 9147326"/>
              <a:gd name="connsiteY972" fmla="*/ 2835592 h 6857999"/>
              <a:gd name="connsiteX973" fmla="*/ 2341144 w 9147326"/>
              <a:gd name="connsiteY973" fmla="*/ 2832100 h 6857999"/>
              <a:gd name="connsiteX974" fmla="*/ 2336058 w 9147326"/>
              <a:gd name="connsiteY974" fmla="*/ 2829560 h 6857999"/>
              <a:gd name="connsiteX975" fmla="*/ 2330973 w 9147326"/>
              <a:gd name="connsiteY975" fmla="*/ 2827020 h 6857999"/>
              <a:gd name="connsiteX976" fmla="*/ 2325570 w 9147326"/>
              <a:gd name="connsiteY976" fmla="*/ 2824797 h 6857999"/>
              <a:gd name="connsiteX977" fmla="*/ 2320485 w 9147326"/>
              <a:gd name="connsiteY977" fmla="*/ 2822892 h 6857999"/>
              <a:gd name="connsiteX978" fmla="*/ 2315399 w 9147326"/>
              <a:gd name="connsiteY978" fmla="*/ 2820987 h 6857999"/>
              <a:gd name="connsiteX979" fmla="*/ 2309678 w 9147326"/>
              <a:gd name="connsiteY979" fmla="*/ 2820035 h 6857999"/>
              <a:gd name="connsiteX980" fmla="*/ 2304593 w 9147326"/>
              <a:gd name="connsiteY980" fmla="*/ 2818447 h 6857999"/>
              <a:gd name="connsiteX981" fmla="*/ 2298872 w 9147326"/>
              <a:gd name="connsiteY981" fmla="*/ 2817812 h 6857999"/>
              <a:gd name="connsiteX982" fmla="*/ 2293469 w 9147326"/>
              <a:gd name="connsiteY982" fmla="*/ 2816860 h 6857999"/>
              <a:gd name="connsiteX983" fmla="*/ 2288066 w 9147326"/>
              <a:gd name="connsiteY983" fmla="*/ 2816542 h 6857999"/>
              <a:gd name="connsiteX984" fmla="*/ 2282345 w 9147326"/>
              <a:gd name="connsiteY984" fmla="*/ 2816542 h 6857999"/>
              <a:gd name="connsiteX985" fmla="*/ 2276942 w 9147326"/>
              <a:gd name="connsiteY985" fmla="*/ 2816542 h 6857999"/>
              <a:gd name="connsiteX986" fmla="*/ 2271221 w 9147326"/>
              <a:gd name="connsiteY986" fmla="*/ 2816860 h 6857999"/>
              <a:gd name="connsiteX987" fmla="*/ 2266136 w 9147326"/>
              <a:gd name="connsiteY987" fmla="*/ 2817812 h 6857999"/>
              <a:gd name="connsiteX988" fmla="*/ 2260415 w 9147326"/>
              <a:gd name="connsiteY988" fmla="*/ 2818447 h 6857999"/>
              <a:gd name="connsiteX989" fmla="*/ 2254694 w 9147326"/>
              <a:gd name="connsiteY989" fmla="*/ 2820035 h 6857999"/>
              <a:gd name="connsiteX990" fmla="*/ 2249608 w 9147326"/>
              <a:gd name="connsiteY990" fmla="*/ 2820987 h 6857999"/>
              <a:gd name="connsiteX991" fmla="*/ 2244523 w 9147326"/>
              <a:gd name="connsiteY991" fmla="*/ 2822892 h 6857999"/>
              <a:gd name="connsiteX992" fmla="*/ 2239120 w 9147326"/>
              <a:gd name="connsiteY992" fmla="*/ 2824797 h 6857999"/>
              <a:gd name="connsiteX993" fmla="*/ 2234035 w 9147326"/>
              <a:gd name="connsiteY993" fmla="*/ 2827020 h 6857999"/>
              <a:gd name="connsiteX994" fmla="*/ 2228631 w 9147326"/>
              <a:gd name="connsiteY994" fmla="*/ 2829560 h 6857999"/>
              <a:gd name="connsiteX995" fmla="*/ 2223864 w 9147326"/>
              <a:gd name="connsiteY995" fmla="*/ 2832100 h 6857999"/>
              <a:gd name="connsiteX996" fmla="*/ 2219097 w 9147326"/>
              <a:gd name="connsiteY996" fmla="*/ 2835592 h 6857999"/>
              <a:gd name="connsiteX997" fmla="*/ 2214011 w 9147326"/>
              <a:gd name="connsiteY997" fmla="*/ 2838450 h 6857999"/>
              <a:gd name="connsiteX998" fmla="*/ 2209562 w 9147326"/>
              <a:gd name="connsiteY998" fmla="*/ 2842260 h 6857999"/>
              <a:gd name="connsiteX999" fmla="*/ 2205112 w 9147326"/>
              <a:gd name="connsiteY999" fmla="*/ 2846070 h 6857999"/>
              <a:gd name="connsiteX1000" fmla="*/ 2200980 w 9147326"/>
              <a:gd name="connsiteY1000" fmla="*/ 2850197 h 6857999"/>
              <a:gd name="connsiteX1001" fmla="*/ 1039308 w 9147326"/>
              <a:gd name="connsiteY1001" fmla="*/ 4010660 h 6857999"/>
              <a:gd name="connsiteX1002" fmla="*/ 1034858 w 9147326"/>
              <a:gd name="connsiteY1002" fmla="*/ 4014787 h 6857999"/>
              <a:gd name="connsiteX1003" fmla="*/ 1030408 w 9147326"/>
              <a:gd name="connsiteY1003" fmla="*/ 4018280 h 6857999"/>
              <a:gd name="connsiteX1004" fmla="*/ 1025959 w 9147326"/>
              <a:gd name="connsiteY1004" fmla="*/ 4022090 h 6857999"/>
              <a:gd name="connsiteX1005" fmla="*/ 1020873 w 9147326"/>
              <a:gd name="connsiteY1005" fmla="*/ 4025582 h 6857999"/>
              <a:gd name="connsiteX1006" fmla="*/ 1016106 w 9147326"/>
              <a:gd name="connsiteY1006" fmla="*/ 4028440 h 6857999"/>
              <a:gd name="connsiteX1007" fmla="*/ 1011338 w 9147326"/>
              <a:gd name="connsiteY1007" fmla="*/ 4030980 h 6857999"/>
              <a:gd name="connsiteX1008" fmla="*/ 1005935 w 9147326"/>
              <a:gd name="connsiteY1008" fmla="*/ 4033520 h 6857999"/>
              <a:gd name="connsiteX1009" fmla="*/ 1001168 w 9147326"/>
              <a:gd name="connsiteY1009" fmla="*/ 4035742 h 6857999"/>
              <a:gd name="connsiteX1010" fmla="*/ 996083 w 9147326"/>
              <a:gd name="connsiteY1010" fmla="*/ 4037647 h 6857999"/>
              <a:gd name="connsiteX1011" fmla="*/ 990362 w 9147326"/>
              <a:gd name="connsiteY1011" fmla="*/ 4039552 h 6857999"/>
              <a:gd name="connsiteX1012" fmla="*/ 985276 w 9147326"/>
              <a:gd name="connsiteY1012" fmla="*/ 4041140 h 6857999"/>
              <a:gd name="connsiteX1013" fmla="*/ 979555 w 9147326"/>
              <a:gd name="connsiteY1013" fmla="*/ 4042092 h 6857999"/>
              <a:gd name="connsiteX1014" fmla="*/ 974470 w 9147326"/>
              <a:gd name="connsiteY1014" fmla="*/ 4043045 h 6857999"/>
              <a:gd name="connsiteX1015" fmla="*/ 968749 w 9147326"/>
              <a:gd name="connsiteY1015" fmla="*/ 4043680 h 6857999"/>
              <a:gd name="connsiteX1016" fmla="*/ 963028 w 9147326"/>
              <a:gd name="connsiteY1016" fmla="*/ 4043997 h 6857999"/>
              <a:gd name="connsiteX1017" fmla="*/ 957625 w 9147326"/>
              <a:gd name="connsiteY1017" fmla="*/ 4043997 h 6857999"/>
              <a:gd name="connsiteX1018" fmla="*/ 952222 w 9147326"/>
              <a:gd name="connsiteY1018" fmla="*/ 4043997 h 6857999"/>
              <a:gd name="connsiteX1019" fmla="*/ 946819 w 9147326"/>
              <a:gd name="connsiteY1019" fmla="*/ 4043680 h 6857999"/>
              <a:gd name="connsiteX1020" fmla="*/ 941098 w 9147326"/>
              <a:gd name="connsiteY1020" fmla="*/ 4043045 h 6857999"/>
              <a:gd name="connsiteX1021" fmla="*/ 935377 w 9147326"/>
              <a:gd name="connsiteY1021" fmla="*/ 4042092 h 6857999"/>
              <a:gd name="connsiteX1022" fmla="*/ 930291 w 9147326"/>
              <a:gd name="connsiteY1022" fmla="*/ 4041140 h 6857999"/>
              <a:gd name="connsiteX1023" fmla="*/ 925206 w 9147326"/>
              <a:gd name="connsiteY1023" fmla="*/ 4039552 h 6857999"/>
              <a:gd name="connsiteX1024" fmla="*/ 919485 w 9147326"/>
              <a:gd name="connsiteY1024" fmla="*/ 4037647 h 6857999"/>
              <a:gd name="connsiteX1025" fmla="*/ 914400 w 9147326"/>
              <a:gd name="connsiteY1025" fmla="*/ 4035742 h 6857999"/>
              <a:gd name="connsiteX1026" fmla="*/ 908997 w 9147326"/>
              <a:gd name="connsiteY1026" fmla="*/ 4033520 h 6857999"/>
              <a:gd name="connsiteX1027" fmla="*/ 904230 w 9147326"/>
              <a:gd name="connsiteY1027" fmla="*/ 4030980 h 6857999"/>
              <a:gd name="connsiteX1028" fmla="*/ 899462 w 9147326"/>
              <a:gd name="connsiteY1028" fmla="*/ 4028440 h 6857999"/>
              <a:gd name="connsiteX1029" fmla="*/ 894377 w 9147326"/>
              <a:gd name="connsiteY1029" fmla="*/ 4025582 h 6857999"/>
              <a:gd name="connsiteX1030" fmla="*/ 889609 w 9147326"/>
              <a:gd name="connsiteY1030" fmla="*/ 4022090 h 6857999"/>
              <a:gd name="connsiteX1031" fmla="*/ 885159 w 9147326"/>
              <a:gd name="connsiteY1031" fmla="*/ 4018280 h 6857999"/>
              <a:gd name="connsiteX1032" fmla="*/ 880710 w 9147326"/>
              <a:gd name="connsiteY1032" fmla="*/ 4014787 h 6857999"/>
              <a:gd name="connsiteX1033" fmla="*/ 876260 w 9147326"/>
              <a:gd name="connsiteY1033" fmla="*/ 4010660 h 6857999"/>
              <a:gd name="connsiteX1034" fmla="*/ 872128 w 9147326"/>
              <a:gd name="connsiteY1034" fmla="*/ 4006215 h 6857999"/>
              <a:gd name="connsiteX1035" fmla="*/ 868315 w 9147326"/>
              <a:gd name="connsiteY1035" fmla="*/ 4002087 h 6857999"/>
              <a:gd name="connsiteX1036" fmla="*/ 864501 w 9147326"/>
              <a:gd name="connsiteY1036" fmla="*/ 3997007 h 6857999"/>
              <a:gd name="connsiteX1037" fmla="*/ 861640 w 9147326"/>
              <a:gd name="connsiteY1037" fmla="*/ 3992562 h 6857999"/>
              <a:gd name="connsiteX1038" fmla="*/ 858144 w 9147326"/>
              <a:gd name="connsiteY1038" fmla="*/ 3987800 h 6857999"/>
              <a:gd name="connsiteX1039" fmla="*/ 855601 w 9147326"/>
              <a:gd name="connsiteY1039" fmla="*/ 3982720 h 6857999"/>
              <a:gd name="connsiteX1040" fmla="*/ 853059 w 9147326"/>
              <a:gd name="connsiteY1040" fmla="*/ 3977640 h 6857999"/>
              <a:gd name="connsiteX1041" fmla="*/ 850834 w 9147326"/>
              <a:gd name="connsiteY1041" fmla="*/ 3972560 h 6857999"/>
              <a:gd name="connsiteX1042" fmla="*/ 848927 w 9147326"/>
              <a:gd name="connsiteY1042" fmla="*/ 3967162 h 6857999"/>
              <a:gd name="connsiteX1043" fmla="*/ 847020 w 9147326"/>
              <a:gd name="connsiteY1043" fmla="*/ 3962082 h 6857999"/>
              <a:gd name="connsiteX1044" fmla="*/ 846066 w 9147326"/>
              <a:gd name="connsiteY1044" fmla="*/ 3956367 h 6857999"/>
              <a:gd name="connsiteX1045" fmla="*/ 844477 w 9147326"/>
              <a:gd name="connsiteY1045" fmla="*/ 3951287 h 6857999"/>
              <a:gd name="connsiteX1046" fmla="*/ 843842 w 9147326"/>
              <a:gd name="connsiteY1046" fmla="*/ 3945572 h 6857999"/>
              <a:gd name="connsiteX1047" fmla="*/ 842888 w 9147326"/>
              <a:gd name="connsiteY1047" fmla="*/ 3940175 h 6857999"/>
              <a:gd name="connsiteX1048" fmla="*/ 842570 w 9147326"/>
              <a:gd name="connsiteY1048" fmla="*/ 3934777 h 6857999"/>
              <a:gd name="connsiteX1049" fmla="*/ 842570 w 9147326"/>
              <a:gd name="connsiteY1049" fmla="*/ 3929380 h 6857999"/>
              <a:gd name="connsiteX1050" fmla="*/ 842570 w 9147326"/>
              <a:gd name="connsiteY1050" fmla="*/ 3923665 h 6857999"/>
              <a:gd name="connsiteX1051" fmla="*/ 842888 w 9147326"/>
              <a:gd name="connsiteY1051" fmla="*/ 3918267 h 6857999"/>
              <a:gd name="connsiteX1052" fmla="*/ 843842 w 9147326"/>
              <a:gd name="connsiteY1052" fmla="*/ 3912552 h 6857999"/>
              <a:gd name="connsiteX1053" fmla="*/ 844477 w 9147326"/>
              <a:gd name="connsiteY1053" fmla="*/ 3907155 h 6857999"/>
              <a:gd name="connsiteX1054" fmla="*/ 846066 w 9147326"/>
              <a:gd name="connsiteY1054" fmla="*/ 3901757 h 6857999"/>
              <a:gd name="connsiteX1055" fmla="*/ 847020 w 9147326"/>
              <a:gd name="connsiteY1055" fmla="*/ 3896360 h 6857999"/>
              <a:gd name="connsiteX1056" fmla="*/ 848927 w 9147326"/>
              <a:gd name="connsiteY1056" fmla="*/ 3891280 h 6857999"/>
              <a:gd name="connsiteX1057" fmla="*/ 850834 w 9147326"/>
              <a:gd name="connsiteY1057" fmla="*/ 3886200 h 6857999"/>
              <a:gd name="connsiteX1058" fmla="*/ 853059 w 9147326"/>
              <a:gd name="connsiteY1058" fmla="*/ 3880802 h 6857999"/>
              <a:gd name="connsiteX1059" fmla="*/ 855601 w 9147326"/>
              <a:gd name="connsiteY1059" fmla="*/ 3875722 h 6857999"/>
              <a:gd name="connsiteX1060" fmla="*/ 858144 w 9147326"/>
              <a:gd name="connsiteY1060" fmla="*/ 3870642 h 6857999"/>
              <a:gd name="connsiteX1061" fmla="*/ 861640 w 9147326"/>
              <a:gd name="connsiteY1061" fmla="*/ 3865880 h 6857999"/>
              <a:gd name="connsiteX1062" fmla="*/ 864501 w 9147326"/>
              <a:gd name="connsiteY1062" fmla="*/ 3861117 h 6857999"/>
              <a:gd name="connsiteX1063" fmla="*/ 868315 w 9147326"/>
              <a:gd name="connsiteY1063" fmla="*/ 3856672 h 6857999"/>
              <a:gd name="connsiteX1064" fmla="*/ 872128 w 9147326"/>
              <a:gd name="connsiteY1064" fmla="*/ 3852227 h 6857999"/>
              <a:gd name="connsiteX1065" fmla="*/ 876260 w 9147326"/>
              <a:gd name="connsiteY1065" fmla="*/ 3847782 h 6857999"/>
              <a:gd name="connsiteX1066" fmla="*/ 1469015 w 9147326"/>
              <a:gd name="connsiteY1066" fmla="*/ 3255962 h 6857999"/>
              <a:gd name="connsiteX1067" fmla="*/ 1473147 w 9147326"/>
              <a:gd name="connsiteY1067" fmla="*/ 3251517 h 6857999"/>
              <a:gd name="connsiteX1068" fmla="*/ 1476961 w 9147326"/>
              <a:gd name="connsiteY1068" fmla="*/ 3247072 h 6857999"/>
              <a:gd name="connsiteX1069" fmla="*/ 1480139 w 9147326"/>
              <a:gd name="connsiteY1069" fmla="*/ 3242627 h 6857999"/>
              <a:gd name="connsiteX1070" fmla="*/ 1483635 w 9147326"/>
              <a:gd name="connsiteY1070" fmla="*/ 3237547 h 6857999"/>
              <a:gd name="connsiteX1071" fmla="*/ 1486496 w 9147326"/>
              <a:gd name="connsiteY1071" fmla="*/ 3232785 h 6857999"/>
              <a:gd name="connsiteX1072" fmla="*/ 1489674 w 9147326"/>
              <a:gd name="connsiteY1072" fmla="*/ 3228022 h 6857999"/>
              <a:gd name="connsiteX1073" fmla="*/ 1491899 w 9147326"/>
              <a:gd name="connsiteY1073" fmla="*/ 3223260 h 6857999"/>
              <a:gd name="connsiteX1074" fmla="*/ 1494124 w 9147326"/>
              <a:gd name="connsiteY1074" fmla="*/ 3217862 h 6857999"/>
              <a:gd name="connsiteX1075" fmla="*/ 1496349 w 9147326"/>
              <a:gd name="connsiteY1075" fmla="*/ 3212782 h 6857999"/>
              <a:gd name="connsiteX1076" fmla="*/ 1497938 w 9147326"/>
              <a:gd name="connsiteY1076" fmla="*/ 3207067 h 6857999"/>
              <a:gd name="connsiteX1077" fmla="*/ 1499209 w 9147326"/>
              <a:gd name="connsiteY1077" fmla="*/ 3201987 h 6857999"/>
              <a:gd name="connsiteX1078" fmla="*/ 1500481 w 9147326"/>
              <a:gd name="connsiteY1078" fmla="*/ 3196590 h 6857999"/>
              <a:gd name="connsiteX1079" fmla="*/ 1501434 w 9147326"/>
              <a:gd name="connsiteY1079" fmla="*/ 3191192 h 6857999"/>
              <a:gd name="connsiteX1080" fmla="*/ 1502387 w 9147326"/>
              <a:gd name="connsiteY1080" fmla="*/ 3185477 h 6857999"/>
              <a:gd name="connsiteX1081" fmla="*/ 1502705 w 9147326"/>
              <a:gd name="connsiteY1081" fmla="*/ 3179762 h 6857999"/>
              <a:gd name="connsiteX1082" fmla="*/ 1502705 w 9147326"/>
              <a:gd name="connsiteY1082" fmla="*/ 3174682 h 6857999"/>
              <a:gd name="connsiteX1083" fmla="*/ 1502705 w 9147326"/>
              <a:gd name="connsiteY1083" fmla="*/ 3168967 h 6857999"/>
              <a:gd name="connsiteX1084" fmla="*/ 1502387 w 9147326"/>
              <a:gd name="connsiteY1084" fmla="*/ 3163570 h 6857999"/>
              <a:gd name="connsiteX1085" fmla="*/ 1501434 w 9147326"/>
              <a:gd name="connsiteY1085" fmla="*/ 3157855 h 6857999"/>
              <a:gd name="connsiteX1086" fmla="*/ 1500481 w 9147326"/>
              <a:gd name="connsiteY1086" fmla="*/ 3152775 h 6857999"/>
              <a:gd name="connsiteX1087" fmla="*/ 1499209 w 9147326"/>
              <a:gd name="connsiteY1087" fmla="*/ 3147060 h 6857999"/>
              <a:gd name="connsiteX1088" fmla="*/ 1497938 w 9147326"/>
              <a:gd name="connsiteY1088" fmla="*/ 3141980 h 6857999"/>
              <a:gd name="connsiteX1089" fmla="*/ 1496349 w 9147326"/>
              <a:gd name="connsiteY1089" fmla="*/ 3136265 h 6857999"/>
              <a:gd name="connsiteX1090" fmla="*/ 1494124 w 9147326"/>
              <a:gd name="connsiteY1090" fmla="*/ 3131185 h 6857999"/>
              <a:gd name="connsiteX1091" fmla="*/ 1491899 w 9147326"/>
              <a:gd name="connsiteY1091" fmla="*/ 3126105 h 6857999"/>
              <a:gd name="connsiteX1092" fmla="*/ 1489674 w 9147326"/>
              <a:gd name="connsiteY1092" fmla="*/ 3121025 h 6857999"/>
              <a:gd name="connsiteX1093" fmla="*/ 1486496 w 9147326"/>
              <a:gd name="connsiteY1093" fmla="*/ 3116262 h 6857999"/>
              <a:gd name="connsiteX1094" fmla="*/ 1483635 w 9147326"/>
              <a:gd name="connsiteY1094" fmla="*/ 3111182 h 6857999"/>
              <a:gd name="connsiteX1095" fmla="*/ 1480139 w 9147326"/>
              <a:gd name="connsiteY1095" fmla="*/ 3106420 h 6857999"/>
              <a:gd name="connsiteX1096" fmla="*/ 1476961 w 9147326"/>
              <a:gd name="connsiteY1096" fmla="*/ 3101975 h 6857999"/>
              <a:gd name="connsiteX1097" fmla="*/ 1473147 w 9147326"/>
              <a:gd name="connsiteY1097" fmla="*/ 3097530 h 6857999"/>
              <a:gd name="connsiteX1098" fmla="*/ 1469015 w 9147326"/>
              <a:gd name="connsiteY1098" fmla="*/ 3093085 h 6857999"/>
              <a:gd name="connsiteX1099" fmla="*/ 1465201 w 9147326"/>
              <a:gd name="connsiteY1099" fmla="*/ 3089592 h 6857999"/>
              <a:gd name="connsiteX1100" fmla="*/ 1461070 w 9147326"/>
              <a:gd name="connsiteY1100" fmla="*/ 3086417 h 6857999"/>
              <a:gd name="connsiteX1101" fmla="*/ 1453441 w 9147326"/>
              <a:gd name="connsiteY1101" fmla="*/ 3080067 h 6857999"/>
              <a:gd name="connsiteX1102" fmla="*/ 1444860 w 9147326"/>
              <a:gd name="connsiteY1102" fmla="*/ 3074670 h 6857999"/>
              <a:gd name="connsiteX1103" fmla="*/ 1436279 w 9147326"/>
              <a:gd name="connsiteY1103" fmla="*/ 3070225 h 6857999"/>
              <a:gd name="connsiteX1104" fmla="*/ 1427379 w 9147326"/>
              <a:gd name="connsiteY1104" fmla="*/ 3066732 h 6857999"/>
              <a:gd name="connsiteX1105" fmla="*/ 1417844 w 9147326"/>
              <a:gd name="connsiteY1105" fmla="*/ 3063557 h 6857999"/>
              <a:gd name="connsiteX1106" fmla="*/ 1408627 w 9147326"/>
              <a:gd name="connsiteY1106" fmla="*/ 3061335 h 6857999"/>
              <a:gd name="connsiteX1107" fmla="*/ 1398774 w 9147326"/>
              <a:gd name="connsiteY1107" fmla="*/ 3060382 h 6857999"/>
              <a:gd name="connsiteX1108" fmla="*/ 1389558 w 9147326"/>
              <a:gd name="connsiteY1108" fmla="*/ 3059430 h 6857999"/>
              <a:gd name="connsiteX1109" fmla="*/ 1380023 w 9147326"/>
              <a:gd name="connsiteY1109" fmla="*/ 3059747 h 6857999"/>
              <a:gd name="connsiteX1110" fmla="*/ 1370170 w 9147326"/>
              <a:gd name="connsiteY1110" fmla="*/ 3060700 h 6857999"/>
              <a:gd name="connsiteX1111" fmla="*/ 1360953 w 9147326"/>
              <a:gd name="connsiteY1111" fmla="*/ 3062605 h 6857999"/>
              <a:gd name="connsiteX1112" fmla="*/ 1351418 w 9147326"/>
              <a:gd name="connsiteY1112" fmla="*/ 3065145 h 6857999"/>
              <a:gd name="connsiteX1113" fmla="*/ 1342518 w 9147326"/>
              <a:gd name="connsiteY1113" fmla="*/ 3068955 h 6857999"/>
              <a:gd name="connsiteX1114" fmla="*/ 1333619 w 9147326"/>
              <a:gd name="connsiteY1114" fmla="*/ 3073082 h 6857999"/>
              <a:gd name="connsiteX1115" fmla="*/ 1325038 w 9147326"/>
              <a:gd name="connsiteY1115" fmla="*/ 3077845 h 6857999"/>
              <a:gd name="connsiteX1116" fmla="*/ 0 w 9147326"/>
              <a:gd name="connsiteY1116" fmla="*/ 44118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</a:cxnLst>
            <a:rect l="l" t="t" r="r" b="b"/>
            <a:pathLst>
              <a:path w="9147326" h="6857999">
                <a:moveTo>
                  <a:pt x="0" y="0"/>
                </a:moveTo>
                <a:lnTo>
                  <a:pt x="9147326" y="0"/>
                </a:lnTo>
                <a:lnTo>
                  <a:pt x="9147326" y="126534"/>
                </a:lnTo>
                <a:lnTo>
                  <a:pt x="7728380" y="1544002"/>
                </a:lnTo>
                <a:lnTo>
                  <a:pt x="7724248" y="1548130"/>
                </a:lnTo>
                <a:lnTo>
                  <a:pt x="7720434" y="1552575"/>
                </a:lnTo>
                <a:lnTo>
                  <a:pt x="7717256" y="1557337"/>
                </a:lnTo>
                <a:lnTo>
                  <a:pt x="7713759" y="1561782"/>
                </a:lnTo>
                <a:lnTo>
                  <a:pt x="7710899" y="1566545"/>
                </a:lnTo>
                <a:lnTo>
                  <a:pt x="7707721" y="1571942"/>
                </a:lnTo>
                <a:lnTo>
                  <a:pt x="7705496" y="1576705"/>
                </a:lnTo>
                <a:lnTo>
                  <a:pt x="7702953" y="1581785"/>
                </a:lnTo>
                <a:lnTo>
                  <a:pt x="7701046" y="1587182"/>
                </a:lnTo>
                <a:lnTo>
                  <a:pt x="7699457" y="1592262"/>
                </a:lnTo>
                <a:lnTo>
                  <a:pt x="7698186" y="1597977"/>
                </a:lnTo>
                <a:lnTo>
                  <a:pt x="7696914" y="1603057"/>
                </a:lnTo>
                <a:lnTo>
                  <a:pt x="7695961" y="1608772"/>
                </a:lnTo>
                <a:lnTo>
                  <a:pt x="7695007" y="1614487"/>
                </a:lnTo>
                <a:lnTo>
                  <a:pt x="7694690" y="1619567"/>
                </a:lnTo>
                <a:lnTo>
                  <a:pt x="7694690" y="1625282"/>
                </a:lnTo>
                <a:lnTo>
                  <a:pt x="7694690" y="1630680"/>
                </a:lnTo>
                <a:lnTo>
                  <a:pt x="7695007" y="1636395"/>
                </a:lnTo>
                <a:lnTo>
                  <a:pt x="7695961" y="1641792"/>
                </a:lnTo>
                <a:lnTo>
                  <a:pt x="7696914" y="1647190"/>
                </a:lnTo>
                <a:lnTo>
                  <a:pt x="7698186" y="1652587"/>
                </a:lnTo>
                <a:lnTo>
                  <a:pt x="7699457" y="1657985"/>
                </a:lnTo>
                <a:lnTo>
                  <a:pt x="7701046" y="1663065"/>
                </a:lnTo>
                <a:lnTo>
                  <a:pt x="7702953" y="1668462"/>
                </a:lnTo>
                <a:lnTo>
                  <a:pt x="7705178" y="1673542"/>
                </a:lnTo>
                <a:lnTo>
                  <a:pt x="7707721" y="1678940"/>
                </a:lnTo>
                <a:lnTo>
                  <a:pt x="7710899" y="1683702"/>
                </a:lnTo>
                <a:lnTo>
                  <a:pt x="7713759" y="1688465"/>
                </a:lnTo>
                <a:lnTo>
                  <a:pt x="7717256" y="1693227"/>
                </a:lnTo>
                <a:lnTo>
                  <a:pt x="7720434" y="1697672"/>
                </a:lnTo>
                <a:lnTo>
                  <a:pt x="7724248" y="1702435"/>
                </a:lnTo>
                <a:lnTo>
                  <a:pt x="7728380" y="1706245"/>
                </a:lnTo>
                <a:lnTo>
                  <a:pt x="7732829" y="1710372"/>
                </a:lnTo>
                <a:lnTo>
                  <a:pt x="7737279" y="1714500"/>
                </a:lnTo>
                <a:lnTo>
                  <a:pt x="7741729" y="1717992"/>
                </a:lnTo>
                <a:lnTo>
                  <a:pt x="7746496" y="1721167"/>
                </a:lnTo>
                <a:lnTo>
                  <a:pt x="7751581" y="1724342"/>
                </a:lnTo>
                <a:lnTo>
                  <a:pt x="7756349" y="1727200"/>
                </a:lnTo>
                <a:lnTo>
                  <a:pt x="7761434" y="1729422"/>
                </a:lnTo>
                <a:lnTo>
                  <a:pt x="7766202" y="1731645"/>
                </a:lnTo>
                <a:lnTo>
                  <a:pt x="7771605" y="1733867"/>
                </a:lnTo>
                <a:lnTo>
                  <a:pt x="7777326" y="1735455"/>
                </a:lnTo>
                <a:lnTo>
                  <a:pt x="7782411" y="1737042"/>
                </a:lnTo>
                <a:lnTo>
                  <a:pt x="7788132" y="1737995"/>
                </a:lnTo>
                <a:lnTo>
                  <a:pt x="7793217" y="1739265"/>
                </a:lnTo>
                <a:lnTo>
                  <a:pt x="7798938" y="1739900"/>
                </a:lnTo>
                <a:lnTo>
                  <a:pt x="7804341" y="1740217"/>
                </a:lnTo>
                <a:lnTo>
                  <a:pt x="7810062" y="1740217"/>
                </a:lnTo>
                <a:lnTo>
                  <a:pt x="7815148" y="1740217"/>
                </a:lnTo>
                <a:lnTo>
                  <a:pt x="7820868" y="1739900"/>
                </a:lnTo>
                <a:lnTo>
                  <a:pt x="7826272" y="1739265"/>
                </a:lnTo>
                <a:lnTo>
                  <a:pt x="7831993" y="1737995"/>
                </a:lnTo>
                <a:lnTo>
                  <a:pt x="7837396" y="1737042"/>
                </a:lnTo>
                <a:lnTo>
                  <a:pt x="7842799" y="1735455"/>
                </a:lnTo>
                <a:lnTo>
                  <a:pt x="7848202" y="1733867"/>
                </a:lnTo>
                <a:lnTo>
                  <a:pt x="7853287" y="1731645"/>
                </a:lnTo>
                <a:lnTo>
                  <a:pt x="7858373" y="1729422"/>
                </a:lnTo>
                <a:lnTo>
                  <a:pt x="7863458" y="1727200"/>
                </a:lnTo>
                <a:lnTo>
                  <a:pt x="7868225" y="1724342"/>
                </a:lnTo>
                <a:lnTo>
                  <a:pt x="7872993" y="1721167"/>
                </a:lnTo>
                <a:lnTo>
                  <a:pt x="7877760" y="1717992"/>
                </a:lnTo>
                <a:lnTo>
                  <a:pt x="7882528" y="1714500"/>
                </a:lnTo>
                <a:lnTo>
                  <a:pt x="7886977" y="1710372"/>
                </a:lnTo>
                <a:lnTo>
                  <a:pt x="7891427" y="1706245"/>
                </a:lnTo>
                <a:lnTo>
                  <a:pt x="7996947" y="1601152"/>
                </a:lnTo>
                <a:lnTo>
                  <a:pt x="8001079" y="1597342"/>
                </a:lnTo>
                <a:lnTo>
                  <a:pt x="8005528" y="1593215"/>
                </a:lnTo>
                <a:lnTo>
                  <a:pt x="8010296" y="1589722"/>
                </a:lnTo>
                <a:lnTo>
                  <a:pt x="8014745" y="1586547"/>
                </a:lnTo>
                <a:lnTo>
                  <a:pt x="8019831" y="1583372"/>
                </a:lnTo>
                <a:lnTo>
                  <a:pt x="8024916" y="1580515"/>
                </a:lnTo>
                <a:lnTo>
                  <a:pt x="8029683" y="1578292"/>
                </a:lnTo>
                <a:lnTo>
                  <a:pt x="8035087" y="1576070"/>
                </a:lnTo>
                <a:lnTo>
                  <a:pt x="8040172" y="1573847"/>
                </a:lnTo>
                <a:lnTo>
                  <a:pt x="8045575" y="1572260"/>
                </a:lnTo>
                <a:lnTo>
                  <a:pt x="8050978" y="1570672"/>
                </a:lnTo>
                <a:lnTo>
                  <a:pt x="8056381" y="1569720"/>
                </a:lnTo>
                <a:lnTo>
                  <a:pt x="8061784" y="1568450"/>
                </a:lnTo>
                <a:lnTo>
                  <a:pt x="8067505" y="1568132"/>
                </a:lnTo>
                <a:lnTo>
                  <a:pt x="8072591" y="1567497"/>
                </a:lnTo>
                <a:lnTo>
                  <a:pt x="8078312" y="1567497"/>
                </a:lnTo>
                <a:lnTo>
                  <a:pt x="8083715" y="1567497"/>
                </a:lnTo>
                <a:lnTo>
                  <a:pt x="8089436" y="1568132"/>
                </a:lnTo>
                <a:lnTo>
                  <a:pt x="8095157" y="1568450"/>
                </a:lnTo>
                <a:lnTo>
                  <a:pt x="8100242" y="1569720"/>
                </a:lnTo>
                <a:lnTo>
                  <a:pt x="8105963" y="1570672"/>
                </a:lnTo>
                <a:lnTo>
                  <a:pt x="8111048" y="1572260"/>
                </a:lnTo>
                <a:lnTo>
                  <a:pt x="8116451" y="1573847"/>
                </a:lnTo>
                <a:lnTo>
                  <a:pt x="8121537" y="1576070"/>
                </a:lnTo>
                <a:lnTo>
                  <a:pt x="8126622" y="1578292"/>
                </a:lnTo>
                <a:lnTo>
                  <a:pt x="8132025" y="1580515"/>
                </a:lnTo>
                <a:lnTo>
                  <a:pt x="8136793" y="1583372"/>
                </a:lnTo>
                <a:lnTo>
                  <a:pt x="8141560" y="1586547"/>
                </a:lnTo>
                <a:lnTo>
                  <a:pt x="8146645" y="1589722"/>
                </a:lnTo>
                <a:lnTo>
                  <a:pt x="8151095" y="1593215"/>
                </a:lnTo>
                <a:lnTo>
                  <a:pt x="8155545" y="1597342"/>
                </a:lnTo>
                <a:lnTo>
                  <a:pt x="8159676" y="1601152"/>
                </a:lnTo>
                <a:lnTo>
                  <a:pt x="8163808" y="1605280"/>
                </a:lnTo>
                <a:lnTo>
                  <a:pt x="8167940" y="1609725"/>
                </a:lnTo>
                <a:lnTo>
                  <a:pt x="8171118" y="1614487"/>
                </a:lnTo>
                <a:lnTo>
                  <a:pt x="8174614" y="1619250"/>
                </a:lnTo>
                <a:lnTo>
                  <a:pt x="8177475" y="1624012"/>
                </a:lnTo>
                <a:lnTo>
                  <a:pt x="8180653" y="1628775"/>
                </a:lnTo>
                <a:lnTo>
                  <a:pt x="8182878" y="1634172"/>
                </a:lnTo>
                <a:lnTo>
                  <a:pt x="8185103" y="1639252"/>
                </a:lnTo>
                <a:lnTo>
                  <a:pt x="8187328" y="1644650"/>
                </a:lnTo>
                <a:lnTo>
                  <a:pt x="8188599" y="1649730"/>
                </a:lnTo>
                <a:lnTo>
                  <a:pt x="8190188" y="1654810"/>
                </a:lnTo>
                <a:lnTo>
                  <a:pt x="8191459" y="1660525"/>
                </a:lnTo>
                <a:lnTo>
                  <a:pt x="8192413" y="1666240"/>
                </a:lnTo>
                <a:lnTo>
                  <a:pt x="8192731" y="1671320"/>
                </a:lnTo>
                <a:lnTo>
                  <a:pt x="8193684" y="1677035"/>
                </a:lnTo>
                <a:lnTo>
                  <a:pt x="8193684" y="1682432"/>
                </a:lnTo>
                <a:lnTo>
                  <a:pt x="8193684" y="1688147"/>
                </a:lnTo>
                <a:lnTo>
                  <a:pt x="8192731" y="1693227"/>
                </a:lnTo>
                <a:lnTo>
                  <a:pt x="8192413" y="1698942"/>
                </a:lnTo>
                <a:lnTo>
                  <a:pt x="8191459" y="1704657"/>
                </a:lnTo>
                <a:lnTo>
                  <a:pt x="8190188" y="1709737"/>
                </a:lnTo>
                <a:lnTo>
                  <a:pt x="8188599" y="1715452"/>
                </a:lnTo>
                <a:lnTo>
                  <a:pt x="8187328" y="1720532"/>
                </a:lnTo>
                <a:lnTo>
                  <a:pt x="8185103" y="1725930"/>
                </a:lnTo>
                <a:lnTo>
                  <a:pt x="8182878" y="1731010"/>
                </a:lnTo>
                <a:lnTo>
                  <a:pt x="8180653" y="1735772"/>
                </a:lnTo>
                <a:lnTo>
                  <a:pt x="8177475" y="1741170"/>
                </a:lnTo>
                <a:lnTo>
                  <a:pt x="8174614" y="1745932"/>
                </a:lnTo>
                <a:lnTo>
                  <a:pt x="8171118" y="1750377"/>
                </a:lnTo>
                <a:lnTo>
                  <a:pt x="8167940" y="1755140"/>
                </a:lnTo>
                <a:lnTo>
                  <a:pt x="8163808" y="1759585"/>
                </a:lnTo>
                <a:lnTo>
                  <a:pt x="8159676" y="1763712"/>
                </a:lnTo>
                <a:lnTo>
                  <a:pt x="7490960" y="2432050"/>
                </a:lnTo>
                <a:lnTo>
                  <a:pt x="7486828" y="2436495"/>
                </a:lnTo>
                <a:lnTo>
                  <a:pt x="7482696" y="2440940"/>
                </a:lnTo>
                <a:lnTo>
                  <a:pt x="7479518" y="2445385"/>
                </a:lnTo>
                <a:lnTo>
                  <a:pt x="7476022" y="2450148"/>
                </a:lnTo>
                <a:lnTo>
                  <a:pt x="7473161" y="2454910"/>
                </a:lnTo>
                <a:lnTo>
                  <a:pt x="7469983" y="2459990"/>
                </a:lnTo>
                <a:lnTo>
                  <a:pt x="7467758" y="2464752"/>
                </a:lnTo>
                <a:lnTo>
                  <a:pt x="7465533" y="2469833"/>
                </a:lnTo>
                <a:lnTo>
                  <a:pt x="7463309" y="2475230"/>
                </a:lnTo>
                <a:lnTo>
                  <a:pt x="7462037" y="2480628"/>
                </a:lnTo>
                <a:lnTo>
                  <a:pt x="7460448" y="2486025"/>
                </a:lnTo>
                <a:lnTo>
                  <a:pt x="7459177" y="2491105"/>
                </a:lnTo>
                <a:lnTo>
                  <a:pt x="7458223" y="2496820"/>
                </a:lnTo>
                <a:lnTo>
                  <a:pt x="7457270" y="2502535"/>
                </a:lnTo>
                <a:lnTo>
                  <a:pt x="7456952" y="2507932"/>
                </a:lnTo>
                <a:lnTo>
                  <a:pt x="7456952" y="2513330"/>
                </a:lnTo>
                <a:lnTo>
                  <a:pt x="7456952" y="2518727"/>
                </a:lnTo>
                <a:lnTo>
                  <a:pt x="7457270" y="2524442"/>
                </a:lnTo>
                <a:lnTo>
                  <a:pt x="7458223" y="2529840"/>
                </a:lnTo>
                <a:lnTo>
                  <a:pt x="7459177" y="2535237"/>
                </a:lnTo>
                <a:lnTo>
                  <a:pt x="7460448" y="2540635"/>
                </a:lnTo>
                <a:lnTo>
                  <a:pt x="7462037" y="2546032"/>
                </a:lnTo>
                <a:lnTo>
                  <a:pt x="7463309" y="2551430"/>
                </a:lnTo>
                <a:lnTo>
                  <a:pt x="7465533" y="2556827"/>
                </a:lnTo>
                <a:lnTo>
                  <a:pt x="7467758" y="2561590"/>
                </a:lnTo>
                <a:lnTo>
                  <a:pt x="7469983" y="2566987"/>
                </a:lnTo>
                <a:lnTo>
                  <a:pt x="7473161" y="2571750"/>
                </a:lnTo>
                <a:lnTo>
                  <a:pt x="7476022" y="2576512"/>
                </a:lnTo>
                <a:lnTo>
                  <a:pt x="7479518" y="2581275"/>
                </a:lnTo>
                <a:lnTo>
                  <a:pt x="7482696" y="2585720"/>
                </a:lnTo>
                <a:lnTo>
                  <a:pt x="7486828" y="2590482"/>
                </a:lnTo>
                <a:lnTo>
                  <a:pt x="7490960" y="2594927"/>
                </a:lnTo>
                <a:lnTo>
                  <a:pt x="7495092" y="2599055"/>
                </a:lnTo>
                <a:lnTo>
                  <a:pt x="7499541" y="2602547"/>
                </a:lnTo>
                <a:lnTo>
                  <a:pt x="7503991" y="2606040"/>
                </a:lnTo>
                <a:lnTo>
                  <a:pt x="7508758" y="2609215"/>
                </a:lnTo>
                <a:lnTo>
                  <a:pt x="7513844" y="2612390"/>
                </a:lnTo>
                <a:lnTo>
                  <a:pt x="7518611" y="2615247"/>
                </a:lnTo>
                <a:lnTo>
                  <a:pt x="7523696" y="2617787"/>
                </a:lnTo>
                <a:lnTo>
                  <a:pt x="7529100" y="2620010"/>
                </a:lnTo>
                <a:lnTo>
                  <a:pt x="7534185" y="2621915"/>
                </a:lnTo>
                <a:lnTo>
                  <a:pt x="7539588" y="2623502"/>
                </a:lnTo>
                <a:lnTo>
                  <a:pt x="7544673" y="2625090"/>
                </a:lnTo>
                <a:lnTo>
                  <a:pt x="7550394" y="2626360"/>
                </a:lnTo>
                <a:lnTo>
                  <a:pt x="7555797" y="2627312"/>
                </a:lnTo>
                <a:lnTo>
                  <a:pt x="7561201" y="2627947"/>
                </a:lnTo>
                <a:lnTo>
                  <a:pt x="7566604" y="2628265"/>
                </a:lnTo>
                <a:lnTo>
                  <a:pt x="7572325" y="2628265"/>
                </a:lnTo>
                <a:lnTo>
                  <a:pt x="7578046" y="2628265"/>
                </a:lnTo>
                <a:lnTo>
                  <a:pt x="7583131" y="2627947"/>
                </a:lnTo>
                <a:lnTo>
                  <a:pt x="7588852" y="2627312"/>
                </a:lnTo>
                <a:lnTo>
                  <a:pt x="7594255" y="2626360"/>
                </a:lnTo>
                <a:lnTo>
                  <a:pt x="7599658" y="2625090"/>
                </a:lnTo>
                <a:lnTo>
                  <a:pt x="7605061" y="2623502"/>
                </a:lnTo>
                <a:lnTo>
                  <a:pt x="7610464" y="2621915"/>
                </a:lnTo>
                <a:lnTo>
                  <a:pt x="7615550" y="2620010"/>
                </a:lnTo>
                <a:lnTo>
                  <a:pt x="7620953" y="2617787"/>
                </a:lnTo>
                <a:lnTo>
                  <a:pt x="7625720" y="2615247"/>
                </a:lnTo>
                <a:lnTo>
                  <a:pt x="7630806" y="2612390"/>
                </a:lnTo>
                <a:lnTo>
                  <a:pt x="7635891" y="2609215"/>
                </a:lnTo>
                <a:lnTo>
                  <a:pt x="7640340" y="2606040"/>
                </a:lnTo>
                <a:lnTo>
                  <a:pt x="7645108" y="2602547"/>
                </a:lnTo>
                <a:lnTo>
                  <a:pt x="7649558" y="2599055"/>
                </a:lnTo>
                <a:lnTo>
                  <a:pt x="7653689" y="2594927"/>
                </a:lnTo>
                <a:lnTo>
                  <a:pt x="7742046" y="2506345"/>
                </a:lnTo>
                <a:lnTo>
                  <a:pt x="7841210" y="2407285"/>
                </a:lnTo>
                <a:lnTo>
                  <a:pt x="7845977" y="2403157"/>
                </a:lnTo>
                <a:lnTo>
                  <a:pt x="7850427" y="2399665"/>
                </a:lnTo>
                <a:lnTo>
                  <a:pt x="7854876" y="2395855"/>
                </a:lnTo>
                <a:lnTo>
                  <a:pt x="7859326" y="2392362"/>
                </a:lnTo>
                <a:lnTo>
                  <a:pt x="7864093" y="2389505"/>
                </a:lnTo>
                <a:lnTo>
                  <a:pt x="7869179" y="2386965"/>
                </a:lnTo>
                <a:lnTo>
                  <a:pt x="7874264" y="2384107"/>
                </a:lnTo>
                <a:lnTo>
                  <a:pt x="7879349" y="2381885"/>
                </a:lnTo>
                <a:lnTo>
                  <a:pt x="7884753" y="2380298"/>
                </a:lnTo>
                <a:lnTo>
                  <a:pt x="7889838" y="2378393"/>
                </a:lnTo>
                <a:lnTo>
                  <a:pt x="7895559" y="2376805"/>
                </a:lnTo>
                <a:lnTo>
                  <a:pt x="7900644" y="2375535"/>
                </a:lnTo>
                <a:lnTo>
                  <a:pt x="7906365" y="2374900"/>
                </a:lnTo>
                <a:lnTo>
                  <a:pt x="7911768" y="2374265"/>
                </a:lnTo>
                <a:lnTo>
                  <a:pt x="7917489" y="2373947"/>
                </a:lnTo>
                <a:lnTo>
                  <a:pt x="7922574" y="2373312"/>
                </a:lnTo>
                <a:lnTo>
                  <a:pt x="7928295" y="2373947"/>
                </a:lnTo>
                <a:lnTo>
                  <a:pt x="7934016" y="2374265"/>
                </a:lnTo>
                <a:lnTo>
                  <a:pt x="7939419" y="2374900"/>
                </a:lnTo>
                <a:lnTo>
                  <a:pt x="7944823" y="2375535"/>
                </a:lnTo>
                <a:lnTo>
                  <a:pt x="7950226" y="2376805"/>
                </a:lnTo>
                <a:lnTo>
                  <a:pt x="7955629" y="2378393"/>
                </a:lnTo>
                <a:lnTo>
                  <a:pt x="7960714" y="2380298"/>
                </a:lnTo>
                <a:lnTo>
                  <a:pt x="7966435" y="2381885"/>
                </a:lnTo>
                <a:lnTo>
                  <a:pt x="7971203" y="2384107"/>
                </a:lnTo>
                <a:lnTo>
                  <a:pt x="7976288" y="2386965"/>
                </a:lnTo>
                <a:lnTo>
                  <a:pt x="7981373" y="2389505"/>
                </a:lnTo>
                <a:lnTo>
                  <a:pt x="7986141" y="2392362"/>
                </a:lnTo>
                <a:lnTo>
                  <a:pt x="7990908" y="2395855"/>
                </a:lnTo>
                <a:lnTo>
                  <a:pt x="7995358" y="2399665"/>
                </a:lnTo>
                <a:lnTo>
                  <a:pt x="7999807" y="2403157"/>
                </a:lnTo>
                <a:lnTo>
                  <a:pt x="8004257" y="2407285"/>
                </a:lnTo>
                <a:lnTo>
                  <a:pt x="8010614" y="2414587"/>
                </a:lnTo>
                <a:lnTo>
                  <a:pt x="8016335" y="2421573"/>
                </a:lnTo>
                <a:lnTo>
                  <a:pt x="8021420" y="2429193"/>
                </a:lnTo>
                <a:lnTo>
                  <a:pt x="8026187" y="2437130"/>
                </a:lnTo>
                <a:lnTo>
                  <a:pt x="8029366" y="2445702"/>
                </a:lnTo>
                <a:lnTo>
                  <a:pt x="8032226" y="2453957"/>
                </a:lnTo>
                <a:lnTo>
                  <a:pt x="8035087" y="2462530"/>
                </a:lnTo>
                <a:lnTo>
                  <a:pt x="8036358" y="2471420"/>
                </a:lnTo>
                <a:lnTo>
                  <a:pt x="8037311" y="2480310"/>
                </a:lnTo>
                <a:lnTo>
                  <a:pt x="8037629" y="2488883"/>
                </a:lnTo>
                <a:lnTo>
                  <a:pt x="8037311" y="2497772"/>
                </a:lnTo>
                <a:lnTo>
                  <a:pt x="8036040" y="2506980"/>
                </a:lnTo>
                <a:lnTo>
                  <a:pt x="8034133" y="2515552"/>
                </a:lnTo>
                <a:lnTo>
                  <a:pt x="8031908" y="2524442"/>
                </a:lnTo>
                <a:lnTo>
                  <a:pt x="8028730" y="2532698"/>
                </a:lnTo>
                <a:lnTo>
                  <a:pt x="8024916" y="2540635"/>
                </a:lnTo>
                <a:lnTo>
                  <a:pt x="7755395" y="2809875"/>
                </a:lnTo>
                <a:lnTo>
                  <a:pt x="7751581" y="2814320"/>
                </a:lnTo>
                <a:lnTo>
                  <a:pt x="7747767" y="2818765"/>
                </a:lnTo>
                <a:lnTo>
                  <a:pt x="7743953" y="2823210"/>
                </a:lnTo>
                <a:lnTo>
                  <a:pt x="7740457" y="2827972"/>
                </a:lnTo>
                <a:lnTo>
                  <a:pt x="7737597" y="2833052"/>
                </a:lnTo>
                <a:lnTo>
                  <a:pt x="7735054" y="2837815"/>
                </a:lnTo>
                <a:lnTo>
                  <a:pt x="7732511" y="2842577"/>
                </a:lnTo>
                <a:lnTo>
                  <a:pt x="7730287" y="2847975"/>
                </a:lnTo>
                <a:lnTo>
                  <a:pt x="7728380" y="2853055"/>
                </a:lnTo>
                <a:lnTo>
                  <a:pt x="7726473" y="2858770"/>
                </a:lnTo>
                <a:lnTo>
                  <a:pt x="7724883" y="2863850"/>
                </a:lnTo>
                <a:lnTo>
                  <a:pt x="7723930" y="2868930"/>
                </a:lnTo>
                <a:lnTo>
                  <a:pt x="7722977" y="2874645"/>
                </a:lnTo>
                <a:lnTo>
                  <a:pt x="7722341" y="2880360"/>
                </a:lnTo>
                <a:lnTo>
                  <a:pt x="7722023" y="2885757"/>
                </a:lnTo>
                <a:lnTo>
                  <a:pt x="7722023" y="2891155"/>
                </a:lnTo>
                <a:lnTo>
                  <a:pt x="7722023" y="2896552"/>
                </a:lnTo>
                <a:lnTo>
                  <a:pt x="7722341" y="2902267"/>
                </a:lnTo>
                <a:lnTo>
                  <a:pt x="7722977" y="2907982"/>
                </a:lnTo>
                <a:lnTo>
                  <a:pt x="7723930" y="2913062"/>
                </a:lnTo>
                <a:lnTo>
                  <a:pt x="7724883" y="2918777"/>
                </a:lnTo>
                <a:lnTo>
                  <a:pt x="7726473" y="2923857"/>
                </a:lnTo>
                <a:lnTo>
                  <a:pt x="7728380" y="2929572"/>
                </a:lnTo>
                <a:lnTo>
                  <a:pt x="7730287" y="2934652"/>
                </a:lnTo>
                <a:lnTo>
                  <a:pt x="7732511" y="2939415"/>
                </a:lnTo>
                <a:lnTo>
                  <a:pt x="7735054" y="2944812"/>
                </a:lnTo>
                <a:lnTo>
                  <a:pt x="7737597" y="2949575"/>
                </a:lnTo>
                <a:lnTo>
                  <a:pt x="7740457" y="2954337"/>
                </a:lnTo>
                <a:lnTo>
                  <a:pt x="7743953" y="2959417"/>
                </a:lnTo>
                <a:lnTo>
                  <a:pt x="7747767" y="2963862"/>
                </a:lnTo>
                <a:lnTo>
                  <a:pt x="7751581" y="2968307"/>
                </a:lnTo>
                <a:lnTo>
                  <a:pt x="7755395" y="2972752"/>
                </a:lnTo>
                <a:lnTo>
                  <a:pt x="7760163" y="2976880"/>
                </a:lnTo>
                <a:lnTo>
                  <a:pt x="7763977" y="2980372"/>
                </a:lnTo>
                <a:lnTo>
                  <a:pt x="7769062" y="2983865"/>
                </a:lnTo>
                <a:lnTo>
                  <a:pt x="7773512" y="2987357"/>
                </a:lnTo>
                <a:lnTo>
                  <a:pt x="7778279" y="2990215"/>
                </a:lnTo>
                <a:lnTo>
                  <a:pt x="7783364" y="2993072"/>
                </a:lnTo>
                <a:lnTo>
                  <a:pt x="7788450" y="2995930"/>
                </a:lnTo>
                <a:lnTo>
                  <a:pt x="7793535" y="2998152"/>
                </a:lnTo>
                <a:lnTo>
                  <a:pt x="7798938" y="2999740"/>
                </a:lnTo>
                <a:lnTo>
                  <a:pt x="7804023" y="3001327"/>
                </a:lnTo>
                <a:lnTo>
                  <a:pt x="7809744" y="3002915"/>
                </a:lnTo>
                <a:lnTo>
                  <a:pt x="7814830" y="3004502"/>
                </a:lnTo>
                <a:lnTo>
                  <a:pt x="7820551" y="3005137"/>
                </a:lnTo>
                <a:lnTo>
                  <a:pt x="7825954" y="3005772"/>
                </a:lnTo>
                <a:lnTo>
                  <a:pt x="7831357" y="3006090"/>
                </a:lnTo>
                <a:lnTo>
                  <a:pt x="7836760" y="3006090"/>
                </a:lnTo>
                <a:lnTo>
                  <a:pt x="7842481" y="3006090"/>
                </a:lnTo>
                <a:lnTo>
                  <a:pt x="7848202" y="3005772"/>
                </a:lnTo>
                <a:lnTo>
                  <a:pt x="7853605" y="3005137"/>
                </a:lnTo>
                <a:lnTo>
                  <a:pt x="7859008" y="3003867"/>
                </a:lnTo>
                <a:lnTo>
                  <a:pt x="7864411" y="3002915"/>
                </a:lnTo>
                <a:lnTo>
                  <a:pt x="7869814" y="3001327"/>
                </a:lnTo>
                <a:lnTo>
                  <a:pt x="7874900" y="2999740"/>
                </a:lnTo>
                <a:lnTo>
                  <a:pt x="7880303" y="2998152"/>
                </a:lnTo>
                <a:lnTo>
                  <a:pt x="7885388" y="2995930"/>
                </a:lnTo>
                <a:lnTo>
                  <a:pt x="7890473" y="2993072"/>
                </a:lnTo>
                <a:lnTo>
                  <a:pt x="7895559" y="2990215"/>
                </a:lnTo>
                <a:lnTo>
                  <a:pt x="7900326" y="2987357"/>
                </a:lnTo>
                <a:lnTo>
                  <a:pt x="7905094" y="2983865"/>
                </a:lnTo>
                <a:lnTo>
                  <a:pt x="7909543" y="2980372"/>
                </a:lnTo>
                <a:lnTo>
                  <a:pt x="7913993" y="2976880"/>
                </a:lnTo>
                <a:lnTo>
                  <a:pt x="7918443" y="2972752"/>
                </a:lnTo>
                <a:lnTo>
                  <a:pt x="8484500" y="2406968"/>
                </a:lnTo>
                <a:lnTo>
                  <a:pt x="8488949" y="2402840"/>
                </a:lnTo>
                <a:lnTo>
                  <a:pt x="8493399" y="2399030"/>
                </a:lnTo>
                <a:lnTo>
                  <a:pt x="8498166" y="2395537"/>
                </a:lnTo>
                <a:lnTo>
                  <a:pt x="8502934" y="2392362"/>
                </a:lnTo>
                <a:lnTo>
                  <a:pt x="8507701" y="2389188"/>
                </a:lnTo>
                <a:lnTo>
                  <a:pt x="8512469" y="2386648"/>
                </a:lnTo>
                <a:lnTo>
                  <a:pt x="8517872" y="2383790"/>
                </a:lnTo>
                <a:lnTo>
                  <a:pt x="8522639" y="2381567"/>
                </a:lnTo>
                <a:lnTo>
                  <a:pt x="8527725" y="2379663"/>
                </a:lnTo>
                <a:lnTo>
                  <a:pt x="8533446" y="2378075"/>
                </a:lnTo>
                <a:lnTo>
                  <a:pt x="8538531" y="2376805"/>
                </a:lnTo>
                <a:lnTo>
                  <a:pt x="8544252" y="2375217"/>
                </a:lnTo>
                <a:lnTo>
                  <a:pt x="8549655" y="2374582"/>
                </a:lnTo>
                <a:lnTo>
                  <a:pt x="8555058" y="2373947"/>
                </a:lnTo>
                <a:lnTo>
                  <a:pt x="8560779" y="2373312"/>
                </a:lnTo>
                <a:lnTo>
                  <a:pt x="8566182" y="2373312"/>
                </a:lnTo>
                <a:lnTo>
                  <a:pt x="8571585" y="2373312"/>
                </a:lnTo>
                <a:lnTo>
                  <a:pt x="8576989" y="2373947"/>
                </a:lnTo>
                <a:lnTo>
                  <a:pt x="8582709" y="2374582"/>
                </a:lnTo>
                <a:lnTo>
                  <a:pt x="8587795" y="2375217"/>
                </a:lnTo>
                <a:lnTo>
                  <a:pt x="8593516" y="2376805"/>
                </a:lnTo>
                <a:lnTo>
                  <a:pt x="8598601" y="2378075"/>
                </a:lnTo>
                <a:lnTo>
                  <a:pt x="8604322" y="2379663"/>
                </a:lnTo>
                <a:lnTo>
                  <a:pt x="8609725" y="2381567"/>
                </a:lnTo>
                <a:lnTo>
                  <a:pt x="8614810" y="2383790"/>
                </a:lnTo>
                <a:lnTo>
                  <a:pt x="8619578" y="2386648"/>
                </a:lnTo>
                <a:lnTo>
                  <a:pt x="8624345" y="2389188"/>
                </a:lnTo>
                <a:lnTo>
                  <a:pt x="8629431" y="2392362"/>
                </a:lnTo>
                <a:lnTo>
                  <a:pt x="8634198" y="2395537"/>
                </a:lnTo>
                <a:lnTo>
                  <a:pt x="8638648" y="2399030"/>
                </a:lnTo>
                <a:lnTo>
                  <a:pt x="8643097" y="2402840"/>
                </a:lnTo>
                <a:lnTo>
                  <a:pt x="8647547" y="2406968"/>
                </a:lnTo>
                <a:lnTo>
                  <a:pt x="8651679" y="2411413"/>
                </a:lnTo>
                <a:lnTo>
                  <a:pt x="8655493" y="2415857"/>
                </a:lnTo>
                <a:lnTo>
                  <a:pt x="8659307" y="2420303"/>
                </a:lnTo>
                <a:lnTo>
                  <a:pt x="8662167" y="2425382"/>
                </a:lnTo>
                <a:lnTo>
                  <a:pt x="8665663" y="2430145"/>
                </a:lnTo>
                <a:lnTo>
                  <a:pt x="8668206" y="2434907"/>
                </a:lnTo>
                <a:lnTo>
                  <a:pt x="8670749" y="2439670"/>
                </a:lnTo>
                <a:lnTo>
                  <a:pt x="8672974" y="2445067"/>
                </a:lnTo>
                <a:lnTo>
                  <a:pt x="8674880" y="2450148"/>
                </a:lnTo>
                <a:lnTo>
                  <a:pt x="8676787" y="2455862"/>
                </a:lnTo>
                <a:lnTo>
                  <a:pt x="8677741" y="2460943"/>
                </a:lnTo>
                <a:lnTo>
                  <a:pt x="8679330" y="2466340"/>
                </a:lnTo>
                <a:lnTo>
                  <a:pt x="8679966" y="2471738"/>
                </a:lnTo>
                <a:lnTo>
                  <a:pt x="8680919" y="2477452"/>
                </a:lnTo>
                <a:lnTo>
                  <a:pt x="8681237" y="2483168"/>
                </a:lnTo>
                <a:lnTo>
                  <a:pt x="8681237" y="2488247"/>
                </a:lnTo>
                <a:lnTo>
                  <a:pt x="8681237" y="2493962"/>
                </a:lnTo>
                <a:lnTo>
                  <a:pt x="8680919" y="2499360"/>
                </a:lnTo>
                <a:lnTo>
                  <a:pt x="8679966" y="2505075"/>
                </a:lnTo>
                <a:lnTo>
                  <a:pt x="8679330" y="2510155"/>
                </a:lnTo>
                <a:lnTo>
                  <a:pt x="8677741" y="2515870"/>
                </a:lnTo>
                <a:lnTo>
                  <a:pt x="8676787" y="2520950"/>
                </a:lnTo>
                <a:lnTo>
                  <a:pt x="8674880" y="2526665"/>
                </a:lnTo>
                <a:lnTo>
                  <a:pt x="8672974" y="2531745"/>
                </a:lnTo>
                <a:lnTo>
                  <a:pt x="8670749" y="2536825"/>
                </a:lnTo>
                <a:lnTo>
                  <a:pt x="8668206" y="2541905"/>
                </a:lnTo>
                <a:lnTo>
                  <a:pt x="8665663" y="2546667"/>
                </a:lnTo>
                <a:lnTo>
                  <a:pt x="8662167" y="2551430"/>
                </a:lnTo>
                <a:lnTo>
                  <a:pt x="8659307" y="2556510"/>
                </a:lnTo>
                <a:lnTo>
                  <a:pt x="8655493" y="2560955"/>
                </a:lnTo>
                <a:lnTo>
                  <a:pt x="8651679" y="2565400"/>
                </a:lnTo>
                <a:lnTo>
                  <a:pt x="8647547" y="2569845"/>
                </a:lnTo>
                <a:lnTo>
                  <a:pt x="7392750" y="3822700"/>
                </a:lnTo>
                <a:lnTo>
                  <a:pt x="7388618" y="3827145"/>
                </a:lnTo>
                <a:lnTo>
                  <a:pt x="7385122" y="3831590"/>
                </a:lnTo>
                <a:lnTo>
                  <a:pt x="7381626" y="3836035"/>
                </a:lnTo>
                <a:lnTo>
                  <a:pt x="7378448" y="3841115"/>
                </a:lnTo>
                <a:lnTo>
                  <a:pt x="7375269" y="3845877"/>
                </a:lnTo>
                <a:lnTo>
                  <a:pt x="7372409" y="3850640"/>
                </a:lnTo>
                <a:lnTo>
                  <a:pt x="7369866" y="3855720"/>
                </a:lnTo>
                <a:lnTo>
                  <a:pt x="7367641" y="3860800"/>
                </a:lnTo>
                <a:lnTo>
                  <a:pt x="7365734" y="3865880"/>
                </a:lnTo>
                <a:lnTo>
                  <a:pt x="7364145" y="3871595"/>
                </a:lnTo>
                <a:lnTo>
                  <a:pt x="7362556" y="3876675"/>
                </a:lnTo>
                <a:lnTo>
                  <a:pt x="7361603" y="3882390"/>
                </a:lnTo>
                <a:lnTo>
                  <a:pt x="7360331" y="3887470"/>
                </a:lnTo>
                <a:lnTo>
                  <a:pt x="7359696" y="3893185"/>
                </a:lnTo>
                <a:lnTo>
                  <a:pt x="7359378" y="3898582"/>
                </a:lnTo>
                <a:lnTo>
                  <a:pt x="7359378" y="3904297"/>
                </a:lnTo>
                <a:lnTo>
                  <a:pt x="7359378" y="3909695"/>
                </a:lnTo>
                <a:lnTo>
                  <a:pt x="7359696" y="3915092"/>
                </a:lnTo>
                <a:lnTo>
                  <a:pt x="7360331" y="3920807"/>
                </a:lnTo>
                <a:lnTo>
                  <a:pt x="7361603" y="3926205"/>
                </a:lnTo>
                <a:lnTo>
                  <a:pt x="7362556" y="3931602"/>
                </a:lnTo>
                <a:lnTo>
                  <a:pt x="7364145" y="3936682"/>
                </a:lnTo>
                <a:lnTo>
                  <a:pt x="7365734" y="3942397"/>
                </a:lnTo>
                <a:lnTo>
                  <a:pt x="7367641" y="3947477"/>
                </a:lnTo>
                <a:lnTo>
                  <a:pt x="7369866" y="3952875"/>
                </a:lnTo>
                <a:lnTo>
                  <a:pt x="7372409" y="3957637"/>
                </a:lnTo>
                <a:lnTo>
                  <a:pt x="7375269" y="3962400"/>
                </a:lnTo>
                <a:lnTo>
                  <a:pt x="7378448" y="3967162"/>
                </a:lnTo>
                <a:lnTo>
                  <a:pt x="7381626" y="3972242"/>
                </a:lnTo>
                <a:lnTo>
                  <a:pt x="7385122" y="3976687"/>
                </a:lnTo>
                <a:lnTo>
                  <a:pt x="7388618" y="3981132"/>
                </a:lnTo>
                <a:lnTo>
                  <a:pt x="7392750" y="3985577"/>
                </a:lnTo>
                <a:lnTo>
                  <a:pt x="7397200" y="3989705"/>
                </a:lnTo>
                <a:lnTo>
                  <a:pt x="7401967" y="3993515"/>
                </a:lnTo>
                <a:lnTo>
                  <a:pt x="7406417" y="3997007"/>
                </a:lnTo>
                <a:lnTo>
                  <a:pt x="7411184" y="4000182"/>
                </a:lnTo>
                <a:lnTo>
                  <a:pt x="7415952" y="4003357"/>
                </a:lnTo>
                <a:lnTo>
                  <a:pt x="7420719" y="4006215"/>
                </a:lnTo>
                <a:lnTo>
                  <a:pt x="7426122" y="4008755"/>
                </a:lnTo>
                <a:lnTo>
                  <a:pt x="7430890" y="4010977"/>
                </a:lnTo>
                <a:lnTo>
                  <a:pt x="7436293" y="4012882"/>
                </a:lnTo>
                <a:lnTo>
                  <a:pt x="7441696" y="4014787"/>
                </a:lnTo>
                <a:lnTo>
                  <a:pt x="7447099" y="4015740"/>
                </a:lnTo>
                <a:lnTo>
                  <a:pt x="7452502" y="4017327"/>
                </a:lnTo>
                <a:lnTo>
                  <a:pt x="7457905" y="4017962"/>
                </a:lnTo>
                <a:lnTo>
                  <a:pt x="7463309" y="4018597"/>
                </a:lnTo>
                <a:lnTo>
                  <a:pt x="7469030" y="4019232"/>
                </a:lnTo>
                <a:lnTo>
                  <a:pt x="7474433" y="4019232"/>
                </a:lnTo>
                <a:lnTo>
                  <a:pt x="7479836" y="4019232"/>
                </a:lnTo>
                <a:lnTo>
                  <a:pt x="7485557" y="4018597"/>
                </a:lnTo>
                <a:lnTo>
                  <a:pt x="7490960" y="4017962"/>
                </a:lnTo>
                <a:lnTo>
                  <a:pt x="7496681" y="4017327"/>
                </a:lnTo>
                <a:lnTo>
                  <a:pt x="7501766" y="4015740"/>
                </a:lnTo>
                <a:lnTo>
                  <a:pt x="7507169" y="4014787"/>
                </a:lnTo>
                <a:lnTo>
                  <a:pt x="7512572" y="4012882"/>
                </a:lnTo>
                <a:lnTo>
                  <a:pt x="7517975" y="4010977"/>
                </a:lnTo>
                <a:lnTo>
                  <a:pt x="7523061" y="4008755"/>
                </a:lnTo>
                <a:lnTo>
                  <a:pt x="7527828" y="4006215"/>
                </a:lnTo>
                <a:lnTo>
                  <a:pt x="7532914" y="4003357"/>
                </a:lnTo>
                <a:lnTo>
                  <a:pt x="7537681" y="4000182"/>
                </a:lnTo>
                <a:lnTo>
                  <a:pt x="7542448" y="3997007"/>
                </a:lnTo>
                <a:lnTo>
                  <a:pt x="7546898" y="3993515"/>
                </a:lnTo>
                <a:lnTo>
                  <a:pt x="7551348" y="3989705"/>
                </a:lnTo>
                <a:lnTo>
                  <a:pt x="7555797" y="3985577"/>
                </a:lnTo>
                <a:lnTo>
                  <a:pt x="8717788" y="2825115"/>
                </a:lnTo>
                <a:lnTo>
                  <a:pt x="8721919" y="2820987"/>
                </a:lnTo>
                <a:lnTo>
                  <a:pt x="8726369" y="2817177"/>
                </a:lnTo>
                <a:lnTo>
                  <a:pt x="8731137" y="2813685"/>
                </a:lnTo>
                <a:lnTo>
                  <a:pt x="8735586" y="2810192"/>
                </a:lnTo>
                <a:lnTo>
                  <a:pt x="8740672" y="2807335"/>
                </a:lnTo>
                <a:lnTo>
                  <a:pt x="8745757" y="2804477"/>
                </a:lnTo>
                <a:lnTo>
                  <a:pt x="8750524" y="2801937"/>
                </a:lnTo>
                <a:lnTo>
                  <a:pt x="8755927" y="2799715"/>
                </a:lnTo>
                <a:lnTo>
                  <a:pt x="8761013" y="2797810"/>
                </a:lnTo>
                <a:lnTo>
                  <a:pt x="8766416" y="2795905"/>
                </a:lnTo>
                <a:lnTo>
                  <a:pt x="8771819" y="2794635"/>
                </a:lnTo>
                <a:lnTo>
                  <a:pt x="8777222" y="2793365"/>
                </a:lnTo>
                <a:lnTo>
                  <a:pt x="8782625" y="2792730"/>
                </a:lnTo>
                <a:lnTo>
                  <a:pt x="8788346" y="2792095"/>
                </a:lnTo>
                <a:lnTo>
                  <a:pt x="8793431" y="2791460"/>
                </a:lnTo>
                <a:lnTo>
                  <a:pt x="8799152" y="2791460"/>
                </a:lnTo>
                <a:lnTo>
                  <a:pt x="8804556" y="2791460"/>
                </a:lnTo>
                <a:lnTo>
                  <a:pt x="8810277" y="2792095"/>
                </a:lnTo>
                <a:lnTo>
                  <a:pt x="8815680" y="2792730"/>
                </a:lnTo>
                <a:lnTo>
                  <a:pt x="8821083" y="2793365"/>
                </a:lnTo>
                <a:lnTo>
                  <a:pt x="8826804" y="2794635"/>
                </a:lnTo>
                <a:lnTo>
                  <a:pt x="8831889" y="2795905"/>
                </a:lnTo>
                <a:lnTo>
                  <a:pt x="8837292" y="2797810"/>
                </a:lnTo>
                <a:lnTo>
                  <a:pt x="8842377" y="2799715"/>
                </a:lnTo>
                <a:lnTo>
                  <a:pt x="8847463" y="2801937"/>
                </a:lnTo>
                <a:lnTo>
                  <a:pt x="8852866" y="2804477"/>
                </a:lnTo>
                <a:lnTo>
                  <a:pt x="8857633" y="2807335"/>
                </a:lnTo>
                <a:lnTo>
                  <a:pt x="8862401" y="2810192"/>
                </a:lnTo>
                <a:lnTo>
                  <a:pt x="8867486" y="2813685"/>
                </a:lnTo>
                <a:lnTo>
                  <a:pt x="8871936" y="2817177"/>
                </a:lnTo>
                <a:lnTo>
                  <a:pt x="8876385" y="2820987"/>
                </a:lnTo>
                <a:lnTo>
                  <a:pt x="8880517" y="2825115"/>
                </a:lnTo>
                <a:lnTo>
                  <a:pt x="8884649" y="2829242"/>
                </a:lnTo>
                <a:lnTo>
                  <a:pt x="8888781" y="2833687"/>
                </a:lnTo>
                <a:lnTo>
                  <a:pt x="8891959" y="2838450"/>
                </a:lnTo>
                <a:lnTo>
                  <a:pt x="8895455" y="2842895"/>
                </a:lnTo>
                <a:lnTo>
                  <a:pt x="8898316" y="2847975"/>
                </a:lnTo>
                <a:lnTo>
                  <a:pt x="8901494" y="2853055"/>
                </a:lnTo>
                <a:lnTo>
                  <a:pt x="8903719" y="2857817"/>
                </a:lnTo>
                <a:lnTo>
                  <a:pt x="8905944" y="2863215"/>
                </a:lnTo>
                <a:lnTo>
                  <a:pt x="8908168" y="2868295"/>
                </a:lnTo>
                <a:lnTo>
                  <a:pt x="8909440" y="2873692"/>
                </a:lnTo>
                <a:lnTo>
                  <a:pt x="8911029" y="2879090"/>
                </a:lnTo>
                <a:lnTo>
                  <a:pt x="8912300" y="2884487"/>
                </a:lnTo>
                <a:lnTo>
                  <a:pt x="8913254" y="2889885"/>
                </a:lnTo>
                <a:lnTo>
                  <a:pt x="8913572" y="2895600"/>
                </a:lnTo>
                <a:lnTo>
                  <a:pt x="8913889" y="2900680"/>
                </a:lnTo>
                <a:lnTo>
                  <a:pt x="8914525" y="2906395"/>
                </a:lnTo>
                <a:lnTo>
                  <a:pt x="8913889" y="2911792"/>
                </a:lnTo>
                <a:lnTo>
                  <a:pt x="8913572" y="2917507"/>
                </a:lnTo>
                <a:lnTo>
                  <a:pt x="8913254" y="2923222"/>
                </a:lnTo>
                <a:lnTo>
                  <a:pt x="8912300" y="2928302"/>
                </a:lnTo>
                <a:lnTo>
                  <a:pt x="8911029" y="2934017"/>
                </a:lnTo>
                <a:lnTo>
                  <a:pt x="8909440" y="2939097"/>
                </a:lnTo>
                <a:lnTo>
                  <a:pt x="8908168" y="2944495"/>
                </a:lnTo>
                <a:lnTo>
                  <a:pt x="8905944" y="2949575"/>
                </a:lnTo>
                <a:lnTo>
                  <a:pt x="8903719" y="2954655"/>
                </a:lnTo>
                <a:lnTo>
                  <a:pt x="8901494" y="2960052"/>
                </a:lnTo>
                <a:lnTo>
                  <a:pt x="8898316" y="2964815"/>
                </a:lnTo>
                <a:lnTo>
                  <a:pt x="8895455" y="2969577"/>
                </a:lnTo>
                <a:lnTo>
                  <a:pt x="8891959" y="2974657"/>
                </a:lnTo>
                <a:lnTo>
                  <a:pt x="8888781" y="2979102"/>
                </a:lnTo>
                <a:lnTo>
                  <a:pt x="8884649" y="2983547"/>
                </a:lnTo>
                <a:lnTo>
                  <a:pt x="8880517" y="2987992"/>
                </a:lnTo>
                <a:lnTo>
                  <a:pt x="8288080" y="3579812"/>
                </a:lnTo>
                <a:lnTo>
                  <a:pt x="8283948" y="3584257"/>
                </a:lnTo>
                <a:lnTo>
                  <a:pt x="8280134" y="3588702"/>
                </a:lnTo>
                <a:lnTo>
                  <a:pt x="8276320" y="3593147"/>
                </a:lnTo>
                <a:lnTo>
                  <a:pt x="8273142" y="3597910"/>
                </a:lnTo>
                <a:lnTo>
                  <a:pt x="8269964" y="3602990"/>
                </a:lnTo>
                <a:lnTo>
                  <a:pt x="8267421" y="3607752"/>
                </a:lnTo>
                <a:lnTo>
                  <a:pt x="8264878" y="3612515"/>
                </a:lnTo>
                <a:lnTo>
                  <a:pt x="8262654" y="3617595"/>
                </a:lnTo>
                <a:lnTo>
                  <a:pt x="8260747" y="3622992"/>
                </a:lnTo>
                <a:lnTo>
                  <a:pt x="8258840" y="3628707"/>
                </a:lnTo>
                <a:lnTo>
                  <a:pt x="8257251" y="3633787"/>
                </a:lnTo>
                <a:lnTo>
                  <a:pt x="8256297" y="3638867"/>
                </a:lnTo>
                <a:lnTo>
                  <a:pt x="8255344" y="3644582"/>
                </a:lnTo>
                <a:lnTo>
                  <a:pt x="8254708" y="3650297"/>
                </a:lnTo>
                <a:lnTo>
                  <a:pt x="8254390" y="3655695"/>
                </a:lnTo>
                <a:lnTo>
                  <a:pt x="8254072" y="3661092"/>
                </a:lnTo>
                <a:lnTo>
                  <a:pt x="8254390" y="3666490"/>
                </a:lnTo>
                <a:lnTo>
                  <a:pt x="8254708" y="3672205"/>
                </a:lnTo>
                <a:lnTo>
                  <a:pt x="8255344" y="3677602"/>
                </a:lnTo>
                <a:lnTo>
                  <a:pt x="8256297" y="3683000"/>
                </a:lnTo>
                <a:lnTo>
                  <a:pt x="8257251" y="3688397"/>
                </a:lnTo>
                <a:lnTo>
                  <a:pt x="8258840" y="3693795"/>
                </a:lnTo>
                <a:lnTo>
                  <a:pt x="8260747" y="3699510"/>
                </a:lnTo>
                <a:lnTo>
                  <a:pt x="8262654" y="3704590"/>
                </a:lnTo>
                <a:lnTo>
                  <a:pt x="8264878" y="3709352"/>
                </a:lnTo>
                <a:lnTo>
                  <a:pt x="8267421" y="3714750"/>
                </a:lnTo>
                <a:lnTo>
                  <a:pt x="8269964" y="3719512"/>
                </a:lnTo>
                <a:lnTo>
                  <a:pt x="8273142" y="3724275"/>
                </a:lnTo>
                <a:lnTo>
                  <a:pt x="8276320" y="3729037"/>
                </a:lnTo>
                <a:lnTo>
                  <a:pt x="8280134" y="3733800"/>
                </a:lnTo>
                <a:lnTo>
                  <a:pt x="8283948" y="3738245"/>
                </a:lnTo>
                <a:lnTo>
                  <a:pt x="8288080" y="3742690"/>
                </a:lnTo>
                <a:lnTo>
                  <a:pt x="8291576" y="3745865"/>
                </a:lnTo>
                <a:lnTo>
                  <a:pt x="8295390" y="3749357"/>
                </a:lnTo>
                <a:lnTo>
                  <a:pt x="8303654" y="3755707"/>
                </a:lnTo>
                <a:lnTo>
                  <a:pt x="8311917" y="3760787"/>
                </a:lnTo>
                <a:lnTo>
                  <a:pt x="8320499" y="3765232"/>
                </a:lnTo>
                <a:lnTo>
                  <a:pt x="8329716" y="3769042"/>
                </a:lnTo>
                <a:lnTo>
                  <a:pt x="8338615" y="3771900"/>
                </a:lnTo>
                <a:lnTo>
                  <a:pt x="8348468" y="3774122"/>
                </a:lnTo>
                <a:lnTo>
                  <a:pt x="8357685" y="3775392"/>
                </a:lnTo>
                <a:lnTo>
                  <a:pt x="8367538" y="3776027"/>
                </a:lnTo>
                <a:lnTo>
                  <a:pt x="8376755" y="3775710"/>
                </a:lnTo>
                <a:lnTo>
                  <a:pt x="8386608" y="3775075"/>
                </a:lnTo>
                <a:lnTo>
                  <a:pt x="8395825" y="3773170"/>
                </a:lnTo>
                <a:lnTo>
                  <a:pt x="8405042" y="3770630"/>
                </a:lnTo>
                <a:lnTo>
                  <a:pt x="8414577" y="3766820"/>
                </a:lnTo>
                <a:lnTo>
                  <a:pt x="8423476" y="3762692"/>
                </a:lnTo>
                <a:lnTo>
                  <a:pt x="8431740" y="3757930"/>
                </a:lnTo>
                <a:lnTo>
                  <a:pt x="9147326" y="3037501"/>
                </a:lnTo>
                <a:lnTo>
                  <a:pt x="9147326" y="6857999"/>
                </a:lnTo>
                <a:lnTo>
                  <a:pt x="460220" y="6857999"/>
                </a:lnTo>
                <a:lnTo>
                  <a:pt x="2028398" y="5291772"/>
                </a:lnTo>
                <a:lnTo>
                  <a:pt x="2032530" y="5287644"/>
                </a:lnTo>
                <a:lnTo>
                  <a:pt x="2036026" y="5283199"/>
                </a:lnTo>
                <a:lnTo>
                  <a:pt x="2039840" y="5278437"/>
                </a:lnTo>
                <a:lnTo>
                  <a:pt x="2043336" y="5273992"/>
                </a:lnTo>
                <a:lnTo>
                  <a:pt x="2046196" y="5268912"/>
                </a:lnTo>
                <a:lnTo>
                  <a:pt x="2048739" y="5263832"/>
                </a:lnTo>
                <a:lnTo>
                  <a:pt x="2051600" y="5259069"/>
                </a:lnTo>
                <a:lnTo>
                  <a:pt x="2053824" y="5253672"/>
                </a:lnTo>
                <a:lnTo>
                  <a:pt x="2055731" y="5248592"/>
                </a:lnTo>
                <a:lnTo>
                  <a:pt x="2057321" y="5243194"/>
                </a:lnTo>
                <a:lnTo>
                  <a:pt x="2058910" y="5237797"/>
                </a:lnTo>
                <a:lnTo>
                  <a:pt x="2060181" y="5232399"/>
                </a:lnTo>
                <a:lnTo>
                  <a:pt x="2060817" y="5227002"/>
                </a:lnTo>
                <a:lnTo>
                  <a:pt x="2061452" y="5221287"/>
                </a:lnTo>
                <a:lnTo>
                  <a:pt x="2061770" y="5216207"/>
                </a:lnTo>
                <a:lnTo>
                  <a:pt x="2062406" y="5210492"/>
                </a:lnTo>
                <a:lnTo>
                  <a:pt x="2061770" y="5204777"/>
                </a:lnTo>
                <a:lnTo>
                  <a:pt x="2061452" y="5199379"/>
                </a:lnTo>
                <a:lnTo>
                  <a:pt x="2060817" y="5193664"/>
                </a:lnTo>
                <a:lnTo>
                  <a:pt x="2060181" y="5188584"/>
                </a:lnTo>
                <a:lnTo>
                  <a:pt x="2058910" y="5182869"/>
                </a:lnTo>
                <a:lnTo>
                  <a:pt x="2057321" y="5177789"/>
                </a:lnTo>
                <a:lnTo>
                  <a:pt x="2055731" y="5172392"/>
                </a:lnTo>
                <a:lnTo>
                  <a:pt x="2053824" y="5167312"/>
                </a:lnTo>
                <a:lnTo>
                  <a:pt x="2051600" y="5161914"/>
                </a:lnTo>
                <a:lnTo>
                  <a:pt x="2048739" y="5156834"/>
                </a:lnTo>
                <a:lnTo>
                  <a:pt x="2046196" y="5152072"/>
                </a:lnTo>
                <a:lnTo>
                  <a:pt x="2043336" y="5146992"/>
                </a:lnTo>
                <a:lnTo>
                  <a:pt x="2039840" y="5142230"/>
                </a:lnTo>
                <a:lnTo>
                  <a:pt x="2036026" y="5137785"/>
                </a:lnTo>
                <a:lnTo>
                  <a:pt x="2032530" y="5133340"/>
                </a:lnTo>
                <a:lnTo>
                  <a:pt x="2028398" y="5129212"/>
                </a:lnTo>
                <a:lnTo>
                  <a:pt x="2024266" y="5125085"/>
                </a:lnTo>
                <a:lnTo>
                  <a:pt x="2019816" y="5120957"/>
                </a:lnTo>
                <a:lnTo>
                  <a:pt x="2015049" y="5117782"/>
                </a:lnTo>
                <a:lnTo>
                  <a:pt x="2010281" y="5114290"/>
                </a:lnTo>
                <a:lnTo>
                  <a:pt x="2005514" y="5111432"/>
                </a:lnTo>
                <a:lnTo>
                  <a:pt x="2000429" y="5108257"/>
                </a:lnTo>
                <a:lnTo>
                  <a:pt x="1995661" y="5106035"/>
                </a:lnTo>
                <a:lnTo>
                  <a:pt x="1990258" y="5103812"/>
                </a:lnTo>
                <a:lnTo>
                  <a:pt x="1985173" y="5101590"/>
                </a:lnTo>
                <a:lnTo>
                  <a:pt x="1979770" y="5100320"/>
                </a:lnTo>
                <a:lnTo>
                  <a:pt x="1974367" y="5098732"/>
                </a:lnTo>
                <a:lnTo>
                  <a:pt x="1968964" y="5097462"/>
                </a:lnTo>
                <a:lnTo>
                  <a:pt x="1963560" y="5096510"/>
                </a:lnTo>
                <a:lnTo>
                  <a:pt x="1958157" y="5095557"/>
                </a:lnTo>
                <a:lnTo>
                  <a:pt x="1952754" y="5095240"/>
                </a:lnTo>
                <a:lnTo>
                  <a:pt x="1947033" y="5095240"/>
                </a:lnTo>
                <a:lnTo>
                  <a:pt x="1941312" y="5095240"/>
                </a:lnTo>
                <a:lnTo>
                  <a:pt x="1935909" y="5095557"/>
                </a:lnTo>
                <a:lnTo>
                  <a:pt x="1930506" y="5096510"/>
                </a:lnTo>
                <a:lnTo>
                  <a:pt x="1925103" y="5097462"/>
                </a:lnTo>
                <a:lnTo>
                  <a:pt x="1919382" y="5098732"/>
                </a:lnTo>
                <a:lnTo>
                  <a:pt x="1914297" y="5100320"/>
                </a:lnTo>
                <a:lnTo>
                  <a:pt x="1908894" y="5101590"/>
                </a:lnTo>
                <a:lnTo>
                  <a:pt x="1903808" y="5103812"/>
                </a:lnTo>
                <a:lnTo>
                  <a:pt x="1898405" y="5106035"/>
                </a:lnTo>
                <a:lnTo>
                  <a:pt x="1893320" y="5108257"/>
                </a:lnTo>
                <a:lnTo>
                  <a:pt x="1888552" y="5111432"/>
                </a:lnTo>
                <a:lnTo>
                  <a:pt x="1883467" y="5114290"/>
                </a:lnTo>
                <a:lnTo>
                  <a:pt x="1878700" y="5117782"/>
                </a:lnTo>
                <a:lnTo>
                  <a:pt x="1874250" y="5120957"/>
                </a:lnTo>
                <a:lnTo>
                  <a:pt x="1869800" y="5125085"/>
                </a:lnTo>
                <a:lnTo>
                  <a:pt x="1865668" y="5129212"/>
                </a:lnTo>
                <a:lnTo>
                  <a:pt x="1760149" y="5234304"/>
                </a:lnTo>
                <a:lnTo>
                  <a:pt x="1755699" y="5238432"/>
                </a:lnTo>
                <a:lnTo>
                  <a:pt x="1751249" y="5242559"/>
                </a:lnTo>
                <a:lnTo>
                  <a:pt x="1746799" y="5245734"/>
                </a:lnTo>
                <a:lnTo>
                  <a:pt x="1741714" y="5249227"/>
                </a:lnTo>
                <a:lnTo>
                  <a:pt x="1736947" y="5252084"/>
                </a:lnTo>
                <a:lnTo>
                  <a:pt x="1732179" y="5255259"/>
                </a:lnTo>
                <a:lnTo>
                  <a:pt x="1726776" y="5257482"/>
                </a:lnTo>
                <a:lnTo>
                  <a:pt x="1722009" y="5259704"/>
                </a:lnTo>
                <a:lnTo>
                  <a:pt x="1716288" y="5261927"/>
                </a:lnTo>
                <a:lnTo>
                  <a:pt x="1711202" y="5263514"/>
                </a:lnTo>
                <a:lnTo>
                  <a:pt x="1706117" y="5264784"/>
                </a:lnTo>
                <a:lnTo>
                  <a:pt x="1700396" y="5266054"/>
                </a:lnTo>
                <a:lnTo>
                  <a:pt x="1695311" y="5267007"/>
                </a:lnTo>
                <a:lnTo>
                  <a:pt x="1689590" y="5267642"/>
                </a:lnTo>
                <a:lnTo>
                  <a:pt x="1683869" y="5268277"/>
                </a:lnTo>
                <a:lnTo>
                  <a:pt x="1678466" y="5268277"/>
                </a:lnTo>
                <a:lnTo>
                  <a:pt x="1673063" y="5268277"/>
                </a:lnTo>
                <a:lnTo>
                  <a:pt x="1667660" y="5267642"/>
                </a:lnTo>
                <a:lnTo>
                  <a:pt x="1661939" y="5267007"/>
                </a:lnTo>
                <a:lnTo>
                  <a:pt x="1656218" y="5266054"/>
                </a:lnTo>
                <a:lnTo>
                  <a:pt x="1651132" y="5264784"/>
                </a:lnTo>
                <a:lnTo>
                  <a:pt x="1645412" y="5263514"/>
                </a:lnTo>
                <a:lnTo>
                  <a:pt x="1640326" y="5261927"/>
                </a:lnTo>
                <a:lnTo>
                  <a:pt x="1635241" y="5259704"/>
                </a:lnTo>
                <a:lnTo>
                  <a:pt x="1629838" y="5257482"/>
                </a:lnTo>
                <a:lnTo>
                  <a:pt x="1625070" y="5255259"/>
                </a:lnTo>
                <a:lnTo>
                  <a:pt x="1619667" y="5252084"/>
                </a:lnTo>
                <a:lnTo>
                  <a:pt x="1614900" y="5249227"/>
                </a:lnTo>
                <a:lnTo>
                  <a:pt x="1610450" y="5245734"/>
                </a:lnTo>
                <a:lnTo>
                  <a:pt x="1605683" y="5242559"/>
                </a:lnTo>
                <a:lnTo>
                  <a:pt x="1601551" y="5238432"/>
                </a:lnTo>
                <a:lnTo>
                  <a:pt x="1597101" y="5234304"/>
                </a:lnTo>
                <a:lnTo>
                  <a:pt x="1592969" y="5230177"/>
                </a:lnTo>
                <a:lnTo>
                  <a:pt x="1589155" y="5225732"/>
                </a:lnTo>
                <a:lnTo>
                  <a:pt x="1585342" y="5221287"/>
                </a:lnTo>
                <a:lnTo>
                  <a:pt x="1582163" y="5216524"/>
                </a:lnTo>
                <a:lnTo>
                  <a:pt x="1578985" y="5211444"/>
                </a:lnTo>
                <a:lnTo>
                  <a:pt x="1576442" y="5206682"/>
                </a:lnTo>
                <a:lnTo>
                  <a:pt x="1573900" y="5201602"/>
                </a:lnTo>
                <a:lnTo>
                  <a:pt x="1571675" y="5196204"/>
                </a:lnTo>
                <a:lnTo>
                  <a:pt x="1569768" y="5191124"/>
                </a:lnTo>
                <a:lnTo>
                  <a:pt x="1567861" y="5186044"/>
                </a:lnTo>
                <a:lnTo>
                  <a:pt x="1566589" y="5180647"/>
                </a:lnTo>
                <a:lnTo>
                  <a:pt x="1565318" y="5174932"/>
                </a:lnTo>
                <a:lnTo>
                  <a:pt x="1564682" y="5169534"/>
                </a:lnTo>
                <a:lnTo>
                  <a:pt x="1563729" y="5164137"/>
                </a:lnTo>
                <a:lnTo>
                  <a:pt x="1563411" y="5158739"/>
                </a:lnTo>
                <a:lnTo>
                  <a:pt x="1563411" y="5153024"/>
                </a:lnTo>
                <a:lnTo>
                  <a:pt x="1563411" y="5147627"/>
                </a:lnTo>
                <a:lnTo>
                  <a:pt x="1563729" y="5142230"/>
                </a:lnTo>
                <a:lnTo>
                  <a:pt x="1564682" y="5136832"/>
                </a:lnTo>
                <a:lnTo>
                  <a:pt x="1565318" y="5131117"/>
                </a:lnTo>
                <a:lnTo>
                  <a:pt x="1566589" y="5126037"/>
                </a:lnTo>
                <a:lnTo>
                  <a:pt x="1567861" y="5120322"/>
                </a:lnTo>
                <a:lnTo>
                  <a:pt x="1569768" y="5115242"/>
                </a:lnTo>
                <a:lnTo>
                  <a:pt x="1571675" y="5109845"/>
                </a:lnTo>
                <a:lnTo>
                  <a:pt x="1573900" y="5104765"/>
                </a:lnTo>
                <a:lnTo>
                  <a:pt x="1576442" y="5099685"/>
                </a:lnTo>
                <a:lnTo>
                  <a:pt x="1578985" y="5094605"/>
                </a:lnTo>
                <a:lnTo>
                  <a:pt x="1582163" y="5089842"/>
                </a:lnTo>
                <a:lnTo>
                  <a:pt x="1585342" y="5085397"/>
                </a:lnTo>
                <a:lnTo>
                  <a:pt x="1589155" y="5080317"/>
                </a:lnTo>
                <a:lnTo>
                  <a:pt x="1592969" y="5075872"/>
                </a:lnTo>
                <a:lnTo>
                  <a:pt x="1597101" y="5071745"/>
                </a:lnTo>
                <a:lnTo>
                  <a:pt x="2266136" y="4403725"/>
                </a:lnTo>
                <a:lnTo>
                  <a:pt x="2270267" y="4399280"/>
                </a:lnTo>
                <a:lnTo>
                  <a:pt x="2273764" y="4394835"/>
                </a:lnTo>
                <a:lnTo>
                  <a:pt x="2277578" y="4390390"/>
                </a:lnTo>
                <a:lnTo>
                  <a:pt x="2281074" y="4385310"/>
                </a:lnTo>
                <a:lnTo>
                  <a:pt x="2283934" y="4380547"/>
                </a:lnTo>
                <a:lnTo>
                  <a:pt x="2286477" y="4375785"/>
                </a:lnTo>
                <a:lnTo>
                  <a:pt x="2289019" y="4371022"/>
                </a:lnTo>
                <a:lnTo>
                  <a:pt x="2291244" y="4365625"/>
                </a:lnTo>
                <a:lnTo>
                  <a:pt x="2293151" y="4360545"/>
                </a:lnTo>
                <a:lnTo>
                  <a:pt x="2295058" y="4354830"/>
                </a:lnTo>
                <a:lnTo>
                  <a:pt x="2296647" y="4349750"/>
                </a:lnTo>
                <a:lnTo>
                  <a:pt x="2297601" y="4344352"/>
                </a:lnTo>
                <a:lnTo>
                  <a:pt x="2298554" y="4338955"/>
                </a:lnTo>
                <a:lnTo>
                  <a:pt x="2299190" y="4333240"/>
                </a:lnTo>
                <a:lnTo>
                  <a:pt x="2299508" y="4327525"/>
                </a:lnTo>
                <a:lnTo>
                  <a:pt x="2299508" y="4322445"/>
                </a:lnTo>
                <a:lnTo>
                  <a:pt x="2299508" y="4316730"/>
                </a:lnTo>
                <a:lnTo>
                  <a:pt x="2299190" y="4311332"/>
                </a:lnTo>
                <a:lnTo>
                  <a:pt x="2298554" y="4305617"/>
                </a:lnTo>
                <a:lnTo>
                  <a:pt x="2297601" y="4300537"/>
                </a:lnTo>
                <a:lnTo>
                  <a:pt x="2296647" y="4294822"/>
                </a:lnTo>
                <a:lnTo>
                  <a:pt x="2295058" y="4289742"/>
                </a:lnTo>
                <a:lnTo>
                  <a:pt x="2293151" y="4284027"/>
                </a:lnTo>
                <a:lnTo>
                  <a:pt x="2291244" y="4278947"/>
                </a:lnTo>
                <a:lnTo>
                  <a:pt x="2289019" y="4273867"/>
                </a:lnTo>
                <a:lnTo>
                  <a:pt x="2286477" y="4268787"/>
                </a:lnTo>
                <a:lnTo>
                  <a:pt x="2283934" y="4264025"/>
                </a:lnTo>
                <a:lnTo>
                  <a:pt x="2281074" y="4258945"/>
                </a:lnTo>
                <a:lnTo>
                  <a:pt x="2277578" y="4254182"/>
                </a:lnTo>
                <a:lnTo>
                  <a:pt x="2273764" y="4249737"/>
                </a:lnTo>
                <a:lnTo>
                  <a:pt x="2270267" y="4245292"/>
                </a:lnTo>
                <a:lnTo>
                  <a:pt x="2266136" y="4240847"/>
                </a:lnTo>
                <a:lnTo>
                  <a:pt x="2262004" y="4236720"/>
                </a:lnTo>
                <a:lnTo>
                  <a:pt x="2257554" y="4232910"/>
                </a:lnTo>
                <a:lnTo>
                  <a:pt x="2252469" y="4229735"/>
                </a:lnTo>
                <a:lnTo>
                  <a:pt x="2248019" y="4226242"/>
                </a:lnTo>
                <a:lnTo>
                  <a:pt x="2243252" y="4223385"/>
                </a:lnTo>
                <a:lnTo>
                  <a:pt x="2238166" y="4220210"/>
                </a:lnTo>
                <a:lnTo>
                  <a:pt x="2233081" y="4217670"/>
                </a:lnTo>
                <a:lnTo>
                  <a:pt x="2227996" y="4215447"/>
                </a:lnTo>
                <a:lnTo>
                  <a:pt x="2222593" y="4213542"/>
                </a:lnTo>
                <a:lnTo>
                  <a:pt x="2217507" y="4212272"/>
                </a:lnTo>
                <a:lnTo>
                  <a:pt x="2211787" y="4210685"/>
                </a:lnTo>
                <a:lnTo>
                  <a:pt x="2206701" y="4209097"/>
                </a:lnTo>
                <a:lnTo>
                  <a:pt x="2200980" y="4208462"/>
                </a:lnTo>
                <a:lnTo>
                  <a:pt x="2195577" y="4207510"/>
                </a:lnTo>
                <a:lnTo>
                  <a:pt x="2190174" y="4207192"/>
                </a:lnTo>
                <a:lnTo>
                  <a:pt x="2184771" y="4207192"/>
                </a:lnTo>
                <a:lnTo>
                  <a:pt x="2179050" y="4207192"/>
                </a:lnTo>
                <a:lnTo>
                  <a:pt x="2173329" y="4207510"/>
                </a:lnTo>
                <a:lnTo>
                  <a:pt x="2167926" y="4208462"/>
                </a:lnTo>
                <a:lnTo>
                  <a:pt x="2162523" y="4209097"/>
                </a:lnTo>
                <a:lnTo>
                  <a:pt x="2157120" y="4210685"/>
                </a:lnTo>
                <a:lnTo>
                  <a:pt x="2151716" y="4212272"/>
                </a:lnTo>
                <a:lnTo>
                  <a:pt x="2146631" y="4213542"/>
                </a:lnTo>
                <a:lnTo>
                  <a:pt x="2141546" y="4215447"/>
                </a:lnTo>
                <a:lnTo>
                  <a:pt x="2136143" y="4217670"/>
                </a:lnTo>
                <a:lnTo>
                  <a:pt x="2131057" y="4220210"/>
                </a:lnTo>
                <a:lnTo>
                  <a:pt x="2125972" y="4223385"/>
                </a:lnTo>
                <a:lnTo>
                  <a:pt x="2121205" y="4226242"/>
                </a:lnTo>
                <a:lnTo>
                  <a:pt x="2116437" y="4229735"/>
                </a:lnTo>
                <a:lnTo>
                  <a:pt x="2111988" y="4232910"/>
                </a:lnTo>
                <a:lnTo>
                  <a:pt x="2107538" y="4236720"/>
                </a:lnTo>
                <a:lnTo>
                  <a:pt x="2103088" y="4240847"/>
                </a:lnTo>
                <a:lnTo>
                  <a:pt x="2015049" y="4329112"/>
                </a:lnTo>
                <a:lnTo>
                  <a:pt x="1915250" y="4428172"/>
                </a:lnTo>
                <a:lnTo>
                  <a:pt x="1911118" y="4432300"/>
                </a:lnTo>
                <a:lnTo>
                  <a:pt x="1906668" y="4436110"/>
                </a:lnTo>
                <a:lnTo>
                  <a:pt x="1902219" y="4439920"/>
                </a:lnTo>
                <a:lnTo>
                  <a:pt x="1897452" y="4443095"/>
                </a:lnTo>
                <a:lnTo>
                  <a:pt x="1892684" y="4446270"/>
                </a:lnTo>
                <a:lnTo>
                  <a:pt x="1887599" y="4448810"/>
                </a:lnTo>
                <a:lnTo>
                  <a:pt x="1882514" y="4451350"/>
                </a:lnTo>
                <a:lnTo>
                  <a:pt x="1877110" y="4453572"/>
                </a:lnTo>
                <a:lnTo>
                  <a:pt x="1872025" y="4455477"/>
                </a:lnTo>
                <a:lnTo>
                  <a:pt x="1866940" y="4457382"/>
                </a:lnTo>
                <a:lnTo>
                  <a:pt x="1861536" y="4458970"/>
                </a:lnTo>
                <a:lnTo>
                  <a:pt x="1855815" y="4459922"/>
                </a:lnTo>
                <a:lnTo>
                  <a:pt x="1850412" y="4460557"/>
                </a:lnTo>
                <a:lnTo>
                  <a:pt x="1845009" y="4461510"/>
                </a:lnTo>
                <a:lnTo>
                  <a:pt x="1839606" y="4461827"/>
                </a:lnTo>
                <a:lnTo>
                  <a:pt x="1833885" y="4462145"/>
                </a:lnTo>
                <a:lnTo>
                  <a:pt x="1828482" y="4461827"/>
                </a:lnTo>
                <a:lnTo>
                  <a:pt x="1823079" y="4461510"/>
                </a:lnTo>
                <a:lnTo>
                  <a:pt x="1817676" y="4460557"/>
                </a:lnTo>
                <a:lnTo>
                  <a:pt x="1811955" y="4459922"/>
                </a:lnTo>
                <a:lnTo>
                  <a:pt x="1806870" y="4458970"/>
                </a:lnTo>
                <a:lnTo>
                  <a:pt x="1801149" y="4457382"/>
                </a:lnTo>
                <a:lnTo>
                  <a:pt x="1795745" y="4455477"/>
                </a:lnTo>
                <a:lnTo>
                  <a:pt x="1790660" y="4453572"/>
                </a:lnTo>
                <a:lnTo>
                  <a:pt x="1785575" y="4451350"/>
                </a:lnTo>
                <a:lnTo>
                  <a:pt x="1780490" y="4448810"/>
                </a:lnTo>
                <a:lnTo>
                  <a:pt x="1775404" y="4446270"/>
                </a:lnTo>
                <a:lnTo>
                  <a:pt x="1770637" y="4443095"/>
                </a:lnTo>
                <a:lnTo>
                  <a:pt x="1766187" y="4439920"/>
                </a:lnTo>
                <a:lnTo>
                  <a:pt x="1761102" y="4436110"/>
                </a:lnTo>
                <a:lnTo>
                  <a:pt x="1756652" y="4432300"/>
                </a:lnTo>
                <a:lnTo>
                  <a:pt x="1752520" y="4428172"/>
                </a:lnTo>
                <a:lnTo>
                  <a:pt x="1746164" y="4421187"/>
                </a:lnTo>
                <a:lnTo>
                  <a:pt x="1740443" y="4414202"/>
                </a:lnTo>
                <a:lnTo>
                  <a:pt x="1735358" y="4406265"/>
                </a:lnTo>
                <a:lnTo>
                  <a:pt x="1730908" y="4398327"/>
                </a:lnTo>
                <a:lnTo>
                  <a:pt x="1727094" y="4389755"/>
                </a:lnTo>
                <a:lnTo>
                  <a:pt x="1724234" y="4381817"/>
                </a:lnTo>
                <a:lnTo>
                  <a:pt x="1722009" y="4373245"/>
                </a:lnTo>
                <a:lnTo>
                  <a:pt x="1720420" y="4364037"/>
                </a:lnTo>
                <a:lnTo>
                  <a:pt x="1719466" y="4355147"/>
                </a:lnTo>
                <a:lnTo>
                  <a:pt x="1719148" y="4346575"/>
                </a:lnTo>
                <a:lnTo>
                  <a:pt x="1719784" y="4337685"/>
                </a:lnTo>
                <a:lnTo>
                  <a:pt x="1721055" y="4328795"/>
                </a:lnTo>
                <a:lnTo>
                  <a:pt x="1722326" y="4320222"/>
                </a:lnTo>
                <a:lnTo>
                  <a:pt x="1724869" y="4311332"/>
                </a:lnTo>
                <a:lnTo>
                  <a:pt x="1728048" y="4303077"/>
                </a:lnTo>
                <a:lnTo>
                  <a:pt x="1732179" y="4294822"/>
                </a:lnTo>
                <a:lnTo>
                  <a:pt x="2001382" y="4025900"/>
                </a:lnTo>
                <a:lnTo>
                  <a:pt x="2005196" y="4021455"/>
                </a:lnTo>
                <a:lnTo>
                  <a:pt x="2009328" y="4017010"/>
                </a:lnTo>
                <a:lnTo>
                  <a:pt x="2012824" y="4012247"/>
                </a:lnTo>
                <a:lnTo>
                  <a:pt x="2016002" y="4007485"/>
                </a:lnTo>
                <a:lnTo>
                  <a:pt x="2018863" y="4002722"/>
                </a:lnTo>
                <a:lnTo>
                  <a:pt x="2022041" y="3997960"/>
                </a:lnTo>
                <a:lnTo>
                  <a:pt x="2024266" y="3992880"/>
                </a:lnTo>
                <a:lnTo>
                  <a:pt x="2026491" y="3987800"/>
                </a:lnTo>
                <a:lnTo>
                  <a:pt x="2028716" y="3982720"/>
                </a:lnTo>
                <a:lnTo>
                  <a:pt x="2030305" y="3977005"/>
                </a:lnTo>
                <a:lnTo>
                  <a:pt x="2031576" y="3971925"/>
                </a:lnTo>
                <a:lnTo>
                  <a:pt x="2032848" y="3966527"/>
                </a:lnTo>
                <a:lnTo>
                  <a:pt x="2033801" y="3960812"/>
                </a:lnTo>
                <a:lnTo>
                  <a:pt x="2034754" y="3955415"/>
                </a:lnTo>
                <a:lnTo>
                  <a:pt x="2035072" y="3949700"/>
                </a:lnTo>
                <a:lnTo>
                  <a:pt x="2035072" y="3944620"/>
                </a:lnTo>
                <a:lnTo>
                  <a:pt x="2035072" y="3938905"/>
                </a:lnTo>
                <a:lnTo>
                  <a:pt x="2034754" y="3933507"/>
                </a:lnTo>
                <a:lnTo>
                  <a:pt x="2033801" y="3927792"/>
                </a:lnTo>
                <a:lnTo>
                  <a:pt x="2032848" y="3922712"/>
                </a:lnTo>
                <a:lnTo>
                  <a:pt x="2031576" y="3916997"/>
                </a:lnTo>
                <a:lnTo>
                  <a:pt x="2030305" y="3911917"/>
                </a:lnTo>
                <a:lnTo>
                  <a:pt x="2028716" y="3906202"/>
                </a:lnTo>
                <a:lnTo>
                  <a:pt x="2026491" y="3901122"/>
                </a:lnTo>
                <a:lnTo>
                  <a:pt x="2024266" y="3896042"/>
                </a:lnTo>
                <a:lnTo>
                  <a:pt x="2022041" y="3890962"/>
                </a:lnTo>
                <a:lnTo>
                  <a:pt x="2018863" y="3886200"/>
                </a:lnTo>
                <a:lnTo>
                  <a:pt x="2016002" y="3881120"/>
                </a:lnTo>
                <a:lnTo>
                  <a:pt x="2012824" y="3876357"/>
                </a:lnTo>
                <a:lnTo>
                  <a:pt x="2009328" y="3871912"/>
                </a:lnTo>
                <a:lnTo>
                  <a:pt x="2005196" y="3867467"/>
                </a:lnTo>
                <a:lnTo>
                  <a:pt x="2001382" y="3863022"/>
                </a:lnTo>
                <a:lnTo>
                  <a:pt x="1996933" y="3858895"/>
                </a:lnTo>
                <a:lnTo>
                  <a:pt x="1992483" y="3855085"/>
                </a:lnTo>
                <a:lnTo>
                  <a:pt x="1988033" y="3851910"/>
                </a:lnTo>
                <a:lnTo>
                  <a:pt x="1983266" y="3848417"/>
                </a:lnTo>
                <a:lnTo>
                  <a:pt x="1978499" y="3845560"/>
                </a:lnTo>
                <a:lnTo>
                  <a:pt x="1973413" y="3842385"/>
                </a:lnTo>
                <a:lnTo>
                  <a:pt x="1968328" y="3839845"/>
                </a:lnTo>
                <a:lnTo>
                  <a:pt x="1962925" y="3837622"/>
                </a:lnTo>
                <a:lnTo>
                  <a:pt x="1957840" y="3835717"/>
                </a:lnTo>
                <a:lnTo>
                  <a:pt x="1952754" y="3834130"/>
                </a:lnTo>
                <a:lnTo>
                  <a:pt x="1947351" y="3832860"/>
                </a:lnTo>
                <a:lnTo>
                  <a:pt x="1941630" y="3831272"/>
                </a:lnTo>
                <a:lnTo>
                  <a:pt x="1936545" y="3830637"/>
                </a:lnTo>
                <a:lnTo>
                  <a:pt x="1930824" y="3829685"/>
                </a:lnTo>
                <a:lnTo>
                  <a:pt x="1925420" y="3829367"/>
                </a:lnTo>
                <a:lnTo>
                  <a:pt x="1919700" y="3829367"/>
                </a:lnTo>
                <a:lnTo>
                  <a:pt x="1914297" y="3829367"/>
                </a:lnTo>
                <a:lnTo>
                  <a:pt x="1908894" y="3829685"/>
                </a:lnTo>
                <a:lnTo>
                  <a:pt x="1903490" y="3830637"/>
                </a:lnTo>
                <a:lnTo>
                  <a:pt x="1897769" y="3831272"/>
                </a:lnTo>
                <a:lnTo>
                  <a:pt x="1892684" y="3832860"/>
                </a:lnTo>
                <a:lnTo>
                  <a:pt x="1886963" y="3834130"/>
                </a:lnTo>
                <a:lnTo>
                  <a:pt x="1881560" y="3835717"/>
                </a:lnTo>
                <a:lnTo>
                  <a:pt x="1876475" y="3837622"/>
                </a:lnTo>
                <a:lnTo>
                  <a:pt x="1871389" y="3839845"/>
                </a:lnTo>
                <a:lnTo>
                  <a:pt x="1866304" y="3842385"/>
                </a:lnTo>
                <a:lnTo>
                  <a:pt x="1861219" y="3845560"/>
                </a:lnTo>
                <a:lnTo>
                  <a:pt x="1856451" y="3848417"/>
                </a:lnTo>
                <a:lnTo>
                  <a:pt x="1852002" y="3851910"/>
                </a:lnTo>
                <a:lnTo>
                  <a:pt x="1846916" y="3855085"/>
                </a:lnTo>
                <a:lnTo>
                  <a:pt x="1842467" y="3858895"/>
                </a:lnTo>
                <a:lnTo>
                  <a:pt x="1838335" y="3863022"/>
                </a:lnTo>
                <a:lnTo>
                  <a:pt x="1271960" y="4428807"/>
                </a:lnTo>
                <a:lnTo>
                  <a:pt x="1267828" y="4432617"/>
                </a:lnTo>
                <a:lnTo>
                  <a:pt x="1263378" y="4436427"/>
                </a:lnTo>
                <a:lnTo>
                  <a:pt x="1258929" y="4440237"/>
                </a:lnTo>
                <a:lnTo>
                  <a:pt x="1254161" y="4443095"/>
                </a:lnTo>
                <a:lnTo>
                  <a:pt x="1249394" y="4446587"/>
                </a:lnTo>
                <a:lnTo>
                  <a:pt x="1244309" y="4449127"/>
                </a:lnTo>
                <a:lnTo>
                  <a:pt x="1239223" y="4451667"/>
                </a:lnTo>
                <a:lnTo>
                  <a:pt x="1234138" y="4453890"/>
                </a:lnTo>
                <a:lnTo>
                  <a:pt x="1228735" y="4455795"/>
                </a:lnTo>
                <a:lnTo>
                  <a:pt x="1223650" y="4457700"/>
                </a:lnTo>
                <a:lnTo>
                  <a:pt x="1218246" y="4458970"/>
                </a:lnTo>
                <a:lnTo>
                  <a:pt x="1212844" y="4460240"/>
                </a:lnTo>
                <a:lnTo>
                  <a:pt x="1207123" y="4461192"/>
                </a:lnTo>
                <a:lnTo>
                  <a:pt x="1202037" y="4461827"/>
                </a:lnTo>
                <a:lnTo>
                  <a:pt x="1196316" y="4462145"/>
                </a:lnTo>
                <a:lnTo>
                  <a:pt x="1190595" y="4462145"/>
                </a:lnTo>
                <a:lnTo>
                  <a:pt x="1185192" y="4462145"/>
                </a:lnTo>
                <a:lnTo>
                  <a:pt x="1179471" y="4461827"/>
                </a:lnTo>
                <a:lnTo>
                  <a:pt x="1174386" y="4461192"/>
                </a:lnTo>
                <a:lnTo>
                  <a:pt x="1168665" y="4460240"/>
                </a:lnTo>
                <a:lnTo>
                  <a:pt x="1163579" y="4458970"/>
                </a:lnTo>
                <a:lnTo>
                  <a:pt x="1157859" y="4457700"/>
                </a:lnTo>
                <a:lnTo>
                  <a:pt x="1152773" y="4455795"/>
                </a:lnTo>
                <a:lnTo>
                  <a:pt x="1147370" y="4453890"/>
                </a:lnTo>
                <a:lnTo>
                  <a:pt x="1142285" y="4451667"/>
                </a:lnTo>
                <a:lnTo>
                  <a:pt x="1136882" y="4449127"/>
                </a:lnTo>
                <a:lnTo>
                  <a:pt x="1132114" y="4446587"/>
                </a:lnTo>
                <a:lnTo>
                  <a:pt x="1127347" y="4443095"/>
                </a:lnTo>
                <a:lnTo>
                  <a:pt x="1122580" y="4440237"/>
                </a:lnTo>
                <a:lnTo>
                  <a:pt x="1117812" y="4436427"/>
                </a:lnTo>
                <a:lnTo>
                  <a:pt x="1113362" y="4432617"/>
                </a:lnTo>
                <a:lnTo>
                  <a:pt x="1109230" y="4428807"/>
                </a:lnTo>
                <a:lnTo>
                  <a:pt x="1105416" y="4424045"/>
                </a:lnTo>
                <a:lnTo>
                  <a:pt x="1101603" y="4419600"/>
                </a:lnTo>
                <a:lnTo>
                  <a:pt x="1097789" y="4415155"/>
                </a:lnTo>
                <a:lnTo>
                  <a:pt x="1094610" y="4410392"/>
                </a:lnTo>
                <a:lnTo>
                  <a:pt x="1091432" y="4405630"/>
                </a:lnTo>
                <a:lnTo>
                  <a:pt x="1088889" y="4400550"/>
                </a:lnTo>
                <a:lnTo>
                  <a:pt x="1086347" y="4395787"/>
                </a:lnTo>
                <a:lnTo>
                  <a:pt x="1084122" y="4390707"/>
                </a:lnTo>
                <a:lnTo>
                  <a:pt x="1082215" y="4385310"/>
                </a:lnTo>
                <a:lnTo>
                  <a:pt x="1080308" y="4379912"/>
                </a:lnTo>
                <a:lnTo>
                  <a:pt x="1078719" y="4374515"/>
                </a:lnTo>
                <a:lnTo>
                  <a:pt x="1077765" y="4369435"/>
                </a:lnTo>
                <a:lnTo>
                  <a:pt x="1076494" y="4363720"/>
                </a:lnTo>
                <a:lnTo>
                  <a:pt x="1076176" y="4358322"/>
                </a:lnTo>
                <a:lnTo>
                  <a:pt x="1075858" y="4352607"/>
                </a:lnTo>
                <a:lnTo>
                  <a:pt x="1075540" y="4347527"/>
                </a:lnTo>
                <a:lnTo>
                  <a:pt x="1075858" y="4341812"/>
                </a:lnTo>
                <a:lnTo>
                  <a:pt x="1076176" y="4336097"/>
                </a:lnTo>
                <a:lnTo>
                  <a:pt x="1076494" y="4330700"/>
                </a:lnTo>
                <a:lnTo>
                  <a:pt x="1077765" y="4325302"/>
                </a:lnTo>
                <a:lnTo>
                  <a:pt x="1078719" y="4319905"/>
                </a:lnTo>
                <a:lnTo>
                  <a:pt x="1080308" y="4314507"/>
                </a:lnTo>
                <a:lnTo>
                  <a:pt x="1082215" y="4309110"/>
                </a:lnTo>
                <a:lnTo>
                  <a:pt x="1084122" y="4303712"/>
                </a:lnTo>
                <a:lnTo>
                  <a:pt x="1086347" y="4298950"/>
                </a:lnTo>
                <a:lnTo>
                  <a:pt x="1088889" y="4293870"/>
                </a:lnTo>
                <a:lnTo>
                  <a:pt x="1091432" y="4288790"/>
                </a:lnTo>
                <a:lnTo>
                  <a:pt x="1094610" y="4284027"/>
                </a:lnTo>
                <a:lnTo>
                  <a:pt x="1097789" y="4279265"/>
                </a:lnTo>
                <a:lnTo>
                  <a:pt x="1101603" y="4274820"/>
                </a:lnTo>
                <a:lnTo>
                  <a:pt x="1105416" y="4270375"/>
                </a:lnTo>
                <a:lnTo>
                  <a:pt x="1109230" y="4265930"/>
                </a:lnTo>
                <a:lnTo>
                  <a:pt x="2363710" y="3013075"/>
                </a:lnTo>
                <a:lnTo>
                  <a:pt x="2367841" y="3008312"/>
                </a:lnTo>
                <a:lnTo>
                  <a:pt x="2371656" y="3003867"/>
                </a:lnTo>
                <a:lnTo>
                  <a:pt x="2375470" y="2999422"/>
                </a:lnTo>
                <a:lnTo>
                  <a:pt x="2378648" y="2994660"/>
                </a:lnTo>
                <a:lnTo>
                  <a:pt x="2381826" y="2989897"/>
                </a:lnTo>
                <a:lnTo>
                  <a:pt x="2384369" y="2985135"/>
                </a:lnTo>
                <a:lnTo>
                  <a:pt x="2386911" y="2979737"/>
                </a:lnTo>
                <a:lnTo>
                  <a:pt x="2389136" y="2974975"/>
                </a:lnTo>
                <a:lnTo>
                  <a:pt x="2391043" y="2969577"/>
                </a:lnTo>
                <a:lnTo>
                  <a:pt x="2392950" y="2964180"/>
                </a:lnTo>
                <a:lnTo>
                  <a:pt x="2394222" y="2958782"/>
                </a:lnTo>
                <a:lnTo>
                  <a:pt x="2395493" y="2953385"/>
                </a:lnTo>
                <a:lnTo>
                  <a:pt x="2396129" y="2947987"/>
                </a:lnTo>
                <a:lnTo>
                  <a:pt x="2397082" y="2942590"/>
                </a:lnTo>
                <a:lnTo>
                  <a:pt x="2397400" y="2936875"/>
                </a:lnTo>
                <a:lnTo>
                  <a:pt x="2397717" y="2931160"/>
                </a:lnTo>
                <a:lnTo>
                  <a:pt x="2397400" y="2926080"/>
                </a:lnTo>
                <a:lnTo>
                  <a:pt x="2397082" y="2920365"/>
                </a:lnTo>
                <a:lnTo>
                  <a:pt x="2396129" y="2914967"/>
                </a:lnTo>
                <a:lnTo>
                  <a:pt x="2395493" y="2909252"/>
                </a:lnTo>
                <a:lnTo>
                  <a:pt x="2394222" y="2904172"/>
                </a:lnTo>
                <a:lnTo>
                  <a:pt x="2392950" y="2898775"/>
                </a:lnTo>
                <a:lnTo>
                  <a:pt x="2391043" y="2893377"/>
                </a:lnTo>
                <a:lnTo>
                  <a:pt x="2389136" y="2887980"/>
                </a:lnTo>
                <a:lnTo>
                  <a:pt x="2386911" y="2882900"/>
                </a:lnTo>
                <a:lnTo>
                  <a:pt x="2384369" y="2878137"/>
                </a:lnTo>
                <a:lnTo>
                  <a:pt x="2381826" y="2873057"/>
                </a:lnTo>
                <a:lnTo>
                  <a:pt x="2378648" y="2868295"/>
                </a:lnTo>
                <a:lnTo>
                  <a:pt x="2375470" y="2863532"/>
                </a:lnTo>
                <a:lnTo>
                  <a:pt x="2371656" y="2859087"/>
                </a:lnTo>
                <a:lnTo>
                  <a:pt x="2367841" y="2854642"/>
                </a:lnTo>
                <a:lnTo>
                  <a:pt x="2363710" y="2850197"/>
                </a:lnTo>
                <a:lnTo>
                  <a:pt x="2359578" y="2846070"/>
                </a:lnTo>
                <a:lnTo>
                  <a:pt x="2355128" y="2842260"/>
                </a:lnTo>
                <a:lnTo>
                  <a:pt x="2350361" y="2838450"/>
                </a:lnTo>
                <a:lnTo>
                  <a:pt x="2345911" y="2835592"/>
                </a:lnTo>
                <a:lnTo>
                  <a:pt x="2341144" y="2832100"/>
                </a:lnTo>
                <a:lnTo>
                  <a:pt x="2336058" y="2829560"/>
                </a:lnTo>
                <a:lnTo>
                  <a:pt x="2330973" y="2827020"/>
                </a:lnTo>
                <a:lnTo>
                  <a:pt x="2325570" y="2824797"/>
                </a:lnTo>
                <a:lnTo>
                  <a:pt x="2320485" y="2822892"/>
                </a:lnTo>
                <a:lnTo>
                  <a:pt x="2315399" y="2820987"/>
                </a:lnTo>
                <a:lnTo>
                  <a:pt x="2309678" y="2820035"/>
                </a:lnTo>
                <a:lnTo>
                  <a:pt x="2304593" y="2818447"/>
                </a:lnTo>
                <a:lnTo>
                  <a:pt x="2298872" y="2817812"/>
                </a:lnTo>
                <a:lnTo>
                  <a:pt x="2293469" y="2816860"/>
                </a:lnTo>
                <a:lnTo>
                  <a:pt x="2288066" y="2816542"/>
                </a:lnTo>
                <a:lnTo>
                  <a:pt x="2282345" y="2816542"/>
                </a:lnTo>
                <a:lnTo>
                  <a:pt x="2276942" y="2816542"/>
                </a:lnTo>
                <a:lnTo>
                  <a:pt x="2271221" y="2816860"/>
                </a:lnTo>
                <a:lnTo>
                  <a:pt x="2266136" y="2817812"/>
                </a:lnTo>
                <a:lnTo>
                  <a:pt x="2260415" y="2818447"/>
                </a:lnTo>
                <a:lnTo>
                  <a:pt x="2254694" y="2820035"/>
                </a:lnTo>
                <a:lnTo>
                  <a:pt x="2249608" y="2820987"/>
                </a:lnTo>
                <a:lnTo>
                  <a:pt x="2244523" y="2822892"/>
                </a:lnTo>
                <a:lnTo>
                  <a:pt x="2239120" y="2824797"/>
                </a:lnTo>
                <a:lnTo>
                  <a:pt x="2234035" y="2827020"/>
                </a:lnTo>
                <a:lnTo>
                  <a:pt x="2228631" y="2829560"/>
                </a:lnTo>
                <a:lnTo>
                  <a:pt x="2223864" y="2832100"/>
                </a:lnTo>
                <a:lnTo>
                  <a:pt x="2219097" y="2835592"/>
                </a:lnTo>
                <a:lnTo>
                  <a:pt x="2214011" y="2838450"/>
                </a:lnTo>
                <a:lnTo>
                  <a:pt x="2209562" y="2842260"/>
                </a:lnTo>
                <a:lnTo>
                  <a:pt x="2205112" y="2846070"/>
                </a:lnTo>
                <a:lnTo>
                  <a:pt x="2200980" y="2850197"/>
                </a:lnTo>
                <a:lnTo>
                  <a:pt x="1039308" y="4010660"/>
                </a:lnTo>
                <a:lnTo>
                  <a:pt x="1034858" y="4014787"/>
                </a:lnTo>
                <a:lnTo>
                  <a:pt x="1030408" y="4018280"/>
                </a:lnTo>
                <a:lnTo>
                  <a:pt x="1025959" y="4022090"/>
                </a:lnTo>
                <a:lnTo>
                  <a:pt x="1020873" y="4025582"/>
                </a:lnTo>
                <a:lnTo>
                  <a:pt x="1016106" y="4028440"/>
                </a:lnTo>
                <a:lnTo>
                  <a:pt x="1011338" y="4030980"/>
                </a:lnTo>
                <a:lnTo>
                  <a:pt x="1005935" y="4033520"/>
                </a:lnTo>
                <a:lnTo>
                  <a:pt x="1001168" y="4035742"/>
                </a:lnTo>
                <a:lnTo>
                  <a:pt x="996083" y="4037647"/>
                </a:lnTo>
                <a:lnTo>
                  <a:pt x="990362" y="4039552"/>
                </a:lnTo>
                <a:lnTo>
                  <a:pt x="985276" y="4041140"/>
                </a:lnTo>
                <a:lnTo>
                  <a:pt x="979555" y="4042092"/>
                </a:lnTo>
                <a:lnTo>
                  <a:pt x="974470" y="4043045"/>
                </a:lnTo>
                <a:lnTo>
                  <a:pt x="968749" y="4043680"/>
                </a:lnTo>
                <a:lnTo>
                  <a:pt x="963028" y="4043997"/>
                </a:lnTo>
                <a:lnTo>
                  <a:pt x="957625" y="4043997"/>
                </a:lnTo>
                <a:lnTo>
                  <a:pt x="952222" y="4043997"/>
                </a:lnTo>
                <a:lnTo>
                  <a:pt x="946819" y="4043680"/>
                </a:lnTo>
                <a:lnTo>
                  <a:pt x="941098" y="4043045"/>
                </a:lnTo>
                <a:lnTo>
                  <a:pt x="935377" y="4042092"/>
                </a:lnTo>
                <a:lnTo>
                  <a:pt x="930291" y="4041140"/>
                </a:lnTo>
                <a:lnTo>
                  <a:pt x="925206" y="4039552"/>
                </a:lnTo>
                <a:lnTo>
                  <a:pt x="919485" y="4037647"/>
                </a:lnTo>
                <a:lnTo>
                  <a:pt x="914400" y="4035742"/>
                </a:lnTo>
                <a:lnTo>
                  <a:pt x="908997" y="4033520"/>
                </a:lnTo>
                <a:lnTo>
                  <a:pt x="904230" y="4030980"/>
                </a:lnTo>
                <a:lnTo>
                  <a:pt x="899462" y="4028440"/>
                </a:lnTo>
                <a:lnTo>
                  <a:pt x="894377" y="4025582"/>
                </a:lnTo>
                <a:lnTo>
                  <a:pt x="889609" y="4022090"/>
                </a:lnTo>
                <a:lnTo>
                  <a:pt x="885159" y="4018280"/>
                </a:lnTo>
                <a:lnTo>
                  <a:pt x="880710" y="4014787"/>
                </a:lnTo>
                <a:lnTo>
                  <a:pt x="876260" y="4010660"/>
                </a:lnTo>
                <a:lnTo>
                  <a:pt x="872128" y="4006215"/>
                </a:lnTo>
                <a:lnTo>
                  <a:pt x="868315" y="4002087"/>
                </a:lnTo>
                <a:lnTo>
                  <a:pt x="864501" y="3997007"/>
                </a:lnTo>
                <a:lnTo>
                  <a:pt x="861640" y="3992562"/>
                </a:lnTo>
                <a:lnTo>
                  <a:pt x="858144" y="3987800"/>
                </a:lnTo>
                <a:lnTo>
                  <a:pt x="855601" y="3982720"/>
                </a:lnTo>
                <a:lnTo>
                  <a:pt x="853059" y="3977640"/>
                </a:lnTo>
                <a:lnTo>
                  <a:pt x="850834" y="3972560"/>
                </a:lnTo>
                <a:lnTo>
                  <a:pt x="848927" y="3967162"/>
                </a:lnTo>
                <a:lnTo>
                  <a:pt x="847020" y="3962082"/>
                </a:lnTo>
                <a:lnTo>
                  <a:pt x="846066" y="3956367"/>
                </a:lnTo>
                <a:lnTo>
                  <a:pt x="844477" y="3951287"/>
                </a:lnTo>
                <a:lnTo>
                  <a:pt x="843842" y="3945572"/>
                </a:lnTo>
                <a:lnTo>
                  <a:pt x="842888" y="3940175"/>
                </a:lnTo>
                <a:lnTo>
                  <a:pt x="842570" y="3934777"/>
                </a:lnTo>
                <a:lnTo>
                  <a:pt x="842570" y="3929380"/>
                </a:lnTo>
                <a:lnTo>
                  <a:pt x="842570" y="3923665"/>
                </a:lnTo>
                <a:lnTo>
                  <a:pt x="842888" y="3918267"/>
                </a:lnTo>
                <a:lnTo>
                  <a:pt x="843842" y="3912552"/>
                </a:lnTo>
                <a:lnTo>
                  <a:pt x="844477" y="3907155"/>
                </a:lnTo>
                <a:lnTo>
                  <a:pt x="846066" y="3901757"/>
                </a:lnTo>
                <a:lnTo>
                  <a:pt x="847020" y="3896360"/>
                </a:lnTo>
                <a:lnTo>
                  <a:pt x="848927" y="3891280"/>
                </a:lnTo>
                <a:lnTo>
                  <a:pt x="850834" y="3886200"/>
                </a:lnTo>
                <a:lnTo>
                  <a:pt x="853059" y="3880802"/>
                </a:lnTo>
                <a:lnTo>
                  <a:pt x="855601" y="3875722"/>
                </a:lnTo>
                <a:lnTo>
                  <a:pt x="858144" y="3870642"/>
                </a:lnTo>
                <a:lnTo>
                  <a:pt x="861640" y="3865880"/>
                </a:lnTo>
                <a:lnTo>
                  <a:pt x="864501" y="3861117"/>
                </a:lnTo>
                <a:lnTo>
                  <a:pt x="868315" y="3856672"/>
                </a:lnTo>
                <a:lnTo>
                  <a:pt x="872128" y="3852227"/>
                </a:lnTo>
                <a:lnTo>
                  <a:pt x="876260" y="3847782"/>
                </a:lnTo>
                <a:lnTo>
                  <a:pt x="1469015" y="3255962"/>
                </a:lnTo>
                <a:lnTo>
                  <a:pt x="1473147" y="3251517"/>
                </a:lnTo>
                <a:lnTo>
                  <a:pt x="1476961" y="3247072"/>
                </a:lnTo>
                <a:lnTo>
                  <a:pt x="1480139" y="3242627"/>
                </a:lnTo>
                <a:lnTo>
                  <a:pt x="1483635" y="3237547"/>
                </a:lnTo>
                <a:lnTo>
                  <a:pt x="1486496" y="3232785"/>
                </a:lnTo>
                <a:lnTo>
                  <a:pt x="1489674" y="3228022"/>
                </a:lnTo>
                <a:lnTo>
                  <a:pt x="1491899" y="3223260"/>
                </a:lnTo>
                <a:lnTo>
                  <a:pt x="1494124" y="3217862"/>
                </a:lnTo>
                <a:lnTo>
                  <a:pt x="1496349" y="3212782"/>
                </a:lnTo>
                <a:lnTo>
                  <a:pt x="1497938" y="3207067"/>
                </a:lnTo>
                <a:lnTo>
                  <a:pt x="1499209" y="3201987"/>
                </a:lnTo>
                <a:lnTo>
                  <a:pt x="1500481" y="3196590"/>
                </a:lnTo>
                <a:lnTo>
                  <a:pt x="1501434" y="3191192"/>
                </a:lnTo>
                <a:lnTo>
                  <a:pt x="1502387" y="3185477"/>
                </a:lnTo>
                <a:lnTo>
                  <a:pt x="1502705" y="3179762"/>
                </a:lnTo>
                <a:lnTo>
                  <a:pt x="1502705" y="3174682"/>
                </a:lnTo>
                <a:lnTo>
                  <a:pt x="1502705" y="3168967"/>
                </a:lnTo>
                <a:lnTo>
                  <a:pt x="1502387" y="3163570"/>
                </a:lnTo>
                <a:lnTo>
                  <a:pt x="1501434" y="3157855"/>
                </a:lnTo>
                <a:lnTo>
                  <a:pt x="1500481" y="3152775"/>
                </a:lnTo>
                <a:lnTo>
                  <a:pt x="1499209" y="3147060"/>
                </a:lnTo>
                <a:lnTo>
                  <a:pt x="1497938" y="3141980"/>
                </a:lnTo>
                <a:lnTo>
                  <a:pt x="1496349" y="3136265"/>
                </a:lnTo>
                <a:lnTo>
                  <a:pt x="1494124" y="3131185"/>
                </a:lnTo>
                <a:lnTo>
                  <a:pt x="1491899" y="3126105"/>
                </a:lnTo>
                <a:lnTo>
                  <a:pt x="1489674" y="3121025"/>
                </a:lnTo>
                <a:lnTo>
                  <a:pt x="1486496" y="3116262"/>
                </a:lnTo>
                <a:lnTo>
                  <a:pt x="1483635" y="3111182"/>
                </a:lnTo>
                <a:lnTo>
                  <a:pt x="1480139" y="3106420"/>
                </a:lnTo>
                <a:lnTo>
                  <a:pt x="1476961" y="3101975"/>
                </a:lnTo>
                <a:lnTo>
                  <a:pt x="1473147" y="3097530"/>
                </a:lnTo>
                <a:lnTo>
                  <a:pt x="1469015" y="3093085"/>
                </a:lnTo>
                <a:lnTo>
                  <a:pt x="1465201" y="3089592"/>
                </a:lnTo>
                <a:lnTo>
                  <a:pt x="1461070" y="3086417"/>
                </a:lnTo>
                <a:lnTo>
                  <a:pt x="1453441" y="3080067"/>
                </a:lnTo>
                <a:lnTo>
                  <a:pt x="1444860" y="3074670"/>
                </a:lnTo>
                <a:lnTo>
                  <a:pt x="1436279" y="3070225"/>
                </a:lnTo>
                <a:lnTo>
                  <a:pt x="1427379" y="3066732"/>
                </a:lnTo>
                <a:lnTo>
                  <a:pt x="1417844" y="3063557"/>
                </a:lnTo>
                <a:lnTo>
                  <a:pt x="1408627" y="3061335"/>
                </a:lnTo>
                <a:lnTo>
                  <a:pt x="1398774" y="3060382"/>
                </a:lnTo>
                <a:lnTo>
                  <a:pt x="1389558" y="3059430"/>
                </a:lnTo>
                <a:lnTo>
                  <a:pt x="1380023" y="3059747"/>
                </a:lnTo>
                <a:lnTo>
                  <a:pt x="1370170" y="3060700"/>
                </a:lnTo>
                <a:lnTo>
                  <a:pt x="1360953" y="3062605"/>
                </a:lnTo>
                <a:lnTo>
                  <a:pt x="1351418" y="3065145"/>
                </a:lnTo>
                <a:lnTo>
                  <a:pt x="1342518" y="3068955"/>
                </a:lnTo>
                <a:lnTo>
                  <a:pt x="1333619" y="3073082"/>
                </a:lnTo>
                <a:lnTo>
                  <a:pt x="1325038" y="3077845"/>
                </a:lnTo>
                <a:lnTo>
                  <a:pt x="0" y="44118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8567AC05-2073-4043-AE06-137E7D2D5B58}"/>
              </a:ext>
            </a:extLst>
          </p:cNvPr>
          <p:cNvSpPr>
            <a:spLocks/>
          </p:cNvSpPr>
          <p:nvPr/>
        </p:nvSpPr>
        <p:spPr bwMode="auto">
          <a:xfrm>
            <a:off x="10488426" y="2"/>
            <a:ext cx="1190807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CF15FDB-FCD3-401D-8A01-B320AA8816E1}"/>
              </a:ext>
            </a:extLst>
          </p:cNvPr>
          <p:cNvSpPr>
            <a:spLocks/>
          </p:cNvSpPr>
          <p:nvPr/>
        </p:nvSpPr>
        <p:spPr bwMode="auto">
          <a:xfrm>
            <a:off x="1243779" y="6108700"/>
            <a:ext cx="1222591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2"/>
            <a:ext cx="274320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3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8961792B-500F-4FBC-A9B8-D5B7E6C0EE09}"/>
              </a:ext>
            </a:extLst>
          </p:cNvPr>
          <p:cNvSpPr>
            <a:spLocks/>
          </p:cNvSpPr>
          <p:nvPr/>
        </p:nvSpPr>
        <p:spPr bwMode="auto">
          <a:xfrm>
            <a:off x="0" y="6402389"/>
            <a:ext cx="824243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96D2D2A0-AB64-47E7-9400-016836EEC22B}"/>
              </a:ext>
            </a:extLst>
          </p:cNvPr>
          <p:cNvSpPr>
            <a:spLocks/>
          </p:cNvSpPr>
          <p:nvPr/>
        </p:nvSpPr>
        <p:spPr bwMode="auto">
          <a:xfrm>
            <a:off x="1" y="2381552"/>
            <a:ext cx="1468380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2"/>
            <a:ext cx="2743200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F0FCEC5E-49DC-4EEB-ABC9-743298CBB5E6}"/>
              </a:ext>
            </a:extLst>
          </p:cNvPr>
          <p:cNvSpPr>
            <a:spLocks/>
          </p:cNvSpPr>
          <p:nvPr/>
        </p:nvSpPr>
        <p:spPr bwMode="auto">
          <a:xfrm>
            <a:off x="11541506" y="3781847"/>
            <a:ext cx="650495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204288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DB8D704-3587-4AA6-ADD1-37A514430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b="3704"/>
          <a:stretch/>
        </p:blipFill>
        <p:spPr>
          <a:xfrm>
            <a:off x="0" y="1980974"/>
            <a:ext cx="6342392" cy="4877026"/>
          </a:xfrm>
          <a:custGeom>
            <a:avLst/>
            <a:gdLst>
              <a:gd name="connsiteX0" fmla="*/ 0 w 4756794"/>
              <a:gd name="connsiteY0" fmla="*/ 0 h 4877026"/>
              <a:gd name="connsiteX1" fmla="*/ 4756794 w 4756794"/>
              <a:gd name="connsiteY1" fmla="*/ 0 h 4877026"/>
              <a:gd name="connsiteX2" fmla="*/ 4756794 w 4756794"/>
              <a:gd name="connsiteY2" fmla="*/ 4877026 h 4877026"/>
              <a:gd name="connsiteX3" fmla="*/ 0 w 4756794"/>
              <a:gd name="connsiteY3" fmla="*/ 4877026 h 48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794" h="4877026">
                <a:moveTo>
                  <a:pt x="0" y="0"/>
                </a:moveTo>
                <a:lnTo>
                  <a:pt x="4756794" y="0"/>
                </a:lnTo>
                <a:lnTo>
                  <a:pt x="4756794" y="4877026"/>
                </a:lnTo>
                <a:lnTo>
                  <a:pt x="0" y="4877026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E088DB3-0D4A-4391-B6A7-91773F2828C2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12196435" cy="6858000"/>
          </a:xfrm>
          <a:custGeom>
            <a:avLst/>
            <a:gdLst>
              <a:gd name="connsiteX0" fmla="*/ 4108922 w 9147326"/>
              <a:gd name="connsiteY0" fmla="*/ 0 h 6858000"/>
              <a:gd name="connsiteX1" fmla="*/ 0 w 9147326"/>
              <a:gd name="connsiteY1" fmla="*/ 0 h 6858000"/>
              <a:gd name="connsiteX2" fmla="*/ 0 w 9147326"/>
              <a:gd name="connsiteY2" fmla="*/ 6858000 h 6858000"/>
              <a:gd name="connsiteX3" fmla="*/ 9147326 w 9147326"/>
              <a:gd name="connsiteY3" fmla="*/ 6858000 h 6858000"/>
              <a:gd name="connsiteX4" fmla="*/ 9147326 w 9147326"/>
              <a:gd name="connsiteY4" fmla="*/ 6459802 h 6858000"/>
              <a:gd name="connsiteX5" fmla="*/ 7513073 w 9147326"/>
              <a:gd name="connsiteY5" fmla="*/ 4816793 h 6858000"/>
              <a:gd name="connsiteX6" fmla="*/ 7497704 w 9147326"/>
              <a:gd name="connsiteY6" fmla="*/ 4803458 h 6858000"/>
              <a:gd name="connsiteX7" fmla="*/ 7482335 w 9147326"/>
              <a:gd name="connsiteY7" fmla="*/ 4789488 h 6858000"/>
              <a:gd name="connsiteX8" fmla="*/ 7467301 w 9147326"/>
              <a:gd name="connsiteY8" fmla="*/ 4775518 h 6858000"/>
              <a:gd name="connsiteX9" fmla="*/ 7452600 w 9147326"/>
              <a:gd name="connsiteY9" fmla="*/ 4760913 h 6858000"/>
              <a:gd name="connsiteX10" fmla="*/ 6518455 w 9147326"/>
              <a:gd name="connsiteY10" fmla="*/ 3828098 h 6858000"/>
              <a:gd name="connsiteX11" fmla="*/ 6513777 w 9147326"/>
              <a:gd name="connsiteY11" fmla="*/ 3823335 h 6858000"/>
              <a:gd name="connsiteX12" fmla="*/ 6509769 w 9147326"/>
              <a:gd name="connsiteY12" fmla="*/ 3818573 h 6858000"/>
              <a:gd name="connsiteX13" fmla="*/ 6506093 w 9147326"/>
              <a:gd name="connsiteY13" fmla="*/ 3813493 h 6858000"/>
              <a:gd name="connsiteX14" fmla="*/ 6502752 w 9147326"/>
              <a:gd name="connsiteY14" fmla="*/ 3808413 h 6858000"/>
              <a:gd name="connsiteX15" fmla="*/ 6499412 w 9147326"/>
              <a:gd name="connsiteY15" fmla="*/ 3803333 h 6858000"/>
              <a:gd name="connsiteX16" fmla="*/ 6496405 w 9147326"/>
              <a:gd name="connsiteY16" fmla="*/ 3798253 h 6858000"/>
              <a:gd name="connsiteX17" fmla="*/ 6493732 w 9147326"/>
              <a:gd name="connsiteY17" fmla="*/ 3792855 h 6858000"/>
              <a:gd name="connsiteX18" fmla="*/ 6491393 w 9147326"/>
              <a:gd name="connsiteY18" fmla="*/ 3787458 h 6858000"/>
              <a:gd name="connsiteX19" fmla="*/ 6489388 w 9147326"/>
              <a:gd name="connsiteY19" fmla="*/ 3781425 h 6858000"/>
              <a:gd name="connsiteX20" fmla="*/ 6487718 w 9147326"/>
              <a:gd name="connsiteY20" fmla="*/ 3776028 h 6858000"/>
              <a:gd name="connsiteX21" fmla="*/ 6485713 w 9147326"/>
              <a:gd name="connsiteY21" fmla="*/ 3770313 h 6858000"/>
              <a:gd name="connsiteX22" fmla="*/ 6484377 w 9147326"/>
              <a:gd name="connsiteY22" fmla="*/ 3764280 h 6858000"/>
              <a:gd name="connsiteX23" fmla="*/ 6483375 w 9147326"/>
              <a:gd name="connsiteY23" fmla="*/ 3758565 h 6858000"/>
              <a:gd name="connsiteX24" fmla="*/ 6482706 w 9147326"/>
              <a:gd name="connsiteY24" fmla="*/ 3752850 h 6858000"/>
              <a:gd name="connsiteX25" fmla="*/ 6482372 w 9147326"/>
              <a:gd name="connsiteY25" fmla="*/ 3746818 h 6858000"/>
              <a:gd name="connsiteX26" fmla="*/ 6482372 w 9147326"/>
              <a:gd name="connsiteY26" fmla="*/ 3740785 h 6858000"/>
              <a:gd name="connsiteX27" fmla="*/ 6482372 w 9147326"/>
              <a:gd name="connsiteY27" fmla="*/ 3735070 h 6858000"/>
              <a:gd name="connsiteX28" fmla="*/ 6482706 w 9147326"/>
              <a:gd name="connsiteY28" fmla="*/ 3729038 h 6858000"/>
              <a:gd name="connsiteX29" fmla="*/ 6483375 w 9147326"/>
              <a:gd name="connsiteY29" fmla="*/ 3723323 h 6858000"/>
              <a:gd name="connsiteX30" fmla="*/ 6484377 w 9147326"/>
              <a:gd name="connsiteY30" fmla="*/ 3717608 h 6858000"/>
              <a:gd name="connsiteX31" fmla="*/ 6485713 w 9147326"/>
              <a:gd name="connsiteY31" fmla="*/ 3711575 h 6858000"/>
              <a:gd name="connsiteX32" fmla="*/ 6487718 w 9147326"/>
              <a:gd name="connsiteY32" fmla="*/ 3705860 h 6858000"/>
              <a:gd name="connsiteX33" fmla="*/ 6489388 w 9147326"/>
              <a:gd name="connsiteY33" fmla="*/ 3700145 h 6858000"/>
              <a:gd name="connsiteX34" fmla="*/ 6491393 w 9147326"/>
              <a:gd name="connsiteY34" fmla="*/ 3694748 h 6858000"/>
              <a:gd name="connsiteX35" fmla="*/ 6493732 w 9147326"/>
              <a:gd name="connsiteY35" fmla="*/ 3689033 h 6858000"/>
              <a:gd name="connsiteX36" fmla="*/ 6496405 w 9147326"/>
              <a:gd name="connsiteY36" fmla="*/ 3683635 h 6858000"/>
              <a:gd name="connsiteX37" fmla="*/ 6499412 w 9147326"/>
              <a:gd name="connsiteY37" fmla="*/ 3678238 h 6858000"/>
              <a:gd name="connsiteX38" fmla="*/ 6502752 w 9147326"/>
              <a:gd name="connsiteY38" fmla="*/ 3673158 h 6858000"/>
              <a:gd name="connsiteX39" fmla="*/ 6506093 w 9147326"/>
              <a:gd name="connsiteY39" fmla="*/ 3668078 h 6858000"/>
              <a:gd name="connsiteX40" fmla="*/ 6509769 w 9147326"/>
              <a:gd name="connsiteY40" fmla="*/ 3662998 h 6858000"/>
              <a:gd name="connsiteX41" fmla="*/ 6513777 w 9147326"/>
              <a:gd name="connsiteY41" fmla="*/ 3658235 h 6858000"/>
              <a:gd name="connsiteX42" fmla="*/ 6518455 w 9147326"/>
              <a:gd name="connsiteY42" fmla="*/ 3653790 h 6858000"/>
              <a:gd name="connsiteX43" fmla="*/ 6523133 w 9147326"/>
              <a:gd name="connsiteY43" fmla="*/ 3649345 h 6858000"/>
              <a:gd name="connsiteX44" fmla="*/ 6527475 w 9147326"/>
              <a:gd name="connsiteY44" fmla="*/ 3645218 h 6858000"/>
              <a:gd name="connsiteX45" fmla="*/ 6532821 w 9147326"/>
              <a:gd name="connsiteY45" fmla="*/ 3641725 h 6858000"/>
              <a:gd name="connsiteX46" fmla="*/ 6537833 w 9147326"/>
              <a:gd name="connsiteY46" fmla="*/ 3638233 h 6858000"/>
              <a:gd name="connsiteX47" fmla="*/ 6543178 w 9147326"/>
              <a:gd name="connsiteY47" fmla="*/ 3634740 h 6858000"/>
              <a:gd name="connsiteX48" fmla="*/ 6548190 w 9147326"/>
              <a:gd name="connsiteY48" fmla="*/ 3631883 h 6858000"/>
              <a:gd name="connsiteX49" fmla="*/ 6553535 w 9147326"/>
              <a:gd name="connsiteY49" fmla="*/ 3629343 h 6858000"/>
              <a:gd name="connsiteX50" fmla="*/ 6559215 w 9147326"/>
              <a:gd name="connsiteY50" fmla="*/ 3626803 h 6858000"/>
              <a:gd name="connsiteX51" fmla="*/ 6564895 w 9147326"/>
              <a:gd name="connsiteY51" fmla="*/ 3624898 h 6858000"/>
              <a:gd name="connsiteX52" fmla="*/ 6570574 w 9147326"/>
              <a:gd name="connsiteY52" fmla="*/ 3622675 h 6858000"/>
              <a:gd name="connsiteX53" fmla="*/ 6576254 w 9147326"/>
              <a:gd name="connsiteY53" fmla="*/ 3621405 h 6858000"/>
              <a:gd name="connsiteX54" fmla="*/ 6581934 w 9147326"/>
              <a:gd name="connsiteY54" fmla="*/ 3620135 h 6858000"/>
              <a:gd name="connsiteX55" fmla="*/ 6587948 w 9147326"/>
              <a:gd name="connsiteY55" fmla="*/ 3618865 h 6858000"/>
              <a:gd name="connsiteX56" fmla="*/ 6593627 w 9147326"/>
              <a:gd name="connsiteY56" fmla="*/ 3618230 h 6858000"/>
              <a:gd name="connsiteX57" fmla="*/ 6599641 w 9147326"/>
              <a:gd name="connsiteY57" fmla="*/ 3617913 h 6858000"/>
              <a:gd name="connsiteX58" fmla="*/ 6605655 w 9147326"/>
              <a:gd name="connsiteY58" fmla="*/ 3617595 h 6858000"/>
              <a:gd name="connsiteX59" fmla="*/ 6611669 w 9147326"/>
              <a:gd name="connsiteY59" fmla="*/ 3617913 h 6858000"/>
              <a:gd name="connsiteX60" fmla="*/ 6617349 w 9147326"/>
              <a:gd name="connsiteY60" fmla="*/ 3618230 h 6858000"/>
              <a:gd name="connsiteX61" fmla="*/ 6623028 w 9147326"/>
              <a:gd name="connsiteY61" fmla="*/ 3618865 h 6858000"/>
              <a:gd name="connsiteX62" fmla="*/ 6629042 w 9147326"/>
              <a:gd name="connsiteY62" fmla="*/ 3620135 h 6858000"/>
              <a:gd name="connsiteX63" fmla="*/ 6634722 w 9147326"/>
              <a:gd name="connsiteY63" fmla="*/ 3621405 h 6858000"/>
              <a:gd name="connsiteX64" fmla="*/ 6640736 w 9147326"/>
              <a:gd name="connsiteY64" fmla="*/ 3622675 h 6858000"/>
              <a:gd name="connsiteX65" fmla="*/ 6646415 w 9147326"/>
              <a:gd name="connsiteY65" fmla="*/ 3624898 h 6858000"/>
              <a:gd name="connsiteX66" fmla="*/ 6652095 w 9147326"/>
              <a:gd name="connsiteY66" fmla="*/ 3626803 h 6858000"/>
              <a:gd name="connsiteX67" fmla="*/ 6657441 w 9147326"/>
              <a:gd name="connsiteY67" fmla="*/ 3629343 h 6858000"/>
              <a:gd name="connsiteX68" fmla="*/ 6662786 w 9147326"/>
              <a:gd name="connsiteY68" fmla="*/ 3631883 h 6858000"/>
              <a:gd name="connsiteX69" fmla="*/ 6668132 w 9147326"/>
              <a:gd name="connsiteY69" fmla="*/ 3634740 h 6858000"/>
              <a:gd name="connsiteX70" fmla="*/ 6673477 w 9147326"/>
              <a:gd name="connsiteY70" fmla="*/ 3638233 h 6858000"/>
              <a:gd name="connsiteX71" fmla="*/ 6678489 w 9147326"/>
              <a:gd name="connsiteY71" fmla="*/ 3641725 h 6858000"/>
              <a:gd name="connsiteX72" fmla="*/ 6683501 w 9147326"/>
              <a:gd name="connsiteY72" fmla="*/ 3645218 h 6858000"/>
              <a:gd name="connsiteX73" fmla="*/ 6688178 w 9147326"/>
              <a:gd name="connsiteY73" fmla="*/ 3649345 h 6858000"/>
              <a:gd name="connsiteX74" fmla="*/ 6692855 w 9147326"/>
              <a:gd name="connsiteY74" fmla="*/ 3653790 h 6858000"/>
              <a:gd name="connsiteX75" fmla="*/ 7361725 w 9147326"/>
              <a:gd name="connsiteY75" fmla="*/ 4321810 h 6858000"/>
              <a:gd name="connsiteX76" fmla="*/ 7366068 w 9147326"/>
              <a:gd name="connsiteY76" fmla="*/ 4325938 h 6858000"/>
              <a:gd name="connsiteX77" fmla="*/ 7370746 w 9147326"/>
              <a:gd name="connsiteY77" fmla="*/ 4330065 h 6858000"/>
              <a:gd name="connsiteX78" fmla="*/ 7376091 w 9147326"/>
              <a:gd name="connsiteY78" fmla="*/ 4334193 h 6858000"/>
              <a:gd name="connsiteX79" fmla="*/ 7380769 w 9147326"/>
              <a:gd name="connsiteY79" fmla="*/ 4337685 h 6858000"/>
              <a:gd name="connsiteX80" fmla="*/ 7386114 w 9147326"/>
              <a:gd name="connsiteY80" fmla="*/ 4340860 h 6858000"/>
              <a:gd name="connsiteX81" fmla="*/ 7391460 w 9147326"/>
              <a:gd name="connsiteY81" fmla="*/ 4343718 h 6858000"/>
              <a:gd name="connsiteX82" fmla="*/ 7396806 w 9147326"/>
              <a:gd name="connsiteY82" fmla="*/ 4346575 h 6858000"/>
              <a:gd name="connsiteX83" fmla="*/ 7402485 w 9147326"/>
              <a:gd name="connsiteY83" fmla="*/ 4349115 h 6858000"/>
              <a:gd name="connsiteX84" fmla="*/ 7407831 w 9147326"/>
              <a:gd name="connsiteY84" fmla="*/ 4351020 h 6858000"/>
              <a:gd name="connsiteX85" fmla="*/ 7413511 w 9147326"/>
              <a:gd name="connsiteY85" fmla="*/ 4352608 h 6858000"/>
              <a:gd name="connsiteX86" fmla="*/ 7419524 w 9147326"/>
              <a:gd name="connsiteY86" fmla="*/ 4354513 h 6858000"/>
              <a:gd name="connsiteX87" fmla="*/ 7425204 w 9147326"/>
              <a:gd name="connsiteY87" fmla="*/ 4355465 h 6858000"/>
              <a:gd name="connsiteX88" fmla="*/ 7431218 w 9147326"/>
              <a:gd name="connsiteY88" fmla="*/ 4356418 h 6858000"/>
              <a:gd name="connsiteX89" fmla="*/ 7436898 w 9147326"/>
              <a:gd name="connsiteY89" fmla="*/ 4357053 h 6858000"/>
              <a:gd name="connsiteX90" fmla="*/ 7442911 w 9147326"/>
              <a:gd name="connsiteY90" fmla="*/ 4358005 h 6858000"/>
              <a:gd name="connsiteX91" fmla="*/ 7448591 w 9147326"/>
              <a:gd name="connsiteY91" fmla="*/ 4358005 h 6858000"/>
              <a:gd name="connsiteX92" fmla="*/ 7454605 w 9147326"/>
              <a:gd name="connsiteY92" fmla="*/ 4358005 h 6858000"/>
              <a:gd name="connsiteX93" fmla="*/ 7460619 w 9147326"/>
              <a:gd name="connsiteY93" fmla="*/ 4357053 h 6858000"/>
              <a:gd name="connsiteX94" fmla="*/ 7466298 w 9147326"/>
              <a:gd name="connsiteY94" fmla="*/ 4356418 h 6858000"/>
              <a:gd name="connsiteX95" fmla="*/ 7472312 w 9147326"/>
              <a:gd name="connsiteY95" fmla="*/ 4355465 h 6858000"/>
              <a:gd name="connsiteX96" fmla="*/ 7477992 w 9147326"/>
              <a:gd name="connsiteY96" fmla="*/ 4354513 h 6858000"/>
              <a:gd name="connsiteX97" fmla="*/ 7484006 w 9147326"/>
              <a:gd name="connsiteY97" fmla="*/ 4352608 h 6858000"/>
              <a:gd name="connsiteX98" fmla="*/ 7489351 w 9147326"/>
              <a:gd name="connsiteY98" fmla="*/ 4351020 h 6858000"/>
              <a:gd name="connsiteX99" fmla="*/ 7495031 w 9147326"/>
              <a:gd name="connsiteY99" fmla="*/ 4349115 h 6858000"/>
              <a:gd name="connsiteX100" fmla="*/ 7500711 w 9147326"/>
              <a:gd name="connsiteY100" fmla="*/ 4346575 h 6858000"/>
              <a:gd name="connsiteX101" fmla="*/ 7506056 w 9147326"/>
              <a:gd name="connsiteY101" fmla="*/ 4343718 h 6858000"/>
              <a:gd name="connsiteX102" fmla="*/ 7511402 w 9147326"/>
              <a:gd name="connsiteY102" fmla="*/ 4340860 h 6858000"/>
              <a:gd name="connsiteX103" fmla="*/ 7516414 w 9147326"/>
              <a:gd name="connsiteY103" fmla="*/ 4337685 h 6858000"/>
              <a:gd name="connsiteX104" fmla="*/ 7521425 w 9147326"/>
              <a:gd name="connsiteY104" fmla="*/ 4334193 h 6858000"/>
              <a:gd name="connsiteX105" fmla="*/ 7526771 w 9147326"/>
              <a:gd name="connsiteY105" fmla="*/ 4330065 h 6858000"/>
              <a:gd name="connsiteX106" fmla="*/ 7531114 w 9147326"/>
              <a:gd name="connsiteY106" fmla="*/ 4325938 h 6858000"/>
              <a:gd name="connsiteX107" fmla="*/ 7535791 w 9147326"/>
              <a:gd name="connsiteY107" fmla="*/ 4321810 h 6858000"/>
              <a:gd name="connsiteX108" fmla="*/ 7540469 w 9147326"/>
              <a:gd name="connsiteY108" fmla="*/ 4317048 h 6858000"/>
              <a:gd name="connsiteX109" fmla="*/ 7544478 w 9147326"/>
              <a:gd name="connsiteY109" fmla="*/ 4312285 h 6858000"/>
              <a:gd name="connsiteX110" fmla="*/ 7548153 w 9147326"/>
              <a:gd name="connsiteY110" fmla="*/ 4307523 h 6858000"/>
              <a:gd name="connsiteX111" fmla="*/ 7551494 w 9147326"/>
              <a:gd name="connsiteY111" fmla="*/ 4302443 h 6858000"/>
              <a:gd name="connsiteX112" fmla="*/ 7554835 w 9147326"/>
              <a:gd name="connsiteY112" fmla="*/ 4297363 h 6858000"/>
              <a:gd name="connsiteX113" fmla="*/ 7557842 w 9147326"/>
              <a:gd name="connsiteY113" fmla="*/ 4292283 h 6858000"/>
              <a:gd name="connsiteX114" fmla="*/ 7560515 w 9147326"/>
              <a:gd name="connsiteY114" fmla="*/ 4286568 h 6858000"/>
              <a:gd name="connsiteX115" fmla="*/ 7562854 w 9147326"/>
              <a:gd name="connsiteY115" fmla="*/ 4281170 h 6858000"/>
              <a:gd name="connsiteX116" fmla="*/ 7564858 w 9147326"/>
              <a:gd name="connsiteY116" fmla="*/ 4275455 h 6858000"/>
              <a:gd name="connsiteX117" fmla="*/ 7566863 w 9147326"/>
              <a:gd name="connsiteY117" fmla="*/ 4270058 h 6858000"/>
              <a:gd name="connsiteX118" fmla="*/ 7568533 w 9147326"/>
              <a:gd name="connsiteY118" fmla="*/ 4264025 h 6858000"/>
              <a:gd name="connsiteX119" fmla="*/ 7569870 w 9147326"/>
              <a:gd name="connsiteY119" fmla="*/ 4258310 h 6858000"/>
              <a:gd name="connsiteX120" fmla="*/ 7570872 w 9147326"/>
              <a:gd name="connsiteY120" fmla="*/ 4252595 h 6858000"/>
              <a:gd name="connsiteX121" fmla="*/ 7571540 w 9147326"/>
              <a:gd name="connsiteY121" fmla="*/ 4246563 h 6858000"/>
              <a:gd name="connsiteX122" fmla="*/ 7571874 w 9147326"/>
              <a:gd name="connsiteY122" fmla="*/ 4240848 h 6858000"/>
              <a:gd name="connsiteX123" fmla="*/ 7571874 w 9147326"/>
              <a:gd name="connsiteY123" fmla="*/ 4234815 h 6858000"/>
              <a:gd name="connsiteX124" fmla="*/ 7571874 w 9147326"/>
              <a:gd name="connsiteY124" fmla="*/ 4228783 h 6858000"/>
              <a:gd name="connsiteX125" fmla="*/ 7571540 w 9147326"/>
              <a:gd name="connsiteY125" fmla="*/ 4223068 h 6858000"/>
              <a:gd name="connsiteX126" fmla="*/ 7570872 w 9147326"/>
              <a:gd name="connsiteY126" fmla="*/ 4217353 h 6858000"/>
              <a:gd name="connsiteX127" fmla="*/ 7569870 w 9147326"/>
              <a:gd name="connsiteY127" fmla="*/ 4211320 h 6858000"/>
              <a:gd name="connsiteX128" fmla="*/ 7568533 w 9147326"/>
              <a:gd name="connsiteY128" fmla="*/ 4205605 h 6858000"/>
              <a:gd name="connsiteX129" fmla="*/ 7566863 w 9147326"/>
              <a:gd name="connsiteY129" fmla="*/ 4199890 h 6858000"/>
              <a:gd name="connsiteX130" fmla="*/ 7564858 w 9147326"/>
              <a:gd name="connsiteY130" fmla="*/ 4194175 h 6858000"/>
              <a:gd name="connsiteX131" fmla="*/ 7562854 w 9147326"/>
              <a:gd name="connsiteY131" fmla="*/ 4188460 h 6858000"/>
              <a:gd name="connsiteX132" fmla="*/ 7560515 w 9147326"/>
              <a:gd name="connsiteY132" fmla="*/ 4183063 h 6858000"/>
              <a:gd name="connsiteX133" fmla="*/ 7557842 w 9147326"/>
              <a:gd name="connsiteY133" fmla="*/ 4177665 h 6858000"/>
              <a:gd name="connsiteX134" fmla="*/ 7554835 w 9147326"/>
              <a:gd name="connsiteY134" fmla="*/ 4172268 h 6858000"/>
              <a:gd name="connsiteX135" fmla="*/ 7551494 w 9147326"/>
              <a:gd name="connsiteY135" fmla="*/ 4166870 h 6858000"/>
              <a:gd name="connsiteX136" fmla="*/ 7548153 w 9147326"/>
              <a:gd name="connsiteY136" fmla="*/ 4161790 h 6858000"/>
              <a:gd name="connsiteX137" fmla="*/ 7544478 w 9147326"/>
              <a:gd name="connsiteY137" fmla="*/ 4157028 h 6858000"/>
              <a:gd name="connsiteX138" fmla="*/ 7540469 w 9147326"/>
              <a:gd name="connsiteY138" fmla="*/ 4152265 h 6858000"/>
              <a:gd name="connsiteX139" fmla="*/ 7535791 w 9147326"/>
              <a:gd name="connsiteY139" fmla="*/ 4147820 h 6858000"/>
              <a:gd name="connsiteX140" fmla="*/ 7148903 w 9147326"/>
              <a:gd name="connsiteY140" fmla="*/ 3761423 h 6858000"/>
              <a:gd name="connsiteX141" fmla="*/ 6952786 w 9147326"/>
              <a:gd name="connsiteY141" fmla="*/ 3565208 h 6858000"/>
              <a:gd name="connsiteX142" fmla="*/ 6948108 w 9147326"/>
              <a:gd name="connsiteY142" fmla="*/ 3560445 h 6858000"/>
              <a:gd name="connsiteX143" fmla="*/ 6944099 w 9147326"/>
              <a:gd name="connsiteY143" fmla="*/ 3555683 h 6858000"/>
              <a:gd name="connsiteX144" fmla="*/ 6940424 w 9147326"/>
              <a:gd name="connsiteY144" fmla="*/ 3550920 h 6858000"/>
              <a:gd name="connsiteX145" fmla="*/ 6936749 w 9147326"/>
              <a:gd name="connsiteY145" fmla="*/ 3545840 h 6858000"/>
              <a:gd name="connsiteX146" fmla="*/ 6933408 w 9147326"/>
              <a:gd name="connsiteY146" fmla="*/ 3540760 h 6858000"/>
              <a:gd name="connsiteX147" fmla="*/ 6930735 w 9147326"/>
              <a:gd name="connsiteY147" fmla="*/ 3535680 h 6858000"/>
              <a:gd name="connsiteX148" fmla="*/ 6928062 w 9147326"/>
              <a:gd name="connsiteY148" fmla="*/ 3529965 h 6858000"/>
              <a:gd name="connsiteX149" fmla="*/ 6925724 w 9147326"/>
              <a:gd name="connsiteY149" fmla="*/ 3524568 h 6858000"/>
              <a:gd name="connsiteX150" fmla="*/ 6923385 w 9147326"/>
              <a:gd name="connsiteY150" fmla="*/ 3518853 h 6858000"/>
              <a:gd name="connsiteX151" fmla="*/ 6921380 w 9147326"/>
              <a:gd name="connsiteY151" fmla="*/ 3513455 h 6858000"/>
              <a:gd name="connsiteX152" fmla="*/ 6920044 w 9147326"/>
              <a:gd name="connsiteY152" fmla="*/ 3507423 h 6858000"/>
              <a:gd name="connsiteX153" fmla="*/ 6918708 w 9147326"/>
              <a:gd name="connsiteY153" fmla="*/ 3501708 h 6858000"/>
              <a:gd name="connsiteX154" fmla="*/ 6917705 w 9147326"/>
              <a:gd name="connsiteY154" fmla="*/ 3495993 h 6858000"/>
              <a:gd name="connsiteX155" fmla="*/ 6917037 w 9147326"/>
              <a:gd name="connsiteY155" fmla="*/ 3489960 h 6858000"/>
              <a:gd name="connsiteX156" fmla="*/ 6916703 w 9147326"/>
              <a:gd name="connsiteY156" fmla="*/ 3484245 h 6858000"/>
              <a:gd name="connsiteX157" fmla="*/ 6916369 w 9147326"/>
              <a:gd name="connsiteY157" fmla="*/ 3478213 h 6858000"/>
              <a:gd name="connsiteX158" fmla="*/ 6916703 w 9147326"/>
              <a:gd name="connsiteY158" fmla="*/ 3472180 h 6858000"/>
              <a:gd name="connsiteX159" fmla="*/ 6917037 w 9147326"/>
              <a:gd name="connsiteY159" fmla="*/ 3466465 h 6858000"/>
              <a:gd name="connsiteX160" fmla="*/ 6917705 w 9147326"/>
              <a:gd name="connsiteY160" fmla="*/ 3460750 h 6858000"/>
              <a:gd name="connsiteX161" fmla="*/ 6918708 w 9147326"/>
              <a:gd name="connsiteY161" fmla="*/ 3454718 h 6858000"/>
              <a:gd name="connsiteX162" fmla="*/ 6920044 w 9147326"/>
              <a:gd name="connsiteY162" fmla="*/ 3449003 h 6858000"/>
              <a:gd name="connsiteX163" fmla="*/ 6921380 w 9147326"/>
              <a:gd name="connsiteY163" fmla="*/ 3443288 h 6858000"/>
              <a:gd name="connsiteX164" fmla="*/ 6923385 w 9147326"/>
              <a:gd name="connsiteY164" fmla="*/ 3437255 h 6858000"/>
              <a:gd name="connsiteX165" fmla="*/ 6925724 w 9147326"/>
              <a:gd name="connsiteY165" fmla="*/ 3431858 h 6858000"/>
              <a:gd name="connsiteX166" fmla="*/ 6928062 w 9147326"/>
              <a:gd name="connsiteY166" fmla="*/ 3426460 h 6858000"/>
              <a:gd name="connsiteX167" fmla="*/ 6930735 w 9147326"/>
              <a:gd name="connsiteY167" fmla="*/ 3421063 h 6858000"/>
              <a:gd name="connsiteX168" fmla="*/ 6933408 w 9147326"/>
              <a:gd name="connsiteY168" fmla="*/ 3415348 h 6858000"/>
              <a:gd name="connsiteX169" fmla="*/ 6936749 w 9147326"/>
              <a:gd name="connsiteY169" fmla="*/ 3410268 h 6858000"/>
              <a:gd name="connsiteX170" fmla="*/ 6940424 w 9147326"/>
              <a:gd name="connsiteY170" fmla="*/ 3405505 h 6858000"/>
              <a:gd name="connsiteX171" fmla="*/ 6944099 w 9147326"/>
              <a:gd name="connsiteY171" fmla="*/ 3400425 h 6858000"/>
              <a:gd name="connsiteX172" fmla="*/ 6948108 w 9147326"/>
              <a:gd name="connsiteY172" fmla="*/ 3395663 h 6858000"/>
              <a:gd name="connsiteX173" fmla="*/ 6952786 w 9147326"/>
              <a:gd name="connsiteY173" fmla="*/ 3391218 h 6858000"/>
              <a:gd name="connsiteX174" fmla="*/ 6957129 w 9147326"/>
              <a:gd name="connsiteY174" fmla="*/ 3386773 h 6858000"/>
              <a:gd name="connsiteX175" fmla="*/ 6961807 w 9147326"/>
              <a:gd name="connsiteY175" fmla="*/ 3382645 h 6858000"/>
              <a:gd name="connsiteX176" fmla="*/ 6967152 w 9147326"/>
              <a:gd name="connsiteY176" fmla="*/ 3378835 h 6858000"/>
              <a:gd name="connsiteX177" fmla="*/ 6971830 w 9147326"/>
              <a:gd name="connsiteY177" fmla="*/ 3375343 h 6858000"/>
              <a:gd name="connsiteX178" fmla="*/ 6976841 w 9147326"/>
              <a:gd name="connsiteY178" fmla="*/ 3372168 h 6858000"/>
              <a:gd name="connsiteX179" fmla="*/ 6982521 w 9147326"/>
              <a:gd name="connsiteY179" fmla="*/ 3369310 h 6858000"/>
              <a:gd name="connsiteX180" fmla="*/ 6987866 w 9147326"/>
              <a:gd name="connsiteY180" fmla="*/ 3366453 h 6858000"/>
              <a:gd name="connsiteX181" fmla="*/ 6993546 w 9147326"/>
              <a:gd name="connsiteY181" fmla="*/ 3364230 h 6858000"/>
              <a:gd name="connsiteX182" fmla="*/ 6998892 w 9147326"/>
              <a:gd name="connsiteY182" fmla="*/ 3362008 h 6858000"/>
              <a:gd name="connsiteX183" fmla="*/ 7004571 w 9147326"/>
              <a:gd name="connsiteY183" fmla="*/ 3360103 h 6858000"/>
              <a:gd name="connsiteX184" fmla="*/ 7010585 w 9147326"/>
              <a:gd name="connsiteY184" fmla="*/ 3358833 h 6858000"/>
              <a:gd name="connsiteX185" fmla="*/ 7016265 w 9147326"/>
              <a:gd name="connsiteY185" fmla="*/ 3357245 h 6858000"/>
              <a:gd name="connsiteX186" fmla="*/ 7022279 w 9147326"/>
              <a:gd name="connsiteY186" fmla="*/ 3356293 h 6858000"/>
              <a:gd name="connsiteX187" fmla="*/ 7027958 w 9147326"/>
              <a:gd name="connsiteY187" fmla="*/ 3355658 h 6858000"/>
              <a:gd name="connsiteX188" fmla="*/ 7033972 w 9147326"/>
              <a:gd name="connsiteY188" fmla="*/ 3355340 h 6858000"/>
              <a:gd name="connsiteX189" fmla="*/ 7039652 w 9147326"/>
              <a:gd name="connsiteY189" fmla="*/ 3355023 h 6858000"/>
              <a:gd name="connsiteX190" fmla="*/ 7045666 w 9147326"/>
              <a:gd name="connsiteY190" fmla="*/ 3355340 h 6858000"/>
              <a:gd name="connsiteX191" fmla="*/ 7051680 w 9147326"/>
              <a:gd name="connsiteY191" fmla="*/ 3355658 h 6858000"/>
              <a:gd name="connsiteX192" fmla="*/ 7057359 w 9147326"/>
              <a:gd name="connsiteY192" fmla="*/ 3356293 h 6858000"/>
              <a:gd name="connsiteX193" fmla="*/ 7063373 w 9147326"/>
              <a:gd name="connsiteY193" fmla="*/ 3357245 h 6858000"/>
              <a:gd name="connsiteX194" fmla="*/ 7069053 w 9147326"/>
              <a:gd name="connsiteY194" fmla="*/ 3358833 h 6858000"/>
              <a:gd name="connsiteX195" fmla="*/ 7075067 w 9147326"/>
              <a:gd name="connsiteY195" fmla="*/ 3360103 h 6858000"/>
              <a:gd name="connsiteX196" fmla="*/ 7080412 w 9147326"/>
              <a:gd name="connsiteY196" fmla="*/ 3362008 h 6858000"/>
              <a:gd name="connsiteX197" fmla="*/ 7086092 w 9147326"/>
              <a:gd name="connsiteY197" fmla="*/ 3364230 h 6858000"/>
              <a:gd name="connsiteX198" fmla="*/ 7091772 w 9147326"/>
              <a:gd name="connsiteY198" fmla="*/ 3366453 h 6858000"/>
              <a:gd name="connsiteX199" fmla="*/ 7097117 w 9147326"/>
              <a:gd name="connsiteY199" fmla="*/ 3369310 h 6858000"/>
              <a:gd name="connsiteX200" fmla="*/ 7102463 w 9147326"/>
              <a:gd name="connsiteY200" fmla="*/ 3372168 h 6858000"/>
              <a:gd name="connsiteX201" fmla="*/ 7107474 w 9147326"/>
              <a:gd name="connsiteY201" fmla="*/ 3375343 h 6858000"/>
              <a:gd name="connsiteX202" fmla="*/ 7112486 w 9147326"/>
              <a:gd name="connsiteY202" fmla="*/ 3378835 h 6858000"/>
              <a:gd name="connsiteX203" fmla="*/ 7117497 w 9147326"/>
              <a:gd name="connsiteY203" fmla="*/ 3382645 h 6858000"/>
              <a:gd name="connsiteX204" fmla="*/ 7122175 w 9147326"/>
              <a:gd name="connsiteY204" fmla="*/ 3386773 h 6858000"/>
              <a:gd name="connsiteX205" fmla="*/ 7126852 w 9147326"/>
              <a:gd name="connsiteY205" fmla="*/ 3391218 h 6858000"/>
              <a:gd name="connsiteX206" fmla="*/ 7334329 w 9147326"/>
              <a:gd name="connsiteY206" fmla="*/ 3598228 h 6858000"/>
              <a:gd name="connsiteX207" fmla="*/ 7338672 w 9147326"/>
              <a:gd name="connsiteY207" fmla="*/ 3602673 h 6858000"/>
              <a:gd name="connsiteX208" fmla="*/ 7343349 w 9147326"/>
              <a:gd name="connsiteY208" fmla="*/ 3606800 h 6858000"/>
              <a:gd name="connsiteX209" fmla="*/ 7348695 w 9147326"/>
              <a:gd name="connsiteY209" fmla="*/ 3610610 h 6858000"/>
              <a:gd name="connsiteX210" fmla="*/ 7353372 w 9147326"/>
              <a:gd name="connsiteY210" fmla="*/ 3613785 h 6858000"/>
              <a:gd name="connsiteX211" fmla="*/ 7358718 w 9147326"/>
              <a:gd name="connsiteY211" fmla="*/ 3617278 h 6858000"/>
              <a:gd name="connsiteX212" fmla="*/ 7364064 w 9147326"/>
              <a:gd name="connsiteY212" fmla="*/ 3620135 h 6858000"/>
              <a:gd name="connsiteX213" fmla="*/ 7369409 w 9147326"/>
              <a:gd name="connsiteY213" fmla="*/ 3622675 h 6858000"/>
              <a:gd name="connsiteX214" fmla="*/ 7375089 w 9147326"/>
              <a:gd name="connsiteY214" fmla="*/ 3625215 h 6858000"/>
              <a:gd name="connsiteX215" fmla="*/ 7380435 w 9147326"/>
              <a:gd name="connsiteY215" fmla="*/ 3627120 h 6858000"/>
              <a:gd name="connsiteX216" fmla="*/ 7386114 w 9147326"/>
              <a:gd name="connsiteY216" fmla="*/ 3629343 h 6858000"/>
              <a:gd name="connsiteX217" fmla="*/ 7392128 w 9147326"/>
              <a:gd name="connsiteY217" fmla="*/ 3630613 h 6858000"/>
              <a:gd name="connsiteX218" fmla="*/ 7397808 w 9147326"/>
              <a:gd name="connsiteY218" fmla="*/ 3631883 h 6858000"/>
              <a:gd name="connsiteX219" fmla="*/ 7403822 w 9147326"/>
              <a:gd name="connsiteY219" fmla="*/ 3633153 h 6858000"/>
              <a:gd name="connsiteX220" fmla="*/ 7409501 w 9147326"/>
              <a:gd name="connsiteY220" fmla="*/ 3633788 h 6858000"/>
              <a:gd name="connsiteX221" fmla="*/ 7415515 w 9147326"/>
              <a:gd name="connsiteY221" fmla="*/ 3634105 h 6858000"/>
              <a:gd name="connsiteX222" fmla="*/ 7421195 w 9147326"/>
              <a:gd name="connsiteY222" fmla="*/ 3634105 h 6858000"/>
              <a:gd name="connsiteX223" fmla="*/ 7427209 w 9147326"/>
              <a:gd name="connsiteY223" fmla="*/ 3634105 h 6858000"/>
              <a:gd name="connsiteX224" fmla="*/ 7433223 w 9147326"/>
              <a:gd name="connsiteY224" fmla="*/ 3633788 h 6858000"/>
              <a:gd name="connsiteX225" fmla="*/ 7438902 w 9147326"/>
              <a:gd name="connsiteY225" fmla="*/ 3633153 h 6858000"/>
              <a:gd name="connsiteX226" fmla="*/ 7444916 w 9147326"/>
              <a:gd name="connsiteY226" fmla="*/ 3631883 h 6858000"/>
              <a:gd name="connsiteX227" fmla="*/ 7450596 w 9147326"/>
              <a:gd name="connsiteY227" fmla="*/ 3630613 h 6858000"/>
              <a:gd name="connsiteX228" fmla="*/ 7456610 w 9147326"/>
              <a:gd name="connsiteY228" fmla="*/ 3629343 h 6858000"/>
              <a:gd name="connsiteX229" fmla="*/ 7461955 w 9147326"/>
              <a:gd name="connsiteY229" fmla="*/ 3627120 h 6858000"/>
              <a:gd name="connsiteX230" fmla="*/ 7467635 w 9147326"/>
              <a:gd name="connsiteY230" fmla="*/ 3625215 h 6858000"/>
              <a:gd name="connsiteX231" fmla="*/ 7473315 w 9147326"/>
              <a:gd name="connsiteY231" fmla="*/ 3622675 h 6858000"/>
              <a:gd name="connsiteX232" fmla="*/ 7478660 w 9147326"/>
              <a:gd name="connsiteY232" fmla="*/ 3620135 h 6858000"/>
              <a:gd name="connsiteX233" fmla="*/ 7484006 w 9147326"/>
              <a:gd name="connsiteY233" fmla="*/ 3617278 h 6858000"/>
              <a:gd name="connsiteX234" fmla="*/ 7489017 w 9147326"/>
              <a:gd name="connsiteY234" fmla="*/ 3613785 h 6858000"/>
              <a:gd name="connsiteX235" fmla="*/ 7494029 w 9147326"/>
              <a:gd name="connsiteY235" fmla="*/ 3610610 h 6858000"/>
              <a:gd name="connsiteX236" fmla="*/ 7499374 w 9147326"/>
              <a:gd name="connsiteY236" fmla="*/ 3606800 h 6858000"/>
              <a:gd name="connsiteX237" fmla="*/ 7503718 w 9147326"/>
              <a:gd name="connsiteY237" fmla="*/ 3602673 h 6858000"/>
              <a:gd name="connsiteX238" fmla="*/ 7508395 w 9147326"/>
              <a:gd name="connsiteY238" fmla="*/ 3598228 h 6858000"/>
              <a:gd name="connsiteX239" fmla="*/ 7513073 w 9147326"/>
              <a:gd name="connsiteY239" fmla="*/ 3593783 h 6858000"/>
              <a:gd name="connsiteX240" fmla="*/ 7517082 w 9147326"/>
              <a:gd name="connsiteY240" fmla="*/ 3589020 h 6858000"/>
              <a:gd name="connsiteX241" fmla="*/ 7520757 w 9147326"/>
              <a:gd name="connsiteY241" fmla="*/ 3583940 h 6858000"/>
              <a:gd name="connsiteX242" fmla="*/ 7524098 w 9147326"/>
              <a:gd name="connsiteY242" fmla="*/ 3578860 h 6858000"/>
              <a:gd name="connsiteX243" fmla="*/ 7527439 w 9147326"/>
              <a:gd name="connsiteY243" fmla="*/ 3573463 h 6858000"/>
              <a:gd name="connsiteX244" fmla="*/ 7530446 w 9147326"/>
              <a:gd name="connsiteY244" fmla="*/ 3568383 h 6858000"/>
              <a:gd name="connsiteX245" fmla="*/ 7533119 w 9147326"/>
              <a:gd name="connsiteY245" fmla="*/ 3562985 h 6858000"/>
              <a:gd name="connsiteX246" fmla="*/ 7535457 w 9147326"/>
              <a:gd name="connsiteY246" fmla="*/ 3557588 h 6858000"/>
              <a:gd name="connsiteX247" fmla="*/ 7537462 w 9147326"/>
              <a:gd name="connsiteY247" fmla="*/ 3551873 h 6858000"/>
              <a:gd name="connsiteX248" fmla="*/ 7539467 w 9147326"/>
              <a:gd name="connsiteY248" fmla="*/ 3546158 h 6858000"/>
              <a:gd name="connsiteX249" fmla="*/ 7541137 w 9147326"/>
              <a:gd name="connsiteY249" fmla="*/ 3540443 h 6858000"/>
              <a:gd name="connsiteX250" fmla="*/ 7542473 w 9147326"/>
              <a:gd name="connsiteY250" fmla="*/ 3534410 h 6858000"/>
              <a:gd name="connsiteX251" fmla="*/ 7543476 w 9147326"/>
              <a:gd name="connsiteY251" fmla="*/ 3528695 h 6858000"/>
              <a:gd name="connsiteX252" fmla="*/ 7544144 w 9147326"/>
              <a:gd name="connsiteY252" fmla="*/ 3522980 h 6858000"/>
              <a:gd name="connsiteX253" fmla="*/ 7544478 w 9147326"/>
              <a:gd name="connsiteY253" fmla="*/ 3516948 h 6858000"/>
              <a:gd name="connsiteX254" fmla="*/ 7544478 w 9147326"/>
              <a:gd name="connsiteY254" fmla="*/ 3511233 h 6858000"/>
              <a:gd name="connsiteX255" fmla="*/ 7544478 w 9147326"/>
              <a:gd name="connsiteY255" fmla="*/ 3505200 h 6858000"/>
              <a:gd name="connsiteX256" fmla="*/ 7544144 w 9147326"/>
              <a:gd name="connsiteY256" fmla="*/ 3499168 h 6858000"/>
              <a:gd name="connsiteX257" fmla="*/ 7543476 w 9147326"/>
              <a:gd name="connsiteY257" fmla="*/ 3493453 h 6858000"/>
              <a:gd name="connsiteX258" fmla="*/ 7542473 w 9147326"/>
              <a:gd name="connsiteY258" fmla="*/ 3487738 h 6858000"/>
              <a:gd name="connsiteX259" fmla="*/ 7541137 w 9147326"/>
              <a:gd name="connsiteY259" fmla="*/ 3481705 h 6858000"/>
              <a:gd name="connsiteX260" fmla="*/ 7539467 w 9147326"/>
              <a:gd name="connsiteY260" fmla="*/ 3475990 h 6858000"/>
              <a:gd name="connsiteX261" fmla="*/ 7537462 w 9147326"/>
              <a:gd name="connsiteY261" fmla="*/ 3470593 h 6858000"/>
              <a:gd name="connsiteX262" fmla="*/ 7535457 w 9147326"/>
              <a:gd name="connsiteY262" fmla="*/ 3464878 h 6858000"/>
              <a:gd name="connsiteX263" fmla="*/ 7533119 w 9147326"/>
              <a:gd name="connsiteY263" fmla="*/ 3459163 h 6858000"/>
              <a:gd name="connsiteX264" fmla="*/ 7530446 w 9147326"/>
              <a:gd name="connsiteY264" fmla="*/ 3453765 h 6858000"/>
              <a:gd name="connsiteX265" fmla="*/ 7527439 w 9147326"/>
              <a:gd name="connsiteY265" fmla="*/ 3448685 h 6858000"/>
              <a:gd name="connsiteX266" fmla="*/ 7524098 w 9147326"/>
              <a:gd name="connsiteY266" fmla="*/ 3443605 h 6858000"/>
              <a:gd name="connsiteX267" fmla="*/ 7520757 w 9147326"/>
              <a:gd name="connsiteY267" fmla="*/ 3438525 h 6858000"/>
              <a:gd name="connsiteX268" fmla="*/ 7517082 w 9147326"/>
              <a:gd name="connsiteY268" fmla="*/ 3433763 h 6858000"/>
              <a:gd name="connsiteX269" fmla="*/ 7513073 w 9147326"/>
              <a:gd name="connsiteY269" fmla="*/ 3428683 h 6858000"/>
              <a:gd name="connsiteX270" fmla="*/ 7508395 w 9147326"/>
              <a:gd name="connsiteY270" fmla="*/ 3423920 h 6858000"/>
              <a:gd name="connsiteX271" fmla="*/ 6839860 w 9147326"/>
              <a:gd name="connsiteY271" fmla="*/ 2756218 h 6858000"/>
              <a:gd name="connsiteX272" fmla="*/ 6836519 w 9147326"/>
              <a:gd name="connsiteY272" fmla="*/ 2753043 h 6858000"/>
              <a:gd name="connsiteX273" fmla="*/ 6833178 w 9147326"/>
              <a:gd name="connsiteY273" fmla="*/ 2749233 h 6858000"/>
              <a:gd name="connsiteX274" fmla="*/ 6826830 w 9147326"/>
              <a:gd name="connsiteY274" fmla="*/ 2741295 h 6858000"/>
              <a:gd name="connsiteX275" fmla="*/ 6821818 w 9147326"/>
              <a:gd name="connsiteY275" fmla="*/ 2733040 h 6858000"/>
              <a:gd name="connsiteX276" fmla="*/ 6817141 w 9147326"/>
              <a:gd name="connsiteY276" fmla="*/ 2724468 h 6858000"/>
              <a:gd name="connsiteX277" fmla="*/ 6812797 w 9147326"/>
              <a:gd name="connsiteY277" fmla="*/ 2715895 h 6858000"/>
              <a:gd name="connsiteX278" fmla="*/ 6809791 w 9147326"/>
              <a:gd name="connsiteY278" fmla="*/ 2707005 h 6858000"/>
              <a:gd name="connsiteX279" fmla="*/ 6807452 w 9147326"/>
              <a:gd name="connsiteY279" fmla="*/ 2697798 h 6858000"/>
              <a:gd name="connsiteX280" fmla="*/ 6805447 w 9147326"/>
              <a:gd name="connsiteY280" fmla="*/ 2688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9147326" h="6858000">
                <a:moveTo>
                  <a:pt x="4108922" y="0"/>
                </a:moveTo>
                <a:lnTo>
                  <a:pt x="0" y="0"/>
                </a:lnTo>
                <a:lnTo>
                  <a:pt x="0" y="6858000"/>
                </a:lnTo>
                <a:lnTo>
                  <a:pt x="9147326" y="6858000"/>
                </a:lnTo>
                <a:lnTo>
                  <a:pt x="9147326" y="6459802"/>
                </a:lnTo>
                <a:lnTo>
                  <a:pt x="7513073" y="4816793"/>
                </a:lnTo>
                <a:lnTo>
                  <a:pt x="7497704" y="4803458"/>
                </a:lnTo>
                <a:lnTo>
                  <a:pt x="7482335" y="4789488"/>
                </a:lnTo>
                <a:lnTo>
                  <a:pt x="7467301" y="4775518"/>
                </a:lnTo>
                <a:lnTo>
                  <a:pt x="7452600" y="4760913"/>
                </a:lnTo>
                <a:lnTo>
                  <a:pt x="6518455" y="3828098"/>
                </a:lnTo>
                <a:lnTo>
                  <a:pt x="6513777" y="3823335"/>
                </a:lnTo>
                <a:lnTo>
                  <a:pt x="6509769" y="3818573"/>
                </a:lnTo>
                <a:lnTo>
                  <a:pt x="6506093" y="3813493"/>
                </a:lnTo>
                <a:lnTo>
                  <a:pt x="6502752" y="3808413"/>
                </a:lnTo>
                <a:lnTo>
                  <a:pt x="6499412" y="3803333"/>
                </a:lnTo>
                <a:lnTo>
                  <a:pt x="6496405" y="3798253"/>
                </a:lnTo>
                <a:lnTo>
                  <a:pt x="6493732" y="3792855"/>
                </a:lnTo>
                <a:lnTo>
                  <a:pt x="6491393" y="3787458"/>
                </a:lnTo>
                <a:lnTo>
                  <a:pt x="6489388" y="3781425"/>
                </a:lnTo>
                <a:lnTo>
                  <a:pt x="6487718" y="3776028"/>
                </a:lnTo>
                <a:lnTo>
                  <a:pt x="6485713" y="3770313"/>
                </a:lnTo>
                <a:lnTo>
                  <a:pt x="6484377" y="3764280"/>
                </a:lnTo>
                <a:lnTo>
                  <a:pt x="6483375" y="3758565"/>
                </a:lnTo>
                <a:lnTo>
                  <a:pt x="6482706" y="3752850"/>
                </a:lnTo>
                <a:cubicBezTo>
                  <a:pt x="6482595" y="3750839"/>
                  <a:pt x="6482483" y="3748829"/>
                  <a:pt x="6482372" y="3746818"/>
                </a:cubicBezTo>
                <a:lnTo>
                  <a:pt x="6482372" y="3740785"/>
                </a:lnTo>
                <a:lnTo>
                  <a:pt x="6482372" y="3735070"/>
                </a:lnTo>
                <a:cubicBezTo>
                  <a:pt x="6482483" y="3733059"/>
                  <a:pt x="6482595" y="3731049"/>
                  <a:pt x="6482706" y="3729038"/>
                </a:cubicBezTo>
                <a:lnTo>
                  <a:pt x="6483375" y="3723323"/>
                </a:lnTo>
                <a:lnTo>
                  <a:pt x="6484377" y="3717608"/>
                </a:lnTo>
                <a:lnTo>
                  <a:pt x="6485713" y="3711575"/>
                </a:lnTo>
                <a:lnTo>
                  <a:pt x="6487718" y="3705860"/>
                </a:lnTo>
                <a:lnTo>
                  <a:pt x="6489388" y="3700145"/>
                </a:lnTo>
                <a:lnTo>
                  <a:pt x="6491393" y="3694748"/>
                </a:lnTo>
                <a:lnTo>
                  <a:pt x="6493732" y="3689033"/>
                </a:lnTo>
                <a:lnTo>
                  <a:pt x="6496405" y="3683635"/>
                </a:lnTo>
                <a:lnTo>
                  <a:pt x="6499412" y="3678238"/>
                </a:lnTo>
                <a:lnTo>
                  <a:pt x="6502752" y="3673158"/>
                </a:lnTo>
                <a:lnTo>
                  <a:pt x="6506093" y="3668078"/>
                </a:lnTo>
                <a:lnTo>
                  <a:pt x="6509769" y="3662998"/>
                </a:lnTo>
                <a:lnTo>
                  <a:pt x="6513777" y="3658235"/>
                </a:lnTo>
                <a:lnTo>
                  <a:pt x="6518455" y="3653790"/>
                </a:lnTo>
                <a:lnTo>
                  <a:pt x="6523133" y="3649345"/>
                </a:lnTo>
                <a:lnTo>
                  <a:pt x="6527475" y="3645218"/>
                </a:lnTo>
                <a:lnTo>
                  <a:pt x="6532821" y="3641725"/>
                </a:lnTo>
                <a:lnTo>
                  <a:pt x="6537833" y="3638233"/>
                </a:lnTo>
                <a:lnTo>
                  <a:pt x="6543178" y="3634740"/>
                </a:lnTo>
                <a:lnTo>
                  <a:pt x="6548190" y="3631883"/>
                </a:lnTo>
                <a:lnTo>
                  <a:pt x="6553535" y="3629343"/>
                </a:lnTo>
                <a:lnTo>
                  <a:pt x="6559215" y="3626803"/>
                </a:lnTo>
                <a:lnTo>
                  <a:pt x="6564895" y="3624898"/>
                </a:lnTo>
                <a:lnTo>
                  <a:pt x="6570574" y="3622675"/>
                </a:lnTo>
                <a:lnTo>
                  <a:pt x="6576254" y="3621405"/>
                </a:lnTo>
                <a:lnTo>
                  <a:pt x="6581934" y="3620135"/>
                </a:lnTo>
                <a:lnTo>
                  <a:pt x="6587948" y="3618865"/>
                </a:lnTo>
                <a:lnTo>
                  <a:pt x="6593627" y="3618230"/>
                </a:lnTo>
                <a:lnTo>
                  <a:pt x="6599641" y="3617913"/>
                </a:lnTo>
                <a:lnTo>
                  <a:pt x="6605655" y="3617595"/>
                </a:lnTo>
                <a:lnTo>
                  <a:pt x="6611669" y="3617913"/>
                </a:lnTo>
                <a:lnTo>
                  <a:pt x="6617349" y="3618230"/>
                </a:lnTo>
                <a:lnTo>
                  <a:pt x="6623028" y="3618865"/>
                </a:lnTo>
                <a:lnTo>
                  <a:pt x="6629042" y="3620135"/>
                </a:lnTo>
                <a:lnTo>
                  <a:pt x="6634722" y="3621405"/>
                </a:lnTo>
                <a:lnTo>
                  <a:pt x="6640736" y="3622675"/>
                </a:lnTo>
                <a:lnTo>
                  <a:pt x="6646415" y="3624898"/>
                </a:lnTo>
                <a:lnTo>
                  <a:pt x="6652095" y="3626803"/>
                </a:lnTo>
                <a:lnTo>
                  <a:pt x="6657441" y="3629343"/>
                </a:lnTo>
                <a:lnTo>
                  <a:pt x="6662786" y="3631883"/>
                </a:lnTo>
                <a:lnTo>
                  <a:pt x="6668132" y="3634740"/>
                </a:lnTo>
                <a:lnTo>
                  <a:pt x="6673477" y="3638233"/>
                </a:lnTo>
                <a:lnTo>
                  <a:pt x="6678489" y="3641725"/>
                </a:lnTo>
                <a:lnTo>
                  <a:pt x="6683501" y="3645218"/>
                </a:lnTo>
                <a:lnTo>
                  <a:pt x="6688178" y="3649345"/>
                </a:lnTo>
                <a:lnTo>
                  <a:pt x="6692855" y="3653790"/>
                </a:lnTo>
                <a:lnTo>
                  <a:pt x="7361725" y="4321810"/>
                </a:lnTo>
                <a:lnTo>
                  <a:pt x="7366068" y="4325938"/>
                </a:lnTo>
                <a:lnTo>
                  <a:pt x="7370746" y="4330065"/>
                </a:lnTo>
                <a:lnTo>
                  <a:pt x="7376091" y="4334193"/>
                </a:lnTo>
                <a:lnTo>
                  <a:pt x="7380769" y="4337685"/>
                </a:lnTo>
                <a:lnTo>
                  <a:pt x="7386114" y="4340860"/>
                </a:lnTo>
                <a:lnTo>
                  <a:pt x="7391460" y="4343718"/>
                </a:lnTo>
                <a:lnTo>
                  <a:pt x="7396806" y="4346575"/>
                </a:lnTo>
                <a:lnTo>
                  <a:pt x="7402485" y="4349115"/>
                </a:lnTo>
                <a:lnTo>
                  <a:pt x="7407831" y="4351020"/>
                </a:lnTo>
                <a:lnTo>
                  <a:pt x="7413511" y="4352608"/>
                </a:lnTo>
                <a:lnTo>
                  <a:pt x="7419524" y="4354513"/>
                </a:lnTo>
                <a:lnTo>
                  <a:pt x="7425204" y="4355465"/>
                </a:lnTo>
                <a:lnTo>
                  <a:pt x="7431218" y="4356418"/>
                </a:lnTo>
                <a:lnTo>
                  <a:pt x="7436898" y="4357053"/>
                </a:lnTo>
                <a:lnTo>
                  <a:pt x="7442911" y="4358005"/>
                </a:lnTo>
                <a:lnTo>
                  <a:pt x="7448591" y="4358005"/>
                </a:lnTo>
                <a:lnTo>
                  <a:pt x="7454605" y="4358005"/>
                </a:lnTo>
                <a:lnTo>
                  <a:pt x="7460619" y="4357053"/>
                </a:lnTo>
                <a:lnTo>
                  <a:pt x="7466298" y="4356418"/>
                </a:lnTo>
                <a:lnTo>
                  <a:pt x="7472312" y="4355465"/>
                </a:lnTo>
                <a:lnTo>
                  <a:pt x="7477992" y="4354513"/>
                </a:lnTo>
                <a:lnTo>
                  <a:pt x="7484006" y="4352608"/>
                </a:lnTo>
                <a:lnTo>
                  <a:pt x="7489351" y="4351020"/>
                </a:lnTo>
                <a:lnTo>
                  <a:pt x="7495031" y="4349115"/>
                </a:lnTo>
                <a:lnTo>
                  <a:pt x="7500711" y="4346575"/>
                </a:lnTo>
                <a:lnTo>
                  <a:pt x="7506056" y="4343718"/>
                </a:lnTo>
                <a:lnTo>
                  <a:pt x="7511402" y="4340860"/>
                </a:lnTo>
                <a:lnTo>
                  <a:pt x="7516414" y="4337685"/>
                </a:lnTo>
                <a:lnTo>
                  <a:pt x="7521425" y="4334193"/>
                </a:lnTo>
                <a:lnTo>
                  <a:pt x="7526771" y="4330065"/>
                </a:lnTo>
                <a:lnTo>
                  <a:pt x="7531114" y="4325938"/>
                </a:lnTo>
                <a:lnTo>
                  <a:pt x="7535791" y="4321810"/>
                </a:lnTo>
                <a:lnTo>
                  <a:pt x="7540469" y="4317048"/>
                </a:lnTo>
                <a:lnTo>
                  <a:pt x="7544478" y="4312285"/>
                </a:lnTo>
                <a:lnTo>
                  <a:pt x="7548153" y="4307523"/>
                </a:lnTo>
                <a:lnTo>
                  <a:pt x="7551494" y="4302443"/>
                </a:lnTo>
                <a:lnTo>
                  <a:pt x="7554835" y="4297363"/>
                </a:lnTo>
                <a:lnTo>
                  <a:pt x="7557842" y="4292283"/>
                </a:lnTo>
                <a:lnTo>
                  <a:pt x="7560515" y="4286568"/>
                </a:lnTo>
                <a:lnTo>
                  <a:pt x="7562854" y="4281170"/>
                </a:lnTo>
                <a:lnTo>
                  <a:pt x="7564858" y="4275455"/>
                </a:lnTo>
                <a:lnTo>
                  <a:pt x="7566863" y="4270058"/>
                </a:lnTo>
                <a:lnTo>
                  <a:pt x="7568533" y="4264025"/>
                </a:lnTo>
                <a:lnTo>
                  <a:pt x="7569870" y="4258310"/>
                </a:lnTo>
                <a:lnTo>
                  <a:pt x="7570872" y="4252595"/>
                </a:lnTo>
                <a:cubicBezTo>
                  <a:pt x="7571095" y="4250584"/>
                  <a:pt x="7571317" y="4248574"/>
                  <a:pt x="7571540" y="4246563"/>
                </a:cubicBezTo>
                <a:cubicBezTo>
                  <a:pt x="7571651" y="4244658"/>
                  <a:pt x="7571763" y="4242753"/>
                  <a:pt x="7571874" y="4240848"/>
                </a:cubicBezTo>
                <a:lnTo>
                  <a:pt x="7571874" y="4234815"/>
                </a:lnTo>
                <a:lnTo>
                  <a:pt x="7571874" y="4228783"/>
                </a:lnTo>
                <a:cubicBezTo>
                  <a:pt x="7571763" y="4226878"/>
                  <a:pt x="7571651" y="4224973"/>
                  <a:pt x="7571540" y="4223068"/>
                </a:cubicBezTo>
                <a:cubicBezTo>
                  <a:pt x="7571317" y="4221163"/>
                  <a:pt x="7571095" y="4219258"/>
                  <a:pt x="7570872" y="4217353"/>
                </a:cubicBezTo>
                <a:lnTo>
                  <a:pt x="7569870" y="4211320"/>
                </a:lnTo>
                <a:lnTo>
                  <a:pt x="7568533" y="4205605"/>
                </a:lnTo>
                <a:lnTo>
                  <a:pt x="7566863" y="4199890"/>
                </a:lnTo>
                <a:lnTo>
                  <a:pt x="7564858" y="4194175"/>
                </a:lnTo>
                <a:lnTo>
                  <a:pt x="7562854" y="4188460"/>
                </a:lnTo>
                <a:lnTo>
                  <a:pt x="7560515" y="4183063"/>
                </a:lnTo>
                <a:lnTo>
                  <a:pt x="7557842" y="4177665"/>
                </a:lnTo>
                <a:lnTo>
                  <a:pt x="7554835" y="4172268"/>
                </a:lnTo>
                <a:lnTo>
                  <a:pt x="7551494" y="4166870"/>
                </a:lnTo>
                <a:lnTo>
                  <a:pt x="7548153" y="4161790"/>
                </a:lnTo>
                <a:lnTo>
                  <a:pt x="7544478" y="4157028"/>
                </a:lnTo>
                <a:lnTo>
                  <a:pt x="7540469" y="4152265"/>
                </a:lnTo>
                <a:lnTo>
                  <a:pt x="7535791" y="4147820"/>
                </a:lnTo>
                <a:lnTo>
                  <a:pt x="7148903" y="3761423"/>
                </a:lnTo>
                <a:lnTo>
                  <a:pt x="6952786" y="3565208"/>
                </a:lnTo>
                <a:lnTo>
                  <a:pt x="6948108" y="3560445"/>
                </a:lnTo>
                <a:lnTo>
                  <a:pt x="6944099" y="3555683"/>
                </a:lnTo>
                <a:lnTo>
                  <a:pt x="6940424" y="3550920"/>
                </a:lnTo>
                <a:lnTo>
                  <a:pt x="6936749" y="3545840"/>
                </a:lnTo>
                <a:lnTo>
                  <a:pt x="6933408" y="3540760"/>
                </a:lnTo>
                <a:lnTo>
                  <a:pt x="6930735" y="3535680"/>
                </a:lnTo>
                <a:lnTo>
                  <a:pt x="6928062" y="3529965"/>
                </a:lnTo>
                <a:lnTo>
                  <a:pt x="6925724" y="3524568"/>
                </a:lnTo>
                <a:lnTo>
                  <a:pt x="6923385" y="3518853"/>
                </a:lnTo>
                <a:lnTo>
                  <a:pt x="6921380" y="3513455"/>
                </a:lnTo>
                <a:lnTo>
                  <a:pt x="6920044" y="3507423"/>
                </a:lnTo>
                <a:lnTo>
                  <a:pt x="6918708" y="3501708"/>
                </a:lnTo>
                <a:lnTo>
                  <a:pt x="6917705" y="3495993"/>
                </a:lnTo>
                <a:cubicBezTo>
                  <a:pt x="6917482" y="3493982"/>
                  <a:pt x="6917260" y="3491971"/>
                  <a:pt x="6917037" y="3489960"/>
                </a:cubicBezTo>
                <a:cubicBezTo>
                  <a:pt x="6916926" y="3488055"/>
                  <a:pt x="6916814" y="3486150"/>
                  <a:pt x="6916703" y="3484245"/>
                </a:cubicBezTo>
                <a:cubicBezTo>
                  <a:pt x="6916592" y="3482234"/>
                  <a:pt x="6916480" y="3480224"/>
                  <a:pt x="6916369" y="3478213"/>
                </a:cubicBezTo>
                <a:cubicBezTo>
                  <a:pt x="6916480" y="3476202"/>
                  <a:pt x="6916592" y="3474191"/>
                  <a:pt x="6916703" y="3472180"/>
                </a:cubicBezTo>
                <a:cubicBezTo>
                  <a:pt x="6916814" y="3470275"/>
                  <a:pt x="6916926" y="3468370"/>
                  <a:pt x="6917037" y="3466465"/>
                </a:cubicBezTo>
                <a:cubicBezTo>
                  <a:pt x="6917260" y="3464560"/>
                  <a:pt x="6917482" y="3462655"/>
                  <a:pt x="6917705" y="3460750"/>
                </a:cubicBezTo>
                <a:lnTo>
                  <a:pt x="6918708" y="3454718"/>
                </a:lnTo>
                <a:lnTo>
                  <a:pt x="6920044" y="3449003"/>
                </a:lnTo>
                <a:lnTo>
                  <a:pt x="6921380" y="3443288"/>
                </a:lnTo>
                <a:lnTo>
                  <a:pt x="6923385" y="3437255"/>
                </a:lnTo>
                <a:lnTo>
                  <a:pt x="6925724" y="3431858"/>
                </a:lnTo>
                <a:lnTo>
                  <a:pt x="6928062" y="3426460"/>
                </a:lnTo>
                <a:lnTo>
                  <a:pt x="6930735" y="3421063"/>
                </a:lnTo>
                <a:lnTo>
                  <a:pt x="6933408" y="3415348"/>
                </a:lnTo>
                <a:lnTo>
                  <a:pt x="6936749" y="3410268"/>
                </a:lnTo>
                <a:lnTo>
                  <a:pt x="6940424" y="3405505"/>
                </a:lnTo>
                <a:lnTo>
                  <a:pt x="6944099" y="3400425"/>
                </a:lnTo>
                <a:lnTo>
                  <a:pt x="6948108" y="3395663"/>
                </a:lnTo>
                <a:lnTo>
                  <a:pt x="6952786" y="3391218"/>
                </a:lnTo>
                <a:lnTo>
                  <a:pt x="6957129" y="3386773"/>
                </a:lnTo>
                <a:lnTo>
                  <a:pt x="6961807" y="3382645"/>
                </a:lnTo>
                <a:lnTo>
                  <a:pt x="6967152" y="3378835"/>
                </a:lnTo>
                <a:lnTo>
                  <a:pt x="6971830" y="3375343"/>
                </a:lnTo>
                <a:lnTo>
                  <a:pt x="6976841" y="3372168"/>
                </a:lnTo>
                <a:lnTo>
                  <a:pt x="6982521" y="3369310"/>
                </a:lnTo>
                <a:lnTo>
                  <a:pt x="6987866" y="3366453"/>
                </a:lnTo>
                <a:lnTo>
                  <a:pt x="6993546" y="3364230"/>
                </a:lnTo>
                <a:lnTo>
                  <a:pt x="6998892" y="3362008"/>
                </a:lnTo>
                <a:lnTo>
                  <a:pt x="7004571" y="3360103"/>
                </a:lnTo>
                <a:lnTo>
                  <a:pt x="7010585" y="3358833"/>
                </a:lnTo>
                <a:lnTo>
                  <a:pt x="7016265" y="3357245"/>
                </a:lnTo>
                <a:lnTo>
                  <a:pt x="7022279" y="3356293"/>
                </a:lnTo>
                <a:lnTo>
                  <a:pt x="7027958" y="3355658"/>
                </a:lnTo>
                <a:lnTo>
                  <a:pt x="7033972" y="3355340"/>
                </a:lnTo>
                <a:lnTo>
                  <a:pt x="7039652" y="3355023"/>
                </a:lnTo>
                <a:lnTo>
                  <a:pt x="7045666" y="3355340"/>
                </a:lnTo>
                <a:lnTo>
                  <a:pt x="7051680" y="3355658"/>
                </a:lnTo>
                <a:lnTo>
                  <a:pt x="7057359" y="3356293"/>
                </a:lnTo>
                <a:lnTo>
                  <a:pt x="7063373" y="3357245"/>
                </a:lnTo>
                <a:lnTo>
                  <a:pt x="7069053" y="3358833"/>
                </a:lnTo>
                <a:lnTo>
                  <a:pt x="7075067" y="3360103"/>
                </a:lnTo>
                <a:lnTo>
                  <a:pt x="7080412" y="3362008"/>
                </a:lnTo>
                <a:lnTo>
                  <a:pt x="7086092" y="3364230"/>
                </a:lnTo>
                <a:lnTo>
                  <a:pt x="7091772" y="3366453"/>
                </a:lnTo>
                <a:lnTo>
                  <a:pt x="7097117" y="3369310"/>
                </a:lnTo>
                <a:lnTo>
                  <a:pt x="7102463" y="3372168"/>
                </a:lnTo>
                <a:lnTo>
                  <a:pt x="7107474" y="3375343"/>
                </a:lnTo>
                <a:lnTo>
                  <a:pt x="7112486" y="3378835"/>
                </a:lnTo>
                <a:lnTo>
                  <a:pt x="7117497" y="3382645"/>
                </a:lnTo>
                <a:lnTo>
                  <a:pt x="7122175" y="3386773"/>
                </a:lnTo>
                <a:lnTo>
                  <a:pt x="7126852" y="3391218"/>
                </a:lnTo>
                <a:lnTo>
                  <a:pt x="7334329" y="3598228"/>
                </a:lnTo>
                <a:lnTo>
                  <a:pt x="7338672" y="3602673"/>
                </a:lnTo>
                <a:lnTo>
                  <a:pt x="7343349" y="3606800"/>
                </a:lnTo>
                <a:lnTo>
                  <a:pt x="7348695" y="3610610"/>
                </a:lnTo>
                <a:lnTo>
                  <a:pt x="7353372" y="3613785"/>
                </a:lnTo>
                <a:lnTo>
                  <a:pt x="7358718" y="3617278"/>
                </a:lnTo>
                <a:lnTo>
                  <a:pt x="7364064" y="3620135"/>
                </a:lnTo>
                <a:lnTo>
                  <a:pt x="7369409" y="3622675"/>
                </a:lnTo>
                <a:lnTo>
                  <a:pt x="7375089" y="3625215"/>
                </a:lnTo>
                <a:lnTo>
                  <a:pt x="7380435" y="3627120"/>
                </a:lnTo>
                <a:lnTo>
                  <a:pt x="7386114" y="3629343"/>
                </a:lnTo>
                <a:lnTo>
                  <a:pt x="7392128" y="3630613"/>
                </a:lnTo>
                <a:lnTo>
                  <a:pt x="7397808" y="3631883"/>
                </a:lnTo>
                <a:lnTo>
                  <a:pt x="7403822" y="3633153"/>
                </a:lnTo>
                <a:lnTo>
                  <a:pt x="7409501" y="3633788"/>
                </a:lnTo>
                <a:lnTo>
                  <a:pt x="7415515" y="3634105"/>
                </a:lnTo>
                <a:lnTo>
                  <a:pt x="7421195" y="3634105"/>
                </a:lnTo>
                <a:lnTo>
                  <a:pt x="7427209" y="3634105"/>
                </a:lnTo>
                <a:lnTo>
                  <a:pt x="7433223" y="3633788"/>
                </a:lnTo>
                <a:lnTo>
                  <a:pt x="7438902" y="3633153"/>
                </a:lnTo>
                <a:lnTo>
                  <a:pt x="7444916" y="3631883"/>
                </a:lnTo>
                <a:lnTo>
                  <a:pt x="7450596" y="3630613"/>
                </a:lnTo>
                <a:lnTo>
                  <a:pt x="7456610" y="3629343"/>
                </a:lnTo>
                <a:lnTo>
                  <a:pt x="7461955" y="3627120"/>
                </a:lnTo>
                <a:lnTo>
                  <a:pt x="7467635" y="3625215"/>
                </a:lnTo>
                <a:lnTo>
                  <a:pt x="7473315" y="3622675"/>
                </a:lnTo>
                <a:lnTo>
                  <a:pt x="7478660" y="3620135"/>
                </a:lnTo>
                <a:lnTo>
                  <a:pt x="7484006" y="3617278"/>
                </a:lnTo>
                <a:lnTo>
                  <a:pt x="7489017" y="3613785"/>
                </a:lnTo>
                <a:lnTo>
                  <a:pt x="7494029" y="3610610"/>
                </a:lnTo>
                <a:lnTo>
                  <a:pt x="7499374" y="3606800"/>
                </a:lnTo>
                <a:lnTo>
                  <a:pt x="7503718" y="3602673"/>
                </a:lnTo>
                <a:lnTo>
                  <a:pt x="7508395" y="3598228"/>
                </a:lnTo>
                <a:lnTo>
                  <a:pt x="7513073" y="3593783"/>
                </a:lnTo>
                <a:lnTo>
                  <a:pt x="7517082" y="3589020"/>
                </a:lnTo>
                <a:lnTo>
                  <a:pt x="7520757" y="3583940"/>
                </a:lnTo>
                <a:lnTo>
                  <a:pt x="7524098" y="3578860"/>
                </a:lnTo>
                <a:lnTo>
                  <a:pt x="7527439" y="3573463"/>
                </a:lnTo>
                <a:lnTo>
                  <a:pt x="7530446" y="3568383"/>
                </a:lnTo>
                <a:lnTo>
                  <a:pt x="7533119" y="3562985"/>
                </a:lnTo>
                <a:lnTo>
                  <a:pt x="7535457" y="3557588"/>
                </a:lnTo>
                <a:lnTo>
                  <a:pt x="7537462" y="3551873"/>
                </a:lnTo>
                <a:lnTo>
                  <a:pt x="7539467" y="3546158"/>
                </a:lnTo>
                <a:lnTo>
                  <a:pt x="7541137" y="3540443"/>
                </a:lnTo>
                <a:lnTo>
                  <a:pt x="7542473" y="3534410"/>
                </a:lnTo>
                <a:lnTo>
                  <a:pt x="7543476" y="3528695"/>
                </a:lnTo>
                <a:cubicBezTo>
                  <a:pt x="7543699" y="3526790"/>
                  <a:pt x="7543921" y="3524885"/>
                  <a:pt x="7544144" y="3522980"/>
                </a:cubicBezTo>
                <a:cubicBezTo>
                  <a:pt x="7544255" y="3520969"/>
                  <a:pt x="7544367" y="3518959"/>
                  <a:pt x="7544478" y="3516948"/>
                </a:cubicBezTo>
                <a:lnTo>
                  <a:pt x="7544478" y="3511233"/>
                </a:lnTo>
                <a:lnTo>
                  <a:pt x="7544478" y="3505200"/>
                </a:lnTo>
                <a:cubicBezTo>
                  <a:pt x="7544367" y="3503189"/>
                  <a:pt x="7544255" y="3501179"/>
                  <a:pt x="7544144" y="3499168"/>
                </a:cubicBezTo>
                <a:cubicBezTo>
                  <a:pt x="7543921" y="3497263"/>
                  <a:pt x="7543699" y="3495358"/>
                  <a:pt x="7543476" y="3493453"/>
                </a:cubicBezTo>
                <a:lnTo>
                  <a:pt x="7542473" y="3487738"/>
                </a:lnTo>
                <a:lnTo>
                  <a:pt x="7541137" y="3481705"/>
                </a:lnTo>
                <a:lnTo>
                  <a:pt x="7539467" y="3475990"/>
                </a:lnTo>
                <a:lnTo>
                  <a:pt x="7537462" y="3470593"/>
                </a:lnTo>
                <a:lnTo>
                  <a:pt x="7535457" y="3464878"/>
                </a:lnTo>
                <a:lnTo>
                  <a:pt x="7533119" y="3459163"/>
                </a:lnTo>
                <a:lnTo>
                  <a:pt x="7530446" y="3453765"/>
                </a:lnTo>
                <a:lnTo>
                  <a:pt x="7527439" y="3448685"/>
                </a:lnTo>
                <a:lnTo>
                  <a:pt x="7524098" y="3443605"/>
                </a:lnTo>
                <a:lnTo>
                  <a:pt x="7520757" y="3438525"/>
                </a:lnTo>
                <a:lnTo>
                  <a:pt x="7517082" y="3433763"/>
                </a:lnTo>
                <a:lnTo>
                  <a:pt x="7513073" y="3428683"/>
                </a:lnTo>
                <a:lnTo>
                  <a:pt x="7508395" y="3423920"/>
                </a:lnTo>
                <a:lnTo>
                  <a:pt x="6839860" y="2756218"/>
                </a:lnTo>
                <a:lnTo>
                  <a:pt x="6836519" y="2753043"/>
                </a:lnTo>
                <a:lnTo>
                  <a:pt x="6833178" y="2749233"/>
                </a:lnTo>
                <a:lnTo>
                  <a:pt x="6826830" y="2741295"/>
                </a:lnTo>
                <a:lnTo>
                  <a:pt x="6821818" y="2733040"/>
                </a:lnTo>
                <a:lnTo>
                  <a:pt x="6817141" y="2724468"/>
                </a:lnTo>
                <a:lnTo>
                  <a:pt x="6812797" y="2715895"/>
                </a:lnTo>
                <a:lnTo>
                  <a:pt x="6809791" y="2707005"/>
                </a:lnTo>
                <a:lnTo>
                  <a:pt x="6807452" y="2697798"/>
                </a:lnTo>
                <a:lnTo>
                  <a:pt x="6805447" y="26885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BE916B-0464-4BFD-886B-9D8AA467345B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6716981" cy="4110086"/>
          </a:xfrm>
          <a:custGeom>
            <a:avLst/>
            <a:gdLst>
              <a:gd name="connsiteX0" fmla="*/ 5037736 w 5037736"/>
              <a:gd name="connsiteY0" fmla="*/ 0 h 4110086"/>
              <a:gd name="connsiteX1" fmla="*/ 0 w 5037736"/>
              <a:gd name="connsiteY1" fmla="*/ 0 h 4110086"/>
              <a:gd name="connsiteX2" fmla="*/ 2696252 w 5037736"/>
              <a:gd name="connsiteY2" fmla="*/ 2688414 h 4110086"/>
              <a:gd name="connsiteX3" fmla="*/ 2695583 w 5037736"/>
              <a:gd name="connsiteY3" fmla="*/ 2681112 h 4110086"/>
              <a:gd name="connsiteX4" fmla="*/ 2694915 w 5037736"/>
              <a:gd name="connsiteY4" fmla="*/ 2674127 h 4110086"/>
              <a:gd name="connsiteX5" fmla="*/ 2694915 w 5037736"/>
              <a:gd name="connsiteY5" fmla="*/ 2667143 h 4110086"/>
              <a:gd name="connsiteX6" fmla="*/ 2695249 w 5037736"/>
              <a:gd name="connsiteY6" fmla="*/ 2660158 h 4110086"/>
              <a:gd name="connsiteX7" fmla="*/ 2695918 w 5037736"/>
              <a:gd name="connsiteY7" fmla="*/ 2652856 h 4110086"/>
              <a:gd name="connsiteX8" fmla="*/ 2696920 w 5037736"/>
              <a:gd name="connsiteY8" fmla="*/ 2645872 h 4110086"/>
              <a:gd name="connsiteX9" fmla="*/ 2698590 w 5037736"/>
              <a:gd name="connsiteY9" fmla="*/ 2638887 h 4110086"/>
              <a:gd name="connsiteX10" fmla="*/ 2700260 w 5037736"/>
              <a:gd name="connsiteY10" fmla="*/ 2631903 h 4110086"/>
              <a:gd name="connsiteX11" fmla="*/ 2702599 w 5037736"/>
              <a:gd name="connsiteY11" fmla="*/ 2625235 h 4110086"/>
              <a:gd name="connsiteX12" fmla="*/ 2705605 w 5037736"/>
              <a:gd name="connsiteY12" fmla="*/ 2618568 h 4110086"/>
              <a:gd name="connsiteX13" fmla="*/ 2708946 w 5037736"/>
              <a:gd name="connsiteY13" fmla="*/ 2612219 h 4110086"/>
              <a:gd name="connsiteX14" fmla="*/ 2712287 w 5037736"/>
              <a:gd name="connsiteY14" fmla="*/ 2605552 h 4110086"/>
              <a:gd name="connsiteX15" fmla="*/ 2716296 w 5037736"/>
              <a:gd name="connsiteY15" fmla="*/ 2599520 h 4110086"/>
              <a:gd name="connsiteX16" fmla="*/ 2720973 w 5037736"/>
              <a:gd name="connsiteY16" fmla="*/ 2593488 h 4110086"/>
              <a:gd name="connsiteX17" fmla="*/ 2725649 w 5037736"/>
              <a:gd name="connsiteY17" fmla="*/ 2587773 h 4110086"/>
              <a:gd name="connsiteX18" fmla="*/ 2730660 w 5037736"/>
              <a:gd name="connsiteY18" fmla="*/ 2582058 h 4110086"/>
              <a:gd name="connsiteX19" fmla="*/ 2735337 w 5037736"/>
              <a:gd name="connsiteY19" fmla="*/ 2577931 h 4110086"/>
              <a:gd name="connsiteX20" fmla="*/ 2740014 w 5037736"/>
              <a:gd name="connsiteY20" fmla="*/ 2573804 h 4110086"/>
              <a:gd name="connsiteX21" fmla="*/ 2745025 w 5037736"/>
              <a:gd name="connsiteY21" fmla="*/ 2569994 h 4110086"/>
              <a:gd name="connsiteX22" fmla="*/ 2750036 w 5037736"/>
              <a:gd name="connsiteY22" fmla="*/ 2566184 h 4110086"/>
              <a:gd name="connsiteX23" fmla="*/ 2755381 w 5037736"/>
              <a:gd name="connsiteY23" fmla="*/ 2563327 h 4110086"/>
              <a:gd name="connsiteX24" fmla="*/ 2760726 w 5037736"/>
              <a:gd name="connsiteY24" fmla="*/ 2560152 h 4110086"/>
              <a:gd name="connsiteX25" fmla="*/ 2766072 w 5037736"/>
              <a:gd name="connsiteY25" fmla="*/ 2557295 h 4110086"/>
              <a:gd name="connsiteX26" fmla="*/ 2771417 w 5037736"/>
              <a:gd name="connsiteY26" fmla="*/ 2555073 h 4110086"/>
              <a:gd name="connsiteX27" fmla="*/ 2777096 w 5037736"/>
              <a:gd name="connsiteY27" fmla="*/ 2552850 h 4110086"/>
              <a:gd name="connsiteX28" fmla="*/ 2782775 w 5037736"/>
              <a:gd name="connsiteY28" fmla="*/ 2551263 h 4110086"/>
              <a:gd name="connsiteX29" fmla="*/ 2788788 w 5037736"/>
              <a:gd name="connsiteY29" fmla="*/ 2549675 h 4110086"/>
              <a:gd name="connsiteX30" fmla="*/ 2794467 w 5037736"/>
              <a:gd name="connsiteY30" fmla="*/ 2548406 h 4110086"/>
              <a:gd name="connsiteX31" fmla="*/ 2800146 w 5037736"/>
              <a:gd name="connsiteY31" fmla="*/ 2547453 h 4110086"/>
              <a:gd name="connsiteX32" fmla="*/ 2806159 w 5037736"/>
              <a:gd name="connsiteY32" fmla="*/ 2546818 h 4110086"/>
              <a:gd name="connsiteX33" fmla="*/ 2811839 w 5037736"/>
              <a:gd name="connsiteY33" fmla="*/ 2546183 h 4110086"/>
              <a:gd name="connsiteX34" fmla="*/ 2817852 w 5037736"/>
              <a:gd name="connsiteY34" fmla="*/ 2546183 h 4110086"/>
              <a:gd name="connsiteX35" fmla="*/ 2823865 w 5037736"/>
              <a:gd name="connsiteY35" fmla="*/ 2546183 h 4110086"/>
              <a:gd name="connsiteX36" fmla="*/ 2829878 w 5037736"/>
              <a:gd name="connsiteY36" fmla="*/ 2546818 h 4110086"/>
              <a:gd name="connsiteX37" fmla="*/ 2835557 w 5037736"/>
              <a:gd name="connsiteY37" fmla="*/ 2547453 h 4110086"/>
              <a:gd name="connsiteX38" fmla="*/ 2841236 w 5037736"/>
              <a:gd name="connsiteY38" fmla="*/ 2548406 h 4110086"/>
              <a:gd name="connsiteX39" fmla="*/ 2847250 w 5037736"/>
              <a:gd name="connsiteY39" fmla="*/ 2549675 h 4110086"/>
              <a:gd name="connsiteX40" fmla="*/ 2852929 w 5037736"/>
              <a:gd name="connsiteY40" fmla="*/ 2551263 h 4110086"/>
              <a:gd name="connsiteX41" fmla="*/ 2858608 w 5037736"/>
              <a:gd name="connsiteY41" fmla="*/ 2552850 h 4110086"/>
              <a:gd name="connsiteX42" fmla="*/ 2864287 w 5037736"/>
              <a:gd name="connsiteY42" fmla="*/ 2555073 h 4110086"/>
              <a:gd name="connsiteX43" fmla="*/ 2869966 w 5037736"/>
              <a:gd name="connsiteY43" fmla="*/ 2557295 h 4110086"/>
              <a:gd name="connsiteX44" fmla="*/ 2875311 w 5037736"/>
              <a:gd name="connsiteY44" fmla="*/ 2560152 h 4110086"/>
              <a:gd name="connsiteX45" fmla="*/ 2880322 w 5037736"/>
              <a:gd name="connsiteY45" fmla="*/ 2563327 h 4110086"/>
              <a:gd name="connsiteX46" fmla="*/ 2885667 w 5037736"/>
              <a:gd name="connsiteY46" fmla="*/ 2566184 h 4110086"/>
              <a:gd name="connsiteX47" fmla="*/ 2890678 w 5037736"/>
              <a:gd name="connsiteY47" fmla="*/ 2569994 h 4110086"/>
              <a:gd name="connsiteX48" fmla="*/ 2895689 w 5037736"/>
              <a:gd name="connsiteY48" fmla="*/ 2573804 h 4110086"/>
              <a:gd name="connsiteX49" fmla="*/ 2900366 w 5037736"/>
              <a:gd name="connsiteY49" fmla="*/ 2577931 h 4110086"/>
              <a:gd name="connsiteX50" fmla="*/ 2905043 w 5037736"/>
              <a:gd name="connsiteY50" fmla="*/ 2582058 h 4110086"/>
              <a:gd name="connsiteX51" fmla="*/ 4398989 w 5037736"/>
              <a:gd name="connsiteY51" fmla="*/ 4073893 h 4110086"/>
              <a:gd name="connsiteX52" fmla="*/ 4403332 w 5037736"/>
              <a:gd name="connsiteY52" fmla="*/ 4078338 h 4110086"/>
              <a:gd name="connsiteX53" fmla="*/ 4408009 w 5037736"/>
              <a:gd name="connsiteY53" fmla="*/ 4082465 h 4110086"/>
              <a:gd name="connsiteX54" fmla="*/ 4413020 w 5037736"/>
              <a:gd name="connsiteY54" fmla="*/ 4086275 h 4110086"/>
              <a:gd name="connsiteX55" fmla="*/ 4418031 w 5037736"/>
              <a:gd name="connsiteY55" fmla="*/ 4089767 h 4110086"/>
              <a:gd name="connsiteX56" fmla="*/ 4423042 w 5037736"/>
              <a:gd name="connsiteY56" fmla="*/ 4093259 h 4110086"/>
              <a:gd name="connsiteX57" fmla="*/ 4428721 w 5037736"/>
              <a:gd name="connsiteY57" fmla="*/ 4095799 h 4110086"/>
              <a:gd name="connsiteX58" fmla="*/ 4433732 w 5037736"/>
              <a:gd name="connsiteY58" fmla="*/ 4098656 h 4110086"/>
              <a:gd name="connsiteX59" fmla="*/ 4439745 w 5037736"/>
              <a:gd name="connsiteY59" fmla="*/ 4101196 h 4110086"/>
              <a:gd name="connsiteX60" fmla="*/ 4445090 w 5037736"/>
              <a:gd name="connsiteY60" fmla="*/ 4103101 h 4110086"/>
              <a:gd name="connsiteX61" fmla="*/ 4450769 w 5037736"/>
              <a:gd name="connsiteY61" fmla="*/ 4105006 h 4110086"/>
              <a:gd name="connsiteX62" fmla="*/ 4456449 w 5037736"/>
              <a:gd name="connsiteY62" fmla="*/ 4106593 h 4110086"/>
              <a:gd name="connsiteX63" fmla="*/ 4462127 w 5037736"/>
              <a:gd name="connsiteY63" fmla="*/ 4107863 h 4110086"/>
              <a:gd name="connsiteX64" fmla="*/ 4468140 w 5037736"/>
              <a:gd name="connsiteY64" fmla="*/ 4108816 h 4110086"/>
              <a:gd name="connsiteX65" fmla="*/ 4474154 w 5037736"/>
              <a:gd name="connsiteY65" fmla="*/ 4109451 h 4110086"/>
              <a:gd name="connsiteX66" fmla="*/ 4480167 w 5037736"/>
              <a:gd name="connsiteY66" fmla="*/ 4110086 h 4110086"/>
              <a:gd name="connsiteX67" fmla="*/ 4485846 w 5037736"/>
              <a:gd name="connsiteY67" fmla="*/ 4110086 h 4110086"/>
              <a:gd name="connsiteX68" fmla="*/ 4491526 w 5037736"/>
              <a:gd name="connsiteY68" fmla="*/ 4110086 h 4110086"/>
              <a:gd name="connsiteX69" fmla="*/ 4497538 w 5037736"/>
              <a:gd name="connsiteY69" fmla="*/ 4109451 h 4110086"/>
              <a:gd name="connsiteX70" fmla="*/ 4503551 w 5037736"/>
              <a:gd name="connsiteY70" fmla="*/ 4108816 h 4110086"/>
              <a:gd name="connsiteX71" fmla="*/ 4509565 w 5037736"/>
              <a:gd name="connsiteY71" fmla="*/ 4107863 h 4110086"/>
              <a:gd name="connsiteX72" fmla="*/ 4515244 w 5037736"/>
              <a:gd name="connsiteY72" fmla="*/ 4106593 h 4110086"/>
              <a:gd name="connsiteX73" fmla="*/ 4520589 w 5037736"/>
              <a:gd name="connsiteY73" fmla="*/ 4105006 h 4110086"/>
              <a:gd name="connsiteX74" fmla="*/ 4526602 w 5037736"/>
              <a:gd name="connsiteY74" fmla="*/ 4103101 h 4110086"/>
              <a:gd name="connsiteX75" fmla="*/ 4531948 w 5037736"/>
              <a:gd name="connsiteY75" fmla="*/ 4101196 h 4110086"/>
              <a:gd name="connsiteX76" fmla="*/ 4537960 w 5037736"/>
              <a:gd name="connsiteY76" fmla="*/ 4098656 h 4110086"/>
              <a:gd name="connsiteX77" fmla="*/ 4542971 w 5037736"/>
              <a:gd name="connsiteY77" fmla="*/ 4095799 h 4110086"/>
              <a:gd name="connsiteX78" fmla="*/ 4548650 w 5037736"/>
              <a:gd name="connsiteY78" fmla="*/ 4093259 h 4110086"/>
              <a:gd name="connsiteX79" fmla="*/ 4553661 w 5037736"/>
              <a:gd name="connsiteY79" fmla="*/ 4089767 h 4110086"/>
              <a:gd name="connsiteX80" fmla="*/ 4558672 w 5037736"/>
              <a:gd name="connsiteY80" fmla="*/ 4086275 h 4110086"/>
              <a:gd name="connsiteX81" fmla="*/ 4563683 w 5037736"/>
              <a:gd name="connsiteY81" fmla="*/ 4082465 h 4110086"/>
              <a:gd name="connsiteX82" fmla="*/ 4568360 w 5037736"/>
              <a:gd name="connsiteY82" fmla="*/ 4078338 h 4110086"/>
              <a:gd name="connsiteX83" fmla="*/ 4572704 w 5037736"/>
              <a:gd name="connsiteY83" fmla="*/ 4073893 h 4110086"/>
              <a:gd name="connsiteX84" fmla="*/ 4577381 w 5037736"/>
              <a:gd name="connsiteY84" fmla="*/ 4069448 h 4110086"/>
              <a:gd name="connsiteX85" fmla="*/ 4581389 w 5037736"/>
              <a:gd name="connsiteY85" fmla="*/ 4064686 h 4110086"/>
              <a:gd name="connsiteX86" fmla="*/ 4585064 w 5037736"/>
              <a:gd name="connsiteY86" fmla="*/ 4059606 h 4110086"/>
              <a:gd name="connsiteX87" fmla="*/ 4588738 w 5037736"/>
              <a:gd name="connsiteY87" fmla="*/ 4054844 h 4110086"/>
              <a:gd name="connsiteX88" fmla="*/ 4592079 w 5037736"/>
              <a:gd name="connsiteY88" fmla="*/ 4049447 h 4110086"/>
              <a:gd name="connsiteX89" fmla="*/ 4595086 w 5037736"/>
              <a:gd name="connsiteY89" fmla="*/ 4044367 h 4110086"/>
              <a:gd name="connsiteX90" fmla="*/ 4597424 w 5037736"/>
              <a:gd name="connsiteY90" fmla="*/ 4038653 h 4110086"/>
              <a:gd name="connsiteX91" fmla="*/ 4599763 w 5037736"/>
              <a:gd name="connsiteY91" fmla="*/ 4033256 h 4110086"/>
              <a:gd name="connsiteX92" fmla="*/ 4602101 w 5037736"/>
              <a:gd name="connsiteY92" fmla="*/ 4027859 h 4110086"/>
              <a:gd name="connsiteX93" fmla="*/ 4604106 w 5037736"/>
              <a:gd name="connsiteY93" fmla="*/ 4022144 h 4110086"/>
              <a:gd name="connsiteX94" fmla="*/ 4605776 w 5037736"/>
              <a:gd name="connsiteY94" fmla="*/ 4016112 h 4110086"/>
              <a:gd name="connsiteX95" fmla="*/ 4606778 w 5037736"/>
              <a:gd name="connsiteY95" fmla="*/ 4010397 h 4110086"/>
              <a:gd name="connsiteX96" fmla="*/ 4607781 w 5037736"/>
              <a:gd name="connsiteY96" fmla="*/ 4004683 h 4110086"/>
              <a:gd name="connsiteX97" fmla="*/ 4608448 w 5037736"/>
              <a:gd name="connsiteY97" fmla="*/ 3998650 h 4110086"/>
              <a:gd name="connsiteX98" fmla="*/ 4608782 w 5037736"/>
              <a:gd name="connsiteY98" fmla="*/ 3992936 h 4110086"/>
              <a:gd name="connsiteX99" fmla="*/ 4609117 w 5037736"/>
              <a:gd name="connsiteY99" fmla="*/ 3987221 h 4110086"/>
              <a:gd name="connsiteX100" fmla="*/ 4608782 w 5037736"/>
              <a:gd name="connsiteY100" fmla="*/ 3980872 h 4110086"/>
              <a:gd name="connsiteX101" fmla="*/ 4608448 w 5037736"/>
              <a:gd name="connsiteY101" fmla="*/ 3975157 h 4110086"/>
              <a:gd name="connsiteX102" fmla="*/ 4607781 w 5037736"/>
              <a:gd name="connsiteY102" fmla="*/ 3969442 h 4110086"/>
              <a:gd name="connsiteX103" fmla="*/ 4606778 w 5037736"/>
              <a:gd name="connsiteY103" fmla="*/ 3963410 h 4110086"/>
              <a:gd name="connsiteX104" fmla="*/ 4605776 w 5037736"/>
              <a:gd name="connsiteY104" fmla="*/ 3957696 h 4110086"/>
              <a:gd name="connsiteX105" fmla="*/ 4604106 w 5037736"/>
              <a:gd name="connsiteY105" fmla="*/ 3951981 h 4110086"/>
              <a:gd name="connsiteX106" fmla="*/ 4602101 w 5037736"/>
              <a:gd name="connsiteY106" fmla="*/ 3946584 h 4110086"/>
              <a:gd name="connsiteX107" fmla="*/ 4599763 w 5037736"/>
              <a:gd name="connsiteY107" fmla="*/ 3940552 h 4110086"/>
              <a:gd name="connsiteX108" fmla="*/ 4597424 w 5037736"/>
              <a:gd name="connsiteY108" fmla="*/ 3935155 h 4110086"/>
              <a:gd name="connsiteX109" fmla="*/ 4595086 w 5037736"/>
              <a:gd name="connsiteY109" fmla="*/ 3929757 h 4110086"/>
              <a:gd name="connsiteX110" fmla="*/ 4592079 w 5037736"/>
              <a:gd name="connsiteY110" fmla="*/ 3924678 h 4110086"/>
              <a:gd name="connsiteX111" fmla="*/ 4588738 w 5037736"/>
              <a:gd name="connsiteY111" fmla="*/ 3919281 h 4110086"/>
              <a:gd name="connsiteX112" fmla="*/ 4585064 w 5037736"/>
              <a:gd name="connsiteY112" fmla="*/ 3914201 h 4110086"/>
              <a:gd name="connsiteX113" fmla="*/ 4581389 w 5037736"/>
              <a:gd name="connsiteY113" fmla="*/ 3909121 h 4110086"/>
              <a:gd name="connsiteX114" fmla="*/ 4577381 w 5037736"/>
              <a:gd name="connsiteY114" fmla="*/ 3904677 h 4110086"/>
              <a:gd name="connsiteX115" fmla="*/ 4572704 w 5037736"/>
              <a:gd name="connsiteY115" fmla="*/ 3899914 h 4110086"/>
              <a:gd name="connsiteX116" fmla="*/ 3276525 w 5037736"/>
              <a:gd name="connsiteY116" fmla="*/ 2605234 h 4110086"/>
              <a:gd name="connsiteX117" fmla="*/ 3272182 w 5037736"/>
              <a:gd name="connsiteY117" fmla="*/ 2600472 h 4110086"/>
              <a:gd name="connsiteX118" fmla="*/ 3268174 w 5037736"/>
              <a:gd name="connsiteY118" fmla="*/ 2596027 h 4110086"/>
              <a:gd name="connsiteX119" fmla="*/ 3264165 w 5037736"/>
              <a:gd name="connsiteY119" fmla="*/ 2590948 h 4110086"/>
              <a:gd name="connsiteX120" fmla="*/ 3260824 w 5037736"/>
              <a:gd name="connsiteY120" fmla="*/ 2585868 h 4110086"/>
              <a:gd name="connsiteX121" fmla="*/ 3257818 w 5037736"/>
              <a:gd name="connsiteY121" fmla="*/ 2580788 h 4110086"/>
              <a:gd name="connsiteX122" fmla="*/ 3254811 w 5037736"/>
              <a:gd name="connsiteY122" fmla="*/ 2575709 h 4110086"/>
              <a:gd name="connsiteX123" fmla="*/ 3252138 w 5037736"/>
              <a:gd name="connsiteY123" fmla="*/ 2569994 h 4110086"/>
              <a:gd name="connsiteX124" fmla="*/ 3249466 w 5037736"/>
              <a:gd name="connsiteY124" fmla="*/ 2564597 h 4110086"/>
              <a:gd name="connsiteX125" fmla="*/ 3247461 w 5037736"/>
              <a:gd name="connsiteY125" fmla="*/ 2558882 h 4110086"/>
              <a:gd name="connsiteX126" fmla="*/ 3245791 w 5037736"/>
              <a:gd name="connsiteY126" fmla="*/ 2553168 h 4110086"/>
              <a:gd name="connsiteX127" fmla="*/ 3244121 w 5037736"/>
              <a:gd name="connsiteY127" fmla="*/ 2547453 h 4110086"/>
              <a:gd name="connsiteX128" fmla="*/ 3242785 w 5037736"/>
              <a:gd name="connsiteY128" fmla="*/ 2541738 h 4110086"/>
              <a:gd name="connsiteX129" fmla="*/ 3241782 w 5037736"/>
              <a:gd name="connsiteY129" fmla="*/ 2536024 h 4110086"/>
              <a:gd name="connsiteX130" fmla="*/ 3241114 w 5037736"/>
              <a:gd name="connsiteY130" fmla="*/ 2529992 h 4110086"/>
              <a:gd name="connsiteX131" fmla="*/ 3240780 w 5037736"/>
              <a:gd name="connsiteY131" fmla="*/ 2524277 h 4110086"/>
              <a:gd name="connsiteX132" fmla="*/ 3240780 w 5037736"/>
              <a:gd name="connsiteY132" fmla="*/ 2518245 h 4110086"/>
              <a:gd name="connsiteX133" fmla="*/ 3240780 w 5037736"/>
              <a:gd name="connsiteY133" fmla="*/ 2512213 h 4110086"/>
              <a:gd name="connsiteX134" fmla="*/ 3241114 w 5037736"/>
              <a:gd name="connsiteY134" fmla="*/ 2506498 h 4110086"/>
              <a:gd name="connsiteX135" fmla="*/ 3241782 w 5037736"/>
              <a:gd name="connsiteY135" fmla="*/ 2500784 h 4110086"/>
              <a:gd name="connsiteX136" fmla="*/ 3242785 w 5037736"/>
              <a:gd name="connsiteY136" fmla="*/ 2494752 h 4110086"/>
              <a:gd name="connsiteX137" fmla="*/ 3244121 w 5037736"/>
              <a:gd name="connsiteY137" fmla="*/ 2489037 h 4110086"/>
              <a:gd name="connsiteX138" fmla="*/ 3245791 w 5037736"/>
              <a:gd name="connsiteY138" fmla="*/ 2483322 h 4110086"/>
              <a:gd name="connsiteX139" fmla="*/ 3247461 w 5037736"/>
              <a:gd name="connsiteY139" fmla="*/ 2477290 h 4110086"/>
              <a:gd name="connsiteX140" fmla="*/ 3249466 w 5037736"/>
              <a:gd name="connsiteY140" fmla="*/ 2471893 h 4110086"/>
              <a:gd name="connsiteX141" fmla="*/ 3252138 w 5037736"/>
              <a:gd name="connsiteY141" fmla="*/ 2466496 h 4110086"/>
              <a:gd name="connsiteX142" fmla="*/ 3254811 w 5037736"/>
              <a:gd name="connsiteY142" fmla="*/ 2461099 h 4110086"/>
              <a:gd name="connsiteX143" fmla="*/ 3257818 w 5037736"/>
              <a:gd name="connsiteY143" fmla="*/ 2455702 h 4110086"/>
              <a:gd name="connsiteX144" fmla="*/ 3260824 w 5037736"/>
              <a:gd name="connsiteY144" fmla="*/ 2450304 h 4110086"/>
              <a:gd name="connsiteX145" fmla="*/ 3264165 w 5037736"/>
              <a:gd name="connsiteY145" fmla="*/ 2445542 h 4110086"/>
              <a:gd name="connsiteX146" fmla="*/ 3268174 w 5037736"/>
              <a:gd name="connsiteY146" fmla="*/ 2440463 h 4110086"/>
              <a:gd name="connsiteX147" fmla="*/ 3272182 w 5037736"/>
              <a:gd name="connsiteY147" fmla="*/ 2435700 h 4110086"/>
              <a:gd name="connsiteX148" fmla="*/ 3276525 w 5037736"/>
              <a:gd name="connsiteY148" fmla="*/ 2431256 h 4110086"/>
              <a:gd name="connsiteX149" fmla="*/ 3281536 w 5037736"/>
              <a:gd name="connsiteY149" fmla="*/ 2426811 h 4110086"/>
              <a:gd name="connsiteX150" fmla="*/ 3285879 w 5037736"/>
              <a:gd name="connsiteY150" fmla="*/ 2422684 h 4110086"/>
              <a:gd name="connsiteX151" fmla="*/ 3290890 w 5037736"/>
              <a:gd name="connsiteY151" fmla="*/ 2418874 h 4110086"/>
              <a:gd name="connsiteX152" fmla="*/ 3296235 w 5037736"/>
              <a:gd name="connsiteY152" fmla="*/ 2415382 h 4110086"/>
              <a:gd name="connsiteX153" fmla="*/ 3301246 w 5037736"/>
              <a:gd name="connsiteY153" fmla="*/ 2412207 h 4110086"/>
              <a:gd name="connsiteX154" fmla="*/ 3306591 w 5037736"/>
              <a:gd name="connsiteY154" fmla="*/ 2409350 h 4110086"/>
              <a:gd name="connsiteX155" fmla="*/ 3311936 w 5037736"/>
              <a:gd name="connsiteY155" fmla="*/ 2406492 h 4110086"/>
              <a:gd name="connsiteX156" fmla="*/ 3317281 w 5037736"/>
              <a:gd name="connsiteY156" fmla="*/ 2404270 h 4110086"/>
              <a:gd name="connsiteX157" fmla="*/ 3323295 w 5037736"/>
              <a:gd name="connsiteY157" fmla="*/ 2402048 h 4110086"/>
              <a:gd name="connsiteX158" fmla="*/ 3328640 w 5037736"/>
              <a:gd name="connsiteY158" fmla="*/ 2400143 h 4110086"/>
              <a:gd name="connsiteX159" fmla="*/ 3334653 w 5037736"/>
              <a:gd name="connsiteY159" fmla="*/ 2398873 h 4110086"/>
              <a:gd name="connsiteX160" fmla="*/ 3340332 w 5037736"/>
              <a:gd name="connsiteY160" fmla="*/ 2397285 h 4110086"/>
              <a:gd name="connsiteX161" fmla="*/ 3346011 w 5037736"/>
              <a:gd name="connsiteY161" fmla="*/ 2396333 h 4110086"/>
              <a:gd name="connsiteX162" fmla="*/ 3352024 w 5037736"/>
              <a:gd name="connsiteY162" fmla="*/ 2395698 h 4110086"/>
              <a:gd name="connsiteX163" fmla="*/ 3357703 w 5037736"/>
              <a:gd name="connsiteY163" fmla="*/ 2395381 h 4110086"/>
              <a:gd name="connsiteX164" fmla="*/ 3364051 w 5037736"/>
              <a:gd name="connsiteY164" fmla="*/ 2395381 h 4110086"/>
              <a:gd name="connsiteX165" fmla="*/ 3369730 w 5037736"/>
              <a:gd name="connsiteY165" fmla="*/ 2395381 h 4110086"/>
              <a:gd name="connsiteX166" fmla="*/ 3375743 w 5037736"/>
              <a:gd name="connsiteY166" fmla="*/ 2395698 h 4110086"/>
              <a:gd name="connsiteX167" fmla="*/ 3381422 w 5037736"/>
              <a:gd name="connsiteY167" fmla="*/ 2396333 h 4110086"/>
              <a:gd name="connsiteX168" fmla="*/ 3387101 w 5037736"/>
              <a:gd name="connsiteY168" fmla="*/ 2397285 h 4110086"/>
              <a:gd name="connsiteX169" fmla="*/ 3393114 w 5037736"/>
              <a:gd name="connsiteY169" fmla="*/ 2398873 h 4110086"/>
              <a:gd name="connsiteX170" fmla="*/ 3398794 w 5037736"/>
              <a:gd name="connsiteY170" fmla="*/ 2400143 h 4110086"/>
              <a:gd name="connsiteX171" fmla="*/ 3404807 w 5037736"/>
              <a:gd name="connsiteY171" fmla="*/ 2402048 h 4110086"/>
              <a:gd name="connsiteX172" fmla="*/ 3410152 w 5037736"/>
              <a:gd name="connsiteY172" fmla="*/ 2404270 h 4110086"/>
              <a:gd name="connsiteX173" fmla="*/ 3415831 w 5037736"/>
              <a:gd name="connsiteY173" fmla="*/ 2406492 h 4110086"/>
              <a:gd name="connsiteX174" fmla="*/ 3421176 w 5037736"/>
              <a:gd name="connsiteY174" fmla="*/ 2409350 h 4110086"/>
              <a:gd name="connsiteX175" fmla="*/ 3426187 w 5037736"/>
              <a:gd name="connsiteY175" fmla="*/ 2412207 h 4110086"/>
              <a:gd name="connsiteX176" fmla="*/ 3431866 w 5037736"/>
              <a:gd name="connsiteY176" fmla="*/ 2415382 h 4110086"/>
              <a:gd name="connsiteX177" fmla="*/ 3436543 w 5037736"/>
              <a:gd name="connsiteY177" fmla="*/ 2418874 h 4110086"/>
              <a:gd name="connsiteX178" fmla="*/ 3441554 w 5037736"/>
              <a:gd name="connsiteY178" fmla="*/ 2422684 h 4110086"/>
              <a:gd name="connsiteX179" fmla="*/ 3446565 w 5037736"/>
              <a:gd name="connsiteY179" fmla="*/ 2426811 h 4110086"/>
              <a:gd name="connsiteX180" fmla="*/ 3450908 w 5037736"/>
              <a:gd name="connsiteY180" fmla="*/ 2431256 h 4110086"/>
              <a:gd name="connsiteX181" fmla="*/ 4169819 w 5037736"/>
              <a:gd name="connsiteY181" fmla="*/ 3149076 h 4110086"/>
              <a:gd name="connsiteX182" fmla="*/ 4174496 w 5037736"/>
              <a:gd name="connsiteY182" fmla="*/ 3153521 h 4110086"/>
              <a:gd name="connsiteX183" fmla="*/ 4179173 w 5037736"/>
              <a:gd name="connsiteY183" fmla="*/ 3157648 h 4110086"/>
              <a:gd name="connsiteX184" fmla="*/ 4184184 w 5037736"/>
              <a:gd name="connsiteY184" fmla="*/ 3161458 h 4110086"/>
              <a:gd name="connsiteX185" fmla="*/ 4189195 w 5037736"/>
              <a:gd name="connsiteY185" fmla="*/ 3164950 h 4110086"/>
              <a:gd name="connsiteX186" fmla="*/ 4194540 w 5037736"/>
              <a:gd name="connsiteY186" fmla="*/ 3168442 h 4110086"/>
              <a:gd name="connsiteX187" fmla="*/ 4199551 w 5037736"/>
              <a:gd name="connsiteY187" fmla="*/ 3170982 h 4110086"/>
              <a:gd name="connsiteX188" fmla="*/ 4204896 w 5037736"/>
              <a:gd name="connsiteY188" fmla="*/ 3173840 h 4110086"/>
              <a:gd name="connsiteX189" fmla="*/ 4210576 w 5037736"/>
              <a:gd name="connsiteY189" fmla="*/ 3176062 h 4110086"/>
              <a:gd name="connsiteX190" fmla="*/ 4216255 w 5037736"/>
              <a:gd name="connsiteY190" fmla="*/ 3178284 h 4110086"/>
              <a:gd name="connsiteX191" fmla="*/ 4221934 w 5037736"/>
              <a:gd name="connsiteY191" fmla="*/ 3180189 h 4110086"/>
              <a:gd name="connsiteX192" fmla="*/ 4227613 w 5037736"/>
              <a:gd name="connsiteY192" fmla="*/ 3181776 h 4110086"/>
              <a:gd name="connsiteX193" fmla="*/ 4233292 w 5037736"/>
              <a:gd name="connsiteY193" fmla="*/ 3183046 h 4110086"/>
              <a:gd name="connsiteX194" fmla="*/ 4239305 w 5037736"/>
              <a:gd name="connsiteY194" fmla="*/ 3183999 h 4110086"/>
              <a:gd name="connsiteX195" fmla="*/ 4244984 w 5037736"/>
              <a:gd name="connsiteY195" fmla="*/ 3184634 h 4110086"/>
              <a:gd name="connsiteX196" fmla="*/ 4250998 w 5037736"/>
              <a:gd name="connsiteY196" fmla="*/ 3184951 h 4110086"/>
              <a:gd name="connsiteX197" fmla="*/ 4257011 w 5037736"/>
              <a:gd name="connsiteY197" fmla="*/ 3185269 h 4110086"/>
              <a:gd name="connsiteX198" fmla="*/ 4263024 w 5037736"/>
              <a:gd name="connsiteY198" fmla="*/ 3184951 h 4110086"/>
              <a:gd name="connsiteX199" fmla="*/ 4268703 w 5037736"/>
              <a:gd name="connsiteY199" fmla="*/ 3184634 h 4110086"/>
              <a:gd name="connsiteX200" fmla="*/ 4274382 w 5037736"/>
              <a:gd name="connsiteY200" fmla="*/ 3183999 h 4110086"/>
              <a:gd name="connsiteX201" fmla="*/ 4280395 w 5037736"/>
              <a:gd name="connsiteY201" fmla="*/ 3183046 h 4110086"/>
              <a:gd name="connsiteX202" fmla="*/ 4286075 w 5037736"/>
              <a:gd name="connsiteY202" fmla="*/ 3181776 h 4110086"/>
              <a:gd name="connsiteX203" fmla="*/ 4292088 w 5037736"/>
              <a:gd name="connsiteY203" fmla="*/ 3180189 h 4110086"/>
              <a:gd name="connsiteX204" fmla="*/ 4297767 w 5037736"/>
              <a:gd name="connsiteY204" fmla="*/ 3178284 h 4110086"/>
              <a:gd name="connsiteX205" fmla="*/ 4303446 w 5037736"/>
              <a:gd name="connsiteY205" fmla="*/ 3176062 h 4110086"/>
              <a:gd name="connsiteX206" fmla="*/ 4308791 w 5037736"/>
              <a:gd name="connsiteY206" fmla="*/ 3173840 h 4110086"/>
              <a:gd name="connsiteX207" fmla="*/ 4314136 w 5037736"/>
              <a:gd name="connsiteY207" fmla="*/ 3170982 h 4110086"/>
              <a:gd name="connsiteX208" fmla="*/ 4319815 w 5037736"/>
              <a:gd name="connsiteY208" fmla="*/ 3168442 h 4110086"/>
              <a:gd name="connsiteX209" fmla="*/ 4324826 w 5037736"/>
              <a:gd name="connsiteY209" fmla="*/ 3164950 h 4110086"/>
              <a:gd name="connsiteX210" fmla="*/ 4329503 w 5037736"/>
              <a:gd name="connsiteY210" fmla="*/ 3161458 h 4110086"/>
              <a:gd name="connsiteX211" fmla="*/ 4334848 w 5037736"/>
              <a:gd name="connsiteY211" fmla="*/ 3157648 h 4110086"/>
              <a:gd name="connsiteX212" fmla="*/ 4339525 w 5037736"/>
              <a:gd name="connsiteY212" fmla="*/ 3153521 h 4110086"/>
              <a:gd name="connsiteX213" fmla="*/ 4344202 w 5037736"/>
              <a:gd name="connsiteY213" fmla="*/ 3149076 h 4110086"/>
              <a:gd name="connsiteX214" fmla="*/ 4348545 w 5037736"/>
              <a:gd name="connsiteY214" fmla="*/ 3144631 h 4110086"/>
              <a:gd name="connsiteX215" fmla="*/ 4352554 w 5037736"/>
              <a:gd name="connsiteY215" fmla="*/ 3139869 h 4110086"/>
              <a:gd name="connsiteX216" fmla="*/ 4356228 w 5037736"/>
              <a:gd name="connsiteY216" fmla="*/ 3134790 h 4110086"/>
              <a:gd name="connsiteX217" fmla="*/ 4359903 w 5037736"/>
              <a:gd name="connsiteY217" fmla="*/ 3130027 h 4110086"/>
              <a:gd name="connsiteX218" fmla="*/ 4363244 w 5037736"/>
              <a:gd name="connsiteY218" fmla="*/ 3124948 h 4110086"/>
              <a:gd name="connsiteX219" fmla="*/ 4365916 w 5037736"/>
              <a:gd name="connsiteY219" fmla="*/ 3119551 h 4110086"/>
              <a:gd name="connsiteX220" fmla="*/ 4368589 w 5037736"/>
              <a:gd name="connsiteY220" fmla="*/ 3113836 h 4110086"/>
              <a:gd name="connsiteX221" fmla="*/ 4371261 w 5037736"/>
              <a:gd name="connsiteY221" fmla="*/ 3108439 h 4110086"/>
              <a:gd name="connsiteX222" fmla="*/ 4373266 w 5037736"/>
              <a:gd name="connsiteY222" fmla="*/ 3103042 h 4110086"/>
              <a:gd name="connsiteX223" fmla="*/ 4375270 w 5037736"/>
              <a:gd name="connsiteY223" fmla="*/ 3097010 h 4110086"/>
              <a:gd name="connsiteX224" fmla="*/ 4376606 w 5037736"/>
              <a:gd name="connsiteY224" fmla="*/ 3091295 h 4110086"/>
              <a:gd name="connsiteX225" fmla="*/ 4377943 w 5037736"/>
              <a:gd name="connsiteY225" fmla="*/ 3085580 h 4110086"/>
              <a:gd name="connsiteX226" fmla="*/ 4378945 w 5037736"/>
              <a:gd name="connsiteY226" fmla="*/ 3079866 h 4110086"/>
              <a:gd name="connsiteX227" fmla="*/ 4379613 w 5037736"/>
              <a:gd name="connsiteY227" fmla="*/ 3073834 h 4110086"/>
              <a:gd name="connsiteX228" fmla="*/ 4379947 w 5037736"/>
              <a:gd name="connsiteY228" fmla="*/ 3068119 h 4110086"/>
              <a:gd name="connsiteX229" fmla="*/ 4380281 w 5037736"/>
              <a:gd name="connsiteY229" fmla="*/ 3062404 h 4110086"/>
              <a:gd name="connsiteX230" fmla="*/ 4379947 w 5037736"/>
              <a:gd name="connsiteY230" fmla="*/ 3056055 h 4110086"/>
              <a:gd name="connsiteX231" fmla="*/ 4379613 w 5037736"/>
              <a:gd name="connsiteY231" fmla="*/ 3050340 h 4110086"/>
              <a:gd name="connsiteX232" fmla="*/ 4378945 w 5037736"/>
              <a:gd name="connsiteY232" fmla="*/ 3044625 h 4110086"/>
              <a:gd name="connsiteX233" fmla="*/ 4377943 w 5037736"/>
              <a:gd name="connsiteY233" fmla="*/ 3038593 h 4110086"/>
              <a:gd name="connsiteX234" fmla="*/ 4376606 w 5037736"/>
              <a:gd name="connsiteY234" fmla="*/ 3032879 h 4110086"/>
              <a:gd name="connsiteX235" fmla="*/ 4375270 w 5037736"/>
              <a:gd name="connsiteY235" fmla="*/ 3027164 h 4110086"/>
              <a:gd name="connsiteX236" fmla="*/ 4373266 w 5037736"/>
              <a:gd name="connsiteY236" fmla="*/ 3021449 h 4110086"/>
              <a:gd name="connsiteX237" fmla="*/ 4371261 w 5037736"/>
              <a:gd name="connsiteY237" fmla="*/ 3015735 h 4110086"/>
              <a:gd name="connsiteX238" fmla="*/ 4368589 w 5037736"/>
              <a:gd name="connsiteY238" fmla="*/ 3010338 h 4110086"/>
              <a:gd name="connsiteX239" fmla="*/ 4365916 w 5037736"/>
              <a:gd name="connsiteY239" fmla="*/ 3004941 h 4110086"/>
              <a:gd name="connsiteX240" fmla="*/ 4363244 w 5037736"/>
              <a:gd name="connsiteY240" fmla="*/ 2999543 h 4110086"/>
              <a:gd name="connsiteX241" fmla="*/ 4359903 w 5037736"/>
              <a:gd name="connsiteY241" fmla="*/ 2994464 h 4110086"/>
              <a:gd name="connsiteX242" fmla="*/ 4356228 w 5037736"/>
              <a:gd name="connsiteY242" fmla="*/ 2989384 h 4110086"/>
              <a:gd name="connsiteX243" fmla="*/ 4352554 w 5037736"/>
              <a:gd name="connsiteY243" fmla="*/ 2984622 h 4110086"/>
              <a:gd name="connsiteX244" fmla="*/ 4348545 w 5037736"/>
              <a:gd name="connsiteY244" fmla="*/ 2979860 h 4110086"/>
              <a:gd name="connsiteX245" fmla="*/ 4344202 w 5037736"/>
              <a:gd name="connsiteY245" fmla="*/ 2975098 h 4110086"/>
              <a:gd name="connsiteX246" fmla="*/ 4244650 w 5037736"/>
              <a:gd name="connsiteY246" fmla="*/ 2875727 h 4110086"/>
              <a:gd name="connsiteX247" fmla="*/ 3995771 w 5037736"/>
              <a:gd name="connsiteY247" fmla="*/ 2627140 h 4110086"/>
              <a:gd name="connsiteX248" fmla="*/ 3991428 w 5037736"/>
              <a:gd name="connsiteY248" fmla="*/ 2622696 h 4110086"/>
              <a:gd name="connsiteX249" fmla="*/ 3987419 w 5037736"/>
              <a:gd name="connsiteY249" fmla="*/ 2617933 h 4110086"/>
              <a:gd name="connsiteX250" fmla="*/ 3983410 w 5037736"/>
              <a:gd name="connsiteY250" fmla="*/ 2613171 h 4110086"/>
              <a:gd name="connsiteX251" fmla="*/ 3980070 w 5037736"/>
              <a:gd name="connsiteY251" fmla="*/ 2608092 h 4110086"/>
              <a:gd name="connsiteX252" fmla="*/ 3977063 w 5037736"/>
              <a:gd name="connsiteY252" fmla="*/ 2603012 h 4110086"/>
              <a:gd name="connsiteX253" fmla="*/ 3973722 w 5037736"/>
              <a:gd name="connsiteY253" fmla="*/ 2597297 h 4110086"/>
              <a:gd name="connsiteX254" fmla="*/ 3971050 w 5037736"/>
              <a:gd name="connsiteY254" fmla="*/ 2591900 h 4110086"/>
              <a:gd name="connsiteX255" fmla="*/ 3968711 w 5037736"/>
              <a:gd name="connsiteY255" fmla="*/ 2586503 h 4110086"/>
              <a:gd name="connsiteX256" fmla="*/ 3966707 w 5037736"/>
              <a:gd name="connsiteY256" fmla="*/ 2581106 h 4110086"/>
              <a:gd name="connsiteX257" fmla="*/ 3965037 w 5037736"/>
              <a:gd name="connsiteY257" fmla="*/ 2575074 h 4110086"/>
              <a:gd name="connsiteX258" fmla="*/ 3963366 w 5037736"/>
              <a:gd name="connsiteY258" fmla="*/ 2569677 h 4110086"/>
              <a:gd name="connsiteX259" fmla="*/ 3962030 w 5037736"/>
              <a:gd name="connsiteY259" fmla="*/ 2563962 h 4110086"/>
              <a:gd name="connsiteX260" fmla="*/ 3961028 w 5037736"/>
              <a:gd name="connsiteY260" fmla="*/ 2558247 h 4110086"/>
              <a:gd name="connsiteX261" fmla="*/ 3960026 w 5037736"/>
              <a:gd name="connsiteY261" fmla="*/ 2551898 h 4110086"/>
              <a:gd name="connsiteX262" fmla="*/ 3959691 w 5037736"/>
              <a:gd name="connsiteY262" fmla="*/ 2546183 h 4110086"/>
              <a:gd name="connsiteX263" fmla="*/ 3959691 w 5037736"/>
              <a:gd name="connsiteY263" fmla="*/ 2540469 h 4110086"/>
              <a:gd name="connsiteX264" fmla="*/ 3959691 w 5037736"/>
              <a:gd name="connsiteY264" fmla="*/ 2534436 h 4110086"/>
              <a:gd name="connsiteX265" fmla="*/ 3960026 w 5037736"/>
              <a:gd name="connsiteY265" fmla="*/ 2528404 h 4110086"/>
              <a:gd name="connsiteX266" fmla="*/ 3961028 w 5037736"/>
              <a:gd name="connsiteY266" fmla="*/ 2522690 h 4110086"/>
              <a:gd name="connsiteX267" fmla="*/ 3962030 w 5037736"/>
              <a:gd name="connsiteY267" fmla="*/ 2516658 h 4110086"/>
              <a:gd name="connsiteX268" fmla="*/ 3963366 w 5037736"/>
              <a:gd name="connsiteY268" fmla="*/ 2510943 h 4110086"/>
              <a:gd name="connsiteX269" fmla="*/ 3965037 w 5037736"/>
              <a:gd name="connsiteY269" fmla="*/ 2505228 h 4110086"/>
              <a:gd name="connsiteX270" fmla="*/ 3966707 w 5037736"/>
              <a:gd name="connsiteY270" fmla="*/ 2499514 h 4110086"/>
              <a:gd name="connsiteX271" fmla="*/ 3968711 w 5037736"/>
              <a:gd name="connsiteY271" fmla="*/ 2494117 h 4110086"/>
              <a:gd name="connsiteX272" fmla="*/ 3971050 w 5037736"/>
              <a:gd name="connsiteY272" fmla="*/ 2488402 h 4110086"/>
              <a:gd name="connsiteX273" fmla="*/ 3973722 w 5037736"/>
              <a:gd name="connsiteY273" fmla="*/ 2483322 h 4110086"/>
              <a:gd name="connsiteX274" fmla="*/ 3977063 w 5037736"/>
              <a:gd name="connsiteY274" fmla="*/ 2477608 h 4110086"/>
              <a:gd name="connsiteX275" fmla="*/ 3980070 w 5037736"/>
              <a:gd name="connsiteY275" fmla="*/ 2472528 h 4110086"/>
              <a:gd name="connsiteX276" fmla="*/ 3983410 w 5037736"/>
              <a:gd name="connsiteY276" fmla="*/ 2467448 h 4110086"/>
              <a:gd name="connsiteX277" fmla="*/ 3987419 w 5037736"/>
              <a:gd name="connsiteY277" fmla="*/ 2462686 h 4110086"/>
              <a:gd name="connsiteX278" fmla="*/ 3991428 w 5037736"/>
              <a:gd name="connsiteY278" fmla="*/ 2457924 h 4110086"/>
              <a:gd name="connsiteX279" fmla="*/ 3995771 w 5037736"/>
              <a:gd name="connsiteY279" fmla="*/ 2453162 h 4110086"/>
              <a:gd name="connsiteX280" fmla="*/ 4000448 w 5037736"/>
              <a:gd name="connsiteY280" fmla="*/ 2449035 h 4110086"/>
              <a:gd name="connsiteX281" fmla="*/ 4005459 w 5037736"/>
              <a:gd name="connsiteY281" fmla="*/ 2444907 h 4110086"/>
              <a:gd name="connsiteX282" fmla="*/ 4010135 w 5037736"/>
              <a:gd name="connsiteY282" fmla="*/ 2441098 h 4110086"/>
              <a:gd name="connsiteX283" fmla="*/ 4015146 w 5037736"/>
              <a:gd name="connsiteY283" fmla="*/ 2437288 h 4110086"/>
              <a:gd name="connsiteX284" fmla="*/ 4020492 w 5037736"/>
              <a:gd name="connsiteY284" fmla="*/ 2434430 h 4110086"/>
              <a:gd name="connsiteX285" fmla="*/ 4025503 w 5037736"/>
              <a:gd name="connsiteY285" fmla="*/ 2431256 h 4110086"/>
              <a:gd name="connsiteX286" fmla="*/ 4031182 w 5037736"/>
              <a:gd name="connsiteY286" fmla="*/ 2428398 h 4110086"/>
              <a:gd name="connsiteX287" fmla="*/ 4036527 w 5037736"/>
              <a:gd name="connsiteY287" fmla="*/ 2426176 h 4110086"/>
              <a:gd name="connsiteX288" fmla="*/ 4042206 w 5037736"/>
              <a:gd name="connsiteY288" fmla="*/ 2423954 h 4110086"/>
              <a:gd name="connsiteX289" fmla="*/ 4047885 w 5037736"/>
              <a:gd name="connsiteY289" fmla="*/ 2422366 h 4110086"/>
              <a:gd name="connsiteX290" fmla="*/ 4053564 w 5037736"/>
              <a:gd name="connsiteY290" fmla="*/ 2420461 h 4110086"/>
              <a:gd name="connsiteX291" fmla="*/ 4059577 w 5037736"/>
              <a:gd name="connsiteY291" fmla="*/ 2419509 h 4110086"/>
              <a:gd name="connsiteX292" fmla="*/ 4065256 w 5037736"/>
              <a:gd name="connsiteY292" fmla="*/ 2418557 h 4110086"/>
              <a:gd name="connsiteX293" fmla="*/ 4071270 w 5037736"/>
              <a:gd name="connsiteY293" fmla="*/ 2417922 h 4110086"/>
              <a:gd name="connsiteX294" fmla="*/ 4076949 w 5037736"/>
              <a:gd name="connsiteY294" fmla="*/ 2417287 h 4110086"/>
              <a:gd name="connsiteX295" fmla="*/ 4082962 w 5037736"/>
              <a:gd name="connsiteY295" fmla="*/ 2417287 h 4110086"/>
              <a:gd name="connsiteX296" fmla="*/ 4088975 w 5037736"/>
              <a:gd name="connsiteY296" fmla="*/ 2417287 h 4110086"/>
              <a:gd name="connsiteX297" fmla="*/ 4094654 w 5037736"/>
              <a:gd name="connsiteY297" fmla="*/ 2417922 h 4110086"/>
              <a:gd name="connsiteX298" fmla="*/ 4100668 w 5037736"/>
              <a:gd name="connsiteY298" fmla="*/ 2418557 h 4110086"/>
              <a:gd name="connsiteX299" fmla="*/ 4106347 w 5037736"/>
              <a:gd name="connsiteY299" fmla="*/ 2419509 h 4110086"/>
              <a:gd name="connsiteX300" fmla="*/ 4112360 w 5037736"/>
              <a:gd name="connsiteY300" fmla="*/ 2420461 h 4110086"/>
              <a:gd name="connsiteX301" fmla="*/ 4118039 w 5037736"/>
              <a:gd name="connsiteY301" fmla="*/ 2422366 h 4110086"/>
              <a:gd name="connsiteX302" fmla="*/ 4123718 w 5037736"/>
              <a:gd name="connsiteY302" fmla="*/ 2423954 h 4110086"/>
              <a:gd name="connsiteX303" fmla="*/ 4129397 w 5037736"/>
              <a:gd name="connsiteY303" fmla="*/ 2426176 h 4110086"/>
              <a:gd name="connsiteX304" fmla="*/ 4134742 w 5037736"/>
              <a:gd name="connsiteY304" fmla="*/ 2428398 h 4110086"/>
              <a:gd name="connsiteX305" fmla="*/ 4140421 w 5037736"/>
              <a:gd name="connsiteY305" fmla="*/ 2431256 h 4110086"/>
              <a:gd name="connsiteX306" fmla="*/ 4145767 w 5037736"/>
              <a:gd name="connsiteY306" fmla="*/ 2434430 h 4110086"/>
              <a:gd name="connsiteX307" fmla="*/ 4150778 w 5037736"/>
              <a:gd name="connsiteY307" fmla="*/ 2437288 h 4110086"/>
              <a:gd name="connsiteX308" fmla="*/ 4155789 w 5037736"/>
              <a:gd name="connsiteY308" fmla="*/ 2441098 h 4110086"/>
              <a:gd name="connsiteX309" fmla="*/ 4160800 w 5037736"/>
              <a:gd name="connsiteY309" fmla="*/ 2444907 h 4110086"/>
              <a:gd name="connsiteX310" fmla="*/ 4165476 w 5037736"/>
              <a:gd name="connsiteY310" fmla="*/ 2449035 h 4110086"/>
              <a:gd name="connsiteX311" fmla="*/ 4170153 w 5037736"/>
              <a:gd name="connsiteY311" fmla="*/ 2453162 h 4110086"/>
              <a:gd name="connsiteX312" fmla="*/ 4969908 w 5037736"/>
              <a:gd name="connsiteY312" fmla="*/ 3252257 h 4110086"/>
              <a:gd name="connsiteX313" fmla="*/ 5037736 w 5037736"/>
              <a:gd name="connsiteY313" fmla="*/ 3319991 h 411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5037736" h="4110086">
                <a:moveTo>
                  <a:pt x="5037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5037736" y="331999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CAA5433B-6317-4AE0-8AF4-192C75043E6B}"/>
              </a:ext>
            </a:extLst>
          </p:cNvPr>
          <p:cNvSpPr>
            <a:spLocks/>
          </p:cNvSpPr>
          <p:nvPr/>
        </p:nvSpPr>
        <p:spPr bwMode="auto">
          <a:xfrm flipH="1">
            <a:off x="3577327" y="0"/>
            <a:ext cx="4187395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3BEC474-7713-4A2C-87A2-796179AA479D}"/>
              </a:ext>
            </a:extLst>
          </p:cNvPr>
          <p:cNvSpPr>
            <a:spLocks/>
          </p:cNvSpPr>
          <p:nvPr/>
        </p:nvSpPr>
        <p:spPr bwMode="auto">
          <a:xfrm flipH="1">
            <a:off x="220285" y="5729289"/>
            <a:ext cx="1756924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86D05D-1030-4104-B69B-DD8B2CF0B665}"/>
              </a:ext>
            </a:extLst>
          </p:cNvPr>
          <p:cNvSpPr>
            <a:spLocks/>
          </p:cNvSpPr>
          <p:nvPr/>
        </p:nvSpPr>
        <p:spPr bwMode="auto">
          <a:xfrm flipH="1">
            <a:off x="0" y="1601787"/>
            <a:ext cx="1483117" cy="1288180"/>
          </a:xfrm>
          <a:custGeom>
            <a:avLst/>
            <a:gdLst>
              <a:gd name="connsiteX0" fmla="*/ 124954 w 1112338"/>
              <a:gd name="connsiteY0" fmla="*/ 0 h 1288180"/>
              <a:gd name="connsiteX1" fmla="*/ 118940 w 1112338"/>
              <a:gd name="connsiteY1" fmla="*/ 318 h 1288180"/>
              <a:gd name="connsiteX2" fmla="*/ 112926 w 1112338"/>
              <a:gd name="connsiteY2" fmla="*/ 635 h 1288180"/>
              <a:gd name="connsiteX3" fmla="*/ 106912 w 1112338"/>
              <a:gd name="connsiteY3" fmla="*/ 1271 h 1288180"/>
              <a:gd name="connsiteX4" fmla="*/ 100898 w 1112338"/>
              <a:gd name="connsiteY4" fmla="*/ 2223 h 1288180"/>
              <a:gd name="connsiteX5" fmla="*/ 95219 w 1112338"/>
              <a:gd name="connsiteY5" fmla="*/ 3494 h 1288180"/>
              <a:gd name="connsiteX6" fmla="*/ 89539 w 1112338"/>
              <a:gd name="connsiteY6" fmla="*/ 5082 h 1288180"/>
              <a:gd name="connsiteX7" fmla="*/ 83525 w 1112338"/>
              <a:gd name="connsiteY7" fmla="*/ 6988 h 1288180"/>
              <a:gd name="connsiteX8" fmla="*/ 77845 w 1112338"/>
              <a:gd name="connsiteY8" fmla="*/ 9211 h 1288180"/>
              <a:gd name="connsiteX9" fmla="*/ 72166 w 1112338"/>
              <a:gd name="connsiteY9" fmla="*/ 11434 h 1288180"/>
              <a:gd name="connsiteX10" fmla="*/ 66820 w 1112338"/>
              <a:gd name="connsiteY10" fmla="*/ 14293 h 1288180"/>
              <a:gd name="connsiteX11" fmla="*/ 61475 w 1112338"/>
              <a:gd name="connsiteY11" fmla="*/ 17151 h 1288180"/>
              <a:gd name="connsiteX12" fmla="*/ 56129 w 1112338"/>
              <a:gd name="connsiteY12" fmla="*/ 20327 h 1288180"/>
              <a:gd name="connsiteX13" fmla="*/ 51117 w 1112338"/>
              <a:gd name="connsiteY13" fmla="*/ 24139 h 1288180"/>
              <a:gd name="connsiteX14" fmla="*/ 45772 w 1112338"/>
              <a:gd name="connsiteY14" fmla="*/ 27950 h 1288180"/>
              <a:gd name="connsiteX15" fmla="*/ 41094 w 1112338"/>
              <a:gd name="connsiteY15" fmla="*/ 32079 h 1288180"/>
              <a:gd name="connsiteX16" fmla="*/ 36751 w 1112338"/>
              <a:gd name="connsiteY16" fmla="*/ 36525 h 1288180"/>
              <a:gd name="connsiteX17" fmla="*/ 32074 w 1112338"/>
              <a:gd name="connsiteY17" fmla="*/ 41290 h 1288180"/>
              <a:gd name="connsiteX18" fmla="*/ 28065 w 1112338"/>
              <a:gd name="connsiteY18" fmla="*/ 46054 h 1288180"/>
              <a:gd name="connsiteX19" fmla="*/ 24055 w 1112338"/>
              <a:gd name="connsiteY19" fmla="*/ 50818 h 1288180"/>
              <a:gd name="connsiteX20" fmla="*/ 20714 w 1112338"/>
              <a:gd name="connsiteY20" fmla="*/ 55900 h 1288180"/>
              <a:gd name="connsiteX21" fmla="*/ 17039 w 1112338"/>
              <a:gd name="connsiteY21" fmla="*/ 61299 h 1288180"/>
              <a:gd name="connsiteX22" fmla="*/ 14032 w 1112338"/>
              <a:gd name="connsiteY22" fmla="*/ 67016 h 1288180"/>
              <a:gd name="connsiteX23" fmla="*/ 11694 w 1112338"/>
              <a:gd name="connsiteY23" fmla="*/ 72415 h 1288180"/>
              <a:gd name="connsiteX24" fmla="*/ 9021 w 1112338"/>
              <a:gd name="connsiteY24" fmla="*/ 77815 h 1288180"/>
              <a:gd name="connsiteX25" fmla="*/ 7016 w 1112338"/>
              <a:gd name="connsiteY25" fmla="*/ 83532 h 1288180"/>
              <a:gd name="connsiteX26" fmla="*/ 5012 w 1112338"/>
              <a:gd name="connsiteY26" fmla="*/ 89249 h 1288180"/>
              <a:gd name="connsiteX27" fmla="*/ 3341 w 1112338"/>
              <a:gd name="connsiteY27" fmla="*/ 94966 h 1288180"/>
              <a:gd name="connsiteX28" fmla="*/ 2005 w 1112338"/>
              <a:gd name="connsiteY28" fmla="*/ 101000 h 1288180"/>
              <a:gd name="connsiteX29" fmla="*/ 1002 w 1112338"/>
              <a:gd name="connsiteY29" fmla="*/ 107035 h 1288180"/>
              <a:gd name="connsiteX30" fmla="*/ 334 w 1112338"/>
              <a:gd name="connsiteY30" fmla="*/ 112752 h 1288180"/>
              <a:gd name="connsiteX31" fmla="*/ 0 w 1112338"/>
              <a:gd name="connsiteY31" fmla="*/ 118786 h 1288180"/>
              <a:gd name="connsiteX32" fmla="*/ 0 w 1112338"/>
              <a:gd name="connsiteY32" fmla="*/ 124821 h 1288180"/>
              <a:gd name="connsiteX33" fmla="*/ 0 w 1112338"/>
              <a:gd name="connsiteY33" fmla="*/ 130856 h 1288180"/>
              <a:gd name="connsiteX34" fmla="*/ 334 w 1112338"/>
              <a:gd name="connsiteY34" fmla="*/ 136573 h 1288180"/>
              <a:gd name="connsiteX35" fmla="*/ 1002 w 1112338"/>
              <a:gd name="connsiteY35" fmla="*/ 142925 h 1288180"/>
              <a:gd name="connsiteX36" fmla="*/ 2005 w 1112338"/>
              <a:gd name="connsiteY36" fmla="*/ 148642 h 1288180"/>
              <a:gd name="connsiteX37" fmla="*/ 3341 w 1112338"/>
              <a:gd name="connsiteY37" fmla="*/ 154359 h 1288180"/>
              <a:gd name="connsiteX38" fmla="*/ 5012 w 1112338"/>
              <a:gd name="connsiteY38" fmla="*/ 160393 h 1288180"/>
              <a:gd name="connsiteX39" fmla="*/ 7016 w 1112338"/>
              <a:gd name="connsiteY39" fmla="*/ 166110 h 1288180"/>
              <a:gd name="connsiteX40" fmla="*/ 9021 w 1112338"/>
              <a:gd name="connsiteY40" fmla="*/ 171827 h 1288180"/>
              <a:gd name="connsiteX41" fmla="*/ 11694 w 1112338"/>
              <a:gd name="connsiteY41" fmla="*/ 177544 h 1288180"/>
              <a:gd name="connsiteX42" fmla="*/ 14032 w 1112338"/>
              <a:gd name="connsiteY42" fmla="*/ 182944 h 1288180"/>
              <a:gd name="connsiteX43" fmla="*/ 17039 w 1112338"/>
              <a:gd name="connsiteY43" fmla="*/ 188343 h 1288180"/>
              <a:gd name="connsiteX44" fmla="*/ 20714 w 1112338"/>
              <a:gd name="connsiteY44" fmla="*/ 193425 h 1288180"/>
              <a:gd name="connsiteX45" fmla="*/ 24055 w 1112338"/>
              <a:gd name="connsiteY45" fmla="*/ 198507 h 1288180"/>
              <a:gd name="connsiteX46" fmla="*/ 28065 w 1112338"/>
              <a:gd name="connsiteY46" fmla="*/ 203906 h 1288180"/>
              <a:gd name="connsiteX47" fmla="*/ 32074 w 1112338"/>
              <a:gd name="connsiteY47" fmla="*/ 208670 h 1288180"/>
              <a:gd name="connsiteX48" fmla="*/ 36751 w 1112338"/>
              <a:gd name="connsiteY48" fmla="*/ 213434 h 1288180"/>
              <a:gd name="connsiteX49" fmla="*/ 1112338 w 1112338"/>
              <a:gd name="connsiteY49" fmla="*/ 1288180 h 1288180"/>
              <a:gd name="connsiteX50" fmla="*/ 1112338 w 1112338"/>
              <a:gd name="connsiteY50" fmla="*/ 934676 h 1288180"/>
              <a:gd name="connsiteX51" fmla="*/ 213490 w 1112338"/>
              <a:gd name="connsiteY51" fmla="*/ 36525 h 1288180"/>
              <a:gd name="connsiteX52" fmla="*/ 208479 w 1112338"/>
              <a:gd name="connsiteY52" fmla="*/ 32079 h 1288180"/>
              <a:gd name="connsiteX53" fmla="*/ 203801 w 1112338"/>
              <a:gd name="connsiteY53" fmla="*/ 27950 h 1288180"/>
              <a:gd name="connsiteX54" fmla="*/ 199124 w 1112338"/>
              <a:gd name="connsiteY54" fmla="*/ 24139 h 1288180"/>
              <a:gd name="connsiteX55" fmla="*/ 193778 w 1112338"/>
              <a:gd name="connsiteY55" fmla="*/ 20327 h 1288180"/>
              <a:gd name="connsiteX56" fmla="*/ 188433 w 1112338"/>
              <a:gd name="connsiteY56" fmla="*/ 17151 h 1288180"/>
              <a:gd name="connsiteX57" fmla="*/ 183087 w 1112338"/>
              <a:gd name="connsiteY57" fmla="*/ 14293 h 1288180"/>
              <a:gd name="connsiteX58" fmla="*/ 177407 w 1112338"/>
              <a:gd name="connsiteY58" fmla="*/ 11434 h 1288180"/>
              <a:gd name="connsiteX59" fmla="*/ 172062 w 1112338"/>
              <a:gd name="connsiteY59" fmla="*/ 9211 h 1288180"/>
              <a:gd name="connsiteX60" fmla="*/ 166382 w 1112338"/>
              <a:gd name="connsiteY60" fmla="*/ 6988 h 1288180"/>
              <a:gd name="connsiteX61" fmla="*/ 160702 w 1112338"/>
              <a:gd name="connsiteY61" fmla="*/ 5082 h 1288180"/>
              <a:gd name="connsiteX62" fmla="*/ 154689 w 1112338"/>
              <a:gd name="connsiteY62" fmla="*/ 3494 h 1288180"/>
              <a:gd name="connsiteX63" fmla="*/ 148675 w 1112338"/>
              <a:gd name="connsiteY63" fmla="*/ 2223 h 1288180"/>
              <a:gd name="connsiteX64" fmla="*/ 142661 w 1112338"/>
              <a:gd name="connsiteY64" fmla="*/ 1271 h 1288180"/>
              <a:gd name="connsiteX65" fmla="*/ 136981 w 1112338"/>
              <a:gd name="connsiteY65" fmla="*/ 635 h 1288180"/>
              <a:gd name="connsiteX66" fmla="*/ 130967 w 1112338"/>
              <a:gd name="connsiteY66" fmla="*/ 318 h 12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12338" h="1288180">
                <a:moveTo>
                  <a:pt x="124954" y="0"/>
                </a:moveTo>
                <a:lnTo>
                  <a:pt x="118940" y="318"/>
                </a:lnTo>
                <a:lnTo>
                  <a:pt x="112926" y="635"/>
                </a:lnTo>
                <a:lnTo>
                  <a:pt x="106912" y="1271"/>
                </a:lnTo>
                <a:lnTo>
                  <a:pt x="100898" y="2223"/>
                </a:lnTo>
                <a:lnTo>
                  <a:pt x="95219" y="3494"/>
                </a:lnTo>
                <a:lnTo>
                  <a:pt x="89539" y="5082"/>
                </a:lnTo>
                <a:lnTo>
                  <a:pt x="83525" y="6988"/>
                </a:lnTo>
                <a:lnTo>
                  <a:pt x="77845" y="9211"/>
                </a:lnTo>
                <a:lnTo>
                  <a:pt x="72166" y="11434"/>
                </a:lnTo>
                <a:lnTo>
                  <a:pt x="66820" y="14293"/>
                </a:lnTo>
                <a:lnTo>
                  <a:pt x="61475" y="17151"/>
                </a:lnTo>
                <a:lnTo>
                  <a:pt x="56129" y="20327"/>
                </a:lnTo>
                <a:lnTo>
                  <a:pt x="51117" y="24139"/>
                </a:lnTo>
                <a:lnTo>
                  <a:pt x="45772" y="27950"/>
                </a:lnTo>
                <a:lnTo>
                  <a:pt x="41094" y="32079"/>
                </a:lnTo>
                <a:lnTo>
                  <a:pt x="36751" y="36525"/>
                </a:lnTo>
                <a:lnTo>
                  <a:pt x="32074" y="41290"/>
                </a:lnTo>
                <a:lnTo>
                  <a:pt x="28065" y="46054"/>
                </a:lnTo>
                <a:lnTo>
                  <a:pt x="24055" y="50818"/>
                </a:lnTo>
                <a:lnTo>
                  <a:pt x="20714" y="55900"/>
                </a:lnTo>
                <a:lnTo>
                  <a:pt x="17039" y="61299"/>
                </a:lnTo>
                <a:lnTo>
                  <a:pt x="14032" y="67016"/>
                </a:lnTo>
                <a:lnTo>
                  <a:pt x="11694" y="72415"/>
                </a:lnTo>
                <a:lnTo>
                  <a:pt x="9021" y="77815"/>
                </a:lnTo>
                <a:lnTo>
                  <a:pt x="7016" y="83532"/>
                </a:lnTo>
                <a:lnTo>
                  <a:pt x="5012" y="89249"/>
                </a:lnTo>
                <a:lnTo>
                  <a:pt x="3341" y="94966"/>
                </a:lnTo>
                <a:lnTo>
                  <a:pt x="2005" y="101000"/>
                </a:lnTo>
                <a:lnTo>
                  <a:pt x="1002" y="107035"/>
                </a:lnTo>
                <a:lnTo>
                  <a:pt x="334" y="112752"/>
                </a:lnTo>
                <a:lnTo>
                  <a:pt x="0" y="118786"/>
                </a:lnTo>
                <a:lnTo>
                  <a:pt x="0" y="124821"/>
                </a:lnTo>
                <a:lnTo>
                  <a:pt x="0" y="130856"/>
                </a:lnTo>
                <a:lnTo>
                  <a:pt x="334" y="136573"/>
                </a:lnTo>
                <a:lnTo>
                  <a:pt x="1002" y="142925"/>
                </a:lnTo>
                <a:lnTo>
                  <a:pt x="2005" y="148642"/>
                </a:lnTo>
                <a:lnTo>
                  <a:pt x="3341" y="154359"/>
                </a:lnTo>
                <a:lnTo>
                  <a:pt x="5012" y="160393"/>
                </a:lnTo>
                <a:lnTo>
                  <a:pt x="7016" y="166110"/>
                </a:lnTo>
                <a:lnTo>
                  <a:pt x="9021" y="171827"/>
                </a:lnTo>
                <a:lnTo>
                  <a:pt x="11694" y="177544"/>
                </a:lnTo>
                <a:lnTo>
                  <a:pt x="14032" y="182944"/>
                </a:lnTo>
                <a:lnTo>
                  <a:pt x="17039" y="188343"/>
                </a:lnTo>
                <a:lnTo>
                  <a:pt x="20714" y="193425"/>
                </a:lnTo>
                <a:lnTo>
                  <a:pt x="24055" y="198507"/>
                </a:lnTo>
                <a:lnTo>
                  <a:pt x="28065" y="203906"/>
                </a:lnTo>
                <a:lnTo>
                  <a:pt x="32074" y="208670"/>
                </a:lnTo>
                <a:lnTo>
                  <a:pt x="36751" y="213434"/>
                </a:lnTo>
                <a:lnTo>
                  <a:pt x="1112338" y="1288180"/>
                </a:lnTo>
                <a:lnTo>
                  <a:pt x="1112338" y="934676"/>
                </a:lnTo>
                <a:lnTo>
                  <a:pt x="213490" y="36525"/>
                </a:lnTo>
                <a:lnTo>
                  <a:pt x="208479" y="32079"/>
                </a:lnTo>
                <a:lnTo>
                  <a:pt x="203801" y="27950"/>
                </a:lnTo>
                <a:lnTo>
                  <a:pt x="199124" y="24139"/>
                </a:lnTo>
                <a:lnTo>
                  <a:pt x="193778" y="20327"/>
                </a:lnTo>
                <a:lnTo>
                  <a:pt x="188433" y="17151"/>
                </a:lnTo>
                <a:lnTo>
                  <a:pt x="183087" y="14293"/>
                </a:lnTo>
                <a:lnTo>
                  <a:pt x="177407" y="11434"/>
                </a:lnTo>
                <a:lnTo>
                  <a:pt x="172062" y="9211"/>
                </a:lnTo>
                <a:lnTo>
                  <a:pt x="166382" y="6988"/>
                </a:lnTo>
                <a:lnTo>
                  <a:pt x="160702" y="5082"/>
                </a:lnTo>
                <a:lnTo>
                  <a:pt x="154689" y="3494"/>
                </a:lnTo>
                <a:lnTo>
                  <a:pt x="148675" y="2223"/>
                </a:lnTo>
                <a:lnTo>
                  <a:pt x="142661" y="1271"/>
                </a:lnTo>
                <a:lnTo>
                  <a:pt x="136981" y="635"/>
                </a:lnTo>
                <a:lnTo>
                  <a:pt x="130967" y="3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7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445" y="2276872"/>
            <a:ext cx="6293356" cy="39000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117" y="6356352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2135" y="6356352"/>
            <a:ext cx="5832648" cy="365125"/>
          </a:xfrm>
        </p:spPr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2"/>
            <a:ext cx="118872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93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9489510-7210-4678-9D4D-B59893C67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b="3704"/>
          <a:stretch/>
        </p:blipFill>
        <p:spPr>
          <a:xfrm>
            <a:off x="0" y="1980974"/>
            <a:ext cx="6342392" cy="4877026"/>
          </a:xfrm>
          <a:custGeom>
            <a:avLst/>
            <a:gdLst>
              <a:gd name="connsiteX0" fmla="*/ 0 w 4756794"/>
              <a:gd name="connsiteY0" fmla="*/ 0 h 4877026"/>
              <a:gd name="connsiteX1" fmla="*/ 4756794 w 4756794"/>
              <a:gd name="connsiteY1" fmla="*/ 0 h 4877026"/>
              <a:gd name="connsiteX2" fmla="*/ 4756794 w 4756794"/>
              <a:gd name="connsiteY2" fmla="*/ 4877026 h 4877026"/>
              <a:gd name="connsiteX3" fmla="*/ 0 w 4756794"/>
              <a:gd name="connsiteY3" fmla="*/ 4877026 h 48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794" h="4877026">
                <a:moveTo>
                  <a:pt x="0" y="0"/>
                </a:moveTo>
                <a:lnTo>
                  <a:pt x="4756794" y="0"/>
                </a:lnTo>
                <a:lnTo>
                  <a:pt x="4756794" y="4877026"/>
                </a:lnTo>
                <a:lnTo>
                  <a:pt x="0" y="4877026"/>
                </a:ln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5403DF4-BFEC-40A5-9CD2-4E06D54498D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12196435" cy="6858000"/>
          </a:xfrm>
          <a:custGeom>
            <a:avLst/>
            <a:gdLst>
              <a:gd name="connsiteX0" fmla="*/ 4108922 w 9147326"/>
              <a:gd name="connsiteY0" fmla="*/ 0 h 6858000"/>
              <a:gd name="connsiteX1" fmla="*/ 0 w 9147326"/>
              <a:gd name="connsiteY1" fmla="*/ 0 h 6858000"/>
              <a:gd name="connsiteX2" fmla="*/ 0 w 9147326"/>
              <a:gd name="connsiteY2" fmla="*/ 6858000 h 6858000"/>
              <a:gd name="connsiteX3" fmla="*/ 9147326 w 9147326"/>
              <a:gd name="connsiteY3" fmla="*/ 6858000 h 6858000"/>
              <a:gd name="connsiteX4" fmla="*/ 9147326 w 9147326"/>
              <a:gd name="connsiteY4" fmla="*/ 6459802 h 6858000"/>
              <a:gd name="connsiteX5" fmla="*/ 7513073 w 9147326"/>
              <a:gd name="connsiteY5" fmla="*/ 4816793 h 6858000"/>
              <a:gd name="connsiteX6" fmla="*/ 7497704 w 9147326"/>
              <a:gd name="connsiteY6" fmla="*/ 4803458 h 6858000"/>
              <a:gd name="connsiteX7" fmla="*/ 7482335 w 9147326"/>
              <a:gd name="connsiteY7" fmla="*/ 4789488 h 6858000"/>
              <a:gd name="connsiteX8" fmla="*/ 7467301 w 9147326"/>
              <a:gd name="connsiteY8" fmla="*/ 4775518 h 6858000"/>
              <a:gd name="connsiteX9" fmla="*/ 7452600 w 9147326"/>
              <a:gd name="connsiteY9" fmla="*/ 4760913 h 6858000"/>
              <a:gd name="connsiteX10" fmla="*/ 6518455 w 9147326"/>
              <a:gd name="connsiteY10" fmla="*/ 3828098 h 6858000"/>
              <a:gd name="connsiteX11" fmla="*/ 6513777 w 9147326"/>
              <a:gd name="connsiteY11" fmla="*/ 3823335 h 6858000"/>
              <a:gd name="connsiteX12" fmla="*/ 6509769 w 9147326"/>
              <a:gd name="connsiteY12" fmla="*/ 3818573 h 6858000"/>
              <a:gd name="connsiteX13" fmla="*/ 6506093 w 9147326"/>
              <a:gd name="connsiteY13" fmla="*/ 3813493 h 6858000"/>
              <a:gd name="connsiteX14" fmla="*/ 6502752 w 9147326"/>
              <a:gd name="connsiteY14" fmla="*/ 3808413 h 6858000"/>
              <a:gd name="connsiteX15" fmla="*/ 6499412 w 9147326"/>
              <a:gd name="connsiteY15" fmla="*/ 3803333 h 6858000"/>
              <a:gd name="connsiteX16" fmla="*/ 6496405 w 9147326"/>
              <a:gd name="connsiteY16" fmla="*/ 3798253 h 6858000"/>
              <a:gd name="connsiteX17" fmla="*/ 6493732 w 9147326"/>
              <a:gd name="connsiteY17" fmla="*/ 3792855 h 6858000"/>
              <a:gd name="connsiteX18" fmla="*/ 6491393 w 9147326"/>
              <a:gd name="connsiteY18" fmla="*/ 3787458 h 6858000"/>
              <a:gd name="connsiteX19" fmla="*/ 6489388 w 9147326"/>
              <a:gd name="connsiteY19" fmla="*/ 3781425 h 6858000"/>
              <a:gd name="connsiteX20" fmla="*/ 6487718 w 9147326"/>
              <a:gd name="connsiteY20" fmla="*/ 3776028 h 6858000"/>
              <a:gd name="connsiteX21" fmla="*/ 6485713 w 9147326"/>
              <a:gd name="connsiteY21" fmla="*/ 3770313 h 6858000"/>
              <a:gd name="connsiteX22" fmla="*/ 6484377 w 9147326"/>
              <a:gd name="connsiteY22" fmla="*/ 3764280 h 6858000"/>
              <a:gd name="connsiteX23" fmla="*/ 6483375 w 9147326"/>
              <a:gd name="connsiteY23" fmla="*/ 3758565 h 6858000"/>
              <a:gd name="connsiteX24" fmla="*/ 6482706 w 9147326"/>
              <a:gd name="connsiteY24" fmla="*/ 3752850 h 6858000"/>
              <a:gd name="connsiteX25" fmla="*/ 6482372 w 9147326"/>
              <a:gd name="connsiteY25" fmla="*/ 3746818 h 6858000"/>
              <a:gd name="connsiteX26" fmla="*/ 6482372 w 9147326"/>
              <a:gd name="connsiteY26" fmla="*/ 3740785 h 6858000"/>
              <a:gd name="connsiteX27" fmla="*/ 6482372 w 9147326"/>
              <a:gd name="connsiteY27" fmla="*/ 3735070 h 6858000"/>
              <a:gd name="connsiteX28" fmla="*/ 6482706 w 9147326"/>
              <a:gd name="connsiteY28" fmla="*/ 3729038 h 6858000"/>
              <a:gd name="connsiteX29" fmla="*/ 6483375 w 9147326"/>
              <a:gd name="connsiteY29" fmla="*/ 3723323 h 6858000"/>
              <a:gd name="connsiteX30" fmla="*/ 6484377 w 9147326"/>
              <a:gd name="connsiteY30" fmla="*/ 3717608 h 6858000"/>
              <a:gd name="connsiteX31" fmla="*/ 6485713 w 9147326"/>
              <a:gd name="connsiteY31" fmla="*/ 3711575 h 6858000"/>
              <a:gd name="connsiteX32" fmla="*/ 6487718 w 9147326"/>
              <a:gd name="connsiteY32" fmla="*/ 3705860 h 6858000"/>
              <a:gd name="connsiteX33" fmla="*/ 6489388 w 9147326"/>
              <a:gd name="connsiteY33" fmla="*/ 3700145 h 6858000"/>
              <a:gd name="connsiteX34" fmla="*/ 6491393 w 9147326"/>
              <a:gd name="connsiteY34" fmla="*/ 3694748 h 6858000"/>
              <a:gd name="connsiteX35" fmla="*/ 6493732 w 9147326"/>
              <a:gd name="connsiteY35" fmla="*/ 3689033 h 6858000"/>
              <a:gd name="connsiteX36" fmla="*/ 6496405 w 9147326"/>
              <a:gd name="connsiteY36" fmla="*/ 3683635 h 6858000"/>
              <a:gd name="connsiteX37" fmla="*/ 6499412 w 9147326"/>
              <a:gd name="connsiteY37" fmla="*/ 3678238 h 6858000"/>
              <a:gd name="connsiteX38" fmla="*/ 6502752 w 9147326"/>
              <a:gd name="connsiteY38" fmla="*/ 3673158 h 6858000"/>
              <a:gd name="connsiteX39" fmla="*/ 6506093 w 9147326"/>
              <a:gd name="connsiteY39" fmla="*/ 3668078 h 6858000"/>
              <a:gd name="connsiteX40" fmla="*/ 6509769 w 9147326"/>
              <a:gd name="connsiteY40" fmla="*/ 3662998 h 6858000"/>
              <a:gd name="connsiteX41" fmla="*/ 6513777 w 9147326"/>
              <a:gd name="connsiteY41" fmla="*/ 3658235 h 6858000"/>
              <a:gd name="connsiteX42" fmla="*/ 6518455 w 9147326"/>
              <a:gd name="connsiteY42" fmla="*/ 3653790 h 6858000"/>
              <a:gd name="connsiteX43" fmla="*/ 6523133 w 9147326"/>
              <a:gd name="connsiteY43" fmla="*/ 3649345 h 6858000"/>
              <a:gd name="connsiteX44" fmla="*/ 6527475 w 9147326"/>
              <a:gd name="connsiteY44" fmla="*/ 3645218 h 6858000"/>
              <a:gd name="connsiteX45" fmla="*/ 6532821 w 9147326"/>
              <a:gd name="connsiteY45" fmla="*/ 3641725 h 6858000"/>
              <a:gd name="connsiteX46" fmla="*/ 6537833 w 9147326"/>
              <a:gd name="connsiteY46" fmla="*/ 3638233 h 6858000"/>
              <a:gd name="connsiteX47" fmla="*/ 6543178 w 9147326"/>
              <a:gd name="connsiteY47" fmla="*/ 3634740 h 6858000"/>
              <a:gd name="connsiteX48" fmla="*/ 6548190 w 9147326"/>
              <a:gd name="connsiteY48" fmla="*/ 3631883 h 6858000"/>
              <a:gd name="connsiteX49" fmla="*/ 6553535 w 9147326"/>
              <a:gd name="connsiteY49" fmla="*/ 3629343 h 6858000"/>
              <a:gd name="connsiteX50" fmla="*/ 6559215 w 9147326"/>
              <a:gd name="connsiteY50" fmla="*/ 3626803 h 6858000"/>
              <a:gd name="connsiteX51" fmla="*/ 6564895 w 9147326"/>
              <a:gd name="connsiteY51" fmla="*/ 3624898 h 6858000"/>
              <a:gd name="connsiteX52" fmla="*/ 6570574 w 9147326"/>
              <a:gd name="connsiteY52" fmla="*/ 3622675 h 6858000"/>
              <a:gd name="connsiteX53" fmla="*/ 6576254 w 9147326"/>
              <a:gd name="connsiteY53" fmla="*/ 3621405 h 6858000"/>
              <a:gd name="connsiteX54" fmla="*/ 6581934 w 9147326"/>
              <a:gd name="connsiteY54" fmla="*/ 3620135 h 6858000"/>
              <a:gd name="connsiteX55" fmla="*/ 6587948 w 9147326"/>
              <a:gd name="connsiteY55" fmla="*/ 3618865 h 6858000"/>
              <a:gd name="connsiteX56" fmla="*/ 6593627 w 9147326"/>
              <a:gd name="connsiteY56" fmla="*/ 3618230 h 6858000"/>
              <a:gd name="connsiteX57" fmla="*/ 6599641 w 9147326"/>
              <a:gd name="connsiteY57" fmla="*/ 3617913 h 6858000"/>
              <a:gd name="connsiteX58" fmla="*/ 6605655 w 9147326"/>
              <a:gd name="connsiteY58" fmla="*/ 3617595 h 6858000"/>
              <a:gd name="connsiteX59" fmla="*/ 6611669 w 9147326"/>
              <a:gd name="connsiteY59" fmla="*/ 3617913 h 6858000"/>
              <a:gd name="connsiteX60" fmla="*/ 6617349 w 9147326"/>
              <a:gd name="connsiteY60" fmla="*/ 3618230 h 6858000"/>
              <a:gd name="connsiteX61" fmla="*/ 6623028 w 9147326"/>
              <a:gd name="connsiteY61" fmla="*/ 3618865 h 6858000"/>
              <a:gd name="connsiteX62" fmla="*/ 6629042 w 9147326"/>
              <a:gd name="connsiteY62" fmla="*/ 3620135 h 6858000"/>
              <a:gd name="connsiteX63" fmla="*/ 6634722 w 9147326"/>
              <a:gd name="connsiteY63" fmla="*/ 3621405 h 6858000"/>
              <a:gd name="connsiteX64" fmla="*/ 6640736 w 9147326"/>
              <a:gd name="connsiteY64" fmla="*/ 3622675 h 6858000"/>
              <a:gd name="connsiteX65" fmla="*/ 6646415 w 9147326"/>
              <a:gd name="connsiteY65" fmla="*/ 3624898 h 6858000"/>
              <a:gd name="connsiteX66" fmla="*/ 6652095 w 9147326"/>
              <a:gd name="connsiteY66" fmla="*/ 3626803 h 6858000"/>
              <a:gd name="connsiteX67" fmla="*/ 6657441 w 9147326"/>
              <a:gd name="connsiteY67" fmla="*/ 3629343 h 6858000"/>
              <a:gd name="connsiteX68" fmla="*/ 6662786 w 9147326"/>
              <a:gd name="connsiteY68" fmla="*/ 3631883 h 6858000"/>
              <a:gd name="connsiteX69" fmla="*/ 6668132 w 9147326"/>
              <a:gd name="connsiteY69" fmla="*/ 3634740 h 6858000"/>
              <a:gd name="connsiteX70" fmla="*/ 6673477 w 9147326"/>
              <a:gd name="connsiteY70" fmla="*/ 3638233 h 6858000"/>
              <a:gd name="connsiteX71" fmla="*/ 6678489 w 9147326"/>
              <a:gd name="connsiteY71" fmla="*/ 3641725 h 6858000"/>
              <a:gd name="connsiteX72" fmla="*/ 6683501 w 9147326"/>
              <a:gd name="connsiteY72" fmla="*/ 3645218 h 6858000"/>
              <a:gd name="connsiteX73" fmla="*/ 6688178 w 9147326"/>
              <a:gd name="connsiteY73" fmla="*/ 3649345 h 6858000"/>
              <a:gd name="connsiteX74" fmla="*/ 6692855 w 9147326"/>
              <a:gd name="connsiteY74" fmla="*/ 3653790 h 6858000"/>
              <a:gd name="connsiteX75" fmla="*/ 7361725 w 9147326"/>
              <a:gd name="connsiteY75" fmla="*/ 4321810 h 6858000"/>
              <a:gd name="connsiteX76" fmla="*/ 7366068 w 9147326"/>
              <a:gd name="connsiteY76" fmla="*/ 4325938 h 6858000"/>
              <a:gd name="connsiteX77" fmla="*/ 7370746 w 9147326"/>
              <a:gd name="connsiteY77" fmla="*/ 4330065 h 6858000"/>
              <a:gd name="connsiteX78" fmla="*/ 7376091 w 9147326"/>
              <a:gd name="connsiteY78" fmla="*/ 4334193 h 6858000"/>
              <a:gd name="connsiteX79" fmla="*/ 7380769 w 9147326"/>
              <a:gd name="connsiteY79" fmla="*/ 4337685 h 6858000"/>
              <a:gd name="connsiteX80" fmla="*/ 7386114 w 9147326"/>
              <a:gd name="connsiteY80" fmla="*/ 4340860 h 6858000"/>
              <a:gd name="connsiteX81" fmla="*/ 7391460 w 9147326"/>
              <a:gd name="connsiteY81" fmla="*/ 4343718 h 6858000"/>
              <a:gd name="connsiteX82" fmla="*/ 7396806 w 9147326"/>
              <a:gd name="connsiteY82" fmla="*/ 4346575 h 6858000"/>
              <a:gd name="connsiteX83" fmla="*/ 7402485 w 9147326"/>
              <a:gd name="connsiteY83" fmla="*/ 4349115 h 6858000"/>
              <a:gd name="connsiteX84" fmla="*/ 7407831 w 9147326"/>
              <a:gd name="connsiteY84" fmla="*/ 4351020 h 6858000"/>
              <a:gd name="connsiteX85" fmla="*/ 7413511 w 9147326"/>
              <a:gd name="connsiteY85" fmla="*/ 4352608 h 6858000"/>
              <a:gd name="connsiteX86" fmla="*/ 7419524 w 9147326"/>
              <a:gd name="connsiteY86" fmla="*/ 4354513 h 6858000"/>
              <a:gd name="connsiteX87" fmla="*/ 7425204 w 9147326"/>
              <a:gd name="connsiteY87" fmla="*/ 4355465 h 6858000"/>
              <a:gd name="connsiteX88" fmla="*/ 7431218 w 9147326"/>
              <a:gd name="connsiteY88" fmla="*/ 4356418 h 6858000"/>
              <a:gd name="connsiteX89" fmla="*/ 7436898 w 9147326"/>
              <a:gd name="connsiteY89" fmla="*/ 4357053 h 6858000"/>
              <a:gd name="connsiteX90" fmla="*/ 7442911 w 9147326"/>
              <a:gd name="connsiteY90" fmla="*/ 4358005 h 6858000"/>
              <a:gd name="connsiteX91" fmla="*/ 7448591 w 9147326"/>
              <a:gd name="connsiteY91" fmla="*/ 4358005 h 6858000"/>
              <a:gd name="connsiteX92" fmla="*/ 7454605 w 9147326"/>
              <a:gd name="connsiteY92" fmla="*/ 4358005 h 6858000"/>
              <a:gd name="connsiteX93" fmla="*/ 7460619 w 9147326"/>
              <a:gd name="connsiteY93" fmla="*/ 4357053 h 6858000"/>
              <a:gd name="connsiteX94" fmla="*/ 7466298 w 9147326"/>
              <a:gd name="connsiteY94" fmla="*/ 4356418 h 6858000"/>
              <a:gd name="connsiteX95" fmla="*/ 7472312 w 9147326"/>
              <a:gd name="connsiteY95" fmla="*/ 4355465 h 6858000"/>
              <a:gd name="connsiteX96" fmla="*/ 7477992 w 9147326"/>
              <a:gd name="connsiteY96" fmla="*/ 4354513 h 6858000"/>
              <a:gd name="connsiteX97" fmla="*/ 7484006 w 9147326"/>
              <a:gd name="connsiteY97" fmla="*/ 4352608 h 6858000"/>
              <a:gd name="connsiteX98" fmla="*/ 7489351 w 9147326"/>
              <a:gd name="connsiteY98" fmla="*/ 4351020 h 6858000"/>
              <a:gd name="connsiteX99" fmla="*/ 7495031 w 9147326"/>
              <a:gd name="connsiteY99" fmla="*/ 4349115 h 6858000"/>
              <a:gd name="connsiteX100" fmla="*/ 7500711 w 9147326"/>
              <a:gd name="connsiteY100" fmla="*/ 4346575 h 6858000"/>
              <a:gd name="connsiteX101" fmla="*/ 7506056 w 9147326"/>
              <a:gd name="connsiteY101" fmla="*/ 4343718 h 6858000"/>
              <a:gd name="connsiteX102" fmla="*/ 7511402 w 9147326"/>
              <a:gd name="connsiteY102" fmla="*/ 4340860 h 6858000"/>
              <a:gd name="connsiteX103" fmla="*/ 7516414 w 9147326"/>
              <a:gd name="connsiteY103" fmla="*/ 4337685 h 6858000"/>
              <a:gd name="connsiteX104" fmla="*/ 7521425 w 9147326"/>
              <a:gd name="connsiteY104" fmla="*/ 4334193 h 6858000"/>
              <a:gd name="connsiteX105" fmla="*/ 7526771 w 9147326"/>
              <a:gd name="connsiteY105" fmla="*/ 4330065 h 6858000"/>
              <a:gd name="connsiteX106" fmla="*/ 7531114 w 9147326"/>
              <a:gd name="connsiteY106" fmla="*/ 4325938 h 6858000"/>
              <a:gd name="connsiteX107" fmla="*/ 7535791 w 9147326"/>
              <a:gd name="connsiteY107" fmla="*/ 4321810 h 6858000"/>
              <a:gd name="connsiteX108" fmla="*/ 7540469 w 9147326"/>
              <a:gd name="connsiteY108" fmla="*/ 4317048 h 6858000"/>
              <a:gd name="connsiteX109" fmla="*/ 7544478 w 9147326"/>
              <a:gd name="connsiteY109" fmla="*/ 4312285 h 6858000"/>
              <a:gd name="connsiteX110" fmla="*/ 7548153 w 9147326"/>
              <a:gd name="connsiteY110" fmla="*/ 4307523 h 6858000"/>
              <a:gd name="connsiteX111" fmla="*/ 7551494 w 9147326"/>
              <a:gd name="connsiteY111" fmla="*/ 4302443 h 6858000"/>
              <a:gd name="connsiteX112" fmla="*/ 7554835 w 9147326"/>
              <a:gd name="connsiteY112" fmla="*/ 4297363 h 6858000"/>
              <a:gd name="connsiteX113" fmla="*/ 7557842 w 9147326"/>
              <a:gd name="connsiteY113" fmla="*/ 4292283 h 6858000"/>
              <a:gd name="connsiteX114" fmla="*/ 7560515 w 9147326"/>
              <a:gd name="connsiteY114" fmla="*/ 4286568 h 6858000"/>
              <a:gd name="connsiteX115" fmla="*/ 7562854 w 9147326"/>
              <a:gd name="connsiteY115" fmla="*/ 4281170 h 6858000"/>
              <a:gd name="connsiteX116" fmla="*/ 7564858 w 9147326"/>
              <a:gd name="connsiteY116" fmla="*/ 4275455 h 6858000"/>
              <a:gd name="connsiteX117" fmla="*/ 7566863 w 9147326"/>
              <a:gd name="connsiteY117" fmla="*/ 4270058 h 6858000"/>
              <a:gd name="connsiteX118" fmla="*/ 7568533 w 9147326"/>
              <a:gd name="connsiteY118" fmla="*/ 4264025 h 6858000"/>
              <a:gd name="connsiteX119" fmla="*/ 7569870 w 9147326"/>
              <a:gd name="connsiteY119" fmla="*/ 4258310 h 6858000"/>
              <a:gd name="connsiteX120" fmla="*/ 7570872 w 9147326"/>
              <a:gd name="connsiteY120" fmla="*/ 4252595 h 6858000"/>
              <a:gd name="connsiteX121" fmla="*/ 7571540 w 9147326"/>
              <a:gd name="connsiteY121" fmla="*/ 4246563 h 6858000"/>
              <a:gd name="connsiteX122" fmla="*/ 7571874 w 9147326"/>
              <a:gd name="connsiteY122" fmla="*/ 4240848 h 6858000"/>
              <a:gd name="connsiteX123" fmla="*/ 7571874 w 9147326"/>
              <a:gd name="connsiteY123" fmla="*/ 4234815 h 6858000"/>
              <a:gd name="connsiteX124" fmla="*/ 7571874 w 9147326"/>
              <a:gd name="connsiteY124" fmla="*/ 4228783 h 6858000"/>
              <a:gd name="connsiteX125" fmla="*/ 7571540 w 9147326"/>
              <a:gd name="connsiteY125" fmla="*/ 4223068 h 6858000"/>
              <a:gd name="connsiteX126" fmla="*/ 7570872 w 9147326"/>
              <a:gd name="connsiteY126" fmla="*/ 4217353 h 6858000"/>
              <a:gd name="connsiteX127" fmla="*/ 7569870 w 9147326"/>
              <a:gd name="connsiteY127" fmla="*/ 4211320 h 6858000"/>
              <a:gd name="connsiteX128" fmla="*/ 7568533 w 9147326"/>
              <a:gd name="connsiteY128" fmla="*/ 4205605 h 6858000"/>
              <a:gd name="connsiteX129" fmla="*/ 7566863 w 9147326"/>
              <a:gd name="connsiteY129" fmla="*/ 4199890 h 6858000"/>
              <a:gd name="connsiteX130" fmla="*/ 7564858 w 9147326"/>
              <a:gd name="connsiteY130" fmla="*/ 4194175 h 6858000"/>
              <a:gd name="connsiteX131" fmla="*/ 7562854 w 9147326"/>
              <a:gd name="connsiteY131" fmla="*/ 4188460 h 6858000"/>
              <a:gd name="connsiteX132" fmla="*/ 7560515 w 9147326"/>
              <a:gd name="connsiteY132" fmla="*/ 4183063 h 6858000"/>
              <a:gd name="connsiteX133" fmla="*/ 7557842 w 9147326"/>
              <a:gd name="connsiteY133" fmla="*/ 4177665 h 6858000"/>
              <a:gd name="connsiteX134" fmla="*/ 7554835 w 9147326"/>
              <a:gd name="connsiteY134" fmla="*/ 4172268 h 6858000"/>
              <a:gd name="connsiteX135" fmla="*/ 7551494 w 9147326"/>
              <a:gd name="connsiteY135" fmla="*/ 4166870 h 6858000"/>
              <a:gd name="connsiteX136" fmla="*/ 7548153 w 9147326"/>
              <a:gd name="connsiteY136" fmla="*/ 4161790 h 6858000"/>
              <a:gd name="connsiteX137" fmla="*/ 7544478 w 9147326"/>
              <a:gd name="connsiteY137" fmla="*/ 4157028 h 6858000"/>
              <a:gd name="connsiteX138" fmla="*/ 7540469 w 9147326"/>
              <a:gd name="connsiteY138" fmla="*/ 4152265 h 6858000"/>
              <a:gd name="connsiteX139" fmla="*/ 7535791 w 9147326"/>
              <a:gd name="connsiteY139" fmla="*/ 4147820 h 6858000"/>
              <a:gd name="connsiteX140" fmla="*/ 7148903 w 9147326"/>
              <a:gd name="connsiteY140" fmla="*/ 3761423 h 6858000"/>
              <a:gd name="connsiteX141" fmla="*/ 6952786 w 9147326"/>
              <a:gd name="connsiteY141" fmla="*/ 3565208 h 6858000"/>
              <a:gd name="connsiteX142" fmla="*/ 6948108 w 9147326"/>
              <a:gd name="connsiteY142" fmla="*/ 3560445 h 6858000"/>
              <a:gd name="connsiteX143" fmla="*/ 6944099 w 9147326"/>
              <a:gd name="connsiteY143" fmla="*/ 3555683 h 6858000"/>
              <a:gd name="connsiteX144" fmla="*/ 6940424 w 9147326"/>
              <a:gd name="connsiteY144" fmla="*/ 3550920 h 6858000"/>
              <a:gd name="connsiteX145" fmla="*/ 6936749 w 9147326"/>
              <a:gd name="connsiteY145" fmla="*/ 3545840 h 6858000"/>
              <a:gd name="connsiteX146" fmla="*/ 6933408 w 9147326"/>
              <a:gd name="connsiteY146" fmla="*/ 3540760 h 6858000"/>
              <a:gd name="connsiteX147" fmla="*/ 6930735 w 9147326"/>
              <a:gd name="connsiteY147" fmla="*/ 3535680 h 6858000"/>
              <a:gd name="connsiteX148" fmla="*/ 6928062 w 9147326"/>
              <a:gd name="connsiteY148" fmla="*/ 3529965 h 6858000"/>
              <a:gd name="connsiteX149" fmla="*/ 6925724 w 9147326"/>
              <a:gd name="connsiteY149" fmla="*/ 3524568 h 6858000"/>
              <a:gd name="connsiteX150" fmla="*/ 6923385 w 9147326"/>
              <a:gd name="connsiteY150" fmla="*/ 3518853 h 6858000"/>
              <a:gd name="connsiteX151" fmla="*/ 6921380 w 9147326"/>
              <a:gd name="connsiteY151" fmla="*/ 3513455 h 6858000"/>
              <a:gd name="connsiteX152" fmla="*/ 6920044 w 9147326"/>
              <a:gd name="connsiteY152" fmla="*/ 3507423 h 6858000"/>
              <a:gd name="connsiteX153" fmla="*/ 6918708 w 9147326"/>
              <a:gd name="connsiteY153" fmla="*/ 3501708 h 6858000"/>
              <a:gd name="connsiteX154" fmla="*/ 6917705 w 9147326"/>
              <a:gd name="connsiteY154" fmla="*/ 3495993 h 6858000"/>
              <a:gd name="connsiteX155" fmla="*/ 6917037 w 9147326"/>
              <a:gd name="connsiteY155" fmla="*/ 3489960 h 6858000"/>
              <a:gd name="connsiteX156" fmla="*/ 6916703 w 9147326"/>
              <a:gd name="connsiteY156" fmla="*/ 3484245 h 6858000"/>
              <a:gd name="connsiteX157" fmla="*/ 6916369 w 9147326"/>
              <a:gd name="connsiteY157" fmla="*/ 3478213 h 6858000"/>
              <a:gd name="connsiteX158" fmla="*/ 6916703 w 9147326"/>
              <a:gd name="connsiteY158" fmla="*/ 3472180 h 6858000"/>
              <a:gd name="connsiteX159" fmla="*/ 6917037 w 9147326"/>
              <a:gd name="connsiteY159" fmla="*/ 3466465 h 6858000"/>
              <a:gd name="connsiteX160" fmla="*/ 6917705 w 9147326"/>
              <a:gd name="connsiteY160" fmla="*/ 3460750 h 6858000"/>
              <a:gd name="connsiteX161" fmla="*/ 6918708 w 9147326"/>
              <a:gd name="connsiteY161" fmla="*/ 3454718 h 6858000"/>
              <a:gd name="connsiteX162" fmla="*/ 6920044 w 9147326"/>
              <a:gd name="connsiteY162" fmla="*/ 3449003 h 6858000"/>
              <a:gd name="connsiteX163" fmla="*/ 6921380 w 9147326"/>
              <a:gd name="connsiteY163" fmla="*/ 3443288 h 6858000"/>
              <a:gd name="connsiteX164" fmla="*/ 6923385 w 9147326"/>
              <a:gd name="connsiteY164" fmla="*/ 3437255 h 6858000"/>
              <a:gd name="connsiteX165" fmla="*/ 6925724 w 9147326"/>
              <a:gd name="connsiteY165" fmla="*/ 3431858 h 6858000"/>
              <a:gd name="connsiteX166" fmla="*/ 6928062 w 9147326"/>
              <a:gd name="connsiteY166" fmla="*/ 3426460 h 6858000"/>
              <a:gd name="connsiteX167" fmla="*/ 6930735 w 9147326"/>
              <a:gd name="connsiteY167" fmla="*/ 3421063 h 6858000"/>
              <a:gd name="connsiteX168" fmla="*/ 6933408 w 9147326"/>
              <a:gd name="connsiteY168" fmla="*/ 3415348 h 6858000"/>
              <a:gd name="connsiteX169" fmla="*/ 6936749 w 9147326"/>
              <a:gd name="connsiteY169" fmla="*/ 3410268 h 6858000"/>
              <a:gd name="connsiteX170" fmla="*/ 6940424 w 9147326"/>
              <a:gd name="connsiteY170" fmla="*/ 3405505 h 6858000"/>
              <a:gd name="connsiteX171" fmla="*/ 6944099 w 9147326"/>
              <a:gd name="connsiteY171" fmla="*/ 3400425 h 6858000"/>
              <a:gd name="connsiteX172" fmla="*/ 6948108 w 9147326"/>
              <a:gd name="connsiteY172" fmla="*/ 3395663 h 6858000"/>
              <a:gd name="connsiteX173" fmla="*/ 6952786 w 9147326"/>
              <a:gd name="connsiteY173" fmla="*/ 3391218 h 6858000"/>
              <a:gd name="connsiteX174" fmla="*/ 6957129 w 9147326"/>
              <a:gd name="connsiteY174" fmla="*/ 3386773 h 6858000"/>
              <a:gd name="connsiteX175" fmla="*/ 6961807 w 9147326"/>
              <a:gd name="connsiteY175" fmla="*/ 3382645 h 6858000"/>
              <a:gd name="connsiteX176" fmla="*/ 6967152 w 9147326"/>
              <a:gd name="connsiteY176" fmla="*/ 3378835 h 6858000"/>
              <a:gd name="connsiteX177" fmla="*/ 6971830 w 9147326"/>
              <a:gd name="connsiteY177" fmla="*/ 3375343 h 6858000"/>
              <a:gd name="connsiteX178" fmla="*/ 6976841 w 9147326"/>
              <a:gd name="connsiteY178" fmla="*/ 3372168 h 6858000"/>
              <a:gd name="connsiteX179" fmla="*/ 6982521 w 9147326"/>
              <a:gd name="connsiteY179" fmla="*/ 3369310 h 6858000"/>
              <a:gd name="connsiteX180" fmla="*/ 6987866 w 9147326"/>
              <a:gd name="connsiteY180" fmla="*/ 3366453 h 6858000"/>
              <a:gd name="connsiteX181" fmla="*/ 6993546 w 9147326"/>
              <a:gd name="connsiteY181" fmla="*/ 3364230 h 6858000"/>
              <a:gd name="connsiteX182" fmla="*/ 6998892 w 9147326"/>
              <a:gd name="connsiteY182" fmla="*/ 3362008 h 6858000"/>
              <a:gd name="connsiteX183" fmla="*/ 7004571 w 9147326"/>
              <a:gd name="connsiteY183" fmla="*/ 3360103 h 6858000"/>
              <a:gd name="connsiteX184" fmla="*/ 7010585 w 9147326"/>
              <a:gd name="connsiteY184" fmla="*/ 3358833 h 6858000"/>
              <a:gd name="connsiteX185" fmla="*/ 7016265 w 9147326"/>
              <a:gd name="connsiteY185" fmla="*/ 3357245 h 6858000"/>
              <a:gd name="connsiteX186" fmla="*/ 7022279 w 9147326"/>
              <a:gd name="connsiteY186" fmla="*/ 3356293 h 6858000"/>
              <a:gd name="connsiteX187" fmla="*/ 7027958 w 9147326"/>
              <a:gd name="connsiteY187" fmla="*/ 3355658 h 6858000"/>
              <a:gd name="connsiteX188" fmla="*/ 7033972 w 9147326"/>
              <a:gd name="connsiteY188" fmla="*/ 3355340 h 6858000"/>
              <a:gd name="connsiteX189" fmla="*/ 7039652 w 9147326"/>
              <a:gd name="connsiteY189" fmla="*/ 3355023 h 6858000"/>
              <a:gd name="connsiteX190" fmla="*/ 7045666 w 9147326"/>
              <a:gd name="connsiteY190" fmla="*/ 3355340 h 6858000"/>
              <a:gd name="connsiteX191" fmla="*/ 7051680 w 9147326"/>
              <a:gd name="connsiteY191" fmla="*/ 3355658 h 6858000"/>
              <a:gd name="connsiteX192" fmla="*/ 7057359 w 9147326"/>
              <a:gd name="connsiteY192" fmla="*/ 3356293 h 6858000"/>
              <a:gd name="connsiteX193" fmla="*/ 7063373 w 9147326"/>
              <a:gd name="connsiteY193" fmla="*/ 3357245 h 6858000"/>
              <a:gd name="connsiteX194" fmla="*/ 7069053 w 9147326"/>
              <a:gd name="connsiteY194" fmla="*/ 3358833 h 6858000"/>
              <a:gd name="connsiteX195" fmla="*/ 7075067 w 9147326"/>
              <a:gd name="connsiteY195" fmla="*/ 3360103 h 6858000"/>
              <a:gd name="connsiteX196" fmla="*/ 7080412 w 9147326"/>
              <a:gd name="connsiteY196" fmla="*/ 3362008 h 6858000"/>
              <a:gd name="connsiteX197" fmla="*/ 7086092 w 9147326"/>
              <a:gd name="connsiteY197" fmla="*/ 3364230 h 6858000"/>
              <a:gd name="connsiteX198" fmla="*/ 7091772 w 9147326"/>
              <a:gd name="connsiteY198" fmla="*/ 3366453 h 6858000"/>
              <a:gd name="connsiteX199" fmla="*/ 7097117 w 9147326"/>
              <a:gd name="connsiteY199" fmla="*/ 3369310 h 6858000"/>
              <a:gd name="connsiteX200" fmla="*/ 7102463 w 9147326"/>
              <a:gd name="connsiteY200" fmla="*/ 3372168 h 6858000"/>
              <a:gd name="connsiteX201" fmla="*/ 7107474 w 9147326"/>
              <a:gd name="connsiteY201" fmla="*/ 3375343 h 6858000"/>
              <a:gd name="connsiteX202" fmla="*/ 7112486 w 9147326"/>
              <a:gd name="connsiteY202" fmla="*/ 3378835 h 6858000"/>
              <a:gd name="connsiteX203" fmla="*/ 7117497 w 9147326"/>
              <a:gd name="connsiteY203" fmla="*/ 3382645 h 6858000"/>
              <a:gd name="connsiteX204" fmla="*/ 7122175 w 9147326"/>
              <a:gd name="connsiteY204" fmla="*/ 3386773 h 6858000"/>
              <a:gd name="connsiteX205" fmla="*/ 7126852 w 9147326"/>
              <a:gd name="connsiteY205" fmla="*/ 3391218 h 6858000"/>
              <a:gd name="connsiteX206" fmla="*/ 7334329 w 9147326"/>
              <a:gd name="connsiteY206" fmla="*/ 3598228 h 6858000"/>
              <a:gd name="connsiteX207" fmla="*/ 7338672 w 9147326"/>
              <a:gd name="connsiteY207" fmla="*/ 3602673 h 6858000"/>
              <a:gd name="connsiteX208" fmla="*/ 7343349 w 9147326"/>
              <a:gd name="connsiteY208" fmla="*/ 3606800 h 6858000"/>
              <a:gd name="connsiteX209" fmla="*/ 7348695 w 9147326"/>
              <a:gd name="connsiteY209" fmla="*/ 3610610 h 6858000"/>
              <a:gd name="connsiteX210" fmla="*/ 7353372 w 9147326"/>
              <a:gd name="connsiteY210" fmla="*/ 3613785 h 6858000"/>
              <a:gd name="connsiteX211" fmla="*/ 7358718 w 9147326"/>
              <a:gd name="connsiteY211" fmla="*/ 3617278 h 6858000"/>
              <a:gd name="connsiteX212" fmla="*/ 7364064 w 9147326"/>
              <a:gd name="connsiteY212" fmla="*/ 3620135 h 6858000"/>
              <a:gd name="connsiteX213" fmla="*/ 7369409 w 9147326"/>
              <a:gd name="connsiteY213" fmla="*/ 3622675 h 6858000"/>
              <a:gd name="connsiteX214" fmla="*/ 7375089 w 9147326"/>
              <a:gd name="connsiteY214" fmla="*/ 3625215 h 6858000"/>
              <a:gd name="connsiteX215" fmla="*/ 7380435 w 9147326"/>
              <a:gd name="connsiteY215" fmla="*/ 3627120 h 6858000"/>
              <a:gd name="connsiteX216" fmla="*/ 7386114 w 9147326"/>
              <a:gd name="connsiteY216" fmla="*/ 3629343 h 6858000"/>
              <a:gd name="connsiteX217" fmla="*/ 7392128 w 9147326"/>
              <a:gd name="connsiteY217" fmla="*/ 3630613 h 6858000"/>
              <a:gd name="connsiteX218" fmla="*/ 7397808 w 9147326"/>
              <a:gd name="connsiteY218" fmla="*/ 3631883 h 6858000"/>
              <a:gd name="connsiteX219" fmla="*/ 7403822 w 9147326"/>
              <a:gd name="connsiteY219" fmla="*/ 3633153 h 6858000"/>
              <a:gd name="connsiteX220" fmla="*/ 7409501 w 9147326"/>
              <a:gd name="connsiteY220" fmla="*/ 3633788 h 6858000"/>
              <a:gd name="connsiteX221" fmla="*/ 7415515 w 9147326"/>
              <a:gd name="connsiteY221" fmla="*/ 3634105 h 6858000"/>
              <a:gd name="connsiteX222" fmla="*/ 7421195 w 9147326"/>
              <a:gd name="connsiteY222" fmla="*/ 3634105 h 6858000"/>
              <a:gd name="connsiteX223" fmla="*/ 7427209 w 9147326"/>
              <a:gd name="connsiteY223" fmla="*/ 3634105 h 6858000"/>
              <a:gd name="connsiteX224" fmla="*/ 7433223 w 9147326"/>
              <a:gd name="connsiteY224" fmla="*/ 3633788 h 6858000"/>
              <a:gd name="connsiteX225" fmla="*/ 7438902 w 9147326"/>
              <a:gd name="connsiteY225" fmla="*/ 3633153 h 6858000"/>
              <a:gd name="connsiteX226" fmla="*/ 7444916 w 9147326"/>
              <a:gd name="connsiteY226" fmla="*/ 3631883 h 6858000"/>
              <a:gd name="connsiteX227" fmla="*/ 7450596 w 9147326"/>
              <a:gd name="connsiteY227" fmla="*/ 3630613 h 6858000"/>
              <a:gd name="connsiteX228" fmla="*/ 7456610 w 9147326"/>
              <a:gd name="connsiteY228" fmla="*/ 3629343 h 6858000"/>
              <a:gd name="connsiteX229" fmla="*/ 7461955 w 9147326"/>
              <a:gd name="connsiteY229" fmla="*/ 3627120 h 6858000"/>
              <a:gd name="connsiteX230" fmla="*/ 7467635 w 9147326"/>
              <a:gd name="connsiteY230" fmla="*/ 3625215 h 6858000"/>
              <a:gd name="connsiteX231" fmla="*/ 7473315 w 9147326"/>
              <a:gd name="connsiteY231" fmla="*/ 3622675 h 6858000"/>
              <a:gd name="connsiteX232" fmla="*/ 7478660 w 9147326"/>
              <a:gd name="connsiteY232" fmla="*/ 3620135 h 6858000"/>
              <a:gd name="connsiteX233" fmla="*/ 7484006 w 9147326"/>
              <a:gd name="connsiteY233" fmla="*/ 3617278 h 6858000"/>
              <a:gd name="connsiteX234" fmla="*/ 7489017 w 9147326"/>
              <a:gd name="connsiteY234" fmla="*/ 3613785 h 6858000"/>
              <a:gd name="connsiteX235" fmla="*/ 7494029 w 9147326"/>
              <a:gd name="connsiteY235" fmla="*/ 3610610 h 6858000"/>
              <a:gd name="connsiteX236" fmla="*/ 7499374 w 9147326"/>
              <a:gd name="connsiteY236" fmla="*/ 3606800 h 6858000"/>
              <a:gd name="connsiteX237" fmla="*/ 7503718 w 9147326"/>
              <a:gd name="connsiteY237" fmla="*/ 3602673 h 6858000"/>
              <a:gd name="connsiteX238" fmla="*/ 7508395 w 9147326"/>
              <a:gd name="connsiteY238" fmla="*/ 3598228 h 6858000"/>
              <a:gd name="connsiteX239" fmla="*/ 7513073 w 9147326"/>
              <a:gd name="connsiteY239" fmla="*/ 3593783 h 6858000"/>
              <a:gd name="connsiteX240" fmla="*/ 7517082 w 9147326"/>
              <a:gd name="connsiteY240" fmla="*/ 3589020 h 6858000"/>
              <a:gd name="connsiteX241" fmla="*/ 7520757 w 9147326"/>
              <a:gd name="connsiteY241" fmla="*/ 3583940 h 6858000"/>
              <a:gd name="connsiteX242" fmla="*/ 7524098 w 9147326"/>
              <a:gd name="connsiteY242" fmla="*/ 3578860 h 6858000"/>
              <a:gd name="connsiteX243" fmla="*/ 7527439 w 9147326"/>
              <a:gd name="connsiteY243" fmla="*/ 3573463 h 6858000"/>
              <a:gd name="connsiteX244" fmla="*/ 7530446 w 9147326"/>
              <a:gd name="connsiteY244" fmla="*/ 3568383 h 6858000"/>
              <a:gd name="connsiteX245" fmla="*/ 7533119 w 9147326"/>
              <a:gd name="connsiteY245" fmla="*/ 3562985 h 6858000"/>
              <a:gd name="connsiteX246" fmla="*/ 7535457 w 9147326"/>
              <a:gd name="connsiteY246" fmla="*/ 3557588 h 6858000"/>
              <a:gd name="connsiteX247" fmla="*/ 7537462 w 9147326"/>
              <a:gd name="connsiteY247" fmla="*/ 3551873 h 6858000"/>
              <a:gd name="connsiteX248" fmla="*/ 7539467 w 9147326"/>
              <a:gd name="connsiteY248" fmla="*/ 3546158 h 6858000"/>
              <a:gd name="connsiteX249" fmla="*/ 7541137 w 9147326"/>
              <a:gd name="connsiteY249" fmla="*/ 3540443 h 6858000"/>
              <a:gd name="connsiteX250" fmla="*/ 7542473 w 9147326"/>
              <a:gd name="connsiteY250" fmla="*/ 3534410 h 6858000"/>
              <a:gd name="connsiteX251" fmla="*/ 7543476 w 9147326"/>
              <a:gd name="connsiteY251" fmla="*/ 3528695 h 6858000"/>
              <a:gd name="connsiteX252" fmla="*/ 7544144 w 9147326"/>
              <a:gd name="connsiteY252" fmla="*/ 3522980 h 6858000"/>
              <a:gd name="connsiteX253" fmla="*/ 7544478 w 9147326"/>
              <a:gd name="connsiteY253" fmla="*/ 3516948 h 6858000"/>
              <a:gd name="connsiteX254" fmla="*/ 7544478 w 9147326"/>
              <a:gd name="connsiteY254" fmla="*/ 3511233 h 6858000"/>
              <a:gd name="connsiteX255" fmla="*/ 7544478 w 9147326"/>
              <a:gd name="connsiteY255" fmla="*/ 3505200 h 6858000"/>
              <a:gd name="connsiteX256" fmla="*/ 7544144 w 9147326"/>
              <a:gd name="connsiteY256" fmla="*/ 3499168 h 6858000"/>
              <a:gd name="connsiteX257" fmla="*/ 7543476 w 9147326"/>
              <a:gd name="connsiteY257" fmla="*/ 3493453 h 6858000"/>
              <a:gd name="connsiteX258" fmla="*/ 7542473 w 9147326"/>
              <a:gd name="connsiteY258" fmla="*/ 3487738 h 6858000"/>
              <a:gd name="connsiteX259" fmla="*/ 7541137 w 9147326"/>
              <a:gd name="connsiteY259" fmla="*/ 3481705 h 6858000"/>
              <a:gd name="connsiteX260" fmla="*/ 7539467 w 9147326"/>
              <a:gd name="connsiteY260" fmla="*/ 3475990 h 6858000"/>
              <a:gd name="connsiteX261" fmla="*/ 7537462 w 9147326"/>
              <a:gd name="connsiteY261" fmla="*/ 3470593 h 6858000"/>
              <a:gd name="connsiteX262" fmla="*/ 7535457 w 9147326"/>
              <a:gd name="connsiteY262" fmla="*/ 3464878 h 6858000"/>
              <a:gd name="connsiteX263" fmla="*/ 7533119 w 9147326"/>
              <a:gd name="connsiteY263" fmla="*/ 3459163 h 6858000"/>
              <a:gd name="connsiteX264" fmla="*/ 7530446 w 9147326"/>
              <a:gd name="connsiteY264" fmla="*/ 3453765 h 6858000"/>
              <a:gd name="connsiteX265" fmla="*/ 7527439 w 9147326"/>
              <a:gd name="connsiteY265" fmla="*/ 3448685 h 6858000"/>
              <a:gd name="connsiteX266" fmla="*/ 7524098 w 9147326"/>
              <a:gd name="connsiteY266" fmla="*/ 3443605 h 6858000"/>
              <a:gd name="connsiteX267" fmla="*/ 7520757 w 9147326"/>
              <a:gd name="connsiteY267" fmla="*/ 3438525 h 6858000"/>
              <a:gd name="connsiteX268" fmla="*/ 7517082 w 9147326"/>
              <a:gd name="connsiteY268" fmla="*/ 3433763 h 6858000"/>
              <a:gd name="connsiteX269" fmla="*/ 7513073 w 9147326"/>
              <a:gd name="connsiteY269" fmla="*/ 3428683 h 6858000"/>
              <a:gd name="connsiteX270" fmla="*/ 7508395 w 9147326"/>
              <a:gd name="connsiteY270" fmla="*/ 3423920 h 6858000"/>
              <a:gd name="connsiteX271" fmla="*/ 6839860 w 9147326"/>
              <a:gd name="connsiteY271" fmla="*/ 2756218 h 6858000"/>
              <a:gd name="connsiteX272" fmla="*/ 6836519 w 9147326"/>
              <a:gd name="connsiteY272" fmla="*/ 2753043 h 6858000"/>
              <a:gd name="connsiteX273" fmla="*/ 6833178 w 9147326"/>
              <a:gd name="connsiteY273" fmla="*/ 2749233 h 6858000"/>
              <a:gd name="connsiteX274" fmla="*/ 6826830 w 9147326"/>
              <a:gd name="connsiteY274" fmla="*/ 2741295 h 6858000"/>
              <a:gd name="connsiteX275" fmla="*/ 6821818 w 9147326"/>
              <a:gd name="connsiteY275" fmla="*/ 2733040 h 6858000"/>
              <a:gd name="connsiteX276" fmla="*/ 6817141 w 9147326"/>
              <a:gd name="connsiteY276" fmla="*/ 2724468 h 6858000"/>
              <a:gd name="connsiteX277" fmla="*/ 6812797 w 9147326"/>
              <a:gd name="connsiteY277" fmla="*/ 2715895 h 6858000"/>
              <a:gd name="connsiteX278" fmla="*/ 6809791 w 9147326"/>
              <a:gd name="connsiteY278" fmla="*/ 2707005 h 6858000"/>
              <a:gd name="connsiteX279" fmla="*/ 6807452 w 9147326"/>
              <a:gd name="connsiteY279" fmla="*/ 2697798 h 6858000"/>
              <a:gd name="connsiteX280" fmla="*/ 6805447 w 9147326"/>
              <a:gd name="connsiteY280" fmla="*/ 2688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9147326" h="6858000">
                <a:moveTo>
                  <a:pt x="4108922" y="0"/>
                </a:moveTo>
                <a:lnTo>
                  <a:pt x="0" y="0"/>
                </a:lnTo>
                <a:lnTo>
                  <a:pt x="0" y="6858000"/>
                </a:lnTo>
                <a:lnTo>
                  <a:pt x="9147326" y="6858000"/>
                </a:lnTo>
                <a:lnTo>
                  <a:pt x="9147326" y="6459802"/>
                </a:lnTo>
                <a:lnTo>
                  <a:pt x="7513073" y="4816793"/>
                </a:lnTo>
                <a:lnTo>
                  <a:pt x="7497704" y="4803458"/>
                </a:lnTo>
                <a:lnTo>
                  <a:pt x="7482335" y="4789488"/>
                </a:lnTo>
                <a:lnTo>
                  <a:pt x="7467301" y="4775518"/>
                </a:lnTo>
                <a:lnTo>
                  <a:pt x="7452600" y="4760913"/>
                </a:lnTo>
                <a:lnTo>
                  <a:pt x="6518455" y="3828098"/>
                </a:lnTo>
                <a:lnTo>
                  <a:pt x="6513777" y="3823335"/>
                </a:lnTo>
                <a:lnTo>
                  <a:pt x="6509769" y="3818573"/>
                </a:lnTo>
                <a:lnTo>
                  <a:pt x="6506093" y="3813493"/>
                </a:lnTo>
                <a:lnTo>
                  <a:pt x="6502752" y="3808413"/>
                </a:lnTo>
                <a:lnTo>
                  <a:pt x="6499412" y="3803333"/>
                </a:lnTo>
                <a:lnTo>
                  <a:pt x="6496405" y="3798253"/>
                </a:lnTo>
                <a:lnTo>
                  <a:pt x="6493732" y="3792855"/>
                </a:lnTo>
                <a:lnTo>
                  <a:pt x="6491393" y="3787458"/>
                </a:lnTo>
                <a:lnTo>
                  <a:pt x="6489388" y="3781425"/>
                </a:lnTo>
                <a:lnTo>
                  <a:pt x="6487718" y="3776028"/>
                </a:lnTo>
                <a:lnTo>
                  <a:pt x="6485713" y="3770313"/>
                </a:lnTo>
                <a:lnTo>
                  <a:pt x="6484377" y="3764280"/>
                </a:lnTo>
                <a:lnTo>
                  <a:pt x="6483375" y="3758565"/>
                </a:lnTo>
                <a:lnTo>
                  <a:pt x="6482706" y="3752850"/>
                </a:lnTo>
                <a:cubicBezTo>
                  <a:pt x="6482595" y="3750839"/>
                  <a:pt x="6482483" y="3748829"/>
                  <a:pt x="6482372" y="3746818"/>
                </a:cubicBezTo>
                <a:lnTo>
                  <a:pt x="6482372" y="3740785"/>
                </a:lnTo>
                <a:lnTo>
                  <a:pt x="6482372" y="3735070"/>
                </a:lnTo>
                <a:cubicBezTo>
                  <a:pt x="6482483" y="3733059"/>
                  <a:pt x="6482595" y="3731049"/>
                  <a:pt x="6482706" y="3729038"/>
                </a:cubicBezTo>
                <a:lnTo>
                  <a:pt x="6483375" y="3723323"/>
                </a:lnTo>
                <a:lnTo>
                  <a:pt x="6484377" y="3717608"/>
                </a:lnTo>
                <a:lnTo>
                  <a:pt x="6485713" y="3711575"/>
                </a:lnTo>
                <a:lnTo>
                  <a:pt x="6487718" y="3705860"/>
                </a:lnTo>
                <a:lnTo>
                  <a:pt x="6489388" y="3700145"/>
                </a:lnTo>
                <a:lnTo>
                  <a:pt x="6491393" y="3694748"/>
                </a:lnTo>
                <a:lnTo>
                  <a:pt x="6493732" y="3689033"/>
                </a:lnTo>
                <a:lnTo>
                  <a:pt x="6496405" y="3683635"/>
                </a:lnTo>
                <a:lnTo>
                  <a:pt x="6499412" y="3678238"/>
                </a:lnTo>
                <a:lnTo>
                  <a:pt x="6502752" y="3673158"/>
                </a:lnTo>
                <a:lnTo>
                  <a:pt x="6506093" y="3668078"/>
                </a:lnTo>
                <a:lnTo>
                  <a:pt x="6509769" y="3662998"/>
                </a:lnTo>
                <a:lnTo>
                  <a:pt x="6513777" y="3658235"/>
                </a:lnTo>
                <a:lnTo>
                  <a:pt x="6518455" y="3653790"/>
                </a:lnTo>
                <a:lnTo>
                  <a:pt x="6523133" y="3649345"/>
                </a:lnTo>
                <a:lnTo>
                  <a:pt x="6527475" y="3645218"/>
                </a:lnTo>
                <a:lnTo>
                  <a:pt x="6532821" y="3641725"/>
                </a:lnTo>
                <a:lnTo>
                  <a:pt x="6537833" y="3638233"/>
                </a:lnTo>
                <a:lnTo>
                  <a:pt x="6543178" y="3634740"/>
                </a:lnTo>
                <a:lnTo>
                  <a:pt x="6548190" y="3631883"/>
                </a:lnTo>
                <a:lnTo>
                  <a:pt x="6553535" y="3629343"/>
                </a:lnTo>
                <a:lnTo>
                  <a:pt x="6559215" y="3626803"/>
                </a:lnTo>
                <a:lnTo>
                  <a:pt x="6564895" y="3624898"/>
                </a:lnTo>
                <a:lnTo>
                  <a:pt x="6570574" y="3622675"/>
                </a:lnTo>
                <a:lnTo>
                  <a:pt x="6576254" y="3621405"/>
                </a:lnTo>
                <a:lnTo>
                  <a:pt x="6581934" y="3620135"/>
                </a:lnTo>
                <a:lnTo>
                  <a:pt x="6587948" y="3618865"/>
                </a:lnTo>
                <a:lnTo>
                  <a:pt x="6593627" y="3618230"/>
                </a:lnTo>
                <a:lnTo>
                  <a:pt x="6599641" y="3617913"/>
                </a:lnTo>
                <a:lnTo>
                  <a:pt x="6605655" y="3617595"/>
                </a:lnTo>
                <a:lnTo>
                  <a:pt x="6611669" y="3617913"/>
                </a:lnTo>
                <a:lnTo>
                  <a:pt x="6617349" y="3618230"/>
                </a:lnTo>
                <a:lnTo>
                  <a:pt x="6623028" y="3618865"/>
                </a:lnTo>
                <a:lnTo>
                  <a:pt x="6629042" y="3620135"/>
                </a:lnTo>
                <a:lnTo>
                  <a:pt x="6634722" y="3621405"/>
                </a:lnTo>
                <a:lnTo>
                  <a:pt x="6640736" y="3622675"/>
                </a:lnTo>
                <a:lnTo>
                  <a:pt x="6646415" y="3624898"/>
                </a:lnTo>
                <a:lnTo>
                  <a:pt x="6652095" y="3626803"/>
                </a:lnTo>
                <a:lnTo>
                  <a:pt x="6657441" y="3629343"/>
                </a:lnTo>
                <a:lnTo>
                  <a:pt x="6662786" y="3631883"/>
                </a:lnTo>
                <a:lnTo>
                  <a:pt x="6668132" y="3634740"/>
                </a:lnTo>
                <a:lnTo>
                  <a:pt x="6673477" y="3638233"/>
                </a:lnTo>
                <a:lnTo>
                  <a:pt x="6678489" y="3641725"/>
                </a:lnTo>
                <a:lnTo>
                  <a:pt x="6683501" y="3645218"/>
                </a:lnTo>
                <a:lnTo>
                  <a:pt x="6688178" y="3649345"/>
                </a:lnTo>
                <a:lnTo>
                  <a:pt x="6692855" y="3653790"/>
                </a:lnTo>
                <a:lnTo>
                  <a:pt x="7361725" y="4321810"/>
                </a:lnTo>
                <a:lnTo>
                  <a:pt x="7366068" y="4325938"/>
                </a:lnTo>
                <a:lnTo>
                  <a:pt x="7370746" y="4330065"/>
                </a:lnTo>
                <a:lnTo>
                  <a:pt x="7376091" y="4334193"/>
                </a:lnTo>
                <a:lnTo>
                  <a:pt x="7380769" y="4337685"/>
                </a:lnTo>
                <a:lnTo>
                  <a:pt x="7386114" y="4340860"/>
                </a:lnTo>
                <a:lnTo>
                  <a:pt x="7391460" y="4343718"/>
                </a:lnTo>
                <a:lnTo>
                  <a:pt x="7396806" y="4346575"/>
                </a:lnTo>
                <a:lnTo>
                  <a:pt x="7402485" y="4349115"/>
                </a:lnTo>
                <a:lnTo>
                  <a:pt x="7407831" y="4351020"/>
                </a:lnTo>
                <a:lnTo>
                  <a:pt x="7413511" y="4352608"/>
                </a:lnTo>
                <a:lnTo>
                  <a:pt x="7419524" y="4354513"/>
                </a:lnTo>
                <a:lnTo>
                  <a:pt x="7425204" y="4355465"/>
                </a:lnTo>
                <a:lnTo>
                  <a:pt x="7431218" y="4356418"/>
                </a:lnTo>
                <a:lnTo>
                  <a:pt x="7436898" y="4357053"/>
                </a:lnTo>
                <a:lnTo>
                  <a:pt x="7442911" y="4358005"/>
                </a:lnTo>
                <a:lnTo>
                  <a:pt x="7448591" y="4358005"/>
                </a:lnTo>
                <a:lnTo>
                  <a:pt x="7454605" y="4358005"/>
                </a:lnTo>
                <a:lnTo>
                  <a:pt x="7460619" y="4357053"/>
                </a:lnTo>
                <a:lnTo>
                  <a:pt x="7466298" y="4356418"/>
                </a:lnTo>
                <a:lnTo>
                  <a:pt x="7472312" y="4355465"/>
                </a:lnTo>
                <a:lnTo>
                  <a:pt x="7477992" y="4354513"/>
                </a:lnTo>
                <a:lnTo>
                  <a:pt x="7484006" y="4352608"/>
                </a:lnTo>
                <a:lnTo>
                  <a:pt x="7489351" y="4351020"/>
                </a:lnTo>
                <a:lnTo>
                  <a:pt x="7495031" y="4349115"/>
                </a:lnTo>
                <a:lnTo>
                  <a:pt x="7500711" y="4346575"/>
                </a:lnTo>
                <a:lnTo>
                  <a:pt x="7506056" y="4343718"/>
                </a:lnTo>
                <a:lnTo>
                  <a:pt x="7511402" y="4340860"/>
                </a:lnTo>
                <a:lnTo>
                  <a:pt x="7516414" y="4337685"/>
                </a:lnTo>
                <a:lnTo>
                  <a:pt x="7521425" y="4334193"/>
                </a:lnTo>
                <a:lnTo>
                  <a:pt x="7526771" y="4330065"/>
                </a:lnTo>
                <a:lnTo>
                  <a:pt x="7531114" y="4325938"/>
                </a:lnTo>
                <a:lnTo>
                  <a:pt x="7535791" y="4321810"/>
                </a:lnTo>
                <a:lnTo>
                  <a:pt x="7540469" y="4317048"/>
                </a:lnTo>
                <a:lnTo>
                  <a:pt x="7544478" y="4312285"/>
                </a:lnTo>
                <a:lnTo>
                  <a:pt x="7548153" y="4307523"/>
                </a:lnTo>
                <a:lnTo>
                  <a:pt x="7551494" y="4302443"/>
                </a:lnTo>
                <a:lnTo>
                  <a:pt x="7554835" y="4297363"/>
                </a:lnTo>
                <a:lnTo>
                  <a:pt x="7557842" y="4292283"/>
                </a:lnTo>
                <a:lnTo>
                  <a:pt x="7560515" y="4286568"/>
                </a:lnTo>
                <a:lnTo>
                  <a:pt x="7562854" y="4281170"/>
                </a:lnTo>
                <a:lnTo>
                  <a:pt x="7564858" y="4275455"/>
                </a:lnTo>
                <a:lnTo>
                  <a:pt x="7566863" y="4270058"/>
                </a:lnTo>
                <a:lnTo>
                  <a:pt x="7568533" y="4264025"/>
                </a:lnTo>
                <a:lnTo>
                  <a:pt x="7569870" y="4258310"/>
                </a:lnTo>
                <a:lnTo>
                  <a:pt x="7570872" y="4252595"/>
                </a:lnTo>
                <a:cubicBezTo>
                  <a:pt x="7571095" y="4250584"/>
                  <a:pt x="7571317" y="4248574"/>
                  <a:pt x="7571540" y="4246563"/>
                </a:cubicBezTo>
                <a:cubicBezTo>
                  <a:pt x="7571651" y="4244658"/>
                  <a:pt x="7571763" y="4242753"/>
                  <a:pt x="7571874" y="4240848"/>
                </a:cubicBezTo>
                <a:lnTo>
                  <a:pt x="7571874" y="4234815"/>
                </a:lnTo>
                <a:lnTo>
                  <a:pt x="7571874" y="4228783"/>
                </a:lnTo>
                <a:cubicBezTo>
                  <a:pt x="7571763" y="4226878"/>
                  <a:pt x="7571651" y="4224973"/>
                  <a:pt x="7571540" y="4223068"/>
                </a:cubicBezTo>
                <a:cubicBezTo>
                  <a:pt x="7571317" y="4221163"/>
                  <a:pt x="7571095" y="4219258"/>
                  <a:pt x="7570872" y="4217353"/>
                </a:cubicBezTo>
                <a:lnTo>
                  <a:pt x="7569870" y="4211320"/>
                </a:lnTo>
                <a:lnTo>
                  <a:pt x="7568533" y="4205605"/>
                </a:lnTo>
                <a:lnTo>
                  <a:pt x="7566863" y="4199890"/>
                </a:lnTo>
                <a:lnTo>
                  <a:pt x="7564858" y="4194175"/>
                </a:lnTo>
                <a:lnTo>
                  <a:pt x="7562854" y="4188460"/>
                </a:lnTo>
                <a:lnTo>
                  <a:pt x="7560515" y="4183063"/>
                </a:lnTo>
                <a:lnTo>
                  <a:pt x="7557842" y="4177665"/>
                </a:lnTo>
                <a:lnTo>
                  <a:pt x="7554835" y="4172268"/>
                </a:lnTo>
                <a:lnTo>
                  <a:pt x="7551494" y="4166870"/>
                </a:lnTo>
                <a:lnTo>
                  <a:pt x="7548153" y="4161790"/>
                </a:lnTo>
                <a:lnTo>
                  <a:pt x="7544478" y="4157028"/>
                </a:lnTo>
                <a:lnTo>
                  <a:pt x="7540469" y="4152265"/>
                </a:lnTo>
                <a:lnTo>
                  <a:pt x="7535791" y="4147820"/>
                </a:lnTo>
                <a:lnTo>
                  <a:pt x="7148903" y="3761423"/>
                </a:lnTo>
                <a:lnTo>
                  <a:pt x="6952786" y="3565208"/>
                </a:lnTo>
                <a:lnTo>
                  <a:pt x="6948108" y="3560445"/>
                </a:lnTo>
                <a:lnTo>
                  <a:pt x="6944099" y="3555683"/>
                </a:lnTo>
                <a:lnTo>
                  <a:pt x="6940424" y="3550920"/>
                </a:lnTo>
                <a:lnTo>
                  <a:pt x="6936749" y="3545840"/>
                </a:lnTo>
                <a:lnTo>
                  <a:pt x="6933408" y="3540760"/>
                </a:lnTo>
                <a:lnTo>
                  <a:pt x="6930735" y="3535680"/>
                </a:lnTo>
                <a:lnTo>
                  <a:pt x="6928062" y="3529965"/>
                </a:lnTo>
                <a:lnTo>
                  <a:pt x="6925724" y="3524568"/>
                </a:lnTo>
                <a:lnTo>
                  <a:pt x="6923385" y="3518853"/>
                </a:lnTo>
                <a:lnTo>
                  <a:pt x="6921380" y="3513455"/>
                </a:lnTo>
                <a:lnTo>
                  <a:pt x="6920044" y="3507423"/>
                </a:lnTo>
                <a:lnTo>
                  <a:pt x="6918708" y="3501708"/>
                </a:lnTo>
                <a:lnTo>
                  <a:pt x="6917705" y="3495993"/>
                </a:lnTo>
                <a:cubicBezTo>
                  <a:pt x="6917482" y="3493982"/>
                  <a:pt x="6917260" y="3491971"/>
                  <a:pt x="6917037" y="3489960"/>
                </a:cubicBezTo>
                <a:cubicBezTo>
                  <a:pt x="6916926" y="3488055"/>
                  <a:pt x="6916814" y="3486150"/>
                  <a:pt x="6916703" y="3484245"/>
                </a:cubicBezTo>
                <a:cubicBezTo>
                  <a:pt x="6916592" y="3482234"/>
                  <a:pt x="6916480" y="3480224"/>
                  <a:pt x="6916369" y="3478213"/>
                </a:cubicBezTo>
                <a:cubicBezTo>
                  <a:pt x="6916480" y="3476202"/>
                  <a:pt x="6916592" y="3474191"/>
                  <a:pt x="6916703" y="3472180"/>
                </a:cubicBezTo>
                <a:cubicBezTo>
                  <a:pt x="6916814" y="3470275"/>
                  <a:pt x="6916926" y="3468370"/>
                  <a:pt x="6917037" y="3466465"/>
                </a:cubicBezTo>
                <a:cubicBezTo>
                  <a:pt x="6917260" y="3464560"/>
                  <a:pt x="6917482" y="3462655"/>
                  <a:pt x="6917705" y="3460750"/>
                </a:cubicBezTo>
                <a:lnTo>
                  <a:pt x="6918708" y="3454718"/>
                </a:lnTo>
                <a:lnTo>
                  <a:pt x="6920044" y="3449003"/>
                </a:lnTo>
                <a:lnTo>
                  <a:pt x="6921380" y="3443288"/>
                </a:lnTo>
                <a:lnTo>
                  <a:pt x="6923385" y="3437255"/>
                </a:lnTo>
                <a:lnTo>
                  <a:pt x="6925724" y="3431858"/>
                </a:lnTo>
                <a:lnTo>
                  <a:pt x="6928062" y="3426460"/>
                </a:lnTo>
                <a:lnTo>
                  <a:pt x="6930735" y="3421063"/>
                </a:lnTo>
                <a:lnTo>
                  <a:pt x="6933408" y="3415348"/>
                </a:lnTo>
                <a:lnTo>
                  <a:pt x="6936749" y="3410268"/>
                </a:lnTo>
                <a:lnTo>
                  <a:pt x="6940424" y="3405505"/>
                </a:lnTo>
                <a:lnTo>
                  <a:pt x="6944099" y="3400425"/>
                </a:lnTo>
                <a:lnTo>
                  <a:pt x="6948108" y="3395663"/>
                </a:lnTo>
                <a:lnTo>
                  <a:pt x="6952786" y="3391218"/>
                </a:lnTo>
                <a:lnTo>
                  <a:pt x="6957129" y="3386773"/>
                </a:lnTo>
                <a:lnTo>
                  <a:pt x="6961807" y="3382645"/>
                </a:lnTo>
                <a:lnTo>
                  <a:pt x="6967152" y="3378835"/>
                </a:lnTo>
                <a:lnTo>
                  <a:pt x="6971830" y="3375343"/>
                </a:lnTo>
                <a:lnTo>
                  <a:pt x="6976841" y="3372168"/>
                </a:lnTo>
                <a:lnTo>
                  <a:pt x="6982521" y="3369310"/>
                </a:lnTo>
                <a:lnTo>
                  <a:pt x="6987866" y="3366453"/>
                </a:lnTo>
                <a:lnTo>
                  <a:pt x="6993546" y="3364230"/>
                </a:lnTo>
                <a:lnTo>
                  <a:pt x="6998892" y="3362008"/>
                </a:lnTo>
                <a:lnTo>
                  <a:pt x="7004571" y="3360103"/>
                </a:lnTo>
                <a:lnTo>
                  <a:pt x="7010585" y="3358833"/>
                </a:lnTo>
                <a:lnTo>
                  <a:pt x="7016265" y="3357245"/>
                </a:lnTo>
                <a:lnTo>
                  <a:pt x="7022279" y="3356293"/>
                </a:lnTo>
                <a:lnTo>
                  <a:pt x="7027958" y="3355658"/>
                </a:lnTo>
                <a:lnTo>
                  <a:pt x="7033972" y="3355340"/>
                </a:lnTo>
                <a:lnTo>
                  <a:pt x="7039652" y="3355023"/>
                </a:lnTo>
                <a:lnTo>
                  <a:pt x="7045666" y="3355340"/>
                </a:lnTo>
                <a:lnTo>
                  <a:pt x="7051680" y="3355658"/>
                </a:lnTo>
                <a:lnTo>
                  <a:pt x="7057359" y="3356293"/>
                </a:lnTo>
                <a:lnTo>
                  <a:pt x="7063373" y="3357245"/>
                </a:lnTo>
                <a:lnTo>
                  <a:pt x="7069053" y="3358833"/>
                </a:lnTo>
                <a:lnTo>
                  <a:pt x="7075067" y="3360103"/>
                </a:lnTo>
                <a:lnTo>
                  <a:pt x="7080412" y="3362008"/>
                </a:lnTo>
                <a:lnTo>
                  <a:pt x="7086092" y="3364230"/>
                </a:lnTo>
                <a:lnTo>
                  <a:pt x="7091772" y="3366453"/>
                </a:lnTo>
                <a:lnTo>
                  <a:pt x="7097117" y="3369310"/>
                </a:lnTo>
                <a:lnTo>
                  <a:pt x="7102463" y="3372168"/>
                </a:lnTo>
                <a:lnTo>
                  <a:pt x="7107474" y="3375343"/>
                </a:lnTo>
                <a:lnTo>
                  <a:pt x="7112486" y="3378835"/>
                </a:lnTo>
                <a:lnTo>
                  <a:pt x="7117497" y="3382645"/>
                </a:lnTo>
                <a:lnTo>
                  <a:pt x="7122175" y="3386773"/>
                </a:lnTo>
                <a:lnTo>
                  <a:pt x="7126852" y="3391218"/>
                </a:lnTo>
                <a:lnTo>
                  <a:pt x="7334329" y="3598228"/>
                </a:lnTo>
                <a:lnTo>
                  <a:pt x="7338672" y="3602673"/>
                </a:lnTo>
                <a:lnTo>
                  <a:pt x="7343349" y="3606800"/>
                </a:lnTo>
                <a:lnTo>
                  <a:pt x="7348695" y="3610610"/>
                </a:lnTo>
                <a:lnTo>
                  <a:pt x="7353372" y="3613785"/>
                </a:lnTo>
                <a:lnTo>
                  <a:pt x="7358718" y="3617278"/>
                </a:lnTo>
                <a:lnTo>
                  <a:pt x="7364064" y="3620135"/>
                </a:lnTo>
                <a:lnTo>
                  <a:pt x="7369409" y="3622675"/>
                </a:lnTo>
                <a:lnTo>
                  <a:pt x="7375089" y="3625215"/>
                </a:lnTo>
                <a:lnTo>
                  <a:pt x="7380435" y="3627120"/>
                </a:lnTo>
                <a:lnTo>
                  <a:pt x="7386114" y="3629343"/>
                </a:lnTo>
                <a:lnTo>
                  <a:pt x="7392128" y="3630613"/>
                </a:lnTo>
                <a:lnTo>
                  <a:pt x="7397808" y="3631883"/>
                </a:lnTo>
                <a:lnTo>
                  <a:pt x="7403822" y="3633153"/>
                </a:lnTo>
                <a:lnTo>
                  <a:pt x="7409501" y="3633788"/>
                </a:lnTo>
                <a:lnTo>
                  <a:pt x="7415515" y="3634105"/>
                </a:lnTo>
                <a:lnTo>
                  <a:pt x="7421195" y="3634105"/>
                </a:lnTo>
                <a:lnTo>
                  <a:pt x="7427209" y="3634105"/>
                </a:lnTo>
                <a:lnTo>
                  <a:pt x="7433223" y="3633788"/>
                </a:lnTo>
                <a:lnTo>
                  <a:pt x="7438902" y="3633153"/>
                </a:lnTo>
                <a:lnTo>
                  <a:pt x="7444916" y="3631883"/>
                </a:lnTo>
                <a:lnTo>
                  <a:pt x="7450596" y="3630613"/>
                </a:lnTo>
                <a:lnTo>
                  <a:pt x="7456610" y="3629343"/>
                </a:lnTo>
                <a:lnTo>
                  <a:pt x="7461955" y="3627120"/>
                </a:lnTo>
                <a:lnTo>
                  <a:pt x="7467635" y="3625215"/>
                </a:lnTo>
                <a:lnTo>
                  <a:pt x="7473315" y="3622675"/>
                </a:lnTo>
                <a:lnTo>
                  <a:pt x="7478660" y="3620135"/>
                </a:lnTo>
                <a:lnTo>
                  <a:pt x="7484006" y="3617278"/>
                </a:lnTo>
                <a:lnTo>
                  <a:pt x="7489017" y="3613785"/>
                </a:lnTo>
                <a:lnTo>
                  <a:pt x="7494029" y="3610610"/>
                </a:lnTo>
                <a:lnTo>
                  <a:pt x="7499374" y="3606800"/>
                </a:lnTo>
                <a:lnTo>
                  <a:pt x="7503718" y="3602673"/>
                </a:lnTo>
                <a:lnTo>
                  <a:pt x="7508395" y="3598228"/>
                </a:lnTo>
                <a:lnTo>
                  <a:pt x="7513073" y="3593783"/>
                </a:lnTo>
                <a:lnTo>
                  <a:pt x="7517082" y="3589020"/>
                </a:lnTo>
                <a:lnTo>
                  <a:pt x="7520757" y="3583940"/>
                </a:lnTo>
                <a:lnTo>
                  <a:pt x="7524098" y="3578860"/>
                </a:lnTo>
                <a:lnTo>
                  <a:pt x="7527439" y="3573463"/>
                </a:lnTo>
                <a:lnTo>
                  <a:pt x="7530446" y="3568383"/>
                </a:lnTo>
                <a:lnTo>
                  <a:pt x="7533119" y="3562985"/>
                </a:lnTo>
                <a:lnTo>
                  <a:pt x="7535457" y="3557588"/>
                </a:lnTo>
                <a:lnTo>
                  <a:pt x="7537462" y="3551873"/>
                </a:lnTo>
                <a:lnTo>
                  <a:pt x="7539467" y="3546158"/>
                </a:lnTo>
                <a:lnTo>
                  <a:pt x="7541137" y="3540443"/>
                </a:lnTo>
                <a:lnTo>
                  <a:pt x="7542473" y="3534410"/>
                </a:lnTo>
                <a:lnTo>
                  <a:pt x="7543476" y="3528695"/>
                </a:lnTo>
                <a:cubicBezTo>
                  <a:pt x="7543699" y="3526790"/>
                  <a:pt x="7543921" y="3524885"/>
                  <a:pt x="7544144" y="3522980"/>
                </a:cubicBezTo>
                <a:cubicBezTo>
                  <a:pt x="7544255" y="3520969"/>
                  <a:pt x="7544367" y="3518959"/>
                  <a:pt x="7544478" y="3516948"/>
                </a:cubicBezTo>
                <a:lnTo>
                  <a:pt x="7544478" y="3511233"/>
                </a:lnTo>
                <a:lnTo>
                  <a:pt x="7544478" y="3505200"/>
                </a:lnTo>
                <a:cubicBezTo>
                  <a:pt x="7544367" y="3503189"/>
                  <a:pt x="7544255" y="3501179"/>
                  <a:pt x="7544144" y="3499168"/>
                </a:cubicBezTo>
                <a:cubicBezTo>
                  <a:pt x="7543921" y="3497263"/>
                  <a:pt x="7543699" y="3495358"/>
                  <a:pt x="7543476" y="3493453"/>
                </a:cubicBezTo>
                <a:lnTo>
                  <a:pt x="7542473" y="3487738"/>
                </a:lnTo>
                <a:lnTo>
                  <a:pt x="7541137" y="3481705"/>
                </a:lnTo>
                <a:lnTo>
                  <a:pt x="7539467" y="3475990"/>
                </a:lnTo>
                <a:lnTo>
                  <a:pt x="7537462" y="3470593"/>
                </a:lnTo>
                <a:lnTo>
                  <a:pt x="7535457" y="3464878"/>
                </a:lnTo>
                <a:lnTo>
                  <a:pt x="7533119" y="3459163"/>
                </a:lnTo>
                <a:lnTo>
                  <a:pt x="7530446" y="3453765"/>
                </a:lnTo>
                <a:lnTo>
                  <a:pt x="7527439" y="3448685"/>
                </a:lnTo>
                <a:lnTo>
                  <a:pt x="7524098" y="3443605"/>
                </a:lnTo>
                <a:lnTo>
                  <a:pt x="7520757" y="3438525"/>
                </a:lnTo>
                <a:lnTo>
                  <a:pt x="7517082" y="3433763"/>
                </a:lnTo>
                <a:lnTo>
                  <a:pt x="7513073" y="3428683"/>
                </a:lnTo>
                <a:lnTo>
                  <a:pt x="7508395" y="3423920"/>
                </a:lnTo>
                <a:lnTo>
                  <a:pt x="6839860" y="2756218"/>
                </a:lnTo>
                <a:lnTo>
                  <a:pt x="6836519" y="2753043"/>
                </a:lnTo>
                <a:lnTo>
                  <a:pt x="6833178" y="2749233"/>
                </a:lnTo>
                <a:lnTo>
                  <a:pt x="6826830" y="2741295"/>
                </a:lnTo>
                <a:lnTo>
                  <a:pt x="6821818" y="2733040"/>
                </a:lnTo>
                <a:lnTo>
                  <a:pt x="6817141" y="2724468"/>
                </a:lnTo>
                <a:lnTo>
                  <a:pt x="6812797" y="2715895"/>
                </a:lnTo>
                <a:lnTo>
                  <a:pt x="6809791" y="2707005"/>
                </a:lnTo>
                <a:lnTo>
                  <a:pt x="6807452" y="2697798"/>
                </a:lnTo>
                <a:lnTo>
                  <a:pt x="6805447" y="268859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94F013-C30B-40EF-AA61-23994479BB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6716981" cy="4110086"/>
          </a:xfrm>
          <a:custGeom>
            <a:avLst/>
            <a:gdLst>
              <a:gd name="connsiteX0" fmla="*/ 5037736 w 5037736"/>
              <a:gd name="connsiteY0" fmla="*/ 0 h 4110086"/>
              <a:gd name="connsiteX1" fmla="*/ 0 w 5037736"/>
              <a:gd name="connsiteY1" fmla="*/ 0 h 4110086"/>
              <a:gd name="connsiteX2" fmla="*/ 2696252 w 5037736"/>
              <a:gd name="connsiteY2" fmla="*/ 2688414 h 4110086"/>
              <a:gd name="connsiteX3" fmla="*/ 2695583 w 5037736"/>
              <a:gd name="connsiteY3" fmla="*/ 2681112 h 4110086"/>
              <a:gd name="connsiteX4" fmla="*/ 2694915 w 5037736"/>
              <a:gd name="connsiteY4" fmla="*/ 2674127 h 4110086"/>
              <a:gd name="connsiteX5" fmla="*/ 2694915 w 5037736"/>
              <a:gd name="connsiteY5" fmla="*/ 2667143 h 4110086"/>
              <a:gd name="connsiteX6" fmla="*/ 2695249 w 5037736"/>
              <a:gd name="connsiteY6" fmla="*/ 2660158 h 4110086"/>
              <a:gd name="connsiteX7" fmla="*/ 2695918 w 5037736"/>
              <a:gd name="connsiteY7" fmla="*/ 2652856 h 4110086"/>
              <a:gd name="connsiteX8" fmla="*/ 2696920 w 5037736"/>
              <a:gd name="connsiteY8" fmla="*/ 2645872 h 4110086"/>
              <a:gd name="connsiteX9" fmla="*/ 2698590 w 5037736"/>
              <a:gd name="connsiteY9" fmla="*/ 2638887 h 4110086"/>
              <a:gd name="connsiteX10" fmla="*/ 2700260 w 5037736"/>
              <a:gd name="connsiteY10" fmla="*/ 2631903 h 4110086"/>
              <a:gd name="connsiteX11" fmla="*/ 2702599 w 5037736"/>
              <a:gd name="connsiteY11" fmla="*/ 2625235 h 4110086"/>
              <a:gd name="connsiteX12" fmla="*/ 2705605 w 5037736"/>
              <a:gd name="connsiteY12" fmla="*/ 2618568 h 4110086"/>
              <a:gd name="connsiteX13" fmla="*/ 2708946 w 5037736"/>
              <a:gd name="connsiteY13" fmla="*/ 2612219 h 4110086"/>
              <a:gd name="connsiteX14" fmla="*/ 2712287 w 5037736"/>
              <a:gd name="connsiteY14" fmla="*/ 2605552 h 4110086"/>
              <a:gd name="connsiteX15" fmla="*/ 2716296 w 5037736"/>
              <a:gd name="connsiteY15" fmla="*/ 2599520 h 4110086"/>
              <a:gd name="connsiteX16" fmla="*/ 2720973 w 5037736"/>
              <a:gd name="connsiteY16" fmla="*/ 2593488 h 4110086"/>
              <a:gd name="connsiteX17" fmla="*/ 2725649 w 5037736"/>
              <a:gd name="connsiteY17" fmla="*/ 2587773 h 4110086"/>
              <a:gd name="connsiteX18" fmla="*/ 2730660 w 5037736"/>
              <a:gd name="connsiteY18" fmla="*/ 2582058 h 4110086"/>
              <a:gd name="connsiteX19" fmla="*/ 2735337 w 5037736"/>
              <a:gd name="connsiteY19" fmla="*/ 2577931 h 4110086"/>
              <a:gd name="connsiteX20" fmla="*/ 2740014 w 5037736"/>
              <a:gd name="connsiteY20" fmla="*/ 2573804 h 4110086"/>
              <a:gd name="connsiteX21" fmla="*/ 2745025 w 5037736"/>
              <a:gd name="connsiteY21" fmla="*/ 2569994 h 4110086"/>
              <a:gd name="connsiteX22" fmla="*/ 2750036 w 5037736"/>
              <a:gd name="connsiteY22" fmla="*/ 2566184 h 4110086"/>
              <a:gd name="connsiteX23" fmla="*/ 2755381 w 5037736"/>
              <a:gd name="connsiteY23" fmla="*/ 2563327 h 4110086"/>
              <a:gd name="connsiteX24" fmla="*/ 2760726 w 5037736"/>
              <a:gd name="connsiteY24" fmla="*/ 2560152 h 4110086"/>
              <a:gd name="connsiteX25" fmla="*/ 2766072 w 5037736"/>
              <a:gd name="connsiteY25" fmla="*/ 2557295 h 4110086"/>
              <a:gd name="connsiteX26" fmla="*/ 2771417 w 5037736"/>
              <a:gd name="connsiteY26" fmla="*/ 2555073 h 4110086"/>
              <a:gd name="connsiteX27" fmla="*/ 2777096 w 5037736"/>
              <a:gd name="connsiteY27" fmla="*/ 2552850 h 4110086"/>
              <a:gd name="connsiteX28" fmla="*/ 2782775 w 5037736"/>
              <a:gd name="connsiteY28" fmla="*/ 2551263 h 4110086"/>
              <a:gd name="connsiteX29" fmla="*/ 2788788 w 5037736"/>
              <a:gd name="connsiteY29" fmla="*/ 2549675 h 4110086"/>
              <a:gd name="connsiteX30" fmla="*/ 2794467 w 5037736"/>
              <a:gd name="connsiteY30" fmla="*/ 2548406 h 4110086"/>
              <a:gd name="connsiteX31" fmla="*/ 2800146 w 5037736"/>
              <a:gd name="connsiteY31" fmla="*/ 2547453 h 4110086"/>
              <a:gd name="connsiteX32" fmla="*/ 2806159 w 5037736"/>
              <a:gd name="connsiteY32" fmla="*/ 2546818 h 4110086"/>
              <a:gd name="connsiteX33" fmla="*/ 2811839 w 5037736"/>
              <a:gd name="connsiteY33" fmla="*/ 2546183 h 4110086"/>
              <a:gd name="connsiteX34" fmla="*/ 2817852 w 5037736"/>
              <a:gd name="connsiteY34" fmla="*/ 2546183 h 4110086"/>
              <a:gd name="connsiteX35" fmla="*/ 2823865 w 5037736"/>
              <a:gd name="connsiteY35" fmla="*/ 2546183 h 4110086"/>
              <a:gd name="connsiteX36" fmla="*/ 2829878 w 5037736"/>
              <a:gd name="connsiteY36" fmla="*/ 2546818 h 4110086"/>
              <a:gd name="connsiteX37" fmla="*/ 2835557 w 5037736"/>
              <a:gd name="connsiteY37" fmla="*/ 2547453 h 4110086"/>
              <a:gd name="connsiteX38" fmla="*/ 2841236 w 5037736"/>
              <a:gd name="connsiteY38" fmla="*/ 2548406 h 4110086"/>
              <a:gd name="connsiteX39" fmla="*/ 2847250 w 5037736"/>
              <a:gd name="connsiteY39" fmla="*/ 2549675 h 4110086"/>
              <a:gd name="connsiteX40" fmla="*/ 2852929 w 5037736"/>
              <a:gd name="connsiteY40" fmla="*/ 2551263 h 4110086"/>
              <a:gd name="connsiteX41" fmla="*/ 2858608 w 5037736"/>
              <a:gd name="connsiteY41" fmla="*/ 2552850 h 4110086"/>
              <a:gd name="connsiteX42" fmla="*/ 2864287 w 5037736"/>
              <a:gd name="connsiteY42" fmla="*/ 2555073 h 4110086"/>
              <a:gd name="connsiteX43" fmla="*/ 2869966 w 5037736"/>
              <a:gd name="connsiteY43" fmla="*/ 2557295 h 4110086"/>
              <a:gd name="connsiteX44" fmla="*/ 2875311 w 5037736"/>
              <a:gd name="connsiteY44" fmla="*/ 2560152 h 4110086"/>
              <a:gd name="connsiteX45" fmla="*/ 2880322 w 5037736"/>
              <a:gd name="connsiteY45" fmla="*/ 2563327 h 4110086"/>
              <a:gd name="connsiteX46" fmla="*/ 2885667 w 5037736"/>
              <a:gd name="connsiteY46" fmla="*/ 2566184 h 4110086"/>
              <a:gd name="connsiteX47" fmla="*/ 2890678 w 5037736"/>
              <a:gd name="connsiteY47" fmla="*/ 2569994 h 4110086"/>
              <a:gd name="connsiteX48" fmla="*/ 2895689 w 5037736"/>
              <a:gd name="connsiteY48" fmla="*/ 2573804 h 4110086"/>
              <a:gd name="connsiteX49" fmla="*/ 2900366 w 5037736"/>
              <a:gd name="connsiteY49" fmla="*/ 2577931 h 4110086"/>
              <a:gd name="connsiteX50" fmla="*/ 2905043 w 5037736"/>
              <a:gd name="connsiteY50" fmla="*/ 2582058 h 4110086"/>
              <a:gd name="connsiteX51" fmla="*/ 4398989 w 5037736"/>
              <a:gd name="connsiteY51" fmla="*/ 4073893 h 4110086"/>
              <a:gd name="connsiteX52" fmla="*/ 4403332 w 5037736"/>
              <a:gd name="connsiteY52" fmla="*/ 4078338 h 4110086"/>
              <a:gd name="connsiteX53" fmla="*/ 4408009 w 5037736"/>
              <a:gd name="connsiteY53" fmla="*/ 4082465 h 4110086"/>
              <a:gd name="connsiteX54" fmla="*/ 4413020 w 5037736"/>
              <a:gd name="connsiteY54" fmla="*/ 4086275 h 4110086"/>
              <a:gd name="connsiteX55" fmla="*/ 4418031 w 5037736"/>
              <a:gd name="connsiteY55" fmla="*/ 4089767 h 4110086"/>
              <a:gd name="connsiteX56" fmla="*/ 4423042 w 5037736"/>
              <a:gd name="connsiteY56" fmla="*/ 4093259 h 4110086"/>
              <a:gd name="connsiteX57" fmla="*/ 4428721 w 5037736"/>
              <a:gd name="connsiteY57" fmla="*/ 4095799 h 4110086"/>
              <a:gd name="connsiteX58" fmla="*/ 4433732 w 5037736"/>
              <a:gd name="connsiteY58" fmla="*/ 4098656 h 4110086"/>
              <a:gd name="connsiteX59" fmla="*/ 4439745 w 5037736"/>
              <a:gd name="connsiteY59" fmla="*/ 4101196 h 4110086"/>
              <a:gd name="connsiteX60" fmla="*/ 4445090 w 5037736"/>
              <a:gd name="connsiteY60" fmla="*/ 4103101 h 4110086"/>
              <a:gd name="connsiteX61" fmla="*/ 4450769 w 5037736"/>
              <a:gd name="connsiteY61" fmla="*/ 4105006 h 4110086"/>
              <a:gd name="connsiteX62" fmla="*/ 4456449 w 5037736"/>
              <a:gd name="connsiteY62" fmla="*/ 4106593 h 4110086"/>
              <a:gd name="connsiteX63" fmla="*/ 4462127 w 5037736"/>
              <a:gd name="connsiteY63" fmla="*/ 4107863 h 4110086"/>
              <a:gd name="connsiteX64" fmla="*/ 4468140 w 5037736"/>
              <a:gd name="connsiteY64" fmla="*/ 4108816 h 4110086"/>
              <a:gd name="connsiteX65" fmla="*/ 4474154 w 5037736"/>
              <a:gd name="connsiteY65" fmla="*/ 4109451 h 4110086"/>
              <a:gd name="connsiteX66" fmla="*/ 4480167 w 5037736"/>
              <a:gd name="connsiteY66" fmla="*/ 4110086 h 4110086"/>
              <a:gd name="connsiteX67" fmla="*/ 4485846 w 5037736"/>
              <a:gd name="connsiteY67" fmla="*/ 4110086 h 4110086"/>
              <a:gd name="connsiteX68" fmla="*/ 4491526 w 5037736"/>
              <a:gd name="connsiteY68" fmla="*/ 4110086 h 4110086"/>
              <a:gd name="connsiteX69" fmla="*/ 4497538 w 5037736"/>
              <a:gd name="connsiteY69" fmla="*/ 4109451 h 4110086"/>
              <a:gd name="connsiteX70" fmla="*/ 4503551 w 5037736"/>
              <a:gd name="connsiteY70" fmla="*/ 4108816 h 4110086"/>
              <a:gd name="connsiteX71" fmla="*/ 4509565 w 5037736"/>
              <a:gd name="connsiteY71" fmla="*/ 4107863 h 4110086"/>
              <a:gd name="connsiteX72" fmla="*/ 4515244 w 5037736"/>
              <a:gd name="connsiteY72" fmla="*/ 4106593 h 4110086"/>
              <a:gd name="connsiteX73" fmla="*/ 4520589 w 5037736"/>
              <a:gd name="connsiteY73" fmla="*/ 4105006 h 4110086"/>
              <a:gd name="connsiteX74" fmla="*/ 4526602 w 5037736"/>
              <a:gd name="connsiteY74" fmla="*/ 4103101 h 4110086"/>
              <a:gd name="connsiteX75" fmla="*/ 4531948 w 5037736"/>
              <a:gd name="connsiteY75" fmla="*/ 4101196 h 4110086"/>
              <a:gd name="connsiteX76" fmla="*/ 4537960 w 5037736"/>
              <a:gd name="connsiteY76" fmla="*/ 4098656 h 4110086"/>
              <a:gd name="connsiteX77" fmla="*/ 4542971 w 5037736"/>
              <a:gd name="connsiteY77" fmla="*/ 4095799 h 4110086"/>
              <a:gd name="connsiteX78" fmla="*/ 4548650 w 5037736"/>
              <a:gd name="connsiteY78" fmla="*/ 4093259 h 4110086"/>
              <a:gd name="connsiteX79" fmla="*/ 4553661 w 5037736"/>
              <a:gd name="connsiteY79" fmla="*/ 4089767 h 4110086"/>
              <a:gd name="connsiteX80" fmla="*/ 4558672 w 5037736"/>
              <a:gd name="connsiteY80" fmla="*/ 4086275 h 4110086"/>
              <a:gd name="connsiteX81" fmla="*/ 4563683 w 5037736"/>
              <a:gd name="connsiteY81" fmla="*/ 4082465 h 4110086"/>
              <a:gd name="connsiteX82" fmla="*/ 4568360 w 5037736"/>
              <a:gd name="connsiteY82" fmla="*/ 4078338 h 4110086"/>
              <a:gd name="connsiteX83" fmla="*/ 4572704 w 5037736"/>
              <a:gd name="connsiteY83" fmla="*/ 4073893 h 4110086"/>
              <a:gd name="connsiteX84" fmla="*/ 4577381 w 5037736"/>
              <a:gd name="connsiteY84" fmla="*/ 4069448 h 4110086"/>
              <a:gd name="connsiteX85" fmla="*/ 4581389 w 5037736"/>
              <a:gd name="connsiteY85" fmla="*/ 4064686 h 4110086"/>
              <a:gd name="connsiteX86" fmla="*/ 4585064 w 5037736"/>
              <a:gd name="connsiteY86" fmla="*/ 4059606 h 4110086"/>
              <a:gd name="connsiteX87" fmla="*/ 4588738 w 5037736"/>
              <a:gd name="connsiteY87" fmla="*/ 4054844 h 4110086"/>
              <a:gd name="connsiteX88" fmla="*/ 4592079 w 5037736"/>
              <a:gd name="connsiteY88" fmla="*/ 4049447 h 4110086"/>
              <a:gd name="connsiteX89" fmla="*/ 4595086 w 5037736"/>
              <a:gd name="connsiteY89" fmla="*/ 4044367 h 4110086"/>
              <a:gd name="connsiteX90" fmla="*/ 4597424 w 5037736"/>
              <a:gd name="connsiteY90" fmla="*/ 4038653 h 4110086"/>
              <a:gd name="connsiteX91" fmla="*/ 4599763 w 5037736"/>
              <a:gd name="connsiteY91" fmla="*/ 4033256 h 4110086"/>
              <a:gd name="connsiteX92" fmla="*/ 4602101 w 5037736"/>
              <a:gd name="connsiteY92" fmla="*/ 4027859 h 4110086"/>
              <a:gd name="connsiteX93" fmla="*/ 4604106 w 5037736"/>
              <a:gd name="connsiteY93" fmla="*/ 4022144 h 4110086"/>
              <a:gd name="connsiteX94" fmla="*/ 4605776 w 5037736"/>
              <a:gd name="connsiteY94" fmla="*/ 4016112 h 4110086"/>
              <a:gd name="connsiteX95" fmla="*/ 4606778 w 5037736"/>
              <a:gd name="connsiteY95" fmla="*/ 4010397 h 4110086"/>
              <a:gd name="connsiteX96" fmla="*/ 4607781 w 5037736"/>
              <a:gd name="connsiteY96" fmla="*/ 4004683 h 4110086"/>
              <a:gd name="connsiteX97" fmla="*/ 4608448 w 5037736"/>
              <a:gd name="connsiteY97" fmla="*/ 3998650 h 4110086"/>
              <a:gd name="connsiteX98" fmla="*/ 4608782 w 5037736"/>
              <a:gd name="connsiteY98" fmla="*/ 3992936 h 4110086"/>
              <a:gd name="connsiteX99" fmla="*/ 4609117 w 5037736"/>
              <a:gd name="connsiteY99" fmla="*/ 3987221 h 4110086"/>
              <a:gd name="connsiteX100" fmla="*/ 4608782 w 5037736"/>
              <a:gd name="connsiteY100" fmla="*/ 3980872 h 4110086"/>
              <a:gd name="connsiteX101" fmla="*/ 4608448 w 5037736"/>
              <a:gd name="connsiteY101" fmla="*/ 3975157 h 4110086"/>
              <a:gd name="connsiteX102" fmla="*/ 4607781 w 5037736"/>
              <a:gd name="connsiteY102" fmla="*/ 3969442 h 4110086"/>
              <a:gd name="connsiteX103" fmla="*/ 4606778 w 5037736"/>
              <a:gd name="connsiteY103" fmla="*/ 3963410 h 4110086"/>
              <a:gd name="connsiteX104" fmla="*/ 4605776 w 5037736"/>
              <a:gd name="connsiteY104" fmla="*/ 3957696 h 4110086"/>
              <a:gd name="connsiteX105" fmla="*/ 4604106 w 5037736"/>
              <a:gd name="connsiteY105" fmla="*/ 3951981 h 4110086"/>
              <a:gd name="connsiteX106" fmla="*/ 4602101 w 5037736"/>
              <a:gd name="connsiteY106" fmla="*/ 3946584 h 4110086"/>
              <a:gd name="connsiteX107" fmla="*/ 4599763 w 5037736"/>
              <a:gd name="connsiteY107" fmla="*/ 3940552 h 4110086"/>
              <a:gd name="connsiteX108" fmla="*/ 4597424 w 5037736"/>
              <a:gd name="connsiteY108" fmla="*/ 3935155 h 4110086"/>
              <a:gd name="connsiteX109" fmla="*/ 4595086 w 5037736"/>
              <a:gd name="connsiteY109" fmla="*/ 3929757 h 4110086"/>
              <a:gd name="connsiteX110" fmla="*/ 4592079 w 5037736"/>
              <a:gd name="connsiteY110" fmla="*/ 3924678 h 4110086"/>
              <a:gd name="connsiteX111" fmla="*/ 4588738 w 5037736"/>
              <a:gd name="connsiteY111" fmla="*/ 3919281 h 4110086"/>
              <a:gd name="connsiteX112" fmla="*/ 4585064 w 5037736"/>
              <a:gd name="connsiteY112" fmla="*/ 3914201 h 4110086"/>
              <a:gd name="connsiteX113" fmla="*/ 4581389 w 5037736"/>
              <a:gd name="connsiteY113" fmla="*/ 3909121 h 4110086"/>
              <a:gd name="connsiteX114" fmla="*/ 4577381 w 5037736"/>
              <a:gd name="connsiteY114" fmla="*/ 3904677 h 4110086"/>
              <a:gd name="connsiteX115" fmla="*/ 4572704 w 5037736"/>
              <a:gd name="connsiteY115" fmla="*/ 3899914 h 4110086"/>
              <a:gd name="connsiteX116" fmla="*/ 3276525 w 5037736"/>
              <a:gd name="connsiteY116" fmla="*/ 2605234 h 4110086"/>
              <a:gd name="connsiteX117" fmla="*/ 3272182 w 5037736"/>
              <a:gd name="connsiteY117" fmla="*/ 2600472 h 4110086"/>
              <a:gd name="connsiteX118" fmla="*/ 3268174 w 5037736"/>
              <a:gd name="connsiteY118" fmla="*/ 2596027 h 4110086"/>
              <a:gd name="connsiteX119" fmla="*/ 3264165 w 5037736"/>
              <a:gd name="connsiteY119" fmla="*/ 2590948 h 4110086"/>
              <a:gd name="connsiteX120" fmla="*/ 3260824 w 5037736"/>
              <a:gd name="connsiteY120" fmla="*/ 2585868 h 4110086"/>
              <a:gd name="connsiteX121" fmla="*/ 3257818 w 5037736"/>
              <a:gd name="connsiteY121" fmla="*/ 2580788 h 4110086"/>
              <a:gd name="connsiteX122" fmla="*/ 3254811 w 5037736"/>
              <a:gd name="connsiteY122" fmla="*/ 2575709 h 4110086"/>
              <a:gd name="connsiteX123" fmla="*/ 3252138 w 5037736"/>
              <a:gd name="connsiteY123" fmla="*/ 2569994 h 4110086"/>
              <a:gd name="connsiteX124" fmla="*/ 3249466 w 5037736"/>
              <a:gd name="connsiteY124" fmla="*/ 2564597 h 4110086"/>
              <a:gd name="connsiteX125" fmla="*/ 3247461 w 5037736"/>
              <a:gd name="connsiteY125" fmla="*/ 2558882 h 4110086"/>
              <a:gd name="connsiteX126" fmla="*/ 3245791 w 5037736"/>
              <a:gd name="connsiteY126" fmla="*/ 2553168 h 4110086"/>
              <a:gd name="connsiteX127" fmla="*/ 3244121 w 5037736"/>
              <a:gd name="connsiteY127" fmla="*/ 2547453 h 4110086"/>
              <a:gd name="connsiteX128" fmla="*/ 3242785 w 5037736"/>
              <a:gd name="connsiteY128" fmla="*/ 2541738 h 4110086"/>
              <a:gd name="connsiteX129" fmla="*/ 3241782 w 5037736"/>
              <a:gd name="connsiteY129" fmla="*/ 2536024 h 4110086"/>
              <a:gd name="connsiteX130" fmla="*/ 3241114 w 5037736"/>
              <a:gd name="connsiteY130" fmla="*/ 2529992 h 4110086"/>
              <a:gd name="connsiteX131" fmla="*/ 3240780 w 5037736"/>
              <a:gd name="connsiteY131" fmla="*/ 2524277 h 4110086"/>
              <a:gd name="connsiteX132" fmla="*/ 3240780 w 5037736"/>
              <a:gd name="connsiteY132" fmla="*/ 2518245 h 4110086"/>
              <a:gd name="connsiteX133" fmla="*/ 3240780 w 5037736"/>
              <a:gd name="connsiteY133" fmla="*/ 2512213 h 4110086"/>
              <a:gd name="connsiteX134" fmla="*/ 3241114 w 5037736"/>
              <a:gd name="connsiteY134" fmla="*/ 2506498 h 4110086"/>
              <a:gd name="connsiteX135" fmla="*/ 3241782 w 5037736"/>
              <a:gd name="connsiteY135" fmla="*/ 2500784 h 4110086"/>
              <a:gd name="connsiteX136" fmla="*/ 3242785 w 5037736"/>
              <a:gd name="connsiteY136" fmla="*/ 2494752 h 4110086"/>
              <a:gd name="connsiteX137" fmla="*/ 3244121 w 5037736"/>
              <a:gd name="connsiteY137" fmla="*/ 2489037 h 4110086"/>
              <a:gd name="connsiteX138" fmla="*/ 3245791 w 5037736"/>
              <a:gd name="connsiteY138" fmla="*/ 2483322 h 4110086"/>
              <a:gd name="connsiteX139" fmla="*/ 3247461 w 5037736"/>
              <a:gd name="connsiteY139" fmla="*/ 2477290 h 4110086"/>
              <a:gd name="connsiteX140" fmla="*/ 3249466 w 5037736"/>
              <a:gd name="connsiteY140" fmla="*/ 2471893 h 4110086"/>
              <a:gd name="connsiteX141" fmla="*/ 3252138 w 5037736"/>
              <a:gd name="connsiteY141" fmla="*/ 2466496 h 4110086"/>
              <a:gd name="connsiteX142" fmla="*/ 3254811 w 5037736"/>
              <a:gd name="connsiteY142" fmla="*/ 2461099 h 4110086"/>
              <a:gd name="connsiteX143" fmla="*/ 3257818 w 5037736"/>
              <a:gd name="connsiteY143" fmla="*/ 2455702 h 4110086"/>
              <a:gd name="connsiteX144" fmla="*/ 3260824 w 5037736"/>
              <a:gd name="connsiteY144" fmla="*/ 2450304 h 4110086"/>
              <a:gd name="connsiteX145" fmla="*/ 3264165 w 5037736"/>
              <a:gd name="connsiteY145" fmla="*/ 2445542 h 4110086"/>
              <a:gd name="connsiteX146" fmla="*/ 3268174 w 5037736"/>
              <a:gd name="connsiteY146" fmla="*/ 2440463 h 4110086"/>
              <a:gd name="connsiteX147" fmla="*/ 3272182 w 5037736"/>
              <a:gd name="connsiteY147" fmla="*/ 2435700 h 4110086"/>
              <a:gd name="connsiteX148" fmla="*/ 3276525 w 5037736"/>
              <a:gd name="connsiteY148" fmla="*/ 2431256 h 4110086"/>
              <a:gd name="connsiteX149" fmla="*/ 3281536 w 5037736"/>
              <a:gd name="connsiteY149" fmla="*/ 2426811 h 4110086"/>
              <a:gd name="connsiteX150" fmla="*/ 3285879 w 5037736"/>
              <a:gd name="connsiteY150" fmla="*/ 2422684 h 4110086"/>
              <a:gd name="connsiteX151" fmla="*/ 3290890 w 5037736"/>
              <a:gd name="connsiteY151" fmla="*/ 2418874 h 4110086"/>
              <a:gd name="connsiteX152" fmla="*/ 3296235 w 5037736"/>
              <a:gd name="connsiteY152" fmla="*/ 2415382 h 4110086"/>
              <a:gd name="connsiteX153" fmla="*/ 3301246 w 5037736"/>
              <a:gd name="connsiteY153" fmla="*/ 2412207 h 4110086"/>
              <a:gd name="connsiteX154" fmla="*/ 3306591 w 5037736"/>
              <a:gd name="connsiteY154" fmla="*/ 2409350 h 4110086"/>
              <a:gd name="connsiteX155" fmla="*/ 3311936 w 5037736"/>
              <a:gd name="connsiteY155" fmla="*/ 2406492 h 4110086"/>
              <a:gd name="connsiteX156" fmla="*/ 3317281 w 5037736"/>
              <a:gd name="connsiteY156" fmla="*/ 2404270 h 4110086"/>
              <a:gd name="connsiteX157" fmla="*/ 3323295 w 5037736"/>
              <a:gd name="connsiteY157" fmla="*/ 2402048 h 4110086"/>
              <a:gd name="connsiteX158" fmla="*/ 3328640 w 5037736"/>
              <a:gd name="connsiteY158" fmla="*/ 2400143 h 4110086"/>
              <a:gd name="connsiteX159" fmla="*/ 3334653 w 5037736"/>
              <a:gd name="connsiteY159" fmla="*/ 2398873 h 4110086"/>
              <a:gd name="connsiteX160" fmla="*/ 3340332 w 5037736"/>
              <a:gd name="connsiteY160" fmla="*/ 2397285 h 4110086"/>
              <a:gd name="connsiteX161" fmla="*/ 3346011 w 5037736"/>
              <a:gd name="connsiteY161" fmla="*/ 2396333 h 4110086"/>
              <a:gd name="connsiteX162" fmla="*/ 3352024 w 5037736"/>
              <a:gd name="connsiteY162" fmla="*/ 2395698 h 4110086"/>
              <a:gd name="connsiteX163" fmla="*/ 3357703 w 5037736"/>
              <a:gd name="connsiteY163" fmla="*/ 2395381 h 4110086"/>
              <a:gd name="connsiteX164" fmla="*/ 3364051 w 5037736"/>
              <a:gd name="connsiteY164" fmla="*/ 2395381 h 4110086"/>
              <a:gd name="connsiteX165" fmla="*/ 3369730 w 5037736"/>
              <a:gd name="connsiteY165" fmla="*/ 2395381 h 4110086"/>
              <a:gd name="connsiteX166" fmla="*/ 3375743 w 5037736"/>
              <a:gd name="connsiteY166" fmla="*/ 2395698 h 4110086"/>
              <a:gd name="connsiteX167" fmla="*/ 3381422 w 5037736"/>
              <a:gd name="connsiteY167" fmla="*/ 2396333 h 4110086"/>
              <a:gd name="connsiteX168" fmla="*/ 3387101 w 5037736"/>
              <a:gd name="connsiteY168" fmla="*/ 2397285 h 4110086"/>
              <a:gd name="connsiteX169" fmla="*/ 3393114 w 5037736"/>
              <a:gd name="connsiteY169" fmla="*/ 2398873 h 4110086"/>
              <a:gd name="connsiteX170" fmla="*/ 3398794 w 5037736"/>
              <a:gd name="connsiteY170" fmla="*/ 2400143 h 4110086"/>
              <a:gd name="connsiteX171" fmla="*/ 3404807 w 5037736"/>
              <a:gd name="connsiteY171" fmla="*/ 2402048 h 4110086"/>
              <a:gd name="connsiteX172" fmla="*/ 3410152 w 5037736"/>
              <a:gd name="connsiteY172" fmla="*/ 2404270 h 4110086"/>
              <a:gd name="connsiteX173" fmla="*/ 3415831 w 5037736"/>
              <a:gd name="connsiteY173" fmla="*/ 2406492 h 4110086"/>
              <a:gd name="connsiteX174" fmla="*/ 3421176 w 5037736"/>
              <a:gd name="connsiteY174" fmla="*/ 2409350 h 4110086"/>
              <a:gd name="connsiteX175" fmla="*/ 3426187 w 5037736"/>
              <a:gd name="connsiteY175" fmla="*/ 2412207 h 4110086"/>
              <a:gd name="connsiteX176" fmla="*/ 3431866 w 5037736"/>
              <a:gd name="connsiteY176" fmla="*/ 2415382 h 4110086"/>
              <a:gd name="connsiteX177" fmla="*/ 3436543 w 5037736"/>
              <a:gd name="connsiteY177" fmla="*/ 2418874 h 4110086"/>
              <a:gd name="connsiteX178" fmla="*/ 3441554 w 5037736"/>
              <a:gd name="connsiteY178" fmla="*/ 2422684 h 4110086"/>
              <a:gd name="connsiteX179" fmla="*/ 3446565 w 5037736"/>
              <a:gd name="connsiteY179" fmla="*/ 2426811 h 4110086"/>
              <a:gd name="connsiteX180" fmla="*/ 3450908 w 5037736"/>
              <a:gd name="connsiteY180" fmla="*/ 2431256 h 4110086"/>
              <a:gd name="connsiteX181" fmla="*/ 4169819 w 5037736"/>
              <a:gd name="connsiteY181" fmla="*/ 3149076 h 4110086"/>
              <a:gd name="connsiteX182" fmla="*/ 4174496 w 5037736"/>
              <a:gd name="connsiteY182" fmla="*/ 3153521 h 4110086"/>
              <a:gd name="connsiteX183" fmla="*/ 4179173 w 5037736"/>
              <a:gd name="connsiteY183" fmla="*/ 3157648 h 4110086"/>
              <a:gd name="connsiteX184" fmla="*/ 4184184 w 5037736"/>
              <a:gd name="connsiteY184" fmla="*/ 3161458 h 4110086"/>
              <a:gd name="connsiteX185" fmla="*/ 4189195 w 5037736"/>
              <a:gd name="connsiteY185" fmla="*/ 3164950 h 4110086"/>
              <a:gd name="connsiteX186" fmla="*/ 4194540 w 5037736"/>
              <a:gd name="connsiteY186" fmla="*/ 3168442 h 4110086"/>
              <a:gd name="connsiteX187" fmla="*/ 4199551 w 5037736"/>
              <a:gd name="connsiteY187" fmla="*/ 3170982 h 4110086"/>
              <a:gd name="connsiteX188" fmla="*/ 4204896 w 5037736"/>
              <a:gd name="connsiteY188" fmla="*/ 3173840 h 4110086"/>
              <a:gd name="connsiteX189" fmla="*/ 4210576 w 5037736"/>
              <a:gd name="connsiteY189" fmla="*/ 3176062 h 4110086"/>
              <a:gd name="connsiteX190" fmla="*/ 4216255 w 5037736"/>
              <a:gd name="connsiteY190" fmla="*/ 3178284 h 4110086"/>
              <a:gd name="connsiteX191" fmla="*/ 4221934 w 5037736"/>
              <a:gd name="connsiteY191" fmla="*/ 3180189 h 4110086"/>
              <a:gd name="connsiteX192" fmla="*/ 4227613 w 5037736"/>
              <a:gd name="connsiteY192" fmla="*/ 3181776 h 4110086"/>
              <a:gd name="connsiteX193" fmla="*/ 4233292 w 5037736"/>
              <a:gd name="connsiteY193" fmla="*/ 3183046 h 4110086"/>
              <a:gd name="connsiteX194" fmla="*/ 4239305 w 5037736"/>
              <a:gd name="connsiteY194" fmla="*/ 3183999 h 4110086"/>
              <a:gd name="connsiteX195" fmla="*/ 4244984 w 5037736"/>
              <a:gd name="connsiteY195" fmla="*/ 3184634 h 4110086"/>
              <a:gd name="connsiteX196" fmla="*/ 4250998 w 5037736"/>
              <a:gd name="connsiteY196" fmla="*/ 3184951 h 4110086"/>
              <a:gd name="connsiteX197" fmla="*/ 4257011 w 5037736"/>
              <a:gd name="connsiteY197" fmla="*/ 3185269 h 4110086"/>
              <a:gd name="connsiteX198" fmla="*/ 4263024 w 5037736"/>
              <a:gd name="connsiteY198" fmla="*/ 3184951 h 4110086"/>
              <a:gd name="connsiteX199" fmla="*/ 4268703 w 5037736"/>
              <a:gd name="connsiteY199" fmla="*/ 3184634 h 4110086"/>
              <a:gd name="connsiteX200" fmla="*/ 4274382 w 5037736"/>
              <a:gd name="connsiteY200" fmla="*/ 3183999 h 4110086"/>
              <a:gd name="connsiteX201" fmla="*/ 4280395 w 5037736"/>
              <a:gd name="connsiteY201" fmla="*/ 3183046 h 4110086"/>
              <a:gd name="connsiteX202" fmla="*/ 4286075 w 5037736"/>
              <a:gd name="connsiteY202" fmla="*/ 3181776 h 4110086"/>
              <a:gd name="connsiteX203" fmla="*/ 4292088 w 5037736"/>
              <a:gd name="connsiteY203" fmla="*/ 3180189 h 4110086"/>
              <a:gd name="connsiteX204" fmla="*/ 4297767 w 5037736"/>
              <a:gd name="connsiteY204" fmla="*/ 3178284 h 4110086"/>
              <a:gd name="connsiteX205" fmla="*/ 4303446 w 5037736"/>
              <a:gd name="connsiteY205" fmla="*/ 3176062 h 4110086"/>
              <a:gd name="connsiteX206" fmla="*/ 4308791 w 5037736"/>
              <a:gd name="connsiteY206" fmla="*/ 3173840 h 4110086"/>
              <a:gd name="connsiteX207" fmla="*/ 4314136 w 5037736"/>
              <a:gd name="connsiteY207" fmla="*/ 3170982 h 4110086"/>
              <a:gd name="connsiteX208" fmla="*/ 4319815 w 5037736"/>
              <a:gd name="connsiteY208" fmla="*/ 3168442 h 4110086"/>
              <a:gd name="connsiteX209" fmla="*/ 4324826 w 5037736"/>
              <a:gd name="connsiteY209" fmla="*/ 3164950 h 4110086"/>
              <a:gd name="connsiteX210" fmla="*/ 4329503 w 5037736"/>
              <a:gd name="connsiteY210" fmla="*/ 3161458 h 4110086"/>
              <a:gd name="connsiteX211" fmla="*/ 4334848 w 5037736"/>
              <a:gd name="connsiteY211" fmla="*/ 3157648 h 4110086"/>
              <a:gd name="connsiteX212" fmla="*/ 4339525 w 5037736"/>
              <a:gd name="connsiteY212" fmla="*/ 3153521 h 4110086"/>
              <a:gd name="connsiteX213" fmla="*/ 4344202 w 5037736"/>
              <a:gd name="connsiteY213" fmla="*/ 3149076 h 4110086"/>
              <a:gd name="connsiteX214" fmla="*/ 4348545 w 5037736"/>
              <a:gd name="connsiteY214" fmla="*/ 3144631 h 4110086"/>
              <a:gd name="connsiteX215" fmla="*/ 4352554 w 5037736"/>
              <a:gd name="connsiteY215" fmla="*/ 3139869 h 4110086"/>
              <a:gd name="connsiteX216" fmla="*/ 4356228 w 5037736"/>
              <a:gd name="connsiteY216" fmla="*/ 3134790 h 4110086"/>
              <a:gd name="connsiteX217" fmla="*/ 4359903 w 5037736"/>
              <a:gd name="connsiteY217" fmla="*/ 3130027 h 4110086"/>
              <a:gd name="connsiteX218" fmla="*/ 4363244 w 5037736"/>
              <a:gd name="connsiteY218" fmla="*/ 3124948 h 4110086"/>
              <a:gd name="connsiteX219" fmla="*/ 4365916 w 5037736"/>
              <a:gd name="connsiteY219" fmla="*/ 3119551 h 4110086"/>
              <a:gd name="connsiteX220" fmla="*/ 4368589 w 5037736"/>
              <a:gd name="connsiteY220" fmla="*/ 3113836 h 4110086"/>
              <a:gd name="connsiteX221" fmla="*/ 4371261 w 5037736"/>
              <a:gd name="connsiteY221" fmla="*/ 3108439 h 4110086"/>
              <a:gd name="connsiteX222" fmla="*/ 4373266 w 5037736"/>
              <a:gd name="connsiteY222" fmla="*/ 3103042 h 4110086"/>
              <a:gd name="connsiteX223" fmla="*/ 4375270 w 5037736"/>
              <a:gd name="connsiteY223" fmla="*/ 3097010 h 4110086"/>
              <a:gd name="connsiteX224" fmla="*/ 4376606 w 5037736"/>
              <a:gd name="connsiteY224" fmla="*/ 3091295 h 4110086"/>
              <a:gd name="connsiteX225" fmla="*/ 4377943 w 5037736"/>
              <a:gd name="connsiteY225" fmla="*/ 3085580 h 4110086"/>
              <a:gd name="connsiteX226" fmla="*/ 4378945 w 5037736"/>
              <a:gd name="connsiteY226" fmla="*/ 3079866 h 4110086"/>
              <a:gd name="connsiteX227" fmla="*/ 4379613 w 5037736"/>
              <a:gd name="connsiteY227" fmla="*/ 3073834 h 4110086"/>
              <a:gd name="connsiteX228" fmla="*/ 4379947 w 5037736"/>
              <a:gd name="connsiteY228" fmla="*/ 3068119 h 4110086"/>
              <a:gd name="connsiteX229" fmla="*/ 4380281 w 5037736"/>
              <a:gd name="connsiteY229" fmla="*/ 3062404 h 4110086"/>
              <a:gd name="connsiteX230" fmla="*/ 4379947 w 5037736"/>
              <a:gd name="connsiteY230" fmla="*/ 3056055 h 4110086"/>
              <a:gd name="connsiteX231" fmla="*/ 4379613 w 5037736"/>
              <a:gd name="connsiteY231" fmla="*/ 3050340 h 4110086"/>
              <a:gd name="connsiteX232" fmla="*/ 4378945 w 5037736"/>
              <a:gd name="connsiteY232" fmla="*/ 3044625 h 4110086"/>
              <a:gd name="connsiteX233" fmla="*/ 4377943 w 5037736"/>
              <a:gd name="connsiteY233" fmla="*/ 3038593 h 4110086"/>
              <a:gd name="connsiteX234" fmla="*/ 4376606 w 5037736"/>
              <a:gd name="connsiteY234" fmla="*/ 3032879 h 4110086"/>
              <a:gd name="connsiteX235" fmla="*/ 4375270 w 5037736"/>
              <a:gd name="connsiteY235" fmla="*/ 3027164 h 4110086"/>
              <a:gd name="connsiteX236" fmla="*/ 4373266 w 5037736"/>
              <a:gd name="connsiteY236" fmla="*/ 3021449 h 4110086"/>
              <a:gd name="connsiteX237" fmla="*/ 4371261 w 5037736"/>
              <a:gd name="connsiteY237" fmla="*/ 3015735 h 4110086"/>
              <a:gd name="connsiteX238" fmla="*/ 4368589 w 5037736"/>
              <a:gd name="connsiteY238" fmla="*/ 3010338 h 4110086"/>
              <a:gd name="connsiteX239" fmla="*/ 4365916 w 5037736"/>
              <a:gd name="connsiteY239" fmla="*/ 3004941 h 4110086"/>
              <a:gd name="connsiteX240" fmla="*/ 4363244 w 5037736"/>
              <a:gd name="connsiteY240" fmla="*/ 2999543 h 4110086"/>
              <a:gd name="connsiteX241" fmla="*/ 4359903 w 5037736"/>
              <a:gd name="connsiteY241" fmla="*/ 2994464 h 4110086"/>
              <a:gd name="connsiteX242" fmla="*/ 4356228 w 5037736"/>
              <a:gd name="connsiteY242" fmla="*/ 2989384 h 4110086"/>
              <a:gd name="connsiteX243" fmla="*/ 4352554 w 5037736"/>
              <a:gd name="connsiteY243" fmla="*/ 2984622 h 4110086"/>
              <a:gd name="connsiteX244" fmla="*/ 4348545 w 5037736"/>
              <a:gd name="connsiteY244" fmla="*/ 2979860 h 4110086"/>
              <a:gd name="connsiteX245" fmla="*/ 4344202 w 5037736"/>
              <a:gd name="connsiteY245" fmla="*/ 2975098 h 4110086"/>
              <a:gd name="connsiteX246" fmla="*/ 4244650 w 5037736"/>
              <a:gd name="connsiteY246" fmla="*/ 2875727 h 4110086"/>
              <a:gd name="connsiteX247" fmla="*/ 3995771 w 5037736"/>
              <a:gd name="connsiteY247" fmla="*/ 2627140 h 4110086"/>
              <a:gd name="connsiteX248" fmla="*/ 3991428 w 5037736"/>
              <a:gd name="connsiteY248" fmla="*/ 2622696 h 4110086"/>
              <a:gd name="connsiteX249" fmla="*/ 3987419 w 5037736"/>
              <a:gd name="connsiteY249" fmla="*/ 2617933 h 4110086"/>
              <a:gd name="connsiteX250" fmla="*/ 3983410 w 5037736"/>
              <a:gd name="connsiteY250" fmla="*/ 2613171 h 4110086"/>
              <a:gd name="connsiteX251" fmla="*/ 3980070 w 5037736"/>
              <a:gd name="connsiteY251" fmla="*/ 2608092 h 4110086"/>
              <a:gd name="connsiteX252" fmla="*/ 3977063 w 5037736"/>
              <a:gd name="connsiteY252" fmla="*/ 2603012 h 4110086"/>
              <a:gd name="connsiteX253" fmla="*/ 3973722 w 5037736"/>
              <a:gd name="connsiteY253" fmla="*/ 2597297 h 4110086"/>
              <a:gd name="connsiteX254" fmla="*/ 3971050 w 5037736"/>
              <a:gd name="connsiteY254" fmla="*/ 2591900 h 4110086"/>
              <a:gd name="connsiteX255" fmla="*/ 3968711 w 5037736"/>
              <a:gd name="connsiteY255" fmla="*/ 2586503 h 4110086"/>
              <a:gd name="connsiteX256" fmla="*/ 3966707 w 5037736"/>
              <a:gd name="connsiteY256" fmla="*/ 2581106 h 4110086"/>
              <a:gd name="connsiteX257" fmla="*/ 3965037 w 5037736"/>
              <a:gd name="connsiteY257" fmla="*/ 2575074 h 4110086"/>
              <a:gd name="connsiteX258" fmla="*/ 3963366 w 5037736"/>
              <a:gd name="connsiteY258" fmla="*/ 2569677 h 4110086"/>
              <a:gd name="connsiteX259" fmla="*/ 3962030 w 5037736"/>
              <a:gd name="connsiteY259" fmla="*/ 2563962 h 4110086"/>
              <a:gd name="connsiteX260" fmla="*/ 3961028 w 5037736"/>
              <a:gd name="connsiteY260" fmla="*/ 2558247 h 4110086"/>
              <a:gd name="connsiteX261" fmla="*/ 3960026 w 5037736"/>
              <a:gd name="connsiteY261" fmla="*/ 2551898 h 4110086"/>
              <a:gd name="connsiteX262" fmla="*/ 3959691 w 5037736"/>
              <a:gd name="connsiteY262" fmla="*/ 2546183 h 4110086"/>
              <a:gd name="connsiteX263" fmla="*/ 3959691 w 5037736"/>
              <a:gd name="connsiteY263" fmla="*/ 2540469 h 4110086"/>
              <a:gd name="connsiteX264" fmla="*/ 3959691 w 5037736"/>
              <a:gd name="connsiteY264" fmla="*/ 2534436 h 4110086"/>
              <a:gd name="connsiteX265" fmla="*/ 3960026 w 5037736"/>
              <a:gd name="connsiteY265" fmla="*/ 2528404 h 4110086"/>
              <a:gd name="connsiteX266" fmla="*/ 3961028 w 5037736"/>
              <a:gd name="connsiteY266" fmla="*/ 2522690 h 4110086"/>
              <a:gd name="connsiteX267" fmla="*/ 3962030 w 5037736"/>
              <a:gd name="connsiteY267" fmla="*/ 2516658 h 4110086"/>
              <a:gd name="connsiteX268" fmla="*/ 3963366 w 5037736"/>
              <a:gd name="connsiteY268" fmla="*/ 2510943 h 4110086"/>
              <a:gd name="connsiteX269" fmla="*/ 3965037 w 5037736"/>
              <a:gd name="connsiteY269" fmla="*/ 2505228 h 4110086"/>
              <a:gd name="connsiteX270" fmla="*/ 3966707 w 5037736"/>
              <a:gd name="connsiteY270" fmla="*/ 2499514 h 4110086"/>
              <a:gd name="connsiteX271" fmla="*/ 3968711 w 5037736"/>
              <a:gd name="connsiteY271" fmla="*/ 2494117 h 4110086"/>
              <a:gd name="connsiteX272" fmla="*/ 3971050 w 5037736"/>
              <a:gd name="connsiteY272" fmla="*/ 2488402 h 4110086"/>
              <a:gd name="connsiteX273" fmla="*/ 3973722 w 5037736"/>
              <a:gd name="connsiteY273" fmla="*/ 2483322 h 4110086"/>
              <a:gd name="connsiteX274" fmla="*/ 3977063 w 5037736"/>
              <a:gd name="connsiteY274" fmla="*/ 2477608 h 4110086"/>
              <a:gd name="connsiteX275" fmla="*/ 3980070 w 5037736"/>
              <a:gd name="connsiteY275" fmla="*/ 2472528 h 4110086"/>
              <a:gd name="connsiteX276" fmla="*/ 3983410 w 5037736"/>
              <a:gd name="connsiteY276" fmla="*/ 2467448 h 4110086"/>
              <a:gd name="connsiteX277" fmla="*/ 3987419 w 5037736"/>
              <a:gd name="connsiteY277" fmla="*/ 2462686 h 4110086"/>
              <a:gd name="connsiteX278" fmla="*/ 3991428 w 5037736"/>
              <a:gd name="connsiteY278" fmla="*/ 2457924 h 4110086"/>
              <a:gd name="connsiteX279" fmla="*/ 3995771 w 5037736"/>
              <a:gd name="connsiteY279" fmla="*/ 2453162 h 4110086"/>
              <a:gd name="connsiteX280" fmla="*/ 4000448 w 5037736"/>
              <a:gd name="connsiteY280" fmla="*/ 2449035 h 4110086"/>
              <a:gd name="connsiteX281" fmla="*/ 4005459 w 5037736"/>
              <a:gd name="connsiteY281" fmla="*/ 2444907 h 4110086"/>
              <a:gd name="connsiteX282" fmla="*/ 4010135 w 5037736"/>
              <a:gd name="connsiteY282" fmla="*/ 2441098 h 4110086"/>
              <a:gd name="connsiteX283" fmla="*/ 4015146 w 5037736"/>
              <a:gd name="connsiteY283" fmla="*/ 2437288 h 4110086"/>
              <a:gd name="connsiteX284" fmla="*/ 4020492 w 5037736"/>
              <a:gd name="connsiteY284" fmla="*/ 2434430 h 4110086"/>
              <a:gd name="connsiteX285" fmla="*/ 4025503 w 5037736"/>
              <a:gd name="connsiteY285" fmla="*/ 2431256 h 4110086"/>
              <a:gd name="connsiteX286" fmla="*/ 4031182 w 5037736"/>
              <a:gd name="connsiteY286" fmla="*/ 2428398 h 4110086"/>
              <a:gd name="connsiteX287" fmla="*/ 4036527 w 5037736"/>
              <a:gd name="connsiteY287" fmla="*/ 2426176 h 4110086"/>
              <a:gd name="connsiteX288" fmla="*/ 4042206 w 5037736"/>
              <a:gd name="connsiteY288" fmla="*/ 2423954 h 4110086"/>
              <a:gd name="connsiteX289" fmla="*/ 4047885 w 5037736"/>
              <a:gd name="connsiteY289" fmla="*/ 2422366 h 4110086"/>
              <a:gd name="connsiteX290" fmla="*/ 4053564 w 5037736"/>
              <a:gd name="connsiteY290" fmla="*/ 2420461 h 4110086"/>
              <a:gd name="connsiteX291" fmla="*/ 4059577 w 5037736"/>
              <a:gd name="connsiteY291" fmla="*/ 2419509 h 4110086"/>
              <a:gd name="connsiteX292" fmla="*/ 4065256 w 5037736"/>
              <a:gd name="connsiteY292" fmla="*/ 2418557 h 4110086"/>
              <a:gd name="connsiteX293" fmla="*/ 4071270 w 5037736"/>
              <a:gd name="connsiteY293" fmla="*/ 2417922 h 4110086"/>
              <a:gd name="connsiteX294" fmla="*/ 4076949 w 5037736"/>
              <a:gd name="connsiteY294" fmla="*/ 2417287 h 4110086"/>
              <a:gd name="connsiteX295" fmla="*/ 4082962 w 5037736"/>
              <a:gd name="connsiteY295" fmla="*/ 2417287 h 4110086"/>
              <a:gd name="connsiteX296" fmla="*/ 4088975 w 5037736"/>
              <a:gd name="connsiteY296" fmla="*/ 2417287 h 4110086"/>
              <a:gd name="connsiteX297" fmla="*/ 4094654 w 5037736"/>
              <a:gd name="connsiteY297" fmla="*/ 2417922 h 4110086"/>
              <a:gd name="connsiteX298" fmla="*/ 4100668 w 5037736"/>
              <a:gd name="connsiteY298" fmla="*/ 2418557 h 4110086"/>
              <a:gd name="connsiteX299" fmla="*/ 4106347 w 5037736"/>
              <a:gd name="connsiteY299" fmla="*/ 2419509 h 4110086"/>
              <a:gd name="connsiteX300" fmla="*/ 4112360 w 5037736"/>
              <a:gd name="connsiteY300" fmla="*/ 2420461 h 4110086"/>
              <a:gd name="connsiteX301" fmla="*/ 4118039 w 5037736"/>
              <a:gd name="connsiteY301" fmla="*/ 2422366 h 4110086"/>
              <a:gd name="connsiteX302" fmla="*/ 4123718 w 5037736"/>
              <a:gd name="connsiteY302" fmla="*/ 2423954 h 4110086"/>
              <a:gd name="connsiteX303" fmla="*/ 4129397 w 5037736"/>
              <a:gd name="connsiteY303" fmla="*/ 2426176 h 4110086"/>
              <a:gd name="connsiteX304" fmla="*/ 4134742 w 5037736"/>
              <a:gd name="connsiteY304" fmla="*/ 2428398 h 4110086"/>
              <a:gd name="connsiteX305" fmla="*/ 4140421 w 5037736"/>
              <a:gd name="connsiteY305" fmla="*/ 2431256 h 4110086"/>
              <a:gd name="connsiteX306" fmla="*/ 4145767 w 5037736"/>
              <a:gd name="connsiteY306" fmla="*/ 2434430 h 4110086"/>
              <a:gd name="connsiteX307" fmla="*/ 4150778 w 5037736"/>
              <a:gd name="connsiteY307" fmla="*/ 2437288 h 4110086"/>
              <a:gd name="connsiteX308" fmla="*/ 4155789 w 5037736"/>
              <a:gd name="connsiteY308" fmla="*/ 2441098 h 4110086"/>
              <a:gd name="connsiteX309" fmla="*/ 4160800 w 5037736"/>
              <a:gd name="connsiteY309" fmla="*/ 2444907 h 4110086"/>
              <a:gd name="connsiteX310" fmla="*/ 4165476 w 5037736"/>
              <a:gd name="connsiteY310" fmla="*/ 2449035 h 4110086"/>
              <a:gd name="connsiteX311" fmla="*/ 4170153 w 5037736"/>
              <a:gd name="connsiteY311" fmla="*/ 2453162 h 4110086"/>
              <a:gd name="connsiteX312" fmla="*/ 4969908 w 5037736"/>
              <a:gd name="connsiteY312" fmla="*/ 3252257 h 4110086"/>
              <a:gd name="connsiteX313" fmla="*/ 5037736 w 5037736"/>
              <a:gd name="connsiteY313" fmla="*/ 3319991 h 411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5037736" h="4110086">
                <a:moveTo>
                  <a:pt x="5037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5037736" y="331999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FE884A75-A388-4694-AA3C-63A8B13669A8}"/>
              </a:ext>
            </a:extLst>
          </p:cNvPr>
          <p:cNvSpPr>
            <a:spLocks/>
          </p:cNvSpPr>
          <p:nvPr/>
        </p:nvSpPr>
        <p:spPr bwMode="auto">
          <a:xfrm flipH="1">
            <a:off x="3577327" y="0"/>
            <a:ext cx="4187395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FB3459B0-92FF-4D00-B91D-795B01CFF52E}"/>
              </a:ext>
            </a:extLst>
          </p:cNvPr>
          <p:cNvSpPr>
            <a:spLocks/>
          </p:cNvSpPr>
          <p:nvPr/>
        </p:nvSpPr>
        <p:spPr bwMode="auto">
          <a:xfrm flipH="1">
            <a:off x="220285" y="5729289"/>
            <a:ext cx="1756924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7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07F5E5-6C8F-471E-B6C4-E1D657ED2F06}"/>
              </a:ext>
            </a:extLst>
          </p:cNvPr>
          <p:cNvSpPr>
            <a:spLocks/>
          </p:cNvSpPr>
          <p:nvPr/>
        </p:nvSpPr>
        <p:spPr bwMode="auto">
          <a:xfrm flipH="1">
            <a:off x="0" y="1601787"/>
            <a:ext cx="1483117" cy="1288180"/>
          </a:xfrm>
          <a:custGeom>
            <a:avLst/>
            <a:gdLst>
              <a:gd name="connsiteX0" fmla="*/ 124954 w 1112338"/>
              <a:gd name="connsiteY0" fmla="*/ 0 h 1288180"/>
              <a:gd name="connsiteX1" fmla="*/ 118940 w 1112338"/>
              <a:gd name="connsiteY1" fmla="*/ 318 h 1288180"/>
              <a:gd name="connsiteX2" fmla="*/ 112926 w 1112338"/>
              <a:gd name="connsiteY2" fmla="*/ 635 h 1288180"/>
              <a:gd name="connsiteX3" fmla="*/ 106912 w 1112338"/>
              <a:gd name="connsiteY3" fmla="*/ 1271 h 1288180"/>
              <a:gd name="connsiteX4" fmla="*/ 100898 w 1112338"/>
              <a:gd name="connsiteY4" fmla="*/ 2223 h 1288180"/>
              <a:gd name="connsiteX5" fmla="*/ 95219 w 1112338"/>
              <a:gd name="connsiteY5" fmla="*/ 3494 h 1288180"/>
              <a:gd name="connsiteX6" fmla="*/ 89539 w 1112338"/>
              <a:gd name="connsiteY6" fmla="*/ 5082 h 1288180"/>
              <a:gd name="connsiteX7" fmla="*/ 83525 w 1112338"/>
              <a:gd name="connsiteY7" fmla="*/ 6988 h 1288180"/>
              <a:gd name="connsiteX8" fmla="*/ 77845 w 1112338"/>
              <a:gd name="connsiteY8" fmla="*/ 9211 h 1288180"/>
              <a:gd name="connsiteX9" fmla="*/ 72166 w 1112338"/>
              <a:gd name="connsiteY9" fmla="*/ 11434 h 1288180"/>
              <a:gd name="connsiteX10" fmla="*/ 66820 w 1112338"/>
              <a:gd name="connsiteY10" fmla="*/ 14293 h 1288180"/>
              <a:gd name="connsiteX11" fmla="*/ 61475 w 1112338"/>
              <a:gd name="connsiteY11" fmla="*/ 17151 h 1288180"/>
              <a:gd name="connsiteX12" fmla="*/ 56129 w 1112338"/>
              <a:gd name="connsiteY12" fmla="*/ 20327 h 1288180"/>
              <a:gd name="connsiteX13" fmla="*/ 51117 w 1112338"/>
              <a:gd name="connsiteY13" fmla="*/ 24139 h 1288180"/>
              <a:gd name="connsiteX14" fmla="*/ 45772 w 1112338"/>
              <a:gd name="connsiteY14" fmla="*/ 27950 h 1288180"/>
              <a:gd name="connsiteX15" fmla="*/ 41094 w 1112338"/>
              <a:gd name="connsiteY15" fmla="*/ 32079 h 1288180"/>
              <a:gd name="connsiteX16" fmla="*/ 36751 w 1112338"/>
              <a:gd name="connsiteY16" fmla="*/ 36525 h 1288180"/>
              <a:gd name="connsiteX17" fmla="*/ 32074 w 1112338"/>
              <a:gd name="connsiteY17" fmla="*/ 41290 h 1288180"/>
              <a:gd name="connsiteX18" fmla="*/ 28065 w 1112338"/>
              <a:gd name="connsiteY18" fmla="*/ 46054 h 1288180"/>
              <a:gd name="connsiteX19" fmla="*/ 24055 w 1112338"/>
              <a:gd name="connsiteY19" fmla="*/ 50818 h 1288180"/>
              <a:gd name="connsiteX20" fmla="*/ 20714 w 1112338"/>
              <a:gd name="connsiteY20" fmla="*/ 55900 h 1288180"/>
              <a:gd name="connsiteX21" fmla="*/ 17039 w 1112338"/>
              <a:gd name="connsiteY21" fmla="*/ 61299 h 1288180"/>
              <a:gd name="connsiteX22" fmla="*/ 14032 w 1112338"/>
              <a:gd name="connsiteY22" fmla="*/ 67016 h 1288180"/>
              <a:gd name="connsiteX23" fmla="*/ 11694 w 1112338"/>
              <a:gd name="connsiteY23" fmla="*/ 72415 h 1288180"/>
              <a:gd name="connsiteX24" fmla="*/ 9021 w 1112338"/>
              <a:gd name="connsiteY24" fmla="*/ 77815 h 1288180"/>
              <a:gd name="connsiteX25" fmla="*/ 7016 w 1112338"/>
              <a:gd name="connsiteY25" fmla="*/ 83532 h 1288180"/>
              <a:gd name="connsiteX26" fmla="*/ 5012 w 1112338"/>
              <a:gd name="connsiteY26" fmla="*/ 89249 h 1288180"/>
              <a:gd name="connsiteX27" fmla="*/ 3341 w 1112338"/>
              <a:gd name="connsiteY27" fmla="*/ 94966 h 1288180"/>
              <a:gd name="connsiteX28" fmla="*/ 2005 w 1112338"/>
              <a:gd name="connsiteY28" fmla="*/ 101000 h 1288180"/>
              <a:gd name="connsiteX29" fmla="*/ 1002 w 1112338"/>
              <a:gd name="connsiteY29" fmla="*/ 107035 h 1288180"/>
              <a:gd name="connsiteX30" fmla="*/ 334 w 1112338"/>
              <a:gd name="connsiteY30" fmla="*/ 112752 h 1288180"/>
              <a:gd name="connsiteX31" fmla="*/ 0 w 1112338"/>
              <a:gd name="connsiteY31" fmla="*/ 118786 h 1288180"/>
              <a:gd name="connsiteX32" fmla="*/ 0 w 1112338"/>
              <a:gd name="connsiteY32" fmla="*/ 124821 h 1288180"/>
              <a:gd name="connsiteX33" fmla="*/ 0 w 1112338"/>
              <a:gd name="connsiteY33" fmla="*/ 130856 h 1288180"/>
              <a:gd name="connsiteX34" fmla="*/ 334 w 1112338"/>
              <a:gd name="connsiteY34" fmla="*/ 136573 h 1288180"/>
              <a:gd name="connsiteX35" fmla="*/ 1002 w 1112338"/>
              <a:gd name="connsiteY35" fmla="*/ 142925 h 1288180"/>
              <a:gd name="connsiteX36" fmla="*/ 2005 w 1112338"/>
              <a:gd name="connsiteY36" fmla="*/ 148642 h 1288180"/>
              <a:gd name="connsiteX37" fmla="*/ 3341 w 1112338"/>
              <a:gd name="connsiteY37" fmla="*/ 154359 h 1288180"/>
              <a:gd name="connsiteX38" fmla="*/ 5012 w 1112338"/>
              <a:gd name="connsiteY38" fmla="*/ 160393 h 1288180"/>
              <a:gd name="connsiteX39" fmla="*/ 7016 w 1112338"/>
              <a:gd name="connsiteY39" fmla="*/ 166110 h 1288180"/>
              <a:gd name="connsiteX40" fmla="*/ 9021 w 1112338"/>
              <a:gd name="connsiteY40" fmla="*/ 171827 h 1288180"/>
              <a:gd name="connsiteX41" fmla="*/ 11694 w 1112338"/>
              <a:gd name="connsiteY41" fmla="*/ 177544 h 1288180"/>
              <a:gd name="connsiteX42" fmla="*/ 14032 w 1112338"/>
              <a:gd name="connsiteY42" fmla="*/ 182944 h 1288180"/>
              <a:gd name="connsiteX43" fmla="*/ 17039 w 1112338"/>
              <a:gd name="connsiteY43" fmla="*/ 188343 h 1288180"/>
              <a:gd name="connsiteX44" fmla="*/ 20714 w 1112338"/>
              <a:gd name="connsiteY44" fmla="*/ 193425 h 1288180"/>
              <a:gd name="connsiteX45" fmla="*/ 24055 w 1112338"/>
              <a:gd name="connsiteY45" fmla="*/ 198507 h 1288180"/>
              <a:gd name="connsiteX46" fmla="*/ 28065 w 1112338"/>
              <a:gd name="connsiteY46" fmla="*/ 203906 h 1288180"/>
              <a:gd name="connsiteX47" fmla="*/ 32074 w 1112338"/>
              <a:gd name="connsiteY47" fmla="*/ 208670 h 1288180"/>
              <a:gd name="connsiteX48" fmla="*/ 36751 w 1112338"/>
              <a:gd name="connsiteY48" fmla="*/ 213434 h 1288180"/>
              <a:gd name="connsiteX49" fmla="*/ 1112338 w 1112338"/>
              <a:gd name="connsiteY49" fmla="*/ 1288180 h 1288180"/>
              <a:gd name="connsiteX50" fmla="*/ 1112338 w 1112338"/>
              <a:gd name="connsiteY50" fmla="*/ 934676 h 1288180"/>
              <a:gd name="connsiteX51" fmla="*/ 213490 w 1112338"/>
              <a:gd name="connsiteY51" fmla="*/ 36525 h 1288180"/>
              <a:gd name="connsiteX52" fmla="*/ 208479 w 1112338"/>
              <a:gd name="connsiteY52" fmla="*/ 32079 h 1288180"/>
              <a:gd name="connsiteX53" fmla="*/ 203801 w 1112338"/>
              <a:gd name="connsiteY53" fmla="*/ 27950 h 1288180"/>
              <a:gd name="connsiteX54" fmla="*/ 199124 w 1112338"/>
              <a:gd name="connsiteY54" fmla="*/ 24139 h 1288180"/>
              <a:gd name="connsiteX55" fmla="*/ 193778 w 1112338"/>
              <a:gd name="connsiteY55" fmla="*/ 20327 h 1288180"/>
              <a:gd name="connsiteX56" fmla="*/ 188433 w 1112338"/>
              <a:gd name="connsiteY56" fmla="*/ 17151 h 1288180"/>
              <a:gd name="connsiteX57" fmla="*/ 183087 w 1112338"/>
              <a:gd name="connsiteY57" fmla="*/ 14293 h 1288180"/>
              <a:gd name="connsiteX58" fmla="*/ 177407 w 1112338"/>
              <a:gd name="connsiteY58" fmla="*/ 11434 h 1288180"/>
              <a:gd name="connsiteX59" fmla="*/ 172062 w 1112338"/>
              <a:gd name="connsiteY59" fmla="*/ 9211 h 1288180"/>
              <a:gd name="connsiteX60" fmla="*/ 166382 w 1112338"/>
              <a:gd name="connsiteY60" fmla="*/ 6988 h 1288180"/>
              <a:gd name="connsiteX61" fmla="*/ 160702 w 1112338"/>
              <a:gd name="connsiteY61" fmla="*/ 5082 h 1288180"/>
              <a:gd name="connsiteX62" fmla="*/ 154689 w 1112338"/>
              <a:gd name="connsiteY62" fmla="*/ 3494 h 1288180"/>
              <a:gd name="connsiteX63" fmla="*/ 148675 w 1112338"/>
              <a:gd name="connsiteY63" fmla="*/ 2223 h 1288180"/>
              <a:gd name="connsiteX64" fmla="*/ 142661 w 1112338"/>
              <a:gd name="connsiteY64" fmla="*/ 1271 h 1288180"/>
              <a:gd name="connsiteX65" fmla="*/ 136981 w 1112338"/>
              <a:gd name="connsiteY65" fmla="*/ 635 h 1288180"/>
              <a:gd name="connsiteX66" fmla="*/ 130967 w 1112338"/>
              <a:gd name="connsiteY66" fmla="*/ 318 h 12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12338" h="1288180">
                <a:moveTo>
                  <a:pt x="124954" y="0"/>
                </a:moveTo>
                <a:lnTo>
                  <a:pt x="118940" y="318"/>
                </a:lnTo>
                <a:lnTo>
                  <a:pt x="112926" y="635"/>
                </a:lnTo>
                <a:lnTo>
                  <a:pt x="106912" y="1271"/>
                </a:lnTo>
                <a:lnTo>
                  <a:pt x="100898" y="2223"/>
                </a:lnTo>
                <a:lnTo>
                  <a:pt x="95219" y="3494"/>
                </a:lnTo>
                <a:lnTo>
                  <a:pt x="89539" y="5082"/>
                </a:lnTo>
                <a:lnTo>
                  <a:pt x="83525" y="6988"/>
                </a:lnTo>
                <a:lnTo>
                  <a:pt x="77845" y="9211"/>
                </a:lnTo>
                <a:lnTo>
                  <a:pt x="72166" y="11434"/>
                </a:lnTo>
                <a:lnTo>
                  <a:pt x="66820" y="14293"/>
                </a:lnTo>
                <a:lnTo>
                  <a:pt x="61475" y="17151"/>
                </a:lnTo>
                <a:lnTo>
                  <a:pt x="56129" y="20327"/>
                </a:lnTo>
                <a:lnTo>
                  <a:pt x="51117" y="24139"/>
                </a:lnTo>
                <a:lnTo>
                  <a:pt x="45772" y="27950"/>
                </a:lnTo>
                <a:lnTo>
                  <a:pt x="41094" y="32079"/>
                </a:lnTo>
                <a:lnTo>
                  <a:pt x="36751" y="36525"/>
                </a:lnTo>
                <a:lnTo>
                  <a:pt x="32074" y="41290"/>
                </a:lnTo>
                <a:lnTo>
                  <a:pt x="28065" y="46054"/>
                </a:lnTo>
                <a:lnTo>
                  <a:pt x="24055" y="50818"/>
                </a:lnTo>
                <a:lnTo>
                  <a:pt x="20714" y="55900"/>
                </a:lnTo>
                <a:lnTo>
                  <a:pt x="17039" y="61299"/>
                </a:lnTo>
                <a:lnTo>
                  <a:pt x="14032" y="67016"/>
                </a:lnTo>
                <a:lnTo>
                  <a:pt x="11694" y="72415"/>
                </a:lnTo>
                <a:lnTo>
                  <a:pt x="9021" y="77815"/>
                </a:lnTo>
                <a:lnTo>
                  <a:pt x="7016" y="83532"/>
                </a:lnTo>
                <a:lnTo>
                  <a:pt x="5012" y="89249"/>
                </a:lnTo>
                <a:lnTo>
                  <a:pt x="3341" y="94966"/>
                </a:lnTo>
                <a:lnTo>
                  <a:pt x="2005" y="101000"/>
                </a:lnTo>
                <a:lnTo>
                  <a:pt x="1002" y="107035"/>
                </a:lnTo>
                <a:lnTo>
                  <a:pt x="334" y="112752"/>
                </a:lnTo>
                <a:lnTo>
                  <a:pt x="0" y="118786"/>
                </a:lnTo>
                <a:lnTo>
                  <a:pt x="0" y="124821"/>
                </a:lnTo>
                <a:lnTo>
                  <a:pt x="0" y="130856"/>
                </a:lnTo>
                <a:lnTo>
                  <a:pt x="334" y="136573"/>
                </a:lnTo>
                <a:lnTo>
                  <a:pt x="1002" y="142925"/>
                </a:lnTo>
                <a:lnTo>
                  <a:pt x="2005" y="148642"/>
                </a:lnTo>
                <a:lnTo>
                  <a:pt x="3341" y="154359"/>
                </a:lnTo>
                <a:lnTo>
                  <a:pt x="5012" y="160393"/>
                </a:lnTo>
                <a:lnTo>
                  <a:pt x="7016" y="166110"/>
                </a:lnTo>
                <a:lnTo>
                  <a:pt x="9021" y="171827"/>
                </a:lnTo>
                <a:lnTo>
                  <a:pt x="11694" y="177544"/>
                </a:lnTo>
                <a:lnTo>
                  <a:pt x="14032" y="182944"/>
                </a:lnTo>
                <a:lnTo>
                  <a:pt x="17039" y="188343"/>
                </a:lnTo>
                <a:lnTo>
                  <a:pt x="20714" y="193425"/>
                </a:lnTo>
                <a:lnTo>
                  <a:pt x="24055" y="198507"/>
                </a:lnTo>
                <a:lnTo>
                  <a:pt x="28065" y="203906"/>
                </a:lnTo>
                <a:lnTo>
                  <a:pt x="32074" y="208670"/>
                </a:lnTo>
                <a:lnTo>
                  <a:pt x="36751" y="213434"/>
                </a:lnTo>
                <a:lnTo>
                  <a:pt x="1112338" y="1288180"/>
                </a:lnTo>
                <a:lnTo>
                  <a:pt x="1112338" y="934676"/>
                </a:lnTo>
                <a:lnTo>
                  <a:pt x="213490" y="36525"/>
                </a:lnTo>
                <a:lnTo>
                  <a:pt x="208479" y="32079"/>
                </a:lnTo>
                <a:lnTo>
                  <a:pt x="203801" y="27950"/>
                </a:lnTo>
                <a:lnTo>
                  <a:pt x="199124" y="24139"/>
                </a:lnTo>
                <a:lnTo>
                  <a:pt x="193778" y="20327"/>
                </a:lnTo>
                <a:lnTo>
                  <a:pt x="188433" y="17151"/>
                </a:lnTo>
                <a:lnTo>
                  <a:pt x="183087" y="14293"/>
                </a:lnTo>
                <a:lnTo>
                  <a:pt x="177407" y="11434"/>
                </a:lnTo>
                <a:lnTo>
                  <a:pt x="172062" y="9211"/>
                </a:lnTo>
                <a:lnTo>
                  <a:pt x="166382" y="6988"/>
                </a:lnTo>
                <a:lnTo>
                  <a:pt x="160702" y="5082"/>
                </a:lnTo>
                <a:lnTo>
                  <a:pt x="154689" y="3494"/>
                </a:lnTo>
                <a:lnTo>
                  <a:pt x="148675" y="2223"/>
                </a:lnTo>
                <a:lnTo>
                  <a:pt x="142661" y="1271"/>
                </a:lnTo>
                <a:lnTo>
                  <a:pt x="136981" y="635"/>
                </a:lnTo>
                <a:lnTo>
                  <a:pt x="130967" y="3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4804318B-5023-48F8-B8C2-128CB79B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117" y="6356352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5CA42EF4-EAC4-4054-8995-75773B24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2135" y="6356352"/>
            <a:ext cx="5832648" cy="365125"/>
          </a:xfrm>
        </p:spPr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8A60880F-38A4-41DF-92D1-136F68F6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2"/>
            <a:ext cx="1188720" cy="365125"/>
          </a:xfrm>
        </p:spPr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ACBA3D5-33ED-43EA-A06A-F3B2DFCF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445" y="2276872"/>
            <a:ext cx="6293356" cy="3900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659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A7B6087-556F-41D2-9D4F-0913AF85D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48818"/>
          <a:stretch/>
        </p:blipFill>
        <p:spPr>
          <a:xfrm>
            <a:off x="5171899" y="0"/>
            <a:ext cx="7024536" cy="6538912"/>
          </a:xfrm>
          <a:custGeom>
            <a:avLst/>
            <a:gdLst>
              <a:gd name="connsiteX0" fmla="*/ 0 w 5268402"/>
              <a:gd name="connsiteY0" fmla="*/ 0 h 6538912"/>
              <a:gd name="connsiteX1" fmla="*/ 5268402 w 5268402"/>
              <a:gd name="connsiteY1" fmla="*/ 0 h 6538912"/>
              <a:gd name="connsiteX2" fmla="*/ 5268402 w 5268402"/>
              <a:gd name="connsiteY2" fmla="*/ 6538912 h 6538912"/>
              <a:gd name="connsiteX3" fmla="*/ 0 w 5268402"/>
              <a:gd name="connsiteY3" fmla="*/ 6538912 h 65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8402" h="6538912">
                <a:moveTo>
                  <a:pt x="0" y="0"/>
                </a:moveTo>
                <a:lnTo>
                  <a:pt x="5268402" y="0"/>
                </a:lnTo>
                <a:lnTo>
                  <a:pt x="5268402" y="6538912"/>
                </a:lnTo>
                <a:lnTo>
                  <a:pt x="0" y="6538912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459D55-0CCF-48A5-A1A5-6A1157784D1B}"/>
              </a:ext>
            </a:extLst>
          </p:cNvPr>
          <p:cNvSpPr>
            <a:spLocks/>
          </p:cNvSpPr>
          <p:nvPr/>
        </p:nvSpPr>
        <p:spPr bwMode="auto">
          <a:xfrm flipH="1">
            <a:off x="5459459" y="3257279"/>
            <a:ext cx="6736976" cy="3600722"/>
          </a:xfrm>
          <a:custGeom>
            <a:avLst/>
            <a:gdLst>
              <a:gd name="connsiteX0" fmla="*/ 0 w 5052732"/>
              <a:gd name="connsiteY0" fmla="*/ 0 h 3600722"/>
              <a:gd name="connsiteX1" fmla="*/ 0 w 5052732"/>
              <a:gd name="connsiteY1" fmla="*/ 3600722 h 3600722"/>
              <a:gd name="connsiteX2" fmla="*/ 5052732 w 5052732"/>
              <a:gd name="connsiteY2" fmla="*/ 3600722 h 3600722"/>
              <a:gd name="connsiteX3" fmla="*/ 2447800 w 5052732"/>
              <a:gd name="connsiteY3" fmla="*/ 1003416 h 3600722"/>
              <a:gd name="connsiteX4" fmla="*/ 2441867 w 5052732"/>
              <a:gd name="connsiteY4" fmla="*/ 1003416 h 3600722"/>
              <a:gd name="connsiteX5" fmla="*/ 2435585 w 5052732"/>
              <a:gd name="connsiteY5" fmla="*/ 1003098 h 3600722"/>
              <a:gd name="connsiteX6" fmla="*/ 2429652 w 5052732"/>
              <a:gd name="connsiteY6" fmla="*/ 1002463 h 3600722"/>
              <a:gd name="connsiteX7" fmla="*/ 2423719 w 5052732"/>
              <a:gd name="connsiteY7" fmla="*/ 1001511 h 3600722"/>
              <a:gd name="connsiteX8" fmla="*/ 2417786 w 5052732"/>
              <a:gd name="connsiteY8" fmla="*/ 1000241 h 3600722"/>
              <a:gd name="connsiteX9" fmla="*/ 2411853 w 5052732"/>
              <a:gd name="connsiteY9" fmla="*/ 998653 h 3600722"/>
              <a:gd name="connsiteX10" fmla="*/ 2406269 w 5052732"/>
              <a:gd name="connsiteY10" fmla="*/ 996749 h 3600722"/>
              <a:gd name="connsiteX11" fmla="*/ 2400336 w 5052732"/>
              <a:gd name="connsiteY11" fmla="*/ 994844 h 3600722"/>
              <a:gd name="connsiteX12" fmla="*/ 2394752 w 5052732"/>
              <a:gd name="connsiteY12" fmla="*/ 992304 h 3600722"/>
              <a:gd name="connsiteX13" fmla="*/ 2389168 w 5052732"/>
              <a:gd name="connsiteY13" fmla="*/ 989447 h 3600722"/>
              <a:gd name="connsiteX14" fmla="*/ 2383584 w 5052732"/>
              <a:gd name="connsiteY14" fmla="*/ 986589 h 3600722"/>
              <a:gd name="connsiteX15" fmla="*/ 2378349 w 5052732"/>
              <a:gd name="connsiteY15" fmla="*/ 983097 h 3600722"/>
              <a:gd name="connsiteX16" fmla="*/ 2373114 w 5052732"/>
              <a:gd name="connsiteY16" fmla="*/ 979605 h 3600722"/>
              <a:gd name="connsiteX17" fmla="*/ 2368228 w 5052732"/>
              <a:gd name="connsiteY17" fmla="*/ 975795 h 3600722"/>
              <a:gd name="connsiteX18" fmla="*/ 2363342 w 5052732"/>
              <a:gd name="connsiteY18" fmla="*/ 971668 h 3600722"/>
              <a:gd name="connsiteX19" fmla="*/ 2358456 w 5052732"/>
              <a:gd name="connsiteY19" fmla="*/ 967223 h 3600722"/>
              <a:gd name="connsiteX20" fmla="*/ 1745612 w 5052732"/>
              <a:gd name="connsiteY20" fmla="*/ 355121 h 3600722"/>
              <a:gd name="connsiteX21" fmla="*/ 1740726 w 5052732"/>
              <a:gd name="connsiteY21" fmla="*/ 350994 h 3600722"/>
              <a:gd name="connsiteX22" fmla="*/ 1736190 w 5052732"/>
              <a:gd name="connsiteY22" fmla="*/ 346866 h 3600722"/>
              <a:gd name="connsiteX23" fmla="*/ 1730954 w 5052732"/>
              <a:gd name="connsiteY23" fmla="*/ 343057 h 3600722"/>
              <a:gd name="connsiteX24" fmla="*/ 1726068 w 5052732"/>
              <a:gd name="connsiteY24" fmla="*/ 339564 h 3600722"/>
              <a:gd name="connsiteX25" fmla="*/ 1720834 w 5052732"/>
              <a:gd name="connsiteY25" fmla="*/ 336072 h 3600722"/>
              <a:gd name="connsiteX26" fmla="*/ 1715250 w 5052732"/>
              <a:gd name="connsiteY26" fmla="*/ 333215 h 3600722"/>
              <a:gd name="connsiteX27" fmla="*/ 1710014 w 5052732"/>
              <a:gd name="connsiteY27" fmla="*/ 330357 h 3600722"/>
              <a:gd name="connsiteX28" fmla="*/ 1704430 w 5052732"/>
              <a:gd name="connsiteY28" fmla="*/ 327818 h 3600722"/>
              <a:gd name="connsiteX29" fmla="*/ 1698498 w 5052732"/>
              <a:gd name="connsiteY29" fmla="*/ 325913 h 3600722"/>
              <a:gd name="connsiteX30" fmla="*/ 1692914 w 5052732"/>
              <a:gd name="connsiteY30" fmla="*/ 323690 h 3600722"/>
              <a:gd name="connsiteX31" fmla="*/ 1686980 w 5052732"/>
              <a:gd name="connsiteY31" fmla="*/ 322420 h 3600722"/>
              <a:gd name="connsiteX32" fmla="*/ 1681396 w 5052732"/>
              <a:gd name="connsiteY32" fmla="*/ 320833 h 3600722"/>
              <a:gd name="connsiteX33" fmla="*/ 1675464 w 5052732"/>
              <a:gd name="connsiteY33" fmla="*/ 319881 h 3600722"/>
              <a:gd name="connsiteX34" fmla="*/ 1669531 w 5052732"/>
              <a:gd name="connsiteY34" fmla="*/ 319246 h 3600722"/>
              <a:gd name="connsiteX35" fmla="*/ 1663598 w 5052732"/>
              <a:gd name="connsiteY35" fmla="*/ 318928 h 3600722"/>
              <a:gd name="connsiteX36" fmla="*/ 1657316 w 5052732"/>
              <a:gd name="connsiteY36" fmla="*/ 318928 h 3600722"/>
              <a:gd name="connsiteX37" fmla="*/ 1651383 w 5052732"/>
              <a:gd name="connsiteY37" fmla="*/ 318928 h 3600722"/>
              <a:gd name="connsiteX38" fmla="*/ 1645450 w 5052732"/>
              <a:gd name="connsiteY38" fmla="*/ 319246 h 3600722"/>
              <a:gd name="connsiteX39" fmla="*/ 1639517 w 5052732"/>
              <a:gd name="connsiteY39" fmla="*/ 319881 h 3600722"/>
              <a:gd name="connsiteX40" fmla="*/ 1633584 w 5052732"/>
              <a:gd name="connsiteY40" fmla="*/ 320833 h 3600722"/>
              <a:gd name="connsiteX41" fmla="*/ 1627651 w 5052732"/>
              <a:gd name="connsiteY41" fmla="*/ 322420 h 3600722"/>
              <a:gd name="connsiteX42" fmla="*/ 1622067 w 5052732"/>
              <a:gd name="connsiteY42" fmla="*/ 323690 h 3600722"/>
              <a:gd name="connsiteX43" fmla="*/ 1616134 w 5052732"/>
              <a:gd name="connsiteY43" fmla="*/ 325913 h 3600722"/>
              <a:gd name="connsiteX44" fmla="*/ 1610550 w 5052732"/>
              <a:gd name="connsiteY44" fmla="*/ 327818 h 3600722"/>
              <a:gd name="connsiteX45" fmla="*/ 1604966 w 5052732"/>
              <a:gd name="connsiteY45" fmla="*/ 330357 h 3600722"/>
              <a:gd name="connsiteX46" fmla="*/ 1599731 w 5052732"/>
              <a:gd name="connsiteY46" fmla="*/ 333215 h 3600722"/>
              <a:gd name="connsiteX47" fmla="*/ 1594147 w 5052732"/>
              <a:gd name="connsiteY47" fmla="*/ 336072 h 3600722"/>
              <a:gd name="connsiteX48" fmla="*/ 1588912 w 5052732"/>
              <a:gd name="connsiteY48" fmla="*/ 339564 h 3600722"/>
              <a:gd name="connsiteX49" fmla="*/ 1583677 w 5052732"/>
              <a:gd name="connsiteY49" fmla="*/ 343057 h 3600722"/>
              <a:gd name="connsiteX50" fmla="*/ 1578791 w 5052732"/>
              <a:gd name="connsiteY50" fmla="*/ 346866 h 3600722"/>
              <a:gd name="connsiteX51" fmla="*/ 1573905 w 5052732"/>
              <a:gd name="connsiteY51" fmla="*/ 350994 h 3600722"/>
              <a:gd name="connsiteX52" fmla="*/ 1569368 w 5052732"/>
              <a:gd name="connsiteY52" fmla="*/ 355121 h 3600722"/>
              <a:gd name="connsiteX53" fmla="*/ 1564831 w 5052732"/>
              <a:gd name="connsiteY53" fmla="*/ 359883 h 3600722"/>
              <a:gd name="connsiteX54" fmla="*/ 1560992 w 5052732"/>
              <a:gd name="connsiteY54" fmla="*/ 364645 h 3600722"/>
              <a:gd name="connsiteX55" fmla="*/ 1557153 w 5052732"/>
              <a:gd name="connsiteY55" fmla="*/ 369725 h 3600722"/>
              <a:gd name="connsiteX56" fmla="*/ 1553314 w 5052732"/>
              <a:gd name="connsiteY56" fmla="*/ 374805 h 3600722"/>
              <a:gd name="connsiteX57" fmla="*/ 1550173 w 5052732"/>
              <a:gd name="connsiteY57" fmla="*/ 379884 h 3600722"/>
              <a:gd name="connsiteX58" fmla="*/ 1547032 w 5052732"/>
              <a:gd name="connsiteY58" fmla="*/ 385599 h 3600722"/>
              <a:gd name="connsiteX59" fmla="*/ 1544589 w 5052732"/>
              <a:gd name="connsiteY59" fmla="*/ 390679 h 3600722"/>
              <a:gd name="connsiteX60" fmla="*/ 1542146 w 5052732"/>
              <a:gd name="connsiteY60" fmla="*/ 396393 h 3600722"/>
              <a:gd name="connsiteX61" fmla="*/ 1540052 w 5052732"/>
              <a:gd name="connsiteY61" fmla="*/ 401791 h 3600722"/>
              <a:gd name="connsiteX62" fmla="*/ 1537958 w 5052732"/>
              <a:gd name="connsiteY62" fmla="*/ 407823 h 3600722"/>
              <a:gd name="connsiteX63" fmla="*/ 1536562 w 5052732"/>
              <a:gd name="connsiteY63" fmla="*/ 413855 h 3600722"/>
              <a:gd name="connsiteX64" fmla="*/ 1535166 w 5052732"/>
              <a:gd name="connsiteY64" fmla="*/ 419252 h 3600722"/>
              <a:gd name="connsiteX65" fmla="*/ 1534119 w 5052732"/>
              <a:gd name="connsiteY65" fmla="*/ 425284 h 3600722"/>
              <a:gd name="connsiteX66" fmla="*/ 1533421 w 5052732"/>
              <a:gd name="connsiteY66" fmla="*/ 431316 h 3600722"/>
              <a:gd name="connsiteX67" fmla="*/ 1533072 w 5052732"/>
              <a:gd name="connsiteY67" fmla="*/ 437031 h 3600722"/>
              <a:gd name="connsiteX68" fmla="*/ 1533072 w 5052732"/>
              <a:gd name="connsiteY68" fmla="*/ 443380 h 3600722"/>
              <a:gd name="connsiteX69" fmla="*/ 1533072 w 5052732"/>
              <a:gd name="connsiteY69" fmla="*/ 449413 h 3600722"/>
              <a:gd name="connsiteX70" fmla="*/ 1533421 w 5052732"/>
              <a:gd name="connsiteY70" fmla="*/ 455127 h 3600722"/>
              <a:gd name="connsiteX71" fmla="*/ 1534119 w 5052732"/>
              <a:gd name="connsiteY71" fmla="*/ 461159 h 3600722"/>
              <a:gd name="connsiteX72" fmla="*/ 1535166 w 5052732"/>
              <a:gd name="connsiteY72" fmla="*/ 467191 h 3600722"/>
              <a:gd name="connsiteX73" fmla="*/ 1536562 w 5052732"/>
              <a:gd name="connsiteY73" fmla="*/ 472589 h 3600722"/>
              <a:gd name="connsiteX74" fmla="*/ 1537958 w 5052732"/>
              <a:gd name="connsiteY74" fmla="*/ 478621 h 3600722"/>
              <a:gd name="connsiteX75" fmla="*/ 1540052 w 5052732"/>
              <a:gd name="connsiteY75" fmla="*/ 484653 h 3600722"/>
              <a:gd name="connsiteX76" fmla="*/ 1542146 w 5052732"/>
              <a:gd name="connsiteY76" fmla="*/ 490050 h 3600722"/>
              <a:gd name="connsiteX77" fmla="*/ 1544589 w 5052732"/>
              <a:gd name="connsiteY77" fmla="*/ 495765 h 3600722"/>
              <a:gd name="connsiteX78" fmla="*/ 1547032 w 5052732"/>
              <a:gd name="connsiteY78" fmla="*/ 500844 h 3600722"/>
              <a:gd name="connsiteX79" fmla="*/ 1550173 w 5052732"/>
              <a:gd name="connsiteY79" fmla="*/ 506559 h 3600722"/>
              <a:gd name="connsiteX80" fmla="*/ 1553314 w 5052732"/>
              <a:gd name="connsiteY80" fmla="*/ 511956 h 3600722"/>
              <a:gd name="connsiteX81" fmla="*/ 1557153 w 5052732"/>
              <a:gd name="connsiteY81" fmla="*/ 516718 h 3600722"/>
              <a:gd name="connsiteX82" fmla="*/ 1560992 w 5052732"/>
              <a:gd name="connsiteY82" fmla="*/ 521798 h 3600722"/>
              <a:gd name="connsiteX83" fmla="*/ 1564831 w 5052732"/>
              <a:gd name="connsiteY83" fmla="*/ 526878 h 3600722"/>
              <a:gd name="connsiteX84" fmla="*/ 1569368 w 5052732"/>
              <a:gd name="connsiteY84" fmla="*/ 531322 h 3600722"/>
              <a:gd name="connsiteX85" fmla="*/ 2395799 w 5052732"/>
              <a:gd name="connsiteY85" fmla="*/ 1356136 h 3600722"/>
              <a:gd name="connsiteX86" fmla="*/ 2399987 w 5052732"/>
              <a:gd name="connsiteY86" fmla="*/ 1361216 h 3600722"/>
              <a:gd name="connsiteX87" fmla="*/ 2404175 w 5052732"/>
              <a:gd name="connsiteY87" fmla="*/ 1365661 h 3600722"/>
              <a:gd name="connsiteX88" fmla="*/ 2408014 w 5052732"/>
              <a:gd name="connsiteY88" fmla="*/ 1371058 h 3600722"/>
              <a:gd name="connsiteX89" fmla="*/ 2411504 w 5052732"/>
              <a:gd name="connsiteY89" fmla="*/ 1375820 h 3600722"/>
              <a:gd name="connsiteX90" fmla="*/ 2414994 w 5052732"/>
              <a:gd name="connsiteY90" fmla="*/ 1380900 h 3600722"/>
              <a:gd name="connsiteX91" fmla="*/ 2417786 w 5052732"/>
              <a:gd name="connsiteY91" fmla="*/ 1386614 h 3600722"/>
              <a:gd name="connsiteX92" fmla="*/ 2420578 w 5052732"/>
              <a:gd name="connsiteY92" fmla="*/ 1392012 h 3600722"/>
              <a:gd name="connsiteX93" fmla="*/ 2423021 w 5052732"/>
              <a:gd name="connsiteY93" fmla="*/ 1397409 h 3600722"/>
              <a:gd name="connsiteX94" fmla="*/ 2425115 w 5052732"/>
              <a:gd name="connsiteY94" fmla="*/ 1403123 h 3600722"/>
              <a:gd name="connsiteX95" fmla="*/ 2426860 w 5052732"/>
              <a:gd name="connsiteY95" fmla="*/ 1408838 h 3600722"/>
              <a:gd name="connsiteX96" fmla="*/ 2428605 w 5052732"/>
              <a:gd name="connsiteY96" fmla="*/ 1414870 h 3600722"/>
              <a:gd name="connsiteX97" fmla="*/ 2430001 w 5052732"/>
              <a:gd name="connsiteY97" fmla="*/ 1420585 h 3600722"/>
              <a:gd name="connsiteX98" fmla="*/ 2430699 w 5052732"/>
              <a:gd name="connsiteY98" fmla="*/ 1426299 h 3600722"/>
              <a:gd name="connsiteX99" fmla="*/ 2431397 w 5052732"/>
              <a:gd name="connsiteY99" fmla="*/ 1432332 h 3600722"/>
              <a:gd name="connsiteX100" fmla="*/ 2432095 w 5052732"/>
              <a:gd name="connsiteY100" fmla="*/ 1438364 h 3600722"/>
              <a:gd name="connsiteX101" fmla="*/ 2432095 w 5052732"/>
              <a:gd name="connsiteY101" fmla="*/ 1444713 h 3600722"/>
              <a:gd name="connsiteX102" fmla="*/ 2432095 w 5052732"/>
              <a:gd name="connsiteY102" fmla="*/ 1450428 h 3600722"/>
              <a:gd name="connsiteX103" fmla="*/ 2431397 w 5052732"/>
              <a:gd name="connsiteY103" fmla="*/ 1456460 h 3600722"/>
              <a:gd name="connsiteX104" fmla="*/ 2430699 w 5052732"/>
              <a:gd name="connsiteY104" fmla="*/ 1462492 h 3600722"/>
              <a:gd name="connsiteX105" fmla="*/ 2430001 w 5052732"/>
              <a:gd name="connsiteY105" fmla="*/ 1468207 h 3600722"/>
              <a:gd name="connsiteX106" fmla="*/ 2428605 w 5052732"/>
              <a:gd name="connsiteY106" fmla="*/ 1473921 h 3600722"/>
              <a:gd name="connsiteX107" fmla="*/ 2426860 w 5052732"/>
              <a:gd name="connsiteY107" fmla="*/ 1479954 h 3600722"/>
              <a:gd name="connsiteX108" fmla="*/ 2425115 w 5052732"/>
              <a:gd name="connsiteY108" fmla="*/ 1485668 h 3600722"/>
              <a:gd name="connsiteX109" fmla="*/ 2423021 w 5052732"/>
              <a:gd name="connsiteY109" fmla="*/ 1491383 h 3600722"/>
              <a:gd name="connsiteX110" fmla="*/ 2420578 w 5052732"/>
              <a:gd name="connsiteY110" fmla="*/ 1496780 h 3600722"/>
              <a:gd name="connsiteX111" fmla="*/ 2417786 w 5052732"/>
              <a:gd name="connsiteY111" fmla="*/ 1502177 h 3600722"/>
              <a:gd name="connsiteX112" fmla="*/ 2414994 w 5052732"/>
              <a:gd name="connsiteY112" fmla="*/ 1507574 h 3600722"/>
              <a:gd name="connsiteX113" fmla="*/ 2411504 w 5052732"/>
              <a:gd name="connsiteY113" fmla="*/ 1512972 h 3600722"/>
              <a:gd name="connsiteX114" fmla="*/ 2408014 w 5052732"/>
              <a:gd name="connsiteY114" fmla="*/ 1517734 h 3600722"/>
              <a:gd name="connsiteX115" fmla="*/ 2404175 w 5052732"/>
              <a:gd name="connsiteY115" fmla="*/ 1523131 h 3600722"/>
              <a:gd name="connsiteX116" fmla="*/ 2399987 w 5052732"/>
              <a:gd name="connsiteY116" fmla="*/ 1527576 h 3600722"/>
              <a:gd name="connsiteX117" fmla="*/ 2395799 w 5052732"/>
              <a:gd name="connsiteY117" fmla="*/ 1532338 h 3600722"/>
              <a:gd name="connsiteX118" fmla="*/ 2390913 w 5052732"/>
              <a:gd name="connsiteY118" fmla="*/ 1536783 h 3600722"/>
              <a:gd name="connsiteX119" fmla="*/ 2386027 w 5052732"/>
              <a:gd name="connsiteY119" fmla="*/ 1540910 h 3600722"/>
              <a:gd name="connsiteX120" fmla="*/ 2381141 w 5052732"/>
              <a:gd name="connsiteY120" fmla="*/ 1544720 h 3600722"/>
              <a:gd name="connsiteX121" fmla="*/ 2376255 w 5052732"/>
              <a:gd name="connsiteY121" fmla="*/ 1548529 h 3600722"/>
              <a:gd name="connsiteX122" fmla="*/ 2371020 w 5052732"/>
              <a:gd name="connsiteY122" fmla="*/ 1551704 h 3600722"/>
              <a:gd name="connsiteX123" fmla="*/ 2365436 w 5052732"/>
              <a:gd name="connsiteY123" fmla="*/ 1554561 h 3600722"/>
              <a:gd name="connsiteX124" fmla="*/ 2359503 w 5052732"/>
              <a:gd name="connsiteY124" fmla="*/ 1557419 h 3600722"/>
              <a:gd name="connsiteX125" fmla="*/ 2353919 w 5052732"/>
              <a:gd name="connsiteY125" fmla="*/ 1559641 h 3600722"/>
              <a:gd name="connsiteX126" fmla="*/ 2348335 w 5052732"/>
              <a:gd name="connsiteY126" fmla="*/ 1561864 h 3600722"/>
              <a:gd name="connsiteX127" fmla="*/ 2342751 w 5052732"/>
              <a:gd name="connsiteY127" fmla="*/ 1563768 h 3600722"/>
              <a:gd name="connsiteX128" fmla="*/ 2336818 w 5052732"/>
              <a:gd name="connsiteY128" fmla="*/ 1565356 h 3600722"/>
              <a:gd name="connsiteX129" fmla="*/ 2330885 w 5052732"/>
              <a:gd name="connsiteY129" fmla="*/ 1566626 h 3600722"/>
              <a:gd name="connsiteX130" fmla="*/ 2324952 w 5052732"/>
              <a:gd name="connsiteY130" fmla="*/ 1567578 h 3600722"/>
              <a:gd name="connsiteX131" fmla="*/ 2319019 w 5052732"/>
              <a:gd name="connsiteY131" fmla="*/ 1568531 h 3600722"/>
              <a:gd name="connsiteX132" fmla="*/ 2313086 w 5052732"/>
              <a:gd name="connsiteY132" fmla="*/ 1568848 h 3600722"/>
              <a:gd name="connsiteX133" fmla="*/ 2307153 w 5052732"/>
              <a:gd name="connsiteY133" fmla="*/ 1568848 h 3600722"/>
              <a:gd name="connsiteX134" fmla="*/ 2301220 w 5052732"/>
              <a:gd name="connsiteY134" fmla="*/ 1568848 h 3600722"/>
              <a:gd name="connsiteX135" fmla="*/ 2295287 w 5052732"/>
              <a:gd name="connsiteY135" fmla="*/ 1568531 h 3600722"/>
              <a:gd name="connsiteX136" fmla="*/ 2289354 w 5052732"/>
              <a:gd name="connsiteY136" fmla="*/ 1567578 h 3600722"/>
              <a:gd name="connsiteX137" fmla="*/ 2283421 w 5052732"/>
              <a:gd name="connsiteY137" fmla="*/ 1566626 h 3600722"/>
              <a:gd name="connsiteX138" fmla="*/ 2277488 w 5052732"/>
              <a:gd name="connsiteY138" fmla="*/ 1565356 h 3600722"/>
              <a:gd name="connsiteX139" fmla="*/ 2271904 w 5052732"/>
              <a:gd name="connsiteY139" fmla="*/ 1563768 h 3600722"/>
              <a:gd name="connsiteX140" fmla="*/ 2265971 w 5052732"/>
              <a:gd name="connsiteY140" fmla="*/ 1561864 h 3600722"/>
              <a:gd name="connsiteX141" fmla="*/ 2260387 w 5052732"/>
              <a:gd name="connsiteY141" fmla="*/ 1559641 h 3600722"/>
              <a:gd name="connsiteX142" fmla="*/ 2254803 w 5052732"/>
              <a:gd name="connsiteY142" fmla="*/ 1557419 h 3600722"/>
              <a:gd name="connsiteX143" fmla="*/ 2249219 w 5052732"/>
              <a:gd name="connsiteY143" fmla="*/ 1554561 h 3600722"/>
              <a:gd name="connsiteX144" fmla="*/ 2243984 w 5052732"/>
              <a:gd name="connsiteY144" fmla="*/ 1551704 h 3600722"/>
              <a:gd name="connsiteX145" fmla="*/ 2238749 w 5052732"/>
              <a:gd name="connsiteY145" fmla="*/ 1548529 h 3600722"/>
              <a:gd name="connsiteX146" fmla="*/ 2233514 w 5052732"/>
              <a:gd name="connsiteY146" fmla="*/ 1544720 h 3600722"/>
              <a:gd name="connsiteX147" fmla="*/ 2228628 w 5052732"/>
              <a:gd name="connsiteY147" fmla="*/ 1540910 h 3600722"/>
              <a:gd name="connsiteX148" fmla="*/ 2223742 w 5052732"/>
              <a:gd name="connsiteY148" fmla="*/ 1536783 h 3600722"/>
              <a:gd name="connsiteX149" fmla="*/ 2219205 w 5052732"/>
              <a:gd name="connsiteY149" fmla="*/ 1532338 h 3600722"/>
              <a:gd name="connsiteX150" fmla="*/ 1493286 w 5052732"/>
              <a:gd name="connsiteY150" fmla="*/ 807848 h 3600722"/>
              <a:gd name="connsiteX151" fmla="*/ 1488749 w 5052732"/>
              <a:gd name="connsiteY151" fmla="*/ 803086 h 3600722"/>
              <a:gd name="connsiteX152" fmla="*/ 1483863 w 5052732"/>
              <a:gd name="connsiteY152" fmla="*/ 798958 h 3600722"/>
              <a:gd name="connsiteX153" fmla="*/ 1478977 w 5052732"/>
              <a:gd name="connsiteY153" fmla="*/ 795149 h 3600722"/>
              <a:gd name="connsiteX154" fmla="*/ 1473742 w 5052732"/>
              <a:gd name="connsiteY154" fmla="*/ 791656 h 3600722"/>
              <a:gd name="connsiteX155" fmla="*/ 1468507 w 5052732"/>
              <a:gd name="connsiteY155" fmla="*/ 788481 h 3600722"/>
              <a:gd name="connsiteX156" fmla="*/ 1463272 w 5052732"/>
              <a:gd name="connsiteY156" fmla="*/ 785307 h 3600722"/>
              <a:gd name="connsiteX157" fmla="*/ 1457688 w 5052732"/>
              <a:gd name="connsiteY157" fmla="*/ 782449 h 3600722"/>
              <a:gd name="connsiteX158" fmla="*/ 1452104 w 5052732"/>
              <a:gd name="connsiteY158" fmla="*/ 780227 h 3600722"/>
              <a:gd name="connsiteX159" fmla="*/ 1446520 w 5052732"/>
              <a:gd name="connsiteY159" fmla="*/ 778005 h 3600722"/>
              <a:gd name="connsiteX160" fmla="*/ 1440587 w 5052732"/>
              <a:gd name="connsiteY160" fmla="*/ 776417 h 3600722"/>
              <a:gd name="connsiteX161" fmla="*/ 1435003 w 5052732"/>
              <a:gd name="connsiteY161" fmla="*/ 774512 h 3600722"/>
              <a:gd name="connsiteX162" fmla="*/ 1429070 w 5052732"/>
              <a:gd name="connsiteY162" fmla="*/ 773560 h 3600722"/>
              <a:gd name="connsiteX163" fmla="*/ 1423137 w 5052732"/>
              <a:gd name="connsiteY163" fmla="*/ 772607 h 3600722"/>
              <a:gd name="connsiteX164" fmla="*/ 1417204 w 5052732"/>
              <a:gd name="connsiteY164" fmla="*/ 771655 h 3600722"/>
              <a:gd name="connsiteX165" fmla="*/ 1411271 w 5052732"/>
              <a:gd name="connsiteY165" fmla="*/ 771338 h 3600722"/>
              <a:gd name="connsiteX166" fmla="*/ 1405338 w 5052732"/>
              <a:gd name="connsiteY166" fmla="*/ 771020 h 3600722"/>
              <a:gd name="connsiteX167" fmla="*/ 1399056 w 5052732"/>
              <a:gd name="connsiteY167" fmla="*/ 771338 h 3600722"/>
              <a:gd name="connsiteX168" fmla="*/ 1393123 w 5052732"/>
              <a:gd name="connsiteY168" fmla="*/ 771655 h 3600722"/>
              <a:gd name="connsiteX169" fmla="*/ 1387190 w 5052732"/>
              <a:gd name="connsiteY169" fmla="*/ 772607 h 3600722"/>
              <a:gd name="connsiteX170" fmla="*/ 1381257 w 5052732"/>
              <a:gd name="connsiteY170" fmla="*/ 773560 h 3600722"/>
              <a:gd name="connsiteX171" fmla="*/ 1375673 w 5052732"/>
              <a:gd name="connsiteY171" fmla="*/ 774512 h 3600722"/>
              <a:gd name="connsiteX172" fmla="*/ 1369740 w 5052732"/>
              <a:gd name="connsiteY172" fmla="*/ 776417 h 3600722"/>
              <a:gd name="connsiteX173" fmla="*/ 1364156 w 5052732"/>
              <a:gd name="connsiteY173" fmla="*/ 778005 h 3600722"/>
              <a:gd name="connsiteX174" fmla="*/ 1358223 w 5052732"/>
              <a:gd name="connsiteY174" fmla="*/ 780227 h 3600722"/>
              <a:gd name="connsiteX175" fmla="*/ 1352639 w 5052732"/>
              <a:gd name="connsiteY175" fmla="*/ 782449 h 3600722"/>
              <a:gd name="connsiteX176" fmla="*/ 1347404 w 5052732"/>
              <a:gd name="connsiteY176" fmla="*/ 785307 h 3600722"/>
              <a:gd name="connsiteX177" fmla="*/ 1341820 w 5052732"/>
              <a:gd name="connsiteY177" fmla="*/ 788481 h 3600722"/>
              <a:gd name="connsiteX178" fmla="*/ 1336585 w 5052732"/>
              <a:gd name="connsiteY178" fmla="*/ 791656 h 3600722"/>
              <a:gd name="connsiteX179" fmla="*/ 1331699 w 5052732"/>
              <a:gd name="connsiteY179" fmla="*/ 795149 h 3600722"/>
              <a:gd name="connsiteX180" fmla="*/ 1326464 w 5052732"/>
              <a:gd name="connsiteY180" fmla="*/ 798958 h 3600722"/>
              <a:gd name="connsiteX181" fmla="*/ 1321927 w 5052732"/>
              <a:gd name="connsiteY181" fmla="*/ 803086 h 3600722"/>
              <a:gd name="connsiteX182" fmla="*/ 1317041 w 5052732"/>
              <a:gd name="connsiteY182" fmla="*/ 807848 h 3600722"/>
              <a:gd name="connsiteX183" fmla="*/ 1312853 w 5052732"/>
              <a:gd name="connsiteY183" fmla="*/ 812293 h 3600722"/>
              <a:gd name="connsiteX184" fmla="*/ 1308665 w 5052732"/>
              <a:gd name="connsiteY184" fmla="*/ 817055 h 3600722"/>
              <a:gd name="connsiteX185" fmla="*/ 1304826 w 5052732"/>
              <a:gd name="connsiteY185" fmla="*/ 822134 h 3600722"/>
              <a:gd name="connsiteX186" fmla="*/ 1301336 w 5052732"/>
              <a:gd name="connsiteY186" fmla="*/ 827214 h 3600722"/>
              <a:gd name="connsiteX187" fmla="*/ 1297846 w 5052732"/>
              <a:gd name="connsiteY187" fmla="*/ 832611 h 3600722"/>
              <a:gd name="connsiteX188" fmla="*/ 1295054 w 5052732"/>
              <a:gd name="connsiteY188" fmla="*/ 837691 h 3600722"/>
              <a:gd name="connsiteX189" fmla="*/ 1292262 w 5052732"/>
              <a:gd name="connsiteY189" fmla="*/ 843406 h 3600722"/>
              <a:gd name="connsiteX190" fmla="*/ 1289819 w 5052732"/>
              <a:gd name="connsiteY190" fmla="*/ 848803 h 3600722"/>
              <a:gd name="connsiteX191" fmla="*/ 1287725 w 5052732"/>
              <a:gd name="connsiteY191" fmla="*/ 854517 h 3600722"/>
              <a:gd name="connsiteX192" fmla="*/ 1285631 w 5052732"/>
              <a:gd name="connsiteY192" fmla="*/ 859915 h 3600722"/>
              <a:gd name="connsiteX193" fmla="*/ 1284235 w 5052732"/>
              <a:gd name="connsiteY193" fmla="*/ 865947 h 3600722"/>
              <a:gd name="connsiteX194" fmla="*/ 1282839 w 5052732"/>
              <a:gd name="connsiteY194" fmla="*/ 871979 h 3600722"/>
              <a:gd name="connsiteX195" fmla="*/ 1281792 w 5052732"/>
              <a:gd name="connsiteY195" fmla="*/ 878011 h 3600722"/>
              <a:gd name="connsiteX196" fmla="*/ 1281094 w 5052732"/>
              <a:gd name="connsiteY196" fmla="*/ 883726 h 3600722"/>
              <a:gd name="connsiteX197" fmla="*/ 1280745 w 5052732"/>
              <a:gd name="connsiteY197" fmla="*/ 889758 h 3600722"/>
              <a:gd name="connsiteX198" fmla="*/ 1280745 w 5052732"/>
              <a:gd name="connsiteY198" fmla="*/ 895790 h 3600722"/>
              <a:gd name="connsiteX199" fmla="*/ 1280745 w 5052732"/>
              <a:gd name="connsiteY199" fmla="*/ 901504 h 3600722"/>
              <a:gd name="connsiteX200" fmla="*/ 1281094 w 5052732"/>
              <a:gd name="connsiteY200" fmla="*/ 907537 h 3600722"/>
              <a:gd name="connsiteX201" fmla="*/ 1281792 w 5052732"/>
              <a:gd name="connsiteY201" fmla="*/ 913569 h 3600722"/>
              <a:gd name="connsiteX202" fmla="*/ 1282839 w 5052732"/>
              <a:gd name="connsiteY202" fmla="*/ 919283 h 3600722"/>
              <a:gd name="connsiteX203" fmla="*/ 1284235 w 5052732"/>
              <a:gd name="connsiteY203" fmla="*/ 925315 h 3600722"/>
              <a:gd name="connsiteX204" fmla="*/ 1285631 w 5052732"/>
              <a:gd name="connsiteY204" fmla="*/ 931348 h 3600722"/>
              <a:gd name="connsiteX205" fmla="*/ 1287725 w 5052732"/>
              <a:gd name="connsiteY205" fmla="*/ 936745 h 3600722"/>
              <a:gd name="connsiteX206" fmla="*/ 1289819 w 5052732"/>
              <a:gd name="connsiteY206" fmla="*/ 942459 h 3600722"/>
              <a:gd name="connsiteX207" fmla="*/ 1292262 w 5052732"/>
              <a:gd name="connsiteY207" fmla="*/ 947857 h 3600722"/>
              <a:gd name="connsiteX208" fmla="*/ 1295054 w 5052732"/>
              <a:gd name="connsiteY208" fmla="*/ 953571 h 3600722"/>
              <a:gd name="connsiteX209" fmla="*/ 1297846 w 5052732"/>
              <a:gd name="connsiteY209" fmla="*/ 958968 h 3600722"/>
              <a:gd name="connsiteX210" fmla="*/ 1301336 w 5052732"/>
              <a:gd name="connsiteY210" fmla="*/ 964048 h 3600722"/>
              <a:gd name="connsiteX211" fmla="*/ 1304826 w 5052732"/>
              <a:gd name="connsiteY211" fmla="*/ 969445 h 3600722"/>
              <a:gd name="connsiteX212" fmla="*/ 1308665 w 5052732"/>
              <a:gd name="connsiteY212" fmla="*/ 974207 h 3600722"/>
              <a:gd name="connsiteX213" fmla="*/ 1312853 w 5052732"/>
              <a:gd name="connsiteY213" fmla="*/ 978970 h 3600722"/>
              <a:gd name="connsiteX214" fmla="*/ 1317041 w 5052732"/>
              <a:gd name="connsiteY214" fmla="*/ 983732 h 3600722"/>
              <a:gd name="connsiteX215" fmla="*/ 2756315 w 5052732"/>
              <a:gd name="connsiteY215" fmla="*/ 2420965 h 3600722"/>
              <a:gd name="connsiteX216" fmla="*/ 2760503 w 5052732"/>
              <a:gd name="connsiteY216" fmla="*/ 2425410 h 3600722"/>
              <a:gd name="connsiteX217" fmla="*/ 2764691 w 5052732"/>
              <a:gd name="connsiteY217" fmla="*/ 2430490 h 3600722"/>
              <a:gd name="connsiteX218" fmla="*/ 2768530 w 5052732"/>
              <a:gd name="connsiteY218" fmla="*/ 2435252 h 3600722"/>
              <a:gd name="connsiteX219" fmla="*/ 2772020 w 5052732"/>
              <a:gd name="connsiteY219" fmla="*/ 2440332 h 3600722"/>
              <a:gd name="connsiteX220" fmla="*/ 2775510 w 5052732"/>
              <a:gd name="connsiteY220" fmla="*/ 2445729 h 3600722"/>
              <a:gd name="connsiteX221" fmla="*/ 2778302 w 5052732"/>
              <a:gd name="connsiteY221" fmla="*/ 2450808 h 3600722"/>
              <a:gd name="connsiteX222" fmla="*/ 2781094 w 5052732"/>
              <a:gd name="connsiteY222" fmla="*/ 2456523 h 3600722"/>
              <a:gd name="connsiteX223" fmla="*/ 2783537 w 5052732"/>
              <a:gd name="connsiteY223" fmla="*/ 2462238 h 3600722"/>
              <a:gd name="connsiteX224" fmla="*/ 2785631 w 5052732"/>
              <a:gd name="connsiteY224" fmla="*/ 2467635 h 3600722"/>
              <a:gd name="connsiteX225" fmla="*/ 2787376 w 5052732"/>
              <a:gd name="connsiteY225" fmla="*/ 2473350 h 3600722"/>
              <a:gd name="connsiteX226" fmla="*/ 2789121 w 5052732"/>
              <a:gd name="connsiteY226" fmla="*/ 2479064 h 3600722"/>
              <a:gd name="connsiteX227" fmla="*/ 2790517 w 5052732"/>
              <a:gd name="connsiteY227" fmla="*/ 2485096 h 3600722"/>
              <a:gd name="connsiteX228" fmla="*/ 2791215 w 5052732"/>
              <a:gd name="connsiteY228" fmla="*/ 2491128 h 3600722"/>
              <a:gd name="connsiteX229" fmla="*/ 2791913 w 5052732"/>
              <a:gd name="connsiteY229" fmla="*/ 2496843 h 3600722"/>
              <a:gd name="connsiteX230" fmla="*/ 2792611 w 5052732"/>
              <a:gd name="connsiteY230" fmla="*/ 2502875 h 3600722"/>
              <a:gd name="connsiteX231" fmla="*/ 2792611 w 5052732"/>
              <a:gd name="connsiteY231" fmla="*/ 2508907 h 3600722"/>
              <a:gd name="connsiteX232" fmla="*/ 2792611 w 5052732"/>
              <a:gd name="connsiteY232" fmla="*/ 2514939 h 3600722"/>
              <a:gd name="connsiteX233" fmla="*/ 2791913 w 5052732"/>
              <a:gd name="connsiteY233" fmla="*/ 2520654 h 3600722"/>
              <a:gd name="connsiteX234" fmla="*/ 2791215 w 5052732"/>
              <a:gd name="connsiteY234" fmla="*/ 2526686 h 3600722"/>
              <a:gd name="connsiteX235" fmla="*/ 2790517 w 5052732"/>
              <a:gd name="connsiteY235" fmla="*/ 2532718 h 3600722"/>
              <a:gd name="connsiteX236" fmla="*/ 2789121 w 5052732"/>
              <a:gd name="connsiteY236" fmla="*/ 2538433 h 3600722"/>
              <a:gd name="connsiteX237" fmla="*/ 2787376 w 5052732"/>
              <a:gd name="connsiteY237" fmla="*/ 2544465 h 3600722"/>
              <a:gd name="connsiteX238" fmla="*/ 2785631 w 5052732"/>
              <a:gd name="connsiteY238" fmla="*/ 2550180 h 3600722"/>
              <a:gd name="connsiteX239" fmla="*/ 2783537 w 5052732"/>
              <a:gd name="connsiteY239" fmla="*/ 2555577 h 3600722"/>
              <a:gd name="connsiteX240" fmla="*/ 2781094 w 5052732"/>
              <a:gd name="connsiteY240" fmla="*/ 2561292 h 3600722"/>
              <a:gd name="connsiteX241" fmla="*/ 2778302 w 5052732"/>
              <a:gd name="connsiteY241" fmla="*/ 2566689 h 3600722"/>
              <a:gd name="connsiteX242" fmla="*/ 2775510 w 5052732"/>
              <a:gd name="connsiteY242" fmla="*/ 2572086 h 3600722"/>
              <a:gd name="connsiteX243" fmla="*/ 2772020 w 5052732"/>
              <a:gd name="connsiteY243" fmla="*/ 2577166 h 3600722"/>
              <a:gd name="connsiteX244" fmla="*/ 2768530 w 5052732"/>
              <a:gd name="connsiteY244" fmla="*/ 2582563 h 3600722"/>
              <a:gd name="connsiteX245" fmla="*/ 2764691 w 5052732"/>
              <a:gd name="connsiteY245" fmla="*/ 2587325 h 3600722"/>
              <a:gd name="connsiteX246" fmla="*/ 2760503 w 5052732"/>
              <a:gd name="connsiteY246" fmla="*/ 2592405 h 3600722"/>
              <a:gd name="connsiteX247" fmla="*/ 2756315 w 5052732"/>
              <a:gd name="connsiteY247" fmla="*/ 2596849 h 3600722"/>
              <a:gd name="connsiteX248" fmla="*/ 2752127 w 5052732"/>
              <a:gd name="connsiteY248" fmla="*/ 2600659 h 3600722"/>
              <a:gd name="connsiteX249" fmla="*/ 2747939 w 5052732"/>
              <a:gd name="connsiteY249" fmla="*/ 2604469 h 3600722"/>
              <a:gd name="connsiteX250" fmla="*/ 2743751 w 5052732"/>
              <a:gd name="connsiteY250" fmla="*/ 2607644 h 3600722"/>
              <a:gd name="connsiteX251" fmla="*/ 2739214 w 5052732"/>
              <a:gd name="connsiteY251" fmla="*/ 2611136 h 3600722"/>
              <a:gd name="connsiteX252" fmla="*/ 2735026 w 5052732"/>
              <a:gd name="connsiteY252" fmla="*/ 2613993 h 3600722"/>
              <a:gd name="connsiteX253" fmla="*/ 2730140 w 5052732"/>
              <a:gd name="connsiteY253" fmla="*/ 2616533 h 3600722"/>
              <a:gd name="connsiteX254" fmla="*/ 2725603 w 5052732"/>
              <a:gd name="connsiteY254" fmla="*/ 2619390 h 3600722"/>
              <a:gd name="connsiteX255" fmla="*/ 2720717 w 5052732"/>
              <a:gd name="connsiteY255" fmla="*/ 2621613 h 3600722"/>
              <a:gd name="connsiteX256" fmla="*/ 2716180 w 5052732"/>
              <a:gd name="connsiteY256" fmla="*/ 2623518 h 3600722"/>
              <a:gd name="connsiteX257" fmla="*/ 2710945 w 5052732"/>
              <a:gd name="connsiteY257" fmla="*/ 2625740 h 3600722"/>
              <a:gd name="connsiteX258" fmla="*/ 2706059 w 5052732"/>
              <a:gd name="connsiteY258" fmla="*/ 2627645 h 3600722"/>
              <a:gd name="connsiteX259" fmla="*/ 2701173 w 5052732"/>
              <a:gd name="connsiteY259" fmla="*/ 2628915 h 3600722"/>
              <a:gd name="connsiteX260" fmla="*/ 2695938 w 5052732"/>
              <a:gd name="connsiteY260" fmla="*/ 2630185 h 3600722"/>
              <a:gd name="connsiteX261" fmla="*/ 2691052 w 5052732"/>
              <a:gd name="connsiteY261" fmla="*/ 2631455 h 3600722"/>
              <a:gd name="connsiteX262" fmla="*/ 2685817 w 5052732"/>
              <a:gd name="connsiteY262" fmla="*/ 2632090 h 3600722"/>
              <a:gd name="connsiteX263" fmla="*/ 2680582 w 5052732"/>
              <a:gd name="connsiteY263" fmla="*/ 2632725 h 3600722"/>
              <a:gd name="connsiteX264" fmla="*/ 2675348 w 5052732"/>
              <a:gd name="connsiteY264" fmla="*/ 2633042 h 3600722"/>
              <a:gd name="connsiteX265" fmla="*/ 2670461 w 5052732"/>
              <a:gd name="connsiteY265" fmla="*/ 2633042 h 3600722"/>
              <a:gd name="connsiteX266" fmla="*/ 2665226 w 5052732"/>
              <a:gd name="connsiteY266" fmla="*/ 2633042 h 3600722"/>
              <a:gd name="connsiteX267" fmla="*/ 2659991 w 5052732"/>
              <a:gd name="connsiteY267" fmla="*/ 2633042 h 3600722"/>
              <a:gd name="connsiteX268" fmla="*/ 2654756 w 5052732"/>
              <a:gd name="connsiteY268" fmla="*/ 2632407 h 3600722"/>
              <a:gd name="connsiteX269" fmla="*/ 2649521 w 5052732"/>
              <a:gd name="connsiteY269" fmla="*/ 2632090 h 3600722"/>
              <a:gd name="connsiteX270" fmla="*/ 2644635 w 5052732"/>
              <a:gd name="connsiteY270" fmla="*/ 2631137 h 3600722"/>
              <a:gd name="connsiteX271" fmla="*/ 2639051 w 5052732"/>
              <a:gd name="connsiteY271" fmla="*/ 2629867 h 3600722"/>
              <a:gd name="connsiteX272" fmla="*/ 2633816 w 5052732"/>
              <a:gd name="connsiteY272" fmla="*/ 2628597 h 3600722"/>
              <a:gd name="connsiteX273" fmla="*/ 2628930 w 5052732"/>
              <a:gd name="connsiteY273" fmla="*/ 2627010 h 3600722"/>
              <a:gd name="connsiteX274" fmla="*/ 2624044 w 5052732"/>
              <a:gd name="connsiteY274" fmla="*/ 2625423 h 3600722"/>
              <a:gd name="connsiteX275" fmla="*/ 2619158 w 5052732"/>
              <a:gd name="connsiteY275" fmla="*/ 2623200 h 3600722"/>
              <a:gd name="connsiteX276" fmla="*/ 2614272 w 5052732"/>
              <a:gd name="connsiteY276" fmla="*/ 2621295 h 3600722"/>
              <a:gd name="connsiteX277" fmla="*/ 2609735 w 5052732"/>
              <a:gd name="connsiteY277" fmla="*/ 2618756 h 3600722"/>
              <a:gd name="connsiteX278" fmla="*/ 2604849 w 5052732"/>
              <a:gd name="connsiteY278" fmla="*/ 2616216 h 3600722"/>
              <a:gd name="connsiteX279" fmla="*/ 2600312 w 5052732"/>
              <a:gd name="connsiteY279" fmla="*/ 2613676 h 36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052732" h="3600722">
                <a:moveTo>
                  <a:pt x="0" y="0"/>
                </a:moveTo>
                <a:lnTo>
                  <a:pt x="0" y="3600722"/>
                </a:lnTo>
                <a:lnTo>
                  <a:pt x="5052732" y="3600722"/>
                </a:lnTo>
                <a:lnTo>
                  <a:pt x="2447800" y="1003416"/>
                </a:lnTo>
                <a:lnTo>
                  <a:pt x="2441867" y="1003416"/>
                </a:lnTo>
                <a:lnTo>
                  <a:pt x="2435585" y="1003098"/>
                </a:lnTo>
                <a:lnTo>
                  <a:pt x="2429652" y="1002463"/>
                </a:lnTo>
                <a:lnTo>
                  <a:pt x="2423719" y="1001511"/>
                </a:lnTo>
                <a:lnTo>
                  <a:pt x="2417786" y="1000241"/>
                </a:lnTo>
                <a:lnTo>
                  <a:pt x="2411853" y="998653"/>
                </a:lnTo>
                <a:lnTo>
                  <a:pt x="2406269" y="996749"/>
                </a:lnTo>
                <a:lnTo>
                  <a:pt x="2400336" y="994844"/>
                </a:lnTo>
                <a:lnTo>
                  <a:pt x="2394752" y="992304"/>
                </a:lnTo>
                <a:lnTo>
                  <a:pt x="2389168" y="989447"/>
                </a:lnTo>
                <a:lnTo>
                  <a:pt x="2383584" y="986589"/>
                </a:lnTo>
                <a:lnTo>
                  <a:pt x="2378349" y="983097"/>
                </a:lnTo>
                <a:lnTo>
                  <a:pt x="2373114" y="979605"/>
                </a:lnTo>
                <a:lnTo>
                  <a:pt x="2368228" y="975795"/>
                </a:lnTo>
                <a:lnTo>
                  <a:pt x="2363342" y="971668"/>
                </a:lnTo>
                <a:lnTo>
                  <a:pt x="2358456" y="967223"/>
                </a:lnTo>
                <a:lnTo>
                  <a:pt x="1745612" y="355121"/>
                </a:lnTo>
                <a:lnTo>
                  <a:pt x="1740726" y="350994"/>
                </a:lnTo>
                <a:lnTo>
                  <a:pt x="1736190" y="346866"/>
                </a:lnTo>
                <a:lnTo>
                  <a:pt x="1730954" y="343057"/>
                </a:lnTo>
                <a:lnTo>
                  <a:pt x="1726068" y="339564"/>
                </a:lnTo>
                <a:lnTo>
                  <a:pt x="1720834" y="336072"/>
                </a:lnTo>
                <a:lnTo>
                  <a:pt x="1715250" y="333215"/>
                </a:lnTo>
                <a:lnTo>
                  <a:pt x="1710014" y="330357"/>
                </a:lnTo>
                <a:lnTo>
                  <a:pt x="1704430" y="327818"/>
                </a:lnTo>
                <a:lnTo>
                  <a:pt x="1698498" y="325913"/>
                </a:lnTo>
                <a:lnTo>
                  <a:pt x="1692914" y="323690"/>
                </a:lnTo>
                <a:lnTo>
                  <a:pt x="1686980" y="322420"/>
                </a:lnTo>
                <a:lnTo>
                  <a:pt x="1681396" y="320833"/>
                </a:lnTo>
                <a:lnTo>
                  <a:pt x="1675464" y="319881"/>
                </a:lnTo>
                <a:lnTo>
                  <a:pt x="1669531" y="319246"/>
                </a:lnTo>
                <a:lnTo>
                  <a:pt x="1663598" y="318928"/>
                </a:lnTo>
                <a:lnTo>
                  <a:pt x="1657316" y="318928"/>
                </a:lnTo>
                <a:lnTo>
                  <a:pt x="1651383" y="318928"/>
                </a:lnTo>
                <a:lnTo>
                  <a:pt x="1645450" y="319246"/>
                </a:lnTo>
                <a:lnTo>
                  <a:pt x="1639517" y="319881"/>
                </a:lnTo>
                <a:lnTo>
                  <a:pt x="1633584" y="320833"/>
                </a:lnTo>
                <a:lnTo>
                  <a:pt x="1627651" y="322420"/>
                </a:lnTo>
                <a:lnTo>
                  <a:pt x="1622067" y="323690"/>
                </a:lnTo>
                <a:lnTo>
                  <a:pt x="1616134" y="325913"/>
                </a:lnTo>
                <a:lnTo>
                  <a:pt x="1610550" y="327818"/>
                </a:lnTo>
                <a:lnTo>
                  <a:pt x="1604966" y="330357"/>
                </a:lnTo>
                <a:lnTo>
                  <a:pt x="1599731" y="333215"/>
                </a:lnTo>
                <a:lnTo>
                  <a:pt x="1594147" y="336072"/>
                </a:lnTo>
                <a:lnTo>
                  <a:pt x="1588912" y="339564"/>
                </a:lnTo>
                <a:lnTo>
                  <a:pt x="1583677" y="343057"/>
                </a:lnTo>
                <a:lnTo>
                  <a:pt x="1578791" y="346866"/>
                </a:lnTo>
                <a:lnTo>
                  <a:pt x="1573905" y="350994"/>
                </a:lnTo>
                <a:lnTo>
                  <a:pt x="1569368" y="355121"/>
                </a:lnTo>
                <a:lnTo>
                  <a:pt x="1564831" y="359883"/>
                </a:lnTo>
                <a:lnTo>
                  <a:pt x="1560992" y="364645"/>
                </a:lnTo>
                <a:lnTo>
                  <a:pt x="1557153" y="369725"/>
                </a:lnTo>
                <a:lnTo>
                  <a:pt x="1553314" y="374805"/>
                </a:lnTo>
                <a:lnTo>
                  <a:pt x="1550173" y="379884"/>
                </a:lnTo>
                <a:lnTo>
                  <a:pt x="1547032" y="385599"/>
                </a:lnTo>
                <a:lnTo>
                  <a:pt x="1544589" y="390679"/>
                </a:lnTo>
                <a:lnTo>
                  <a:pt x="1542146" y="396393"/>
                </a:lnTo>
                <a:lnTo>
                  <a:pt x="1540052" y="401791"/>
                </a:lnTo>
                <a:lnTo>
                  <a:pt x="1537958" y="407823"/>
                </a:lnTo>
                <a:lnTo>
                  <a:pt x="1536562" y="413855"/>
                </a:lnTo>
                <a:lnTo>
                  <a:pt x="1535166" y="419252"/>
                </a:lnTo>
                <a:lnTo>
                  <a:pt x="1534119" y="425284"/>
                </a:lnTo>
                <a:cubicBezTo>
                  <a:pt x="1533886" y="427295"/>
                  <a:pt x="1533654" y="429305"/>
                  <a:pt x="1533421" y="431316"/>
                </a:cubicBezTo>
                <a:cubicBezTo>
                  <a:pt x="1533305" y="433221"/>
                  <a:pt x="1533188" y="435126"/>
                  <a:pt x="1533072" y="437031"/>
                </a:cubicBezTo>
                <a:lnTo>
                  <a:pt x="1533072" y="443380"/>
                </a:lnTo>
                <a:lnTo>
                  <a:pt x="1533072" y="449413"/>
                </a:lnTo>
                <a:cubicBezTo>
                  <a:pt x="1533188" y="451318"/>
                  <a:pt x="1533305" y="453222"/>
                  <a:pt x="1533421" y="455127"/>
                </a:cubicBezTo>
                <a:cubicBezTo>
                  <a:pt x="1533654" y="457138"/>
                  <a:pt x="1533886" y="459148"/>
                  <a:pt x="1534119" y="461159"/>
                </a:cubicBezTo>
                <a:lnTo>
                  <a:pt x="1535166" y="467191"/>
                </a:lnTo>
                <a:lnTo>
                  <a:pt x="1536562" y="472589"/>
                </a:lnTo>
                <a:lnTo>
                  <a:pt x="1537958" y="478621"/>
                </a:lnTo>
                <a:lnTo>
                  <a:pt x="1540052" y="484653"/>
                </a:lnTo>
                <a:lnTo>
                  <a:pt x="1542146" y="490050"/>
                </a:lnTo>
                <a:lnTo>
                  <a:pt x="1544589" y="495765"/>
                </a:lnTo>
                <a:lnTo>
                  <a:pt x="1547032" y="500844"/>
                </a:lnTo>
                <a:lnTo>
                  <a:pt x="1550173" y="506559"/>
                </a:lnTo>
                <a:lnTo>
                  <a:pt x="1553314" y="511956"/>
                </a:lnTo>
                <a:lnTo>
                  <a:pt x="1557153" y="516718"/>
                </a:lnTo>
                <a:lnTo>
                  <a:pt x="1560992" y="521798"/>
                </a:lnTo>
                <a:lnTo>
                  <a:pt x="1564831" y="526878"/>
                </a:lnTo>
                <a:lnTo>
                  <a:pt x="1569368" y="531322"/>
                </a:lnTo>
                <a:lnTo>
                  <a:pt x="2395799" y="1356136"/>
                </a:lnTo>
                <a:lnTo>
                  <a:pt x="2399987" y="1361216"/>
                </a:lnTo>
                <a:lnTo>
                  <a:pt x="2404175" y="1365661"/>
                </a:lnTo>
                <a:lnTo>
                  <a:pt x="2408014" y="1371058"/>
                </a:lnTo>
                <a:lnTo>
                  <a:pt x="2411504" y="1375820"/>
                </a:lnTo>
                <a:lnTo>
                  <a:pt x="2414994" y="1380900"/>
                </a:lnTo>
                <a:lnTo>
                  <a:pt x="2417786" y="1386614"/>
                </a:lnTo>
                <a:lnTo>
                  <a:pt x="2420578" y="1392012"/>
                </a:lnTo>
                <a:lnTo>
                  <a:pt x="2423021" y="1397409"/>
                </a:lnTo>
                <a:lnTo>
                  <a:pt x="2425115" y="1403123"/>
                </a:lnTo>
                <a:lnTo>
                  <a:pt x="2426860" y="1408838"/>
                </a:lnTo>
                <a:lnTo>
                  <a:pt x="2428605" y="1414870"/>
                </a:lnTo>
                <a:lnTo>
                  <a:pt x="2430001" y="1420585"/>
                </a:lnTo>
                <a:cubicBezTo>
                  <a:pt x="2430234" y="1422490"/>
                  <a:pt x="2430466" y="1424394"/>
                  <a:pt x="2430699" y="1426299"/>
                </a:cubicBezTo>
                <a:cubicBezTo>
                  <a:pt x="2430932" y="1428310"/>
                  <a:pt x="2431164" y="1430321"/>
                  <a:pt x="2431397" y="1432332"/>
                </a:cubicBezTo>
                <a:cubicBezTo>
                  <a:pt x="2431630" y="1434343"/>
                  <a:pt x="2431862" y="1436353"/>
                  <a:pt x="2432095" y="1438364"/>
                </a:cubicBezTo>
                <a:lnTo>
                  <a:pt x="2432095" y="1444713"/>
                </a:lnTo>
                <a:lnTo>
                  <a:pt x="2432095" y="1450428"/>
                </a:lnTo>
                <a:cubicBezTo>
                  <a:pt x="2431862" y="1452439"/>
                  <a:pt x="2431630" y="1454449"/>
                  <a:pt x="2431397" y="1456460"/>
                </a:cubicBezTo>
                <a:cubicBezTo>
                  <a:pt x="2431164" y="1458471"/>
                  <a:pt x="2430932" y="1460481"/>
                  <a:pt x="2430699" y="1462492"/>
                </a:cubicBezTo>
                <a:cubicBezTo>
                  <a:pt x="2430466" y="1464397"/>
                  <a:pt x="2430234" y="1466302"/>
                  <a:pt x="2430001" y="1468207"/>
                </a:cubicBezTo>
                <a:lnTo>
                  <a:pt x="2428605" y="1473921"/>
                </a:lnTo>
                <a:lnTo>
                  <a:pt x="2426860" y="1479954"/>
                </a:lnTo>
                <a:lnTo>
                  <a:pt x="2425115" y="1485668"/>
                </a:lnTo>
                <a:lnTo>
                  <a:pt x="2423021" y="1491383"/>
                </a:lnTo>
                <a:lnTo>
                  <a:pt x="2420578" y="1496780"/>
                </a:lnTo>
                <a:lnTo>
                  <a:pt x="2417786" y="1502177"/>
                </a:lnTo>
                <a:lnTo>
                  <a:pt x="2414994" y="1507574"/>
                </a:lnTo>
                <a:lnTo>
                  <a:pt x="2411504" y="1512972"/>
                </a:lnTo>
                <a:lnTo>
                  <a:pt x="2408014" y="1517734"/>
                </a:lnTo>
                <a:lnTo>
                  <a:pt x="2404175" y="1523131"/>
                </a:lnTo>
                <a:lnTo>
                  <a:pt x="2399987" y="1527576"/>
                </a:lnTo>
                <a:lnTo>
                  <a:pt x="2395799" y="1532338"/>
                </a:lnTo>
                <a:lnTo>
                  <a:pt x="2390913" y="1536783"/>
                </a:lnTo>
                <a:lnTo>
                  <a:pt x="2386027" y="1540910"/>
                </a:lnTo>
                <a:lnTo>
                  <a:pt x="2381141" y="1544720"/>
                </a:lnTo>
                <a:lnTo>
                  <a:pt x="2376255" y="1548529"/>
                </a:lnTo>
                <a:lnTo>
                  <a:pt x="2371020" y="1551704"/>
                </a:lnTo>
                <a:lnTo>
                  <a:pt x="2365436" y="1554561"/>
                </a:lnTo>
                <a:lnTo>
                  <a:pt x="2359503" y="1557419"/>
                </a:lnTo>
                <a:lnTo>
                  <a:pt x="2353919" y="1559641"/>
                </a:lnTo>
                <a:lnTo>
                  <a:pt x="2348335" y="1561864"/>
                </a:lnTo>
                <a:lnTo>
                  <a:pt x="2342751" y="1563768"/>
                </a:lnTo>
                <a:lnTo>
                  <a:pt x="2336818" y="1565356"/>
                </a:lnTo>
                <a:lnTo>
                  <a:pt x="2330885" y="1566626"/>
                </a:lnTo>
                <a:lnTo>
                  <a:pt x="2324952" y="1567578"/>
                </a:lnTo>
                <a:lnTo>
                  <a:pt x="2319019" y="1568531"/>
                </a:lnTo>
                <a:lnTo>
                  <a:pt x="2313086" y="1568848"/>
                </a:lnTo>
                <a:lnTo>
                  <a:pt x="2307153" y="1568848"/>
                </a:lnTo>
                <a:lnTo>
                  <a:pt x="2301220" y="1568848"/>
                </a:lnTo>
                <a:lnTo>
                  <a:pt x="2295287" y="1568531"/>
                </a:lnTo>
                <a:lnTo>
                  <a:pt x="2289354" y="1567578"/>
                </a:lnTo>
                <a:lnTo>
                  <a:pt x="2283421" y="1566626"/>
                </a:lnTo>
                <a:lnTo>
                  <a:pt x="2277488" y="1565356"/>
                </a:lnTo>
                <a:lnTo>
                  <a:pt x="2271904" y="1563768"/>
                </a:lnTo>
                <a:lnTo>
                  <a:pt x="2265971" y="1561864"/>
                </a:lnTo>
                <a:lnTo>
                  <a:pt x="2260387" y="1559641"/>
                </a:lnTo>
                <a:lnTo>
                  <a:pt x="2254803" y="1557419"/>
                </a:lnTo>
                <a:lnTo>
                  <a:pt x="2249219" y="1554561"/>
                </a:lnTo>
                <a:lnTo>
                  <a:pt x="2243984" y="1551704"/>
                </a:lnTo>
                <a:lnTo>
                  <a:pt x="2238749" y="1548529"/>
                </a:lnTo>
                <a:lnTo>
                  <a:pt x="2233514" y="1544720"/>
                </a:lnTo>
                <a:lnTo>
                  <a:pt x="2228628" y="1540910"/>
                </a:lnTo>
                <a:lnTo>
                  <a:pt x="2223742" y="1536783"/>
                </a:lnTo>
                <a:lnTo>
                  <a:pt x="2219205" y="1532338"/>
                </a:lnTo>
                <a:lnTo>
                  <a:pt x="1493286" y="807848"/>
                </a:lnTo>
                <a:lnTo>
                  <a:pt x="1488749" y="803086"/>
                </a:lnTo>
                <a:lnTo>
                  <a:pt x="1483863" y="798958"/>
                </a:lnTo>
                <a:lnTo>
                  <a:pt x="1478977" y="795149"/>
                </a:lnTo>
                <a:lnTo>
                  <a:pt x="1473742" y="791656"/>
                </a:lnTo>
                <a:lnTo>
                  <a:pt x="1468507" y="788481"/>
                </a:lnTo>
                <a:lnTo>
                  <a:pt x="1463272" y="785307"/>
                </a:lnTo>
                <a:lnTo>
                  <a:pt x="1457688" y="782449"/>
                </a:lnTo>
                <a:lnTo>
                  <a:pt x="1452104" y="780227"/>
                </a:lnTo>
                <a:lnTo>
                  <a:pt x="1446520" y="778005"/>
                </a:lnTo>
                <a:lnTo>
                  <a:pt x="1440587" y="776417"/>
                </a:lnTo>
                <a:lnTo>
                  <a:pt x="1435003" y="774512"/>
                </a:lnTo>
                <a:lnTo>
                  <a:pt x="1429070" y="773560"/>
                </a:lnTo>
                <a:lnTo>
                  <a:pt x="1423137" y="772607"/>
                </a:lnTo>
                <a:lnTo>
                  <a:pt x="1417204" y="771655"/>
                </a:lnTo>
                <a:lnTo>
                  <a:pt x="1411271" y="771338"/>
                </a:lnTo>
                <a:lnTo>
                  <a:pt x="1405338" y="771020"/>
                </a:lnTo>
                <a:lnTo>
                  <a:pt x="1399056" y="771338"/>
                </a:lnTo>
                <a:lnTo>
                  <a:pt x="1393123" y="771655"/>
                </a:lnTo>
                <a:lnTo>
                  <a:pt x="1387190" y="772607"/>
                </a:lnTo>
                <a:lnTo>
                  <a:pt x="1381257" y="773560"/>
                </a:lnTo>
                <a:lnTo>
                  <a:pt x="1375673" y="774512"/>
                </a:lnTo>
                <a:lnTo>
                  <a:pt x="1369740" y="776417"/>
                </a:lnTo>
                <a:lnTo>
                  <a:pt x="1364156" y="778005"/>
                </a:lnTo>
                <a:lnTo>
                  <a:pt x="1358223" y="780227"/>
                </a:lnTo>
                <a:lnTo>
                  <a:pt x="1352639" y="782449"/>
                </a:lnTo>
                <a:lnTo>
                  <a:pt x="1347404" y="785307"/>
                </a:lnTo>
                <a:lnTo>
                  <a:pt x="1341820" y="788481"/>
                </a:lnTo>
                <a:lnTo>
                  <a:pt x="1336585" y="791656"/>
                </a:lnTo>
                <a:lnTo>
                  <a:pt x="1331699" y="795149"/>
                </a:lnTo>
                <a:lnTo>
                  <a:pt x="1326464" y="798958"/>
                </a:lnTo>
                <a:lnTo>
                  <a:pt x="1321927" y="803086"/>
                </a:lnTo>
                <a:lnTo>
                  <a:pt x="1317041" y="807848"/>
                </a:lnTo>
                <a:lnTo>
                  <a:pt x="1312853" y="812293"/>
                </a:lnTo>
                <a:lnTo>
                  <a:pt x="1308665" y="817055"/>
                </a:lnTo>
                <a:lnTo>
                  <a:pt x="1304826" y="822134"/>
                </a:lnTo>
                <a:lnTo>
                  <a:pt x="1301336" y="827214"/>
                </a:lnTo>
                <a:lnTo>
                  <a:pt x="1297846" y="832611"/>
                </a:lnTo>
                <a:lnTo>
                  <a:pt x="1295054" y="837691"/>
                </a:lnTo>
                <a:lnTo>
                  <a:pt x="1292262" y="843406"/>
                </a:lnTo>
                <a:lnTo>
                  <a:pt x="1289819" y="848803"/>
                </a:lnTo>
                <a:lnTo>
                  <a:pt x="1287725" y="854517"/>
                </a:lnTo>
                <a:lnTo>
                  <a:pt x="1285631" y="859915"/>
                </a:lnTo>
                <a:lnTo>
                  <a:pt x="1284235" y="865947"/>
                </a:lnTo>
                <a:lnTo>
                  <a:pt x="1282839" y="871979"/>
                </a:lnTo>
                <a:lnTo>
                  <a:pt x="1281792" y="878011"/>
                </a:lnTo>
                <a:cubicBezTo>
                  <a:pt x="1281559" y="879916"/>
                  <a:pt x="1281327" y="881821"/>
                  <a:pt x="1281094" y="883726"/>
                </a:cubicBezTo>
                <a:cubicBezTo>
                  <a:pt x="1280978" y="885737"/>
                  <a:pt x="1280861" y="887747"/>
                  <a:pt x="1280745" y="889758"/>
                </a:cubicBezTo>
                <a:lnTo>
                  <a:pt x="1280745" y="895790"/>
                </a:lnTo>
                <a:lnTo>
                  <a:pt x="1280745" y="901504"/>
                </a:lnTo>
                <a:cubicBezTo>
                  <a:pt x="1280861" y="903515"/>
                  <a:pt x="1280978" y="905526"/>
                  <a:pt x="1281094" y="907537"/>
                </a:cubicBezTo>
                <a:cubicBezTo>
                  <a:pt x="1281327" y="909548"/>
                  <a:pt x="1281559" y="911558"/>
                  <a:pt x="1281792" y="913569"/>
                </a:cubicBezTo>
                <a:lnTo>
                  <a:pt x="1282839" y="919283"/>
                </a:lnTo>
                <a:lnTo>
                  <a:pt x="1284235" y="925315"/>
                </a:lnTo>
                <a:lnTo>
                  <a:pt x="1285631" y="931348"/>
                </a:lnTo>
                <a:lnTo>
                  <a:pt x="1287725" y="936745"/>
                </a:lnTo>
                <a:lnTo>
                  <a:pt x="1289819" y="942459"/>
                </a:lnTo>
                <a:lnTo>
                  <a:pt x="1292262" y="947857"/>
                </a:lnTo>
                <a:lnTo>
                  <a:pt x="1295054" y="953571"/>
                </a:lnTo>
                <a:lnTo>
                  <a:pt x="1297846" y="958968"/>
                </a:lnTo>
                <a:lnTo>
                  <a:pt x="1301336" y="964048"/>
                </a:lnTo>
                <a:lnTo>
                  <a:pt x="1304826" y="969445"/>
                </a:lnTo>
                <a:lnTo>
                  <a:pt x="1308665" y="974207"/>
                </a:lnTo>
                <a:lnTo>
                  <a:pt x="1312853" y="978970"/>
                </a:lnTo>
                <a:lnTo>
                  <a:pt x="1317041" y="983732"/>
                </a:lnTo>
                <a:lnTo>
                  <a:pt x="2756315" y="2420965"/>
                </a:lnTo>
                <a:lnTo>
                  <a:pt x="2760503" y="2425410"/>
                </a:lnTo>
                <a:lnTo>
                  <a:pt x="2764691" y="2430490"/>
                </a:lnTo>
                <a:lnTo>
                  <a:pt x="2768530" y="2435252"/>
                </a:lnTo>
                <a:lnTo>
                  <a:pt x="2772020" y="2440332"/>
                </a:lnTo>
                <a:lnTo>
                  <a:pt x="2775510" y="2445729"/>
                </a:lnTo>
                <a:lnTo>
                  <a:pt x="2778302" y="2450808"/>
                </a:lnTo>
                <a:lnTo>
                  <a:pt x="2781094" y="2456523"/>
                </a:lnTo>
                <a:lnTo>
                  <a:pt x="2783537" y="2462238"/>
                </a:lnTo>
                <a:lnTo>
                  <a:pt x="2785631" y="2467635"/>
                </a:lnTo>
                <a:lnTo>
                  <a:pt x="2787376" y="2473350"/>
                </a:lnTo>
                <a:lnTo>
                  <a:pt x="2789121" y="2479064"/>
                </a:lnTo>
                <a:lnTo>
                  <a:pt x="2790517" y="2485096"/>
                </a:lnTo>
                <a:cubicBezTo>
                  <a:pt x="2790750" y="2487107"/>
                  <a:pt x="2790982" y="2489117"/>
                  <a:pt x="2791215" y="2491128"/>
                </a:cubicBezTo>
                <a:cubicBezTo>
                  <a:pt x="2791448" y="2493033"/>
                  <a:pt x="2791680" y="2494938"/>
                  <a:pt x="2791913" y="2496843"/>
                </a:cubicBezTo>
                <a:cubicBezTo>
                  <a:pt x="2792146" y="2498854"/>
                  <a:pt x="2792378" y="2500864"/>
                  <a:pt x="2792611" y="2502875"/>
                </a:cubicBezTo>
                <a:lnTo>
                  <a:pt x="2792611" y="2508907"/>
                </a:lnTo>
                <a:lnTo>
                  <a:pt x="2792611" y="2514939"/>
                </a:lnTo>
                <a:cubicBezTo>
                  <a:pt x="2792378" y="2516844"/>
                  <a:pt x="2792146" y="2518749"/>
                  <a:pt x="2791913" y="2520654"/>
                </a:cubicBezTo>
                <a:cubicBezTo>
                  <a:pt x="2791680" y="2522665"/>
                  <a:pt x="2791448" y="2524675"/>
                  <a:pt x="2791215" y="2526686"/>
                </a:cubicBezTo>
                <a:cubicBezTo>
                  <a:pt x="2790982" y="2528697"/>
                  <a:pt x="2790750" y="2530707"/>
                  <a:pt x="2790517" y="2532718"/>
                </a:cubicBezTo>
                <a:lnTo>
                  <a:pt x="2789121" y="2538433"/>
                </a:lnTo>
                <a:lnTo>
                  <a:pt x="2787376" y="2544465"/>
                </a:lnTo>
                <a:lnTo>
                  <a:pt x="2785631" y="2550180"/>
                </a:lnTo>
                <a:lnTo>
                  <a:pt x="2783537" y="2555577"/>
                </a:lnTo>
                <a:lnTo>
                  <a:pt x="2781094" y="2561292"/>
                </a:lnTo>
                <a:lnTo>
                  <a:pt x="2778302" y="2566689"/>
                </a:lnTo>
                <a:lnTo>
                  <a:pt x="2775510" y="2572086"/>
                </a:lnTo>
                <a:lnTo>
                  <a:pt x="2772020" y="2577166"/>
                </a:lnTo>
                <a:lnTo>
                  <a:pt x="2768530" y="2582563"/>
                </a:lnTo>
                <a:lnTo>
                  <a:pt x="2764691" y="2587325"/>
                </a:lnTo>
                <a:lnTo>
                  <a:pt x="2760503" y="2592405"/>
                </a:lnTo>
                <a:lnTo>
                  <a:pt x="2756315" y="2596849"/>
                </a:lnTo>
                <a:lnTo>
                  <a:pt x="2752127" y="2600659"/>
                </a:lnTo>
                <a:lnTo>
                  <a:pt x="2747939" y="2604469"/>
                </a:lnTo>
                <a:lnTo>
                  <a:pt x="2743751" y="2607644"/>
                </a:lnTo>
                <a:lnTo>
                  <a:pt x="2739214" y="2611136"/>
                </a:lnTo>
                <a:lnTo>
                  <a:pt x="2735026" y="2613993"/>
                </a:lnTo>
                <a:lnTo>
                  <a:pt x="2730140" y="2616533"/>
                </a:lnTo>
                <a:lnTo>
                  <a:pt x="2725603" y="2619390"/>
                </a:lnTo>
                <a:lnTo>
                  <a:pt x="2720717" y="2621613"/>
                </a:lnTo>
                <a:lnTo>
                  <a:pt x="2716180" y="2623518"/>
                </a:lnTo>
                <a:lnTo>
                  <a:pt x="2710945" y="2625740"/>
                </a:lnTo>
                <a:lnTo>
                  <a:pt x="2706059" y="2627645"/>
                </a:lnTo>
                <a:lnTo>
                  <a:pt x="2701173" y="2628915"/>
                </a:lnTo>
                <a:lnTo>
                  <a:pt x="2695938" y="2630185"/>
                </a:lnTo>
                <a:lnTo>
                  <a:pt x="2691052" y="2631455"/>
                </a:lnTo>
                <a:lnTo>
                  <a:pt x="2685817" y="2632090"/>
                </a:lnTo>
                <a:lnTo>
                  <a:pt x="2680582" y="2632725"/>
                </a:lnTo>
                <a:lnTo>
                  <a:pt x="2675348" y="2633042"/>
                </a:lnTo>
                <a:lnTo>
                  <a:pt x="2670461" y="2633042"/>
                </a:lnTo>
                <a:lnTo>
                  <a:pt x="2665226" y="2633042"/>
                </a:lnTo>
                <a:lnTo>
                  <a:pt x="2659991" y="2633042"/>
                </a:lnTo>
                <a:lnTo>
                  <a:pt x="2654756" y="2632407"/>
                </a:lnTo>
                <a:lnTo>
                  <a:pt x="2649521" y="2632090"/>
                </a:lnTo>
                <a:lnTo>
                  <a:pt x="2644635" y="2631137"/>
                </a:lnTo>
                <a:lnTo>
                  <a:pt x="2639051" y="2629867"/>
                </a:lnTo>
                <a:lnTo>
                  <a:pt x="2633816" y="2628597"/>
                </a:lnTo>
                <a:lnTo>
                  <a:pt x="2628930" y="2627010"/>
                </a:lnTo>
                <a:lnTo>
                  <a:pt x="2624044" y="2625423"/>
                </a:lnTo>
                <a:lnTo>
                  <a:pt x="2619158" y="2623200"/>
                </a:lnTo>
                <a:lnTo>
                  <a:pt x="2614272" y="2621295"/>
                </a:lnTo>
                <a:lnTo>
                  <a:pt x="2609735" y="2618756"/>
                </a:lnTo>
                <a:lnTo>
                  <a:pt x="2604849" y="2616216"/>
                </a:lnTo>
                <a:lnTo>
                  <a:pt x="2600312" y="261367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EEF950F-E0C6-4638-98FF-E50797CFD1EC}"/>
              </a:ext>
            </a:extLst>
          </p:cNvPr>
          <p:cNvSpPr>
            <a:spLocks/>
          </p:cNvSpPr>
          <p:nvPr/>
        </p:nvSpPr>
        <p:spPr bwMode="auto">
          <a:xfrm flipH="1">
            <a:off x="0" y="2"/>
            <a:ext cx="12196435" cy="6857999"/>
          </a:xfrm>
          <a:custGeom>
            <a:avLst/>
            <a:gdLst>
              <a:gd name="connsiteX0" fmla="*/ 9147326 w 9147326"/>
              <a:gd name="connsiteY0" fmla="*/ 0 h 6857999"/>
              <a:gd name="connsiteX1" fmla="*/ 0 w 9147326"/>
              <a:gd name="connsiteY1" fmla="*/ 0 h 6857999"/>
              <a:gd name="connsiteX2" fmla="*/ 0 w 9147326"/>
              <a:gd name="connsiteY2" fmla="*/ 117731 h 6857999"/>
              <a:gd name="connsiteX3" fmla="*/ 2563450 w 9147326"/>
              <a:gd name="connsiteY3" fmla="*/ 2678112 h 6857999"/>
              <a:gd name="connsiteX4" fmla="*/ 2567987 w 9147326"/>
              <a:gd name="connsiteY4" fmla="*/ 2682875 h 6857999"/>
              <a:gd name="connsiteX5" fmla="*/ 2572175 w 9147326"/>
              <a:gd name="connsiteY5" fmla="*/ 2687320 h 6857999"/>
              <a:gd name="connsiteX6" fmla="*/ 2576014 w 9147326"/>
              <a:gd name="connsiteY6" fmla="*/ 2692717 h 6857999"/>
              <a:gd name="connsiteX7" fmla="*/ 2579503 w 9147326"/>
              <a:gd name="connsiteY7" fmla="*/ 2697480 h 6857999"/>
              <a:gd name="connsiteX8" fmla="*/ 2582644 w 9147326"/>
              <a:gd name="connsiteY8" fmla="*/ 2702877 h 6857999"/>
              <a:gd name="connsiteX9" fmla="*/ 2585785 w 9147326"/>
              <a:gd name="connsiteY9" fmla="*/ 2708275 h 6857999"/>
              <a:gd name="connsiteX10" fmla="*/ 2588577 w 9147326"/>
              <a:gd name="connsiteY10" fmla="*/ 2713672 h 6857999"/>
              <a:gd name="connsiteX11" fmla="*/ 2591020 w 9147326"/>
              <a:gd name="connsiteY11" fmla="*/ 2719070 h 6857999"/>
              <a:gd name="connsiteX12" fmla="*/ 2593114 w 9147326"/>
              <a:gd name="connsiteY12" fmla="*/ 2725102 h 6857999"/>
              <a:gd name="connsiteX13" fmla="*/ 2594859 w 9147326"/>
              <a:gd name="connsiteY13" fmla="*/ 2730817 h 6857999"/>
              <a:gd name="connsiteX14" fmla="*/ 2596254 w 9147326"/>
              <a:gd name="connsiteY14" fmla="*/ 2736532 h 6857999"/>
              <a:gd name="connsiteX15" fmla="*/ 2597650 w 9147326"/>
              <a:gd name="connsiteY15" fmla="*/ 2742565 h 6857999"/>
              <a:gd name="connsiteX16" fmla="*/ 2598697 w 9147326"/>
              <a:gd name="connsiteY16" fmla="*/ 2748280 h 6857999"/>
              <a:gd name="connsiteX17" fmla="*/ 2599395 w 9147326"/>
              <a:gd name="connsiteY17" fmla="*/ 2753995 h 6857999"/>
              <a:gd name="connsiteX18" fmla="*/ 2599744 w 9147326"/>
              <a:gd name="connsiteY18" fmla="*/ 2760345 h 6857999"/>
              <a:gd name="connsiteX19" fmla="*/ 2600093 w 9147326"/>
              <a:gd name="connsiteY19" fmla="*/ 2766377 h 6857999"/>
              <a:gd name="connsiteX20" fmla="*/ 2599744 w 9147326"/>
              <a:gd name="connsiteY20" fmla="*/ 2772092 h 6857999"/>
              <a:gd name="connsiteX21" fmla="*/ 2599395 w 9147326"/>
              <a:gd name="connsiteY21" fmla="*/ 2778125 h 6857999"/>
              <a:gd name="connsiteX22" fmla="*/ 2598697 w 9147326"/>
              <a:gd name="connsiteY22" fmla="*/ 2784157 h 6857999"/>
              <a:gd name="connsiteX23" fmla="*/ 2597650 w 9147326"/>
              <a:gd name="connsiteY23" fmla="*/ 2790190 h 6857999"/>
              <a:gd name="connsiteX24" fmla="*/ 2596254 w 9147326"/>
              <a:gd name="connsiteY24" fmla="*/ 2795905 h 6857999"/>
              <a:gd name="connsiteX25" fmla="*/ 2594859 w 9147326"/>
              <a:gd name="connsiteY25" fmla="*/ 2801620 h 6857999"/>
              <a:gd name="connsiteX26" fmla="*/ 2593114 w 9147326"/>
              <a:gd name="connsiteY26" fmla="*/ 2807335 h 6857999"/>
              <a:gd name="connsiteX27" fmla="*/ 2591020 w 9147326"/>
              <a:gd name="connsiteY27" fmla="*/ 2813050 h 6857999"/>
              <a:gd name="connsiteX28" fmla="*/ 2588577 w 9147326"/>
              <a:gd name="connsiteY28" fmla="*/ 2818765 h 6857999"/>
              <a:gd name="connsiteX29" fmla="*/ 2585785 w 9147326"/>
              <a:gd name="connsiteY29" fmla="*/ 2824162 h 6857999"/>
              <a:gd name="connsiteX30" fmla="*/ 2582644 w 9147326"/>
              <a:gd name="connsiteY30" fmla="*/ 2829560 h 6857999"/>
              <a:gd name="connsiteX31" fmla="*/ 2579503 w 9147326"/>
              <a:gd name="connsiteY31" fmla="*/ 2834640 h 6857999"/>
              <a:gd name="connsiteX32" fmla="*/ 2576014 w 9147326"/>
              <a:gd name="connsiteY32" fmla="*/ 2840037 h 6857999"/>
              <a:gd name="connsiteX33" fmla="*/ 2572175 w 9147326"/>
              <a:gd name="connsiteY33" fmla="*/ 2844800 h 6857999"/>
              <a:gd name="connsiteX34" fmla="*/ 2567987 w 9147326"/>
              <a:gd name="connsiteY34" fmla="*/ 2849562 h 6857999"/>
              <a:gd name="connsiteX35" fmla="*/ 2563450 w 9147326"/>
              <a:gd name="connsiteY35" fmla="*/ 2854325 h 6857999"/>
              <a:gd name="connsiteX36" fmla="*/ 2558913 w 9147326"/>
              <a:gd name="connsiteY36" fmla="*/ 2858770 h 6857999"/>
              <a:gd name="connsiteX37" fmla="*/ 2554028 w 9147326"/>
              <a:gd name="connsiteY37" fmla="*/ 2862580 h 6857999"/>
              <a:gd name="connsiteX38" fmla="*/ 2549142 w 9147326"/>
              <a:gd name="connsiteY38" fmla="*/ 2866390 h 6857999"/>
              <a:gd name="connsiteX39" fmla="*/ 2543907 w 9147326"/>
              <a:gd name="connsiteY39" fmla="*/ 2870200 h 6857999"/>
              <a:gd name="connsiteX40" fmla="*/ 2538673 w 9147326"/>
              <a:gd name="connsiteY40" fmla="*/ 2873375 h 6857999"/>
              <a:gd name="connsiteX41" fmla="*/ 2533438 w 9147326"/>
              <a:gd name="connsiteY41" fmla="*/ 2876550 h 6857999"/>
              <a:gd name="connsiteX42" fmla="*/ 2527854 w 9147326"/>
              <a:gd name="connsiteY42" fmla="*/ 2879090 h 6857999"/>
              <a:gd name="connsiteX43" fmla="*/ 2522270 w 9147326"/>
              <a:gd name="connsiteY43" fmla="*/ 2881312 h 6857999"/>
              <a:gd name="connsiteX44" fmla="*/ 2516687 w 9147326"/>
              <a:gd name="connsiteY44" fmla="*/ 2883535 h 6857999"/>
              <a:gd name="connsiteX45" fmla="*/ 2510754 w 9147326"/>
              <a:gd name="connsiteY45" fmla="*/ 2885757 h 6857999"/>
              <a:gd name="connsiteX46" fmla="*/ 2505170 w 9147326"/>
              <a:gd name="connsiteY46" fmla="*/ 2887027 h 6857999"/>
              <a:gd name="connsiteX47" fmla="*/ 2499238 w 9147326"/>
              <a:gd name="connsiteY47" fmla="*/ 2888297 h 6857999"/>
              <a:gd name="connsiteX48" fmla="*/ 2493305 w 9147326"/>
              <a:gd name="connsiteY48" fmla="*/ 2889567 h 6857999"/>
              <a:gd name="connsiteX49" fmla="*/ 2487372 w 9147326"/>
              <a:gd name="connsiteY49" fmla="*/ 2890202 h 6857999"/>
              <a:gd name="connsiteX50" fmla="*/ 2481440 w 9147326"/>
              <a:gd name="connsiteY50" fmla="*/ 2890520 h 6857999"/>
              <a:gd name="connsiteX51" fmla="*/ 2475507 w 9147326"/>
              <a:gd name="connsiteY51" fmla="*/ 2890520 h 6857999"/>
              <a:gd name="connsiteX52" fmla="*/ 2469574 w 9147326"/>
              <a:gd name="connsiteY52" fmla="*/ 2890520 h 6857999"/>
              <a:gd name="connsiteX53" fmla="*/ 2463642 w 9147326"/>
              <a:gd name="connsiteY53" fmla="*/ 2890202 h 6857999"/>
              <a:gd name="connsiteX54" fmla="*/ 2457709 w 9147326"/>
              <a:gd name="connsiteY54" fmla="*/ 2889567 h 6857999"/>
              <a:gd name="connsiteX55" fmla="*/ 2451776 w 9147326"/>
              <a:gd name="connsiteY55" fmla="*/ 2888297 h 6857999"/>
              <a:gd name="connsiteX56" fmla="*/ 2445844 w 9147326"/>
              <a:gd name="connsiteY56" fmla="*/ 2887027 h 6857999"/>
              <a:gd name="connsiteX57" fmla="*/ 2439911 w 9147326"/>
              <a:gd name="connsiteY57" fmla="*/ 2885757 h 6857999"/>
              <a:gd name="connsiteX58" fmla="*/ 2434327 w 9147326"/>
              <a:gd name="connsiteY58" fmla="*/ 2883535 h 6857999"/>
              <a:gd name="connsiteX59" fmla="*/ 2428744 w 9147326"/>
              <a:gd name="connsiteY59" fmla="*/ 2881312 h 6857999"/>
              <a:gd name="connsiteX60" fmla="*/ 2423160 w 9147326"/>
              <a:gd name="connsiteY60" fmla="*/ 2879090 h 6857999"/>
              <a:gd name="connsiteX61" fmla="*/ 2417576 w 9147326"/>
              <a:gd name="connsiteY61" fmla="*/ 2876550 h 6857999"/>
              <a:gd name="connsiteX62" fmla="*/ 2412341 w 9147326"/>
              <a:gd name="connsiteY62" fmla="*/ 2873375 h 6857999"/>
              <a:gd name="connsiteX63" fmla="*/ 2407107 w 9147326"/>
              <a:gd name="connsiteY63" fmla="*/ 2870200 h 6857999"/>
              <a:gd name="connsiteX64" fmla="*/ 2401872 w 9147326"/>
              <a:gd name="connsiteY64" fmla="*/ 2866390 h 6857999"/>
              <a:gd name="connsiteX65" fmla="*/ 2396986 w 9147326"/>
              <a:gd name="connsiteY65" fmla="*/ 2862580 h 6857999"/>
              <a:gd name="connsiteX66" fmla="*/ 2392101 w 9147326"/>
              <a:gd name="connsiteY66" fmla="*/ 2858770 h 6857999"/>
              <a:gd name="connsiteX67" fmla="*/ 2387564 w 9147326"/>
              <a:gd name="connsiteY67" fmla="*/ 2854325 h 6857999"/>
              <a:gd name="connsiteX68" fmla="*/ 2273098 w 9147326"/>
              <a:gd name="connsiteY68" fmla="*/ 2740025 h 6857999"/>
              <a:gd name="connsiteX69" fmla="*/ 2268212 w 9147326"/>
              <a:gd name="connsiteY69" fmla="*/ 2735580 h 6857999"/>
              <a:gd name="connsiteX70" fmla="*/ 2263326 w 9147326"/>
              <a:gd name="connsiteY70" fmla="*/ 2731452 h 6857999"/>
              <a:gd name="connsiteX71" fmla="*/ 2258441 w 9147326"/>
              <a:gd name="connsiteY71" fmla="*/ 2727642 h 6857999"/>
              <a:gd name="connsiteX72" fmla="*/ 2253555 w 9147326"/>
              <a:gd name="connsiteY72" fmla="*/ 2724150 h 6857999"/>
              <a:gd name="connsiteX73" fmla="*/ 2248320 w 9147326"/>
              <a:gd name="connsiteY73" fmla="*/ 2720975 h 6857999"/>
              <a:gd name="connsiteX74" fmla="*/ 2242736 w 9147326"/>
              <a:gd name="connsiteY74" fmla="*/ 2717800 h 6857999"/>
              <a:gd name="connsiteX75" fmla="*/ 2237502 w 9147326"/>
              <a:gd name="connsiteY75" fmla="*/ 2715260 h 6857999"/>
              <a:gd name="connsiteX76" fmla="*/ 2231918 w 9147326"/>
              <a:gd name="connsiteY76" fmla="*/ 2713037 h 6857999"/>
              <a:gd name="connsiteX77" fmla="*/ 2225986 w 9147326"/>
              <a:gd name="connsiteY77" fmla="*/ 2710497 h 6857999"/>
              <a:gd name="connsiteX78" fmla="*/ 2220402 w 9147326"/>
              <a:gd name="connsiteY78" fmla="*/ 2708592 h 6857999"/>
              <a:gd name="connsiteX79" fmla="*/ 2214469 w 9147326"/>
              <a:gd name="connsiteY79" fmla="*/ 2707322 h 6857999"/>
              <a:gd name="connsiteX80" fmla="*/ 2208536 w 9147326"/>
              <a:gd name="connsiteY80" fmla="*/ 2706052 h 6857999"/>
              <a:gd name="connsiteX81" fmla="*/ 2202953 w 9147326"/>
              <a:gd name="connsiteY81" fmla="*/ 2704782 h 6857999"/>
              <a:gd name="connsiteX82" fmla="*/ 2196671 w 9147326"/>
              <a:gd name="connsiteY82" fmla="*/ 2704147 h 6857999"/>
              <a:gd name="connsiteX83" fmla="*/ 2190738 w 9147326"/>
              <a:gd name="connsiteY83" fmla="*/ 2703830 h 6857999"/>
              <a:gd name="connsiteX84" fmla="*/ 2184806 w 9147326"/>
              <a:gd name="connsiteY84" fmla="*/ 2703512 h 6857999"/>
              <a:gd name="connsiteX85" fmla="*/ 2178873 w 9147326"/>
              <a:gd name="connsiteY85" fmla="*/ 2703830 h 6857999"/>
              <a:gd name="connsiteX86" fmla="*/ 2172940 w 9147326"/>
              <a:gd name="connsiteY86" fmla="*/ 2704147 h 6857999"/>
              <a:gd name="connsiteX87" fmla="*/ 2167008 w 9147326"/>
              <a:gd name="connsiteY87" fmla="*/ 2704782 h 6857999"/>
              <a:gd name="connsiteX88" fmla="*/ 2161075 w 9147326"/>
              <a:gd name="connsiteY88" fmla="*/ 2706052 h 6857999"/>
              <a:gd name="connsiteX89" fmla="*/ 2155142 w 9147326"/>
              <a:gd name="connsiteY89" fmla="*/ 2707322 h 6857999"/>
              <a:gd name="connsiteX90" fmla="*/ 2149559 w 9147326"/>
              <a:gd name="connsiteY90" fmla="*/ 2708592 h 6857999"/>
              <a:gd name="connsiteX91" fmla="*/ 2143626 w 9147326"/>
              <a:gd name="connsiteY91" fmla="*/ 2710497 h 6857999"/>
              <a:gd name="connsiteX92" fmla="*/ 2138042 w 9147326"/>
              <a:gd name="connsiteY92" fmla="*/ 2713037 h 6857999"/>
              <a:gd name="connsiteX93" fmla="*/ 2132458 w 9147326"/>
              <a:gd name="connsiteY93" fmla="*/ 2715260 h 6857999"/>
              <a:gd name="connsiteX94" fmla="*/ 2126875 w 9147326"/>
              <a:gd name="connsiteY94" fmla="*/ 2717800 h 6857999"/>
              <a:gd name="connsiteX95" fmla="*/ 2121640 w 9147326"/>
              <a:gd name="connsiteY95" fmla="*/ 2720975 h 6857999"/>
              <a:gd name="connsiteX96" fmla="*/ 2116406 w 9147326"/>
              <a:gd name="connsiteY96" fmla="*/ 2724150 h 6857999"/>
              <a:gd name="connsiteX97" fmla="*/ 2111171 w 9147326"/>
              <a:gd name="connsiteY97" fmla="*/ 2727642 h 6857999"/>
              <a:gd name="connsiteX98" fmla="*/ 2106285 w 9147326"/>
              <a:gd name="connsiteY98" fmla="*/ 2731452 h 6857999"/>
              <a:gd name="connsiteX99" fmla="*/ 2101399 w 9147326"/>
              <a:gd name="connsiteY99" fmla="*/ 2735580 h 6857999"/>
              <a:gd name="connsiteX100" fmla="*/ 2096862 w 9147326"/>
              <a:gd name="connsiteY100" fmla="*/ 2740025 h 6857999"/>
              <a:gd name="connsiteX101" fmla="*/ 2092326 w 9147326"/>
              <a:gd name="connsiteY101" fmla="*/ 2744787 h 6857999"/>
              <a:gd name="connsiteX102" fmla="*/ 2088487 w 9147326"/>
              <a:gd name="connsiteY102" fmla="*/ 2749550 h 6857999"/>
              <a:gd name="connsiteX103" fmla="*/ 2084299 w 9147326"/>
              <a:gd name="connsiteY103" fmla="*/ 2754312 h 6857999"/>
              <a:gd name="connsiteX104" fmla="*/ 2080810 w 9147326"/>
              <a:gd name="connsiteY104" fmla="*/ 2759710 h 6857999"/>
              <a:gd name="connsiteX105" fmla="*/ 2077320 w 9147326"/>
              <a:gd name="connsiteY105" fmla="*/ 2764790 h 6857999"/>
              <a:gd name="connsiteX106" fmla="*/ 2074179 w 9147326"/>
              <a:gd name="connsiteY106" fmla="*/ 2770187 h 6857999"/>
              <a:gd name="connsiteX107" fmla="*/ 2071736 w 9147326"/>
              <a:gd name="connsiteY107" fmla="*/ 2775585 h 6857999"/>
              <a:gd name="connsiteX108" fmla="*/ 2069293 w 9147326"/>
              <a:gd name="connsiteY108" fmla="*/ 2781300 h 6857999"/>
              <a:gd name="connsiteX109" fmla="*/ 2066850 w 9147326"/>
              <a:gd name="connsiteY109" fmla="*/ 2787015 h 6857999"/>
              <a:gd name="connsiteX110" fmla="*/ 2065105 w 9147326"/>
              <a:gd name="connsiteY110" fmla="*/ 2792730 h 6857999"/>
              <a:gd name="connsiteX111" fmla="*/ 2063709 w 9147326"/>
              <a:gd name="connsiteY111" fmla="*/ 2798445 h 6857999"/>
              <a:gd name="connsiteX112" fmla="*/ 2062314 w 9147326"/>
              <a:gd name="connsiteY112" fmla="*/ 2804477 h 6857999"/>
              <a:gd name="connsiteX113" fmla="*/ 2061266 w 9147326"/>
              <a:gd name="connsiteY113" fmla="*/ 2810192 h 6857999"/>
              <a:gd name="connsiteX114" fmla="*/ 2060568 w 9147326"/>
              <a:gd name="connsiteY114" fmla="*/ 2816225 h 6857999"/>
              <a:gd name="connsiteX115" fmla="*/ 2060220 w 9147326"/>
              <a:gd name="connsiteY115" fmla="*/ 2822257 h 6857999"/>
              <a:gd name="connsiteX116" fmla="*/ 2059870 w 9147326"/>
              <a:gd name="connsiteY116" fmla="*/ 2827972 h 6857999"/>
              <a:gd name="connsiteX117" fmla="*/ 2060220 w 9147326"/>
              <a:gd name="connsiteY117" fmla="*/ 2834005 h 6857999"/>
              <a:gd name="connsiteX118" fmla="*/ 2060568 w 9147326"/>
              <a:gd name="connsiteY118" fmla="*/ 2840037 h 6857999"/>
              <a:gd name="connsiteX119" fmla="*/ 2061266 w 9147326"/>
              <a:gd name="connsiteY119" fmla="*/ 2845752 h 6857999"/>
              <a:gd name="connsiteX120" fmla="*/ 2062314 w 9147326"/>
              <a:gd name="connsiteY120" fmla="*/ 2851785 h 6857999"/>
              <a:gd name="connsiteX121" fmla="*/ 2063709 w 9147326"/>
              <a:gd name="connsiteY121" fmla="*/ 2857817 h 6857999"/>
              <a:gd name="connsiteX122" fmla="*/ 2065105 w 9147326"/>
              <a:gd name="connsiteY122" fmla="*/ 2863532 h 6857999"/>
              <a:gd name="connsiteX123" fmla="*/ 2066850 w 9147326"/>
              <a:gd name="connsiteY123" fmla="*/ 2869247 h 6857999"/>
              <a:gd name="connsiteX124" fmla="*/ 2069293 w 9147326"/>
              <a:gd name="connsiteY124" fmla="*/ 2875280 h 6857999"/>
              <a:gd name="connsiteX125" fmla="*/ 2071736 w 9147326"/>
              <a:gd name="connsiteY125" fmla="*/ 2880677 h 6857999"/>
              <a:gd name="connsiteX126" fmla="*/ 2074179 w 9147326"/>
              <a:gd name="connsiteY126" fmla="*/ 2886075 h 6857999"/>
              <a:gd name="connsiteX127" fmla="*/ 2077320 w 9147326"/>
              <a:gd name="connsiteY127" fmla="*/ 2891472 h 6857999"/>
              <a:gd name="connsiteX128" fmla="*/ 2080810 w 9147326"/>
              <a:gd name="connsiteY128" fmla="*/ 2896870 h 6857999"/>
              <a:gd name="connsiteX129" fmla="*/ 2084299 w 9147326"/>
              <a:gd name="connsiteY129" fmla="*/ 2901632 h 6857999"/>
              <a:gd name="connsiteX130" fmla="*/ 2088487 w 9147326"/>
              <a:gd name="connsiteY130" fmla="*/ 2906712 h 6857999"/>
              <a:gd name="connsiteX131" fmla="*/ 2092326 w 9147326"/>
              <a:gd name="connsiteY131" fmla="*/ 2911475 h 6857999"/>
              <a:gd name="connsiteX132" fmla="*/ 2096862 w 9147326"/>
              <a:gd name="connsiteY132" fmla="*/ 2916237 h 6857999"/>
              <a:gd name="connsiteX133" fmla="*/ 2820649 w 9147326"/>
              <a:gd name="connsiteY133" fmla="*/ 3639502 h 6857999"/>
              <a:gd name="connsiteX134" fmla="*/ 2825186 w 9147326"/>
              <a:gd name="connsiteY134" fmla="*/ 3643947 h 6857999"/>
              <a:gd name="connsiteX135" fmla="*/ 2829374 w 9147326"/>
              <a:gd name="connsiteY135" fmla="*/ 3648710 h 6857999"/>
              <a:gd name="connsiteX136" fmla="*/ 2833213 w 9147326"/>
              <a:gd name="connsiteY136" fmla="*/ 3653790 h 6857999"/>
              <a:gd name="connsiteX137" fmla="*/ 2836702 w 9147326"/>
              <a:gd name="connsiteY137" fmla="*/ 3658870 h 6857999"/>
              <a:gd name="connsiteX138" fmla="*/ 2839843 w 9147326"/>
              <a:gd name="connsiteY138" fmla="*/ 3664267 h 6857999"/>
              <a:gd name="connsiteX139" fmla="*/ 2842984 w 9147326"/>
              <a:gd name="connsiteY139" fmla="*/ 3669347 h 6857999"/>
              <a:gd name="connsiteX140" fmla="*/ 2845776 w 9147326"/>
              <a:gd name="connsiteY140" fmla="*/ 3675062 h 6857999"/>
              <a:gd name="connsiteX141" fmla="*/ 2847870 w 9147326"/>
              <a:gd name="connsiteY141" fmla="*/ 3680460 h 6857999"/>
              <a:gd name="connsiteX142" fmla="*/ 2850313 w 9147326"/>
              <a:gd name="connsiteY142" fmla="*/ 3686175 h 6857999"/>
              <a:gd name="connsiteX143" fmla="*/ 2852058 w 9147326"/>
              <a:gd name="connsiteY143" fmla="*/ 3691890 h 6857999"/>
              <a:gd name="connsiteX144" fmla="*/ 2853453 w 9147326"/>
              <a:gd name="connsiteY144" fmla="*/ 3697605 h 6857999"/>
              <a:gd name="connsiteX145" fmla="*/ 2854849 w 9147326"/>
              <a:gd name="connsiteY145" fmla="*/ 3703637 h 6857999"/>
              <a:gd name="connsiteX146" fmla="*/ 2855896 w 9147326"/>
              <a:gd name="connsiteY146" fmla="*/ 3709670 h 6857999"/>
              <a:gd name="connsiteX147" fmla="*/ 2856594 w 9147326"/>
              <a:gd name="connsiteY147" fmla="*/ 3715385 h 6857999"/>
              <a:gd name="connsiteX148" fmla="*/ 2856943 w 9147326"/>
              <a:gd name="connsiteY148" fmla="*/ 3721417 h 6857999"/>
              <a:gd name="connsiteX149" fmla="*/ 2857292 w 9147326"/>
              <a:gd name="connsiteY149" fmla="*/ 3727450 h 6857999"/>
              <a:gd name="connsiteX150" fmla="*/ 2856943 w 9147326"/>
              <a:gd name="connsiteY150" fmla="*/ 3733165 h 6857999"/>
              <a:gd name="connsiteX151" fmla="*/ 2856594 w 9147326"/>
              <a:gd name="connsiteY151" fmla="*/ 3739197 h 6857999"/>
              <a:gd name="connsiteX152" fmla="*/ 2855896 w 9147326"/>
              <a:gd name="connsiteY152" fmla="*/ 3745230 h 6857999"/>
              <a:gd name="connsiteX153" fmla="*/ 2854849 w 9147326"/>
              <a:gd name="connsiteY153" fmla="*/ 3750945 h 6857999"/>
              <a:gd name="connsiteX154" fmla="*/ 2853453 w 9147326"/>
              <a:gd name="connsiteY154" fmla="*/ 3756977 h 6857999"/>
              <a:gd name="connsiteX155" fmla="*/ 2852058 w 9147326"/>
              <a:gd name="connsiteY155" fmla="*/ 3763010 h 6857999"/>
              <a:gd name="connsiteX156" fmla="*/ 2850313 w 9147326"/>
              <a:gd name="connsiteY156" fmla="*/ 3768407 h 6857999"/>
              <a:gd name="connsiteX157" fmla="*/ 2847870 w 9147326"/>
              <a:gd name="connsiteY157" fmla="*/ 3774122 h 6857999"/>
              <a:gd name="connsiteX158" fmla="*/ 2845776 w 9147326"/>
              <a:gd name="connsiteY158" fmla="*/ 3779837 h 6857999"/>
              <a:gd name="connsiteX159" fmla="*/ 2842984 w 9147326"/>
              <a:gd name="connsiteY159" fmla="*/ 3785235 h 6857999"/>
              <a:gd name="connsiteX160" fmla="*/ 2839843 w 9147326"/>
              <a:gd name="connsiteY160" fmla="*/ 3790632 h 6857999"/>
              <a:gd name="connsiteX161" fmla="*/ 2836702 w 9147326"/>
              <a:gd name="connsiteY161" fmla="*/ 3795712 h 6857999"/>
              <a:gd name="connsiteX162" fmla="*/ 2833213 w 9147326"/>
              <a:gd name="connsiteY162" fmla="*/ 3801110 h 6857999"/>
              <a:gd name="connsiteX163" fmla="*/ 2829374 w 9147326"/>
              <a:gd name="connsiteY163" fmla="*/ 3805872 h 6857999"/>
              <a:gd name="connsiteX164" fmla="*/ 2825186 w 9147326"/>
              <a:gd name="connsiteY164" fmla="*/ 3810635 h 6857999"/>
              <a:gd name="connsiteX165" fmla="*/ 2820649 w 9147326"/>
              <a:gd name="connsiteY165" fmla="*/ 3815397 h 6857999"/>
              <a:gd name="connsiteX166" fmla="*/ 2816113 w 9147326"/>
              <a:gd name="connsiteY166" fmla="*/ 3819842 h 6857999"/>
              <a:gd name="connsiteX167" fmla="*/ 2811227 w 9147326"/>
              <a:gd name="connsiteY167" fmla="*/ 3823970 h 6857999"/>
              <a:gd name="connsiteX168" fmla="*/ 2806341 w 9147326"/>
              <a:gd name="connsiteY168" fmla="*/ 3827780 h 6857999"/>
              <a:gd name="connsiteX169" fmla="*/ 2801106 w 9147326"/>
              <a:gd name="connsiteY169" fmla="*/ 3831272 h 6857999"/>
              <a:gd name="connsiteX170" fmla="*/ 2795872 w 9147326"/>
              <a:gd name="connsiteY170" fmla="*/ 3834447 h 6857999"/>
              <a:gd name="connsiteX171" fmla="*/ 2790637 w 9147326"/>
              <a:gd name="connsiteY171" fmla="*/ 3837622 h 6857999"/>
              <a:gd name="connsiteX172" fmla="*/ 2785053 w 9147326"/>
              <a:gd name="connsiteY172" fmla="*/ 3840480 h 6857999"/>
              <a:gd name="connsiteX173" fmla="*/ 2779469 w 9147326"/>
              <a:gd name="connsiteY173" fmla="*/ 3843020 h 6857999"/>
              <a:gd name="connsiteX174" fmla="*/ 2773886 w 9147326"/>
              <a:gd name="connsiteY174" fmla="*/ 3844925 h 6857999"/>
              <a:gd name="connsiteX175" fmla="*/ 2767953 w 9147326"/>
              <a:gd name="connsiteY175" fmla="*/ 3846830 h 6857999"/>
              <a:gd name="connsiteX176" fmla="*/ 2762369 w 9147326"/>
              <a:gd name="connsiteY176" fmla="*/ 3848417 h 6857999"/>
              <a:gd name="connsiteX177" fmla="*/ 2756437 w 9147326"/>
              <a:gd name="connsiteY177" fmla="*/ 3849370 h 6857999"/>
              <a:gd name="connsiteX178" fmla="*/ 2750504 w 9147326"/>
              <a:gd name="connsiteY178" fmla="*/ 3850640 h 6857999"/>
              <a:gd name="connsiteX179" fmla="*/ 2744571 w 9147326"/>
              <a:gd name="connsiteY179" fmla="*/ 3851275 h 6857999"/>
              <a:gd name="connsiteX180" fmla="*/ 2738639 w 9147326"/>
              <a:gd name="connsiteY180" fmla="*/ 3851592 h 6857999"/>
              <a:gd name="connsiteX181" fmla="*/ 2732706 w 9147326"/>
              <a:gd name="connsiteY181" fmla="*/ 3851910 h 6857999"/>
              <a:gd name="connsiteX182" fmla="*/ 2726773 w 9147326"/>
              <a:gd name="connsiteY182" fmla="*/ 3851592 h 6857999"/>
              <a:gd name="connsiteX183" fmla="*/ 2720841 w 9147326"/>
              <a:gd name="connsiteY183" fmla="*/ 3851275 h 6857999"/>
              <a:gd name="connsiteX184" fmla="*/ 2714908 w 9147326"/>
              <a:gd name="connsiteY184" fmla="*/ 3850640 h 6857999"/>
              <a:gd name="connsiteX185" fmla="*/ 2708975 w 9147326"/>
              <a:gd name="connsiteY185" fmla="*/ 3849370 h 6857999"/>
              <a:gd name="connsiteX186" fmla="*/ 2703043 w 9147326"/>
              <a:gd name="connsiteY186" fmla="*/ 3848417 h 6857999"/>
              <a:gd name="connsiteX187" fmla="*/ 2697110 w 9147326"/>
              <a:gd name="connsiteY187" fmla="*/ 3846830 h 6857999"/>
              <a:gd name="connsiteX188" fmla="*/ 2691526 w 9147326"/>
              <a:gd name="connsiteY188" fmla="*/ 3844925 h 6857999"/>
              <a:gd name="connsiteX189" fmla="*/ 2685943 w 9147326"/>
              <a:gd name="connsiteY189" fmla="*/ 3843020 h 6857999"/>
              <a:gd name="connsiteX190" fmla="*/ 2680359 w 9147326"/>
              <a:gd name="connsiteY190" fmla="*/ 3840480 h 6857999"/>
              <a:gd name="connsiteX191" fmla="*/ 2674775 w 9147326"/>
              <a:gd name="connsiteY191" fmla="*/ 3837622 h 6857999"/>
              <a:gd name="connsiteX192" fmla="*/ 2669540 w 9147326"/>
              <a:gd name="connsiteY192" fmla="*/ 3834447 h 6857999"/>
              <a:gd name="connsiteX193" fmla="*/ 2664306 w 9147326"/>
              <a:gd name="connsiteY193" fmla="*/ 3831272 h 6857999"/>
              <a:gd name="connsiteX194" fmla="*/ 2659071 w 9147326"/>
              <a:gd name="connsiteY194" fmla="*/ 3827780 h 6857999"/>
              <a:gd name="connsiteX195" fmla="*/ 2654185 w 9147326"/>
              <a:gd name="connsiteY195" fmla="*/ 3823970 h 6857999"/>
              <a:gd name="connsiteX196" fmla="*/ 2649300 w 9147326"/>
              <a:gd name="connsiteY196" fmla="*/ 3819842 h 6857999"/>
              <a:gd name="connsiteX197" fmla="*/ 2644763 w 9147326"/>
              <a:gd name="connsiteY197" fmla="*/ 3815397 h 6857999"/>
              <a:gd name="connsiteX198" fmla="*/ 2548793 w 9147326"/>
              <a:gd name="connsiteY198" fmla="*/ 3720147 h 6857999"/>
              <a:gd name="connsiteX199" fmla="*/ 2441307 w 9147326"/>
              <a:gd name="connsiteY199" fmla="*/ 3612515 h 6857999"/>
              <a:gd name="connsiteX200" fmla="*/ 2436770 w 9147326"/>
              <a:gd name="connsiteY200" fmla="*/ 3608070 h 6857999"/>
              <a:gd name="connsiteX201" fmla="*/ 2431884 w 9147326"/>
              <a:gd name="connsiteY201" fmla="*/ 3604260 h 6857999"/>
              <a:gd name="connsiteX202" fmla="*/ 2426999 w 9147326"/>
              <a:gd name="connsiteY202" fmla="*/ 3600132 h 6857999"/>
              <a:gd name="connsiteX203" fmla="*/ 2421764 w 9147326"/>
              <a:gd name="connsiteY203" fmla="*/ 3596640 h 6857999"/>
              <a:gd name="connsiteX204" fmla="*/ 2416529 w 9147326"/>
              <a:gd name="connsiteY204" fmla="*/ 3593465 h 6857999"/>
              <a:gd name="connsiteX205" fmla="*/ 2411295 w 9147326"/>
              <a:gd name="connsiteY205" fmla="*/ 3590290 h 6857999"/>
              <a:gd name="connsiteX206" fmla="*/ 2405711 w 9147326"/>
              <a:gd name="connsiteY206" fmla="*/ 3587750 h 6857999"/>
              <a:gd name="connsiteX207" fmla="*/ 2400127 w 9147326"/>
              <a:gd name="connsiteY207" fmla="*/ 3585210 h 6857999"/>
              <a:gd name="connsiteX208" fmla="*/ 2394543 w 9147326"/>
              <a:gd name="connsiteY208" fmla="*/ 3583305 h 6857999"/>
              <a:gd name="connsiteX209" fmla="*/ 2388960 w 9147326"/>
              <a:gd name="connsiteY209" fmla="*/ 3581082 h 6857999"/>
              <a:gd name="connsiteX210" fmla="*/ 2383027 w 9147326"/>
              <a:gd name="connsiteY210" fmla="*/ 3579812 h 6857999"/>
              <a:gd name="connsiteX211" fmla="*/ 2377094 w 9147326"/>
              <a:gd name="connsiteY211" fmla="*/ 3578225 h 6857999"/>
              <a:gd name="connsiteX212" fmla="*/ 2371162 w 9147326"/>
              <a:gd name="connsiteY212" fmla="*/ 3577272 h 6857999"/>
              <a:gd name="connsiteX213" fmla="*/ 2365229 w 9147326"/>
              <a:gd name="connsiteY213" fmla="*/ 3576637 h 6857999"/>
              <a:gd name="connsiteX214" fmla="*/ 2358947 w 9147326"/>
              <a:gd name="connsiteY214" fmla="*/ 3576320 h 6857999"/>
              <a:gd name="connsiteX215" fmla="*/ 2353015 w 9147326"/>
              <a:gd name="connsiteY215" fmla="*/ 3576320 h 6857999"/>
              <a:gd name="connsiteX216" fmla="*/ 2347082 w 9147326"/>
              <a:gd name="connsiteY216" fmla="*/ 3576320 h 6857999"/>
              <a:gd name="connsiteX217" fmla="*/ 2341149 w 9147326"/>
              <a:gd name="connsiteY217" fmla="*/ 3576637 h 6857999"/>
              <a:gd name="connsiteX218" fmla="*/ 2335217 w 9147326"/>
              <a:gd name="connsiteY218" fmla="*/ 3577272 h 6857999"/>
              <a:gd name="connsiteX219" fmla="*/ 2329284 w 9147326"/>
              <a:gd name="connsiteY219" fmla="*/ 3578225 h 6857999"/>
              <a:gd name="connsiteX220" fmla="*/ 2323351 w 9147326"/>
              <a:gd name="connsiteY220" fmla="*/ 3579812 h 6857999"/>
              <a:gd name="connsiteX221" fmla="*/ 2317419 w 9147326"/>
              <a:gd name="connsiteY221" fmla="*/ 3581082 h 6857999"/>
              <a:gd name="connsiteX222" fmla="*/ 2311835 w 9147326"/>
              <a:gd name="connsiteY222" fmla="*/ 3583305 h 6857999"/>
              <a:gd name="connsiteX223" fmla="*/ 2306251 w 9147326"/>
              <a:gd name="connsiteY223" fmla="*/ 3585210 h 6857999"/>
              <a:gd name="connsiteX224" fmla="*/ 2300668 w 9147326"/>
              <a:gd name="connsiteY224" fmla="*/ 3587750 h 6857999"/>
              <a:gd name="connsiteX225" fmla="*/ 2295084 w 9147326"/>
              <a:gd name="connsiteY225" fmla="*/ 3590290 h 6857999"/>
              <a:gd name="connsiteX226" fmla="*/ 2289849 w 9147326"/>
              <a:gd name="connsiteY226" fmla="*/ 3593465 h 6857999"/>
              <a:gd name="connsiteX227" fmla="*/ 2284614 w 9147326"/>
              <a:gd name="connsiteY227" fmla="*/ 3596640 h 6857999"/>
              <a:gd name="connsiteX228" fmla="*/ 2279380 w 9147326"/>
              <a:gd name="connsiteY228" fmla="*/ 3600450 h 6857999"/>
              <a:gd name="connsiteX229" fmla="*/ 2274494 w 9147326"/>
              <a:gd name="connsiteY229" fmla="*/ 3604260 h 6857999"/>
              <a:gd name="connsiteX230" fmla="*/ 2269608 w 9147326"/>
              <a:gd name="connsiteY230" fmla="*/ 3608070 h 6857999"/>
              <a:gd name="connsiteX231" fmla="*/ 2265071 w 9147326"/>
              <a:gd name="connsiteY231" fmla="*/ 3612515 h 6857999"/>
              <a:gd name="connsiteX232" fmla="*/ 2261232 w 9147326"/>
              <a:gd name="connsiteY232" fmla="*/ 3616325 h 6857999"/>
              <a:gd name="connsiteX233" fmla="*/ 2258092 w 9147326"/>
              <a:gd name="connsiteY233" fmla="*/ 3620135 h 6857999"/>
              <a:gd name="connsiteX234" fmla="*/ 2251810 w 9147326"/>
              <a:gd name="connsiteY234" fmla="*/ 3628390 h 6857999"/>
              <a:gd name="connsiteX235" fmla="*/ 2246226 w 9147326"/>
              <a:gd name="connsiteY235" fmla="*/ 3636327 h 6857999"/>
              <a:gd name="connsiteX236" fmla="*/ 2241690 w 9147326"/>
              <a:gd name="connsiteY236" fmla="*/ 3644900 h 6857999"/>
              <a:gd name="connsiteX237" fmla="*/ 2237502 w 9147326"/>
              <a:gd name="connsiteY237" fmla="*/ 3654107 h 6857999"/>
              <a:gd name="connsiteX238" fmla="*/ 2234361 w 9147326"/>
              <a:gd name="connsiteY238" fmla="*/ 3663315 h 6857999"/>
              <a:gd name="connsiteX239" fmla="*/ 2231918 w 9147326"/>
              <a:gd name="connsiteY239" fmla="*/ 3672522 h 6857999"/>
              <a:gd name="connsiteX240" fmla="*/ 2230173 w 9147326"/>
              <a:gd name="connsiteY240" fmla="*/ 3682047 h 6857999"/>
              <a:gd name="connsiteX241" fmla="*/ 2229126 w 9147326"/>
              <a:gd name="connsiteY241" fmla="*/ 3691572 h 6857999"/>
              <a:gd name="connsiteX242" fmla="*/ 2228777 w 9147326"/>
              <a:gd name="connsiteY242" fmla="*/ 3701097 h 6857999"/>
              <a:gd name="connsiteX243" fmla="*/ 2229475 w 9147326"/>
              <a:gd name="connsiteY243" fmla="*/ 3710622 h 6857999"/>
              <a:gd name="connsiteX244" fmla="*/ 2230522 w 9147326"/>
              <a:gd name="connsiteY244" fmla="*/ 3720465 h 6857999"/>
              <a:gd name="connsiteX245" fmla="*/ 2232616 w 9147326"/>
              <a:gd name="connsiteY245" fmla="*/ 3729672 h 6857999"/>
              <a:gd name="connsiteX246" fmla="*/ 2235059 w 9147326"/>
              <a:gd name="connsiteY246" fmla="*/ 3739197 h 6857999"/>
              <a:gd name="connsiteX247" fmla="*/ 2238549 w 9147326"/>
              <a:gd name="connsiteY247" fmla="*/ 3748405 h 6857999"/>
              <a:gd name="connsiteX248" fmla="*/ 2242736 w 9147326"/>
              <a:gd name="connsiteY248" fmla="*/ 3756977 h 6857999"/>
              <a:gd name="connsiteX249" fmla="*/ 2534136 w 9147326"/>
              <a:gd name="connsiteY249" fmla="*/ 4048442 h 6857999"/>
              <a:gd name="connsiteX250" fmla="*/ 2538673 w 9147326"/>
              <a:gd name="connsiteY250" fmla="*/ 4052887 h 6857999"/>
              <a:gd name="connsiteX251" fmla="*/ 2542860 w 9147326"/>
              <a:gd name="connsiteY251" fmla="*/ 4057967 h 6857999"/>
              <a:gd name="connsiteX252" fmla="*/ 2546699 w 9147326"/>
              <a:gd name="connsiteY252" fmla="*/ 4062730 h 6857999"/>
              <a:gd name="connsiteX253" fmla="*/ 2550189 w 9147326"/>
              <a:gd name="connsiteY253" fmla="*/ 4067810 h 6857999"/>
              <a:gd name="connsiteX254" fmla="*/ 2553330 w 9147326"/>
              <a:gd name="connsiteY254" fmla="*/ 4073207 h 6857999"/>
              <a:gd name="connsiteX255" fmla="*/ 2556471 w 9147326"/>
              <a:gd name="connsiteY255" fmla="*/ 4078287 h 6857999"/>
              <a:gd name="connsiteX256" fmla="*/ 2559262 w 9147326"/>
              <a:gd name="connsiteY256" fmla="*/ 4084002 h 6857999"/>
              <a:gd name="connsiteX257" fmla="*/ 2561705 w 9147326"/>
              <a:gd name="connsiteY257" fmla="*/ 4089717 h 6857999"/>
              <a:gd name="connsiteX258" fmla="*/ 2563799 w 9147326"/>
              <a:gd name="connsiteY258" fmla="*/ 4095115 h 6857999"/>
              <a:gd name="connsiteX259" fmla="*/ 2565544 w 9147326"/>
              <a:gd name="connsiteY259" fmla="*/ 4100830 h 6857999"/>
              <a:gd name="connsiteX260" fmla="*/ 2566940 w 9147326"/>
              <a:gd name="connsiteY260" fmla="*/ 4106862 h 6857999"/>
              <a:gd name="connsiteX261" fmla="*/ 2568336 w 9147326"/>
              <a:gd name="connsiteY261" fmla="*/ 4112577 h 6857999"/>
              <a:gd name="connsiteX262" fmla="*/ 2569383 w 9147326"/>
              <a:gd name="connsiteY262" fmla="*/ 4118610 h 6857999"/>
              <a:gd name="connsiteX263" fmla="*/ 2570081 w 9147326"/>
              <a:gd name="connsiteY263" fmla="*/ 4124642 h 6857999"/>
              <a:gd name="connsiteX264" fmla="*/ 2570430 w 9147326"/>
              <a:gd name="connsiteY264" fmla="*/ 4130357 h 6857999"/>
              <a:gd name="connsiteX265" fmla="*/ 2570779 w 9147326"/>
              <a:gd name="connsiteY265" fmla="*/ 4136390 h 6857999"/>
              <a:gd name="connsiteX266" fmla="*/ 2570430 w 9147326"/>
              <a:gd name="connsiteY266" fmla="*/ 4142422 h 6857999"/>
              <a:gd name="connsiteX267" fmla="*/ 2570081 w 9147326"/>
              <a:gd name="connsiteY267" fmla="*/ 4148137 h 6857999"/>
              <a:gd name="connsiteX268" fmla="*/ 2569383 w 9147326"/>
              <a:gd name="connsiteY268" fmla="*/ 4154170 h 6857999"/>
              <a:gd name="connsiteX269" fmla="*/ 2568336 w 9147326"/>
              <a:gd name="connsiteY269" fmla="*/ 4160202 h 6857999"/>
              <a:gd name="connsiteX270" fmla="*/ 2566940 w 9147326"/>
              <a:gd name="connsiteY270" fmla="*/ 4165917 h 6857999"/>
              <a:gd name="connsiteX271" fmla="*/ 2565544 w 9147326"/>
              <a:gd name="connsiteY271" fmla="*/ 4171632 h 6857999"/>
              <a:gd name="connsiteX272" fmla="*/ 2563799 w 9147326"/>
              <a:gd name="connsiteY272" fmla="*/ 4177665 h 6857999"/>
              <a:gd name="connsiteX273" fmla="*/ 2561705 w 9147326"/>
              <a:gd name="connsiteY273" fmla="*/ 4183062 h 6857999"/>
              <a:gd name="connsiteX274" fmla="*/ 2559262 w 9147326"/>
              <a:gd name="connsiteY274" fmla="*/ 4188777 h 6857999"/>
              <a:gd name="connsiteX275" fmla="*/ 2556471 w 9147326"/>
              <a:gd name="connsiteY275" fmla="*/ 4194175 h 6857999"/>
              <a:gd name="connsiteX276" fmla="*/ 2553330 w 9147326"/>
              <a:gd name="connsiteY276" fmla="*/ 4199572 h 6857999"/>
              <a:gd name="connsiteX277" fmla="*/ 2550189 w 9147326"/>
              <a:gd name="connsiteY277" fmla="*/ 4204652 h 6857999"/>
              <a:gd name="connsiteX278" fmla="*/ 2546699 w 9147326"/>
              <a:gd name="connsiteY278" fmla="*/ 4210050 h 6857999"/>
              <a:gd name="connsiteX279" fmla="*/ 2542860 w 9147326"/>
              <a:gd name="connsiteY279" fmla="*/ 4214812 h 6857999"/>
              <a:gd name="connsiteX280" fmla="*/ 2538673 w 9147326"/>
              <a:gd name="connsiteY280" fmla="*/ 4219892 h 6857999"/>
              <a:gd name="connsiteX281" fmla="*/ 2534136 w 9147326"/>
              <a:gd name="connsiteY281" fmla="*/ 4224337 h 6857999"/>
              <a:gd name="connsiteX282" fmla="*/ 2529599 w 9147326"/>
              <a:gd name="connsiteY282" fmla="*/ 4228782 h 6857999"/>
              <a:gd name="connsiteX283" fmla="*/ 2524713 w 9147326"/>
              <a:gd name="connsiteY283" fmla="*/ 4232592 h 6857999"/>
              <a:gd name="connsiteX284" fmla="*/ 2519828 w 9147326"/>
              <a:gd name="connsiteY284" fmla="*/ 4236402 h 6857999"/>
              <a:gd name="connsiteX285" fmla="*/ 2514942 w 9147326"/>
              <a:gd name="connsiteY285" fmla="*/ 4239895 h 6857999"/>
              <a:gd name="connsiteX286" fmla="*/ 2509707 w 9147326"/>
              <a:gd name="connsiteY286" fmla="*/ 4243387 h 6857999"/>
              <a:gd name="connsiteX287" fmla="*/ 2504472 w 9147326"/>
              <a:gd name="connsiteY287" fmla="*/ 4246245 h 6857999"/>
              <a:gd name="connsiteX288" fmla="*/ 2498889 w 9147326"/>
              <a:gd name="connsiteY288" fmla="*/ 4249102 h 6857999"/>
              <a:gd name="connsiteX289" fmla="*/ 2493654 w 9147326"/>
              <a:gd name="connsiteY289" fmla="*/ 4251642 h 6857999"/>
              <a:gd name="connsiteX290" fmla="*/ 2488070 w 9147326"/>
              <a:gd name="connsiteY290" fmla="*/ 4253547 h 6857999"/>
              <a:gd name="connsiteX291" fmla="*/ 2482138 w 9147326"/>
              <a:gd name="connsiteY291" fmla="*/ 4255452 h 6857999"/>
              <a:gd name="connsiteX292" fmla="*/ 2476554 w 9147326"/>
              <a:gd name="connsiteY292" fmla="*/ 4257040 h 6857999"/>
              <a:gd name="connsiteX293" fmla="*/ 2470621 w 9147326"/>
              <a:gd name="connsiteY293" fmla="*/ 4258627 h 6857999"/>
              <a:gd name="connsiteX294" fmla="*/ 2465038 w 9147326"/>
              <a:gd name="connsiteY294" fmla="*/ 4259262 h 6857999"/>
              <a:gd name="connsiteX295" fmla="*/ 2459105 w 9147326"/>
              <a:gd name="connsiteY295" fmla="*/ 4260215 h 6857999"/>
              <a:gd name="connsiteX296" fmla="*/ 2453172 w 9147326"/>
              <a:gd name="connsiteY296" fmla="*/ 4260532 h 6857999"/>
              <a:gd name="connsiteX297" fmla="*/ 2447240 w 9147326"/>
              <a:gd name="connsiteY297" fmla="*/ 4260532 h 6857999"/>
              <a:gd name="connsiteX298" fmla="*/ 5052034 w 9147326"/>
              <a:gd name="connsiteY298" fmla="*/ 6857999 h 6857999"/>
              <a:gd name="connsiteX299" fmla="*/ 9147326 w 9147326"/>
              <a:gd name="connsiteY29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147326" h="6857999">
                <a:moveTo>
                  <a:pt x="9147326" y="0"/>
                </a:moveTo>
                <a:lnTo>
                  <a:pt x="0" y="0"/>
                </a:lnTo>
                <a:lnTo>
                  <a:pt x="0" y="117731"/>
                </a:lnTo>
                <a:lnTo>
                  <a:pt x="2563450" y="2678112"/>
                </a:lnTo>
                <a:lnTo>
                  <a:pt x="2567987" y="2682875"/>
                </a:lnTo>
                <a:lnTo>
                  <a:pt x="2572175" y="2687320"/>
                </a:lnTo>
                <a:lnTo>
                  <a:pt x="2576014" y="2692717"/>
                </a:lnTo>
                <a:lnTo>
                  <a:pt x="2579503" y="2697480"/>
                </a:lnTo>
                <a:lnTo>
                  <a:pt x="2582644" y="2702877"/>
                </a:lnTo>
                <a:lnTo>
                  <a:pt x="2585785" y="2708275"/>
                </a:lnTo>
                <a:lnTo>
                  <a:pt x="2588577" y="2713672"/>
                </a:lnTo>
                <a:lnTo>
                  <a:pt x="2591020" y="2719070"/>
                </a:lnTo>
                <a:lnTo>
                  <a:pt x="2593114" y="2725102"/>
                </a:lnTo>
                <a:lnTo>
                  <a:pt x="2594859" y="2730817"/>
                </a:lnTo>
                <a:lnTo>
                  <a:pt x="2596254" y="2736532"/>
                </a:lnTo>
                <a:lnTo>
                  <a:pt x="2597650" y="2742565"/>
                </a:lnTo>
                <a:lnTo>
                  <a:pt x="2598697" y="2748280"/>
                </a:lnTo>
                <a:cubicBezTo>
                  <a:pt x="2598930" y="2750185"/>
                  <a:pt x="2599162" y="2752090"/>
                  <a:pt x="2599395" y="2753995"/>
                </a:cubicBezTo>
                <a:cubicBezTo>
                  <a:pt x="2599511" y="2756112"/>
                  <a:pt x="2599628" y="2758228"/>
                  <a:pt x="2599744" y="2760345"/>
                </a:cubicBezTo>
                <a:cubicBezTo>
                  <a:pt x="2599860" y="2762356"/>
                  <a:pt x="2599977" y="2764366"/>
                  <a:pt x="2600093" y="2766377"/>
                </a:cubicBezTo>
                <a:cubicBezTo>
                  <a:pt x="2599977" y="2768282"/>
                  <a:pt x="2599860" y="2770187"/>
                  <a:pt x="2599744" y="2772092"/>
                </a:cubicBezTo>
                <a:cubicBezTo>
                  <a:pt x="2599628" y="2774103"/>
                  <a:pt x="2599511" y="2776114"/>
                  <a:pt x="2599395" y="2778125"/>
                </a:cubicBezTo>
                <a:cubicBezTo>
                  <a:pt x="2599162" y="2780136"/>
                  <a:pt x="2598930" y="2782146"/>
                  <a:pt x="2598697" y="2784157"/>
                </a:cubicBezTo>
                <a:lnTo>
                  <a:pt x="2597650" y="2790190"/>
                </a:lnTo>
                <a:lnTo>
                  <a:pt x="2596254" y="2795905"/>
                </a:lnTo>
                <a:lnTo>
                  <a:pt x="2594859" y="2801620"/>
                </a:lnTo>
                <a:lnTo>
                  <a:pt x="2593114" y="2807335"/>
                </a:lnTo>
                <a:lnTo>
                  <a:pt x="2591020" y="2813050"/>
                </a:lnTo>
                <a:lnTo>
                  <a:pt x="2588577" y="2818765"/>
                </a:lnTo>
                <a:lnTo>
                  <a:pt x="2585785" y="2824162"/>
                </a:lnTo>
                <a:lnTo>
                  <a:pt x="2582644" y="2829560"/>
                </a:lnTo>
                <a:lnTo>
                  <a:pt x="2579503" y="2834640"/>
                </a:lnTo>
                <a:lnTo>
                  <a:pt x="2576014" y="2840037"/>
                </a:lnTo>
                <a:lnTo>
                  <a:pt x="2572175" y="2844800"/>
                </a:lnTo>
                <a:lnTo>
                  <a:pt x="2567987" y="2849562"/>
                </a:lnTo>
                <a:lnTo>
                  <a:pt x="2563450" y="2854325"/>
                </a:lnTo>
                <a:lnTo>
                  <a:pt x="2558913" y="2858770"/>
                </a:lnTo>
                <a:lnTo>
                  <a:pt x="2554028" y="2862580"/>
                </a:lnTo>
                <a:lnTo>
                  <a:pt x="2549142" y="2866390"/>
                </a:lnTo>
                <a:lnTo>
                  <a:pt x="2543907" y="2870200"/>
                </a:lnTo>
                <a:lnTo>
                  <a:pt x="2538673" y="2873375"/>
                </a:lnTo>
                <a:lnTo>
                  <a:pt x="2533438" y="2876550"/>
                </a:lnTo>
                <a:lnTo>
                  <a:pt x="2527854" y="2879090"/>
                </a:lnTo>
                <a:lnTo>
                  <a:pt x="2522270" y="2881312"/>
                </a:lnTo>
                <a:lnTo>
                  <a:pt x="2516687" y="2883535"/>
                </a:lnTo>
                <a:lnTo>
                  <a:pt x="2510754" y="2885757"/>
                </a:lnTo>
                <a:lnTo>
                  <a:pt x="2505170" y="2887027"/>
                </a:lnTo>
                <a:lnTo>
                  <a:pt x="2499238" y="2888297"/>
                </a:lnTo>
                <a:lnTo>
                  <a:pt x="2493305" y="2889567"/>
                </a:lnTo>
                <a:lnTo>
                  <a:pt x="2487372" y="2890202"/>
                </a:lnTo>
                <a:lnTo>
                  <a:pt x="2481440" y="2890520"/>
                </a:lnTo>
                <a:lnTo>
                  <a:pt x="2475507" y="2890520"/>
                </a:lnTo>
                <a:lnTo>
                  <a:pt x="2469574" y="2890520"/>
                </a:lnTo>
                <a:lnTo>
                  <a:pt x="2463642" y="2890202"/>
                </a:lnTo>
                <a:lnTo>
                  <a:pt x="2457709" y="2889567"/>
                </a:lnTo>
                <a:lnTo>
                  <a:pt x="2451776" y="2888297"/>
                </a:lnTo>
                <a:lnTo>
                  <a:pt x="2445844" y="2887027"/>
                </a:lnTo>
                <a:lnTo>
                  <a:pt x="2439911" y="2885757"/>
                </a:lnTo>
                <a:lnTo>
                  <a:pt x="2434327" y="2883535"/>
                </a:lnTo>
                <a:lnTo>
                  <a:pt x="2428744" y="2881312"/>
                </a:lnTo>
                <a:lnTo>
                  <a:pt x="2423160" y="2879090"/>
                </a:lnTo>
                <a:lnTo>
                  <a:pt x="2417576" y="2876550"/>
                </a:lnTo>
                <a:lnTo>
                  <a:pt x="2412341" y="2873375"/>
                </a:lnTo>
                <a:lnTo>
                  <a:pt x="2407107" y="2870200"/>
                </a:lnTo>
                <a:lnTo>
                  <a:pt x="2401872" y="2866390"/>
                </a:lnTo>
                <a:lnTo>
                  <a:pt x="2396986" y="2862580"/>
                </a:lnTo>
                <a:lnTo>
                  <a:pt x="2392101" y="2858770"/>
                </a:lnTo>
                <a:lnTo>
                  <a:pt x="2387564" y="2854325"/>
                </a:lnTo>
                <a:lnTo>
                  <a:pt x="2273098" y="2740025"/>
                </a:lnTo>
                <a:lnTo>
                  <a:pt x="2268212" y="2735580"/>
                </a:lnTo>
                <a:lnTo>
                  <a:pt x="2263326" y="2731452"/>
                </a:lnTo>
                <a:lnTo>
                  <a:pt x="2258441" y="2727642"/>
                </a:lnTo>
                <a:lnTo>
                  <a:pt x="2253555" y="2724150"/>
                </a:lnTo>
                <a:lnTo>
                  <a:pt x="2248320" y="2720975"/>
                </a:lnTo>
                <a:lnTo>
                  <a:pt x="2242736" y="2717800"/>
                </a:lnTo>
                <a:lnTo>
                  <a:pt x="2237502" y="2715260"/>
                </a:lnTo>
                <a:lnTo>
                  <a:pt x="2231918" y="2713037"/>
                </a:lnTo>
                <a:lnTo>
                  <a:pt x="2225986" y="2710497"/>
                </a:lnTo>
                <a:lnTo>
                  <a:pt x="2220402" y="2708592"/>
                </a:lnTo>
                <a:lnTo>
                  <a:pt x="2214469" y="2707322"/>
                </a:lnTo>
                <a:lnTo>
                  <a:pt x="2208536" y="2706052"/>
                </a:lnTo>
                <a:lnTo>
                  <a:pt x="2202953" y="2704782"/>
                </a:lnTo>
                <a:lnTo>
                  <a:pt x="2196671" y="2704147"/>
                </a:lnTo>
                <a:lnTo>
                  <a:pt x="2190738" y="2703830"/>
                </a:lnTo>
                <a:lnTo>
                  <a:pt x="2184806" y="2703512"/>
                </a:lnTo>
                <a:lnTo>
                  <a:pt x="2178873" y="2703830"/>
                </a:lnTo>
                <a:lnTo>
                  <a:pt x="2172940" y="2704147"/>
                </a:lnTo>
                <a:lnTo>
                  <a:pt x="2167008" y="2704782"/>
                </a:lnTo>
                <a:lnTo>
                  <a:pt x="2161075" y="2706052"/>
                </a:lnTo>
                <a:lnTo>
                  <a:pt x="2155142" y="2707322"/>
                </a:lnTo>
                <a:lnTo>
                  <a:pt x="2149559" y="2708592"/>
                </a:lnTo>
                <a:lnTo>
                  <a:pt x="2143626" y="2710497"/>
                </a:lnTo>
                <a:lnTo>
                  <a:pt x="2138042" y="2713037"/>
                </a:lnTo>
                <a:lnTo>
                  <a:pt x="2132458" y="2715260"/>
                </a:lnTo>
                <a:lnTo>
                  <a:pt x="2126875" y="2717800"/>
                </a:lnTo>
                <a:lnTo>
                  <a:pt x="2121640" y="2720975"/>
                </a:lnTo>
                <a:lnTo>
                  <a:pt x="2116406" y="2724150"/>
                </a:lnTo>
                <a:lnTo>
                  <a:pt x="2111171" y="2727642"/>
                </a:lnTo>
                <a:lnTo>
                  <a:pt x="2106285" y="2731452"/>
                </a:lnTo>
                <a:lnTo>
                  <a:pt x="2101399" y="2735580"/>
                </a:lnTo>
                <a:lnTo>
                  <a:pt x="2096862" y="2740025"/>
                </a:lnTo>
                <a:lnTo>
                  <a:pt x="2092326" y="2744787"/>
                </a:lnTo>
                <a:lnTo>
                  <a:pt x="2088487" y="2749550"/>
                </a:lnTo>
                <a:lnTo>
                  <a:pt x="2084299" y="2754312"/>
                </a:lnTo>
                <a:lnTo>
                  <a:pt x="2080810" y="2759710"/>
                </a:lnTo>
                <a:lnTo>
                  <a:pt x="2077320" y="2764790"/>
                </a:lnTo>
                <a:lnTo>
                  <a:pt x="2074179" y="2770187"/>
                </a:lnTo>
                <a:lnTo>
                  <a:pt x="2071736" y="2775585"/>
                </a:lnTo>
                <a:lnTo>
                  <a:pt x="2069293" y="2781300"/>
                </a:lnTo>
                <a:lnTo>
                  <a:pt x="2066850" y="2787015"/>
                </a:lnTo>
                <a:lnTo>
                  <a:pt x="2065105" y="2792730"/>
                </a:lnTo>
                <a:lnTo>
                  <a:pt x="2063709" y="2798445"/>
                </a:lnTo>
                <a:lnTo>
                  <a:pt x="2062314" y="2804477"/>
                </a:lnTo>
                <a:lnTo>
                  <a:pt x="2061266" y="2810192"/>
                </a:lnTo>
                <a:cubicBezTo>
                  <a:pt x="2061033" y="2812203"/>
                  <a:pt x="2060801" y="2814214"/>
                  <a:pt x="2060568" y="2816225"/>
                </a:cubicBezTo>
                <a:lnTo>
                  <a:pt x="2060220" y="2822257"/>
                </a:lnTo>
                <a:cubicBezTo>
                  <a:pt x="2060103" y="2824162"/>
                  <a:pt x="2059987" y="2826067"/>
                  <a:pt x="2059870" y="2827972"/>
                </a:cubicBezTo>
                <a:cubicBezTo>
                  <a:pt x="2059987" y="2829983"/>
                  <a:pt x="2060103" y="2831994"/>
                  <a:pt x="2060220" y="2834005"/>
                </a:cubicBezTo>
                <a:lnTo>
                  <a:pt x="2060568" y="2840037"/>
                </a:lnTo>
                <a:cubicBezTo>
                  <a:pt x="2060801" y="2841942"/>
                  <a:pt x="2061033" y="2843847"/>
                  <a:pt x="2061266" y="2845752"/>
                </a:cubicBezTo>
                <a:lnTo>
                  <a:pt x="2062314" y="2851785"/>
                </a:lnTo>
                <a:lnTo>
                  <a:pt x="2063709" y="2857817"/>
                </a:lnTo>
                <a:lnTo>
                  <a:pt x="2065105" y="2863532"/>
                </a:lnTo>
                <a:lnTo>
                  <a:pt x="2066850" y="2869247"/>
                </a:lnTo>
                <a:lnTo>
                  <a:pt x="2069293" y="2875280"/>
                </a:lnTo>
                <a:lnTo>
                  <a:pt x="2071736" y="2880677"/>
                </a:lnTo>
                <a:lnTo>
                  <a:pt x="2074179" y="2886075"/>
                </a:lnTo>
                <a:lnTo>
                  <a:pt x="2077320" y="2891472"/>
                </a:lnTo>
                <a:lnTo>
                  <a:pt x="2080810" y="2896870"/>
                </a:lnTo>
                <a:lnTo>
                  <a:pt x="2084299" y="2901632"/>
                </a:lnTo>
                <a:lnTo>
                  <a:pt x="2088487" y="2906712"/>
                </a:lnTo>
                <a:lnTo>
                  <a:pt x="2092326" y="2911475"/>
                </a:lnTo>
                <a:lnTo>
                  <a:pt x="2096862" y="2916237"/>
                </a:lnTo>
                <a:lnTo>
                  <a:pt x="2820649" y="3639502"/>
                </a:lnTo>
                <a:lnTo>
                  <a:pt x="2825186" y="3643947"/>
                </a:lnTo>
                <a:lnTo>
                  <a:pt x="2829374" y="3648710"/>
                </a:lnTo>
                <a:lnTo>
                  <a:pt x="2833213" y="3653790"/>
                </a:lnTo>
                <a:lnTo>
                  <a:pt x="2836702" y="3658870"/>
                </a:lnTo>
                <a:lnTo>
                  <a:pt x="2839843" y="3664267"/>
                </a:lnTo>
                <a:lnTo>
                  <a:pt x="2842984" y="3669347"/>
                </a:lnTo>
                <a:lnTo>
                  <a:pt x="2845776" y="3675062"/>
                </a:lnTo>
                <a:lnTo>
                  <a:pt x="2847870" y="3680460"/>
                </a:lnTo>
                <a:lnTo>
                  <a:pt x="2850313" y="3686175"/>
                </a:lnTo>
                <a:lnTo>
                  <a:pt x="2852058" y="3691890"/>
                </a:lnTo>
                <a:lnTo>
                  <a:pt x="2853453" y="3697605"/>
                </a:lnTo>
                <a:lnTo>
                  <a:pt x="2854849" y="3703637"/>
                </a:lnTo>
                <a:lnTo>
                  <a:pt x="2855896" y="3709670"/>
                </a:lnTo>
                <a:cubicBezTo>
                  <a:pt x="2856129" y="3711575"/>
                  <a:pt x="2856361" y="3713480"/>
                  <a:pt x="2856594" y="3715385"/>
                </a:cubicBezTo>
                <a:cubicBezTo>
                  <a:pt x="2856710" y="3717396"/>
                  <a:pt x="2856827" y="3719406"/>
                  <a:pt x="2856943" y="3721417"/>
                </a:cubicBezTo>
                <a:cubicBezTo>
                  <a:pt x="2857059" y="3723428"/>
                  <a:pt x="2857176" y="3725439"/>
                  <a:pt x="2857292" y="3727450"/>
                </a:cubicBezTo>
                <a:cubicBezTo>
                  <a:pt x="2857176" y="3729355"/>
                  <a:pt x="2857059" y="3731260"/>
                  <a:pt x="2856943" y="3733165"/>
                </a:cubicBezTo>
                <a:cubicBezTo>
                  <a:pt x="2856827" y="3735176"/>
                  <a:pt x="2856710" y="3737186"/>
                  <a:pt x="2856594" y="3739197"/>
                </a:cubicBezTo>
                <a:cubicBezTo>
                  <a:pt x="2856361" y="3741208"/>
                  <a:pt x="2856129" y="3743219"/>
                  <a:pt x="2855896" y="3745230"/>
                </a:cubicBezTo>
                <a:lnTo>
                  <a:pt x="2854849" y="3750945"/>
                </a:lnTo>
                <a:lnTo>
                  <a:pt x="2853453" y="3756977"/>
                </a:lnTo>
                <a:lnTo>
                  <a:pt x="2852058" y="3763010"/>
                </a:lnTo>
                <a:lnTo>
                  <a:pt x="2850313" y="3768407"/>
                </a:lnTo>
                <a:lnTo>
                  <a:pt x="2847870" y="3774122"/>
                </a:lnTo>
                <a:lnTo>
                  <a:pt x="2845776" y="3779837"/>
                </a:lnTo>
                <a:lnTo>
                  <a:pt x="2842984" y="3785235"/>
                </a:lnTo>
                <a:lnTo>
                  <a:pt x="2839843" y="3790632"/>
                </a:lnTo>
                <a:lnTo>
                  <a:pt x="2836702" y="3795712"/>
                </a:lnTo>
                <a:lnTo>
                  <a:pt x="2833213" y="3801110"/>
                </a:lnTo>
                <a:lnTo>
                  <a:pt x="2829374" y="3805872"/>
                </a:lnTo>
                <a:lnTo>
                  <a:pt x="2825186" y="3810635"/>
                </a:lnTo>
                <a:lnTo>
                  <a:pt x="2820649" y="3815397"/>
                </a:lnTo>
                <a:lnTo>
                  <a:pt x="2816113" y="3819842"/>
                </a:lnTo>
                <a:lnTo>
                  <a:pt x="2811227" y="3823970"/>
                </a:lnTo>
                <a:lnTo>
                  <a:pt x="2806341" y="3827780"/>
                </a:lnTo>
                <a:lnTo>
                  <a:pt x="2801106" y="3831272"/>
                </a:lnTo>
                <a:lnTo>
                  <a:pt x="2795872" y="3834447"/>
                </a:lnTo>
                <a:lnTo>
                  <a:pt x="2790637" y="3837622"/>
                </a:lnTo>
                <a:lnTo>
                  <a:pt x="2785053" y="3840480"/>
                </a:lnTo>
                <a:lnTo>
                  <a:pt x="2779469" y="3843020"/>
                </a:lnTo>
                <a:lnTo>
                  <a:pt x="2773886" y="3844925"/>
                </a:lnTo>
                <a:lnTo>
                  <a:pt x="2767953" y="3846830"/>
                </a:lnTo>
                <a:lnTo>
                  <a:pt x="2762369" y="3848417"/>
                </a:lnTo>
                <a:lnTo>
                  <a:pt x="2756437" y="3849370"/>
                </a:lnTo>
                <a:lnTo>
                  <a:pt x="2750504" y="3850640"/>
                </a:lnTo>
                <a:lnTo>
                  <a:pt x="2744571" y="3851275"/>
                </a:lnTo>
                <a:lnTo>
                  <a:pt x="2738639" y="3851592"/>
                </a:lnTo>
                <a:lnTo>
                  <a:pt x="2732706" y="3851910"/>
                </a:lnTo>
                <a:lnTo>
                  <a:pt x="2726773" y="3851592"/>
                </a:lnTo>
                <a:lnTo>
                  <a:pt x="2720841" y="3851275"/>
                </a:lnTo>
                <a:lnTo>
                  <a:pt x="2714908" y="3850640"/>
                </a:lnTo>
                <a:lnTo>
                  <a:pt x="2708975" y="3849370"/>
                </a:lnTo>
                <a:lnTo>
                  <a:pt x="2703043" y="3848417"/>
                </a:lnTo>
                <a:lnTo>
                  <a:pt x="2697110" y="3846830"/>
                </a:lnTo>
                <a:lnTo>
                  <a:pt x="2691526" y="3844925"/>
                </a:lnTo>
                <a:lnTo>
                  <a:pt x="2685943" y="3843020"/>
                </a:lnTo>
                <a:lnTo>
                  <a:pt x="2680359" y="3840480"/>
                </a:lnTo>
                <a:lnTo>
                  <a:pt x="2674775" y="3837622"/>
                </a:lnTo>
                <a:lnTo>
                  <a:pt x="2669540" y="3834447"/>
                </a:lnTo>
                <a:lnTo>
                  <a:pt x="2664306" y="3831272"/>
                </a:lnTo>
                <a:lnTo>
                  <a:pt x="2659071" y="3827780"/>
                </a:lnTo>
                <a:lnTo>
                  <a:pt x="2654185" y="3823970"/>
                </a:lnTo>
                <a:lnTo>
                  <a:pt x="2649300" y="3819842"/>
                </a:lnTo>
                <a:lnTo>
                  <a:pt x="2644763" y="3815397"/>
                </a:lnTo>
                <a:lnTo>
                  <a:pt x="2548793" y="3720147"/>
                </a:lnTo>
                <a:lnTo>
                  <a:pt x="2441307" y="3612515"/>
                </a:lnTo>
                <a:lnTo>
                  <a:pt x="2436770" y="3608070"/>
                </a:lnTo>
                <a:lnTo>
                  <a:pt x="2431884" y="3604260"/>
                </a:lnTo>
                <a:lnTo>
                  <a:pt x="2426999" y="3600132"/>
                </a:lnTo>
                <a:lnTo>
                  <a:pt x="2421764" y="3596640"/>
                </a:lnTo>
                <a:lnTo>
                  <a:pt x="2416529" y="3593465"/>
                </a:lnTo>
                <a:lnTo>
                  <a:pt x="2411295" y="3590290"/>
                </a:lnTo>
                <a:lnTo>
                  <a:pt x="2405711" y="3587750"/>
                </a:lnTo>
                <a:lnTo>
                  <a:pt x="2400127" y="3585210"/>
                </a:lnTo>
                <a:lnTo>
                  <a:pt x="2394543" y="3583305"/>
                </a:lnTo>
                <a:lnTo>
                  <a:pt x="2388960" y="3581082"/>
                </a:lnTo>
                <a:lnTo>
                  <a:pt x="2383027" y="3579812"/>
                </a:lnTo>
                <a:lnTo>
                  <a:pt x="2377094" y="3578225"/>
                </a:lnTo>
                <a:lnTo>
                  <a:pt x="2371162" y="3577272"/>
                </a:lnTo>
                <a:lnTo>
                  <a:pt x="2365229" y="3576637"/>
                </a:lnTo>
                <a:lnTo>
                  <a:pt x="2358947" y="3576320"/>
                </a:lnTo>
                <a:lnTo>
                  <a:pt x="2353015" y="3576320"/>
                </a:lnTo>
                <a:lnTo>
                  <a:pt x="2347082" y="3576320"/>
                </a:lnTo>
                <a:lnTo>
                  <a:pt x="2341149" y="3576637"/>
                </a:lnTo>
                <a:lnTo>
                  <a:pt x="2335217" y="3577272"/>
                </a:lnTo>
                <a:lnTo>
                  <a:pt x="2329284" y="3578225"/>
                </a:lnTo>
                <a:lnTo>
                  <a:pt x="2323351" y="3579812"/>
                </a:lnTo>
                <a:lnTo>
                  <a:pt x="2317419" y="3581082"/>
                </a:lnTo>
                <a:lnTo>
                  <a:pt x="2311835" y="3583305"/>
                </a:lnTo>
                <a:lnTo>
                  <a:pt x="2306251" y="3585210"/>
                </a:lnTo>
                <a:lnTo>
                  <a:pt x="2300668" y="3587750"/>
                </a:lnTo>
                <a:lnTo>
                  <a:pt x="2295084" y="3590290"/>
                </a:lnTo>
                <a:lnTo>
                  <a:pt x="2289849" y="3593465"/>
                </a:lnTo>
                <a:lnTo>
                  <a:pt x="2284614" y="3596640"/>
                </a:lnTo>
                <a:lnTo>
                  <a:pt x="2279380" y="3600450"/>
                </a:lnTo>
                <a:lnTo>
                  <a:pt x="2274494" y="3604260"/>
                </a:lnTo>
                <a:lnTo>
                  <a:pt x="2269608" y="3608070"/>
                </a:lnTo>
                <a:lnTo>
                  <a:pt x="2265071" y="3612515"/>
                </a:lnTo>
                <a:lnTo>
                  <a:pt x="2261232" y="3616325"/>
                </a:lnTo>
                <a:lnTo>
                  <a:pt x="2258092" y="3620135"/>
                </a:lnTo>
                <a:lnTo>
                  <a:pt x="2251810" y="3628390"/>
                </a:lnTo>
                <a:lnTo>
                  <a:pt x="2246226" y="3636327"/>
                </a:lnTo>
                <a:lnTo>
                  <a:pt x="2241690" y="3644900"/>
                </a:lnTo>
                <a:lnTo>
                  <a:pt x="2237502" y="3654107"/>
                </a:lnTo>
                <a:lnTo>
                  <a:pt x="2234361" y="3663315"/>
                </a:lnTo>
                <a:lnTo>
                  <a:pt x="2231918" y="3672522"/>
                </a:lnTo>
                <a:lnTo>
                  <a:pt x="2230173" y="3682047"/>
                </a:lnTo>
                <a:lnTo>
                  <a:pt x="2229126" y="3691572"/>
                </a:lnTo>
                <a:cubicBezTo>
                  <a:pt x="2229010" y="3694747"/>
                  <a:pt x="2228893" y="3697922"/>
                  <a:pt x="2228777" y="3701097"/>
                </a:cubicBezTo>
                <a:cubicBezTo>
                  <a:pt x="2229010" y="3704272"/>
                  <a:pt x="2229242" y="3707447"/>
                  <a:pt x="2229475" y="3710622"/>
                </a:cubicBezTo>
                <a:lnTo>
                  <a:pt x="2230522" y="3720465"/>
                </a:lnTo>
                <a:lnTo>
                  <a:pt x="2232616" y="3729672"/>
                </a:lnTo>
                <a:lnTo>
                  <a:pt x="2235059" y="3739197"/>
                </a:lnTo>
                <a:lnTo>
                  <a:pt x="2238549" y="3748405"/>
                </a:lnTo>
                <a:lnTo>
                  <a:pt x="2242736" y="3756977"/>
                </a:lnTo>
                <a:lnTo>
                  <a:pt x="2534136" y="4048442"/>
                </a:lnTo>
                <a:lnTo>
                  <a:pt x="2538673" y="4052887"/>
                </a:lnTo>
                <a:lnTo>
                  <a:pt x="2542860" y="4057967"/>
                </a:lnTo>
                <a:lnTo>
                  <a:pt x="2546699" y="4062730"/>
                </a:lnTo>
                <a:lnTo>
                  <a:pt x="2550189" y="4067810"/>
                </a:lnTo>
                <a:lnTo>
                  <a:pt x="2553330" y="4073207"/>
                </a:lnTo>
                <a:lnTo>
                  <a:pt x="2556471" y="4078287"/>
                </a:lnTo>
                <a:lnTo>
                  <a:pt x="2559262" y="4084002"/>
                </a:lnTo>
                <a:lnTo>
                  <a:pt x="2561705" y="4089717"/>
                </a:lnTo>
                <a:lnTo>
                  <a:pt x="2563799" y="4095115"/>
                </a:lnTo>
                <a:lnTo>
                  <a:pt x="2565544" y="4100830"/>
                </a:lnTo>
                <a:lnTo>
                  <a:pt x="2566940" y="4106862"/>
                </a:lnTo>
                <a:lnTo>
                  <a:pt x="2568336" y="4112577"/>
                </a:lnTo>
                <a:lnTo>
                  <a:pt x="2569383" y="4118610"/>
                </a:lnTo>
                <a:cubicBezTo>
                  <a:pt x="2569616" y="4120621"/>
                  <a:pt x="2569848" y="4122631"/>
                  <a:pt x="2570081" y="4124642"/>
                </a:cubicBezTo>
                <a:cubicBezTo>
                  <a:pt x="2570197" y="4126547"/>
                  <a:pt x="2570314" y="4128452"/>
                  <a:pt x="2570430" y="4130357"/>
                </a:cubicBezTo>
                <a:cubicBezTo>
                  <a:pt x="2570546" y="4132368"/>
                  <a:pt x="2570663" y="4134379"/>
                  <a:pt x="2570779" y="4136390"/>
                </a:cubicBezTo>
                <a:cubicBezTo>
                  <a:pt x="2570663" y="4138401"/>
                  <a:pt x="2570546" y="4140411"/>
                  <a:pt x="2570430" y="4142422"/>
                </a:cubicBezTo>
                <a:cubicBezTo>
                  <a:pt x="2570314" y="4144327"/>
                  <a:pt x="2570197" y="4146232"/>
                  <a:pt x="2570081" y="4148137"/>
                </a:cubicBezTo>
                <a:cubicBezTo>
                  <a:pt x="2569848" y="4150148"/>
                  <a:pt x="2569616" y="4152159"/>
                  <a:pt x="2569383" y="4154170"/>
                </a:cubicBezTo>
                <a:lnTo>
                  <a:pt x="2568336" y="4160202"/>
                </a:lnTo>
                <a:lnTo>
                  <a:pt x="2566940" y="4165917"/>
                </a:lnTo>
                <a:lnTo>
                  <a:pt x="2565544" y="4171632"/>
                </a:lnTo>
                <a:lnTo>
                  <a:pt x="2563799" y="4177665"/>
                </a:lnTo>
                <a:lnTo>
                  <a:pt x="2561705" y="4183062"/>
                </a:lnTo>
                <a:lnTo>
                  <a:pt x="2559262" y="4188777"/>
                </a:lnTo>
                <a:lnTo>
                  <a:pt x="2556471" y="4194175"/>
                </a:lnTo>
                <a:lnTo>
                  <a:pt x="2553330" y="4199572"/>
                </a:lnTo>
                <a:lnTo>
                  <a:pt x="2550189" y="4204652"/>
                </a:lnTo>
                <a:lnTo>
                  <a:pt x="2546699" y="4210050"/>
                </a:lnTo>
                <a:lnTo>
                  <a:pt x="2542860" y="4214812"/>
                </a:lnTo>
                <a:lnTo>
                  <a:pt x="2538673" y="4219892"/>
                </a:lnTo>
                <a:lnTo>
                  <a:pt x="2534136" y="4224337"/>
                </a:lnTo>
                <a:lnTo>
                  <a:pt x="2529599" y="4228782"/>
                </a:lnTo>
                <a:lnTo>
                  <a:pt x="2524713" y="4232592"/>
                </a:lnTo>
                <a:lnTo>
                  <a:pt x="2519828" y="4236402"/>
                </a:lnTo>
                <a:lnTo>
                  <a:pt x="2514942" y="4239895"/>
                </a:lnTo>
                <a:lnTo>
                  <a:pt x="2509707" y="4243387"/>
                </a:lnTo>
                <a:lnTo>
                  <a:pt x="2504472" y="4246245"/>
                </a:lnTo>
                <a:lnTo>
                  <a:pt x="2498889" y="4249102"/>
                </a:lnTo>
                <a:lnTo>
                  <a:pt x="2493654" y="4251642"/>
                </a:lnTo>
                <a:lnTo>
                  <a:pt x="2488070" y="4253547"/>
                </a:lnTo>
                <a:lnTo>
                  <a:pt x="2482138" y="4255452"/>
                </a:lnTo>
                <a:lnTo>
                  <a:pt x="2476554" y="4257040"/>
                </a:lnTo>
                <a:lnTo>
                  <a:pt x="2470621" y="4258627"/>
                </a:lnTo>
                <a:lnTo>
                  <a:pt x="2465038" y="4259262"/>
                </a:lnTo>
                <a:lnTo>
                  <a:pt x="2459105" y="4260215"/>
                </a:lnTo>
                <a:lnTo>
                  <a:pt x="2453172" y="4260532"/>
                </a:lnTo>
                <a:lnTo>
                  <a:pt x="2447240" y="4260532"/>
                </a:lnTo>
                <a:lnTo>
                  <a:pt x="5052034" y="6857999"/>
                </a:lnTo>
                <a:lnTo>
                  <a:pt x="9147326" y="68579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14F6C0-EC74-4F78-A8BB-EE8A6F486E98}"/>
              </a:ext>
            </a:extLst>
          </p:cNvPr>
          <p:cNvSpPr>
            <a:spLocks/>
          </p:cNvSpPr>
          <p:nvPr/>
        </p:nvSpPr>
        <p:spPr bwMode="auto">
          <a:xfrm flipH="1">
            <a:off x="11625628" y="1011444"/>
            <a:ext cx="570809" cy="601306"/>
          </a:xfrm>
          <a:custGeom>
            <a:avLst/>
            <a:gdLst>
              <a:gd name="connsiteX0" fmla="*/ 0 w 428107"/>
              <a:gd name="connsiteY0" fmla="*/ 0 h 601306"/>
              <a:gd name="connsiteX1" fmla="*/ 0 w 428107"/>
              <a:gd name="connsiteY1" fmla="*/ 347543 h 601306"/>
              <a:gd name="connsiteX2" fmla="*/ 217740 w 428107"/>
              <a:gd name="connsiteY2" fmla="*/ 564820 h 601306"/>
              <a:gd name="connsiteX3" fmla="*/ 222275 w 428107"/>
              <a:gd name="connsiteY3" fmla="*/ 569579 h 601306"/>
              <a:gd name="connsiteX4" fmla="*/ 226811 w 428107"/>
              <a:gd name="connsiteY4" fmla="*/ 573386 h 601306"/>
              <a:gd name="connsiteX5" fmla="*/ 231695 w 428107"/>
              <a:gd name="connsiteY5" fmla="*/ 577193 h 601306"/>
              <a:gd name="connsiteX6" fmla="*/ 236928 w 428107"/>
              <a:gd name="connsiteY6" fmla="*/ 580683 h 601306"/>
              <a:gd name="connsiteX7" fmla="*/ 242161 w 428107"/>
              <a:gd name="connsiteY7" fmla="*/ 584173 h 601306"/>
              <a:gd name="connsiteX8" fmla="*/ 247394 w 428107"/>
              <a:gd name="connsiteY8" fmla="*/ 586712 h 601306"/>
              <a:gd name="connsiteX9" fmla="*/ 252627 w 428107"/>
              <a:gd name="connsiteY9" fmla="*/ 589567 h 601306"/>
              <a:gd name="connsiteX10" fmla="*/ 258209 w 428107"/>
              <a:gd name="connsiteY10" fmla="*/ 592105 h 601306"/>
              <a:gd name="connsiteX11" fmla="*/ 263791 w 428107"/>
              <a:gd name="connsiteY11" fmla="*/ 594326 h 601306"/>
              <a:gd name="connsiteX12" fmla="*/ 269372 w 428107"/>
              <a:gd name="connsiteY12" fmla="*/ 595912 h 601306"/>
              <a:gd name="connsiteX13" fmla="*/ 275303 w 428107"/>
              <a:gd name="connsiteY13" fmla="*/ 597182 h 601306"/>
              <a:gd name="connsiteX14" fmla="*/ 281234 w 428107"/>
              <a:gd name="connsiteY14" fmla="*/ 598768 h 601306"/>
              <a:gd name="connsiteX15" fmla="*/ 286816 w 428107"/>
              <a:gd name="connsiteY15" fmla="*/ 599720 h 601306"/>
              <a:gd name="connsiteX16" fmla="*/ 292747 w 428107"/>
              <a:gd name="connsiteY16" fmla="*/ 600354 h 601306"/>
              <a:gd name="connsiteX17" fmla="*/ 298677 w 428107"/>
              <a:gd name="connsiteY17" fmla="*/ 600672 h 601306"/>
              <a:gd name="connsiteX18" fmla="*/ 304608 w 428107"/>
              <a:gd name="connsiteY18" fmla="*/ 601306 h 601306"/>
              <a:gd name="connsiteX19" fmla="*/ 310539 w 428107"/>
              <a:gd name="connsiteY19" fmla="*/ 600672 h 601306"/>
              <a:gd name="connsiteX20" fmla="*/ 316470 w 428107"/>
              <a:gd name="connsiteY20" fmla="*/ 600354 h 601306"/>
              <a:gd name="connsiteX21" fmla="*/ 322400 w 428107"/>
              <a:gd name="connsiteY21" fmla="*/ 599720 h 601306"/>
              <a:gd name="connsiteX22" fmla="*/ 327982 w 428107"/>
              <a:gd name="connsiteY22" fmla="*/ 598768 h 601306"/>
              <a:gd name="connsiteX23" fmla="*/ 333913 w 428107"/>
              <a:gd name="connsiteY23" fmla="*/ 597182 h 601306"/>
              <a:gd name="connsiteX24" fmla="*/ 339495 w 428107"/>
              <a:gd name="connsiteY24" fmla="*/ 595912 h 601306"/>
              <a:gd name="connsiteX25" fmla="*/ 345426 w 428107"/>
              <a:gd name="connsiteY25" fmla="*/ 594326 h 601306"/>
              <a:gd name="connsiteX26" fmla="*/ 351007 w 428107"/>
              <a:gd name="connsiteY26" fmla="*/ 592105 h 601306"/>
              <a:gd name="connsiteX27" fmla="*/ 356240 w 428107"/>
              <a:gd name="connsiteY27" fmla="*/ 589567 h 601306"/>
              <a:gd name="connsiteX28" fmla="*/ 361822 w 428107"/>
              <a:gd name="connsiteY28" fmla="*/ 586712 h 601306"/>
              <a:gd name="connsiteX29" fmla="*/ 367055 w 428107"/>
              <a:gd name="connsiteY29" fmla="*/ 584173 h 601306"/>
              <a:gd name="connsiteX30" fmla="*/ 372288 w 428107"/>
              <a:gd name="connsiteY30" fmla="*/ 580683 h 601306"/>
              <a:gd name="connsiteX31" fmla="*/ 377172 w 428107"/>
              <a:gd name="connsiteY31" fmla="*/ 577193 h 601306"/>
              <a:gd name="connsiteX32" fmla="*/ 382405 w 428107"/>
              <a:gd name="connsiteY32" fmla="*/ 573386 h 601306"/>
              <a:gd name="connsiteX33" fmla="*/ 386941 w 428107"/>
              <a:gd name="connsiteY33" fmla="*/ 569579 h 601306"/>
              <a:gd name="connsiteX34" fmla="*/ 391476 w 428107"/>
              <a:gd name="connsiteY34" fmla="*/ 564820 h 601306"/>
              <a:gd name="connsiteX35" fmla="*/ 396011 w 428107"/>
              <a:gd name="connsiteY35" fmla="*/ 560378 h 601306"/>
              <a:gd name="connsiteX36" fmla="*/ 400198 w 428107"/>
              <a:gd name="connsiteY36" fmla="*/ 555619 h 601306"/>
              <a:gd name="connsiteX37" fmla="*/ 403686 w 428107"/>
              <a:gd name="connsiteY37" fmla="*/ 550542 h 601306"/>
              <a:gd name="connsiteX38" fmla="*/ 407524 w 428107"/>
              <a:gd name="connsiteY38" fmla="*/ 545783 h 601306"/>
              <a:gd name="connsiteX39" fmla="*/ 410664 w 428107"/>
              <a:gd name="connsiteY39" fmla="*/ 540390 h 601306"/>
              <a:gd name="connsiteX40" fmla="*/ 413455 w 428107"/>
              <a:gd name="connsiteY40" fmla="*/ 535313 h 601306"/>
              <a:gd name="connsiteX41" fmla="*/ 416594 w 428107"/>
              <a:gd name="connsiteY41" fmla="*/ 529602 h 601306"/>
              <a:gd name="connsiteX42" fmla="*/ 419036 w 428107"/>
              <a:gd name="connsiteY42" fmla="*/ 524526 h 601306"/>
              <a:gd name="connsiteX43" fmla="*/ 421130 w 428107"/>
              <a:gd name="connsiteY43" fmla="*/ 518815 h 601306"/>
              <a:gd name="connsiteX44" fmla="*/ 422874 w 428107"/>
              <a:gd name="connsiteY44" fmla="*/ 512787 h 601306"/>
              <a:gd name="connsiteX45" fmla="*/ 424618 w 428107"/>
              <a:gd name="connsiteY45" fmla="*/ 507393 h 601306"/>
              <a:gd name="connsiteX46" fmla="*/ 425665 w 428107"/>
              <a:gd name="connsiteY46" fmla="*/ 501365 h 601306"/>
              <a:gd name="connsiteX47" fmla="*/ 426712 w 428107"/>
              <a:gd name="connsiteY47" fmla="*/ 495654 h 601306"/>
              <a:gd name="connsiteX48" fmla="*/ 427409 w 428107"/>
              <a:gd name="connsiteY48" fmla="*/ 489943 h 601306"/>
              <a:gd name="connsiteX49" fmla="*/ 427758 w 428107"/>
              <a:gd name="connsiteY49" fmla="*/ 483915 h 601306"/>
              <a:gd name="connsiteX50" fmla="*/ 428107 w 428107"/>
              <a:gd name="connsiteY50" fmla="*/ 478204 h 601306"/>
              <a:gd name="connsiteX51" fmla="*/ 427758 w 428107"/>
              <a:gd name="connsiteY51" fmla="*/ 472176 h 601306"/>
              <a:gd name="connsiteX52" fmla="*/ 427409 w 428107"/>
              <a:gd name="connsiteY52" fmla="*/ 466147 h 601306"/>
              <a:gd name="connsiteX53" fmla="*/ 426712 w 428107"/>
              <a:gd name="connsiteY53" fmla="*/ 460436 h 601306"/>
              <a:gd name="connsiteX54" fmla="*/ 425665 w 428107"/>
              <a:gd name="connsiteY54" fmla="*/ 454408 h 601306"/>
              <a:gd name="connsiteX55" fmla="*/ 424618 w 428107"/>
              <a:gd name="connsiteY55" fmla="*/ 448697 h 601306"/>
              <a:gd name="connsiteX56" fmla="*/ 422874 w 428107"/>
              <a:gd name="connsiteY56" fmla="*/ 442986 h 601306"/>
              <a:gd name="connsiteX57" fmla="*/ 421130 w 428107"/>
              <a:gd name="connsiteY57" fmla="*/ 437275 h 601306"/>
              <a:gd name="connsiteX58" fmla="*/ 419036 w 428107"/>
              <a:gd name="connsiteY58" fmla="*/ 431564 h 601306"/>
              <a:gd name="connsiteX59" fmla="*/ 416594 w 428107"/>
              <a:gd name="connsiteY59" fmla="*/ 426171 h 601306"/>
              <a:gd name="connsiteX60" fmla="*/ 413455 w 428107"/>
              <a:gd name="connsiteY60" fmla="*/ 420777 h 601306"/>
              <a:gd name="connsiteX61" fmla="*/ 410664 w 428107"/>
              <a:gd name="connsiteY61" fmla="*/ 415701 h 601306"/>
              <a:gd name="connsiteX62" fmla="*/ 407524 w 428107"/>
              <a:gd name="connsiteY62" fmla="*/ 410307 h 601306"/>
              <a:gd name="connsiteX63" fmla="*/ 403686 w 428107"/>
              <a:gd name="connsiteY63" fmla="*/ 405231 h 601306"/>
              <a:gd name="connsiteX64" fmla="*/ 400198 w 428107"/>
              <a:gd name="connsiteY64" fmla="*/ 400154 h 601306"/>
              <a:gd name="connsiteX65" fmla="*/ 396011 w 428107"/>
              <a:gd name="connsiteY65" fmla="*/ 395712 h 601306"/>
              <a:gd name="connsiteX66" fmla="*/ 391476 w 428107"/>
              <a:gd name="connsiteY66" fmla="*/ 390953 h 6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8107" h="601306">
                <a:moveTo>
                  <a:pt x="0" y="0"/>
                </a:moveTo>
                <a:lnTo>
                  <a:pt x="0" y="347543"/>
                </a:lnTo>
                <a:lnTo>
                  <a:pt x="217740" y="564820"/>
                </a:lnTo>
                <a:lnTo>
                  <a:pt x="222275" y="569579"/>
                </a:lnTo>
                <a:lnTo>
                  <a:pt x="226811" y="573386"/>
                </a:lnTo>
                <a:lnTo>
                  <a:pt x="231695" y="577193"/>
                </a:lnTo>
                <a:lnTo>
                  <a:pt x="236928" y="580683"/>
                </a:lnTo>
                <a:lnTo>
                  <a:pt x="242161" y="584173"/>
                </a:lnTo>
                <a:lnTo>
                  <a:pt x="247394" y="586712"/>
                </a:lnTo>
                <a:lnTo>
                  <a:pt x="252627" y="589567"/>
                </a:lnTo>
                <a:lnTo>
                  <a:pt x="258209" y="592105"/>
                </a:lnTo>
                <a:lnTo>
                  <a:pt x="263791" y="594326"/>
                </a:lnTo>
                <a:lnTo>
                  <a:pt x="269372" y="595912"/>
                </a:lnTo>
                <a:lnTo>
                  <a:pt x="275303" y="597182"/>
                </a:lnTo>
                <a:lnTo>
                  <a:pt x="281234" y="598768"/>
                </a:lnTo>
                <a:lnTo>
                  <a:pt x="286816" y="599720"/>
                </a:lnTo>
                <a:lnTo>
                  <a:pt x="292747" y="600354"/>
                </a:lnTo>
                <a:lnTo>
                  <a:pt x="298677" y="600672"/>
                </a:lnTo>
                <a:lnTo>
                  <a:pt x="304608" y="601306"/>
                </a:lnTo>
                <a:lnTo>
                  <a:pt x="310539" y="600672"/>
                </a:lnTo>
                <a:lnTo>
                  <a:pt x="316470" y="600354"/>
                </a:lnTo>
                <a:lnTo>
                  <a:pt x="322400" y="599720"/>
                </a:lnTo>
                <a:lnTo>
                  <a:pt x="327982" y="598768"/>
                </a:lnTo>
                <a:lnTo>
                  <a:pt x="333913" y="597182"/>
                </a:lnTo>
                <a:lnTo>
                  <a:pt x="339495" y="595912"/>
                </a:lnTo>
                <a:lnTo>
                  <a:pt x="345426" y="594326"/>
                </a:lnTo>
                <a:lnTo>
                  <a:pt x="351007" y="592105"/>
                </a:lnTo>
                <a:lnTo>
                  <a:pt x="356240" y="589567"/>
                </a:lnTo>
                <a:lnTo>
                  <a:pt x="361822" y="586712"/>
                </a:lnTo>
                <a:lnTo>
                  <a:pt x="367055" y="584173"/>
                </a:lnTo>
                <a:lnTo>
                  <a:pt x="372288" y="580683"/>
                </a:lnTo>
                <a:lnTo>
                  <a:pt x="377172" y="577193"/>
                </a:lnTo>
                <a:lnTo>
                  <a:pt x="382405" y="573386"/>
                </a:lnTo>
                <a:lnTo>
                  <a:pt x="386941" y="569579"/>
                </a:lnTo>
                <a:lnTo>
                  <a:pt x="391476" y="564820"/>
                </a:lnTo>
                <a:lnTo>
                  <a:pt x="396011" y="560378"/>
                </a:lnTo>
                <a:lnTo>
                  <a:pt x="400198" y="555619"/>
                </a:lnTo>
                <a:lnTo>
                  <a:pt x="403686" y="550542"/>
                </a:lnTo>
                <a:lnTo>
                  <a:pt x="407524" y="545783"/>
                </a:lnTo>
                <a:lnTo>
                  <a:pt x="410664" y="540390"/>
                </a:lnTo>
                <a:lnTo>
                  <a:pt x="413455" y="535313"/>
                </a:lnTo>
                <a:lnTo>
                  <a:pt x="416594" y="529602"/>
                </a:lnTo>
                <a:lnTo>
                  <a:pt x="419036" y="524526"/>
                </a:lnTo>
                <a:lnTo>
                  <a:pt x="421130" y="518815"/>
                </a:lnTo>
                <a:lnTo>
                  <a:pt x="422874" y="512787"/>
                </a:lnTo>
                <a:lnTo>
                  <a:pt x="424618" y="507393"/>
                </a:lnTo>
                <a:lnTo>
                  <a:pt x="425665" y="501365"/>
                </a:lnTo>
                <a:lnTo>
                  <a:pt x="426712" y="495654"/>
                </a:lnTo>
                <a:lnTo>
                  <a:pt x="427409" y="489943"/>
                </a:lnTo>
                <a:lnTo>
                  <a:pt x="427758" y="483915"/>
                </a:lnTo>
                <a:lnTo>
                  <a:pt x="428107" y="478204"/>
                </a:lnTo>
                <a:lnTo>
                  <a:pt x="427758" y="472176"/>
                </a:lnTo>
                <a:lnTo>
                  <a:pt x="427409" y="466147"/>
                </a:lnTo>
                <a:lnTo>
                  <a:pt x="426712" y="460436"/>
                </a:lnTo>
                <a:lnTo>
                  <a:pt x="425665" y="454408"/>
                </a:lnTo>
                <a:lnTo>
                  <a:pt x="424618" y="448697"/>
                </a:lnTo>
                <a:lnTo>
                  <a:pt x="422874" y="442986"/>
                </a:lnTo>
                <a:lnTo>
                  <a:pt x="421130" y="437275"/>
                </a:lnTo>
                <a:lnTo>
                  <a:pt x="419036" y="431564"/>
                </a:lnTo>
                <a:lnTo>
                  <a:pt x="416594" y="426171"/>
                </a:lnTo>
                <a:lnTo>
                  <a:pt x="413455" y="420777"/>
                </a:lnTo>
                <a:lnTo>
                  <a:pt x="410664" y="415701"/>
                </a:lnTo>
                <a:lnTo>
                  <a:pt x="407524" y="410307"/>
                </a:lnTo>
                <a:lnTo>
                  <a:pt x="403686" y="405231"/>
                </a:lnTo>
                <a:lnTo>
                  <a:pt x="400198" y="400154"/>
                </a:lnTo>
                <a:lnTo>
                  <a:pt x="396011" y="395712"/>
                </a:lnTo>
                <a:lnTo>
                  <a:pt x="391476" y="3909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A42BCB42-08AF-41F0-A87D-DE5118C7ADC6}"/>
              </a:ext>
            </a:extLst>
          </p:cNvPr>
          <p:cNvSpPr>
            <a:spLocks/>
          </p:cNvSpPr>
          <p:nvPr/>
        </p:nvSpPr>
        <p:spPr bwMode="auto">
          <a:xfrm flipH="1">
            <a:off x="9384798" y="2"/>
            <a:ext cx="2529415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EC998CD-1D9C-4251-80DB-CCE1F89AC2B7}"/>
              </a:ext>
            </a:extLst>
          </p:cNvPr>
          <p:cNvSpPr>
            <a:spLocks/>
          </p:cNvSpPr>
          <p:nvPr/>
        </p:nvSpPr>
        <p:spPr bwMode="auto">
          <a:xfrm flipH="1">
            <a:off x="8130327" y="4983163"/>
            <a:ext cx="2765791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BBA4EED-BA00-4BA2-B75F-21EBE0BF6A6C}"/>
              </a:ext>
            </a:extLst>
          </p:cNvPr>
          <p:cNvSpPr>
            <a:spLocks/>
          </p:cNvSpPr>
          <p:nvPr/>
        </p:nvSpPr>
        <p:spPr bwMode="auto">
          <a:xfrm flipH="1">
            <a:off x="11491958" y="3700863"/>
            <a:ext cx="704477" cy="705171"/>
          </a:xfrm>
          <a:custGeom>
            <a:avLst/>
            <a:gdLst>
              <a:gd name="connsiteX0" fmla="*/ 0 w 528358"/>
              <a:gd name="connsiteY0" fmla="*/ 0 h 705171"/>
              <a:gd name="connsiteX1" fmla="*/ 0 w 528358"/>
              <a:gd name="connsiteY1" fmla="*/ 353336 h 705171"/>
              <a:gd name="connsiteX2" fmla="*/ 315271 w 528358"/>
              <a:gd name="connsiteY2" fmla="*/ 668640 h 705171"/>
              <a:gd name="connsiteX3" fmla="*/ 319805 w 528358"/>
              <a:gd name="connsiteY3" fmla="*/ 673087 h 705171"/>
              <a:gd name="connsiteX4" fmla="*/ 324688 w 528358"/>
              <a:gd name="connsiteY4" fmla="*/ 677217 h 705171"/>
              <a:gd name="connsiteX5" fmla="*/ 329919 w 528358"/>
              <a:gd name="connsiteY5" fmla="*/ 681029 h 705171"/>
              <a:gd name="connsiteX6" fmla="*/ 334801 w 528358"/>
              <a:gd name="connsiteY6" fmla="*/ 684523 h 705171"/>
              <a:gd name="connsiteX7" fmla="*/ 340033 w 528358"/>
              <a:gd name="connsiteY7" fmla="*/ 687700 h 705171"/>
              <a:gd name="connsiteX8" fmla="*/ 345613 w 528358"/>
              <a:gd name="connsiteY8" fmla="*/ 690876 h 705171"/>
              <a:gd name="connsiteX9" fmla="*/ 350844 w 528358"/>
              <a:gd name="connsiteY9" fmla="*/ 693735 h 705171"/>
              <a:gd name="connsiteX10" fmla="*/ 356424 w 528358"/>
              <a:gd name="connsiteY10" fmla="*/ 695959 h 705171"/>
              <a:gd name="connsiteX11" fmla="*/ 362353 w 528358"/>
              <a:gd name="connsiteY11" fmla="*/ 698183 h 705171"/>
              <a:gd name="connsiteX12" fmla="*/ 367933 w 528358"/>
              <a:gd name="connsiteY12" fmla="*/ 700089 h 705171"/>
              <a:gd name="connsiteX13" fmla="*/ 373861 w 528358"/>
              <a:gd name="connsiteY13" fmla="*/ 701677 h 705171"/>
              <a:gd name="connsiteX14" fmla="*/ 379790 w 528358"/>
              <a:gd name="connsiteY14" fmla="*/ 702630 h 705171"/>
              <a:gd name="connsiteX15" fmla="*/ 385719 w 528358"/>
              <a:gd name="connsiteY15" fmla="*/ 703901 h 705171"/>
              <a:gd name="connsiteX16" fmla="*/ 391648 w 528358"/>
              <a:gd name="connsiteY16" fmla="*/ 704536 h 705171"/>
              <a:gd name="connsiteX17" fmla="*/ 397576 w 528358"/>
              <a:gd name="connsiteY17" fmla="*/ 704854 h 705171"/>
              <a:gd name="connsiteX18" fmla="*/ 403505 w 528358"/>
              <a:gd name="connsiteY18" fmla="*/ 705171 h 705171"/>
              <a:gd name="connsiteX19" fmla="*/ 409434 w 528358"/>
              <a:gd name="connsiteY19" fmla="*/ 704854 h 705171"/>
              <a:gd name="connsiteX20" fmla="*/ 415363 w 528358"/>
              <a:gd name="connsiteY20" fmla="*/ 704536 h 705171"/>
              <a:gd name="connsiteX21" fmla="*/ 421292 w 528358"/>
              <a:gd name="connsiteY21" fmla="*/ 703901 h 705171"/>
              <a:gd name="connsiteX22" fmla="*/ 427220 w 528358"/>
              <a:gd name="connsiteY22" fmla="*/ 702630 h 705171"/>
              <a:gd name="connsiteX23" fmla="*/ 433149 w 528358"/>
              <a:gd name="connsiteY23" fmla="*/ 701677 h 705171"/>
              <a:gd name="connsiteX24" fmla="*/ 439078 w 528358"/>
              <a:gd name="connsiteY24" fmla="*/ 700089 h 705171"/>
              <a:gd name="connsiteX25" fmla="*/ 445007 w 528358"/>
              <a:gd name="connsiteY25" fmla="*/ 698183 h 705171"/>
              <a:gd name="connsiteX26" fmla="*/ 450587 w 528358"/>
              <a:gd name="connsiteY26" fmla="*/ 695959 h 705171"/>
              <a:gd name="connsiteX27" fmla="*/ 456167 w 528358"/>
              <a:gd name="connsiteY27" fmla="*/ 693735 h 705171"/>
              <a:gd name="connsiteX28" fmla="*/ 461747 w 528358"/>
              <a:gd name="connsiteY28" fmla="*/ 690876 h 705171"/>
              <a:gd name="connsiteX29" fmla="*/ 466978 w 528358"/>
              <a:gd name="connsiteY29" fmla="*/ 687700 h 705171"/>
              <a:gd name="connsiteX30" fmla="*/ 472209 w 528358"/>
              <a:gd name="connsiteY30" fmla="*/ 684523 h 705171"/>
              <a:gd name="connsiteX31" fmla="*/ 477440 w 528358"/>
              <a:gd name="connsiteY31" fmla="*/ 681029 h 705171"/>
              <a:gd name="connsiteX32" fmla="*/ 482323 w 528358"/>
              <a:gd name="connsiteY32" fmla="*/ 677217 h 705171"/>
              <a:gd name="connsiteX33" fmla="*/ 487205 w 528358"/>
              <a:gd name="connsiteY33" fmla="*/ 673087 h 705171"/>
              <a:gd name="connsiteX34" fmla="*/ 491739 w 528358"/>
              <a:gd name="connsiteY34" fmla="*/ 668640 h 705171"/>
              <a:gd name="connsiteX35" fmla="*/ 496273 w 528358"/>
              <a:gd name="connsiteY35" fmla="*/ 663875 h 705171"/>
              <a:gd name="connsiteX36" fmla="*/ 500458 w 528358"/>
              <a:gd name="connsiteY36" fmla="*/ 659110 h 705171"/>
              <a:gd name="connsiteX37" fmla="*/ 504294 w 528358"/>
              <a:gd name="connsiteY37" fmla="*/ 654345 h 705171"/>
              <a:gd name="connsiteX38" fmla="*/ 507782 w 528358"/>
              <a:gd name="connsiteY38" fmla="*/ 648945 h 705171"/>
              <a:gd name="connsiteX39" fmla="*/ 510920 w 528358"/>
              <a:gd name="connsiteY39" fmla="*/ 643862 h 705171"/>
              <a:gd name="connsiteX40" fmla="*/ 514059 w 528358"/>
              <a:gd name="connsiteY40" fmla="*/ 638144 h 705171"/>
              <a:gd name="connsiteX41" fmla="*/ 516849 w 528358"/>
              <a:gd name="connsiteY41" fmla="*/ 632744 h 705171"/>
              <a:gd name="connsiteX42" fmla="*/ 519290 w 528358"/>
              <a:gd name="connsiteY42" fmla="*/ 627344 h 705171"/>
              <a:gd name="connsiteX43" fmla="*/ 521383 w 528358"/>
              <a:gd name="connsiteY43" fmla="*/ 621308 h 705171"/>
              <a:gd name="connsiteX44" fmla="*/ 523127 w 528358"/>
              <a:gd name="connsiteY44" fmla="*/ 615908 h 705171"/>
              <a:gd name="connsiteX45" fmla="*/ 524870 w 528358"/>
              <a:gd name="connsiteY45" fmla="*/ 609872 h 705171"/>
              <a:gd name="connsiteX46" fmla="*/ 525917 w 528358"/>
              <a:gd name="connsiteY46" fmla="*/ 603836 h 705171"/>
              <a:gd name="connsiteX47" fmla="*/ 526963 w 528358"/>
              <a:gd name="connsiteY47" fmla="*/ 598119 h 705171"/>
              <a:gd name="connsiteX48" fmla="*/ 527660 w 528358"/>
              <a:gd name="connsiteY48" fmla="*/ 592083 h 705171"/>
              <a:gd name="connsiteX49" fmla="*/ 528358 w 528358"/>
              <a:gd name="connsiteY49" fmla="*/ 586047 h 705171"/>
              <a:gd name="connsiteX50" fmla="*/ 528358 w 528358"/>
              <a:gd name="connsiteY50" fmla="*/ 580329 h 705171"/>
              <a:gd name="connsiteX51" fmla="*/ 528358 w 528358"/>
              <a:gd name="connsiteY51" fmla="*/ 574294 h 705171"/>
              <a:gd name="connsiteX52" fmla="*/ 527660 w 528358"/>
              <a:gd name="connsiteY52" fmla="*/ 568258 h 705171"/>
              <a:gd name="connsiteX53" fmla="*/ 526963 w 528358"/>
              <a:gd name="connsiteY53" fmla="*/ 562223 h 705171"/>
              <a:gd name="connsiteX54" fmla="*/ 525917 w 528358"/>
              <a:gd name="connsiteY54" fmla="*/ 556505 h 705171"/>
              <a:gd name="connsiteX55" fmla="*/ 524870 w 528358"/>
              <a:gd name="connsiteY55" fmla="*/ 550469 h 705171"/>
              <a:gd name="connsiteX56" fmla="*/ 523127 w 528358"/>
              <a:gd name="connsiteY56" fmla="*/ 544433 h 705171"/>
              <a:gd name="connsiteX57" fmla="*/ 521383 w 528358"/>
              <a:gd name="connsiteY57" fmla="*/ 539033 h 705171"/>
              <a:gd name="connsiteX58" fmla="*/ 519290 w 528358"/>
              <a:gd name="connsiteY58" fmla="*/ 532997 h 705171"/>
              <a:gd name="connsiteX59" fmla="*/ 516849 w 528358"/>
              <a:gd name="connsiteY59" fmla="*/ 527597 h 705171"/>
              <a:gd name="connsiteX60" fmla="*/ 514059 w 528358"/>
              <a:gd name="connsiteY60" fmla="*/ 522197 h 705171"/>
              <a:gd name="connsiteX61" fmla="*/ 510920 w 528358"/>
              <a:gd name="connsiteY61" fmla="*/ 516479 h 705171"/>
              <a:gd name="connsiteX62" fmla="*/ 507782 w 528358"/>
              <a:gd name="connsiteY62" fmla="*/ 511396 h 705171"/>
              <a:gd name="connsiteX63" fmla="*/ 504294 w 528358"/>
              <a:gd name="connsiteY63" fmla="*/ 505996 h 705171"/>
              <a:gd name="connsiteX64" fmla="*/ 500458 w 528358"/>
              <a:gd name="connsiteY64" fmla="*/ 501231 h 705171"/>
              <a:gd name="connsiteX65" fmla="*/ 496273 w 528358"/>
              <a:gd name="connsiteY65" fmla="*/ 496466 h 705171"/>
              <a:gd name="connsiteX66" fmla="*/ 491739 w 528358"/>
              <a:gd name="connsiteY66" fmla="*/ 491701 h 7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8358" h="705171">
                <a:moveTo>
                  <a:pt x="0" y="0"/>
                </a:moveTo>
                <a:lnTo>
                  <a:pt x="0" y="353336"/>
                </a:lnTo>
                <a:lnTo>
                  <a:pt x="315271" y="668640"/>
                </a:lnTo>
                <a:lnTo>
                  <a:pt x="319805" y="673087"/>
                </a:lnTo>
                <a:lnTo>
                  <a:pt x="324688" y="677217"/>
                </a:lnTo>
                <a:lnTo>
                  <a:pt x="329919" y="681029"/>
                </a:lnTo>
                <a:lnTo>
                  <a:pt x="334801" y="684523"/>
                </a:lnTo>
                <a:lnTo>
                  <a:pt x="340033" y="687700"/>
                </a:lnTo>
                <a:lnTo>
                  <a:pt x="345613" y="690876"/>
                </a:lnTo>
                <a:lnTo>
                  <a:pt x="350844" y="693735"/>
                </a:lnTo>
                <a:lnTo>
                  <a:pt x="356424" y="695959"/>
                </a:lnTo>
                <a:lnTo>
                  <a:pt x="362353" y="698183"/>
                </a:lnTo>
                <a:lnTo>
                  <a:pt x="367933" y="700089"/>
                </a:lnTo>
                <a:lnTo>
                  <a:pt x="373861" y="701677"/>
                </a:lnTo>
                <a:lnTo>
                  <a:pt x="379790" y="702630"/>
                </a:lnTo>
                <a:lnTo>
                  <a:pt x="385719" y="703901"/>
                </a:lnTo>
                <a:lnTo>
                  <a:pt x="391648" y="704536"/>
                </a:lnTo>
                <a:lnTo>
                  <a:pt x="397576" y="704854"/>
                </a:lnTo>
                <a:lnTo>
                  <a:pt x="403505" y="705171"/>
                </a:lnTo>
                <a:lnTo>
                  <a:pt x="409434" y="704854"/>
                </a:lnTo>
                <a:lnTo>
                  <a:pt x="415363" y="704536"/>
                </a:lnTo>
                <a:lnTo>
                  <a:pt x="421292" y="703901"/>
                </a:lnTo>
                <a:lnTo>
                  <a:pt x="427220" y="702630"/>
                </a:lnTo>
                <a:lnTo>
                  <a:pt x="433149" y="701677"/>
                </a:lnTo>
                <a:lnTo>
                  <a:pt x="439078" y="700089"/>
                </a:lnTo>
                <a:lnTo>
                  <a:pt x="445007" y="698183"/>
                </a:lnTo>
                <a:lnTo>
                  <a:pt x="450587" y="695959"/>
                </a:lnTo>
                <a:lnTo>
                  <a:pt x="456167" y="693735"/>
                </a:lnTo>
                <a:lnTo>
                  <a:pt x="461747" y="690876"/>
                </a:lnTo>
                <a:lnTo>
                  <a:pt x="466978" y="687700"/>
                </a:lnTo>
                <a:lnTo>
                  <a:pt x="472209" y="684523"/>
                </a:lnTo>
                <a:lnTo>
                  <a:pt x="477440" y="681029"/>
                </a:lnTo>
                <a:lnTo>
                  <a:pt x="482323" y="677217"/>
                </a:lnTo>
                <a:lnTo>
                  <a:pt x="487205" y="673087"/>
                </a:lnTo>
                <a:lnTo>
                  <a:pt x="491739" y="668640"/>
                </a:lnTo>
                <a:lnTo>
                  <a:pt x="496273" y="663875"/>
                </a:lnTo>
                <a:lnTo>
                  <a:pt x="500458" y="659110"/>
                </a:lnTo>
                <a:lnTo>
                  <a:pt x="504294" y="654345"/>
                </a:lnTo>
                <a:lnTo>
                  <a:pt x="507782" y="648945"/>
                </a:lnTo>
                <a:lnTo>
                  <a:pt x="510920" y="643862"/>
                </a:lnTo>
                <a:lnTo>
                  <a:pt x="514059" y="638144"/>
                </a:lnTo>
                <a:lnTo>
                  <a:pt x="516849" y="632744"/>
                </a:lnTo>
                <a:lnTo>
                  <a:pt x="519290" y="627344"/>
                </a:lnTo>
                <a:lnTo>
                  <a:pt x="521383" y="621308"/>
                </a:lnTo>
                <a:lnTo>
                  <a:pt x="523127" y="615908"/>
                </a:lnTo>
                <a:lnTo>
                  <a:pt x="524870" y="609872"/>
                </a:lnTo>
                <a:lnTo>
                  <a:pt x="525917" y="603836"/>
                </a:lnTo>
                <a:lnTo>
                  <a:pt x="526963" y="598119"/>
                </a:lnTo>
                <a:lnTo>
                  <a:pt x="527660" y="592083"/>
                </a:lnTo>
                <a:lnTo>
                  <a:pt x="528358" y="586047"/>
                </a:lnTo>
                <a:lnTo>
                  <a:pt x="528358" y="580329"/>
                </a:lnTo>
                <a:lnTo>
                  <a:pt x="528358" y="574294"/>
                </a:lnTo>
                <a:lnTo>
                  <a:pt x="527660" y="568258"/>
                </a:lnTo>
                <a:lnTo>
                  <a:pt x="526963" y="562223"/>
                </a:lnTo>
                <a:lnTo>
                  <a:pt x="525917" y="556505"/>
                </a:lnTo>
                <a:lnTo>
                  <a:pt x="524870" y="550469"/>
                </a:lnTo>
                <a:lnTo>
                  <a:pt x="523127" y="544433"/>
                </a:lnTo>
                <a:lnTo>
                  <a:pt x="521383" y="539033"/>
                </a:lnTo>
                <a:lnTo>
                  <a:pt x="519290" y="532997"/>
                </a:lnTo>
                <a:lnTo>
                  <a:pt x="516849" y="527597"/>
                </a:lnTo>
                <a:lnTo>
                  <a:pt x="514059" y="522197"/>
                </a:lnTo>
                <a:lnTo>
                  <a:pt x="510920" y="516479"/>
                </a:lnTo>
                <a:lnTo>
                  <a:pt x="507782" y="511396"/>
                </a:lnTo>
                <a:lnTo>
                  <a:pt x="504294" y="505996"/>
                </a:lnTo>
                <a:lnTo>
                  <a:pt x="500458" y="501231"/>
                </a:lnTo>
                <a:lnTo>
                  <a:pt x="496273" y="496466"/>
                </a:lnTo>
                <a:lnTo>
                  <a:pt x="491739" y="4917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7"/>
            <a:ext cx="739282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739282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2"/>
            <a:ext cx="1207328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2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3278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ECB6C89-3B51-45D8-8530-DC7149FD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48818"/>
          <a:stretch/>
        </p:blipFill>
        <p:spPr>
          <a:xfrm>
            <a:off x="5171899" y="0"/>
            <a:ext cx="7024536" cy="6538912"/>
          </a:xfrm>
          <a:custGeom>
            <a:avLst/>
            <a:gdLst>
              <a:gd name="connsiteX0" fmla="*/ 0 w 5268402"/>
              <a:gd name="connsiteY0" fmla="*/ 0 h 6538912"/>
              <a:gd name="connsiteX1" fmla="*/ 5268402 w 5268402"/>
              <a:gd name="connsiteY1" fmla="*/ 0 h 6538912"/>
              <a:gd name="connsiteX2" fmla="*/ 5268402 w 5268402"/>
              <a:gd name="connsiteY2" fmla="*/ 6538912 h 6538912"/>
              <a:gd name="connsiteX3" fmla="*/ 0 w 5268402"/>
              <a:gd name="connsiteY3" fmla="*/ 6538912 h 65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8402" h="6538912">
                <a:moveTo>
                  <a:pt x="0" y="0"/>
                </a:moveTo>
                <a:lnTo>
                  <a:pt x="5268402" y="0"/>
                </a:lnTo>
                <a:lnTo>
                  <a:pt x="5268402" y="6538912"/>
                </a:lnTo>
                <a:lnTo>
                  <a:pt x="0" y="6538912"/>
                </a:ln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9042DB5-AE66-44E1-82DE-D2BDDCDFF447}"/>
              </a:ext>
            </a:extLst>
          </p:cNvPr>
          <p:cNvSpPr>
            <a:spLocks/>
          </p:cNvSpPr>
          <p:nvPr/>
        </p:nvSpPr>
        <p:spPr bwMode="auto">
          <a:xfrm flipH="1">
            <a:off x="5459459" y="3257279"/>
            <a:ext cx="6736976" cy="3600722"/>
          </a:xfrm>
          <a:custGeom>
            <a:avLst/>
            <a:gdLst>
              <a:gd name="connsiteX0" fmla="*/ 0 w 5052732"/>
              <a:gd name="connsiteY0" fmla="*/ 0 h 3600722"/>
              <a:gd name="connsiteX1" fmla="*/ 0 w 5052732"/>
              <a:gd name="connsiteY1" fmla="*/ 3600722 h 3600722"/>
              <a:gd name="connsiteX2" fmla="*/ 5052732 w 5052732"/>
              <a:gd name="connsiteY2" fmla="*/ 3600722 h 3600722"/>
              <a:gd name="connsiteX3" fmla="*/ 2447800 w 5052732"/>
              <a:gd name="connsiteY3" fmla="*/ 1003416 h 3600722"/>
              <a:gd name="connsiteX4" fmla="*/ 2441867 w 5052732"/>
              <a:gd name="connsiteY4" fmla="*/ 1003416 h 3600722"/>
              <a:gd name="connsiteX5" fmla="*/ 2435585 w 5052732"/>
              <a:gd name="connsiteY5" fmla="*/ 1003098 h 3600722"/>
              <a:gd name="connsiteX6" fmla="*/ 2429652 w 5052732"/>
              <a:gd name="connsiteY6" fmla="*/ 1002463 h 3600722"/>
              <a:gd name="connsiteX7" fmla="*/ 2423719 w 5052732"/>
              <a:gd name="connsiteY7" fmla="*/ 1001511 h 3600722"/>
              <a:gd name="connsiteX8" fmla="*/ 2417786 w 5052732"/>
              <a:gd name="connsiteY8" fmla="*/ 1000241 h 3600722"/>
              <a:gd name="connsiteX9" fmla="*/ 2411853 w 5052732"/>
              <a:gd name="connsiteY9" fmla="*/ 998653 h 3600722"/>
              <a:gd name="connsiteX10" fmla="*/ 2406269 w 5052732"/>
              <a:gd name="connsiteY10" fmla="*/ 996749 h 3600722"/>
              <a:gd name="connsiteX11" fmla="*/ 2400336 w 5052732"/>
              <a:gd name="connsiteY11" fmla="*/ 994844 h 3600722"/>
              <a:gd name="connsiteX12" fmla="*/ 2394752 w 5052732"/>
              <a:gd name="connsiteY12" fmla="*/ 992304 h 3600722"/>
              <a:gd name="connsiteX13" fmla="*/ 2389168 w 5052732"/>
              <a:gd name="connsiteY13" fmla="*/ 989447 h 3600722"/>
              <a:gd name="connsiteX14" fmla="*/ 2383584 w 5052732"/>
              <a:gd name="connsiteY14" fmla="*/ 986589 h 3600722"/>
              <a:gd name="connsiteX15" fmla="*/ 2378349 w 5052732"/>
              <a:gd name="connsiteY15" fmla="*/ 983097 h 3600722"/>
              <a:gd name="connsiteX16" fmla="*/ 2373114 w 5052732"/>
              <a:gd name="connsiteY16" fmla="*/ 979605 h 3600722"/>
              <a:gd name="connsiteX17" fmla="*/ 2368228 w 5052732"/>
              <a:gd name="connsiteY17" fmla="*/ 975795 h 3600722"/>
              <a:gd name="connsiteX18" fmla="*/ 2363342 w 5052732"/>
              <a:gd name="connsiteY18" fmla="*/ 971668 h 3600722"/>
              <a:gd name="connsiteX19" fmla="*/ 2358456 w 5052732"/>
              <a:gd name="connsiteY19" fmla="*/ 967223 h 3600722"/>
              <a:gd name="connsiteX20" fmla="*/ 1745612 w 5052732"/>
              <a:gd name="connsiteY20" fmla="*/ 355121 h 3600722"/>
              <a:gd name="connsiteX21" fmla="*/ 1740726 w 5052732"/>
              <a:gd name="connsiteY21" fmla="*/ 350994 h 3600722"/>
              <a:gd name="connsiteX22" fmla="*/ 1736190 w 5052732"/>
              <a:gd name="connsiteY22" fmla="*/ 346866 h 3600722"/>
              <a:gd name="connsiteX23" fmla="*/ 1730954 w 5052732"/>
              <a:gd name="connsiteY23" fmla="*/ 343057 h 3600722"/>
              <a:gd name="connsiteX24" fmla="*/ 1726068 w 5052732"/>
              <a:gd name="connsiteY24" fmla="*/ 339564 h 3600722"/>
              <a:gd name="connsiteX25" fmla="*/ 1720834 w 5052732"/>
              <a:gd name="connsiteY25" fmla="*/ 336072 h 3600722"/>
              <a:gd name="connsiteX26" fmla="*/ 1715250 w 5052732"/>
              <a:gd name="connsiteY26" fmla="*/ 333215 h 3600722"/>
              <a:gd name="connsiteX27" fmla="*/ 1710014 w 5052732"/>
              <a:gd name="connsiteY27" fmla="*/ 330357 h 3600722"/>
              <a:gd name="connsiteX28" fmla="*/ 1704430 w 5052732"/>
              <a:gd name="connsiteY28" fmla="*/ 327818 h 3600722"/>
              <a:gd name="connsiteX29" fmla="*/ 1698498 w 5052732"/>
              <a:gd name="connsiteY29" fmla="*/ 325913 h 3600722"/>
              <a:gd name="connsiteX30" fmla="*/ 1692914 w 5052732"/>
              <a:gd name="connsiteY30" fmla="*/ 323690 h 3600722"/>
              <a:gd name="connsiteX31" fmla="*/ 1686980 w 5052732"/>
              <a:gd name="connsiteY31" fmla="*/ 322420 h 3600722"/>
              <a:gd name="connsiteX32" fmla="*/ 1681396 w 5052732"/>
              <a:gd name="connsiteY32" fmla="*/ 320833 h 3600722"/>
              <a:gd name="connsiteX33" fmla="*/ 1675464 w 5052732"/>
              <a:gd name="connsiteY33" fmla="*/ 319881 h 3600722"/>
              <a:gd name="connsiteX34" fmla="*/ 1669531 w 5052732"/>
              <a:gd name="connsiteY34" fmla="*/ 319246 h 3600722"/>
              <a:gd name="connsiteX35" fmla="*/ 1663598 w 5052732"/>
              <a:gd name="connsiteY35" fmla="*/ 318928 h 3600722"/>
              <a:gd name="connsiteX36" fmla="*/ 1657316 w 5052732"/>
              <a:gd name="connsiteY36" fmla="*/ 318928 h 3600722"/>
              <a:gd name="connsiteX37" fmla="*/ 1651383 w 5052732"/>
              <a:gd name="connsiteY37" fmla="*/ 318928 h 3600722"/>
              <a:gd name="connsiteX38" fmla="*/ 1645450 w 5052732"/>
              <a:gd name="connsiteY38" fmla="*/ 319246 h 3600722"/>
              <a:gd name="connsiteX39" fmla="*/ 1639517 w 5052732"/>
              <a:gd name="connsiteY39" fmla="*/ 319881 h 3600722"/>
              <a:gd name="connsiteX40" fmla="*/ 1633584 w 5052732"/>
              <a:gd name="connsiteY40" fmla="*/ 320833 h 3600722"/>
              <a:gd name="connsiteX41" fmla="*/ 1627651 w 5052732"/>
              <a:gd name="connsiteY41" fmla="*/ 322420 h 3600722"/>
              <a:gd name="connsiteX42" fmla="*/ 1622067 w 5052732"/>
              <a:gd name="connsiteY42" fmla="*/ 323690 h 3600722"/>
              <a:gd name="connsiteX43" fmla="*/ 1616134 w 5052732"/>
              <a:gd name="connsiteY43" fmla="*/ 325913 h 3600722"/>
              <a:gd name="connsiteX44" fmla="*/ 1610550 w 5052732"/>
              <a:gd name="connsiteY44" fmla="*/ 327818 h 3600722"/>
              <a:gd name="connsiteX45" fmla="*/ 1604966 w 5052732"/>
              <a:gd name="connsiteY45" fmla="*/ 330357 h 3600722"/>
              <a:gd name="connsiteX46" fmla="*/ 1599731 w 5052732"/>
              <a:gd name="connsiteY46" fmla="*/ 333215 h 3600722"/>
              <a:gd name="connsiteX47" fmla="*/ 1594147 w 5052732"/>
              <a:gd name="connsiteY47" fmla="*/ 336072 h 3600722"/>
              <a:gd name="connsiteX48" fmla="*/ 1588912 w 5052732"/>
              <a:gd name="connsiteY48" fmla="*/ 339564 h 3600722"/>
              <a:gd name="connsiteX49" fmla="*/ 1583677 w 5052732"/>
              <a:gd name="connsiteY49" fmla="*/ 343057 h 3600722"/>
              <a:gd name="connsiteX50" fmla="*/ 1578791 w 5052732"/>
              <a:gd name="connsiteY50" fmla="*/ 346866 h 3600722"/>
              <a:gd name="connsiteX51" fmla="*/ 1573905 w 5052732"/>
              <a:gd name="connsiteY51" fmla="*/ 350994 h 3600722"/>
              <a:gd name="connsiteX52" fmla="*/ 1569368 w 5052732"/>
              <a:gd name="connsiteY52" fmla="*/ 355121 h 3600722"/>
              <a:gd name="connsiteX53" fmla="*/ 1564831 w 5052732"/>
              <a:gd name="connsiteY53" fmla="*/ 359883 h 3600722"/>
              <a:gd name="connsiteX54" fmla="*/ 1560992 w 5052732"/>
              <a:gd name="connsiteY54" fmla="*/ 364645 h 3600722"/>
              <a:gd name="connsiteX55" fmla="*/ 1557153 w 5052732"/>
              <a:gd name="connsiteY55" fmla="*/ 369725 h 3600722"/>
              <a:gd name="connsiteX56" fmla="*/ 1553314 w 5052732"/>
              <a:gd name="connsiteY56" fmla="*/ 374805 h 3600722"/>
              <a:gd name="connsiteX57" fmla="*/ 1550173 w 5052732"/>
              <a:gd name="connsiteY57" fmla="*/ 379884 h 3600722"/>
              <a:gd name="connsiteX58" fmla="*/ 1547032 w 5052732"/>
              <a:gd name="connsiteY58" fmla="*/ 385599 h 3600722"/>
              <a:gd name="connsiteX59" fmla="*/ 1544589 w 5052732"/>
              <a:gd name="connsiteY59" fmla="*/ 390679 h 3600722"/>
              <a:gd name="connsiteX60" fmla="*/ 1542146 w 5052732"/>
              <a:gd name="connsiteY60" fmla="*/ 396393 h 3600722"/>
              <a:gd name="connsiteX61" fmla="*/ 1540052 w 5052732"/>
              <a:gd name="connsiteY61" fmla="*/ 401791 h 3600722"/>
              <a:gd name="connsiteX62" fmla="*/ 1537958 w 5052732"/>
              <a:gd name="connsiteY62" fmla="*/ 407823 h 3600722"/>
              <a:gd name="connsiteX63" fmla="*/ 1536562 w 5052732"/>
              <a:gd name="connsiteY63" fmla="*/ 413855 h 3600722"/>
              <a:gd name="connsiteX64" fmla="*/ 1535166 w 5052732"/>
              <a:gd name="connsiteY64" fmla="*/ 419252 h 3600722"/>
              <a:gd name="connsiteX65" fmla="*/ 1534119 w 5052732"/>
              <a:gd name="connsiteY65" fmla="*/ 425284 h 3600722"/>
              <a:gd name="connsiteX66" fmla="*/ 1533421 w 5052732"/>
              <a:gd name="connsiteY66" fmla="*/ 431316 h 3600722"/>
              <a:gd name="connsiteX67" fmla="*/ 1533072 w 5052732"/>
              <a:gd name="connsiteY67" fmla="*/ 437031 h 3600722"/>
              <a:gd name="connsiteX68" fmla="*/ 1533072 w 5052732"/>
              <a:gd name="connsiteY68" fmla="*/ 443380 h 3600722"/>
              <a:gd name="connsiteX69" fmla="*/ 1533072 w 5052732"/>
              <a:gd name="connsiteY69" fmla="*/ 449413 h 3600722"/>
              <a:gd name="connsiteX70" fmla="*/ 1533421 w 5052732"/>
              <a:gd name="connsiteY70" fmla="*/ 455127 h 3600722"/>
              <a:gd name="connsiteX71" fmla="*/ 1534119 w 5052732"/>
              <a:gd name="connsiteY71" fmla="*/ 461159 h 3600722"/>
              <a:gd name="connsiteX72" fmla="*/ 1535166 w 5052732"/>
              <a:gd name="connsiteY72" fmla="*/ 467191 h 3600722"/>
              <a:gd name="connsiteX73" fmla="*/ 1536562 w 5052732"/>
              <a:gd name="connsiteY73" fmla="*/ 472589 h 3600722"/>
              <a:gd name="connsiteX74" fmla="*/ 1537958 w 5052732"/>
              <a:gd name="connsiteY74" fmla="*/ 478621 h 3600722"/>
              <a:gd name="connsiteX75" fmla="*/ 1540052 w 5052732"/>
              <a:gd name="connsiteY75" fmla="*/ 484653 h 3600722"/>
              <a:gd name="connsiteX76" fmla="*/ 1542146 w 5052732"/>
              <a:gd name="connsiteY76" fmla="*/ 490050 h 3600722"/>
              <a:gd name="connsiteX77" fmla="*/ 1544589 w 5052732"/>
              <a:gd name="connsiteY77" fmla="*/ 495765 h 3600722"/>
              <a:gd name="connsiteX78" fmla="*/ 1547032 w 5052732"/>
              <a:gd name="connsiteY78" fmla="*/ 500844 h 3600722"/>
              <a:gd name="connsiteX79" fmla="*/ 1550173 w 5052732"/>
              <a:gd name="connsiteY79" fmla="*/ 506559 h 3600722"/>
              <a:gd name="connsiteX80" fmla="*/ 1553314 w 5052732"/>
              <a:gd name="connsiteY80" fmla="*/ 511956 h 3600722"/>
              <a:gd name="connsiteX81" fmla="*/ 1557153 w 5052732"/>
              <a:gd name="connsiteY81" fmla="*/ 516718 h 3600722"/>
              <a:gd name="connsiteX82" fmla="*/ 1560992 w 5052732"/>
              <a:gd name="connsiteY82" fmla="*/ 521798 h 3600722"/>
              <a:gd name="connsiteX83" fmla="*/ 1564831 w 5052732"/>
              <a:gd name="connsiteY83" fmla="*/ 526878 h 3600722"/>
              <a:gd name="connsiteX84" fmla="*/ 1569368 w 5052732"/>
              <a:gd name="connsiteY84" fmla="*/ 531322 h 3600722"/>
              <a:gd name="connsiteX85" fmla="*/ 2395799 w 5052732"/>
              <a:gd name="connsiteY85" fmla="*/ 1356136 h 3600722"/>
              <a:gd name="connsiteX86" fmla="*/ 2399987 w 5052732"/>
              <a:gd name="connsiteY86" fmla="*/ 1361216 h 3600722"/>
              <a:gd name="connsiteX87" fmla="*/ 2404175 w 5052732"/>
              <a:gd name="connsiteY87" fmla="*/ 1365661 h 3600722"/>
              <a:gd name="connsiteX88" fmla="*/ 2408014 w 5052732"/>
              <a:gd name="connsiteY88" fmla="*/ 1371058 h 3600722"/>
              <a:gd name="connsiteX89" fmla="*/ 2411504 w 5052732"/>
              <a:gd name="connsiteY89" fmla="*/ 1375820 h 3600722"/>
              <a:gd name="connsiteX90" fmla="*/ 2414994 w 5052732"/>
              <a:gd name="connsiteY90" fmla="*/ 1380900 h 3600722"/>
              <a:gd name="connsiteX91" fmla="*/ 2417786 w 5052732"/>
              <a:gd name="connsiteY91" fmla="*/ 1386614 h 3600722"/>
              <a:gd name="connsiteX92" fmla="*/ 2420578 w 5052732"/>
              <a:gd name="connsiteY92" fmla="*/ 1392012 h 3600722"/>
              <a:gd name="connsiteX93" fmla="*/ 2423021 w 5052732"/>
              <a:gd name="connsiteY93" fmla="*/ 1397409 h 3600722"/>
              <a:gd name="connsiteX94" fmla="*/ 2425115 w 5052732"/>
              <a:gd name="connsiteY94" fmla="*/ 1403123 h 3600722"/>
              <a:gd name="connsiteX95" fmla="*/ 2426860 w 5052732"/>
              <a:gd name="connsiteY95" fmla="*/ 1408838 h 3600722"/>
              <a:gd name="connsiteX96" fmla="*/ 2428605 w 5052732"/>
              <a:gd name="connsiteY96" fmla="*/ 1414870 h 3600722"/>
              <a:gd name="connsiteX97" fmla="*/ 2430001 w 5052732"/>
              <a:gd name="connsiteY97" fmla="*/ 1420585 h 3600722"/>
              <a:gd name="connsiteX98" fmla="*/ 2430699 w 5052732"/>
              <a:gd name="connsiteY98" fmla="*/ 1426299 h 3600722"/>
              <a:gd name="connsiteX99" fmla="*/ 2431397 w 5052732"/>
              <a:gd name="connsiteY99" fmla="*/ 1432332 h 3600722"/>
              <a:gd name="connsiteX100" fmla="*/ 2432095 w 5052732"/>
              <a:gd name="connsiteY100" fmla="*/ 1438364 h 3600722"/>
              <a:gd name="connsiteX101" fmla="*/ 2432095 w 5052732"/>
              <a:gd name="connsiteY101" fmla="*/ 1444713 h 3600722"/>
              <a:gd name="connsiteX102" fmla="*/ 2432095 w 5052732"/>
              <a:gd name="connsiteY102" fmla="*/ 1450428 h 3600722"/>
              <a:gd name="connsiteX103" fmla="*/ 2431397 w 5052732"/>
              <a:gd name="connsiteY103" fmla="*/ 1456460 h 3600722"/>
              <a:gd name="connsiteX104" fmla="*/ 2430699 w 5052732"/>
              <a:gd name="connsiteY104" fmla="*/ 1462492 h 3600722"/>
              <a:gd name="connsiteX105" fmla="*/ 2430001 w 5052732"/>
              <a:gd name="connsiteY105" fmla="*/ 1468207 h 3600722"/>
              <a:gd name="connsiteX106" fmla="*/ 2428605 w 5052732"/>
              <a:gd name="connsiteY106" fmla="*/ 1473921 h 3600722"/>
              <a:gd name="connsiteX107" fmla="*/ 2426860 w 5052732"/>
              <a:gd name="connsiteY107" fmla="*/ 1479954 h 3600722"/>
              <a:gd name="connsiteX108" fmla="*/ 2425115 w 5052732"/>
              <a:gd name="connsiteY108" fmla="*/ 1485668 h 3600722"/>
              <a:gd name="connsiteX109" fmla="*/ 2423021 w 5052732"/>
              <a:gd name="connsiteY109" fmla="*/ 1491383 h 3600722"/>
              <a:gd name="connsiteX110" fmla="*/ 2420578 w 5052732"/>
              <a:gd name="connsiteY110" fmla="*/ 1496780 h 3600722"/>
              <a:gd name="connsiteX111" fmla="*/ 2417786 w 5052732"/>
              <a:gd name="connsiteY111" fmla="*/ 1502177 h 3600722"/>
              <a:gd name="connsiteX112" fmla="*/ 2414994 w 5052732"/>
              <a:gd name="connsiteY112" fmla="*/ 1507574 h 3600722"/>
              <a:gd name="connsiteX113" fmla="*/ 2411504 w 5052732"/>
              <a:gd name="connsiteY113" fmla="*/ 1512972 h 3600722"/>
              <a:gd name="connsiteX114" fmla="*/ 2408014 w 5052732"/>
              <a:gd name="connsiteY114" fmla="*/ 1517734 h 3600722"/>
              <a:gd name="connsiteX115" fmla="*/ 2404175 w 5052732"/>
              <a:gd name="connsiteY115" fmla="*/ 1523131 h 3600722"/>
              <a:gd name="connsiteX116" fmla="*/ 2399987 w 5052732"/>
              <a:gd name="connsiteY116" fmla="*/ 1527576 h 3600722"/>
              <a:gd name="connsiteX117" fmla="*/ 2395799 w 5052732"/>
              <a:gd name="connsiteY117" fmla="*/ 1532338 h 3600722"/>
              <a:gd name="connsiteX118" fmla="*/ 2390913 w 5052732"/>
              <a:gd name="connsiteY118" fmla="*/ 1536783 h 3600722"/>
              <a:gd name="connsiteX119" fmla="*/ 2386027 w 5052732"/>
              <a:gd name="connsiteY119" fmla="*/ 1540910 h 3600722"/>
              <a:gd name="connsiteX120" fmla="*/ 2381141 w 5052732"/>
              <a:gd name="connsiteY120" fmla="*/ 1544720 h 3600722"/>
              <a:gd name="connsiteX121" fmla="*/ 2376255 w 5052732"/>
              <a:gd name="connsiteY121" fmla="*/ 1548529 h 3600722"/>
              <a:gd name="connsiteX122" fmla="*/ 2371020 w 5052732"/>
              <a:gd name="connsiteY122" fmla="*/ 1551704 h 3600722"/>
              <a:gd name="connsiteX123" fmla="*/ 2365436 w 5052732"/>
              <a:gd name="connsiteY123" fmla="*/ 1554561 h 3600722"/>
              <a:gd name="connsiteX124" fmla="*/ 2359503 w 5052732"/>
              <a:gd name="connsiteY124" fmla="*/ 1557419 h 3600722"/>
              <a:gd name="connsiteX125" fmla="*/ 2353919 w 5052732"/>
              <a:gd name="connsiteY125" fmla="*/ 1559641 h 3600722"/>
              <a:gd name="connsiteX126" fmla="*/ 2348335 w 5052732"/>
              <a:gd name="connsiteY126" fmla="*/ 1561864 h 3600722"/>
              <a:gd name="connsiteX127" fmla="*/ 2342751 w 5052732"/>
              <a:gd name="connsiteY127" fmla="*/ 1563768 h 3600722"/>
              <a:gd name="connsiteX128" fmla="*/ 2336818 w 5052732"/>
              <a:gd name="connsiteY128" fmla="*/ 1565356 h 3600722"/>
              <a:gd name="connsiteX129" fmla="*/ 2330885 w 5052732"/>
              <a:gd name="connsiteY129" fmla="*/ 1566626 h 3600722"/>
              <a:gd name="connsiteX130" fmla="*/ 2324952 w 5052732"/>
              <a:gd name="connsiteY130" fmla="*/ 1567578 h 3600722"/>
              <a:gd name="connsiteX131" fmla="*/ 2319019 w 5052732"/>
              <a:gd name="connsiteY131" fmla="*/ 1568531 h 3600722"/>
              <a:gd name="connsiteX132" fmla="*/ 2313086 w 5052732"/>
              <a:gd name="connsiteY132" fmla="*/ 1568848 h 3600722"/>
              <a:gd name="connsiteX133" fmla="*/ 2307153 w 5052732"/>
              <a:gd name="connsiteY133" fmla="*/ 1568848 h 3600722"/>
              <a:gd name="connsiteX134" fmla="*/ 2301220 w 5052732"/>
              <a:gd name="connsiteY134" fmla="*/ 1568848 h 3600722"/>
              <a:gd name="connsiteX135" fmla="*/ 2295287 w 5052732"/>
              <a:gd name="connsiteY135" fmla="*/ 1568531 h 3600722"/>
              <a:gd name="connsiteX136" fmla="*/ 2289354 w 5052732"/>
              <a:gd name="connsiteY136" fmla="*/ 1567578 h 3600722"/>
              <a:gd name="connsiteX137" fmla="*/ 2283421 w 5052732"/>
              <a:gd name="connsiteY137" fmla="*/ 1566626 h 3600722"/>
              <a:gd name="connsiteX138" fmla="*/ 2277488 w 5052732"/>
              <a:gd name="connsiteY138" fmla="*/ 1565356 h 3600722"/>
              <a:gd name="connsiteX139" fmla="*/ 2271904 w 5052732"/>
              <a:gd name="connsiteY139" fmla="*/ 1563768 h 3600722"/>
              <a:gd name="connsiteX140" fmla="*/ 2265971 w 5052732"/>
              <a:gd name="connsiteY140" fmla="*/ 1561864 h 3600722"/>
              <a:gd name="connsiteX141" fmla="*/ 2260387 w 5052732"/>
              <a:gd name="connsiteY141" fmla="*/ 1559641 h 3600722"/>
              <a:gd name="connsiteX142" fmla="*/ 2254803 w 5052732"/>
              <a:gd name="connsiteY142" fmla="*/ 1557419 h 3600722"/>
              <a:gd name="connsiteX143" fmla="*/ 2249219 w 5052732"/>
              <a:gd name="connsiteY143" fmla="*/ 1554561 h 3600722"/>
              <a:gd name="connsiteX144" fmla="*/ 2243984 w 5052732"/>
              <a:gd name="connsiteY144" fmla="*/ 1551704 h 3600722"/>
              <a:gd name="connsiteX145" fmla="*/ 2238749 w 5052732"/>
              <a:gd name="connsiteY145" fmla="*/ 1548529 h 3600722"/>
              <a:gd name="connsiteX146" fmla="*/ 2233514 w 5052732"/>
              <a:gd name="connsiteY146" fmla="*/ 1544720 h 3600722"/>
              <a:gd name="connsiteX147" fmla="*/ 2228628 w 5052732"/>
              <a:gd name="connsiteY147" fmla="*/ 1540910 h 3600722"/>
              <a:gd name="connsiteX148" fmla="*/ 2223742 w 5052732"/>
              <a:gd name="connsiteY148" fmla="*/ 1536783 h 3600722"/>
              <a:gd name="connsiteX149" fmla="*/ 2219205 w 5052732"/>
              <a:gd name="connsiteY149" fmla="*/ 1532338 h 3600722"/>
              <a:gd name="connsiteX150" fmla="*/ 1493286 w 5052732"/>
              <a:gd name="connsiteY150" fmla="*/ 807848 h 3600722"/>
              <a:gd name="connsiteX151" fmla="*/ 1488749 w 5052732"/>
              <a:gd name="connsiteY151" fmla="*/ 803086 h 3600722"/>
              <a:gd name="connsiteX152" fmla="*/ 1483863 w 5052732"/>
              <a:gd name="connsiteY152" fmla="*/ 798958 h 3600722"/>
              <a:gd name="connsiteX153" fmla="*/ 1478977 w 5052732"/>
              <a:gd name="connsiteY153" fmla="*/ 795149 h 3600722"/>
              <a:gd name="connsiteX154" fmla="*/ 1473742 w 5052732"/>
              <a:gd name="connsiteY154" fmla="*/ 791656 h 3600722"/>
              <a:gd name="connsiteX155" fmla="*/ 1468507 w 5052732"/>
              <a:gd name="connsiteY155" fmla="*/ 788481 h 3600722"/>
              <a:gd name="connsiteX156" fmla="*/ 1463272 w 5052732"/>
              <a:gd name="connsiteY156" fmla="*/ 785307 h 3600722"/>
              <a:gd name="connsiteX157" fmla="*/ 1457688 w 5052732"/>
              <a:gd name="connsiteY157" fmla="*/ 782449 h 3600722"/>
              <a:gd name="connsiteX158" fmla="*/ 1452104 w 5052732"/>
              <a:gd name="connsiteY158" fmla="*/ 780227 h 3600722"/>
              <a:gd name="connsiteX159" fmla="*/ 1446520 w 5052732"/>
              <a:gd name="connsiteY159" fmla="*/ 778005 h 3600722"/>
              <a:gd name="connsiteX160" fmla="*/ 1440587 w 5052732"/>
              <a:gd name="connsiteY160" fmla="*/ 776417 h 3600722"/>
              <a:gd name="connsiteX161" fmla="*/ 1435003 w 5052732"/>
              <a:gd name="connsiteY161" fmla="*/ 774512 h 3600722"/>
              <a:gd name="connsiteX162" fmla="*/ 1429070 w 5052732"/>
              <a:gd name="connsiteY162" fmla="*/ 773560 h 3600722"/>
              <a:gd name="connsiteX163" fmla="*/ 1423137 w 5052732"/>
              <a:gd name="connsiteY163" fmla="*/ 772607 h 3600722"/>
              <a:gd name="connsiteX164" fmla="*/ 1417204 w 5052732"/>
              <a:gd name="connsiteY164" fmla="*/ 771655 h 3600722"/>
              <a:gd name="connsiteX165" fmla="*/ 1411271 w 5052732"/>
              <a:gd name="connsiteY165" fmla="*/ 771338 h 3600722"/>
              <a:gd name="connsiteX166" fmla="*/ 1405338 w 5052732"/>
              <a:gd name="connsiteY166" fmla="*/ 771020 h 3600722"/>
              <a:gd name="connsiteX167" fmla="*/ 1399056 w 5052732"/>
              <a:gd name="connsiteY167" fmla="*/ 771338 h 3600722"/>
              <a:gd name="connsiteX168" fmla="*/ 1393123 w 5052732"/>
              <a:gd name="connsiteY168" fmla="*/ 771655 h 3600722"/>
              <a:gd name="connsiteX169" fmla="*/ 1387190 w 5052732"/>
              <a:gd name="connsiteY169" fmla="*/ 772607 h 3600722"/>
              <a:gd name="connsiteX170" fmla="*/ 1381257 w 5052732"/>
              <a:gd name="connsiteY170" fmla="*/ 773560 h 3600722"/>
              <a:gd name="connsiteX171" fmla="*/ 1375673 w 5052732"/>
              <a:gd name="connsiteY171" fmla="*/ 774512 h 3600722"/>
              <a:gd name="connsiteX172" fmla="*/ 1369740 w 5052732"/>
              <a:gd name="connsiteY172" fmla="*/ 776417 h 3600722"/>
              <a:gd name="connsiteX173" fmla="*/ 1364156 w 5052732"/>
              <a:gd name="connsiteY173" fmla="*/ 778005 h 3600722"/>
              <a:gd name="connsiteX174" fmla="*/ 1358223 w 5052732"/>
              <a:gd name="connsiteY174" fmla="*/ 780227 h 3600722"/>
              <a:gd name="connsiteX175" fmla="*/ 1352639 w 5052732"/>
              <a:gd name="connsiteY175" fmla="*/ 782449 h 3600722"/>
              <a:gd name="connsiteX176" fmla="*/ 1347404 w 5052732"/>
              <a:gd name="connsiteY176" fmla="*/ 785307 h 3600722"/>
              <a:gd name="connsiteX177" fmla="*/ 1341820 w 5052732"/>
              <a:gd name="connsiteY177" fmla="*/ 788481 h 3600722"/>
              <a:gd name="connsiteX178" fmla="*/ 1336585 w 5052732"/>
              <a:gd name="connsiteY178" fmla="*/ 791656 h 3600722"/>
              <a:gd name="connsiteX179" fmla="*/ 1331699 w 5052732"/>
              <a:gd name="connsiteY179" fmla="*/ 795149 h 3600722"/>
              <a:gd name="connsiteX180" fmla="*/ 1326464 w 5052732"/>
              <a:gd name="connsiteY180" fmla="*/ 798958 h 3600722"/>
              <a:gd name="connsiteX181" fmla="*/ 1321927 w 5052732"/>
              <a:gd name="connsiteY181" fmla="*/ 803086 h 3600722"/>
              <a:gd name="connsiteX182" fmla="*/ 1317041 w 5052732"/>
              <a:gd name="connsiteY182" fmla="*/ 807848 h 3600722"/>
              <a:gd name="connsiteX183" fmla="*/ 1312853 w 5052732"/>
              <a:gd name="connsiteY183" fmla="*/ 812293 h 3600722"/>
              <a:gd name="connsiteX184" fmla="*/ 1308665 w 5052732"/>
              <a:gd name="connsiteY184" fmla="*/ 817055 h 3600722"/>
              <a:gd name="connsiteX185" fmla="*/ 1304826 w 5052732"/>
              <a:gd name="connsiteY185" fmla="*/ 822134 h 3600722"/>
              <a:gd name="connsiteX186" fmla="*/ 1301336 w 5052732"/>
              <a:gd name="connsiteY186" fmla="*/ 827214 h 3600722"/>
              <a:gd name="connsiteX187" fmla="*/ 1297846 w 5052732"/>
              <a:gd name="connsiteY187" fmla="*/ 832611 h 3600722"/>
              <a:gd name="connsiteX188" fmla="*/ 1295054 w 5052732"/>
              <a:gd name="connsiteY188" fmla="*/ 837691 h 3600722"/>
              <a:gd name="connsiteX189" fmla="*/ 1292262 w 5052732"/>
              <a:gd name="connsiteY189" fmla="*/ 843406 h 3600722"/>
              <a:gd name="connsiteX190" fmla="*/ 1289819 w 5052732"/>
              <a:gd name="connsiteY190" fmla="*/ 848803 h 3600722"/>
              <a:gd name="connsiteX191" fmla="*/ 1287725 w 5052732"/>
              <a:gd name="connsiteY191" fmla="*/ 854517 h 3600722"/>
              <a:gd name="connsiteX192" fmla="*/ 1285631 w 5052732"/>
              <a:gd name="connsiteY192" fmla="*/ 859915 h 3600722"/>
              <a:gd name="connsiteX193" fmla="*/ 1284235 w 5052732"/>
              <a:gd name="connsiteY193" fmla="*/ 865947 h 3600722"/>
              <a:gd name="connsiteX194" fmla="*/ 1282839 w 5052732"/>
              <a:gd name="connsiteY194" fmla="*/ 871979 h 3600722"/>
              <a:gd name="connsiteX195" fmla="*/ 1281792 w 5052732"/>
              <a:gd name="connsiteY195" fmla="*/ 878011 h 3600722"/>
              <a:gd name="connsiteX196" fmla="*/ 1281094 w 5052732"/>
              <a:gd name="connsiteY196" fmla="*/ 883726 h 3600722"/>
              <a:gd name="connsiteX197" fmla="*/ 1280745 w 5052732"/>
              <a:gd name="connsiteY197" fmla="*/ 889758 h 3600722"/>
              <a:gd name="connsiteX198" fmla="*/ 1280745 w 5052732"/>
              <a:gd name="connsiteY198" fmla="*/ 895790 h 3600722"/>
              <a:gd name="connsiteX199" fmla="*/ 1280745 w 5052732"/>
              <a:gd name="connsiteY199" fmla="*/ 901504 h 3600722"/>
              <a:gd name="connsiteX200" fmla="*/ 1281094 w 5052732"/>
              <a:gd name="connsiteY200" fmla="*/ 907537 h 3600722"/>
              <a:gd name="connsiteX201" fmla="*/ 1281792 w 5052732"/>
              <a:gd name="connsiteY201" fmla="*/ 913569 h 3600722"/>
              <a:gd name="connsiteX202" fmla="*/ 1282839 w 5052732"/>
              <a:gd name="connsiteY202" fmla="*/ 919283 h 3600722"/>
              <a:gd name="connsiteX203" fmla="*/ 1284235 w 5052732"/>
              <a:gd name="connsiteY203" fmla="*/ 925315 h 3600722"/>
              <a:gd name="connsiteX204" fmla="*/ 1285631 w 5052732"/>
              <a:gd name="connsiteY204" fmla="*/ 931348 h 3600722"/>
              <a:gd name="connsiteX205" fmla="*/ 1287725 w 5052732"/>
              <a:gd name="connsiteY205" fmla="*/ 936745 h 3600722"/>
              <a:gd name="connsiteX206" fmla="*/ 1289819 w 5052732"/>
              <a:gd name="connsiteY206" fmla="*/ 942459 h 3600722"/>
              <a:gd name="connsiteX207" fmla="*/ 1292262 w 5052732"/>
              <a:gd name="connsiteY207" fmla="*/ 947857 h 3600722"/>
              <a:gd name="connsiteX208" fmla="*/ 1295054 w 5052732"/>
              <a:gd name="connsiteY208" fmla="*/ 953571 h 3600722"/>
              <a:gd name="connsiteX209" fmla="*/ 1297846 w 5052732"/>
              <a:gd name="connsiteY209" fmla="*/ 958968 h 3600722"/>
              <a:gd name="connsiteX210" fmla="*/ 1301336 w 5052732"/>
              <a:gd name="connsiteY210" fmla="*/ 964048 h 3600722"/>
              <a:gd name="connsiteX211" fmla="*/ 1304826 w 5052732"/>
              <a:gd name="connsiteY211" fmla="*/ 969445 h 3600722"/>
              <a:gd name="connsiteX212" fmla="*/ 1308665 w 5052732"/>
              <a:gd name="connsiteY212" fmla="*/ 974207 h 3600722"/>
              <a:gd name="connsiteX213" fmla="*/ 1312853 w 5052732"/>
              <a:gd name="connsiteY213" fmla="*/ 978970 h 3600722"/>
              <a:gd name="connsiteX214" fmla="*/ 1317041 w 5052732"/>
              <a:gd name="connsiteY214" fmla="*/ 983732 h 3600722"/>
              <a:gd name="connsiteX215" fmla="*/ 2756315 w 5052732"/>
              <a:gd name="connsiteY215" fmla="*/ 2420965 h 3600722"/>
              <a:gd name="connsiteX216" fmla="*/ 2760503 w 5052732"/>
              <a:gd name="connsiteY216" fmla="*/ 2425410 h 3600722"/>
              <a:gd name="connsiteX217" fmla="*/ 2764691 w 5052732"/>
              <a:gd name="connsiteY217" fmla="*/ 2430490 h 3600722"/>
              <a:gd name="connsiteX218" fmla="*/ 2768530 w 5052732"/>
              <a:gd name="connsiteY218" fmla="*/ 2435252 h 3600722"/>
              <a:gd name="connsiteX219" fmla="*/ 2772020 w 5052732"/>
              <a:gd name="connsiteY219" fmla="*/ 2440332 h 3600722"/>
              <a:gd name="connsiteX220" fmla="*/ 2775510 w 5052732"/>
              <a:gd name="connsiteY220" fmla="*/ 2445729 h 3600722"/>
              <a:gd name="connsiteX221" fmla="*/ 2778302 w 5052732"/>
              <a:gd name="connsiteY221" fmla="*/ 2450808 h 3600722"/>
              <a:gd name="connsiteX222" fmla="*/ 2781094 w 5052732"/>
              <a:gd name="connsiteY222" fmla="*/ 2456523 h 3600722"/>
              <a:gd name="connsiteX223" fmla="*/ 2783537 w 5052732"/>
              <a:gd name="connsiteY223" fmla="*/ 2462238 h 3600722"/>
              <a:gd name="connsiteX224" fmla="*/ 2785631 w 5052732"/>
              <a:gd name="connsiteY224" fmla="*/ 2467635 h 3600722"/>
              <a:gd name="connsiteX225" fmla="*/ 2787376 w 5052732"/>
              <a:gd name="connsiteY225" fmla="*/ 2473350 h 3600722"/>
              <a:gd name="connsiteX226" fmla="*/ 2789121 w 5052732"/>
              <a:gd name="connsiteY226" fmla="*/ 2479064 h 3600722"/>
              <a:gd name="connsiteX227" fmla="*/ 2790517 w 5052732"/>
              <a:gd name="connsiteY227" fmla="*/ 2485096 h 3600722"/>
              <a:gd name="connsiteX228" fmla="*/ 2791215 w 5052732"/>
              <a:gd name="connsiteY228" fmla="*/ 2491128 h 3600722"/>
              <a:gd name="connsiteX229" fmla="*/ 2791913 w 5052732"/>
              <a:gd name="connsiteY229" fmla="*/ 2496843 h 3600722"/>
              <a:gd name="connsiteX230" fmla="*/ 2792611 w 5052732"/>
              <a:gd name="connsiteY230" fmla="*/ 2502875 h 3600722"/>
              <a:gd name="connsiteX231" fmla="*/ 2792611 w 5052732"/>
              <a:gd name="connsiteY231" fmla="*/ 2508907 h 3600722"/>
              <a:gd name="connsiteX232" fmla="*/ 2792611 w 5052732"/>
              <a:gd name="connsiteY232" fmla="*/ 2514939 h 3600722"/>
              <a:gd name="connsiteX233" fmla="*/ 2791913 w 5052732"/>
              <a:gd name="connsiteY233" fmla="*/ 2520654 h 3600722"/>
              <a:gd name="connsiteX234" fmla="*/ 2791215 w 5052732"/>
              <a:gd name="connsiteY234" fmla="*/ 2526686 h 3600722"/>
              <a:gd name="connsiteX235" fmla="*/ 2790517 w 5052732"/>
              <a:gd name="connsiteY235" fmla="*/ 2532718 h 3600722"/>
              <a:gd name="connsiteX236" fmla="*/ 2789121 w 5052732"/>
              <a:gd name="connsiteY236" fmla="*/ 2538433 h 3600722"/>
              <a:gd name="connsiteX237" fmla="*/ 2787376 w 5052732"/>
              <a:gd name="connsiteY237" fmla="*/ 2544465 h 3600722"/>
              <a:gd name="connsiteX238" fmla="*/ 2785631 w 5052732"/>
              <a:gd name="connsiteY238" fmla="*/ 2550180 h 3600722"/>
              <a:gd name="connsiteX239" fmla="*/ 2783537 w 5052732"/>
              <a:gd name="connsiteY239" fmla="*/ 2555577 h 3600722"/>
              <a:gd name="connsiteX240" fmla="*/ 2781094 w 5052732"/>
              <a:gd name="connsiteY240" fmla="*/ 2561292 h 3600722"/>
              <a:gd name="connsiteX241" fmla="*/ 2778302 w 5052732"/>
              <a:gd name="connsiteY241" fmla="*/ 2566689 h 3600722"/>
              <a:gd name="connsiteX242" fmla="*/ 2775510 w 5052732"/>
              <a:gd name="connsiteY242" fmla="*/ 2572086 h 3600722"/>
              <a:gd name="connsiteX243" fmla="*/ 2772020 w 5052732"/>
              <a:gd name="connsiteY243" fmla="*/ 2577166 h 3600722"/>
              <a:gd name="connsiteX244" fmla="*/ 2768530 w 5052732"/>
              <a:gd name="connsiteY244" fmla="*/ 2582563 h 3600722"/>
              <a:gd name="connsiteX245" fmla="*/ 2764691 w 5052732"/>
              <a:gd name="connsiteY245" fmla="*/ 2587325 h 3600722"/>
              <a:gd name="connsiteX246" fmla="*/ 2760503 w 5052732"/>
              <a:gd name="connsiteY246" fmla="*/ 2592405 h 3600722"/>
              <a:gd name="connsiteX247" fmla="*/ 2756315 w 5052732"/>
              <a:gd name="connsiteY247" fmla="*/ 2596849 h 3600722"/>
              <a:gd name="connsiteX248" fmla="*/ 2752127 w 5052732"/>
              <a:gd name="connsiteY248" fmla="*/ 2600659 h 3600722"/>
              <a:gd name="connsiteX249" fmla="*/ 2747939 w 5052732"/>
              <a:gd name="connsiteY249" fmla="*/ 2604469 h 3600722"/>
              <a:gd name="connsiteX250" fmla="*/ 2743751 w 5052732"/>
              <a:gd name="connsiteY250" fmla="*/ 2607644 h 3600722"/>
              <a:gd name="connsiteX251" fmla="*/ 2739214 w 5052732"/>
              <a:gd name="connsiteY251" fmla="*/ 2611136 h 3600722"/>
              <a:gd name="connsiteX252" fmla="*/ 2735026 w 5052732"/>
              <a:gd name="connsiteY252" fmla="*/ 2613993 h 3600722"/>
              <a:gd name="connsiteX253" fmla="*/ 2730140 w 5052732"/>
              <a:gd name="connsiteY253" fmla="*/ 2616533 h 3600722"/>
              <a:gd name="connsiteX254" fmla="*/ 2725603 w 5052732"/>
              <a:gd name="connsiteY254" fmla="*/ 2619390 h 3600722"/>
              <a:gd name="connsiteX255" fmla="*/ 2720717 w 5052732"/>
              <a:gd name="connsiteY255" fmla="*/ 2621613 h 3600722"/>
              <a:gd name="connsiteX256" fmla="*/ 2716180 w 5052732"/>
              <a:gd name="connsiteY256" fmla="*/ 2623518 h 3600722"/>
              <a:gd name="connsiteX257" fmla="*/ 2710945 w 5052732"/>
              <a:gd name="connsiteY257" fmla="*/ 2625740 h 3600722"/>
              <a:gd name="connsiteX258" fmla="*/ 2706059 w 5052732"/>
              <a:gd name="connsiteY258" fmla="*/ 2627645 h 3600722"/>
              <a:gd name="connsiteX259" fmla="*/ 2701173 w 5052732"/>
              <a:gd name="connsiteY259" fmla="*/ 2628915 h 3600722"/>
              <a:gd name="connsiteX260" fmla="*/ 2695938 w 5052732"/>
              <a:gd name="connsiteY260" fmla="*/ 2630185 h 3600722"/>
              <a:gd name="connsiteX261" fmla="*/ 2691052 w 5052732"/>
              <a:gd name="connsiteY261" fmla="*/ 2631455 h 3600722"/>
              <a:gd name="connsiteX262" fmla="*/ 2685817 w 5052732"/>
              <a:gd name="connsiteY262" fmla="*/ 2632090 h 3600722"/>
              <a:gd name="connsiteX263" fmla="*/ 2680582 w 5052732"/>
              <a:gd name="connsiteY263" fmla="*/ 2632725 h 3600722"/>
              <a:gd name="connsiteX264" fmla="*/ 2675348 w 5052732"/>
              <a:gd name="connsiteY264" fmla="*/ 2633042 h 3600722"/>
              <a:gd name="connsiteX265" fmla="*/ 2670461 w 5052732"/>
              <a:gd name="connsiteY265" fmla="*/ 2633042 h 3600722"/>
              <a:gd name="connsiteX266" fmla="*/ 2665226 w 5052732"/>
              <a:gd name="connsiteY266" fmla="*/ 2633042 h 3600722"/>
              <a:gd name="connsiteX267" fmla="*/ 2659991 w 5052732"/>
              <a:gd name="connsiteY267" fmla="*/ 2633042 h 3600722"/>
              <a:gd name="connsiteX268" fmla="*/ 2654756 w 5052732"/>
              <a:gd name="connsiteY268" fmla="*/ 2632407 h 3600722"/>
              <a:gd name="connsiteX269" fmla="*/ 2649521 w 5052732"/>
              <a:gd name="connsiteY269" fmla="*/ 2632090 h 3600722"/>
              <a:gd name="connsiteX270" fmla="*/ 2644635 w 5052732"/>
              <a:gd name="connsiteY270" fmla="*/ 2631137 h 3600722"/>
              <a:gd name="connsiteX271" fmla="*/ 2639051 w 5052732"/>
              <a:gd name="connsiteY271" fmla="*/ 2629867 h 3600722"/>
              <a:gd name="connsiteX272" fmla="*/ 2633816 w 5052732"/>
              <a:gd name="connsiteY272" fmla="*/ 2628597 h 3600722"/>
              <a:gd name="connsiteX273" fmla="*/ 2628930 w 5052732"/>
              <a:gd name="connsiteY273" fmla="*/ 2627010 h 3600722"/>
              <a:gd name="connsiteX274" fmla="*/ 2624044 w 5052732"/>
              <a:gd name="connsiteY274" fmla="*/ 2625423 h 3600722"/>
              <a:gd name="connsiteX275" fmla="*/ 2619158 w 5052732"/>
              <a:gd name="connsiteY275" fmla="*/ 2623200 h 3600722"/>
              <a:gd name="connsiteX276" fmla="*/ 2614272 w 5052732"/>
              <a:gd name="connsiteY276" fmla="*/ 2621295 h 3600722"/>
              <a:gd name="connsiteX277" fmla="*/ 2609735 w 5052732"/>
              <a:gd name="connsiteY277" fmla="*/ 2618756 h 3600722"/>
              <a:gd name="connsiteX278" fmla="*/ 2604849 w 5052732"/>
              <a:gd name="connsiteY278" fmla="*/ 2616216 h 3600722"/>
              <a:gd name="connsiteX279" fmla="*/ 2600312 w 5052732"/>
              <a:gd name="connsiteY279" fmla="*/ 2613676 h 36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052732" h="3600722">
                <a:moveTo>
                  <a:pt x="0" y="0"/>
                </a:moveTo>
                <a:lnTo>
                  <a:pt x="0" y="3600722"/>
                </a:lnTo>
                <a:lnTo>
                  <a:pt x="5052732" y="3600722"/>
                </a:lnTo>
                <a:lnTo>
                  <a:pt x="2447800" y="1003416"/>
                </a:lnTo>
                <a:lnTo>
                  <a:pt x="2441867" y="1003416"/>
                </a:lnTo>
                <a:lnTo>
                  <a:pt x="2435585" y="1003098"/>
                </a:lnTo>
                <a:lnTo>
                  <a:pt x="2429652" y="1002463"/>
                </a:lnTo>
                <a:lnTo>
                  <a:pt x="2423719" y="1001511"/>
                </a:lnTo>
                <a:lnTo>
                  <a:pt x="2417786" y="1000241"/>
                </a:lnTo>
                <a:lnTo>
                  <a:pt x="2411853" y="998653"/>
                </a:lnTo>
                <a:lnTo>
                  <a:pt x="2406269" y="996749"/>
                </a:lnTo>
                <a:lnTo>
                  <a:pt x="2400336" y="994844"/>
                </a:lnTo>
                <a:lnTo>
                  <a:pt x="2394752" y="992304"/>
                </a:lnTo>
                <a:lnTo>
                  <a:pt x="2389168" y="989447"/>
                </a:lnTo>
                <a:lnTo>
                  <a:pt x="2383584" y="986589"/>
                </a:lnTo>
                <a:lnTo>
                  <a:pt x="2378349" y="983097"/>
                </a:lnTo>
                <a:lnTo>
                  <a:pt x="2373114" y="979605"/>
                </a:lnTo>
                <a:lnTo>
                  <a:pt x="2368228" y="975795"/>
                </a:lnTo>
                <a:lnTo>
                  <a:pt x="2363342" y="971668"/>
                </a:lnTo>
                <a:lnTo>
                  <a:pt x="2358456" y="967223"/>
                </a:lnTo>
                <a:lnTo>
                  <a:pt x="1745612" y="355121"/>
                </a:lnTo>
                <a:lnTo>
                  <a:pt x="1740726" y="350994"/>
                </a:lnTo>
                <a:lnTo>
                  <a:pt x="1736190" y="346866"/>
                </a:lnTo>
                <a:lnTo>
                  <a:pt x="1730954" y="343057"/>
                </a:lnTo>
                <a:lnTo>
                  <a:pt x="1726068" y="339564"/>
                </a:lnTo>
                <a:lnTo>
                  <a:pt x="1720834" y="336072"/>
                </a:lnTo>
                <a:lnTo>
                  <a:pt x="1715250" y="333215"/>
                </a:lnTo>
                <a:lnTo>
                  <a:pt x="1710014" y="330357"/>
                </a:lnTo>
                <a:lnTo>
                  <a:pt x="1704430" y="327818"/>
                </a:lnTo>
                <a:lnTo>
                  <a:pt x="1698498" y="325913"/>
                </a:lnTo>
                <a:lnTo>
                  <a:pt x="1692914" y="323690"/>
                </a:lnTo>
                <a:lnTo>
                  <a:pt x="1686980" y="322420"/>
                </a:lnTo>
                <a:lnTo>
                  <a:pt x="1681396" y="320833"/>
                </a:lnTo>
                <a:lnTo>
                  <a:pt x="1675464" y="319881"/>
                </a:lnTo>
                <a:lnTo>
                  <a:pt x="1669531" y="319246"/>
                </a:lnTo>
                <a:lnTo>
                  <a:pt x="1663598" y="318928"/>
                </a:lnTo>
                <a:lnTo>
                  <a:pt x="1657316" y="318928"/>
                </a:lnTo>
                <a:lnTo>
                  <a:pt x="1651383" y="318928"/>
                </a:lnTo>
                <a:lnTo>
                  <a:pt x="1645450" y="319246"/>
                </a:lnTo>
                <a:lnTo>
                  <a:pt x="1639517" y="319881"/>
                </a:lnTo>
                <a:lnTo>
                  <a:pt x="1633584" y="320833"/>
                </a:lnTo>
                <a:lnTo>
                  <a:pt x="1627651" y="322420"/>
                </a:lnTo>
                <a:lnTo>
                  <a:pt x="1622067" y="323690"/>
                </a:lnTo>
                <a:lnTo>
                  <a:pt x="1616134" y="325913"/>
                </a:lnTo>
                <a:lnTo>
                  <a:pt x="1610550" y="327818"/>
                </a:lnTo>
                <a:lnTo>
                  <a:pt x="1604966" y="330357"/>
                </a:lnTo>
                <a:lnTo>
                  <a:pt x="1599731" y="333215"/>
                </a:lnTo>
                <a:lnTo>
                  <a:pt x="1594147" y="336072"/>
                </a:lnTo>
                <a:lnTo>
                  <a:pt x="1588912" y="339564"/>
                </a:lnTo>
                <a:lnTo>
                  <a:pt x="1583677" y="343057"/>
                </a:lnTo>
                <a:lnTo>
                  <a:pt x="1578791" y="346866"/>
                </a:lnTo>
                <a:lnTo>
                  <a:pt x="1573905" y="350994"/>
                </a:lnTo>
                <a:lnTo>
                  <a:pt x="1569368" y="355121"/>
                </a:lnTo>
                <a:lnTo>
                  <a:pt x="1564831" y="359883"/>
                </a:lnTo>
                <a:lnTo>
                  <a:pt x="1560992" y="364645"/>
                </a:lnTo>
                <a:lnTo>
                  <a:pt x="1557153" y="369725"/>
                </a:lnTo>
                <a:lnTo>
                  <a:pt x="1553314" y="374805"/>
                </a:lnTo>
                <a:lnTo>
                  <a:pt x="1550173" y="379884"/>
                </a:lnTo>
                <a:lnTo>
                  <a:pt x="1547032" y="385599"/>
                </a:lnTo>
                <a:lnTo>
                  <a:pt x="1544589" y="390679"/>
                </a:lnTo>
                <a:lnTo>
                  <a:pt x="1542146" y="396393"/>
                </a:lnTo>
                <a:lnTo>
                  <a:pt x="1540052" y="401791"/>
                </a:lnTo>
                <a:lnTo>
                  <a:pt x="1537958" y="407823"/>
                </a:lnTo>
                <a:lnTo>
                  <a:pt x="1536562" y="413855"/>
                </a:lnTo>
                <a:lnTo>
                  <a:pt x="1535166" y="419252"/>
                </a:lnTo>
                <a:lnTo>
                  <a:pt x="1534119" y="425284"/>
                </a:lnTo>
                <a:cubicBezTo>
                  <a:pt x="1533886" y="427295"/>
                  <a:pt x="1533654" y="429305"/>
                  <a:pt x="1533421" y="431316"/>
                </a:cubicBezTo>
                <a:cubicBezTo>
                  <a:pt x="1533305" y="433221"/>
                  <a:pt x="1533188" y="435126"/>
                  <a:pt x="1533072" y="437031"/>
                </a:cubicBezTo>
                <a:lnTo>
                  <a:pt x="1533072" y="443380"/>
                </a:lnTo>
                <a:lnTo>
                  <a:pt x="1533072" y="449413"/>
                </a:lnTo>
                <a:cubicBezTo>
                  <a:pt x="1533188" y="451318"/>
                  <a:pt x="1533305" y="453222"/>
                  <a:pt x="1533421" y="455127"/>
                </a:cubicBezTo>
                <a:cubicBezTo>
                  <a:pt x="1533654" y="457138"/>
                  <a:pt x="1533886" y="459148"/>
                  <a:pt x="1534119" y="461159"/>
                </a:cubicBezTo>
                <a:lnTo>
                  <a:pt x="1535166" y="467191"/>
                </a:lnTo>
                <a:lnTo>
                  <a:pt x="1536562" y="472589"/>
                </a:lnTo>
                <a:lnTo>
                  <a:pt x="1537958" y="478621"/>
                </a:lnTo>
                <a:lnTo>
                  <a:pt x="1540052" y="484653"/>
                </a:lnTo>
                <a:lnTo>
                  <a:pt x="1542146" y="490050"/>
                </a:lnTo>
                <a:lnTo>
                  <a:pt x="1544589" y="495765"/>
                </a:lnTo>
                <a:lnTo>
                  <a:pt x="1547032" y="500844"/>
                </a:lnTo>
                <a:lnTo>
                  <a:pt x="1550173" y="506559"/>
                </a:lnTo>
                <a:lnTo>
                  <a:pt x="1553314" y="511956"/>
                </a:lnTo>
                <a:lnTo>
                  <a:pt x="1557153" y="516718"/>
                </a:lnTo>
                <a:lnTo>
                  <a:pt x="1560992" y="521798"/>
                </a:lnTo>
                <a:lnTo>
                  <a:pt x="1564831" y="526878"/>
                </a:lnTo>
                <a:lnTo>
                  <a:pt x="1569368" y="531322"/>
                </a:lnTo>
                <a:lnTo>
                  <a:pt x="2395799" y="1356136"/>
                </a:lnTo>
                <a:lnTo>
                  <a:pt x="2399987" y="1361216"/>
                </a:lnTo>
                <a:lnTo>
                  <a:pt x="2404175" y="1365661"/>
                </a:lnTo>
                <a:lnTo>
                  <a:pt x="2408014" y="1371058"/>
                </a:lnTo>
                <a:lnTo>
                  <a:pt x="2411504" y="1375820"/>
                </a:lnTo>
                <a:lnTo>
                  <a:pt x="2414994" y="1380900"/>
                </a:lnTo>
                <a:lnTo>
                  <a:pt x="2417786" y="1386614"/>
                </a:lnTo>
                <a:lnTo>
                  <a:pt x="2420578" y="1392012"/>
                </a:lnTo>
                <a:lnTo>
                  <a:pt x="2423021" y="1397409"/>
                </a:lnTo>
                <a:lnTo>
                  <a:pt x="2425115" y="1403123"/>
                </a:lnTo>
                <a:lnTo>
                  <a:pt x="2426860" y="1408838"/>
                </a:lnTo>
                <a:lnTo>
                  <a:pt x="2428605" y="1414870"/>
                </a:lnTo>
                <a:lnTo>
                  <a:pt x="2430001" y="1420585"/>
                </a:lnTo>
                <a:cubicBezTo>
                  <a:pt x="2430234" y="1422490"/>
                  <a:pt x="2430466" y="1424394"/>
                  <a:pt x="2430699" y="1426299"/>
                </a:cubicBezTo>
                <a:cubicBezTo>
                  <a:pt x="2430932" y="1428310"/>
                  <a:pt x="2431164" y="1430321"/>
                  <a:pt x="2431397" y="1432332"/>
                </a:cubicBezTo>
                <a:cubicBezTo>
                  <a:pt x="2431630" y="1434343"/>
                  <a:pt x="2431862" y="1436353"/>
                  <a:pt x="2432095" y="1438364"/>
                </a:cubicBezTo>
                <a:lnTo>
                  <a:pt x="2432095" y="1444713"/>
                </a:lnTo>
                <a:lnTo>
                  <a:pt x="2432095" y="1450428"/>
                </a:lnTo>
                <a:cubicBezTo>
                  <a:pt x="2431862" y="1452439"/>
                  <a:pt x="2431630" y="1454449"/>
                  <a:pt x="2431397" y="1456460"/>
                </a:cubicBezTo>
                <a:cubicBezTo>
                  <a:pt x="2431164" y="1458471"/>
                  <a:pt x="2430932" y="1460481"/>
                  <a:pt x="2430699" y="1462492"/>
                </a:cubicBezTo>
                <a:cubicBezTo>
                  <a:pt x="2430466" y="1464397"/>
                  <a:pt x="2430234" y="1466302"/>
                  <a:pt x="2430001" y="1468207"/>
                </a:cubicBezTo>
                <a:lnTo>
                  <a:pt x="2428605" y="1473921"/>
                </a:lnTo>
                <a:lnTo>
                  <a:pt x="2426860" y="1479954"/>
                </a:lnTo>
                <a:lnTo>
                  <a:pt x="2425115" y="1485668"/>
                </a:lnTo>
                <a:lnTo>
                  <a:pt x="2423021" y="1491383"/>
                </a:lnTo>
                <a:lnTo>
                  <a:pt x="2420578" y="1496780"/>
                </a:lnTo>
                <a:lnTo>
                  <a:pt x="2417786" y="1502177"/>
                </a:lnTo>
                <a:lnTo>
                  <a:pt x="2414994" y="1507574"/>
                </a:lnTo>
                <a:lnTo>
                  <a:pt x="2411504" y="1512972"/>
                </a:lnTo>
                <a:lnTo>
                  <a:pt x="2408014" y="1517734"/>
                </a:lnTo>
                <a:lnTo>
                  <a:pt x="2404175" y="1523131"/>
                </a:lnTo>
                <a:lnTo>
                  <a:pt x="2399987" y="1527576"/>
                </a:lnTo>
                <a:lnTo>
                  <a:pt x="2395799" y="1532338"/>
                </a:lnTo>
                <a:lnTo>
                  <a:pt x="2390913" y="1536783"/>
                </a:lnTo>
                <a:lnTo>
                  <a:pt x="2386027" y="1540910"/>
                </a:lnTo>
                <a:lnTo>
                  <a:pt x="2381141" y="1544720"/>
                </a:lnTo>
                <a:lnTo>
                  <a:pt x="2376255" y="1548529"/>
                </a:lnTo>
                <a:lnTo>
                  <a:pt x="2371020" y="1551704"/>
                </a:lnTo>
                <a:lnTo>
                  <a:pt x="2365436" y="1554561"/>
                </a:lnTo>
                <a:lnTo>
                  <a:pt x="2359503" y="1557419"/>
                </a:lnTo>
                <a:lnTo>
                  <a:pt x="2353919" y="1559641"/>
                </a:lnTo>
                <a:lnTo>
                  <a:pt x="2348335" y="1561864"/>
                </a:lnTo>
                <a:lnTo>
                  <a:pt x="2342751" y="1563768"/>
                </a:lnTo>
                <a:lnTo>
                  <a:pt x="2336818" y="1565356"/>
                </a:lnTo>
                <a:lnTo>
                  <a:pt x="2330885" y="1566626"/>
                </a:lnTo>
                <a:lnTo>
                  <a:pt x="2324952" y="1567578"/>
                </a:lnTo>
                <a:lnTo>
                  <a:pt x="2319019" y="1568531"/>
                </a:lnTo>
                <a:lnTo>
                  <a:pt x="2313086" y="1568848"/>
                </a:lnTo>
                <a:lnTo>
                  <a:pt x="2307153" y="1568848"/>
                </a:lnTo>
                <a:lnTo>
                  <a:pt x="2301220" y="1568848"/>
                </a:lnTo>
                <a:lnTo>
                  <a:pt x="2295287" y="1568531"/>
                </a:lnTo>
                <a:lnTo>
                  <a:pt x="2289354" y="1567578"/>
                </a:lnTo>
                <a:lnTo>
                  <a:pt x="2283421" y="1566626"/>
                </a:lnTo>
                <a:lnTo>
                  <a:pt x="2277488" y="1565356"/>
                </a:lnTo>
                <a:lnTo>
                  <a:pt x="2271904" y="1563768"/>
                </a:lnTo>
                <a:lnTo>
                  <a:pt x="2265971" y="1561864"/>
                </a:lnTo>
                <a:lnTo>
                  <a:pt x="2260387" y="1559641"/>
                </a:lnTo>
                <a:lnTo>
                  <a:pt x="2254803" y="1557419"/>
                </a:lnTo>
                <a:lnTo>
                  <a:pt x="2249219" y="1554561"/>
                </a:lnTo>
                <a:lnTo>
                  <a:pt x="2243984" y="1551704"/>
                </a:lnTo>
                <a:lnTo>
                  <a:pt x="2238749" y="1548529"/>
                </a:lnTo>
                <a:lnTo>
                  <a:pt x="2233514" y="1544720"/>
                </a:lnTo>
                <a:lnTo>
                  <a:pt x="2228628" y="1540910"/>
                </a:lnTo>
                <a:lnTo>
                  <a:pt x="2223742" y="1536783"/>
                </a:lnTo>
                <a:lnTo>
                  <a:pt x="2219205" y="1532338"/>
                </a:lnTo>
                <a:lnTo>
                  <a:pt x="1493286" y="807848"/>
                </a:lnTo>
                <a:lnTo>
                  <a:pt x="1488749" y="803086"/>
                </a:lnTo>
                <a:lnTo>
                  <a:pt x="1483863" y="798958"/>
                </a:lnTo>
                <a:lnTo>
                  <a:pt x="1478977" y="795149"/>
                </a:lnTo>
                <a:lnTo>
                  <a:pt x="1473742" y="791656"/>
                </a:lnTo>
                <a:lnTo>
                  <a:pt x="1468507" y="788481"/>
                </a:lnTo>
                <a:lnTo>
                  <a:pt x="1463272" y="785307"/>
                </a:lnTo>
                <a:lnTo>
                  <a:pt x="1457688" y="782449"/>
                </a:lnTo>
                <a:lnTo>
                  <a:pt x="1452104" y="780227"/>
                </a:lnTo>
                <a:lnTo>
                  <a:pt x="1446520" y="778005"/>
                </a:lnTo>
                <a:lnTo>
                  <a:pt x="1440587" y="776417"/>
                </a:lnTo>
                <a:lnTo>
                  <a:pt x="1435003" y="774512"/>
                </a:lnTo>
                <a:lnTo>
                  <a:pt x="1429070" y="773560"/>
                </a:lnTo>
                <a:lnTo>
                  <a:pt x="1423137" y="772607"/>
                </a:lnTo>
                <a:lnTo>
                  <a:pt x="1417204" y="771655"/>
                </a:lnTo>
                <a:lnTo>
                  <a:pt x="1411271" y="771338"/>
                </a:lnTo>
                <a:lnTo>
                  <a:pt x="1405338" y="771020"/>
                </a:lnTo>
                <a:lnTo>
                  <a:pt x="1399056" y="771338"/>
                </a:lnTo>
                <a:lnTo>
                  <a:pt x="1393123" y="771655"/>
                </a:lnTo>
                <a:lnTo>
                  <a:pt x="1387190" y="772607"/>
                </a:lnTo>
                <a:lnTo>
                  <a:pt x="1381257" y="773560"/>
                </a:lnTo>
                <a:lnTo>
                  <a:pt x="1375673" y="774512"/>
                </a:lnTo>
                <a:lnTo>
                  <a:pt x="1369740" y="776417"/>
                </a:lnTo>
                <a:lnTo>
                  <a:pt x="1364156" y="778005"/>
                </a:lnTo>
                <a:lnTo>
                  <a:pt x="1358223" y="780227"/>
                </a:lnTo>
                <a:lnTo>
                  <a:pt x="1352639" y="782449"/>
                </a:lnTo>
                <a:lnTo>
                  <a:pt x="1347404" y="785307"/>
                </a:lnTo>
                <a:lnTo>
                  <a:pt x="1341820" y="788481"/>
                </a:lnTo>
                <a:lnTo>
                  <a:pt x="1336585" y="791656"/>
                </a:lnTo>
                <a:lnTo>
                  <a:pt x="1331699" y="795149"/>
                </a:lnTo>
                <a:lnTo>
                  <a:pt x="1326464" y="798958"/>
                </a:lnTo>
                <a:lnTo>
                  <a:pt x="1321927" y="803086"/>
                </a:lnTo>
                <a:lnTo>
                  <a:pt x="1317041" y="807848"/>
                </a:lnTo>
                <a:lnTo>
                  <a:pt x="1312853" y="812293"/>
                </a:lnTo>
                <a:lnTo>
                  <a:pt x="1308665" y="817055"/>
                </a:lnTo>
                <a:lnTo>
                  <a:pt x="1304826" y="822134"/>
                </a:lnTo>
                <a:lnTo>
                  <a:pt x="1301336" y="827214"/>
                </a:lnTo>
                <a:lnTo>
                  <a:pt x="1297846" y="832611"/>
                </a:lnTo>
                <a:lnTo>
                  <a:pt x="1295054" y="837691"/>
                </a:lnTo>
                <a:lnTo>
                  <a:pt x="1292262" y="843406"/>
                </a:lnTo>
                <a:lnTo>
                  <a:pt x="1289819" y="848803"/>
                </a:lnTo>
                <a:lnTo>
                  <a:pt x="1287725" y="854517"/>
                </a:lnTo>
                <a:lnTo>
                  <a:pt x="1285631" y="859915"/>
                </a:lnTo>
                <a:lnTo>
                  <a:pt x="1284235" y="865947"/>
                </a:lnTo>
                <a:lnTo>
                  <a:pt x="1282839" y="871979"/>
                </a:lnTo>
                <a:lnTo>
                  <a:pt x="1281792" y="878011"/>
                </a:lnTo>
                <a:cubicBezTo>
                  <a:pt x="1281559" y="879916"/>
                  <a:pt x="1281327" y="881821"/>
                  <a:pt x="1281094" y="883726"/>
                </a:cubicBezTo>
                <a:cubicBezTo>
                  <a:pt x="1280978" y="885737"/>
                  <a:pt x="1280861" y="887747"/>
                  <a:pt x="1280745" y="889758"/>
                </a:cubicBezTo>
                <a:lnTo>
                  <a:pt x="1280745" y="895790"/>
                </a:lnTo>
                <a:lnTo>
                  <a:pt x="1280745" y="901504"/>
                </a:lnTo>
                <a:cubicBezTo>
                  <a:pt x="1280861" y="903515"/>
                  <a:pt x="1280978" y="905526"/>
                  <a:pt x="1281094" y="907537"/>
                </a:cubicBezTo>
                <a:cubicBezTo>
                  <a:pt x="1281327" y="909548"/>
                  <a:pt x="1281559" y="911558"/>
                  <a:pt x="1281792" y="913569"/>
                </a:cubicBezTo>
                <a:lnTo>
                  <a:pt x="1282839" y="919283"/>
                </a:lnTo>
                <a:lnTo>
                  <a:pt x="1284235" y="925315"/>
                </a:lnTo>
                <a:lnTo>
                  <a:pt x="1285631" y="931348"/>
                </a:lnTo>
                <a:lnTo>
                  <a:pt x="1287725" y="936745"/>
                </a:lnTo>
                <a:lnTo>
                  <a:pt x="1289819" y="942459"/>
                </a:lnTo>
                <a:lnTo>
                  <a:pt x="1292262" y="947857"/>
                </a:lnTo>
                <a:lnTo>
                  <a:pt x="1295054" y="953571"/>
                </a:lnTo>
                <a:lnTo>
                  <a:pt x="1297846" y="958968"/>
                </a:lnTo>
                <a:lnTo>
                  <a:pt x="1301336" y="964048"/>
                </a:lnTo>
                <a:lnTo>
                  <a:pt x="1304826" y="969445"/>
                </a:lnTo>
                <a:lnTo>
                  <a:pt x="1308665" y="974207"/>
                </a:lnTo>
                <a:lnTo>
                  <a:pt x="1312853" y="978970"/>
                </a:lnTo>
                <a:lnTo>
                  <a:pt x="1317041" y="983732"/>
                </a:lnTo>
                <a:lnTo>
                  <a:pt x="2756315" y="2420965"/>
                </a:lnTo>
                <a:lnTo>
                  <a:pt x="2760503" y="2425410"/>
                </a:lnTo>
                <a:lnTo>
                  <a:pt x="2764691" y="2430490"/>
                </a:lnTo>
                <a:lnTo>
                  <a:pt x="2768530" y="2435252"/>
                </a:lnTo>
                <a:lnTo>
                  <a:pt x="2772020" y="2440332"/>
                </a:lnTo>
                <a:lnTo>
                  <a:pt x="2775510" y="2445729"/>
                </a:lnTo>
                <a:lnTo>
                  <a:pt x="2778302" y="2450808"/>
                </a:lnTo>
                <a:lnTo>
                  <a:pt x="2781094" y="2456523"/>
                </a:lnTo>
                <a:lnTo>
                  <a:pt x="2783537" y="2462238"/>
                </a:lnTo>
                <a:lnTo>
                  <a:pt x="2785631" y="2467635"/>
                </a:lnTo>
                <a:lnTo>
                  <a:pt x="2787376" y="2473350"/>
                </a:lnTo>
                <a:lnTo>
                  <a:pt x="2789121" y="2479064"/>
                </a:lnTo>
                <a:lnTo>
                  <a:pt x="2790517" y="2485096"/>
                </a:lnTo>
                <a:cubicBezTo>
                  <a:pt x="2790750" y="2487107"/>
                  <a:pt x="2790982" y="2489117"/>
                  <a:pt x="2791215" y="2491128"/>
                </a:cubicBezTo>
                <a:cubicBezTo>
                  <a:pt x="2791448" y="2493033"/>
                  <a:pt x="2791680" y="2494938"/>
                  <a:pt x="2791913" y="2496843"/>
                </a:cubicBezTo>
                <a:cubicBezTo>
                  <a:pt x="2792146" y="2498854"/>
                  <a:pt x="2792378" y="2500864"/>
                  <a:pt x="2792611" y="2502875"/>
                </a:cubicBezTo>
                <a:lnTo>
                  <a:pt x="2792611" y="2508907"/>
                </a:lnTo>
                <a:lnTo>
                  <a:pt x="2792611" y="2514939"/>
                </a:lnTo>
                <a:cubicBezTo>
                  <a:pt x="2792378" y="2516844"/>
                  <a:pt x="2792146" y="2518749"/>
                  <a:pt x="2791913" y="2520654"/>
                </a:cubicBezTo>
                <a:cubicBezTo>
                  <a:pt x="2791680" y="2522665"/>
                  <a:pt x="2791448" y="2524675"/>
                  <a:pt x="2791215" y="2526686"/>
                </a:cubicBezTo>
                <a:cubicBezTo>
                  <a:pt x="2790982" y="2528697"/>
                  <a:pt x="2790750" y="2530707"/>
                  <a:pt x="2790517" y="2532718"/>
                </a:cubicBezTo>
                <a:lnTo>
                  <a:pt x="2789121" y="2538433"/>
                </a:lnTo>
                <a:lnTo>
                  <a:pt x="2787376" y="2544465"/>
                </a:lnTo>
                <a:lnTo>
                  <a:pt x="2785631" y="2550180"/>
                </a:lnTo>
                <a:lnTo>
                  <a:pt x="2783537" y="2555577"/>
                </a:lnTo>
                <a:lnTo>
                  <a:pt x="2781094" y="2561292"/>
                </a:lnTo>
                <a:lnTo>
                  <a:pt x="2778302" y="2566689"/>
                </a:lnTo>
                <a:lnTo>
                  <a:pt x="2775510" y="2572086"/>
                </a:lnTo>
                <a:lnTo>
                  <a:pt x="2772020" y="2577166"/>
                </a:lnTo>
                <a:lnTo>
                  <a:pt x="2768530" y="2582563"/>
                </a:lnTo>
                <a:lnTo>
                  <a:pt x="2764691" y="2587325"/>
                </a:lnTo>
                <a:lnTo>
                  <a:pt x="2760503" y="2592405"/>
                </a:lnTo>
                <a:lnTo>
                  <a:pt x="2756315" y="2596849"/>
                </a:lnTo>
                <a:lnTo>
                  <a:pt x="2752127" y="2600659"/>
                </a:lnTo>
                <a:lnTo>
                  <a:pt x="2747939" y="2604469"/>
                </a:lnTo>
                <a:lnTo>
                  <a:pt x="2743751" y="2607644"/>
                </a:lnTo>
                <a:lnTo>
                  <a:pt x="2739214" y="2611136"/>
                </a:lnTo>
                <a:lnTo>
                  <a:pt x="2735026" y="2613993"/>
                </a:lnTo>
                <a:lnTo>
                  <a:pt x="2730140" y="2616533"/>
                </a:lnTo>
                <a:lnTo>
                  <a:pt x="2725603" y="2619390"/>
                </a:lnTo>
                <a:lnTo>
                  <a:pt x="2720717" y="2621613"/>
                </a:lnTo>
                <a:lnTo>
                  <a:pt x="2716180" y="2623518"/>
                </a:lnTo>
                <a:lnTo>
                  <a:pt x="2710945" y="2625740"/>
                </a:lnTo>
                <a:lnTo>
                  <a:pt x="2706059" y="2627645"/>
                </a:lnTo>
                <a:lnTo>
                  <a:pt x="2701173" y="2628915"/>
                </a:lnTo>
                <a:lnTo>
                  <a:pt x="2695938" y="2630185"/>
                </a:lnTo>
                <a:lnTo>
                  <a:pt x="2691052" y="2631455"/>
                </a:lnTo>
                <a:lnTo>
                  <a:pt x="2685817" y="2632090"/>
                </a:lnTo>
                <a:lnTo>
                  <a:pt x="2680582" y="2632725"/>
                </a:lnTo>
                <a:lnTo>
                  <a:pt x="2675348" y="2633042"/>
                </a:lnTo>
                <a:lnTo>
                  <a:pt x="2670461" y="2633042"/>
                </a:lnTo>
                <a:lnTo>
                  <a:pt x="2665226" y="2633042"/>
                </a:lnTo>
                <a:lnTo>
                  <a:pt x="2659991" y="2633042"/>
                </a:lnTo>
                <a:lnTo>
                  <a:pt x="2654756" y="2632407"/>
                </a:lnTo>
                <a:lnTo>
                  <a:pt x="2649521" y="2632090"/>
                </a:lnTo>
                <a:lnTo>
                  <a:pt x="2644635" y="2631137"/>
                </a:lnTo>
                <a:lnTo>
                  <a:pt x="2639051" y="2629867"/>
                </a:lnTo>
                <a:lnTo>
                  <a:pt x="2633816" y="2628597"/>
                </a:lnTo>
                <a:lnTo>
                  <a:pt x="2628930" y="2627010"/>
                </a:lnTo>
                <a:lnTo>
                  <a:pt x="2624044" y="2625423"/>
                </a:lnTo>
                <a:lnTo>
                  <a:pt x="2619158" y="2623200"/>
                </a:lnTo>
                <a:lnTo>
                  <a:pt x="2614272" y="2621295"/>
                </a:lnTo>
                <a:lnTo>
                  <a:pt x="2609735" y="2618756"/>
                </a:lnTo>
                <a:lnTo>
                  <a:pt x="2604849" y="2616216"/>
                </a:lnTo>
                <a:lnTo>
                  <a:pt x="2600312" y="26136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5663283-ED1E-428C-85B6-7EC9AAAD4C77}"/>
              </a:ext>
            </a:extLst>
          </p:cNvPr>
          <p:cNvSpPr>
            <a:spLocks/>
          </p:cNvSpPr>
          <p:nvPr/>
        </p:nvSpPr>
        <p:spPr bwMode="auto">
          <a:xfrm flipH="1">
            <a:off x="0" y="2"/>
            <a:ext cx="12196435" cy="6857999"/>
          </a:xfrm>
          <a:custGeom>
            <a:avLst/>
            <a:gdLst>
              <a:gd name="connsiteX0" fmla="*/ 9147326 w 9147326"/>
              <a:gd name="connsiteY0" fmla="*/ 0 h 6857999"/>
              <a:gd name="connsiteX1" fmla="*/ 0 w 9147326"/>
              <a:gd name="connsiteY1" fmla="*/ 0 h 6857999"/>
              <a:gd name="connsiteX2" fmla="*/ 0 w 9147326"/>
              <a:gd name="connsiteY2" fmla="*/ 117731 h 6857999"/>
              <a:gd name="connsiteX3" fmla="*/ 2563450 w 9147326"/>
              <a:gd name="connsiteY3" fmla="*/ 2678112 h 6857999"/>
              <a:gd name="connsiteX4" fmla="*/ 2567987 w 9147326"/>
              <a:gd name="connsiteY4" fmla="*/ 2682875 h 6857999"/>
              <a:gd name="connsiteX5" fmla="*/ 2572175 w 9147326"/>
              <a:gd name="connsiteY5" fmla="*/ 2687320 h 6857999"/>
              <a:gd name="connsiteX6" fmla="*/ 2576014 w 9147326"/>
              <a:gd name="connsiteY6" fmla="*/ 2692717 h 6857999"/>
              <a:gd name="connsiteX7" fmla="*/ 2579503 w 9147326"/>
              <a:gd name="connsiteY7" fmla="*/ 2697480 h 6857999"/>
              <a:gd name="connsiteX8" fmla="*/ 2582644 w 9147326"/>
              <a:gd name="connsiteY8" fmla="*/ 2702877 h 6857999"/>
              <a:gd name="connsiteX9" fmla="*/ 2585785 w 9147326"/>
              <a:gd name="connsiteY9" fmla="*/ 2708275 h 6857999"/>
              <a:gd name="connsiteX10" fmla="*/ 2588577 w 9147326"/>
              <a:gd name="connsiteY10" fmla="*/ 2713672 h 6857999"/>
              <a:gd name="connsiteX11" fmla="*/ 2591020 w 9147326"/>
              <a:gd name="connsiteY11" fmla="*/ 2719070 h 6857999"/>
              <a:gd name="connsiteX12" fmla="*/ 2593114 w 9147326"/>
              <a:gd name="connsiteY12" fmla="*/ 2725102 h 6857999"/>
              <a:gd name="connsiteX13" fmla="*/ 2594859 w 9147326"/>
              <a:gd name="connsiteY13" fmla="*/ 2730817 h 6857999"/>
              <a:gd name="connsiteX14" fmla="*/ 2596254 w 9147326"/>
              <a:gd name="connsiteY14" fmla="*/ 2736532 h 6857999"/>
              <a:gd name="connsiteX15" fmla="*/ 2597650 w 9147326"/>
              <a:gd name="connsiteY15" fmla="*/ 2742565 h 6857999"/>
              <a:gd name="connsiteX16" fmla="*/ 2598697 w 9147326"/>
              <a:gd name="connsiteY16" fmla="*/ 2748280 h 6857999"/>
              <a:gd name="connsiteX17" fmla="*/ 2599395 w 9147326"/>
              <a:gd name="connsiteY17" fmla="*/ 2753995 h 6857999"/>
              <a:gd name="connsiteX18" fmla="*/ 2599744 w 9147326"/>
              <a:gd name="connsiteY18" fmla="*/ 2760345 h 6857999"/>
              <a:gd name="connsiteX19" fmla="*/ 2600093 w 9147326"/>
              <a:gd name="connsiteY19" fmla="*/ 2766377 h 6857999"/>
              <a:gd name="connsiteX20" fmla="*/ 2599744 w 9147326"/>
              <a:gd name="connsiteY20" fmla="*/ 2772092 h 6857999"/>
              <a:gd name="connsiteX21" fmla="*/ 2599395 w 9147326"/>
              <a:gd name="connsiteY21" fmla="*/ 2778125 h 6857999"/>
              <a:gd name="connsiteX22" fmla="*/ 2598697 w 9147326"/>
              <a:gd name="connsiteY22" fmla="*/ 2784157 h 6857999"/>
              <a:gd name="connsiteX23" fmla="*/ 2597650 w 9147326"/>
              <a:gd name="connsiteY23" fmla="*/ 2790190 h 6857999"/>
              <a:gd name="connsiteX24" fmla="*/ 2596254 w 9147326"/>
              <a:gd name="connsiteY24" fmla="*/ 2795905 h 6857999"/>
              <a:gd name="connsiteX25" fmla="*/ 2594859 w 9147326"/>
              <a:gd name="connsiteY25" fmla="*/ 2801620 h 6857999"/>
              <a:gd name="connsiteX26" fmla="*/ 2593114 w 9147326"/>
              <a:gd name="connsiteY26" fmla="*/ 2807335 h 6857999"/>
              <a:gd name="connsiteX27" fmla="*/ 2591020 w 9147326"/>
              <a:gd name="connsiteY27" fmla="*/ 2813050 h 6857999"/>
              <a:gd name="connsiteX28" fmla="*/ 2588577 w 9147326"/>
              <a:gd name="connsiteY28" fmla="*/ 2818765 h 6857999"/>
              <a:gd name="connsiteX29" fmla="*/ 2585785 w 9147326"/>
              <a:gd name="connsiteY29" fmla="*/ 2824162 h 6857999"/>
              <a:gd name="connsiteX30" fmla="*/ 2582644 w 9147326"/>
              <a:gd name="connsiteY30" fmla="*/ 2829560 h 6857999"/>
              <a:gd name="connsiteX31" fmla="*/ 2579503 w 9147326"/>
              <a:gd name="connsiteY31" fmla="*/ 2834640 h 6857999"/>
              <a:gd name="connsiteX32" fmla="*/ 2576014 w 9147326"/>
              <a:gd name="connsiteY32" fmla="*/ 2840037 h 6857999"/>
              <a:gd name="connsiteX33" fmla="*/ 2572175 w 9147326"/>
              <a:gd name="connsiteY33" fmla="*/ 2844800 h 6857999"/>
              <a:gd name="connsiteX34" fmla="*/ 2567987 w 9147326"/>
              <a:gd name="connsiteY34" fmla="*/ 2849562 h 6857999"/>
              <a:gd name="connsiteX35" fmla="*/ 2563450 w 9147326"/>
              <a:gd name="connsiteY35" fmla="*/ 2854325 h 6857999"/>
              <a:gd name="connsiteX36" fmla="*/ 2558913 w 9147326"/>
              <a:gd name="connsiteY36" fmla="*/ 2858770 h 6857999"/>
              <a:gd name="connsiteX37" fmla="*/ 2554028 w 9147326"/>
              <a:gd name="connsiteY37" fmla="*/ 2862580 h 6857999"/>
              <a:gd name="connsiteX38" fmla="*/ 2549142 w 9147326"/>
              <a:gd name="connsiteY38" fmla="*/ 2866390 h 6857999"/>
              <a:gd name="connsiteX39" fmla="*/ 2543907 w 9147326"/>
              <a:gd name="connsiteY39" fmla="*/ 2870200 h 6857999"/>
              <a:gd name="connsiteX40" fmla="*/ 2538673 w 9147326"/>
              <a:gd name="connsiteY40" fmla="*/ 2873375 h 6857999"/>
              <a:gd name="connsiteX41" fmla="*/ 2533438 w 9147326"/>
              <a:gd name="connsiteY41" fmla="*/ 2876550 h 6857999"/>
              <a:gd name="connsiteX42" fmla="*/ 2527854 w 9147326"/>
              <a:gd name="connsiteY42" fmla="*/ 2879090 h 6857999"/>
              <a:gd name="connsiteX43" fmla="*/ 2522270 w 9147326"/>
              <a:gd name="connsiteY43" fmla="*/ 2881312 h 6857999"/>
              <a:gd name="connsiteX44" fmla="*/ 2516687 w 9147326"/>
              <a:gd name="connsiteY44" fmla="*/ 2883535 h 6857999"/>
              <a:gd name="connsiteX45" fmla="*/ 2510754 w 9147326"/>
              <a:gd name="connsiteY45" fmla="*/ 2885757 h 6857999"/>
              <a:gd name="connsiteX46" fmla="*/ 2505170 w 9147326"/>
              <a:gd name="connsiteY46" fmla="*/ 2887027 h 6857999"/>
              <a:gd name="connsiteX47" fmla="*/ 2499238 w 9147326"/>
              <a:gd name="connsiteY47" fmla="*/ 2888297 h 6857999"/>
              <a:gd name="connsiteX48" fmla="*/ 2493305 w 9147326"/>
              <a:gd name="connsiteY48" fmla="*/ 2889567 h 6857999"/>
              <a:gd name="connsiteX49" fmla="*/ 2487372 w 9147326"/>
              <a:gd name="connsiteY49" fmla="*/ 2890202 h 6857999"/>
              <a:gd name="connsiteX50" fmla="*/ 2481440 w 9147326"/>
              <a:gd name="connsiteY50" fmla="*/ 2890520 h 6857999"/>
              <a:gd name="connsiteX51" fmla="*/ 2475507 w 9147326"/>
              <a:gd name="connsiteY51" fmla="*/ 2890520 h 6857999"/>
              <a:gd name="connsiteX52" fmla="*/ 2469574 w 9147326"/>
              <a:gd name="connsiteY52" fmla="*/ 2890520 h 6857999"/>
              <a:gd name="connsiteX53" fmla="*/ 2463642 w 9147326"/>
              <a:gd name="connsiteY53" fmla="*/ 2890202 h 6857999"/>
              <a:gd name="connsiteX54" fmla="*/ 2457709 w 9147326"/>
              <a:gd name="connsiteY54" fmla="*/ 2889567 h 6857999"/>
              <a:gd name="connsiteX55" fmla="*/ 2451776 w 9147326"/>
              <a:gd name="connsiteY55" fmla="*/ 2888297 h 6857999"/>
              <a:gd name="connsiteX56" fmla="*/ 2445844 w 9147326"/>
              <a:gd name="connsiteY56" fmla="*/ 2887027 h 6857999"/>
              <a:gd name="connsiteX57" fmla="*/ 2439911 w 9147326"/>
              <a:gd name="connsiteY57" fmla="*/ 2885757 h 6857999"/>
              <a:gd name="connsiteX58" fmla="*/ 2434327 w 9147326"/>
              <a:gd name="connsiteY58" fmla="*/ 2883535 h 6857999"/>
              <a:gd name="connsiteX59" fmla="*/ 2428744 w 9147326"/>
              <a:gd name="connsiteY59" fmla="*/ 2881312 h 6857999"/>
              <a:gd name="connsiteX60" fmla="*/ 2423160 w 9147326"/>
              <a:gd name="connsiteY60" fmla="*/ 2879090 h 6857999"/>
              <a:gd name="connsiteX61" fmla="*/ 2417576 w 9147326"/>
              <a:gd name="connsiteY61" fmla="*/ 2876550 h 6857999"/>
              <a:gd name="connsiteX62" fmla="*/ 2412341 w 9147326"/>
              <a:gd name="connsiteY62" fmla="*/ 2873375 h 6857999"/>
              <a:gd name="connsiteX63" fmla="*/ 2407107 w 9147326"/>
              <a:gd name="connsiteY63" fmla="*/ 2870200 h 6857999"/>
              <a:gd name="connsiteX64" fmla="*/ 2401872 w 9147326"/>
              <a:gd name="connsiteY64" fmla="*/ 2866390 h 6857999"/>
              <a:gd name="connsiteX65" fmla="*/ 2396986 w 9147326"/>
              <a:gd name="connsiteY65" fmla="*/ 2862580 h 6857999"/>
              <a:gd name="connsiteX66" fmla="*/ 2392101 w 9147326"/>
              <a:gd name="connsiteY66" fmla="*/ 2858770 h 6857999"/>
              <a:gd name="connsiteX67" fmla="*/ 2387564 w 9147326"/>
              <a:gd name="connsiteY67" fmla="*/ 2854325 h 6857999"/>
              <a:gd name="connsiteX68" fmla="*/ 2273098 w 9147326"/>
              <a:gd name="connsiteY68" fmla="*/ 2740025 h 6857999"/>
              <a:gd name="connsiteX69" fmla="*/ 2268212 w 9147326"/>
              <a:gd name="connsiteY69" fmla="*/ 2735580 h 6857999"/>
              <a:gd name="connsiteX70" fmla="*/ 2263326 w 9147326"/>
              <a:gd name="connsiteY70" fmla="*/ 2731452 h 6857999"/>
              <a:gd name="connsiteX71" fmla="*/ 2258441 w 9147326"/>
              <a:gd name="connsiteY71" fmla="*/ 2727642 h 6857999"/>
              <a:gd name="connsiteX72" fmla="*/ 2253555 w 9147326"/>
              <a:gd name="connsiteY72" fmla="*/ 2724150 h 6857999"/>
              <a:gd name="connsiteX73" fmla="*/ 2248320 w 9147326"/>
              <a:gd name="connsiteY73" fmla="*/ 2720975 h 6857999"/>
              <a:gd name="connsiteX74" fmla="*/ 2242736 w 9147326"/>
              <a:gd name="connsiteY74" fmla="*/ 2717800 h 6857999"/>
              <a:gd name="connsiteX75" fmla="*/ 2237502 w 9147326"/>
              <a:gd name="connsiteY75" fmla="*/ 2715260 h 6857999"/>
              <a:gd name="connsiteX76" fmla="*/ 2231918 w 9147326"/>
              <a:gd name="connsiteY76" fmla="*/ 2713037 h 6857999"/>
              <a:gd name="connsiteX77" fmla="*/ 2225986 w 9147326"/>
              <a:gd name="connsiteY77" fmla="*/ 2710497 h 6857999"/>
              <a:gd name="connsiteX78" fmla="*/ 2220402 w 9147326"/>
              <a:gd name="connsiteY78" fmla="*/ 2708592 h 6857999"/>
              <a:gd name="connsiteX79" fmla="*/ 2214469 w 9147326"/>
              <a:gd name="connsiteY79" fmla="*/ 2707322 h 6857999"/>
              <a:gd name="connsiteX80" fmla="*/ 2208536 w 9147326"/>
              <a:gd name="connsiteY80" fmla="*/ 2706052 h 6857999"/>
              <a:gd name="connsiteX81" fmla="*/ 2202953 w 9147326"/>
              <a:gd name="connsiteY81" fmla="*/ 2704782 h 6857999"/>
              <a:gd name="connsiteX82" fmla="*/ 2196671 w 9147326"/>
              <a:gd name="connsiteY82" fmla="*/ 2704147 h 6857999"/>
              <a:gd name="connsiteX83" fmla="*/ 2190738 w 9147326"/>
              <a:gd name="connsiteY83" fmla="*/ 2703830 h 6857999"/>
              <a:gd name="connsiteX84" fmla="*/ 2184806 w 9147326"/>
              <a:gd name="connsiteY84" fmla="*/ 2703512 h 6857999"/>
              <a:gd name="connsiteX85" fmla="*/ 2178873 w 9147326"/>
              <a:gd name="connsiteY85" fmla="*/ 2703830 h 6857999"/>
              <a:gd name="connsiteX86" fmla="*/ 2172940 w 9147326"/>
              <a:gd name="connsiteY86" fmla="*/ 2704147 h 6857999"/>
              <a:gd name="connsiteX87" fmla="*/ 2167008 w 9147326"/>
              <a:gd name="connsiteY87" fmla="*/ 2704782 h 6857999"/>
              <a:gd name="connsiteX88" fmla="*/ 2161075 w 9147326"/>
              <a:gd name="connsiteY88" fmla="*/ 2706052 h 6857999"/>
              <a:gd name="connsiteX89" fmla="*/ 2155142 w 9147326"/>
              <a:gd name="connsiteY89" fmla="*/ 2707322 h 6857999"/>
              <a:gd name="connsiteX90" fmla="*/ 2149559 w 9147326"/>
              <a:gd name="connsiteY90" fmla="*/ 2708592 h 6857999"/>
              <a:gd name="connsiteX91" fmla="*/ 2143626 w 9147326"/>
              <a:gd name="connsiteY91" fmla="*/ 2710497 h 6857999"/>
              <a:gd name="connsiteX92" fmla="*/ 2138042 w 9147326"/>
              <a:gd name="connsiteY92" fmla="*/ 2713037 h 6857999"/>
              <a:gd name="connsiteX93" fmla="*/ 2132458 w 9147326"/>
              <a:gd name="connsiteY93" fmla="*/ 2715260 h 6857999"/>
              <a:gd name="connsiteX94" fmla="*/ 2126875 w 9147326"/>
              <a:gd name="connsiteY94" fmla="*/ 2717800 h 6857999"/>
              <a:gd name="connsiteX95" fmla="*/ 2121640 w 9147326"/>
              <a:gd name="connsiteY95" fmla="*/ 2720975 h 6857999"/>
              <a:gd name="connsiteX96" fmla="*/ 2116406 w 9147326"/>
              <a:gd name="connsiteY96" fmla="*/ 2724150 h 6857999"/>
              <a:gd name="connsiteX97" fmla="*/ 2111171 w 9147326"/>
              <a:gd name="connsiteY97" fmla="*/ 2727642 h 6857999"/>
              <a:gd name="connsiteX98" fmla="*/ 2106285 w 9147326"/>
              <a:gd name="connsiteY98" fmla="*/ 2731452 h 6857999"/>
              <a:gd name="connsiteX99" fmla="*/ 2101399 w 9147326"/>
              <a:gd name="connsiteY99" fmla="*/ 2735580 h 6857999"/>
              <a:gd name="connsiteX100" fmla="*/ 2096862 w 9147326"/>
              <a:gd name="connsiteY100" fmla="*/ 2740025 h 6857999"/>
              <a:gd name="connsiteX101" fmla="*/ 2092326 w 9147326"/>
              <a:gd name="connsiteY101" fmla="*/ 2744787 h 6857999"/>
              <a:gd name="connsiteX102" fmla="*/ 2088487 w 9147326"/>
              <a:gd name="connsiteY102" fmla="*/ 2749550 h 6857999"/>
              <a:gd name="connsiteX103" fmla="*/ 2084299 w 9147326"/>
              <a:gd name="connsiteY103" fmla="*/ 2754312 h 6857999"/>
              <a:gd name="connsiteX104" fmla="*/ 2080810 w 9147326"/>
              <a:gd name="connsiteY104" fmla="*/ 2759710 h 6857999"/>
              <a:gd name="connsiteX105" fmla="*/ 2077320 w 9147326"/>
              <a:gd name="connsiteY105" fmla="*/ 2764790 h 6857999"/>
              <a:gd name="connsiteX106" fmla="*/ 2074179 w 9147326"/>
              <a:gd name="connsiteY106" fmla="*/ 2770187 h 6857999"/>
              <a:gd name="connsiteX107" fmla="*/ 2071736 w 9147326"/>
              <a:gd name="connsiteY107" fmla="*/ 2775585 h 6857999"/>
              <a:gd name="connsiteX108" fmla="*/ 2069293 w 9147326"/>
              <a:gd name="connsiteY108" fmla="*/ 2781300 h 6857999"/>
              <a:gd name="connsiteX109" fmla="*/ 2066850 w 9147326"/>
              <a:gd name="connsiteY109" fmla="*/ 2787015 h 6857999"/>
              <a:gd name="connsiteX110" fmla="*/ 2065105 w 9147326"/>
              <a:gd name="connsiteY110" fmla="*/ 2792730 h 6857999"/>
              <a:gd name="connsiteX111" fmla="*/ 2063709 w 9147326"/>
              <a:gd name="connsiteY111" fmla="*/ 2798445 h 6857999"/>
              <a:gd name="connsiteX112" fmla="*/ 2062314 w 9147326"/>
              <a:gd name="connsiteY112" fmla="*/ 2804477 h 6857999"/>
              <a:gd name="connsiteX113" fmla="*/ 2061266 w 9147326"/>
              <a:gd name="connsiteY113" fmla="*/ 2810192 h 6857999"/>
              <a:gd name="connsiteX114" fmla="*/ 2060568 w 9147326"/>
              <a:gd name="connsiteY114" fmla="*/ 2816225 h 6857999"/>
              <a:gd name="connsiteX115" fmla="*/ 2060220 w 9147326"/>
              <a:gd name="connsiteY115" fmla="*/ 2822257 h 6857999"/>
              <a:gd name="connsiteX116" fmla="*/ 2059870 w 9147326"/>
              <a:gd name="connsiteY116" fmla="*/ 2827972 h 6857999"/>
              <a:gd name="connsiteX117" fmla="*/ 2060220 w 9147326"/>
              <a:gd name="connsiteY117" fmla="*/ 2834005 h 6857999"/>
              <a:gd name="connsiteX118" fmla="*/ 2060568 w 9147326"/>
              <a:gd name="connsiteY118" fmla="*/ 2840037 h 6857999"/>
              <a:gd name="connsiteX119" fmla="*/ 2061266 w 9147326"/>
              <a:gd name="connsiteY119" fmla="*/ 2845752 h 6857999"/>
              <a:gd name="connsiteX120" fmla="*/ 2062314 w 9147326"/>
              <a:gd name="connsiteY120" fmla="*/ 2851785 h 6857999"/>
              <a:gd name="connsiteX121" fmla="*/ 2063709 w 9147326"/>
              <a:gd name="connsiteY121" fmla="*/ 2857817 h 6857999"/>
              <a:gd name="connsiteX122" fmla="*/ 2065105 w 9147326"/>
              <a:gd name="connsiteY122" fmla="*/ 2863532 h 6857999"/>
              <a:gd name="connsiteX123" fmla="*/ 2066850 w 9147326"/>
              <a:gd name="connsiteY123" fmla="*/ 2869247 h 6857999"/>
              <a:gd name="connsiteX124" fmla="*/ 2069293 w 9147326"/>
              <a:gd name="connsiteY124" fmla="*/ 2875280 h 6857999"/>
              <a:gd name="connsiteX125" fmla="*/ 2071736 w 9147326"/>
              <a:gd name="connsiteY125" fmla="*/ 2880677 h 6857999"/>
              <a:gd name="connsiteX126" fmla="*/ 2074179 w 9147326"/>
              <a:gd name="connsiteY126" fmla="*/ 2886075 h 6857999"/>
              <a:gd name="connsiteX127" fmla="*/ 2077320 w 9147326"/>
              <a:gd name="connsiteY127" fmla="*/ 2891472 h 6857999"/>
              <a:gd name="connsiteX128" fmla="*/ 2080810 w 9147326"/>
              <a:gd name="connsiteY128" fmla="*/ 2896870 h 6857999"/>
              <a:gd name="connsiteX129" fmla="*/ 2084299 w 9147326"/>
              <a:gd name="connsiteY129" fmla="*/ 2901632 h 6857999"/>
              <a:gd name="connsiteX130" fmla="*/ 2088487 w 9147326"/>
              <a:gd name="connsiteY130" fmla="*/ 2906712 h 6857999"/>
              <a:gd name="connsiteX131" fmla="*/ 2092326 w 9147326"/>
              <a:gd name="connsiteY131" fmla="*/ 2911475 h 6857999"/>
              <a:gd name="connsiteX132" fmla="*/ 2096862 w 9147326"/>
              <a:gd name="connsiteY132" fmla="*/ 2916237 h 6857999"/>
              <a:gd name="connsiteX133" fmla="*/ 2820649 w 9147326"/>
              <a:gd name="connsiteY133" fmla="*/ 3639502 h 6857999"/>
              <a:gd name="connsiteX134" fmla="*/ 2825186 w 9147326"/>
              <a:gd name="connsiteY134" fmla="*/ 3643947 h 6857999"/>
              <a:gd name="connsiteX135" fmla="*/ 2829374 w 9147326"/>
              <a:gd name="connsiteY135" fmla="*/ 3648710 h 6857999"/>
              <a:gd name="connsiteX136" fmla="*/ 2833213 w 9147326"/>
              <a:gd name="connsiteY136" fmla="*/ 3653790 h 6857999"/>
              <a:gd name="connsiteX137" fmla="*/ 2836702 w 9147326"/>
              <a:gd name="connsiteY137" fmla="*/ 3658870 h 6857999"/>
              <a:gd name="connsiteX138" fmla="*/ 2839843 w 9147326"/>
              <a:gd name="connsiteY138" fmla="*/ 3664267 h 6857999"/>
              <a:gd name="connsiteX139" fmla="*/ 2842984 w 9147326"/>
              <a:gd name="connsiteY139" fmla="*/ 3669347 h 6857999"/>
              <a:gd name="connsiteX140" fmla="*/ 2845776 w 9147326"/>
              <a:gd name="connsiteY140" fmla="*/ 3675062 h 6857999"/>
              <a:gd name="connsiteX141" fmla="*/ 2847870 w 9147326"/>
              <a:gd name="connsiteY141" fmla="*/ 3680460 h 6857999"/>
              <a:gd name="connsiteX142" fmla="*/ 2850313 w 9147326"/>
              <a:gd name="connsiteY142" fmla="*/ 3686175 h 6857999"/>
              <a:gd name="connsiteX143" fmla="*/ 2852058 w 9147326"/>
              <a:gd name="connsiteY143" fmla="*/ 3691890 h 6857999"/>
              <a:gd name="connsiteX144" fmla="*/ 2853453 w 9147326"/>
              <a:gd name="connsiteY144" fmla="*/ 3697605 h 6857999"/>
              <a:gd name="connsiteX145" fmla="*/ 2854849 w 9147326"/>
              <a:gd name="connsiteY145" fmla="*/ 3703637 h 6857999"/>
              <a:gd name="connsiteX146" fmla="*/ 2855896 w 9147326"/>
              <a:gd name="connsiteY146" fmla="*/ 3709670 h 6857999"/>
              <a:gd name="connsiteX147" fmla="*/ 2856594 w 9147326"/>
              <a:gd name="connsiteY147" fmla="*/ 3715385 h 6857999"/>
              <a:gd name="connsiteX148" fmla="*/ 2856943 w 9147326"/>
              <a:gd name="connsiteY148" fmla="*/ 3721417 h 6857999"/>
              <a:gd name="connsiteX149" fmla="*/ 2857292 w 9147326"/>
              <a:gd name="connsiteY149" fmla="*/ 3727450 h 6857999"/>
              <a:gd name="connsiteX150" fmla="*/ 2856943 w 9147326"/>
              <a:gd name="connsiteY150" fmla="*/ 3733165 h 6857999"/>
              <a:gd name="connsiteX151" fmla="*/ 2856594 w 9147326"/>
              <a:gd name="connsiteY151" fmla="*/ 3739197 h 6857999"/>
              <a:gd name="connsiteX152" fmla="*/ 2855896 w 9147326"/>
              <a:gd name="connsiteY152" fmla="*/ 3745230 h 6857999"/>
              <a:gd name="connsiteX153" fmla="*/ 2854849 w 9147326"/>
              <a:gd name="connsiteY153" fmla="*/ 3750945 h 6857999"/>
              <a:gd name="connsiteX154" fmla="*/ 2853453 w 9147326"/>
              <a:gd name="connsiteY154" fmla="*/ 3756977 h 6857999"/>
              <a:gd name="connsiteX155" fmla="*/ 2852058 w 9147326"/>
              <a:gd name="connsiteY155" fmla="*/ 3763010 h 6857999"/>
              <a:gd name="connsiteX156" fmla="*/ 2850313 w 9147326"/>
              <a:gd name="connsiteY156" fmla="*/ 3768407 h 6857999"/>
              <a:gd name="connsiteX157" fmla="*/ 2847870 w 9147326"/>
              <a:gd name="connsiteY157" fmla="*/ 3774122 h 6857999"/>
              <a:gd name="connsiteX158" fmla="*/ 2845776 w 9147326"/>
              <a:gd name="connsiteY158" fmla="*/ 3779837 h 6857999"/>
              <a:gd name="connsiteX159" fmla="*/ 2842984 w 9147326"/>
              <a:gd name="connsiteY159" fmla="*/ 3785235 h 6857999"/>
              <a:gd name="connsiteX160" fmla="*/ 2839843 w 9147326"/>
              <a:gd name="connsiteY160" fmla="*/ 3790632 h 6857999"/>
              <a:gd name="connsiteX161" fmla="*/ 2836702 w 9147326"/>
              <a:gd name="connsiteY161" fmla="*/ 3795712 h 6857999"/>
              <a:gd name="connsiteX162" fmla="*/ 2833213 w 9147326"/>
              <a:gd name="connsiteY162" fmla="*/ 3801110 h 6857999"/>
              <a:gd name="connsiteX163" fmla="*/ 2829374 w 9147326"/>
              <a:gd name="connsiteY163" fmla="*/ 3805872 h 6857999"/>
              <a:gd name="connsiteX164" fmla="*/ 2825186 w 9147326"/>
              <a:gd name="connsiteY164" fmla="*/ 3810635 h 6857999"/>
              <a:gd name="connsiteX165" fmla="*/ 2820649 w 9147326"/>
              <a:gd name="connsiteY165" fmla="*/ 3815397 h 6857999"/>
              <a:gd name="connsiteX166" fmla="*/ 2816113 w 9147326"/>
              <a:gd name="connsiteY166" fmla="*/ 3819842 h 6857999"/>
              <a:gd name="connsiteX167" fmla="*/ 2811227 w 9147326"/>
              <a:gd name="connsiteY167" fmla="*/ 3823970 h 6857999"/>
              <a:gd name="connsiteX168" fmla="*/ 2806341 w 9147326"/>
              <a:gd name="connsiteY168" fmla="*/ 3827780 h 6857999"/>
              <a:gd name="connsiteX169" fmla="*/ 2801106 w 9147326"/>
              <a:gd name="connsiteY169" fmla="*/ 3831272 h 6857999"/>
              <a:gd name="connsiteX170" fmla="*/ 2795872 w 9147326"/>
              <a:gd name="connsiteY170" fmla="*/ 3834447 h 6857999"/>
              <a:gd name="connsiteX171" fmla="*/ 2790637 w 9147326"/>
              <a:gd name="connsiteY171" fmla="*/ 3837622 h 6857999"/>
              <a:gd name="connsiteX172" fmla="*/ 2785053 w 9147326"/>
              <a:gd name="connsiteY172" fmla="*/ 3840480 h 6857999"/>
              <a:gd name="connsiteX173" fmla="*/ 2779469 w 9147326"/>
              <a:gd name="connsiteY173" fmla="*/ 3843020 h 6857999"/>
              <a:gd name="connsiteX174" fmla="*/ 2773886 w 9147326"/>
              <a:gd name="connsiteY174" fmla="*/ 3844925 h 6857999"/>
              <a:gd name="connsiteX175" fmla="*/ 2767953 w 9147326"/>
              <a:gd name="connsiteY175" fmla="*/ 3846830 h 6857999"/>
              <a:gd name="connsiteX176" fmla="*/ 2762369 w 9147326"/>
              <a:gd name="connsiteY176" fmla="*/ 3848417 h 6857999"/>
              <a:gd name="connsiteX177" fmla="*/ 2756437 w 9147326"/>
              <a:gd name="connsiteY177" fmla="*/ 3849370 h 6857999"/>
              <a:gd name="connsiteX178" fmla="*/ 2750504 w 9147326"/>
              <a:gd name="connsiteY178" fmla="*/ 3850640 h 6857999"/>
              <a:gd name="connsiteX179" fmla="*/ 2744571 w 9147326"/>
              <a:gd name="connsiteY179" fmla="*/ 3851275 h 6857999"/>
              <a:gd name="connsiteX180" fmla="*/ 2738639 w 9147326"/>
              <a:gd name="connsiteY180" fmla="*/ 3851592 h 6857999"/>
              <a:gd name="connsiteX181" fmla="*/ 2732706 w 9147326"/>
              <a:gd name="connsiteY181" fmla="*/ 3851910 h 6857999"/>
              <a:gd name="connsiteX182" fmla="*/ 2726773 w 9147326"/>
              <a:gd name="connsiteY182" fmla="*/ 3851592 h 6857999"/>
              <a:gd name="connsiteX183" fmla="*/ 2720841 w 9147326"/>
              <a:gd name="connsiteY183" fmla="*/ 3851275 h 6857999"/>
              <a:gd name="connsiteX184" fmla="*/ 2714908 w 9147326"/>
              <a:gd name="connsiteY184" fmla="*/ 3850640 h 6857999"/>
              <a:gd name="connsiteX185" fmla="*/ 2708975 w 9147326"/>
              <a:gd name="connsiteY185" fmla="*/ 3849370 h 6857999"/>
              <a:gd name="connsiteX186" fmla="*/ 2703043 w 9147326"/>
              <a:gd name="connsiteY186" fmla="*/ 3848417 h 6857999"/>
              <a:gd name="connsiteX187" fmla="*/ 2697110 w 9147326"/>
              <a:gd name="connsiteY187" fmla="*/ 3846830 h 6857999"/>
              <a:gd name="connsiteX188" fmla="*/ 2691526 w 9147326"/>
              <a:gd name="connsiteY188" fmla="*/ 3844925 h 6857999"/>
              <a:gd name="connsiteX189" fmla="*/ 2685943 w 9147326"/>
              <a:gd name="connsiteY189" fmla="*/ 3843020 h 6857999"/>
              <a:gd name="connsiteX190" fmla="*/ 2680359 w 9147326"/>
              <a:gd name="connsiteY190" fmla="*/ 3840480 h 6857999"/>
              <a:gd name="connsiteX191" fmla="*/ 2674775 w 9147326"/>
              <a:gd name="connsiteY191" fmla="*/ 3837622 h 6857999"/>
              <a:gd name="connsiteX192" fmla="*/ 2669540 w 9147326"/>
              <a:gd name="connsiteY192" fmla="*/ 3834447 h 6857999"/>
              <a:gd name="connsiteX193" fmla="*/ 2664306 w 9147326"/>
              <a:gd name="connsiteY193" fmla="*/ 3831272 h 6857999"/>
              <a:gd name="connsiteX194" fmla="*/ 2659071 w 9147326"/>
              <a:gd name="connsiteY194" fmla="*/ 3827780 h 6857999"/>
              <a:gd name="connsiteX195" fmla="*/ 2654185 w 9147326"/>
              <a:gd name="connsiteY195" fmla="*/ 3823970 h 6857999"/>
              <a:gd name="connsiteX196" fmla="*/ 2649300 w 9147326"/>
              <a:gd name="connsiteY196" fmla="*/ 3819842 h 6857999"/>
              <a:gd name="connsiteX197" fmla="*/ 2644763 w 9147326"/>
              <a:gd name="connsiteY197" fmla="*/ 3815397 h 6857999"/>
              <a:gd name="connsiteX198" fmla="*/ 2548793 w 9147326"/>
              <a:gd name="connsiteY198" fmla="*/ 3720147 h 6857999"/>
              <a:gd name="connsiteX199" fmla="*/ 2441307 w 9147326"/>
              <a:gd name="connsiteY199" fmla="*/ 3612515 h 6857999"/>
              <a:gd name="connsiteX200" fmla="*/ 2436770 w 9147326"/>
              <a:gd name="connsiteY200" fmla="*/ 3608070 h 6857999"/>
              <a:gd name="connsiteX201" fmla="*/ 2431884 w 9147326"/>
              <a:gd name="connsiteY201" fmla="*/ 3604260 h 6857999"/>
              <a:gd name="connsiteX202" fmla="*/ 2426999 w 9147326"/>
              <a:gd name="connsiteY202" fmla="*/ 3600132 h 6857999"/>
              <a:gd name="connsiteX203" fmla="*/ 2421764 w 9147326"/>
              <a:gd name="connsiteY203" fmla="*/ 3596640 h 6857999"/>
              <a:gd name="connsiteX204" fmla="*/ 2416529 w 9147326"/>
              <a:gd name="connsiteY204" fmla="*/ 3593465 h 6857999"/>
              <a:gd name="connsiteX205" fmla="*/ 2411295 w 9147326"/>
              <a:gd name="connsiteY205" fmla="*/ 3590290 h 6857999"/>
              <a:gd name="connsiteX206" fmla="*/ 2405711 w 9147326"/>
              <a:gd name="connsiteY206" fmla="*/ 3587750 h 6857999"/>
              <a:gd name="connsiteX207" fmla="*/ 2400127 w 9147326"/>
              <a:gd name="connsiteY207" fmla="*/ 3585210 h 6857999"/>
              <a:gd name="connsiteX208" fmla="*/ 2394543 w 9147326"/>
              <a:gd name="connsiteY208" fmla="*/ 3583305 h 6857999"/>
              <a:gd name="connsiteX209" fmla="*/ 2388960 w 9147326"/>
              <a:gd name="connsiteY209" fmla="*/ 3581082 h 6857999"/>
              <a:gd name="connsiteX210" fmla="*/ 2383027 w 9147326"/>
              <a:gd name="connsiteY210" fmla="*/ 3579812 h 6857999"/>
              <a:gd name="connsiteX211" fmla="*/ 2377094 w 9147326"/>
              <a:gd name="connsiteY211" fmla="*/ 3578225 h 6857999"/>
              <a:gd name="connsiteX212" fmla="*/ 2371162 w 9147326"/>
              <a:gd name="connsiteY212" fmla="*/ 3577272 h 6857999"/>
              <a:gd name="connsiteX213" fmla="*/ 2365229 w 9147326"/>
              <a:gd name="connsiteY213" fmla="*/ 3576637 h 6857999"/>
              <a:gd name="connsiteX214" fmla="*/ 2358947 w 9147326"/>
              <a:gd name="connsiteY214" fmla="*/ 3576320 h 6857999"/>
              <a:gd name="connsiteX215" fmla="*/ 2353015 w 9147326"/>
              <a:gd name="connsiteY215" fmla="*/ 3576320 h 6857999"/>
              <a:gd name="connsiteX216" fmla="*/ 2347082 w 9147326"/>
              <a:gd name="connsiteY216" fmla="*/ 3576320 h 6857999"/>
              <a:gd name="connsiteX217" fmla="*/ 2341149 w 9147326"/>
              <a:gd name="connsiteY217" fmla="*/ 3576637 h 6857999"/>
              <a:gd name="connsiteX218" fmla="*/ 2335217 w 9147326"/>
              <a:gd name="connsiteY218" fmla="*/ 3577272 h 6857999"/>
              <a:gd name="connsiteX219" fmla="*/ 2329284 w 9147326"/>
              <a:gd name="connsiteY219" fmla="*/ 3578225 h 6857999"/>
              <a:gd name="connsiteX220" fmla="*/ 2323351 w 9147326"/>
              <a:gd name="connsiteY220" fmla="*/ 3579812 h 6857999"/>
              <a:gd name="connsiteX221" fmla="*/ 2317419 w 9147326"/>
              <a:gd name="connsiteY221" fmla="*/ 3581082 h 6857999"/>
              <a:gd name="connsiteX222" fmla="*/ 2311835 w 9147326"/>
              <a:gd name="connsiteY222" fmla="*/ 3583305 h 6857999"/>
              <a:gd name="connsiteX223" fmla="*/ 2306251 w 9147326"/>
              <a:gd name="connsiteY223" fmla="*/ 3585210 h 6857999"/>
              <a:gd name="connsiteX224" fmla="*/ 2300668 w 9147326"/>
              <a:gd name="connsiteY224" fmla="*/ 3587750 h 6857999"/>
              <a:gd name="connsiteX225" fmla="*/ 2295084 w 9147326"/>
              <a:gd name="connsiteY225" fmla="*/ 3590290 h 6857999"/>
              <a:gd name="connsiteX226" fmla="*/ 2289849 w 9147326"/>
              <a:gd name="connsiteY226" fmla="*/ 3593465 h 6857999"/>
              <a:gd name="connsiteX227" fmla="*/ 2284614 w 9147326"/>
              <a:gd name="connsiteY227" fmla="*/ 3596640 h 6857999"/>
              <a:gd name="connsiteX228" fmla="*/ 2279380 w 9147326"/>
              <a:gd name="connsiteY228" fmla="*/ 3600450 h 6857999"/>
              <a:gd name="connsiteX229" fmla="*/ 2274494 w 9147326"/>
              <a:gd name="connsiteY229" fmla="*/ 3604260 h 6857999"/>
              <a:gd name="connsiteX230" fmla="*/ 2269608 w 9147326"/>
              <a:gd name="connsiteY230" fmla="*/ 3608070 h 6857999"/>
              <a:gd name="connsiteX231" fmla="*/ 2265071 w 9147326"/>
              <a:gd name="connsiteY231" fmla="*/ 3612515 h 6857999"/>
              <a:gd name="connsiteX232" fmla="*/ 2261232 w 9147326"/>
              <a:gd name="connsiteY232" fmla="*/ 3616325 h 6857999"/>
              <a:gd name="connsiteX233" fmla="*/ 2258092 w 9147326"/>
              <a:gd name="connsiteY233" fmla="*/ 3620135 h 6857999"/>
              <a:gd name="connsiteX234" fmla="*/ 2251810 w 9147326"/>
              <a:gd name="connsiteY234" fmla="*/ 3628390 h 6857999"/>
              <a:gd name="connsiteX235" fmla="*/ 2246226 w 9147326"/>
              <a:gd name="connsiteY235" fmla="*/ 3636327 h 6857999"/>
              <a:gd name="connsiteX236" fmla="*/ 2241690 w 9147326"/>
              <a:gd name="connsiteY236" fmla="*/ 3644900 h 6857999"/>
              <a:gd name="connsiteX237" fmla="*/ 2237502 w 9147326"/>
              <a:gd name="connsiteY237" fmla="*/ 3654107 h 6857999"/>
              <a:gd name="connsiteX238" fmla="*/ 2234361 w 9147326"/>
              <a:gd name="connsiteY238" fmla="*/ 3663315 h 6857999"/>
              <a:gd name="connsiteX239" fmla="*/ 2231918 w 9147326"/>
              <a:gd name="connsiteY239" fmla="*/ 3672522 h 6857999"/>
              <a:gd name="connsiteX240" fmla="*/ 2230173 w 9147326"/>
              <a:gd name="connsiteY240" fmla="*/ 3682047 h 6857999"/>
              <a:gd name="connsiteX241" fmla="*/ 2229126 w 9147326"/>
              <a:gd name="connsiteY241" fmla="*/ 3691572 h 6857999"/>
              <a:gd name="connsiteX242" fmla="*/ 2228777 w 9147326"/>
              <a:gd name="connsiteY242" fmla="*/ 3701097 h 6857999"/>
              <a:gd name="connsiteX243" fmla="*/ 2229475 w 9147326"/>
              <a:gd name="connsiteY243" fmla="*/ 3710622 h 6857999"/>
              <a:gd name="connsiteX244" fmla="*/ 2230522 w 9147326"/>
              <a:gd name="connsiteY244" fmla="*/ 3720465 h 6857999"/>
              <a:gd name="connsiteX245" fmla="*/ 2232616 w 9147326"/>
              <a:gd name="connsiteY245" fmla="*/ 3729672 h 6857999"/>
              <a:gd name="connsiteX246" fmla="*/ 2235059 w 9147326"/>
              <a:gd name="connsiteY246" fmla="*/ 3739197 h 6857999"/>
              <a:gd name="connsiteX247" fmla="*/ 2238549 w 9147326"/>
              <a:gd name="connsiteY247" fmla="*/ 3748405 h 6857999"/>
              <a:gd name="connsiteX248" fmla="*/ 2242736 w 9147326"/>
              <a:gd name="connsiteY248" fmla="*/ 3756977 h 6857999"/>
              <a:gd name="connsiteX249" fmla="*/ 2534136 w 9147326"/>
              <a:gd name="connsiteY249" fmla="*/ 4048442 h 6857999"/>
              <a:gd name="connsiteX250" fmla="*/ 2538673 w 9147326"/>
              <a:gd name="connsiteY250" fmla="*/ 4052887 h 6857999"/>
              <a:gd name="connsiteX251" fmla="*/ 2542860 w 9147326"/>
              <a:gd name="connsiteY251" fmla="*/ 4057967 h 6857999"/>
              <a:gd name="connsiteX252" fmla="*/ 2546699 w 9147326"/>
              <a:gd name="connsiteY252" fmla="*/ 4062730 h 6857999"/>
              <a:gd name="connsiteX253" fmla="*/ 2550189 w 9147326"/>
              <a:gd name="connsiteY253" fmla="*/ 4067810 h 6857999"/>
              <a:gd name="connsiteX254" fmla="*/ 2553330 w 9147326"/>
              <a:gd name="connsiteY254" fmla="*/ 4073207 h 6857999"/>
              <a:gd name="connsiteX255" fmla="*/ 2556471 w 9147326"/>
              <a:gd name="connsiteY255" fmla="*/ 4078287 h 6857999"/>
              <a:gd name="connsiteX256" fmla="*/ 2559262 w 9147326"/>
              <a:gd name="connsiteY256" fmla="*/ 4084002 h 6857999"/>
              <a:gd name="connsiteX257" fmla="*/ 2561705 w 9147326"/>
              <a:gd name="connsiteY257" fmla="*/ 4089717 h 6857999"/>
              <a:gd name="connsiteX258" fmla="*/ 2563799 w 9147326"/>
              <a:gd name="connsiteY258" fmla="*/ 4095115 h 6857999"/>
              <a:gd name="connsiteX259" fmla="*/ 2565544 w 9147326"/>
              <a:gd name="connsiteY259" fmla="*/ 4100830 h 6857999"/>
              <a:gd name="connsiteX260" fmla="*/ 2566940 w 9147326"/>
              <a:gd name="connsiteY260" fmla="*/ 4106862 h 6857999"/>
              <a:gd name="connsiteX261" fmla="*/ 2568336 w 9147326"/>
              <a:gd name="connsiteY261" fmla="*/ 4112577 h 6857999"/>
              <a:gd name="connsiteX262" fmla="*/ 2569383 w 9147326"/>
              <a:gd name="connsiteY262" fmla="*/ 4118610 h 6857999"/>
              <a:gd name="connsiteX263" fmla="*/ 2570081 w 9147326"/>
              <a:gd name="connsiteY263" fmla="*/ 4124642 h 6857999"/>
              <a:gd name="connsiteX264" fmla="*/ 2570430 w 9147326"/>
              <a:gd name="connsiteY264" fmla="*/ 4130357 h 6857999"/>
              <a:gd name="connsiteX265" fmla="*/ 2570779 w 9147326"/>
              <a:gd name="connsiteY265" fmla="*/ 4136390 h 6857999"/>
              <a:gd name="connsiteX266" fmla="*/ 2570430 w 9147326"/>
              <a:gd name="connsiteY266" fmla="*/ 4142422 h 6857999"/>
              <a:gd name="connsiteX267" fmla="*/ 2570081 w 9147326"/>
              <a:gd name="connsiteY267" fmla="*/ 4148137 h 6857999"/>
              <a:gd name="connsiteX268" fmla="*/ 2569383 w 9147326"/>
              <a:gd name="connsiteY268" fmla="*/ 4154170 h 6857999"/>
              <a:gd name="connsiteX269" fmla="*/ 2568336 w 9147326"/>
              <a:gd name="connsiteY269" fmla="*/ 4160202 h 6857999"/>
              <a:gd name="connsiteX270" fmla="*/ 2566940 w 9147326"/>
              <a:gd name="connsiteY270" fmla="*/ 4165917 h 6857999"/>
              <a:gd name="connsiteX271" fmla="*/ 2565544 w 9147326"/>
              <a:gd name="connsiteY271" fmla="*/ 4171632 h 6857999"/>
              <a:gd name="connsiteX272" fmla="*/ 2563799 w 9147326"/>
              <a:gd name="connsiteY272" fmla="*/ 4177665 h 6857999"/>
              <a:gd name="connsiteX273" fmla="*/ 2561705 w 9147326"/>
              <a:gd name="connsiteY273" fmla="*/ 4183062 h 6857999"/>
              <a:gd name="connsiteX274" fmla="*/ 2559262 w 9147326"/>
              <a:gd name="connsiteY274" fmla="*/ 4188777 h 6857999"/>
              <a:gd name="connsiteX275" fmla="*/ 2556471 w 9147326"/>
              <a:gd name="connsiteY275" fmla="*/ 4194175 h 6857999"/>
              <a:gd name="connsiteX276" fmla="*/ 2553330 w 9147326"/>
              <a:gd name="connsiteY276" fmla="*/ 4199572 h 6857999"/>
              <a:gd name="connsiteX277" fmla="*/ 2550189 w 9147326"/>
              <a:gd name="connsiteY277" fmla="*/ 4204652 h 6857999"/>
              <a:gd name="connsiteX278" fmla="*/ 2546699 w 9147326"/>
              <a:gd name="connsiteY278" fmla="*/ 4210050 h 6857999"/>
              <a:gd name="connsiteX279" fmla="*/ 2542860 w 9147326"/>
              <a:gd name="connsiteY279" fmla="*/ 4214812 h 6857999"/>
              <a:gd name="connsiteX280" fmla="*/ 2538673 w 9147326"/>
              <a:gd name="connsiteY280" fmla="*/ 4219892 h 6857999"/>
              <a:gd name="connsiteX281" fmla="*/ 2534136 w 9147326"/>
              <a:gd name="connsiteY281" fmla="*/ 4224337 h 6857999"/>
              <a:gd name="connsiteX282" fmla="*/ 2529599 w 9147326"/>
              <a:gd name="connsiteY282" fmla="*/ 4228782 h 6857999"/>
              <a:gd name="connsiteX283" fmla="*/ 2524713 w 9147326"/>
              <a:gd name="connsiteY283" fmla="*/ 4232592 h 6857999"/>
              <a:gd name="connsiteX284" fmla="*/ 2519828 w 9147326"/>
              <a:gd name="connsiteY284" fmla="*/ 4236402 h 6857999"/>
              <a:gd name="connsiteX285" fmla="*/ 2514942 w 9147326"/>
              <a:gd name="connsiteY285" fmla="*/ 4239895 h 6857999"/>
              <a:gd name="connsiteX286" fmla="*/ 2509707 w 9147326"/>
              <a:gd name="connsiteY286" fmla="*/ 4243387 h 6857999"/>
              <a:gd name="connsiteX287" fmla="*/ 2504472 w 9147326"/>
              <a:gd name="connsiteY287" fmla="*/ 4246245 h 6857999"/>
              <a:gd name="connsiteX288" fmla="*/ 2498889 w 9147326"/>
              <a:gd name="connsiteY288" fmla="*/ 4249102 h 6857999"/>
              <a:gd name="connsiteX289" fmla="*/ 2493654 w 9147326"/>
              <a:gd name="connsiteY289" fmla="*/ 4251642 h 6857999"/>
              <a:gd name="connsiteX290" fmla="*/ 2488070 w 9147326"/>
              <a:gd name="connsiteY290" fmla="*/ 4253547 h 6857999"/>
              <a:gd name="connsiteX291" fmla="*/ 2482138 w 9147326"/>
              <a:gd name="connsiteY291" fmla="*/ 4255452 h 6857999"/>
              <a:gd name="connsiteX292" fmla="*/ 2476554 w 9147326"/>
              <a:gd name="connsiteY292" fmla="*/ 4257040 h 6857999"/>
              <a:gd name="connsiteX293" fmla="*/ 2470621 w 9147326"/>
              <a:gd name="connsiteY293" fmla="*/ 4258627 h 6857999"/>
              <a:gd name="connsiteX294" fmla="*/ 2465038 w 9147326"/>
              <a:gd name="connsiteY294" fmla="*/ 4259262 h 6857999"/>
              <a:gd name="connsiteX295" fmla="*/ 2459105 w 9147326"/>
              <a:gd name="connsiteY295" fmla="*/ 4260215 h 6857999"/>
              <a:gd name="connsiteX296" fmla="*/ 2453172 w 9147326"/>
              <a:gd name="connsiteY296" fmla="*/ 4260532 h 6857999"/>
              <a:gd name="connsiteX297" fmla="*/ 2447240 w 9147326"/>
              <a:gd name="connsiteY297" fmla="*/ 4260532 h 6857999"/>
              <a:gd name="connsiteX298" fmla="*/ 5052034 w 9147326"/>
              <a:gd name="connsiteY298" fmla="*/ 6857999 h 6857999"/>
              <a:gd name="connsiteX299" fmla="*/ 9147326 w 9147326"/>
              <a:gd name="connsiteY29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147326" h="6857999">
                <a:moveTo>
                  <a:pt x="9147326" y="0"/>
                </a:moveTo>
                <a:lnTo>
                  <a:pt x="0" y="0"/>
                </a:lnTo>
                <a:lnTo>
                  <a:pt x="0" y="117731"/>
                </a:lnTo>
                <a:lnTo>
                  <a:pt x="2563450" y="2678112"/>
                </a:lnTo>
                <a:lnTo>
                  <a:pt x="2567987" y="2682875"/>
                </a:lnTo>
                <a:lnTo>
                  <a:pt x="2572175" y="2687320"/>
                </a:lnTo>
                <a:lnTo>
                  <a:pt x="2576014" y="2692717"/>
                </a:lnTo>
                <a:lnTo>
                  <a:pt x="2579503" y="2697480"/>
                </a:lnTo>
                <a:lnTo>
                  <a:pt x="2582644" y="2702877"/>
                </a:lnTo>
                <a:lnTo>
                  <a:pt x="2585785" y="2708275"/>
                </a:lnTo>
                <a:lnTo>
                  <a:pt x="2588577" y="2713672"/>
                </a:lnTo>
                <a:lnTo>
                  <a:pt x="2591020" y="2719070"/>
                </a:lnTo>
                <a:lnTo>
                  <a:pt x="2593114" y="2725102"/>
                </a:lnTo>
                <a:lnTo>
                  <a:pt x="2594859" y="2730817"/>
                </a:lnTo>
                <a:lnTo>
                  <a:pt x="2596254" y="2736532"/>
                </a:lnTo>
                <a:lnTo>
                  <a:pt x="2597650" y="2742565"/>
                </a:lnTo>
                <a:lnTo>
                  <a:pt x="2598697" y="2748280"/>
                </a:lnTo>
                <a:cubicBezTo>
                  <a:pt x="2598930" y="2750185"/>
                  <a:pt x="2599162" y="2752090"/>
                  <a:pt x="2599395" y="2753995"/>
                </a:cubicBezTo>
                <a:cubicBezTo>
                  <a:pt x="2599511" y="2756112"/>
                  <a:pt x="2599628" y="2758228"/>
                  <a:pt x="2599744" y="2760345"/>
                </a:cubicBezTo>
                <a:cubicBezTo>
                  <a:pt x="2599860" y="2762356"/>
                  <a:pt x="2599977" y="2764366"/>
                  <a:pt x="2600093" y="2766377"/>
                </a:cubicBezTo>
                <a:cubicBezTo>
                  <a:pt x="2599977" y="2768282"/>
                  <a:pt x="2599860" y="2770187"/>
                  <a:pt x="2599744" y="2772092"/>
                </a:cubicBezTo>
                <a:cubicBezTo>
                  <a:pt x="2599628" y="2774103"/>
                  <a:pt x="2599511" y="2776114"/>
                  <a:pt x="2599395" y="2778125"/>
                </a:cubicBezTo>
                <a:cubicBezTo>
                  <a:pt x="2599162" y="2780136"/>
                  <a:pt x="2598930" y="2782146"/>
                  <a:pt x="2598697" y="2784157"/>
                </a:cubicBezTo>
                <a:lnTo>
                  <a:pt x="2597650" y="2790190"/>
                </a:lnTo>
                <a:lnTo>
                  <a:pt x="2596254" y="2795905"/>
                </a:lnTo>
                <a:lnTo>
                  <a:pt x="2594859" y="2801620"/>
                </a:lnTo>
                <a:lnTo>
                  <a:pt x="2593114" y="2807335"/>
                </a:lnTo>
                <a:lnTo>
                  <a:pt x="2591020" y="2813050"/>
                </a:lnTo>
                <a:lnTo>
                  <a:pt x="2588577" y="2818765"/>
                </a:lnTo>
                <a:lnTo>
                  <a:pt x="2585785" y="2824162"/>
                </a:lnTo>
                <a:lnTo>
                  <a:pt x="2582644" y="2829560"/>
                </a:lnTo>
                <a:lnTo>
                  <a:pt x="2579503" y="2834640"/>
                </a:lnTo>
                <a:lnTo>
                  <a:pt x="2576014" y="2840037"/>
                </a:lnTo>
                <a:lnTo>
                  <a:pt x="2572175" y="2844800"/>
                </a:lnTo>
                <a:lnTo>
                  <a:pt x="2567987" y="2849562"/>
                </a:lnTo>
                <a:lnTo>
                  <a:pt x="2563450" y="2854325"/>
                </a:lnTo>
                <a:lnTo>
                  <a:pt x="2558913" y="2858770"/>
                </a:lnTo>
                <a:lnTo>
                  <a:pt x="2554028" y="2862580"/>
                </a:lnTo>
                <a:lnTo>
                  <a:pt x="2549142" y="2866390"/>
                </a:lnTo>
                <a:lnTo>
                  <a:pt x="2543907" y="2870200"/>
                </a:lnTo>
                <a:lnTo>
                  <a:pt x="2538673" y="2873375"/>
                </a:lnTo>
                <a:lnTo>
                  <a:pt x="2533438" y="2876550"/>
                </a:lnTo>
                <a:lnTo>
                  <a:pt x="2527854" y="2879090"/>
                </a:lnTo>
                <a:lnTo>
                  <a:pt x="2522270" y="2881312"/>
                </a:lnTo>
                <a:lnTo>
                  <a:pt x="2516687" y="2883535"/>
                </a:lnTo>
                <a:lnTo>
                  <a:pt x="2510754" y="2885757"/>
                </a:lnTo>
                <a:lnTo>
                  <a:pt x="2505170" y="2887027"/>
                </a:lnTo>
                <a:lnTo>
                  <a:pt x="2499238" y="2888297"/>
                </a:lnTo>
                <a:lnTo>
                  <a:pt x="2493305" y="2889567"/>
                </a:lnTo>
                <a:lnTo>
                  <a:pt x="2487372" y="2890202"/>
                </a:lnTo>
                <a:lnTo>
                  <a:pt x="2481440" y="2890520"/>
                </a:lnTo>
                <a:lnTo>
                  <a:pt x="2475507" y="2890520"/>
                </a:lnTo>
                <a:lnTo>
                  <a:pt x="2469574" y="2890520"/>
                </a:lnTo>
                <a:lnTo>
                  <a:pt x="2463642" y="2890202"/>
                </a:lnTo>
                <a:lnTo>
                  <a:pt x="2457709" y="2889567"/>
                </a:lnTo>
                <a:lnTo>
                  <a:pt x="2451776" y="2888297"/>
                </a:lnTo>
                <a:lnTo>
                  <a:pt x="2445844" y="2887027"/>
                </a:lnTo>
                <a:lnTo>
                  <a:pt x="2439911" y="2885757"/>
                </a:lnTo>
                <a:lnTo>
                  <a:pt x="2434327" y="2883535"/>
                </a:lnTo>
                <a:lnTo>
                  <a:pt x="2428744" y="2881312"/>
                </a:lnTo>
                <a:lnTo>
                  <a:pt x="2423160" y="2879090"/>
                </a:lnTo>
                <a:lnTo>
                  <a:pt x="2417576" y="2876550"/>
                </a:lnTo>
                <a:lnTo>
                  <a:pt x="2412341" y="2873375"/>
                </a:lnTo>
                <a:lnTo>
                  <a:pt x="2407107" y="2870200"/>
                </a:lnTo>
                <a:lnTo>
                  <a:pt x="2401872" y="2866390"/>
                </a:lnTo>
                <a:lnTo>
                  <a:pt x="2396986" y="2862580"/>
                </a:lnTo>
                <a:lnTo>
                  <a:pt x="2392101" y="2858770"/>
                </a:lnTo>
                <a:lnTo>
                  <a:pt x="2387564" y="2854325"/>
                </a:lnTo>
                <a:lnTo>
                  <a:pt x="2273098" y="2740025"/>
                </a:lnTo>
                <a:lnTo>
                  <a:pt x="2268212" y="2735580"/>
                </a:lnTo>
                <a:lnTo>
                  <a:pt x="2263326" y="2731452"/>
                </a:lnTo>
                <a:lnTo>
                  <a:pt x="2258441" y="2727642"/>
                </a:lnTo>
                <a:lnTo>
                  <a:pt x="2253555" y="2724150"/>
                </a:lnTo>
                <a:lnTo>
                  <a:pt x="2248320" y="2720975"/>
                </a:lnTo>
                <a:lnTo>
                  <a:pt x="2242736" y="2717800"/>
                </a:lnTo>
                <a:lnTo>
                  <a:pt x="2237502" y="2715260"/>
                </a:lnTo>
                <a:lnTo>
                  <a:pt x="2231918" y="2713037"/>
                </a:lnTo>
                <a:lnTo>
                  <a:pt x="2225986" y="2710497"/>
                </a:lnTo>
                <a:lnTo>
                  <a:pt x="2220402" y="2708592"/>
                </a:lnTo>
                <a:lnTo>
                  <a:pt x="2214469" y="2707322"/>
                </a:lnTo>
                <a:lnTo>
                  <a:pt x="2208536" y="2706052"/>
                </a:lnTo>
                <a:lnTo>
                  <a:pt x="2202953" y="2704782"/>
                </a:lnTo>
                <a:lnTo>
                  <a:pt x="2196671" y="2704147"/>
                </a:lnTo>
                <a:lnTo>
                  <a:pt x="2190738" y="2703830"/>
                </a:lnTo>
                <a:lnTo>
                  <a:pt x="2184806" y="2703512"/>
                </a:lnTo>
                <a:lnTo>
                  <a:pt x="2178873" y="2703830"/>
                </a:lnTo>
                <a:lnTo>
                  <a:pt x="2172940" y="2704147"/>
                </a:lnTo>
                <a:lnTo>
                  <a:pt x="2167008" y="2704782"/>
                </a:lnTo>
                <a:lnTo>
                  <a:pt x="2161075" y="2706052"/>
                </a:lnTo>
                <a:lnTo>
                  <a:pt x="2155142" y="2707322"/>
                </a:lnTo>
                <a:lnTo>
                  <a:pt x="2149559" y="2708592"/>
                </a:lnTo>
                <a:lnTo>
                  <a:pt x="2143626" y="2710497"/>
                </a:lnTo>
                <a:lnTo>
                  <a:pt x="2138042" y="2713037"/>
                </a:lnTo>
                <a:lnTo>
                  <a:pt x="2132458" y="2715260"/>
                </a:lnTo>
                <a:lnTo>
                  <a:pt x="2126875" y="2717800"/>
                </a:lnTo>
                <a:lnTo>
                  <a:pt x="2121640" y="2720975"/>
                </a:lnTo>
                <a:lnTo>
                  <a:pt x="2116406" y="2724150"/>
                </a:lnTo>
                <a:lnTo>
                  <a:pt x="2111171" y="2727642"/>
                </a:lnTo>
                <a:lnTo>
                  <a:pt x="2106285" y="2731452"/>
                </a:lnTo>
                <a:lnTo>
                  <a:pt x="2101399" y="2735580"/>
                </a:lnTo>
                <a:lnTo>
                  <a:pt x="2096862" y="2740025"/>
                </a:lnTo>
                <a:lnTo>
                  <a:pt x="2092326" y="2744787"/>
                </a:lnTo>
                <a:lnTo>
                  <a:pt x="2088487" y="2749550"/>
                </a:lnTo>
                <a:lnTo>
                  <a:pt x="2084299" y="2754312"/>
                </a:lnTo>
                <a:lnTo>
                  <a:pt x="2080810" y="2759710"/>
                </a:lnTo>
                <a:lnTo>
                  <a:pt x="2077320" y="2764790"/>
                </a:lnTo>
                <a:lnTo>
                  <a:pt x="2074179" y="2770187"/>
                </a:lnTo>
                <a:lnTo>
                  <a:pt x="2071736" y="2775585"/>
                </a:lnTo>
                <a:lnTo>
                  <a:pt x="2069293" y="2781300"/>
                </a:lnTo>
                <a:lnTo>
                  <a:pt x="2066850" y="2787015"/>
                </a:lnTo>
                <a:lnTo>
                  <a:pt x="2065105" y="2792730"/>
                </a:lnTo>
                <a:lnTo>
                  <a:pt x="2063709" y="2798445"/>
                </a:lnTo>
                <a:lnTo>
                  <a:pt x="2062314" y="2804477"/>
                </a:lnTo>
                <a:lnTo>
                  <a:pt x="2061266" y="2810192"/>
                </a:lnTo>
                <a:cubicBezTo>
                  <a:pt x="2061033" y="2812203"/>
                  <a:pt x="2060801" y="2814214"/>
                  <a:pt x="2060568" y="2816225"/>
                </a:cubicBezTo>
                <a:lnTo>
                  <a:pt x="2060220" y="2822257"/>
                </a:lnTo>
                <a:cubicBezTo>
                  <a:pt x="2060103" y="2824162"/>
                  <a:pt x="2059987" y="2826067"/>
                  <a:pt x="2059870" y="2827972"/>
                </a:cubicBezTo>
                <a:cubicBezTo>
                  <a:pt x="2059987" y="2829983"/>
                  <a:pt x="2060103" y="2831994"/>
                  <a:pt x="2060220" y="2834005"/>
                </a:cubicBezTo>
                <a:lnTo>
                  <a:pt x="2060568" y="2840037"/>
                </a:lnTo>
                <a:cubicBezTo>
                  <a:pt x="2060801" y="2841942"/>
                  <a:pt x="2061033" y="2843847"/>
                  <a:pt x="2061266" y="2845752"/>
                </a:cubicBezTo>
                <a:lnTo>
                  <a:pt x="2062314" y="2851785"/>
                </a:lnTo>
                <a:lnTo>
                  <a:pt x="2063709" y="2857817"/>
                </a:lnTo>
                <a:lnTo>
                  <a:pt x="2065105" y="2863532"/>
                </a:lnTo>
                <a:lnTo>
                  <a:pt x="2066850" y="2869247"/>
                </a:lnTo>
                <a:lnTo>
                  <a:pt x="2069293" y="2875280"/>
                </a:lnTo>
                <a:lnTo>
                  <a:pt x="2071736" y="2880677"/>
                </a:lnTo>
                <a:lnTo>
                  <a:pt x="2074179" y="2886075"/>
                </a:lnTo>
                <a:lnTo>
                  <a:pt x="2077320" y="2891472"/>
                </a:lnTo>
                <a:lnTo>
                  <a:pt x="2080810" y="2896870"/>
                </a:lnTo>
                <a:lnTo>
                  <a:pt x="2084299" y="2901632"/>
                </a:lnTo>
                <a:lnTo>
                  <a:pt x="2088487" y="2906712"/>
                </a:lnTo>
                <a:lnTo>
                  <a:pt x="2092326" y="2911475"/>
                </a:lnTo>
                <a:lnTo>
                  <a:pt x="2096862" y="2916237"/>
                </a:lnTo>
                <a:lnTo>
                  <a:pt x="2820649" y="3639502"/>
                </a:lnTo>
                <a:lnTo>
                  <a:pt x="2825186" y="3643947"/>
                </a:lnTo>
                <a:lnTo>
                  <a:pt x="2829374" y="3648710"/>
                </a:lnTo>
                <a:lnTo>
                  <a:pt x="2833213" y="3653790"/>
                </a:lnTo>
                <a:lnTo>
                  <a:pt x="2836702" y="3658870"/>
                </a:lnTo>
                <a:lnTo>
                  <a:pt x="2839843" y="3664267"/>
                </a:lnTo>
                <a:lnTo>
                  <a:pt x="2842984" y="3669347"/>
                </a:lnTo>
                <a:lnTo>
                  <a:pt x="2845776" y="3675062"/>
                </a:lnTo>
                <a:lnTo>
                  <a:pt x="2847870" y="3680460"/>
                </a:lnTo>
                <a:lnTo>
                  <a:pt x="2850313" y="3686175"/>
                </a:lnTo>
                <a:lnTo>
                  <a:pt x="2852058" y="3691890"/>
                </a:lnTo>
                <a:lnTo>
                  <a:pt x="2853453" y="3697605"/>
                </a:lnTo>
                <a:lnTo>
                  <a:pt x="2854849" y="3703637"/>
                </a:lnTo>
                <a:lnTo>
                  <a:pt x="2855896" y="3709670"/>
                </a:lnTo>
                <a:cubicBezTo>
                  <a:pt x="2856129" y="3711575"/>
                  <a:pt x="2856361" y="3713480"/>
                  <a:pt x="2856594" y="3715385"/>
                </a:cubicBezTo>
                <a:cubicBezTo>
                  <a:pt x="2856710" y="3717396"/>
                  <a:pt x="2856827" y="3719406"/>
                  <a:pt x="2856943" y="3721417"/>
                </a:cubicBezTo>
                <a:cubicBezTo>
                  <a:pt x="2857059" y="3723428"/>
                  <a:pt x="2857176" y="3725439"/>
                  <a:pt x="2857292" y="3727450"/>
                </a:cubicBezTo>
                <a:cubicBezTo>
                  <a:pt x="2857176" y="3729355"/>
                  <a:pt x="2857059" y="3731260"/>
                  <a:pt x="2856943" y="3733165"/>
                </a:cubicBezTo>
                <a:cubicBezTo>
                  <a:pt x="2856827" y="3735176"/>
                  <a:pt x="2856710" y="3737186"/>
                  <a:pt x="2856594" y="3739197"/>
                </a:cubicBezTo>
                <a:cubicBezTo>
                  <a:pt x="2856361" y="3741208"/>
                  <a:pt x="2856129" y="3743219"/>
                  <a:pt x="2855896" y="3745230"/>
                </a:cubicBezTo>
                <a:lnTo>
                  <a:pt x="2854849" y="3750945"/>
                </a:lnTo>
                <a:lnTo>
                  <a:pt x="2853453" y="3756977"/>
                </a:lnTo>
                <a:lnTo>
                  <a:pt x="2852058" y="3763010"/>
                </a:lnTo>
                <a:lnTo>
                  <a:pt x="2850313" y="3768407"/>
                </a:lnTo>
                <a:lnTo>
                  <a:pt x="2847870" y="3774122"/>
                </a:lnTo>
                <a:lnTo>
                  <a:pt x="2845776" y="3779837"/>
                </a:lnTo>
                <a:lnTo>
                  <a:pt x="2842984" y="3785235"/>
                </a:lnTo>
                <a:lnTo>
                  <a:pt x="2839843" y="3790632"/>
                </a:lnTo>
                <a:lnTo>
                  <a:pt x="2836702" y="3795712"/>
                </a:lnTo>
                <a:lnTo>
                  <a:pt x="2833213" y="3801110"/>
                </a:lnTo>
                <a:lnTo>
                  <a:pt x="2829374" y="3805872"/>
                </a:lnTo>
                <a:lnTo>
                  <a:pt x="2825186" y="3810635"/>
                </a:lnTo>
                <a:lnTo>
                  <a:pt x="2820649" y="3815397"/>
                </a:lnTo>
                <a:lnTo>
                  <a:pt x="2816113" y="3819842"/>
                </a:lnTo>
                <a:lnTo>
                  <a:pt x="2811227" y="3823970"/>
                </a:lnTo>
                <a:lnTo>
                  <a:pt x="2806341" y="3827780"/>
                </a:lnTo>
                <a:lnTo>
                  <a:pt x="2801106" y="3831272"/>
                </a:lnTo>
                <a:lnTo>
                  <a:pt x="2795872" y="3834447"/>
                </a:lnTo>
                <a:lnTo>
                  <a:pt x="2790637" y="3837622"/>
                </a:lnTo>
                <a:lnTo>
                  <a:pt x="2785053" y="3840480"/>
                </a:lnTo>
                <a:lnTo>
                  <a:pt x="2779469" y="3843020"/>
                </a:lnTo>
                <a:lnTo>
                  <a:pt x="2773886" y="3844925"/>
                </a:lnTo>
                <a:lnTo>
                  <a:pt x="2767953" y="3846830"/>
                </a:lnTo>
                <a:lnTo>
                  <a:pt x="2762369" y="3848417"/>
                </a:lnTo>
                <a:lnTo>
                  <a:pt x="2756437" y="3849370"/>
                </a:lnTo>
                <a:lnTo>
                  <a:pt x="2750504" y="3850640"/>
                </a:lnTo>
                <a:lnTo>
                  <a:pt x="2744571" y="3851275"/>
                </a:lnTo>
                <a:lnTo>
                  <a:pt x="2738639" y="3851592"/>
                </a:lnTo>
                <a:lnTo>
                  <a:pt x="2732706" y="3851910"/>
                </a:lnTo>
                <a:lnTo>
                  <a:pt x="2726773" y="3851592"/>
                </a:lnTo>
                <a:lnTo>
                  <a:pt x="2720841" y="3851275"/>
                </a:lnTo>
                <a:lnTo>
                  <a:pt x="2714908" y="3850640"/>
                </a:lnTo>
                <a:lnTo>
                  <a:pt x="2708975" y="3849370"/>
                </a:lnTo>
                <a:lnTo>
                  <a:pt x="2703043" y="3848417"/>
                </a:lnTo>
                <a:lnTo>
                  <a:pt x="2697110" y="3846830"/>
                </a:lnTo>
                <a:lnTo>
                  <a:pt x="2691526" y="3844925"/>
                </a:lnTo>
                <a:lnTo>
                  <a:pt x="2685943" y="3843020"/>
                </a:lnTo>
                <a:lnTo>
                  <a:pt x="2680359" y="3840480"/>
                </a:lnTo>
                <a:lnTo>
                  <a:pt x="2674775" y="3837622"/>
                </a:lnTo>
                <a:lnTo>
                  <a:pt x="2669540" y="3834447"/>
                </a:lnTo>
                <a:lnTo>
                  <a:pt x="2664306" y="3831272"/>
                </a:lnTo>
                <a:lnTo>
                  <a:pt x="2659071" y="3827780"/>
                </a:lnTo>
                <a:lnTo>
                  <a:pt x="2654185" y="3823970"/>
                </a:lnTo>
                <a:lnTo>
                  <a:pt x="2649300" y="3819842"/>
                </a:lnTo>
                <a:lnTo>
                  <a:pt x="2644763" y="3815397"/>
                </a:lnTo>
                <a:lnTo>
                  <a:pt x="2548793" y="3720147"/>
                </a:lnTo>
                <a:lnTo>
                  <a:pt x="2441307" y="3612515"/>
                </a:lnTo>
                <a:lnTo>
                  <a:pt x="2436770" y="3608070"/>
                </a:lnTo>
                <a:lnTo>
                  <a:pt x="2431884" y="3604260"/>
                </a:lnTo>
                <a:lnTo>
                  <a:pt x="2426999" y="3600132"/>
                </a:lnTo>
                <a:lnTo>
                  <a:pt x="2421764" y="3596640"/>
                </a:lnTo>
                <a:lnTo>
                  <a:pt x="2416529" y="3593465"/>
                </a:lnTo>
                <a:lnTo>
                  <a:pt x="2411295" y="3590290"/>
                </a:lnTo>
                <a:lnTo>
                  <a:pt x="2405711" y="3587750"/>
                </a:lnTo>
                <a:lnTo>
                  <a:pt x="2400127" y="3585210"/>
                </a:lnTo>
                <a:lnTo>
                  <a:pt x="2394543" y="3583305"/>
                </a:lnTo>
                <a:lnTo>
                  <a:pt x="2388960" y="3581082"/>
                </a:lnTo>
                <a:lnTo>
                  <a:pt x="2383027" y="3579812"/>
                </a:lnTo>
                <a:lnTo>
                  <a:pt x="2377094" y="3578225"/>
                </a:lnTo>
                <a:lnTo>
                  <a:pt x="2371162" y="3577272"/>
                </a:lnTo>
                <a:lnTo>
                  <a:pt x="2365229" y="3576637"/>
                </a:lnTo>
                <a:lnTo>
                  <a:pt x="2358947" y="3576320"/>
                </a:lnTo>
                <a:lnTo>
                  <a:pt x="2353015" y="3576320"/>
                </a:lnTo>
                <a:lnTo>
                  <a:pt x="2347082" y="3576320"/>
                </a:lnTo>
                <a:lnTo>
                  <a:pt x="2341149" y="3576637"/>
                </a:lnTo>
                <a:lnTo>
                  <a:pt x="2335217" y="3577272"/>
                </a:lnTo>
                <a:lnTo>
                  <a:pt x="2329284" y="3578225"/>
                </a:lnTo>
                <a:lnTo>
                  <a:pt x="2323351" y="3579812"/>
                </a:lnTo>
                <a:lnTo>
                  <a:pt x="2317419" y="3581082"/>
                </a:lnTo>
                <a:lnTo>
                  <a:pt x="2311835" y="3583305"/>
                </a:lnTo>
                <a:lnTo>
                  <a:pt x="2306251" y="3585210"/>
                </a:lnTo>
                <a:lnTo>
                  <a:pt x="2300668" y="3587750"/>
                </a:lnTo>
                <a:lnTo>
                  <a:pt x="2295084" y="3590290"/>
                </a:lnTo>
                <a:lnTo>
                  <a:pt x="2289849" y="3593465"/>
                </a:lnTo>
                <a:lnTo>
                  <a:pt x="2284614" y="3596640"/>
                </a:lnTo>
                <a:lnTo>
                  <a:pt x="2279380" y="3600450"/>
                </a:lnTo>
                <a:lnTo>
                  <a:pt x="2274494" y="3604260"/>
                </a:lnTo>
                <a:lnTo>
                  <a:pt x="2269608" y="3608070"/>
                </a:lnTo>
                <a:lnTo>
                  <a:pt x="2265071" y="3612515"/>
                </a:lnTo>
                <a:lnTo>
                  <a:pt x="2261232" y="3616325"/>
                </a:lnTo>
                <a:lnTo>
                  <a:pt x="2258092" y="3620135"/>
                </a:lnTo>
                <a:lnTo>
                  <a:pt x="2251810" y="3628390"/>
                </a:lnTo>
                <a:lnTo>
                  <a:pt x="2246226" y="3636327"/>
                </a:lnTo>
                <a:lnTo>
                  <a:pt x="2241690" y="3644900"/>
                </a:lnTo>
                <a:lnTo>
                  <a:pt x="2237502" y="3654107"/>
                </a:lnTo>
                <a:lnTo>
                  <a:pt x="2234361" y="3663315"/>
                </a:lnTo>
                <a:lnTo>
                  <a:pt x="2231918" y="3672522"/>
                </a:lnTo>
                <a:lnTo>
                  <a:pt x="2230173" y="3682047"/>
                </a:lnTo>
                <a:lnTo>
                  <a:pt x="2229126" y="3691572"/>
                </a:lnTo>
                <a:cubicBezTo>
                  <a:pt x="2229010" y="3694747"/>
                  <a:pt x="2228893" y="3697922"/>
                  <a:pt x="2228777" y="3701097"/>
                </a:cubicBezTo>
                <a:cubicBezTo>
                  <a:pt x="2229010" y="3704272"/>
                  <a:pt x="2229242" y="3707447"/>
                  <a:pt x="2229475" y="3710622"/>
                </a:cubicBezTo>
                <a:lnTo>
                  <a:pt x="2230522" y="3720465"/>
                </a:lnTo>
                <a:lnTo>
                  <a:pt x="2232616" y="3729672"/>
                </a:lnTo>
                <a:lnTo>
                  <a:pt x="2235059" y="3739197"/>
                </a:lnTo>
                <a:lnTo>
                  <a:pt x="2238549" y="3748405"/>
                </a:lnTo>
                <a:lnTo>
                  <a:pt x="2242736" y="3756977"/>
                </a:lnTo>
                <a:lnTo>
                  <a:pt x="2534136" y="4048442"/>
                </a:lnTo>
                <a:lnTo>
                  <a:pt x="2538673" y="4052887"/>
                </a:lnTo>
                <a:lnTo>
                  <a:pt x="2542860" y="4057967"/>
                </a:lnTo>
                <a:lnTo>
                  <a:pt x="2546699" y="4062730"/>
                </a:lnTo>
                <a:lnTo>
                  <a:pt x="2550189" y="4067810"/>
                </a:lnTo>
                <a:lnTo>
                  <a:pt x="2553330" y="4073207"/>
                </a:lnTo>
                <a:lnTo>
                  <a:pt x="2556471" y="4078287"/>
                </a:lnTo>
                <a:lnTo>
                  <a:pt x="2559262" y="4084002"/>
                </a:lnTo>
                <a:lnTo>
                  <a:pt x="2561705" y="4089717"/>
                </a:lnTo>
                <a:lnTo>
                  <a:pt x="2563799" y="4095115"/>
                </a:lnTo>
                <a:lnTo>
                  <a:pt x="2565544" y="4100830"/>
                </a:lnTo>
                <a:lnTo>
                  <a:pt x="2566940" y="4106862"/>
                </a:lnTo>
                <a:lnTo>
                  <a:pt x="2568336" y="4112577"/>
                </a:lnTo>
                <a:lnTo>
                  <a:pt x="2569383" y="4118610"/>
                </a:lnTo>
                <a:cubicBezTo>
                  <a:pt x="2569616" y="4120621"/>
                  <a:pt x="2569848" y="4122631"/>
                  <a:pt x="2570081" y="4124642"/>
                </a:cubicBezTo>
                <a:cubicBezTo>
                  <a:pt x="2570197" y="4126547"/>
                  <a:pt x="2570314" y="4128452"/>
                  <a:pt x="2570430" y="4130357"/>
                </a:cubicBezTo>
                <a:cubicBezTo>
                  <a:pt x="2570546" y="4132368"/>
                  <a:pt x="2570663" y="4134379"/>
                  <a:pt x="2570779" y="4136390"/>
                </a:cubicBezTo>
                <a:cubicBezTo>
                  <a:pt x="2570663" y="4138401"/>
                  <a:pt x="2570546" y="4140411"/>
                  <a:pt x="2570430" y="4142422"/>
                </a:cubicBezTo>
                <a:cubicBezTo>
                  <a:pt x="2570314" y="4144327"/>
                  <a:pt x="2570197" y="4146232"/>
                  <a:pt x="2570081" y="4148137"/>
                </a:cubicBezTo>
                <a:cubicBezTo>
                  <a:pt x="2569848" y="4150148"/>
                  <a:pt x="2569616" y="4152159"/>
                  <a:pt x="2569383" y="4154170"/>
                </a:cubicBezTo>
                <a:lnTo>
                  <a:pt x="2568336" y="4160202"/>
                </a:lnTo>
                <a:lnTo>
                  <a:pt x="2566940" y="4165917"/>
                </a:lnTo>
                <a:lnTo>
                  <a:pt x="2565544" y="4171632"/>
                </a:lnTo>
                <a:lnTo>
                  <a:pt x="2563799" y="4177665"/>
                </a:lnTo>
                <a:lnTo>
                  <a:pt x="2561705" y="4183062"/>
                </a:lnTo>
                <a:lnTo>
                  <a:pt x="2559262" y="4188777"/>
                </a:lnTo>
                <a:lnTo>
                  <a:pt x="2556471" y="4194175"/>
                </a:lnTo>
                <a:lnTo>
                  <a:pt x="2553330" y="4199572"/>
                </a:lnTo>
                <a:lnTo>
                  <a:pt x="2550189" y="4204652"/>
                </a:lnTo>
                <a:lnTo>
                  <a:pt x="2546699" y="4210050"/>
                </a:lnTo>
                <a:lnTo>
                  <a:pt x="2542860" y="4214812"/>
                </a:lnTo>
                <a:lnTo>
                  <a:pt x="2538673" y="4219892"/>
                </a:lnTo>
                <a:lnTo>
                  <a:pt x="2534136" y="4224337"/>
                </a:lnTo>
                <a:lnTo>
                  <a:pt x="2529599" y="4228782"/>
                </a:lnTo>
                <a:lnTo>
                  <a:pt x="2524713" y="4232592"/>
                </a:lnTo>
                <a:lnTo>
                  <a:pt x="2519828" y="4236402"/>
                </a:lnTo>
                <a:lnTo>
                  <a:pt x="2514942" y="4239895"/>
                </a:lnTo>
                <a:lnTo>
                  <a:pt x="2509707" y="4243387"/>
                </a:lnTo>
                <a:lnTo>
                  <a:pt x="2504472" y="4246245"/>
                </a:lnTo>
                <a:lnTo>
                  <a:pt x="2498889" y="4249102"/>
                </a:lnTo>
                <a:lnTo>
                  <a:pt x="2493654" y="4251642"/>
                </a:lnTo>
                <a:lnTo>
                  <a:pt x="2488070" y="4253547"/>
                </a:lnTo>
                <a:lnTo>
                  <a:pt x="2482138" y="4255452"/>
                </a:lnTo>
                <a:lnTo>
                  <a:pt x="2476554" y="4257040"/>
                </a:lnTo>
                <a:lnTo>
                  <a:pt x="2470621" y="4258627"/>
                </a:lnTo>
                <a:lnTo>
                  <a:pt x="2465038" y="4259262"/>
                </a:lnTo>
                <a:lnTo>
                  <a:pt x="2459105" y="4260215"/>
                </a:lnTo>
                <a:lnTo>
                  <a:pt x="2453172" y="4260532"/>
                </a:lnTo>
                <a:lnTo>
                  <a:pt x="2447240" y="4260532"/>
                </a:lnTo>
                <a:lnTo>
                  <a:pt x="5052034" y="6857999"/>
                </a:lnTo>
                <a:lnTo>
                  <a:pt x="9147326" y="68579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C50266AE-4902-4D8D-90E1-CAA30CE30F58}"/>
              </a:ext>
            </a:extLst>
          </p:cNvPr>
          <p:cNvSpPr>
            <a:spLocks/>
          </p:cNvSpPr>
          <p:nvPr/>
        </p:nvSpPr>
        <p:spPr bwMode="auto">
          <a:xfrm flipH="1">
            <a:off x="8130327" y="4983163"/>
            <a:ext cx="2765791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2"/>
            <a:ext cx="1207328" cy="365125"/>
          </a:xfrm>
        </p:spPr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2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C2A44E7-32D4-40FC-9C95-AA5513F9D905}"/>
              </a:ext>
            </a:extLst>
          </p:cNvPr>
          <p:cNvSpPr>
            <a:spLocks/>
          </p:cNvSpPr>
          <p:nvPr/>
        </p:nvSpPr>
        <p:spPr bwMode="auto">
          <a:xfrm flipH="1">
            <a:off x="11625628" y="1011444"/>
            <a:ext cx="570809" cy="601306"/>
          </a:xfrm>
          <a:custGeom>
            <a:avLst/>
            <a:gdLst>
              <a:gd name="connsiteX0" fmla="*/ 0 w 428107"/>
              <a:gd name="connsiteY0" fmla="*/ 0 h 601306"/>
              <a:gd name="connsiteX1" fmla="*/ 0 w 428107"/>
              <a:gd name="connsiteY1" fmla="*/ 347543 h 601306"/>
              <a:gd name="connsiteX2" fmla="*/ 217740 w 428107"/>
              <a:gd name="connsiteY2" fmla="*/ 564820 h 601306"/>
              <a:gd name="connsiteX3" fmla="*/ 222275 w 428107"/>
              <a:gd name="connsiteY3" fmla="*/ 569579 h 601306"/>
              <a:gd name="connsiteX4" fmla="*/ 226811 w 428107"/>
              <a:gd name="connsiteY4" fmla="*/ 573386 h 601306"/>
              <a:gd name="connsiteX5" fmla="*/ 231695 w 428107"/>
              <a:gd name="connsiteY5" fmla="*/ 577193 h 601306"/>
              <a:gd name="connsiteX6" fmla="*/ 236928 w 428107"/>
              <a:gd name="connsiteY6" fmla="*/ 580683 h 601306"/>
              <a:gd name="connsiteX7" fmla="*/ 242161 w 428107"/>
              <a:gd name="connsiteY7" fmla="*/ 584173 h 601306"/>
              <a:gd name="connsiteX8" fmla="*/ 247394 w 428107"/>
              <a:gd name="connsiteY8" fmla="*/ 586712 h 601306"/>
              <a:gd name="connsiteX9" fmla="*/ 252627 w 428107"/>
              <a:gd name="connsiteY9" fmla="*/ 589567 h 601306"/>
              <a:gd name="connsiteX10" fmla="*/ 258209 w 428107"/>
              <a:gd name="connsiteY10" fmla="*/ 592105 h 601306"/>
              <a:gd name="connsiteX11" fmla="*/ 263791 w 428107"/>
              <a:gd name="connsiteY11" fmla="*/ 594326 h 601306"/>
              <a:gd name="connsiteX12" fmla="*/ 269372 w 428107"/>
              <a:gd name="connsiteY12" fmla="*/ 595912 h 601306"/>
              <a:gd name="connsiteX13" fmla="*/ 275303 w 428107"/>
              <a:gd name="connsiteY13" fmla="*/ 597182 h 601306"/>
              <a:gd name="connsiteX14" fmla="*/ 281234 w 428107"/>
              <a:gd name="connsiteY14" fmla="*/ 598768 h 601306"/>
              <a:gd name="connsiteX15" fmla="*/ 286816 w 428107"/>
              <a:gd name="connsiteY15" fmla="*/ 599720 h 601306"/>
              <a:gd name="connsiteX16" fmla="*/ 292747 w 428107"/>
              <a:gd name="connsiteY16" fmla="*/ 600354 h 601306"/>
              <a:gd name="connsiteX17" fmla="*/ 298677 w 428107"/>
              <a:gd name="connsiteY17" fmla="*/ 600672 h 601306"/>
              <a:gd name="connsiteX18" fmla="*/ 304608 w 428107"/>
              <a:gd name="connsiteY18" fmla="*/ 601306 h 601306"/>
              <a:gd name="connsiteX19" fmla="*/ 310539 w 428107"/>
              <a:gd name="connsiteY19" fmla="*/ 600672 h 601306"/>
              <a:gd name="connsiteX20" fmla="*/ 316470 w 428107"/>
              <a:gd name="connsiteY20" fmla="*/ 600354 h 601306"/>
              <a:gd name="connsiteX21" fmla="*/ 322400 w 428107"/>
              <a:gd name="connsiteY21" fmla="*/ 599720 h 601306"/>
              <a:gd name="connsiteX22" fmla="*/ 327982 w 428107"/>
              <a:gd name="connsiteY22" fmla="*/ 598768 h 601306"/>
              <a:gd name="connsiteX23" fmla="*/ 333913 w 428107"/>
              <a:gd name="connsiteY23" fmla="*/ 597182 h 601306"/>
              <a:gd name="connsiteX24" fmla="*/ 339495 w 428107"/>
              <a:gd name="connsiteY24" fmla="*/ 595912 h 601306"/>
              <a:gd name="connsiteX25" fmla="*/ 345426 w 428107"/>
              <a:gd name="connsiteY25" fmla="*/ 594326 h 601306"/>
              <a:gd name="connsiteX26" fmla="*/ 351007 w 428107"/>
              <a:gd name="connsiteY26" fmla="*/ 592105 h 601306"/>
              <a:gd name="connsiteX27" fmla="*/ 356240 w 428107"/>
              <a:gd name="connsiteY27" fmla="*/ 589567 h 601306"/>
              <a:gd name="connsiteX28" fmla="*/ 361822 w 428107"/>
              <a:gd name="connsiteY28" fmla="*/ 586712 h 601306"/>
              <a:gd name="connsiteX29" fmla="*/ 367055 w 428107"/>
              <a:gd name="connsiteY29" fmla="*/ 584173 h 601306"/>
              <a:gd name="connsiteX30" fmla="*/ 372288 w 428107"/>
              <a:gd name="connsiteY30" fmla="*/ 580683 h 601306"/>
              <a:gd name="connsiteX31" fmla="*/ 377172 w 428107"/>
              <a:gd name="connsiteY31" fmla="*/ 577193 h 601306"/>
              <a:gd name="connsiteX32" fmla="*/ 382405 w 428107"/>
              <a:gd name="connsiteY32" fmla="*/ 573386 h 601306"/>
              <a:gd name="connsiteX33" fmla="*/ 386941 w 428107"/>
              <a:gd name="connsiteY33" fmla="*/ 569579 h 601306"/>
              <a:gd name="connsiteX34" fmla="*/ 391476 w 428107"/>
              <a:gd name="connsiteY34" fmla="*/ 564820 h 601306"/>
              <a:gd name="connsiteX35" fmla="*/ 396011 w 428107"/>
              <a:gd name="connsiteY35" fmla="*/ 560378 h 601306"/>
              <a:gd name="connsiteX36" fmla="*/ 400198 w 428107"/>
              <a:gd name="connsiteY36" fmla="*/ 555619 h 601306"/>
              <a:gd name="connsiteX37" fmla="*/ 403686 w 428107"/>
              <a:gd name="connsiteY37" fmla="*/ 550542 h 601306"/>
              <a:gd name="connsiteX38" fmla="*/ 407524 w 428107"/>
              <a:gd name="connsiteY38" fmla="*/ 545783 h 601306"/>
              <a:gd name="connsiteX39" fmla="*/ 410664 w 428107"/>
              <a:gd name="connsiteY39" fmla="*/ 540390 h 601306"/>
              <a:gd name="connsiteX40" fmla="*/ 413455 w 428107"/>
              <a:gd name="connsiteY40" fmla="*/ 535313 h 601306"/>
              <a:gd name="connsiteX41" fmla="*/ 416594 w 428107"/>
              <a:gd name="connsiteY41" fmla="*/ 529602 h 601306"/>
              <a:gd name="connsiteX42" fmla="*/ 419036 w 428107"/>
              <a:gd name="connsiteY42" fmla="*/ 524526 h 601306"/>
              <a:gd name="connsiteX43" fmla="*/ 421130 w 428107"/>
              <a:gd name="connsiteY43" fmla="*/ 518815 h 601306"/>
              <a:gd name="connsiteX44" fmla="*/ 422874 w 428107"/>
              <a:gd name="connsiteY44" fmla="*/ 512787 h 601306"/>
              <a:gd name="connsiteX45" fmla="*/ 424618 w 428107"/>
              <a:gd name="connsiteY45" fmla="*/ 507393 h 601306"/>
              <a:gd name="connsiteX46" fmla="*/ 425665 w 428107"/>
              <a:gd name="connsiteY46" fmla="*/ 501365 h 601306"/>
              <a:gd name="connsiteX47" fmla="*/ 426712 w 428107"/>
              <a:gd name="connsiteY47" fmla="*/ 495654 h 601306"/>
              <a:gd name="connsiteX48" fmla="*/ 427409 w 428107"/>
              <a:gd name="connsiteY48" fmla="*/ 489943 h 601306"/>
              <a:gd name="connsiteX49" fmla="*/ 427758 w 428107"/>
              <a:gd name="connsiteY49" fmla="*/ 483915 h 601306"/>
              <a:gd name="connsiteX50" fmla="*/ 428107 w 428107"/>
              <a:gd name="connsiteY50" fmla="*/ 478204 h 601306"/>
              <a:gd name="connsiteX51" fmla="*/ 427758 w 428107"/>
              <a:gd name="connsiteY51" fmla="*/ 472176 h 601306"/>
              <a:gd name="connsiteX52" fmla="*/ 427409 w 428107"/>
              <a:gd name="connsiteY52" fmla="*/ 466147 h 601306"/>
              <a:gd name="connsiteX53" fmla="*/ 426712 w 428107"/>
              <a:gd name="connsiteY53" fmla="*/ 460436 h 601306"/>
              <a:gd name="connsiteX54" fmla="*/ 425665 w 428107"/>
              <a:gd name="connsiteY54" fmla="*/ 454408 h 601306"/>
              <a:gd name="connsiteX55" fmla="*/ 424618 w 428107"/>
              <a:gd name="connsiteY55" fmla="*/ 448697 h 601306"/>
              <a:gd name="connsiteX56" fmla="*/ 422874 w 428107"/>
              <a:gd name="connsiteY56" fmla="*/ 442986 h 601306"/>
              <a:gd name="connsiteX57" fmla="*/ 421130 w 428107"/>
              <a:gd name="connsiteY57" fmla="*/ 437275 h 601306"/>
              <a:gd name="connsiteX58" fmla="*/ 419036 w 428107"/>
              <a:gd name="connsiteY58" fmla="*/ 431564 h 601306"/>
              <a:gd name="connsiteX59" fmla="*/ 416594 w 428107"/>
              <a:gd name="connsiteY59" fmla="*/ 426171 h 601306"/>
              <a:gd name="connsiteX60" fmla="*/ 413455 w 428107"/>
              <a:gd name="connsiteY60" fmla="*/ 420777 h 601306"/>
              <a:gd name="connsiteX61" fmla="*/ 410664 w 428107"/>
              <a:gd name="connsiteY61" fmla="*/ 415701 h 601306"/>
              <a:gd name="connsiteX62" fmla="*/ 407524 w 428107"/>
              <a:gd name="connsiteY62" fmla="*/ 410307 h 601306"/>
              <a:gd name="connsiteX63" fmla="*/ 403686 w 428107"/>
              <a:gd name="connsiteY63" fmla="*/ 405231 h 601306"/>
              <a:gd name="connsiteX64" fmla="*/ 400198 w 428107"/>
              <a:gd name="connsiteY64" fmla="*/ 400154 h 601306"/>
              <a:gd name="connsiteX65" fmla="*/ 396011 w 428107"/>
              <a:gd name="connsiteY65" fmla="*/ 395712 h 601306"/>
              <a:gd name="connsiteX66" fmla="*/ 391476 w 428107"/>
              <a:gd name="connsiteY66" fmla="*/ 390953 h 6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8107" h="601306">
                <a:moveTo>
                  <a:pt x="0" y="0"/>
                </a:moveTo>
                <a:lnTo>
                  <a:pt x="0" y="347543"/>
                </a:lnTo>
                <a:lnTo>
                  <a:pt x="217740" y="564820"/>
                </a:lnTo>
                <a:lnTo>
                  <a:pt x="222275" y="569579"/>
                </a:lnTo>
                <a:lnTo>
                  <a:pt x="226811" y="573386"/>
                </a:lnTo>
                <a:lnTo>
                  <a:pt x="231695" y="577193"/>
                </a:lnTo>
                <a:lnTo>
                  <a:pt x="236928" y="580683"/>
                </a:lnTo>
                <a:lnTo>
                  <a:pt x="242161" y="584173"/>
                </a:lnTo>
                <a:lnTo>
                  <a:pt x="247394" y="586712"/>
                </a:lnTo>
                <a:lnTo>
                  <a:pt x="252627" y="589567"/>
                </a:lnTo>
                <a:lnTo>
                  <a:pt x="258209" y="592105"/>
                </a:lnTo>
                <a:lnTo>
                  <a:pt x="263791" y="594326"/>
                </a:lnTo>
                <a:lnTo>
                  <a:pt x="269372" y="595912"/>
                </a:lnTo>
                <a:lnTo>
                  <a:pt x="275303" y="597182"/>
                </a:lnTo>
                <a:lnTo>
                  <a:pt x="281234" y="598768"/>
                </a:lnTo>
                <a:lnTo>
                  <a:pt x="286816" y="599720"/>
                </a:lnTo>
                <a:lnTo>
                  <a:pt x="292747" y="600354"/>
                </a:lnTo>
                <a:lnTo>
                  <a:pt x="298677" y="600672"/>
                </a:lnTo>
                <a:lnTo>
                  <a:pt x="304608" y="601306"/>
                </a:lnTo>
                <a:lnTo>
                  <a:pt x="310539" y="600672"/>
                </a:lnTo>
                <a:lnTo>
                  <a:pt x="316470" y="600354"/>
                </a:lnTo>
                <a:lnTo>
                  <a:pt x="322400" y="599720"/>
                </a:lnTo>
                <a:lnTo>
                  <a:pt x="327982" y="598768"/>
                </a:lnTo>
                <a:lnTo>
                  <a:pt x="333913" y="597182"/>
                </a:lnTo>
                <a:lnTo>
                  <a:pt x="339495" y="595912"/>
                </a:lnTo>
                <a:lnTo>
                  <a:pt x="345426" y="594326"/>
                </a:lnTo>
                <a:lnTo>
                  <a:pt x="351007" y="592105"/>
                </a:lnTo>
                <a:lnTo>
                  <a:pt x="356240" y="589567"/>
                </a:lnTo>
                <a:lnTo>
                  <a:pt x="361822" y="586712"/>
                </a:lnTo>
                <a:lnTo>
                  <a:pt x="367055" y="584173"/>
                </a:lnTo>
                <a:lnTo>
                  <a:pt x="372288" y="580683"/>
                </a:lnTo>
                <a:lnTo>
                  <a:pt x="377172" y="577193"/>
                </a:lnTo>
                <a:lnTo>
                  <a:pt x="382405" y="573386"/>
                </a:lnTo>
                <a:lnTo>
                  <a:pt x="386941" y="569579"/>
                </a:lnTo>
                <a:lnTo>
                  <a:pt x="391476" y="564820"/>
                </a:lnTo>
                <a:lnTo>
                  <a:pt x="396011" y="560378"/>
                </a:lnTo>
                <a:lnTo>
                  <a:pt x="400198" y="555619"/>
                </a:lnTo>
                <a:lnTo>
                  <a:pt x="403686" y="550542"/>
                </a:lnTo>
                <a:lnTo>
                  <a:pt x="407524" y="545783"/>
                </a:lnTo>
                <a:lnTo>
                  <a:pt x="410664" y="540390"/>
                </a:lnTo>
                <a:lnTo>
                  <a:pt x="413455" y="535313"/>
                </a:lnTo>
                <a:lnTo>
                  <a:pt x="416594" y="529602"/>
                </a:lnTo>
                <a:lnTo>
                  <a:pt x="419036" y="524526"/>
                </a:lnTo>
                <a:lnTo>
                  <a:pt x="421130" y="518815"/>
                </a:lnTo>
                <a:lnTo>
                  <a:pt x="422874" y="512787"/>
                </a:lnTo>
                <a:lnTo>
                  <a:pt x="424618" y="507393"/>
                </a:lnTo>
                <a:lnTo>
                  <a:pt x="425665" y="501365"/>
                </a:lnTo>
                <a:lnTo>
                  <a:pt x="426712" y="495654"/>
                </a:lnTo>
                <a:lnTo>
                  <a:pt x="427409" y="489943"/>
                </a:lnTo>
                <a:lnTo>
                  <a:pt x="427758" y="483915"/>
                </a:lnTo>
                <a:lnTo>
                  <a:pt x="428107" y="478204"/>
                </a:lnTo>
                <a:lnTo>
                  <a:pt x="427758" y="472176"/>
                </a:lnTo>
                <a:lnTo>
                  <a:pt x="427409" y="466147"/>
                </a:lnTo>
                <a:lnTo>
                  <a:pt x="426712" y="460436"/>
                </a:lnTo>
                <a:lnTo>
                  <a:pt x="425665" y="454408"/>
                </a:lnTo>
                <a:lnTo>
                  <a:pt x="424618" y="448697"/>
                </a:lnTo>
                <a:lnTo>
                  <a:pt x="422874" y="442986"/>
                </a:lnTo>
                <a:lnTo>
                  <a:pt x="421130" y="437275"/>
                </a:lnTo>
                <a:lnTo>
                  <a:pt x="419036" y="431564"/>
                </a:lnTo>
                <a:lnTo>
                  <a:pt x="416594" y="426171"/>
                </a:lnTo>
                <a:lnTo>
                  <a:pt x="413455" y="420777"/>
                </a:lnTo>
                <a:lnTo>
                  <a:pt x="410664" y="415701"/>
                </a:lnTo>
                <a:lnTo>
                  <a:pt x="407524" y="410307"/>
                </a:lnTo>
                <a:lnTo>
                  <a:pt x="403686" y="405231"/>
                </a:lnTo>
                <a:lnTo>
                  <a:pt x="400198" y="400154"/>
                </a:lnTo>
                <a:lnTo>
                  <a:pt x="396011" y="395712"/>
                </a:lnTo>
                <a:lnTo>
                  <a:pt x="391476" y="3909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C9DB8C-02D8-45A0-AD81-144A5F0303F3}"/>
              </a:ext>
            </a:extLst>
          </p:cNvPr>
          <p:cNvSpPr>
            <a:spLocks/>
          </p:cNvSpPr>
          <p:nvPr/>
        </p:nvSpPr>
        <p:spPr bwMode="auto">
          <a:xfrm flipH="1">
            <a:off x="11491958" y="3700863"/>
            <a:ext cx="704477" cy="705171"/>
          </a:xfrm>
          <a:custGeom>
            <a:avLst/>
            <a:gdLst>
              <a:gd name="connsiteX0" fmla="*/ 0 w 528358"/>
              <a:gd name="connsiteY0" fmla="*/ 0 h 705171"/>
              <a:gd name="connsiteX1" fmla="*/ 0 w 528358"/>
              <a:gd name="connsiteY1" fmla="*/ 353336 h 705171"/>
              <a:gd name="connsiteX2" fmla="*/ 315271 w 528358"/>
              <a:gd name="connsiteY2" fmla="*/ 668640 h 705171"/>
              <a:gd name="connsiteX3" fmla="*/ 319805 w 528358"/>
              <a:gd name="connsiteY3" fmla="*/ 673087 h 705171"/>
              <a:gd name="connsiteX4" fmla="*/ 324688 w 528358"/>
              <a:gd name="connsiteY4" fmla="*/ 677217 h 705171"/>
              <a:gd name="connsiteX5" fmla="*/ 329919 w 528358"/>
              <a:gd name="connsiteY5" fmla="*/ 681029 h 705171"/>
              <a:gd name="connsiteX6" fmla="*/ 334801 w 528358"/>
              <a:gd name="connsiteY6" fmla="*/ 684523 h 705171"/>
              <a:gd name="connsiteX7" fmla="*/ 340033 w 528358"/>
              <a:gd name="connsiteY7" fmla="*/ 687700 h 705171"/>
              <a:gd name="connsiteX8" fmla="*/ 345613 w 528358"/>
              <a:gd name="connsiteY8" fmla="*/ 690876 h 705171"/>
              <a:gd name="connsiteX9" fmla="*/ 350844 w 528358"/>
              <a:gd name="connsiteY9" fmla="*/ 693735 h 705171"/>
              <a:gd name="connsiteX10" fmla="*/ 356424 w 528358"/>
              <a:gd name="connsiteY10" fmla="*/ 695959 h 705171"/>
              <a:gd name="connsiteX11" fmla="*/ 362353 w 528358"/>
              <a:gd name="connsiteY11" fmla="*/ 698183 h 705171"/>
              <a:gd name="connsiteX12" fmla="*/ 367933 w 528358"/>
              <a:gd name="connsiteY12" fmla="*/ 700089 h 705171"/>
              <a:gd name="connsiteX13" fmla="*/ 373861 w 528358"/>
              <a:gd name="connsiteY13" fmla="*/ 701677 h 705171"/>
              <a:gd name="connsiteX14" fmla="*/ 379790 w 528358"/>
              <a:gd name="connsiteY14" fmla="*/ 702630 h 705171"/>
              <a:gd name="connsiteX15" fmla="*/ 385719 w 528358"/>
              <a:gd name="connsiteY15" fmla="*/ 703901 h 705171"/>
              <a:gd name="connsiteX16" fmla="*/ 391648 w 528358"/>
              <a:gd name="connsiteY16" fmla="*/ 704536 h 705171"/>
              <a:gd name="connsiteX17" fmla="*/ 397576 w 528358"/>
              <a:gd name="connsiteY17" fmla="*/ 704854 h 705171"/>
              <a:gd name="connsiteX18" fmla="*/ 403505 w 528358"/>
              <a:gd name="connsiteY18" fmla="*/ 705171 h 705171"/>
              <a:gd name="connsiteX19" fmla="*/ 409434 w 528358"/>
              <a:gd name="connsiteY19" fmla="*/ 704854 h 705171"/>
              <a:gd name="connsiteX20" fmla="*/ 415363 w 528358"/>
              <a:gd name="connsiteY20" fmla="*/ 704536 h 705171"/>
              <a:gd name="connsiteX21" fmla="*/ 421292 w 528358"/>
              <a:gd name="connsiteY21" fmla="*/ 703901 h 705171"/>
              <a:gd name="connsiteX22" fmla="*/ 427220 w 528358"/>
              <a:gd name="connsiteY22" fmla="*/ 702630 h 705171"/>
              <a:gd name="connsiteX23" fmla="*/ 433149 w 528358"/>
              <a:gd name="connsiteY23" fmla="*/ 701677 h 705171"/>
              <a:gd name="connsiteX24" fmla="*/ 439078 w 528358"/>
              <a:gd name="connsiteY24" fmla="*/ 700089 h 705171"/>
              <a:gd name="connsiteX25" fmla="*/ 445007 w 528358"/>
              <a:gd name="connsiteY25" fmla="*/ 698183 h 705171"/>
              <a:gd name="connsiteX26" fmla="*/ 450587 w 528358"/>
              <a:gd name="connsiteY26" fmla="*/ 695959 h 705171"/>
              <a:gd name="connsiteX27" fmla="*/ 456167 w 528358"/>
              <a:gd name="connsiteY27" fmla="*/ 693735 h 705171"/>
              <a:gd name="connsiteX28" fmla="*/ 461747 w 528358"/>
              <a:gd name="connsiteY28" fmla="*/ 690876 h 705171"/>
              <a:gd name="connsiteX29" fmla="*/ 466978 w 528358"/>
              <a:gd name="connsiteY29" fmla="*/ 687700 h 705171"/>
              <a:gd name="connsiteX30" fmla="*/ 472209 w 528358"/>
              <a:gd name="connsiteY30" fmla="*/ 684523 h 705171"/>
              <a:gd name="connsiteX31" fmla="*/ 477440 w 528358"/>
              <a:gd name="connsiteY31" fmla="*/ 681029 h 705171"/>
              <a:gd name="connsiteX32" fmla="*/ 482323 w 528358"/>
              <a:gd name="connsiteY32" fmla="*/ 677217 h 705171"/>
              <a:gd name="connsiteX33" fmla="*/ 487205 w 528358"/>
              <a:gd name="connsiteY33" fmla="*/ 673087 h 705171"/>
              <a:gd name="connsiteX34" fmla="*/ 491739 w 528358"/>
              <a:gd name="connsiteY34" fmla="*/ 668640 h 705171"/>
              <a:gd name="connsiteX35" fmla="*/ 496273 w 528358"/>
              <a:gd name="connsiteY35" fmla="*/ 663875 h 705171"/>
              <a:gd name="connsiteX36" fmla="*/ 500458 w 528358"/>
              <a:gd name="connsiteY36" fmla="*/ 659110 h 705171"/>
              <a:gd name="connsiteX37" fmla="*/ 504294 w 528358"/>
              <a:gd name="connsiteY37" fmla="*/ 654345 h 705171"/>
              <a:gd name="connsiteX38" fmla="*/ 507782 w 528358"/>
              <a:gd name="connsiteY38" fmla="*/ 648945 h 705171"/>
              <a:gd name="connsiteX39" fmla="*/ 510920 w 528358"/>
              <a:gd name="connsiteY39" fmla="*/ 643862 h 705171"/>
              <a:gd name="connsiteX40" fmla="*/ 514059 w 528358"/>
              <a:gd name="connsiteY40" fmla="*/ 638144 h 705171"/>
              <a:gd name="connsiteX41" fmla="*/ 516849 w 528358"/>
              <a:gd name="connsiteY41" fmla="*/ 632744 h 705171"/>
              <a:gd name="connsiteX42" fmla="*/ 519290 w 528358"/>
              <a:gd name="connsiteY42" fmla="*/ 627344 h 705171"/>
              <a:gd name="connsiteX43" fmla="*/ 521383 w 528358"/>
              <a:gd name="connsiteY43" fmla="*/ 621308 h 705171"/>
              <a:gd name="connsiteX44" fmla="*/ 523127 w 528358"/>
              <a:gd name="connsiteY44" fmla="*/ 615908 h 705171"/>
              <a:gd name="connsiteX45" fmla="*/ 524870 w 528358"/>
              <a:gd name="connsiteY45" fmla="*/ 609872 h 705171"/>
              <a:gd name="connsiteX46" fmla="*/ 525917 w 528358"/>
              <a:gd name="connsiteY46" fmla="*/ 603836 h 705171"/>
              <a:gd name="connsiteX47" fmla="*/ 526963 w 528358"/>
              <a:gd name="connsiteY47" fmla="*/ 598119 h 705171"/>
              <a:gd name="connsiteX48" fmla="*/ 527660 w 528358"/>
              <a:gd name="connsiteY48" fmla="*/ 592083 h 705171"/>
              <a:gd name="connsiteX49" fmla="*/ 528358 w 528358"/>
              <a:gd name="connsiteY49" fmla="*/ 586047 h 705171"/>
              <a:gd name="connsiteX50" fmla="*/ 528358 w 528358"/>
              <a:gd name="connsiteY50" fmla="*/ 580329 h 705171"/>
              <a:gd name="connsiteX51" fmla="*/ 528358 w 528358"/>
              <a:gd name="connsiteY51" fmla="*/ 574294 h 705171"/>
              <a:gd name="connsiteX52" fmla="*/ 527660 w 528358"/>
              <a:gd name="connsiteY52" fmla="*/ 568258 h 705171"/>
              <a:gd name="connsiteX53" fmla="*/ 526963 w 528358"/>
              <a:gd name="connsiteY53" fmla="*/ 562223 h 705171"/>
              <a:gd name="connsiteX54" fmla="*/ 525917 w 528358"/>
              <a:gd name="connsiteY54" fmla="*/ 556505 h 705171"/>
              <a:gd name="connsiteX55" fmla="*/ 524870 w 528358"/>
              <a:gd name="connsiteY55" fmla="*/ 550469 h 705171"/>
              <a:gd name="connsiteX56" fmla="*/ 523127 w 528358"/>
              <a:gd name="connsiteY56" fmla="*/ 544433 h 705171"/>
              <a:gd name="connsiteX57" fmla="*/ 521383 w 528358"/>
              <a:gd name="connsiteY57" fmla="*/ 539033 h 705171"/>
              <a:gd name="connsiteX58" fmla="*/ 519290 w 528358"/>
              <a:gd name="connsiteY58" fmla="*/ 532997 h 705171"/>
              <a:gd name="connsiteX59" fmla="*/ 516849 w 528358"/>
              <a:gd name="connsiteY59" fmla="*/ 527597 h 705171"/>
              <a:gd name="connsiteX60" fmla="*/ 514059 w 528358"/>
              <a:gd name="connsiteY60" fmla="*/ 522197 h 705171"/>
              <a:gd name="connsiteX61" fmla="*/ 510920 w 528358"/>
              <a:gd name="connsiteY61" fmla="*/ 516479 h 705171"/>
              <a:gd name="connsiteX62" fmla="*/ 507782 w 528358"/>
              <a:gd name="connsiteY62" fmla="*/ 511396 h 705171"/>
              <a:gd name="connsiteX63" fmla="*/ 504294 w 528358"/>
              <a:gd name="connsiteY63" fmla="*/ 505996 h 705171"/>
              <a:gd name="connsiteX64" fmla="*/ 500458 w 528358"/>
              <a:gd name="connsiteY64" fmla="*/ 501231 h 705171"/>
              <a:gd name="connsiteX65" fmla="*/ 496273 w 528358"/>
              <a:gd name="connsiteY65" fmla="*/ 496466 h 705171"/>
              <a:gd name="connsiteX66" fmla="*/ 491739 w 528358"/>
              <a:gd name="connsiteY66" fmla="*/ 491701 h 7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8358" h="705171">
                <a:moveTo>
                  <a:pt x="0" y="0"/>
                </a:moveTo>
                <a:lnTo>
                  <a:pt x="0" y="353336"/>
                </a:lnTo>
                <a:lnTo>
                  <a:pt x="315271" y="668640"/>
                </a:lnTo>
                <a:lnTo>
                  <a:pt x="319805" y="673087"/>
                </a:lnTo>
                <a:lnTo>
                  <a:pt x="324688" y="677217"/>
                </a:lnTo>
                <a:lnTo>
                  <a:pt x="329919" y="681029"/>
                </a:lnTo>
                <a:lnTo>
                  <a:pt x="334801" y="684523"/>
                </a:lnTo>
                <a:lnTo>
                  <a:pt x="340033" y="687700"/>
                </a:lnTo>
                <a:lnTo>
                  <a:pt x="345613" y="690876"/>
                </a:lnTo>
                <a:lnTo>
                  <a:pt x="350844" y="693735"/>
                </a:lnTo>
                <a:lnTo>
                  <a:pt x="356424" y="695959"/>
                </a:lnTo>
                <a:lnTo>
                  <a:pt x="362353" y="698183"/>
                </a:lnTo>
                <a:lnTo>
                  <a:pt x="367933" y="700089"/>
                </a:lnTo>
                <a:lnTo>
                  <a:pt x="373861" y="701677"/>
                </a:lnTo>
                <a:lnTo>
                  <a:pt x="379790" y="702630"/>
                </a:lnTo>
                <a:lnTo>
                  <a:pt x="385719" y="703901"/>
                </a:lnTo>
                <a:lnTo>
                  <a:pt x="391648" y="704536"/>
                </a:lnTo>
                <a:lnTo>
                  <a:pt x="397576" y="704854"/>
                </a:lnTo>
                <a:lnTo>
                  <a:pt x="403505" y="705171"/>
                </a:lnTo>
                <a:lnTo>
                  <a:pt x="409434" y="704854"/>
                </a:lnTo>
                <a:lnTo>
                  <a:pt x="415363" y="704536"/>
                </a:lnTo>
                <a:lnTo>
                  <a:pt x="421292" y="703901"/>
                </a:lnTo>
                <a:lnTo>
                  <a:pt x="427220" y="702630"/>
                </a:lnTo>
                <a:lnTo>
                  <a:pt x="433149" y="701677"/>
                </a:lnTo>
                <a:lnTo>
                  <a:pt x="439078" y="700089"/>
                </a:lnTo>
                <a:lnTo>
                  <a:pt x="445007" y="698183"/>
                </a:lnTo>
                <a:lnTo>
                  <a:pt x="450587" y="695959"/>
                </a:lnTo>
                <a:lnTo>
                  <a:pt x="456167" y="693735"/>
                </a:lnTo>
                <a:lnTo>
                  <a:pt x="461747" y="690876"/>
                </a:lnTo>
                <a:lnTo>
                  <a:pt x="466978" y="687700"/>
                </a:lnTo>
                <a:lnTo>
                  <a:pt x="472209" y="684523"/>
                </a:lnTo>
                <a:lnTo>
                  <a:pt x="477440" y="681029"/>
                </a:lnTo>
                <a:lnTo>
                  <a:pt x="482323" y="677217"/>
                </a:lnTo>
                <a:lnTo>
                  <a:pt x="487205" y="673087"/>
                </a:lnTo>
                <a:lnTo>
                  <a:pt x="491739" y="668640"/>
                </a:lnTo>
                <a:lnTo>
                  <a:pt x="496273" y="663875"/>
                </a:lnTo>
                <a:lnTo>
                  <a:pt x="500458" y="659110"/>
                </a:lnTo>
                <a:lnTo>
                  <a:pt x="504294" y="654345"/>
                </a:lnTo>
                <a:lnTo>
                  <a:pt x="507782" y="648945"/>
                </a:lnTo>
                <a:lnTo>
                  <a:pt x="510920" y="643862"/>
                </a:lnTo>
                <a:lnTo>
                  <a:pt x="514059" y="638144"/>
                </a:lnTo>
                <a:lnTo>
                  <a:pt x="516849" y="632744"/>
                </a:lnTo>
                <a:lnTo>
                  <a:pt x="519290" y="627344"/>
                </a:lnTo>
                <a:lnTo>
                  <a:pt x="521383" y="621308"/>
                </a:lnTo>
                <a:lnTo>
                  <a:pt x="523127" y="615908"/>
                </a:lnTo>
                <a:lnTo>
                  <a:pt x="524870" y="609872"/>
                </a:lnTo>
                <a:lnTo>
                  <a:pt x="525917" y="603836"/>
                </a:lnTo>
                <a:lnTo>
                  <a:pt x="526963" y="598119"/>
                </a:lnTo>
                <a:lnTo>
                  <a:pt x="527660" y="592083"/>
                </a:lnTo>
                <a:lnTo>
                  <a:pt x="528358" y="586047"/>
                </a:lnTo>
                <a:lnTo>
                  <a:pt x="528358" y="580329"/>
                </a:lnTo>
                <a:lnTo>
                  <a:pt x="528358" y="574294"/>
                </a:lnTo>
                <a:lnTo>
                  <a:pt x="527660" y="568258"/>
                </a:lnTo>
                <a:lnTo>
                  <a:pt x="526963" y="562223"/>
                </a:lnTo>
                <a:lnTo>
                  <a:pt x="525917" y="556505"/>
                </a:lnTo>
                <a:lnTo>
                  <a:pt x="524870" y="550469"/>
                </a:lnTo>
                <a:lnTo>
                  <a:pt x="523127" y="544433"/>
                </a:lnTo>
                <a:lnTo>
                  <a:pt x="521383" y="539033"/>
                </a:lnTo>
                <a:lnTo>
                  <a:pt x="519290" y="532997"/>
                </a:lnTo>
                <a:lnTo>
                  <a:pt x="516849" y="527597"/>
                </a:lnTo>
                <a:lnTo>
                  <a:pt x="514059" y="522197"/>
                </a:lnTo>
                <a:lnTo>
                  <a:pt x="510920" y="516479"/>
                </a:lnTo>
                <a:lnTo>
                  <a:pt x="507782" y="511396"/>
                </a:lnTo>
                <a:lnTo>
                  <a:pt x="504294" y="505996"/>
                </a:lnTo>
                <a:lnTo>
                  <a:pt x="500458" y="501231"/>
                </a:lnTo>
                <a:lnTo>
                  <a:pt x="496273" y="496466"/>
                </a:lnTo>
                <a:lnTo>
                  <a:pt x="491739" y="4917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62E5132-A7A1-488D-9B70-70768FCF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7"/>
            <a:ext cx="739282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ED6518A-DFCF-48C7-ACB1-F7CE9A70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73928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701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815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57" y="6336793"/>
            <a:ext cx="1470980" cy="307777"/>
            <a:chOff x="8616280" y="6285754"/>
            <a:chExt cx="1103235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0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54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8FC3CC-A4CE-4430-815D-7AEC6EF4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72DC17-ACF4-4FAB-8AED-DC956799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31B971-CA88-43C9-998B-12AAF7CC3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931553B-AEBA-4DA3-8EB9-C80122F1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FD6D08-D5CA-45E5-B192-9007C1DF1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71EF42A-437A-41FC-AA0E-5AF4E465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4E29-BAAD-48DA-82B1-B01B56F1C2B1}" type="datetime1">
              <a:rPr lang="en-GB" smtClean="0"/>
              <a:t>03/07/2019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D25E6E4-5D9C-4E94-BB61-6B9FC8FC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D12BE21-B7B9-43A8-9B90-5287B633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83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7016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1319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9112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343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715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7998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7147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1674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60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33B5E6-45C3-4243-A46D-92694601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B150349-D010-4043-B94A-E6D7772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DDD0-927C-404F-BD8B-8949589BF257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AAB0EE-2259-4E5C-81D9-A12990CA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B92610-016E-4CD0-80AB-70150D9E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64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0884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57" y="6336793"/>
            <a:ext cx="1470980" cy="307777"/>
            <a:chOff x="8616280" y="6285754"/>
            <a:chExt cx="1103235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0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88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26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9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BA98A4-F45A-4140-8EE9-81EC6255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28F902-3887-4077-9859-49FA6CFA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5BD0C2-DD25-42EE-87DF-5199E99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1EB28-D50D-492B-BA17-6B855E7B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3C957A-C881-4D4F-90DB-DE28696D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51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66F979D-E231-4C21-BF42-14F0DD09A768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27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40688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4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4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Freeform: Shape 34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6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</p:spTree>
    <p:extLst>
      <p:ext uri="{BB962C8B-B14F-4D97-AF65-F5344CB8AC3E}">
        <p14:creationId xmlns:p14="http://schemas.microsoft.com/office/powerpoint/2010/main" val="61900080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293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A8DFE4-6FA5-4045-88A2-157EC913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5E4D-8B8D-46FB-A8ED-F830134FA27F}" type="datetime1">
              <a:rPr lang="en-GB" smtClean="0"/>
              <a:t>03/07/2019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5D35EDB-9AA7-43B4-BA30-3DE2AC3A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157974-AA56-476A-BCFC-B7D7CCA1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83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50"/>
            <a:ext cx="8128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3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7679958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51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2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2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2"/>
            <a:ext cx="8128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3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04600975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1641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120221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464552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78817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17067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72737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91044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Freeform: Shape 13"/>
          <p:cNvSpPr/>
          <p:nvPr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296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D6873C-13AB-429B-89EA-DEB52D9B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23CB71-5F51-42E6-A5F6-E59BD6CA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489157-D984-4750-A428-DADBCCC1F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433311-9090-4413-9196-D5DB321D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811F-609D-47F1-B1C0-2AC7792FAE61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028F69-B9CD-41C4-BE5F-26AFAD0D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372919-CFB1-4BFC-AD2C-E91C98D7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089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28777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000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538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09747809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987592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57689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1045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/>
        </p:nvSpPr>
        <p:spPr>
          <a:xfrm>
            <a:off x="1" y="3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: Shape 10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5416039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41929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>
            <a:off x="1" y="3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/>
          <p:cNvSpPr/>
          <p:nvPr/>
        </p:nvSpPr>
        <p:spPr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/>
          <p:cNvSpPr/>
          <p:nvPr/>
        </p:nvSpPr>
        <p:spPr>
          <a:xfrm rot="10800000" flipV="1">
            <a:off x="1423477" y="5213255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84361" y="646602"/>
            <a:ext cx="5423280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6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1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9" y="6356352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9616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7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7" y="5949281"/>
            <a:ext cx="5842171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786481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2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9023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2C639B-A5B6-4D17-AB44-A2B56F43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4C6FB3D-C68B-43D8-B6EE-4748C991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5ED0B62-FAA5-4559-AD4E-360F4024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FD098F-674C-480C-BEDD-287D482B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4D79-00A2-4C86-AB89-33D69FED736F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699D27-8D9B-4028-855D-F089EEEC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F66F4E-3872-44A3-88A7-DA118DEE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83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120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57" y="6336793"/>
            <a:ext cx="1470980" cy="307777"/>
            <a:chOff x="8616280" y="6285754"/>
            <a:chExt cx="1103235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0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486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7DFF8A-732E-41CA-8A15-EFC6654B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DBC301-82D3-41B7-80A6-E8F5E5CB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833C29-AB5D-4899-A731-C62216C7D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F77D9A-8114-4A31-BE9D-B7CE49136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756DFA-A6EE-4AEB-B3E9-8F7789A6E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948" y="2886114"/>
            <a:ext cx="7820107" cy="19620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41" y="341034"/>
            <a:ext cx="388552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11809165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064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  <p:sldLayoutId id="2147484048" r:id="rId21"/>
    <p:sldLayoutId id="2147484049" r:id="rId22"/>
    <p:sldLayoutId id="2147484050" r:id="rId23"/>
    <p:sldLayoutId id="2147484055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4232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948" y="2886114"/>
            <a:ext cx="7820107" cy="19620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41" y="341034"/>
            <a:ext cx="388552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11809165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8255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4437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21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948" y="2886114"/>
            <a:ext cx="7820107" cy="19620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41" y="341034"/>
            <a:ext cx="388552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20" r:id="rId2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4300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949CF3-5EE1-43E7-8F43-4D9F08703243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Development of 2020-2023 Strategy for National Statistics Office of Georgia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CE7D-5722-419B-81D4-860463034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658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0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948" y="2886114"/>
            <a:ext cx="7820107" cy="19620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41" y="341034"/>
            <a:ext cx="388552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63" r:id="rId2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57683" y="3575202"/>
            <a:ext cx="6964465" cy="1067644"/>
          </a:xfrm>
        </p:spPr>
        <p:txBody>
          <a:bodyPr/>
          <a:lstStyle/>
          <a:p>
            <a:r>
              <a:rPr lang="en-US" dirty="0"/>
              <a:t>National Statistics Development Strategy      2020-2023 of Georgia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57684" y="5172812"/>
            <a:ext cx="6964465" cy="8931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Alper Gucumengil, </a:t>
            </a:r>
            <a:r>
              <a:rPr lang="en-US" dirty="0">
                <a:solidFill>
                  <a:schemeClr val="tx1"/>
                </a:solidFill>
              </a:rPr>
              <a:t>International Expert</a:t>
            </a:r>
          </a:p>
          <a:p>
            <a:r>
              <a:rPr lang="en-US" dirty="0">
                <a:solidFill>
                  <a:schemeClr val="tx1"/>
                </a:solidFill>
              </a:rPr>
              <a:t>Governance Reform Fund (GRF)</a:t>
            </a:r>
          </a:p>
          <a:p>
            <a:r>
              <a:rPr lang="en-US" dirty="0">
                <a:solidFill>
                  <a:schemeClr val="tx1"/>
                </a:solidFill>
              </a:rPr>
              <a:t>United Nations Development Programme (UNDP)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26813" y="6356350"/>
            <a:ext cx="865187" cy="365125"/>
          </a:xfrm>
        </p:spPr>
        <p:txBody>
          <a:bodyPr/>
          <a:lstStyle/>
          <a:p>
            <a:fld id="{8A2532F4-0CA5-6F46-9248-14350D0E0D0D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32469F4-D328-4E96-A9F3-EF45C601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" y="8387"/>
            <a:ext cx="2158492" cy="14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D1B3BAF-2492-4246-BE47-3782343D7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48" y="322943"/>
            <a:ext cx="2629825" cy="83898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50168AC-B2F5-48DC-A30C-967738300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292" y="85185"/>
            <a:ext cx="865187" cy="17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695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AE96C-9E52-4AC8-AC0E-EBF1D7B0701A}"/>
              </a:ext>
            </a:extLst>
          </p:cNvPr>
          <p:cNvSpPr/>
          <p:nvPr/>
        </p:nvSpPr>
        <p:spPr>
          <a:xfrm>
            <a:off x="1392571" y="-42688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66A1126D-8276-4076-B944-0168FB4A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-125671"/>
            <a:ext cx="9578280" cy="1081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Monitoring and Evaluation Plan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72CE7C-5528-40F0-BA26-FD501B39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0" y="1825625"/>
            <a:ext cx="11010550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Incorporate effective </a:t>
            </a:r>
            <a:r>
              <a:rPr lang="en-US" sz="2800" b="1" dirty="0">
                <a:solidFill>
                  <a:schemeClr val="tx1"/>
                </a:solidFill>
              </a:rPr>
              <a:t>monitoring, evaluation and reporting mechanisms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Setting out the medium-term goals 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developing appropriate indicators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establishing baselines, milestones and targets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9BF887-CC1D-4C68-BEFA-7C5F8ADE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F:\Sunumlar\görseller\Monitoring Process.jpg">
            <a:extLst>
              <a:ext uri="{FF2B5EF4-FFF2-40B4-BE49-F238E27FC236}">
                <a16:creationId xmlns:a16="http://schemas.microsoft.com/office/drawing/2014/main" id="{FBEE8607-AD51-4F68-BA43-227531D6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15" y="3311918"/>
            <a:ext cx="3033215" cy="29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4248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E430FA-6EB1-4343-92BA-7690764FB035}"/>
              </a:ext>
            </a:extLst>
          </p:cNvPr>
          <p:cNvSpPr/>
          <p:nvPr/>
        </p:nvSpPr>
        <p:spPr>
          <a:xfrm>
            <a:off x="0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1FE4901-D0FD-481B-912A-B717BAF7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-82942"/>
            <a:ext cx="957828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Why is NSDS approach needed?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038702-5CC4-4BB0-B7DF-2522F52B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0" y="2005014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International approach developed by PARIS21   for developing countries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chemeClr val="tx1"/>
                </a:solidFill>
              </a:rPr>
              <a:t>NSDSs provide a robust framework </a:t>
            </a:r>
            <a:r>
              <a:rPr lang="en-US" sz="2800" dirty="0">
                <a:solidFill>
                  <a:schemeClr val="tx1"/>
                </a:solidFill>
              </a:rPr>
              <a:t>and action plan for the capacity development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chemeClr val="tx1"/>
                </a:solidFill>
              </a:rPr>
              <a:t>Assess all statistical sectors and user needs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Provide </a:t>
            </a:r>
            <a:r>
              <a:rPr lang="en-US" sz="2800" b="1" u="sng" dirty="0">
                <a:solidFill>
                  <a:schemeClr val="tx1"/>
                </a:solidFill>
              </a:rPr>
              <a:t>a vision and strategic plan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Serve as </a:t>
            </a:r>
            <a:r>
              <a:rPr lang="en-US" sz="2800" b="1" u="sng" dirty="0">
                <a:solidFill>
                  <a:schemeClr val="tx1"/>
                </a:solidFill>
              </a:rPr>
              <a:t>a coherent framework for international support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EEFAED-6375-4275-B196-52583D7D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FB16D7-80C9-4DD7-8EF3-834BF02C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297" y="91355"/>
            <a:ext cx="3101006" cy="18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377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F960E95-ECF8-48E2-AA38-E11CA43C7085}"/>
              </a:ext>
            </a:extLst>
          </p:cNvPr>
          <p:cNvSpPr/>
          <p:nvPr/>
        </p:nvSpPr>
        <p:spPr>
          <a:xfrm>
            <a:off x="2532220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1FE4901-D0FD-481B-912A-B717BAF7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30" y="-163658"/>
            <a:ext cx="9578280" cy="1325563"/>
          </a:xfrm>
        </p:spPr>
        <p:txBody>
          <a:bodyPr>
            <a:normAutofit/>
          </a:bodyPr>
          <a:lstStyle/>
          <a:p>
            <a:r>
              <a:rPr lang="en-US" dirty="0"/>
              <a:t>International Frameworks and Requirements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038702-5CC4-4BB0-B7DF-2522F52B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86" y="1473371"/>
            <a:ext cx="7104515" cy="4351338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accent2"/>
              </a:buClr>
              <a:buNone/>
            </a:pPr>
            <a:endParaRPr lang="en-US" sz="1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713C88-6CF4-4CC9-988E-C670113A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6FAF292-9DC0-4002-845A-E9F7D91FB8D8}"/>
              </a:ext>
            </a:extLst>
          </p:cNvPr>
          <p:cNvSpPr/>
          <p:nvPr/>
        </p:nvSpPr>
        <p:spPr>
          <a:xfrm rot="16200000">
            <a:off x="4950596" y="-1424994"/>
            <a:ext cx="1670147" cy="8939116"/>
          </a:xfrm>
          <a:prstGeom prst="roundRect">
            <a:avLst>
              <a:gd name="adj" fmla="val 608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6204CDE-2BEF-4E08-B1C2-06C2FCE1DCD6}"/>
              </a:ext>
            </a:extLst>
          </p:cNvPr>
          <p:cNvSpPr/>
          <p:nvPr/>
        </p:nvSpPr>
        <p:spPr>
          <a:xfrm rot="16200000">
            <a:off x="950022" y="2530119"/>
            <a:ext cx="1670148" cy="102544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8EDE310-7B1E-44D2-B14F-44A3CAA7E76B}"/>
              </a:ext>
            </a:extLst>
          </p:cNvPr>
          <p:cNvSpPr/>
          <p:nvPr/>
        </p:nvSpPr>
        <p:spPr>
          <a:xfrm rot="16200000">
            <a:off x="5033022" y="541945"/>
            <a:ext cx="1670146" cy="8895381"/>
          </a:xfrm>
          <a:prstGeom prst="roundRect">
            <a:avLst>
              <a:gd name="adj" fmla="val 6084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55357BD7-4DC0-4925-9FDD-AF62CA772F12}"/>
              </a:ext>
            </a:extLst>
          </p:cNvPr>
          <p:cNvSpPr/>
          <p:nvPr/>
        </p:nvSpPr>
        <p:spPr>
          <a:xfrm rot="16200000">
            <a:off x="991250" y="4479424"/>
            <a:ext cx="1670146" cy="1020423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xtBox 94">
            <a:extLst>
              <a:ext uri="{FF2B5EF4-FFF2-40B4-BE49-F238E27FC236}">
                <a16:creationId xmlns:a16="http://schemas.microsoft.com/office/drawing/2014/main" id="{44E8FE20-4936-4900-9215-A748374B466E}"/>
              </a:ext>
            </a:extLst>
          </p:cNvPr>
          <p:cNvSpPr txBox="1"/>
          <p:nvPr/>
        </p:nvSpPr>
        <p:spPr>
          <a:xfrm>
            <a:off x="2879442" y="2561889"/>
            <a:ext cx="6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000" b="1" dirty="0">
                <a:solidFill>
                  <a:schemeClr val="bg1"/>
                </a:solidFill>
              </a:rPr>
              <a:t>UN Fundamental Principles of Official Statistics</a:t>
            </a:r>
          </a:p>
        </p:txBody>
      </p:sp>
      <p:sp>
        <p:nvSpPr>
          <p:cNvPr id="18" name="TextBox 97">
            <a:extLst>
              <a:ext uri="{FF2B5EF4-FFF2-40B4-BE49-F238E27FC236}">
                <a16:creationId xmlns:a16="http://schemas.microsoft.com/office/drawing/2014/main" id="{66F4F122-3AFF-4DDA-AF91-00D79DA15452}"/>
              </a:ext>
            </a:extLst>
          </p:cNvPr>
          <p:cNvSpPr txBox="1"/>
          <p:nvPr/>
        </p:nvSpPr>
        <p:spPr>
          <a:xfrm>
            <a:off x="2798480" y="4687319"/>
            <a:ext cx="769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000" b="1" dirty="0">
                <a:solidFill>
                  <a:schemeClr val="bg1"/>
                </a:solidFill>
              </a:rPr>
              <a:t>Sustainable Development Goals (SDGs)   Monitoring Process</a:t>
            </a:r>
          </a:p>
        </p:txBody>
      </p:sp>
      <p:pic>
        <p:nvPicPr>
          <p:cNvPr id="1026" name="Picture 2" descr="Image result for un logo transparent">
            <a:extLst>
              <a:ext uri="{FF2B5EF4-FFF2-40B4-BE49-F238E27FC236}">
                <a16:creationId xmlns:a16="http://schemas.microsoft.com/office/drawing/2014/main" id="{4EABD4F0-A775-4ED6-9C18-8A573FEC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67" y="2577774"/>
            <a:ext cx="1029826" cy="9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dg wheel transparent">
            <a:extLst>
              <a:ext uri="{FF2B5EF4-FFF2-40B4-BE49-F238E27FC236}">
                <a16:creationId xmlns:a16="http://schemas.microsoft.com/office/drawing/2014/main" id="{4B3D007C-B3E7-4EF1-A17D-776F84F8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6" y="4154562"/>
            <a:ext cx="2427953" cy="12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0799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E4901-D0FD-481B-912A-B717BAF7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8" y="-53718"/>
            <a:ext cx="9578280" cy="1325563"/>
          </a:xfrm>
        </p:spPr>
        <p:txBody>
          <a:bodyPr>
            <a:normAutofit/>
          </a:bodyPr>
          <a:lstStyle/>
          <a:p>
            <a:r>
              <a:rPr lang="en-US" dirty="0"/>
              <a:t>International Frameworks and Requirements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038702-5CC4-4BB0-B7DF-2522F52B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44" y="1258955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European Neighborhood Policy (ENP)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The EU-Georgia Association Agreement (AA)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entered into force in July 2016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Harmonization Studies for EU Process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/>
              <a:t>EU Methodologies/Classifications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/>
              <a:t>ES Code of Practice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Global Assessment Recommendations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7DCBA9-AF24-4763-B81E-FC314AD1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7" descr="ANd9GcRSr-8w7z0ofV2QIcdpYGjQ1sr5zysztWI05Mped8w1OHdyZS1J">
            <a:extLst>
              <a:ext uri="{FF2B5EF4-FFF2-40B4-BE49-F238E27FC236}">
                <a16:creationId xmlns:a16="http://schemas.microsoft.com/office/drawing/2014/main" id="{C0813EC0-8B21-4183-A2DD-DB9E70A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6469" y="4418105"/>
            <a:ext cx="1924050" cy="7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Nd9GcQyUS48GeWtVX3QU2u-kd7EBgoRAOGSLmCMIaGmgvu1tH96fEgK">
            <a:extLst>
              <a:ext uri="{FF2B5EF4-FFF2-40B4-BE49-F238E27FC236}">
                <a16:creationId xmlns:a16="http://schemas.microsoft.com/office/drawing/2014/main" id="{B74E8B32-1A73-40A2-A06B-2B80601E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5542" y="3881506"/>
            <a:ext cx="22685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_flag">
            <a:extLst>
              <a:ext uri="{FF2B5EF4-FFF2-40B4-BE49-F238E27FC236}">
                <a16:creationId xmlns:a16="http://schemas.microsoft.com/office/drawing/2014/main" id="{654D808B-6DAE-4483-AD37-F2E81B45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17" y="970332"/>
            <a:ext cx="2269514" cy="146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68E8490-8168-4B4A-9A8B-BE726599E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469" y="975005"/>
            <a:ext cx="2269514" cy="14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36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3148" y="5606896"/>
            <a:ext cx="9865096" cy="1067644"/>
          </a:xfrm>
        </p:spPr>
        <p:txBody>
          <a:bodyPr/>
          <a:lstStyle/>
          <a:p>
            <a:r>
              <a:rPr lang="en-US" dirty="0"/>
              <a:t>Draft Concept of NSDS </a:t>
            </a:r>
            <a:br>
              <a:rPr lang="en-US" dirty="0"/>
            </a:br>
            <a:r>
              <a:rPr lang="en-US" dirty="0"/>
              <a:t>2020-2023 of Georgia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15D35D75-1DF0-4FDA-AC3A-F8D0C7D3F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20462"/>
          <a:stretch>
            <a:fillRect/>
          </a:stretch>
        </p:blipFill>
        <p:spPr>
          <a:xfrm>
            <a:off x="0" y="1635616"/>
            <a:ext cx="12192000" cy="34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670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E9F93A-DBC1-4E45-9BF3-371C9DC0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35" y="-155856"/>
            <a:ext cx="9578280" cy="1325563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Mission and Vision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3D07BE-4CC4-4CB5-8CA9-F830E615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5" y="2967335"/>
            <a:ext cx="4383280" cy="1735417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To produce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b="1" u="sng" dirty="0">
                <a:solidFill>
                  <a:schemeClr val="tx1"/>
                </a:solidFill>
              </a:rPr>
              <a:t>disseminate</a:t>
            </a:r>
            <a:r>
              <a:rPr lang="tr-TR" sz="2400" b="1" u="sng" dirty="0">
                <a:solidFill>
                  <a:schemeClr val="tx1"/>
                </a:solidFill>
              </a:rPr>
              <a:t> in </a:t>
            </a:r>
            <a:r>
              <a:rPr lang="tr-TR" sz="2400" b="1" u="sng" dirty="0" err="1">
                <a:solidFill>
                  <a:schemeClr val="tx1"/>
                </a:solidFill>
              </a:rPr>
              <a:t>effective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manner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high-quality official statistics </a:t>
            </a:r>
            <a:r>
              <a:rPr lang="tr-TR" sz="2400" b="1" u="sng" dirty="0" err="1">
                <a:solidFill>
                  <a:schemeClr val="tx1"/>
                </a:solidFill>
              </a:rPr>
              <a:t>based</a:t>
            </a:r>
            <a:r>
              <a:rPr lang="tr-TR" sz="2400" b="1" u="sng" dirty="0">
                <a:solidFill>
                  <a:schemeClr val="tx1"/>
                </a:solidFill>
              </a:rPr>
              <a:t> on </a:t>
            </a:r>
            <a:r>
              <a:rPr lang="tr-TR" sz="2400" b="1" u="sng" dirty="0" err="1">
                <a:solidFill>
                  <a:schemeClr val="tx1"/>
                </a:solidFill>
              </a:rPr>
              <a:t>user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needs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to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inform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good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decision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r>
              <a:rPr lang="tr-TR" sz="2400" b="1" u="sng" dirty="0" err="1">
                <a:solidFill>
                  <a:schemeClr val="tx1"/>
                </a:solidFill>
              </a:rPr>
              <a:t>making</a:t>
            </a:r>
            <a:r>
              <a:rPr lang="tr-TR" sz="2400" b="1" u="sng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46BB94-EFB5-4EA4-AB2F-57E9501C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6C671B-9655-47E9-A058-50E2594C7CE4}"/>
              </a:ext>
            </a:extLst>
          </p:cNvPr>
          <p:cNvGrpSpPr/>
          <p:nvPr/>
        </p:nvGrpSpPr>
        <p:grpSpPr>
          <a:xfrm>
            <a:off x="525162" y="1648472"/>
            <a:ext cx="4405329" cy="979101"/>
            <a:chOff x="4295676" y="499611"/>
            <a:chExt cx="2035125" cy="9791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544E9A-2357-4600-BC29-7E7C27E23D0C}"/>
                </a:ext>
              </a:extLst>
            </p:cNvPr>
            <p:cNvGrpSpPr/>
            <p:nvPr/>
          </p:nvGrpSpPr>
          <p:grpSpPr>
            <a:xfrm>
              <a:off x="4295676" y="499611"/>
              <a:ext cx="1872000" cy="979101"/>
              <a:chOff x="28302" y="1542737"/>
              <a:chExt cx="1728192" cy="64807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9BFAB9-E855-4451-8B4C-F9F5274831AA}"/>
                  </a:ext>
                </a:extLst>
              </p:cNvPr>
              <p:cNvSpPr/>
              <p:nvPr/>
            </p:nvSpPr>
            <p:spPr>
              <a:xfrm>
                <a:off x="28302" y="1542737"/>
                <a:ext cx="1728192" cy="648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0E38D980-1DC2-4F27-8474-81E3C1CFF27D}"/>
                  </a:ext>
                </a:extLst>
              </p:cNvPr>
              <p:cNvSpPr/>
              <p:nvPr/>
            </p:nvSpPr>
            <p:spPr>
              <a:xfrm>
                <a:off x="28302" y="1542738"/>
                <a:ext cx="648072" cy="648072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CE6AB4-670A-4177-81D0-18DDDC08EE8B}"/>
                </a:ext>
              </a:extLst>
            </p:cNvPr>
            <p:cNvSpPr/>
            <p:nvPr/>
          </p:nvSpPr>
          <p:spPr>
            <a:xfrm>
              <a:off x="4903807" y="658050"/>
              <a:ext cx="14269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Mission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3F1B02-9633-4F19-AA41-F3DDD32CA141}"/>
              </a:ext>
            </a:extLst>
          </p:cNvPr>
          <p:cNvGrpSpPr/>
          <p:nvPr/>
        </p:nvGrpSpPr>
        <p:grpSpPr>
          <a:xfrm>
            <a:off x="7358691" y="1648472"/>
            <a:ext cx="3630819" cy="1079030"/>
            <a:chOff x="395536" y="1496735"/>
            <a:chExt cx="1728192" cy="6480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E8B892-2DA5-4996-BECF-FBE803895843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A07D579-1C70-44E6-B131-B2706D46FD62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F33F4B7-1E28-4D82-8C65-0B7DF58E7B0F}"/>
              </a:ext>
            </a:extLst>
          </p:cNvPr>
          <p:cNvSpPr/>
          <p:nvPr/>
        </p:nvSpPr>
        <p:spPr>
          <a:xfrm>
            <a:off x="8579001" y="1835166"/>
            <a:ext cx="213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2EE16-4403-472D-BDC2-795B0E39A2DA}"/>
              </a:ext>
            </a:extLst>
          </p:cNvPr>
          <p:cNvSpPr/>
          <p:nvPr/>
        </p:nvSpPr>
        <p:spPr>
          <a:xfrm>
            <a:off x="6809626" y="3040947"/>
            <a:ext cx="454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2400" b="1" u="sng" dirty="0">
                <a:latin typeface="+mj-lt"/>
              </a:rPr>
              <a:t>To establish open and transparent system</a:t>
            </a:r>
            <a:r>
              <a:rPr lang="en-US" sz="2400" dirty="0">
                <a:latin typeface="+mj-lt"/>
              </a:rPr>
              <a:t>, which promotes </a:t>
            </a:r>
            <a:r>
              <a:rPr lang="en-US" sz="2400" b="1" u="sng" dirty="0">
                <a:latin typeface="+mj-lt"/>
              </a:rPr>
              <a:t>trust in users</a:t>
            </a:r>
            <a:r>
              <a:rPr lang="en-US" sz="2400" dirty="0">
                <a:latin typeface="+mj-lt"/>
              </a:rPr>
              <a:t> that the statistics, which is produced by </a:t>
            </a:r>
            <a:r>
              <a:rPr lang="en-US" sz="2400" dirty="0" err="1">
                <a:latin typeface="+mj-lt"/>
              </a:rPr>
              <a:t>Geostat</a:t>
            </a:r>
            <a:r>
              <a:rPr lang="en-US" sz="2400" dirty="0">
                <a:latin typeface="+mj-lt"/>
              </a:rPr>
              <a:t> are reliable, objective and free from any political interference. </a:t>
            </a:r>
          </a:p>
        </p:txBody>
      </p:sp>
    </p:spTree>
    <p:extLst>
      <p:ext uri="{BB962C8B-B14F-4D97-AF65-F5344CB8AC3E}">
        <p14:creationId xmlns:p14="http://schemas.microsoft.com/office/powerpoint/2010/main" val="4231294384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3D07BE-4CC4-4CB5-8CA9-F830E615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44" y="1844826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Our </a:t>
            </a:r>
            <a:r>
              <a:rPr lang="en-US" b="1" dirty="0">
                <a:solidFill>
                  <a:schemeClr val="tx1"/>
                </a:solidFill>
              </a:rPr>
              <a:t>values </a:t>
            </a:r>
            <a:r>
              <a:rPr lang="en-US" dirty="0">
                <a:solidFill>
                  <a:schemeClr val="tx1"/>
                </a:solidFill>
              </a:rPr>
              <a:t>are: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Professional Independence 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Objectivity </a:t>
            </a:r>
            <a:endParaRPr lang="tr-TR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Reliability </a:t>
            </a:r>
            <a:endParaRPr lang="tr-TR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Data confidentiality and security </a:t>
            </a:r>
            <a:endParaRPr lang="tr-TR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Efficiency </a:t>
            </a:r>
            <a:endParaRPr lang="tr-TR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User focus</a:t>
            </a:r>
            <a:endParaRPr lang="en-GB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6F1144-2B07-447D-8CBE-36EA052E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B76CB-959A-42EE-AB68-0186ED784058}"/>
              </a:ext>
            </a:extLst>
          </p:cNvPr>
          <p:cNvGrpSpPr/>
          <p:nvPr/>
        </p:nvGrpSpPr>
        <p:grpSpPr>
          <a:xfrm>
            <a:off x="302971" y="273750"/>
            <a:ext cx="6414023" cy="979101"/>
            <a:chOff x="4295676" y="499611"/>
            <a:chExt cx="1872000" cy="9791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63745C-BCCD-4DAF-8DCE-0BD1FDAC48A9}"/>
                </a:ext>
              </a:extLst>
            </p:cNvPr>
            <p:cNvGrpSpPr/>
            <p:nvPr/>
          </p:nvGrpSpPr>
          <p:grpSpPr>
            <a:xfrm>
              <a:off x="4295676" y="499611"/>
              <a:ext cx="1872000" cy="979101"/>
              <a:chOff x="28302" y="1542737"/>
              <a:chExt cx="1728192" cy="64807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2636CC-548B-4106-9946-5A53CAD52D18}"/>
                  </a:ext>
                </a:extLst>
              </p:cNvPr>
              <p:cNvSpPr/>
              <p:nvPr/>
            </p:nvSpPr>
            <p:spPr>
              <a:xfrm>
                <a:off x="28302" y="1542737"/>
                <a:ext cx="1728192" cy="6480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90C7752-3CD9-494C-9C6E-000131642BF6}"/>
                  </a:ext>
                </a:extLst>
              </p:cNvPr>
              <p:cNvSpPr/>
              <p:nvPr/>
            </p:nvSpPr>
            <p:spPr>
              <a:xfrm>
                <a:off x="28302" y="1542738"/>
                <a:ext cx="648072" cy="648072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2F597D-9302-4792-8285-115DD89B8E80}"/>
                </a:ext>
              </a:extLst>
            </p:cNvPr>
            <p:cNvSpPr/>
            <p:nvPr/>
          </p:nvSpPr>
          <p:spPr>
            <a:xfrm>
              <a:off x="5047386" y="669431"/>
              <a:ext cx="419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Values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87979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F00C44-0391-4B38-8658-6F196ECB7770}"/>
              </a:ext>
            </a:extLst>
          </p:cNvPr>
          <p:cNvSpPr/>
          <p:nvPr/>
        </p:nvSpPr>
        <p:spPr>
          <a:xfrm>
            <a:off x="0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9E9F93A-DBC1-4E45-9BF3-371C9DC0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0"/>
            <a:ext cx="9578280" cy="13255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Strategic </a:t>
            </a:r>
            <a:r>
              <a:rPr lang="en-US" dirty="0">
                <a:solidFill>
                  <a:schemeClr val="tx1"/>
                </a:solidFill>
              </a:rPr>
              <a:t>Directions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3D07BE-4CC4-4CB5-8CA9-F830E615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1593805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/>
                </a:solidFill>
              </a:rPr>
              <a:t>DIRECTION I: High quality official statistics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support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good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decision-making based on user needs</a:t>
            </a:r>
            <a:endParaRPr lang="tr-TR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tr-TR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/>
                </a:solidFill>
              </a:rPr>
              <a:t>DIRECTION II: Effective statistical production processes</a:t>
            </a:r>
            <a:endParaRPr lang="tr-TR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tr-TR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/>
                </a:solidFill>
              </a:rPr>
              <a:t>DIRECTION III: </a:t>
            </a:r>
            <a:r>
              <a:rPr lang="tr-TR" b="1" dirty="0">
                <a:solidFill>
                  <a:schemeClr val="tx1"/>
                </a:solidFill>
              </a:rPr>
              <a:t>B</a:t>
            </a:r>
            <a:r>
              <a:rPr lang="en-GB" b="1" dirty="0" err="1">
                <a:solidFill>
                  <a:schemeClr val="tx1"/>
                </a:solidFill>
              </a:rPr>
              <a:t>uilding</a:t>
            </a:r>
            <a:r>
              <a:rPr lang="en-GB" b="1" dirty="0">
                <a:solidFill>
                  <a:schemeClr val="tx1"/>
                </a:solidFill>
              </a:rPr>
              <a:t> the </a:t>
            </a:r>
            <a:r>
              <a:rPr lang="tr-TR" b="1" dirty="0" err="1">
                <a:solidFill>
                  <a:schemeClr val="tx1"/>
                </a:solidFill>
              </a:rPr>
              <a:t>statistical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infrastructure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and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capacity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F97214-978A-4706-9282-BF89BE0D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420949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E9F93A-DBC1-4E45-9BF3-371C9DC0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7" y="-148754"/>
            <a:ext cx="9578280" cy="1325563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Objectives under Direction 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F88B3E-EBB0-40E7-AB20-7275C37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9538248"/>
              </p:ext>
            </p:extLst>
          </p:nvPr>
        </p:nvGraphicFramePr>
        <p:xfrm>
          <a:off x="297287" y="283335"/>
          <a:ext cx="11654307" cy="60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959261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E9F93A-DBC1-4E45-9BF3-371C9DC0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Objectives under Direction II</a:t>
            </a:r>
            <a:endParaRPr lang="en-GB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121DD3-6F9E-4E6A-8D8F-F3E488C9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2060418"/>
              </p:ext>
            </p:extLst>
          </p:nvPr>
        </p:nvGraphicFramePr>
        <p:xfrm>
          <a:off x="232892" y="390882"/>
          <a:ext cx="11654307" cy="60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66549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644AB9-022C-4925-B1D9-833B93B0C476}"/>
              </a:ext>
            </a:extLst>
          </p:cNvPr>
          <p:cNvSpPr/>
          <p:nvPr/>
        </p:nvSpPr>
        <p:spPr>
          <a:xfrm>
            <a:off x="0" y="0"/>
            <a:ext cx="10488489" cy="914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47" y="-43570"/>
            <a:ext cx="9578280" cy="1216506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0970" y="1431472"/>
            <a:ext cx="11166446" cy="5107442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Why Statistics?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Challenges in Official Statistics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NSDS Overview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Why is NSDS approach needed?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International </a:t>
            </a:r>
            <a:r>
              <a:rPr lang="en-US" sz="5900" noProof="1">
                <a:solidFill>
                  <a:schemeClr val="tx1"/>
                </a:solidFill>
              </a:rPr>
              <a:t>Frameworks</a:t>
            </a:r>
            <a:r>
              <a:rPr lang="en-US" sz="5900" dirty="0">
                <a:solidFill>
                  <a:schemeClr val="tx1"/>
                </a:solidFill>
              </a:rPr>
              <a:t> and Requirements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Draft Concept of 2020-2023 NSDS Georgia</a:t>
            </a:r>
          </a:p>
          <a:p>
            <a:pPr marL="1314450" lvl="1" indent="-8572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Mission and Vision, Values</a:t>
            </a:r>
          </a:p>
          <a:p>
            <a:pPr marL="1314450" lvl="1" indent="-8572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Strategic Directions and Objectives</a:t>
            </a:r>
          </a:p>
          <a:p>
            <a:pPr marL="1314450" lvl="1" indent="-8572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5900" dirty="0">
                <a:solidFill>
                  <a:schemeClr val="tx1"/>
                </a:solidFill>
              </a:rPr>
              <a:t>Working Groups concept </a:t>
            </a:r>
          </a:p>
          <a:p>
            <a:pPr marL="0" lvl="1" indent="0">
              <a:spcBef>
                <a:spcPts val="1000"/>
              </a:spcBef>
              <a:buNone/>
            </a:pPr>
            <a:endParaRPr lang="tr-TR" sz="2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32F4-0CA5-6F46-9248-14350D0E0D0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013887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E9F93A-DBC1-4E45-9BF3-371C9DC0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Objectives under Direction III</a:t>
            </a:r>
            <a:endParaRPr lang="en-GB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DFFFAAF-15B2-4BAA-9A19-17D7795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6338828"/>
              </p:ext>
            </p:extLst>
          </p:nvPr>
        </p:nvGraphicFramePr>
        <p:xfrm>
          <a:off x="0" y="465897"/>
          <a:ext cx="12192000" cy="60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08770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Groups Concept </a:t>
            </a:r>
          </a:p>
        </p:txBody>
      </p:sp>
      <p:pic>
        <p:nvPicPr>
          <p:cNvPr id="1028" name="Picture 4" descr="Image result for working group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8598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921485-CFE8-4470-AF56-FD1D555DD9CC}"/>
              </a:ext>
            </a:extLst>
          </p:cNvPr>
          <p:cNvSpPr/>
          <p:nvPr/>
        </p:nvSpPr>
        <p:spPr>
          <a:xfrm>
            <a:off x="-59979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FF6133-5D36-4049-A0D1-A390129E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9" y="-410112"/>
            <a:ext cx="9578280" cy="1325563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Rationale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B7A20-61F4-4AB2-AC61-E9E6822A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50" y="1418832"/>
            <a:ext cx="12099578" cy="485472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Unified NSS in the country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 national policy document-NSDS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The Working Groups under High-Level Interagency Council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The draft NSDS including the tasks and action plan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give the feedback to finalize Strategy, Action Plan and M&amp;E plan  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71FD72-37DB-475D-850A-BA802DA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3549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848B-3FDD-4D84-AE1B-131CFFBFD069}"/>
              </a:ext>
            </a:extLst>
          </p:cNvPr>
          <p:cNvSpPr/>
          <p:nvPr/>
        </p:nvSpPr>
        <p:spPr>
          <a:xfrm>
            <a:off x="0" y="-1905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FF6133-5D36-4049-A0D1-A390129E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2" y="-435279"/>
            <a:ext cx="9578280" cy="1325563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Approach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B7A20-61F4-4AB2-AC61-E9E6822A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75" y="1233330"/>
            <a:ext cx="11792049" cy="469106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Member Institutions: </a:t>
            </a:r>
            <a:r>
              <a:rPr lang="en-US" dirty="0" err="1">
                <a:solidFill>
                  <a:schemeClr val="tx1"/>
                </a:solidFill>
              </a:rPr>
              <a:t>Geostat</a:t>
            </a:r>
            <a:r>
              <a:rPr lang="en-US" dirty="0">
                <a:solidFill>
                  <a:schemeClr val="tx1"/>
                </a:solidFill>
              </a:rPr>
              <a:t> and Ministries/NBG/</a:t>
            </a:r>
            <a:r>
              <a:rPr lang="en-US" dirty="0" err="1">
                <a:solidFill>
                  <a:schemeClr val="tx1"/>
                </a:solidFill>
              </a:rPr>
              <a:t>AoG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Working Group Members: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Head of Departments/Divisions of </a:t>
            </a:r>
            <a:r>
              <a:rPr lang="en-US" sz="2400" dirty="0" err="1">
                <a:solidFill>
                  <a:schemeClr val="tx1"/>
                </a:solidFill>
              </a:rPr>
              <a:t>Geostat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Middle level Managers/Experts at Ministries/NBG/</a:t>
            </a:r>
            <a:r>
              <a:rPr lang="en-US" sz="2400" dirty="0" err="1">
                <a:solidFill>
                  <a:schemeClr val="tx1"/>
                </a:solidFill>
              </a:rPr>
              <a:t>AoG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Period: </a:t>
            </a:r>
            <a:r>
              <a:rPr lang="en-US" b="1" dirty="0">
                <a:solidFill>
                  <a:schemeClr val="tx1"/>
                </a:solidFill>
              </a:rPr>
              <a:t>15 July-01 October 2019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At least two workshops (end of July and end of August)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Focus on detailed discussion of drafted action plan and M&amp;E plan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Council Members will nominate their representatives for working groups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6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6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71FD72-37DB-475D-850A-BA802DA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587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23BC0F-842D-4759-9ADC-6CCBAA3BB7C3}"/>
              </a:ext>
            </a:extLst>
          </p:cNvPr>
          <p:cNvSpPr/>
          <p:nvPr/>
        </p:nvSpPr>
        <p:spPr>
          <a:xfrm>
            <a:off x="2171494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FF6133-5D36-4049-A0D1-A390129E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20" y="-225554"/>
            <a:ext cx="9578280" cy="1325563"/>
          </a:xfrm>
        </p:spPr>
        <p:txBody>
          <a:bodyPr>
            <a:normAutofit/>
          </a:bodyPr>
          <a:lstStyle/>
          <a:p>
            <a:r>
              <a:rPr lang="en-US" dirty="0"/>
              <a:t>Tasks for WG Members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B7A20-61F4-4AB2-AC61-E9E6822A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2" y="1603391"/>
            <a:ext cx="11714527" cy="4351338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Participation in the Workshops 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Providing the inputs to prepare the NSDS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Involvement in the development of working documents  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Reporting/providing information to High-Level Interagency Council and project team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Support the work of financial expert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71FD72-37DB-475D-850A-BA802DA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8296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130" y="3639583"/>
            <a:ext cx="8434459" cy="1067644"/>
          </a:xfrm>
        </p:spPr>
        <p:txBody>
          <a:bodyPr/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4901054"/>
            <a:ext cx="8434459" cy="19569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Alper Gucumengil, International Expert</a:t>
            </a:r>
          </a:p>
          <a:p>
            <a:r>
              <a:rPr lang="en-US" dirty="0">
                <a:solidFill>
                  <a:schemeClr val="tx1"/>
                </a:solidFill>
              </a:rPr>
              <a:t>Governance Reform Fund (GRF)</a:t>
            </a:r>
          </a:p>
          <a:p>
            <a:r>
              <a:rPr lang="en-US" dirty="0">
                <a:solidFill>
                  <a:schemeClr val="tx1"/>
                </a:solidFill>
              </a:rPr>
              <a:t>United Nations Development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(UNDP)</a:t>
            </a:r>
          </a:p>
          <a:p>
            <a:r>
              <a:rPr lang="en-US" dirty="0">
                <a:solidFill>
                  <a:schemeClr val="tx1"/>
                </a:solidFill>
              </a:rPr>
              <a:t>alpergucumengil@hotmail.com</a:t>
            </a:r>
          </a:p>
          <a:p>
            <a:endParaRPr lang="en-US" dirty="0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0A440997-5232-443D-8FA3-A3CC76B08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D99C19B-232D-4942-AEE7-4745DB7B0927}" type="slidenum">
              <a:rPr lang="en-US" smtClean="0">
                <a:ln>
                  <a:solidFill>
                    <a:srgbClr val="AB2328"/>
                  </a:solidFill>
                </a:ln>
                <a:latin typeface="Arial" charset="0"/>
              </a:rPr>
              <a:pPr>
                <a:defRPr/>
              </a:pPr>
              <a:t>25</a:t>
            </a:fld>
            <a:endParaRPr lang="en-US" dirty="0">
              <a:ln>
                <a:solidFill>
                  <a:srgbClr val="AB2328"/>
                </a:solidFill>
              </a:ln>
              <a:latin typeface="Arial" charset="0"/>
            </a:endParaRPr>
          </a:p>
        </p:txBody>
      </p:sp>
      <p:sp>
        <p:nvSpPr>
          <p:cNvPr id="21508" name="2 İçerik Yer Tutucusu">
            <a:extLst>
              <a:ext uri="{FF2B5EF4-FFF2-40B4-BE49-F238E27FC236}">
                <a16:creationId xmlns:a16="http://schemas.microsoft.com/office/drawing/2014/main" id="{BFEE638B-1087-42F1-A0A6-595F2D57F872}"/>
              </a:ext>
            </a:extLst>
          </p:cNvPr>
          <p:cNvSpPr txBox="1">
            <a:spLocks/>
          </p:cNvSpPr>
          <p:nvPr/>
        </p:nvSpPr>
        <p:spPr bwMode="auto">
          <a:xfrm>
            <a:off x="0" y="464721"/>
            <a:ext cx="7379594" cy="338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400" b="1" dirty="0">
                <a:cs typeface="Tahoma" pitchFamily="34" charset="0"/>
              </a:rPr>
              <a:t>“</a:t>
            </a:r>
            <a:r>
              <a:rPr lang="en-US" sz="2600" b="1" dirty="0">
                <a:cs typeface="Tahoma" pitchFamily="34" charset="0"/>
              </a:rPr>
              <a:t>Coming together is a beginning. Keeping together is progress. Working together is success.”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i="1" dirty="0">
                <a:cs typeface="Tahoma" pitchFamily="34" charset="0"/>
              </a:rPr>
              <a:t>Henry Ford 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i="1" dirty="0">
                <a:cs typeface="Tahoma" pitchFamily="34" charset="0"/>
              </a:rPr>
              <a:t>American industrialist and pioneer of the assembly-line production method, 1863-1947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ctr" eaLnBrk="0" hangingPunct="0">
              <a:defRPr/>
            </a:pPr>
            <a:endParaRPr lang="en-US" sz="4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ctr" eaLnBrk="0" hangingPunct="0">
              <a:defRPr/>
            </a:pPr>
            <a:endParaRPr lang="en-US" sz="4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ctr" eaLnBrk="0" hangingPunct="0">
              <a:defRPr/>
            </a:pPr>
            <a:endParaRPr lang="en-US" sz="3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0B4162-5695-4CA2-BFEB-98220EF92F15}"/>
              </a:ext>
            </a:extLst>
          </p:cNvPr>
          <p:cNvSpPr/>
          <p:nvPr/>
        </p:nvSpPr>
        <p:spPr>
          <a:xfrm>
            <a:off x="1392572" y="-6065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1 Başlık">
            <a:extLst>
              <a:ext uri="{FF2B5EF4-FFF2-40B4-BE49-F238E27FC236}">
                <a16:creationId xmlns:a16="http://schemas.microsoft.com/office/drawing/2014/main" id="{A8601DB9-4E92-4EC6-B4AF-73D33175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5" y="47815"/>
            <a:ext cx="9578280" cy="99876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Why Statistics?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F3CB2FD1-CF9E-46A7-A667-4A4F4C64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074" y="1745230"/>
            <a:ext cx="12127608" cy="461112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60000"/>
              </a:spcBef>
              <a:buNone/>
              <a:defRPr/>
            </a:pPr>
            <a:r>
              <a:rPr lang="tr-TR" sz="11200" b="1" i="1" dirty="0">
                <a:solidFill>
                  <a:srgbClr val="070272"/>
                </a:solidFill>
                <a:cs typeface="Tahoma" pitchFamily="34" charset="0"/>
              </a:rPr>
              <a:t>		</a:t>
            </a:r>
            <a:r>
              <a:rPr lang="tr-TR" sz="11200" b="1" i="1" u="sng" dirty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S</a:t>
            </a:r>
            <a:r>
              <a:rPr lang="en-US" sz="12800" b="1" i="1" u="sng" dirty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tatistics</a:t>
            </a:r>
            <a:r>
              <a:rPr lang="tr-TR" sz="12800" b="1" i="1" dirty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:</a:t>
            </a:r>
            <a:r>
              <a:rPr lang="en-US" sz="12800" b="1" i="1" dirty="0">
                <a:solidFill>
                  <a:schemeClr val="accent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endParaRPr lang="tr-TR" sz="12800" b="1" i="1" dirty="0">
              <a:solidFill>
                <a:schemeClr val="accent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6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9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Crucial in the fight against poverty, economic inequality, </a:t>
            </a:r>
            <a:r>
              <a:rPr lang="en-US" sz="9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environmental problems etc. </a:t>
            </a:r>
            <a:endParaRPr lang="tr-TR" sz="96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600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9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Indispensable tool for evidence-based decision making</a:t>
            </a:r>
          </a:p>
          <a:p>
            <a:pPr marL="1230313" lvl="2">
              <a:spcBef>
                <a:spcPct val="65000"/>
              </a:spcBef>
              <a:spcAft>
                <a:spcPts val="3000"/>
              </a:spcAft>
              <a:buNone/>
              <a:defRPr/>
            </a:pPr>
            <a:r>
              <a:rPr lang="tr-TR" sz="9600" b="1" dirty="0">
                <a:solidFill>
                  <a:schemeClr val="accent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                                 “</a:t>
            </a: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Indispensable</a:t>
            </a:r>
            <a:r>
              <a:rPr lang="tr-TR" sz="9600" b="1" dirty="0">
                <a:solidFill>
                  <a:schemeClr val="accent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Tool”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100" dirty="0">
                <a:solidFill>
                  <a:schemeClr val="tx1"/>
                </a:solidFill>
              </a:rPr>
              <a:t>“</a:t>
            </a:r>
            <a:r>
              <a:rPr lang="en-US" sz="9100" i="1" dirty="0">
                <a:solidFill>
                  <a:schemeClr val="tx1"/>
                </a:solidFill>
              </a:rPr>
              <a:t>Better Data Better Lives”, UN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100" i="1" dirty="0">
                <a:solidFill>
                  <a:schemeClr val="tx1"/>
                </a:solidFill>
              </a:rPr>
              <a:t>“If you can’t measure it, you can’t manage it”, R. Kaplan-D. </a:t>
            </a:r>
            <a:r>
              <a:rPr lang="en-US" sz="9100" i="1" dirty="0" err="1">
                <a:solidFill>
                  <a:schemeClr val="tx1"/>
                </a:solidFill>
              </a:rPr>
              <a:t>Nort</a:t>
            </a:r>
            <a:endParaRPr lang="en-US" sz="9100" i="1" dirty="0">
              <a:solidFill>
                <a:schemeClr val="tx1"/>
              </a:solidFill>
            </a:endParaRP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8900" i="1" dirty="0">
                <a:solidFill>
                  <a:schemeClr val="tx1"/>
                </a:solidFill>
              </a:rPr>
              <a:t>‘Statistics is the key of understanding the past, governing today and planning the future’, </a:t>
            </a:r>
            <a:r>
              <a:rPr lang="en-US" sz="8900" i="1" dirty="0" err="1">
                <a:solidFill>
                  <a:schemeClr val="tx1"/>
                </a:solidFill>
              </a:rPr>
              <a:t>TurkStat</a:t>
            </a:r>
            <a:endParaRPr lang="en-US" sz="89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8800" i="1" dirty="0"/>
          </a:p>
          <a:p>
            <a:pPr marL="1230313" lvl="2">
              <a:spcBef>
                <a:spcPct val="65000"/>
              </a:spcBef>
              <a:buNone/>
              <a:defRPr/>
            </a:pPr>
            <a:endParaRPr lang="en-US" sz="8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60000"/>
              </a:spcBef>
              <a:buFontTx/>
              <a:buNone/>
              <a:defRPr/>
            </a:pPr>
            <a:endParaRPr lang="tr-TR" sz="6800" b="1" i="1" u="sng" dirty="0">
              <a:solidFill>
                <a:srgbClr val="07027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60000"/>
              </a:spcBef>
              <a:buFontTx/>
              <a:buNone/>
              <a:defRPr/>
            </a:pPr>
            <a:endParaRPr lang="tr-TR" dirty="0">
              <a:ea typeface="+mn-ea"/>
            </a:endParaRPr>
          </a:p>
        </p:txBody>
      </p:sp>
      <p:sp>
        <p:nvSpPr>
          <p:cNvPr id="8" name="7 Slayt Numarası Yer Tutucusu">
            <a:extLst>
              <a:ext uri="{FF2B5EF4-FFF2-40B4-BE49-F238E27FC236}">
                <a16:creationId xmlns:a16="http://schemas.microsoft.com/office/drawing/2014/main" id="{53B01A8F-6FD7-493B-BAA1-CC763222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57384E7-1DD6-4CE2-9E80-ABF10CB473BE}" type="slidenum">
              <a:rPr lang="tr-TR">
                <a:ln>
                  <a:solidFill>
                    <a:srgbClr val="AB2328"/>
                  </a:solidFill>
                </a:ln>
                <a:latin typeface="Arial" charset="0"/>
              </a:rPr>
              <a:pPr algn="r">
                <a:defRPr/>
              </a:pPr>
              <a:t>3</a:t>
            </a:fld>
            <a:endParaRPr lang="tr-TR" dirty="0">
              <a:ln>
                <a:solidFill>
                  <a:srgbClr val="AB2328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0332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>
            <a:extLst>
              <a:ext uri="{FF2B5EF4-FFF2-40B4-BE49-F238E27FC236}">
                <a16:creationId xmlns:a16="http://schemas.microsoft.com/office/drawing/2014/main" id="{43B3B5BC-2C32-463D-8B1A-431EC001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40" y="91473"/>
            <a:ext cx="957828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Challenges in Official Statistics</a:t>
            </a:r>
          </a:p>
        </p:txBody>
      </p:sp>
      <p:sp>
        <p:nvSpPr>
          <p:cNvPr id="8" name="7 Slayt Numarası Yer Tutucusu">
            <a:extLst>
              <a:ext uri="{FF2B5EF4-FFF2-40B4-BE49-F238E27FC236}">
                <a16:creationId xmlns:a16="http://schemas.microsoft.com/office/drawing/2014/main" id="{1C9DE9F4-9BCA-4A23-BC0A-0D335109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4ACF605-2BB3-46AE-88CC-50056B688B99}" type="slidenum">
              <a:rPr lang="en-US" smtClean="0">
                <a:ln>
                  <a:solidFill>
                    <a:srgbClr val="AB2328"/>
                  </a:solidFill>
                </a:ln>
                <a:latin typeface="Arial" charset="0"/>
              </a:rPr>
              <a:pPr algn="r">
                <a:defRPr/>
              </a:pPr>
              <a:t>4</a:t>
            </a:fld>
            <a:endParaRPr lang="en-US" dirty="0">
              <a:ln>
                <a:solidFill>
                  <a:srgbClr val="AB2328"/>
                </a:solidFill>
              </a:ln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FD834-48EC-4B4F-8890-A89D6D3AF668}"/>
              </a:ext>
            </a:extLst>
          </p:cNvPr>
          <p:cNvSpPr/>
          <p:nvPr/>
        </p:nvSpPr>
        <p:spPr>
          <a:xfrm>
            <a:off x="0" y="2592198"/>
            <a:ext cx="4558717" cy="426580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İçerik Yer Tutucusu">
            <a:extLst>
              <a:ext uri="{FF2B5EF4-FFF2-40B4-BE49-F238E27FC236}">
                <a16:creationId xmlns:a16="http://schemas.microsoft.com/office/drawing/2014/main" id="{67DA7D30-F47A-44F4-9DDE-33B45BC76D51}"/>
              </a:ext>
            </a:extLst>
          </p:cNvPr>
          <p:cNvSpPr txBox="1">
            <a:spLocks/>
          </p:cNvSpPr>
          <p:nvPr/>
        </p:nvSpPr>
        <p:spPr>
          <a:xfrm>
            <a:off x="6167162" y="2864842"/>
            <a:ext cx="5124105" cy="30636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  <a:buFontTx/>
              <a:buNone/>
              <a:defRPr/>
            </a:pPr>
            <a:r>
              <a:rPr lang="en-US" sz="2200" b="1" i="1" dirty="0">
                <a:solidFill>
                  <a:srgbClr val="070272"/>
                </a:solidFill>
                <a:cs typeface="Tahoma" pitchFamily="34" charset="0"/>
              </a:rPr>
              <a:t>										</a:t>
            </a:r>
          </a:p>
          <a:p>
            <a:pPr>
              <a:spcBef>
                <a:spcPct val="6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NSOs of all countries: under intense pressures </a:t>
            </a:r>
          </a:p>
          <a:p>
            <a:pPr marL="1085850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limited resources </a:t>
            </a:r>
          </a:p>
          <a:p>
            <a:pPr marL="1085850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changing needs and users</a:t>
            </a:r>
          </a:p>
          <a:p>
            <a:pPr marL="1085850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growing demands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Official statisticians need adequate competencies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</a:p>
          <a:p>
            <a:pPr marL="457200" lvl="1" indent="0">
              <a:spcBef>
                <a:spcPct val="60000"/>
              </a:spcBef>
              <a:buFont typeface="Arial" panose="020B0604020202020204" pitchFamily="34" charset="0"/>
              <a:buNone/>
              <a:defRPr/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2000" dirty="0"/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9536B941-108D-49BE-80AD-388ADA7D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1" y="3178509"/>
            <a:ext cx="4484793" cy="3843980"/>
          </a:xfrm>
        </p:spPr>
        <p:txBody>
          <a:bodyPr>
            <a:noAutofit/>
          </a:bodyPr>
          <a:lstStyle/>
          <a:p>
            <a:pPr eaLnBrk="1" hangingPunct="1">
              <a:spcBef>
                <a:spcPct val="60000"/>
              </a:spcBef>
              <a:buFontTx/>
              <a:buNone/>
              <a:defRPr/>
            </a:pPr>
            <a:r>
              <a:rPr lang="en-US" sz="2200" b="1" i="1" dirty="0">
                <a:solidFill>
                  <a:srgbClr val="070272"/>
                </a:solidFill>
                <a:cs typeface="Tahoma" pitchFamily="34" charset="0"/>
              </a:rPr>
              <a:t>	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Decision makers: under much more pressure 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‘User Profiles’: different than before 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Needs about comparable data among countries</a:t>
            </a:r>
          </a:p>
          <a:p>
            <a:pPr marL="0" indent="0">
              <a:buNone/>
              <a:defRPr/>
            </a:pPr>
            <a:r>
              <a:rPr lang="en-US" sz="2200" b="1" i="1" dirty="0">
                <a:solidFill>
                  <a:srgbClr val="070272"/>
                </a:solidFill>
                <a:cs typeface="Tahoma" pitchFamily="34" charset="0"/>
              </a:rPr>
              <a:t>					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D0CB7-4B33-41D4-8867-C510C086B68F}"/>
              </a:ext>
            </a:extLst>
          </p:cNvPr>
          <p:cNvSpPr/>
          <p:nvPr/>
        </p:nvSpPr>
        <p:spPr>
          <a:xfrm>
            <a:off x="376183" y="2202060"/>
            <a:ext cx="10544961" cy="1325563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76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60000"/>
              </a:spcBef>
              <a:defRPr/>
            </a:pPr>
            <a:endParaRPr lang="en-US" sz="28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9BFB3-6E8E-49D6-9CB7-B47DEF39CA92}"/>
              </a:ext>
            </a:extLst>
          </p:cNvPr>
          <p:cNvSpPr/>
          <p:nvPr/>
        </p:nvSpPr>
        <p:spPr>
          <a:xfrm>
            <a:off x="6326242" y="2532178"/>
            <a:ext cx="331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cs typeface="Tahoma" pitchFamily="34" charset="0"/>
              </a:rPr>
              <a:t>NSOs’  Position: 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A0C1A-D6B9-451D-BA35-ED4FB90EBD8E}"/>
              </a:ext>
            </a:extLst>
          </p:cNvPr>
          <p:cNvSpPr/>
          <p:nvPr/>
        </p:nvSpPr>
        <p:spPr>
          <a:xfrm>
            <a:off x="508366" y="2653754"/>
            <a:ext cx="378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 sz="3200" b="1" dirty="0">
                <a:cs typeface="Tahoma" pitchFamily="34" charset="0"/>
              </a:rPr>
              <a:t>Changing Conditions:</a:t>
            </a:r>
          </a:p>
        </p:txBody>
      </p:sp>
    </p:spTree>
    <p:extLst>
      <p:ext uri="{BB962C8B-B14F-4D97-AF65-F5344CB8AC3E}">
        <p14:creationId xmlns:p14="http://schemas.microsoft.com/office/powerpoint/2010/main" val="362454063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5C808-12B3-422E-AB35-C30CD1A93863}"/>
              </a:ext>
            </a:extLst>
          </p:cNvPr>
          <p:cNvSpPr/>
          <p:nvPr/>
        </p:nvSpPr>
        <p:spPr>
          <a:xfrm>
            <a:off x="213893" y="103034"/>
            <a:ext cx="1874965" cy="649071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9DF011-1A76-4C88-A1A3-B10B184D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9682810"/>
              </p:ext>
            </p:extLst>
          </p:nvPr>
        </p:nvGraphicFramePr>
        <p:xfrm>
          <a:off x="486536" y="6681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00394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F529E15C-C0D5-484F-A15F-E3CDB05700C0}"/>
              </a:ext>
            </a:extLst>
          </p:cNvPr>
          <p:cNvSpPr/>
          <p:nvPr/>
        </p:nvSpPr>
        <p:spPr>
          <a:xfrm>
            <a:off x="7091345" y="1911689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B9086B2E-DF90-476B-8506-B69E08C0F27B}"/>
              </a:ext>
            </a:extLst>
          </p:cNvPr>
          <p:cNvSpPr/>
          <p:nvPr/>
        </p:nvSpPr>
        <p:spPr>
          <a:xfrm>
            <a:off x="914895" y="1911689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4">
            <a:extLst>
              <a:ext uri="{FF2B5EF4-FFF2-40B4-BE49-F238E27FC236}">
                <a16:creationId xmlns:a16="http://schemas.microsoft.com/office/drawing/2014/main" id="{8DABB939-F150-46C0-AA53-A266A73C340E}"/>
              </a:ext>
            </a:extLst>
          </p:cNvPr>
          <p:cNvSpPr/>
          <p:nvPr/>
        </p:nvSpPr>
        <p:spPr>
          <a:xfrm>
            <a:off x="3800603" y="4358187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5">
            <a:extLst>
              <a:ext uri="{FF2B5EF4-FFF2-40B4-BE49-F238E27FC236}">
                <a16:creationId xmlns:a16="http://schemas.microsoft.com/office/drawing/2014/main" id="{EA517C15-EC7C-425E-A959-F59FDACD3B2E}"/>
              </a:ext>
            </a:extLst>
          </p:cNvPr>
          <p:cNvGrpSpPr/>
          <p:nvPr/>
        </p:nvGrpSpPr>
        <p:grpSpPr>
          <a:xfrm>
            <a:off x="1478606" y="2426661"/>
            <a:ext cx="4428000" cy="1438592"/>
            <a:chOff x="1775111" y="1900395"/>
            <a:chExt cx="1970137" cy="1415809"/>
          </a:xfrm>
        </p:grpSpPr>
        <p:sp>
          <p:nvSpPr>
            <p:cNvPr id="86" name="Rounded Rectangle 6">
              <a:extLst>
                <a:ext uri="{FF2B5EF4-FFF2-40B4-BE49-F238E27FC236}">
                  <a16:creationId xmlns:a16="http://schemas.microsoft.com/office/drawing/2014/main" id="{52B7B72F-92E4-49EA-8D91-CE31D11AB3A1}"/>
                </a:ext>
              </a:extLst>
            </p:cNvPr>
            <p:cNvSpPr/>
            <p:nvPr/>
          </p:nvSpPr>
          <p:spPr>
            <a:xfrm>
              <a:off x="1775111" y="1900395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9">
              <a:extLst>
                <a:ext uri="{FF2B5EF4-FFF2-40B4-BE49-F238E27FC236}">
                  <a16:creationId xmlns:a16="http://schemas.microsoft.com/office/drawing/2014/main" id="{21B94B6F-71A6-4EE9-A252-912015A7C462}"/>
                </a:ext>
              </a:extLst>
            </p:cNvPr>
            <p:cNvSpPr/>
            <p:nvPr/>
          </p:nvSpPr>
          <p:spPr>
            <a:xfrm>
              <a:off x="2172472" y="1911139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  <a:lumOff val="15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">
            <a:extLst>
              <a:ext uri="{FF2B5EF4-FFF2-40B4-BE49-F238E27FC236}">
                <a16:creationId xmlns:a16="http://schemas.microsoft.com/office/drawing/2014/main" id="{81DF4C0E-DFA3-4395-8076-74349C3A5E5A}"/>
              </a:ext>
            </a:extLst>
          </p:cNvPr>
          <p:cNvGrpSpPr/>
          <p:nvPr/>
        </p:nvGrpSpPr>
        <p:grpSpPr>
          <a:xfrm>
            <a:off x="4364314" y="4833477"/>
            <a:ext cx="4428000" cy="1440000"/>
            <a:chOff x="1777765" y="4017240"/>
            <a:chExt cx="1970137" cy="1415809"/>
          </a:xfrm>
        </p:grpSpPr>
        <p:sp>
          <p:nvSpPr>
            <p:cNvPr id="89" name="Rounded Rectangle 9">
              <a:extLst>
                <a:ext uri="{FF2B5EF4-FFF2-40B4-BE49-F238E27FC236}">
                  <a16:creationId xmlns:a16="http://schemas.microsoft.com/office/drawing/2014/main" id="{E3EE6CA8-947B-4211-96A8-DFF05A170BD5}"/>
                </a:ext>
              </a:extLst>
            </p:cNvPr>
            <p:cNvSpPr/>
            <p:nvPr/>
          </p:nvSpPr>
          <p:spPr>
            <a:xfrm>
              <a:off x="1777765" y="4017240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9">
              <a:extLst>
                <a:ext uri="{FF2B5EF4-FFF2-40B4-BE49-F238E27FC236}">
                  <a16:creationId xmlns:a16="http://schemas.microsoft.com/office/drawing/2014/main" id="{148AA059-0434-4DD8-A758-E45238FBD62A}"/>
                </a:ext>
              </a:extLst>
            </p:cNvPr>
            <p:cNvSpPr/>
            <p:nvPr/>
          </p:nvSpPr>
          <p:spPr>
            <a:xfrm>
              <a:off x="2175127" y="4027984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3000"/>
                    <a:lumOff val="7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14">
            <a:extLst>
              <a:ext uri="{FF2B5EF4-FFF2-40B4-BE49-F238E27FC236}">
                <a16:creationId xmlns:a16="http://schemas.microsoft.com/office/drawing/2014/main" id="{7EA3B024-F47D-428A-A773-D922BE1DC281}"/>
              </a:ext>
            </a:extLst>
          </p:cNvPr>
          <p:cNvGrpSpPr/>
          <p:nvPr/>
        </p:nvGrpSpPr>
        <p:grpSpPr>
          <a:xfrm>
            <a:off x="6355325" y="2452395"/>
            <a:ext cx="4428000" cy="1440000"/>
            <a:chOff x="5388471" y="1900395"/>
            <a:chExt cx="1970137" cy="1415809"/>
          </a:xfrm>
        </p:grpSpPr>
        <p:sp>
          <p:nvSpPr>
            <p:cNvPr id="95" name="Rounded Rectangle 15">
              <a:extLst>
                <a:ext uri="{FF2B5EF4-FFF2-40B4-BE49-F238E27FC236}">
                  <a16:creationId xmlns:a16="http://schemas.microsoft.com/office/drawing/2014/main" id="{ECB9A6AD-4AD6-4519-9CDE-B3E43F869EAB}"/>
                </a:ext>
              </a:extLst>
            </p:cNvPr>
            <p:cNvSpPr/>
            <p:nvPr/>
          </p:nvSpPr>
          <p:spPr>
            <a:xfrm>
              <a:off x="5388471" y="1900395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ounded Rectangle 9">
              <a:extLst>
                <a:ext uri="{FF2B5EF4-FFF2-40B4-BE49-F238E27FC236}">
                  <a16:creationId xmlns:a16="http://schemas.microsoft.com/office/drawing/2014/main" id="{B18EE091-DD4D-4356-AF58-BB26761F67E4}"/>
                </a:ext>
              </a:extLst>
            </p:cNvPr>
            <p:cNvSpPr/>
            <p:nvPr/>
          </p:nvSpPr>
          <p:spPr>
            <a:xfrm flipH="1">
              <a:off x="5388472" y="1911139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93000"/>
                    <a:lumOff val="7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08A5542-460B-4CF0-92FA-BCF2A1E8BABA}"/>
              </a:ext>
            </a:extLst>
          </p:cNvPr>
          <p:cNvSpPr txBox="1"/>
          <p:nvPr/>
        </p:nvSpPr>
        <p:spPr>
          <a:xfrm>
            <a:off x="2205122" y="2021690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Mission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5D3A9CF-526C-4CB6-B097-C079B436598E}"/>
              </a:ext>
            </a:extLst>
          </p:cNvPr>
          <p:cNvSpPr txBox="1"/>
          <p:nvPr/>
        </p:nvSpPr>
        <p:spPr>
          <a:xfrm>
            <a:off x="5090830" y="4449205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Values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307C12C-1C73-4F15-8395-3AF3A2D8E7FA}"/>
              </a:ext>
            </a:extLst>
          </p:cNvPr>
          <p:cNvSpPr txBox="1"/>
          <p:nvPr/>
        </p:nvSpPr>
        <p:spPr>
          <a:xfrm>
            <a:off x="7223161" y="2021690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Vision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B0E4E8F-9B24-49D3-A2F3-6F6ACB3B39A6}"/>
              </a:ext>
            </a:extLst>
          </p:cNvPr>
          <p:cNvSpPr txBox="1"/>
          <p:nvPr/>
        </p:nvSpPr>
        <p:spPr>
          <a:xfrm>
            <a:off x="752247" y="2584786"/>
            <a:ext cx="506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“Where do we want to go”?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Why </a:t>
            </a:r>
            <a:r>
              <a:rPr lang="en-US" sz="2800" b="1" dirty="0">
                <a:solidFill>
                  <a:schemeClr val="bg1"/>
                </a:solidFill>
              </a:rPr>
              <a:t>?”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0AD6CB-9ECF-42AB-A987-0504EF46C5DC}"/>
              </a:ext>
            </a:extLst>
          </p:cNvPr>
          <p:cNvSpPr txBox="1"/>
          <p:nvPr/>
        </p:nvSpPr>
        <p:spPr>
          <a:xfrm>
            <a:off x="4133547" y="5195060"/>
            <a:ext cx="4652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2"/>
              </a:buClr>
            </a:pPr>
            <a:r>
              <a:rPr lang="en-US" sz="3000" b="1" dirty="0">
                <a:solidFill>
                  <a:schemeClr val="bg1"/>
                </a:solidFill>
              </a:rPr>
              <a:t>Creating a set of values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A577158-A09F-411E-A08D-7FE32BA98874}"/>
              </a:ext>
            </a:extLst>
          </p:cNvPr>
          <p:cNvSpPr txBox="1"/>
          <p:nvPr/>
        </p:nvSpPr>
        <p:spPr>
          <a:xfrm>
            <a:off x="6478574" y="2418866"/>
            <a:ext cx="388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“What can we do”?  How ?”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Unvan 1">
            <a:extLst>
              <a:ext uri="{FF2B5EF4-FFF2-40B4-BE49-F238E27FC236}">
                <a16:creationId xmlns:a16="http://schemas.microsoft.com/office/drawing/2014/main" id="{CD1011E1-ECE4-4F23-9563-1107EFE9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63" y="220937"/>
            <a:ext cx="957828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Mission-Vision-Values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23668-31B7-4750-88F7-F22B41A90E81}"/>
              </a:ext>
            </a:extLst>
          </p:cNvPr>
          <p:cNvSpPr/>
          <p:nvPr/>
        </p:nvSpPr>
        <p:spPr>
          <a:xfrm>
            <a:off x="5906603" y="327497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Concise and positive statements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Inspiring common vision of the future </a:t>
            </a:r>
          </a:p>
        </p:txBody>
      </p:sp>
    </p:spTree>
    <p:extLst>
      <p:ext uri="{BB962C8B-B14F-4D97-AF65-F5344CB8AC3E}">
        <p14:creationId xmlns:p14="http://schemas.microsoft.com/office/powerpoint/2010/main" val="255661342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09DD80-79B6-44B7-9D1B-BEB843BB1DEE}"/>
              </a:ext>
            </a:extLst>
          </p:cNvPr>
          <p:cNvSpPr/>
          <p:nvPr/>
        </p:nvSpPr>
        <p:spPr>
          <a:xfrm>
            <a:off x="0" y="0"/>
            <a:ext cx="10799429" cy="9982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30BCB392-0011-41CD-9B73-BE142D38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3" y="70009"/>
            <a:ext cx="10333382" cy="1023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Mission-Vision-Values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C2E67C-3AF9-4061-B8C9-9D43921F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648" y="878550"/>
            <a:ext cx="11077175" cy="53828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Mission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b="1" dirty="0">
                <a:solidFill>
                  <a:schemeClr val="tx1"/>
                </a:solidFill>
              </a:rPr>
              <a:t>the NSO: reflect of the entire NSS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A vision statement: </a:t>
            </a:r>
            <a:r>
              <a:rPr lang="en-US" sz="2200" b="1" dirty="0">
                <a:solidFill>
                  <a:schemeClr val="tx1"/>
                </a:solidFill>
              </a:rPr>
              <a:t>what an organization wants to become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Strategic vision: </a:t>
            </a:r>
            <a:r>
              <a:rPr lang="en-US" sz="2200" b="1" dirty="0">
                <a:solidFill>
                  <a:schemeClr val="tx1"/>
                </a:solidFill>
              </a:rPr>
              <a:t>the desired future of system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u="sng" dirty="0">
                <a:solidFill>
                  <a:schemeClr val="tx1"/>
                </a:solidFill>
              </a:rPr>
              <a:t>Some examples:</a:t>
            </a:r>
          </a:p>
          <a:p>
            <a:pPr lvl="1" algn="just"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Mission</a:t>
            </a:r>
            <a:r>
              <a:rPr lang="en-US" sz="2200" dirty="0">
                <a:solidFill>
                  <a:schemeClr val="tx1"/>
                </a:solidFill>
              </a:rPr>
              <a:t> of Statistics Lithuania: ”To prepare and disseminate official statistics necessary for decision-making and to inform the public about issues relevant to the country”</a:t>
            </a:r>
          </a:p>
          <a:p>
            <a:pPr lvl="1" algn="just"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Mission</a:t>
            </a:r>
            <a:r>
              <a:rPr lang="en-US" sz="2200" dirty="0">
                <a:solidFill>
                  <a:schemeClr val="tx1"/>
                </a:solidFill>
              </a:rPr>
              <a:t> of CSO of Ireland: “Provide high quality information, both for evidence-based decision-making and to support accountability”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Vision</a:t>
            </a:r>
            <a:r>
              <a:rPr lang="en-US" sz="2200" dirty="0">
                <a:solidFill>
                  <a:schemeClr val="tx1"/>
                </a:solidFill>
              </a:rPr>
              <a:t> of Statistics Denmark: “We envisage that in 2020 Statistics Denmark is transformed into a "generator of data and knowledge”…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D6B7DA-142E-4A72-8A84-D33749B6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80443B5-C01B-4757-B8F1-EBD9BC77A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6" y="5351025"/>
            <a:ext cx="961200" cy="6161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7F18625-E7E5-4E7C-B0C6-AF0EF4B23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6" y="4372993"/>
            <a:ext cx="961200" cy="59542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C090EDF-E769-4461-9018-5D19A9D31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4" y="3400166"/>
            <a:ext cx="961292" cy="5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4149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>
            <a:extLst>
              <a:ext uri="{FF2B5EF4-FFF2-40B4-BE49-F238E27FC236}">
                <a16:creationId xmlns:a16="http://schemas.microsoft.com/office/drawing/2014/main" id="{43B3B5BC-2C32-463D-8B1A-431EC001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40" y="91473"/>
            <a:ext cx="957828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Strategic </a:t>
            </a:r>
            <a:r>
              <a:rPr lang="en-US" sz="3600" dirty="0"/>
              <a:t>Directions and Objectives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7 Slayt Numarası Yer Tutucusu">
            <a:extLst>
              <a:ext uri="{FF2B5EF4-FFF2-40B4-BE49-F238E27FC236}">
                <a16:creationId xmlns:a16="http://schemas.microsoft.com/office/drawing/2014/main" id="{1C9DE9F4-9BCA-4A23-BC0A-0D335109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4ACF605-2BB3-46AE-88CC-50056B688B99}" type="slidenum">
              <a:rPr lang="en-US" smtClean="0">
                <a:ln>
                  <a:solidFill>
                    <a:srgbClr val="AB2328"/>
                  </a:solidFill>
                </a:ln>
                <a:latin typeface="Arial" charset="0"/>
              </a:rPr>
              <a:pPr algn="r">
                <a:defRPr/>
              </a:pPr>
              <a:t>8</a:t>
            </a:fld>
            <a:endParaRPr lang="en-US" dirty="0">
              <a:ln>
                <a:solidFill>
                  <a:srgbClr val="AB2328"/>
                </a:solidFill>
              </a:ln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FD834-48EC-4B4F-8890-A89D6D3AF668}"/>
              </a:ext>
            </a:extLst>
          </p:cNvPr>
          <p:cNvSpPr/>
          <p:nvPr/>
        </p:nvSpPr>
        <p:spPr>
          <a:xfrm>
            <a:off x="0" y="2592198"/>
            <a:ext cx="4558717" cy="426580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9536B941-108D-49BE-80AD-388ADA7D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27143"/>
            <a:ext cx="4823785" cy="198360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Not reflect what is “</a:t>
            </a:r>
            <a:r>
              <a:rPr lang="en-GB" sz="2800" b="1" dirty="0">
                <a:solidFill>
                  <a:schemeClr val="tx1"/>
                </a:solidFill>
              </a:rPr>
              <a:t>desirable</a:t>
            </a:r>
            <a:r>
              <a:rPr lang="en-GB" sz="2800" dirty="0">
                <a:solidFill>
                  <a:schemeClr val="tx1"/>
                </a:solidFill>
              </a:rPr>
              <a:t>” 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                             but 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What is “</a:t>
            </a:r>
            <a:r>
              <a:rPr lang="en-GB" sz="2800" b="1" dirty="0">
                <a:solidFill>
                  <a:schemeClr val="tx1"/>
                </a:solidFill>
              </a:rPr>
              <a:t>absolutely important &amp; feasible</a:t>
            </a:r>
            <a:r>
              <a:rPr lang="en-GB" sz="2400" dirty="0">
                <a:solidFill>
                  <a:schemeClr val="tx1"/>
                </a:solidFill>
              </a:rPr>
              <a:t>”. </a:t>
            </a:r>
          </a:p>
          <a:p>
            <a:pPr marL="0" indent="0">
              <a:buNone/>
              <a:defRPr/>
            </a:pPr>
            <a:r>
              <a:rPr lang="en-US" sz="2200" b="1" i="1" dirty="0">
                <a:solidFill>
                  <a:schemeClr val="tx1"/>
                </a:solidFill>
                <a:cs typeface="Tahoma" pitchFamily="34" charset="0"/>
              </a:rPr>
              <a:t>					</a:t>
            </a:r>
            <a:endParaRPr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D0CB7-4B33-41D4-8867-C510C086B68F}"/>
              </a:ext>
            </a:extLst>
          </p:cNvPr>
          <p:cNvSpPr/>
          <p:nvPr/>
        </p:nvSpPr>
        <p:spPr>
          <a:xfrm>
            <a:off x="1647039" y="2283359"/>
            <a:ext cx="10544961" cy="1325563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76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60000"/>
              </a:spcBef>
              <a:defRPr/>
            </a:pPr>
            <a:endParaRPr lang="en-US" sz="28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A0C1A-D6B9-451D-BA35-ED4FB90EBD8E}"/>
              </a:ext>
            </a:extLst>
          </p:cNvPr>
          <p:cNvSpPr/>
          <p:nvPr/>
        </p:nvSpPr>
        <p:spPr>
          <a:xfrm>
            <a:off x="508366" y="265375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defRPr/>
            </a:pPr>
            <a:endParaRPr lang="en-US" sz="3200" b="1" dirty="0"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87EA7-955F-42EB-A9CB-96A7D1D13D42}"/>
              </a:ext>
            </a:extLst>
          </p:cNvPr>
          <p:cNvSpPr/>
          <p:nvPr/>
        </p:nvSpPr>
        <p:spPr>
          <a:xfrm>
            <a:off x="5953387" y="2623031"/>
            <a:ext cx="526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GB" sz="2400" b="1" dirty="0"/>
              <a:t>A results-based management approach</a:t>
            </a:r>
            <a:r>
              <a:rPr lang="tr-TR" sz="2400" b="1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7D76F-26AB-4B38-9423-5C236F544F3D}"/>
              </a:ext>
            </a:extLst>
          </p:cNvPr>
          <p:cNvSpPr/>
          <p:nvPr/>
        </p:nvSpPr>
        <p:spPr>
          <a:xfrm>
            <a:off x="5712903" y="4027143"/>
            <a:ext cx="61155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strategic results we are aiming at</a:t>
            </a:r>
            <a:endParaRPr lang="tr-TR" sz="2400" dirty="0"/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products needed to obtain these results</a:t>
            </a:r>
            <a:endParaRPr lang="tr-TR" sz="2400" dirty="0"/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corresponding capacities to deliver these products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1010837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B0931C-53A4-4D67-8E7F-3835008986A2}"/>
              </a:ext>
            </a:extLst>
          </p:cNvPr>
          <p:cNvSpPr/>
          <p:nvPr/>
        </p:nvSpPr>
        <p:spPr>
          <a:xfrm>
            <a:off x="213893" y="103034"/>
            <a:ext cx="1874965" cy="649071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9BF887-CC1D-4C68-BEFA-7C5F8ADE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B4B-4316-44C9-98A5-1D7308B7AE9E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0505304"/>
              </p:ext>
            </p:extLst>
          </p:nvPr>
        </p:nvGraphicFramePr>
        <p:xfrm>
          <a:off x="512292" y="629514"/>
          <a:ext cx="8618829" cy="551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54792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howeet theme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7948</TotalTime>
  <Words>928</Words>
  <Application>Microsoft Office PowerPoint</Application>
  <PresentationFormat>Geniş ekran</PresentationFormat>
  <Paragraphs>227</Paragraphs>
  <Slides>25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25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Roboto</vt:lpstr>
      <vt:lpstr>Tahoma</vt:lpstr>
      <vt:lpstr>Wingdings</vt:lpstr>
      <vt:lpstr>Wingdings 2</vt:lpstr>
      <vt:lpstr>Özel Tasarım</vt:lpstr>
      <vt:lpstr>Custom Design - Showeet</vt:lpstr>
      <vt:lpstr>Showeet theme</vt:lpstr>
      <vt:lpstr>1_Blank</vt:lpstr>
      <vt:lpstr>Custom Design</vt:lpstr>
      <vt:lpstr>1_Showeet theme</vt:lpstr>
      <vt:lpstr>HDOfficeLightV0</vt:lpstr>
      <vt:lpstr>2_Showeet theme</vt:lpstr>
      <vt:lpstr>2_Blank</vt:lpstr>
      <vt:lpstr>3_Blank</vt:lpstr>
      <vt:lpstr>1_Custom Design - Showeet</vt:lpstr>
      <vt:lpstr>3_Showeet theme</vt:lpstr>
      <vt:lpstr>4_Blank</vt:lpstr>
      <vt:lpstr>National Statistics Development Strategy      2020-2023 of Georgia</vt:lpstr>
      <vt:lpstr>Outline</vt:lpstr>
      <vt:lpstr>Why Statistics?</vt:lpstr>
      <vt:lpstr>Challenges in Official Statistics</vt:lpstr>
      <vt:lpstr>PowerPoint Sunusu</vt:lpstr>
      <vt:lpstr>Mission-Vision-Values</vt:lpstr>
      <vt:lpstr>Mission-Vision-Values (cont.)</vt:lpstr>
      <vt:lpstr>Strategic Directions and Objectives</vt:lpstr>
      <vt:lpstr>PowerPoint Sunusu</vt:lpstr>
      <vt:lpstr>Monitoring and Evaluation Plan</vt:lpstr>
      <vt:lpstr>Why is NSDS approach needed?</vt:lpstr>
      <vt:lpstr>International Frameworks and Requirements</vt:lpstr>
      <vt:lpstr>International Frameworks and Requirements</vt:lpstr>
      <vt:lpstr>Draft Concept of NSDS  2020-2023 of Georgia </vt:lpstr>
      <vt:lpstr> Mission and Vision</vt:lpstr>
      <vt:lpstr>PowerPoint Sunusu</vt:lpstr>
      <vt:lpstr>Strategic Directions</vt:lpstr>
      <vt:lpstr> Objectives under Direction I</vt:lpstr>
      <vt:lpstr>Objectives under Direction II</vt:lpstr>
      <vt:lpstr>Objectives under Direction III</vt:lpstr>
      <vt:lpstr>Working Groups Concept </vt:lpstr>
      <vt:lpstr> Rationale</vt:lpstr>
      <vt:lpstr> Approach</vt:lpstr>
      <vt:lpstr>Tasks for WG Members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gucumengil</dc:creator>
  <cp:lastModifiedBy>alper gucumengil</cp:lastModifiedBy>
  <cp:revision>310</cp:revision>
  <dcterms:created xsi:type="dcterms:W3CDTF">2019-06-13T10:26:56Z</dcterms:created>
  <dcterms:modified xsi:type="dcterms:W3CDTF">2019-07-03T13:43:20Z</dcterms:modified>
</cp:coreProperties>
</file>