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5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0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0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3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6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1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5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7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9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476250" y="503238"/>
            <a:ext cx="8128000" cy="5135562"/>
          </a:xfrm>
        </p:spPr>
        <p:txBody>
          <a:bodyPr>
            <a:normAutofit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endParaRPr lang="ka-GE" sz="2400" b="1" dirty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ახალი </a:t>
            </a:r>
            <a:r>
              <a:rPr lang="ka-GE" sz="2400" b="1" dirty="0">
                <a:solidFill>
                  <a:schemeClr val="tx1"/>
                </a:solidFill>
                <a:latin typeface="Sylfaen"/>
                <a:cs typeface="Sylfaen"/>
              </a:rPr>
              <a:t>კორონავირუსით  (SARS-COV-2) გამოწვეული ინფექციის  (COVID-19) შედეგად მიყენებული ზიანის შემსუბუქების მიზნობრივი </a:t>
            </a:r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სახელმწიფო </a:t>
            </a:r>
            <a:r>
              <a:rPr lang="ka-GE" sz="2400" b="1" dirty="0">
                <a:solidFill>
                  <a:schemeClr val="tx1"/>
                </a:solidFill>
                <a:latin typeface="Sylfaen"/>
                <a:cs typeface="Sylfaen"/>
              </a:rPr>
              <a:t>პროგრამის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განხორციელების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დროულად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დასაწყებად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კრიტიკულად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მნიშვნელოვანია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ბანკთან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ხელშეკრულების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პროექტის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)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რატიფიცირება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სამინისტრო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სოციალური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მომსახურების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დასაქმების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ხელშეწყობის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მზად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არიან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დაუყივნებლივ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დაიწყონ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პროცესი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კერძოდ</a:t>
            </a:r>
            <a:r>
              <a:rPr lang="en-US" sz="2400" b="1" dirty="0" smtClean="0">
                <a:latin typeface="Sylfaen"/>
                <a:cs typeface="Sylfaen"/>
              </a:rPr>
              <a:t>:</a:t>
            </a: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67145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11 </a:t>
            </a:r>
            <a:r>
              <a:rPr lang="mr-IN" sz="3600" dirty="0" smtClean="0">
                <a:latin typeface="Sylfaen"/>
                <a:cs typeface="Sylfaen"/>
              </a:rPr>
              <a:t>–</a:t>
            </a:r>
            <a:r>
              <a:rPr lang="en-US" sz="3600" dirty="0" smtClean="0">
                <a:latin typeface="Sylfaen"/>
                <a:cs typeface="Sylfaen"/>
              </a:rPr>
              <a:t> 15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8050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Sylfaen"/>
                <a:cs typeface="Sylfaen"/>
              </a:rPr>
              <a:t>სოციალური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მომსახურების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ტექნიკურად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მზადაა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გადარიცხვა</a:t>
            </a:r>
            <a:r>
              <a:rPr lang="en-US" sz="2400" dirty="0" smtClean="0">
                <a:latin typeface="Sylfaen"/>
                <a:cs typeface="Sylfaen"/>
              </a:rPr>
              <a:t>- 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პირები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ბავშვები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ჯანდაცვის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შემოსავლების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სამსახურის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მიერ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დაიგეგმება</a:t>
            </a:r>
            <a:r>
              <a:rPr lang="en-US" sz="2400" dirty="0" smtClean="0">
                <a:latin typeface="Sylfaen"/>
                <a:cs typeface="Sylfaen"/>
              </a:rPr>
              <a:t>/</a:t>
            </a:r>
            <a:r>
              <a:rPr lang="en-US" sz="2400" dirty="0" err="1" smtClean="0">
                <a:latin typeface="Sylfaen"/>
                <a:cs typeface="Sylfaen"/>
              </a:rPr>
              <a:t>შემუშავდება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დეტალური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ინსტრუქცია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შეიქმენება</a:t>
            </a:r>
            <a:r>
              <a:rPr lang="en-US" sz="2400" dirty="0" smtClean="0">
                <a:latin typeface="Sylfaen"/>
                <a:cs typeface="Sylfaen"/>
              </a:rPr>
              <a:t> 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რომელსაც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კოორდინაციას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გაუწევენ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წარმომადგენლები</a:t>
            </a:r>
            <a:r>
              <a:rPr lang="en-US" sz="2400" dirty="0" smtClean="0">
                <a:latin typeface="Sylfaen"/>
                <a:cs typeface="Sylfaen"/>
              </a:rPr>
              <a:t>;</a:t>
            </a: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15 </a:t>
            </a:r>
            <a:r>
              <a:rPr lang="en-US" sz="2400" dirty="0" err="1" smtClean="0">
                <a:latin typeface="Sylfaen"/>
                <a:cs typeface="Sylfaen"/>
              </a:rPr>
              <a:t>მაისს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გაიხსნება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სარეგისტრაციო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პორტალი</a:t>
            </a:r>
            <a:r>
              <a:rPr lang="en-US" sz="2400" dirty="0">
                <a:latin typeface="Sylfaen"/>
                <a:cs typeface="Sylfaen"/>
              </a:rPr>
              <a:t>.</a:t>
            </a:r>
            <a:endParaRPr lang="en-US" sz="2400" dirty="0" smtClean="0">
              <a:latin typeface="Sylfaen"/>
              <a:cs typeface="Sylfaen"/>
            </a:endParaRP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26894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15-30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12717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Sylfaen"/>
                <a:cs typeface="Sylfaen"/>
              </a:rPr>
              <a:t>16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დაიწყებს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კომისია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გადაწყვეტილებების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 (10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დღის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ვადაში</a:t>
            </a:r>
            <a:r>
              <a:rPr lang="en-US" sz="2400" dirty="0" smtClean="0">
                <a:latin typeface="Sylfaen"/>
                <a:cs typeface="Sylfaen"/>
              </a:rPr>
              <a:t>) </a:t>
            </a:r>
            <a:r>
              <a:rPr lang="en-US" sz="2400" dirty="0" err="1" smtClean="0">
                <a:latin typeface="Sylfaen"/>
                <a:cs typeface="Sylfaen"/>
              </a:rPr>
              <a:t>დაიწყება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(</a:t>
            </a:r>
            <a:r>
              <a:rPr lang="en-US" sz="2400" dirty="0" err="1" smtClean="0">
                <a:latin typeface="Sylfaen"/>
                <a:cs typeface="Sylfaen"/>
              </a:rPr>
              <a:t>თვითდასაქმებულები</a:t>
            </a:r>
            <a:r>
              <a:rPr lang="en-US" sz="2400" dirty="0" smtClean="0">
                <a:latin typeface="Sylfaen"/>
                <a:cs typeface="Sylfaen"/>
              </a:rPr>
              <a:t>);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20-22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დაქირავებით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დასაქმებულთათვის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საარსებო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შემწეობებთან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ერთად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ჩაირიცხება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</a:t>
            </a:r>
            <a:r>
              <a:rPr lang="en-US" sz="2400" dirty="0" smtClean="0">
                <a:latin typeface="Sylfaen"/>
                <a:cs typeface="Sylfaen"/>
              </a:rPr>
              <a:t>-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დაუცველები</a:t>
            </a:r>
            <a:r>
              <a:rPr lang="en-US" sz="2400" dirty="0" smtClean="0">
                <a:latin typeface="Sylfaen"/>
                <a:cs typeface="Sylfaen"/>
              </a:rPr>
              <a:t> (65000-100000),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ოჯახები</a:t>
            </a:r>
            <a:r>
              <a:rPr lang="en-US" sz="2400" dirty="0" smtClean="0">
                <a:latin typeface="Sylfaen"/>
                <a:cs typeface="Sylfaen"/>
              </a:rPr>
              <a:t> 3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მეტი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ბავშვით</a:t>
            </a:r>
            <a:r>
              <a:rPr lang="en-US" sz="2400" dirty="0" smtClean="0">
                <a:latin typeface="Sylfaen"/>
                <a:cs typeface="Sylfaen"/>
              </a:rPr>
              <a:t>.</a:t>
            </a:r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68796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179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2020 წლის 11 – 15 მაისი</vt:lpstr>
      <vt:lpstr>2020 წლის 15-30 მაისი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3</cp:revision>
  <dcterms:created xsi:type="dcterms:W3CDTF">2020-05-08T15:25:48Z</dcterms:created>
  <dcterms:modified xsi:type="dcterms:W3CDTF">2020-05-08T15:38:38Z</dcterms:modified>
</cp:coreProperties>
</file>