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2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BB8C0-C667-4263-8F92-193D01F6A680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6EC28-5F05-4529-B709-B747B29D52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6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6EC28-5F05-4529-B709-B747B29D52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45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5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7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7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7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9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6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9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8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9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9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DF56A-B35D-45BF-B099-6C6783FB5ECF}" type="datetimeFigureOut">
              <a:rPr lang="en-US" smtClean="0"/>
              <a:t>16-Aug-19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D616D-6F52-4589-9F03-E0E298BFA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0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1737" y="325938"/>
            <a:ext cx="4323806" cy="536212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a-GE" sz="1400" dirty="0" smtClean="0"/>
              <a:t>პოლიტიკის დეპარტამენტი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5" y="1799500"/>
            <a:ext cx="2127068" cy="1218020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400" dirty="0" smtClean="0"/>
              <a:t>მოადგილე სოციალური მიმართულებით 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1848" y="1799500"/>
            <a:ext cx="2622368" cy="121802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დევნილთა და ეკომიგრანტთა მიმართულებით </a:t>
            </a:r>
            <a:endParaRPr lang="en-US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36719" y="1799500"/>
            <a:ext cx="2590255" cy="121802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ჯანმრთელობის დაცვის მიმართულებით </a:t>
            </a:r>
            <a:endParaRPr lang="en-US" sz="1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059089" y="1799500"/>
            <a:ext cx="2122717" cy="1466214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შრომისა და დასაქმების პოლიტიკის მიმართულებით </a:t>
            </a:r>
            <a:endParaRPr lang="en-US" sz="1400" dirty="0"/>
          </a:p>
        </p:txBody>
      </p:sp>
      <p:cxnSp>
        <p:nvCxnSpPr>
          <p:cNvPr id="8" name="Straight Connector 7"/>
          <p:cNvCxnSpPr>
            <a:stCxn id="2" idx="2"/>
          </p:cNvCxnSpPr>
          <p:nvPr/>
        </p:nvCxnSpPr>
        <p:spPr>
          <a:xfrm flipH="1">
            <a:off x="6244046" y="862150"/>
            <a:ext cx="19594" cy="509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894114" y="1371600"/>
            <a:ext cx="8425543" cy="26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0"/>
          </p:cNvCxnSpPr>
          <p:nvPr/>
        </p:nvCxnSpPr>
        <p:spPr>
          <a:xfrm>
            <a:off x="1894114" y="1371600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7199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74527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310404" y="1384663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85156" y="3017520"/>
            <a:ext cx="0" cy="25080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1262743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პროგრამების მონიტორინგის სამმართველო </a:t>
            </a:r>
            <a:endParaRPr lang="en-US" sz="14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262743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პენსიის, სოც.დახმარების, სოციალურ საკითხთა და პროგრამების სამმართველო </a:t>
            </a:r>
            <a:endParaRPr lang="en-US" sz="1400" dirty="0"/>
          </a:p>
        </p:txBody>
      </p:sp>
      <p:cxnSp>
        <p:nvCxnSpPr>
          <p:cNvPr id="22" name="Straight Connector 21"/>
          <p:cNvCxnSpPr>
            <a:endCxn id="19" idx="1"/>
          </p:cNvCxnSpPr>
          <p:nvPr/>
        </p:nvCxnSpPr>
        <p:spPr>
          <a:xfrm>
            <a:off x="997404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97404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755161" y="3017520"/>
            <a:ext cx="0" cy="25080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4032748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რეგულირების და პოლიტიკის განსაზღვრის სამმართველო </a:t>
            </a:r>
            <a:endParaRPr lang="en-US" sz="1400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032748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საზ. ჯანმრთელობის დაცვისა და პროგრამების სამმართველო</a:t>
            </a:r>
            <a:endParaRPr lang="en-US" sz="1400" dirty="0"/>
          </a:p>
        </p:txBody>
      </p:sp>
      <p:cxnSp>
        <p:nvCxnSpPr>
          <p:cNvPr id="31" name="Straight Connector 30"/>
          <p:cNvCxnSpPr>
            <a:endCxn id="29" idx="1"/>
          </p:cNvCxnSpPr>
          <p:nvPr/>
        </p:nvCxnSpPr>
        <p:spPr>
          <a:xfrm>
            <a:off x="3767409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67409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659467" y="3017520"/>
            <a:ext cx="0" cy="25080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6937054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დევნილთა საკითხების სამმართველო</a:t>
            </a:r>
            <a:endParaRPr lang="en-US" sz="1400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937054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ეკომიგრანტთა და მიგრაცია-იმიგრაციის საკითხების სამმართველო </a:t>
            </a:r>
            <a:endParaRPr lang="en-US" sz="1400" dirty="0"/>
          </a:p>
        </p:txBody>
      </p:sp>
      <p:cxnSp>
        <p:nvCxnSpPr>
          <p:cNvPr id="36" name="Straight Connector 35"/>
          <p:cNvCxnSpPr>
            <a:endCxn id="34" idx="1"/>
          </p:cNvCxnSpPr>
          <p:nvPr/>
        </p:nvCxnSpPr>
        <p:spPr>
          <a:xfrm>
            <a:off x="6671715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671715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9286186" y="3252651"/>
            <a:ext cx="12248" cy="3069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>
          <a:xfrm>
            <a:off x="9563773" y="3680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კოლექტიური შრომითი დავების მედიაციის სამმართველო </a:t>
            </a:r>
            <a:endParaRPr lang="en-US" sz="140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9576020" y="4744765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შრომითი მიგრაციის საკითხთა სამმართველო </a:t>
            </a:r>
            <a:endParaRPr lang="en-US" sz="1400" dirty="0"/>
          </a:p>
        </p:txBody>
      </p:sp>
      <p:cxnSp>
        <p:nvCxnSpPr>
          <p:cNvPr id="41" name="Straight Connector 40"/>
          <p:cNvCxnSpPr>
            <a:endCxn id="39" idx="1"/>
          </p:cNvCxnSpPr>
          <p:nvPr/>
        </p:nvCxnSpPr>
        <p:spPr>
          <a:xfrm>
            <a:off x="9298434" y="414586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272843" y="520455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/>
          <p:cNvSpPr txBox="1">
            <a:spLocks/>
          </p:cNvSpPr>
          <p:nvPr/>
        </p:nvSpPr>
        <p:spPr>
          <a:xfrm>
            <a:off x="9592892" y="5756953"/>
            <a:ext cx="259760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სოც. პარტნიორობის, შრომისა და დასაქმების ხელშეწყობის პოლიტიკის სამმართველო </a:t>
            </a:r>
            <a:endParaRPr lang="en-US" sz="14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9286186" y="626323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00446" y="325938"/>
            <a:ext cx="3095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საწყისი ვარიანტი 14.08.2019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2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1737" y="325938"/>
            <a:ext cx="4323806" cy="536212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a-GE" sz="1400" dirty="0" smtClean="0"/>
              <a:t>პოლიტიკის </a:t>
            </a:r>
            <a:r>
              <a:rPr lang="ka-GE" sz="1400" dirty="0" smtClean="0"/>
              <a:t>დეპარტამენტი-დეპ. უფროსი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5" y="1799500"/>
            <a:ext cx="2127068" cy="828494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400" dirty="0" smtClean="0"/>
              <a:t>მოადგილე სოციალური მიმართულებით 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1848" y="1799500"/>
            <a:ext cx="2622368" cy="80628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დევნილთა და ეკომიგრანტთა მიმართულებით </a:t>
            </a:r>
            <a:endParaRPr lang="en-US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36719" y="1799500"/>
            <a:ext cx="2590255" cy="80628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ჯანმრთელობის დაცვის მიმართულებით </a:t>
            </a:r>
            <a:endParaRPr lang="en-US" sz="1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059089" y="1799500"/>
            <a:ext cx="2122717" cy="80628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400" dirty="0" smtClean="0"/>
              <a:t>მოადგილე შრომისა და დასაქმების პოლიტიკის მიმართულებით </a:t>
            </a:r>
            <a:endParaRPr lang="en-US" sz="1400" dirty="0"/>
          </a:p>
        </p:txBody>
      </p:sp>
      <p:cxnSp>
        <p:nvCxnSpPr>
          <p:cNvPr id="8" name="Straight Connector 7"/>
          <p:cNvCxnSpPr>
            <a:stCxn id="2" idx="2"/>
          </p:cNvCxnSpPr>
          <p:nvPr/>
        </p:nvCxnSpPr>
        <p:spPr>
          <a:xfrm flipH="1">
            <a:off x="6244046" y="862150"/>
            <a:ext cx="19594" cy="509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894114" y="1371600"/>
            <a:ext cx="8425543" cy="26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0"/>
          </p:cNvCxnSpPr>
          <p:nvPr/>
        </p:nvCxnSpPr>
        <p:spPr>
          <a:xfrm>
            <a:off x="1894114" y="1371600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7199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74527" y="1397726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310404" y="1384663"/>
            <a:ext cx="18505" cy="42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85156" y="2627994"/>
            <a:ext cx="12248" cy="28975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 txBox="1">
            <a:spLocks/>
          </p:cNvSpPr>
          <p:nvPr/>
        </p:nvSpPr>
        <p:spPr>
          <a:xfrm>
            <a:off x="1262743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პროგრამების მონიტორინგის სამმართველო </a:t>
            </a:r>
            <a:endParaRPr lang="en-US" sz="14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262743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პენსიის, სოც.დახმარების, სოციალურ საკითხთა და პროგრამების სამმართველო </a:t>
            </a:r>
            <a:endParaRPr lang="en-US" sz="1400" dirty="0"/>
          </a:p>
        </p:txBody>
      </p:sp>
      <p:cxnSp>
        <p:nvCxnSpPr>
          <p:cNvPr id="22" name="Straight Connector 21"/>
          <p:cNvCxnSpPr>
            <a:endCxn id="19" idx="1"/>
          </p:cNvCxnSpPr>
          <p:nvPr/>
        </p:nvCxnSpPr>
        <p:spPr>
          <a:xfrm>
            <a:off x="997404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97404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755161" y="2605787"/>
            <a:ext cx="7205" cy="29198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4046092" y="4226902"/>
            <a:ext cx="1713410" cy="739343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რეგულირების სამმართველო </a:t>
            </a:r>
            <a:endParaRPr lang="en-US" sz="1400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4032748" y="5204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საზ. ჯანმრთელობის დაცვისა და პროგრამების სამმართველო</a:t>
            </a:r>
            <a:endParaRPr lang="en-US" sz="1400" dirty="0"/>
          </a:p>
        </p:txBody>
      </p:sp>
      <p:cxnSp>
        <p:nvCxnSpPr>
          <p:cNvPr id="31" name="Straight Connector 30"/>
          <p:cNvCxnSpPr>
            <a:endCxn id="29" idx="1"/>
          </p:cNvCxnSpPr>
          <p:nvPr/>
        </p:nvCxnSpPr>
        <p:spPr>
          <a:xfrm>
            <a:off x="3780753" y="4500926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67409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659467" y="2605787"/>
            <a:ext cx="12248" cy="29198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6937054" y="3445420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დევნილთა საკითხების სამმართველო</a:t>
            </a:r>
            <a:endParaRPr lang="en-US" sz="1400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937054" y="5204551"/>
            <a:ext cx="1713410" cy="93063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ეკომიგრანტთა და ინტეგრაცია-რეინტეგრაციის საკითხების სამმართველო 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6" name="Straight Connector 35"/>
          <p:cNvCxnSpPr>
            <a:endCxn id="34" idx="1"/>
          </p:cNvCxnSpPr>
          <p:nvPr/>
        </p:nvCxnSpPr>
        <p:spPr>
          <a:xfrm>
            <a:off x="6671715" y="3910738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671715" y="552558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9298434" y="2627994"/>
            <a:ext cx="0" cy="36944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>
          <a:xfrm>
            <a:off x="9563773" y="3680551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კოლექტიური შრომითი დავების მედიაციის სამმართველო </a:t>
            </a:r>
            <a:endParaRPr lang="en-US" sz="140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9576020" y="4744765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შრომითი მიგრაციის საკითხთა სამმართველო </a:t>
            </a:r>
            <a:endParaRPr lang="en-US" sz="1400" dirty="0"/>
          </a:p>
        </p:txBody>
      </p:sp>
      <p:cxnSp>
        <p:nvCxnSpPr>
          <p:cNvPr id="41" name="Straight Connector 40"/>
          <p:cNvCxnSpPr>
            <a:endCxn id="39" idx="1"/>
          </p:cNvCxnSpPr>
          <p:nvPr/>
        </p:nvCxnSpPr>
        <p:spPr>
          <a:xfrm>
            <a:off x="9298434" y="4145869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272843" y="520455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/>
          <p:cNvSpPr txBox="1">
            <a:spLocks/>
          </p:cNvSpPr>
          <p:nvPr/>
        </p:nvSpPr>
        <p:spPr>
          <a:xfrm>
            <a:off x="9592893" y="5756953"/>
            <a:ext cx="1713410" cy="930637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სოც. პარტნიორობის, შრომისა და დასაქმების ხელშეწყობის პოლიტიკის სამმართველო </a:t>
            </a:r>
            <a:endParaRPr lang="en-US" sz="14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9286186" y="6263230"/>
            <a:ext cx="26533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>
          <a:xfrm>
            <a:off x="4027705" y="3064533"/>
            <a:ext cx="1713410" cy="924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400" dirty="0" smtClean="0"/>
              <a:t>პოლიტიკის სამმართველო </a:t>
            </a:r>
            <a:endParaRPr lang="en-US" sz="1400" dirty="0"/>
          </a:p>
        </p:txBody>
      </p:sp>
      <p:cxnSp>
        <p:nvCxnSpPr>
          <p:cNvPr id="46" name="Straight Connector 45"/>
          <p:cNvCxnSpPr>
            <a:endCxn id="44" idx="1"/>
          </p:cNvCxnSpPr>
          <p:nvPr/>
        </p:nvCxnSpPr>
        <p:spPr>
          <a:xfrm flipV="1">
            <a:off x="3762366" y="3526565"/>
            <a:ext cx="265339" cy="3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759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3971" y="160482"/>
            <a:ext cx="5472546" cy="68464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a-GE" sz="3200" dirty="0" smtClean="0"/>
              <a:t>რეგულირების სააგენტო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1142" y="914109"/>
            <a:ext cx="4509655" cy="5019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ka-GE" dirty="0" smtClean="0"/>
              <a:t>სააგენტოს დირექტორი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1999" y="2532891"/>
            <a:ext cx="4509655" cy="501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dirty="0" smtClean="0"/>
              <a:t>დირექტორის მოადგილე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58683" y="2536438"/>
            <a:ext cx="5652659" cy="501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dirty="0" smtClean="0"/>
              <a:t>დირექტორის მოადგილე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93381" y="1184507"/>
            <a:ext cx="2064328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ხარისხის მართვის და მონიტორინგის ცენტრი</a:t>
            </a:r>
            <a:endParaRPr lang="en-US" dirty="0"/>
          </a:p>
        </p:txBody>
      </p:sp>
      <p:cxnSp>
        <p:nvCxnSpPr>
          <p:cNvPr id="8" name="Straight Connector 7"/>
          <p:cNvCxnSpPr>
            <a:stCxn id="3" idx="3"/>
            <a:endCxn id="6" idx="1"/>
          </p:cNvCxnSpPr>
          <p:nvPr/>
        </p:nvCxnSpPr>
        <p:spPr>
          <a:xfrm>
            <a:off x="8460797" y="1165079"/>
            <a:ext cx="932584" cy="619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1999" y="3518381"/>
            <a:ext cx="379614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სამედიცინო საქმიანობის ინსპექტირების დეპარტამენტი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046014" y="1644784"/>
            <a:ext cx="228946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ადმინისტრაციული დეპარტამენტი </a:t>
            </a:r>
            <a:endParaRPr lang="en-US" dirty="0"/>
          </a:p>
        </p:txBody>
      </p:sp>
      <p:cxnSp>
        <p:nvCxnSpPr>
          <p:cNvPr id="15" name="Straight Connector 14"/>
          <p:cNvCxnSpPr>
            <a:stCxn id="3" idx="1"/>
            <a:endCxn id="13" idx="0"/>
          </p:cNvCxnSpPr>
          <p:nvPr/>
        </p:nvCxnSpPr>
        <p:spPr>
          <a:xfrm flipH="1">
            <a:off x="2190747" y="1165079"/>
            <a:ext cx="1760395" cy="47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71654" y="3518380"/>
            <a:ext cx="182187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წამლის დეპარტამენტი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315196" y="3518379"/>
            <a:ext cx="379614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სამედიცინო საქმიანობის რეგულირების დეპარტამენტი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659091" y="4427686"/>
            <a:ext cx="2452251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ლიცენზიების, ნებართვების და აკრედიტაციის სამმართველო 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8659091" y="5660480"/>
            <a:ext cx="2452252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 smtClean="0"/>
              <a:t>პროფესიული საქმიანობის რეგულირების სამმართველო </a:t>
            </a:r>
            <a:endParaRPr lang="en-US" sz="1600" dirty="0"/>
          </a:p>
        </p:txBody>
      </p:sp>
      <p:cxnSp>
        <p:nvCxnSpPr>
          <p:cNvPr id="21" name="Straight Connector 20"/>
          <p:cNvCxnSpPr>
            <a:endCxn id="10" idx="0"/>
          </p:cNvCxnSpPr>
          <p:nvPr/>
        </p:nvCxnSpPr>
        <p:spPr>
          <a:xfrm flipH="1">
            <a:off x="2660072" y="3034830"/>
            <a:ext cx="1" cy="4835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6" idx="0"/>
          </p:cNvCxnSpPr>
          <p:nvPr/>
        </p:nvCxnSpPr>
        <p:spPr>
          <a:xfrm>
            <a:off x="6182590" y="3034830"/>
            <a:ext cx="1" cy="48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043546" y="3034830"/>
            <a:ext cx="0" cy="483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997536" y="4190691"/>
            <a:ext cx="24246" cy="2008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18" idx="1"/>
          </p:cNvCxnSpPr>
          <p:nvPr/>
        </p:nvCxnSpPr>
        <p:spPr>
          <a:xfrm>
            <a:off x="7994073" y="4966295"/>
            <a:ext cx="665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021782" y="6199089"/>
            <a:ext cx="665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190748" y="5693428"/>
            <a:ext cx="352078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dirty="0" smtClean="0"/>
              <a:t>ფარმაცევტული საქმიანობის ზედამხედველობისა და ნებართვების სამმართველო 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190748" y="4598424"/>
            <a:ext cx="352078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dirty="0" smtClean="0"/>
              <a:t>ფარმაცევტული პროდუქტის საბაზრო ავტორიზაციის სამმართველო 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6182590" y="4176250"/>
            <a:ext cx="1" cy="4038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6" idx="2"/>
          </p:cNvCxnSpPr>
          <p:nvPr/>
        </p:nvCxnSpPr>
        <p:spPr>
          <a:xfrm>
            <a:off x="6182591" y="4164711"/>
            <a:ext cx="0" cy="1730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5711535" y="4966295"/>
            <a:ext cx="4710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5711535" y="5895346"/>
            <a:ext cx="4710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3383972" y="1416048"/>
            <a:ext cx="567170" cy="11168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8070264" y="1416048"/>
            <a:ext cx="973282" cy="1116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0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smtClean="0"/>
              <a:t>ინფორმაციული ტექნოლოგიებისა და ანალიტიკის დეპარტამენტის უფროსი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2374"/>
            <a:ext cx="3622964" cy="6820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1600" dirty="0" smtClean="0"/>
              <a:t>დეპარტამენტის მოადგილე ინფორმატიკის მიმართულებით </a:t>
            </a:r>
            <a:endParaRPr lang="en-US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733309" y="1202171"/>
            <a:ext cx="3622964" cy="68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600" dirty="0" smtClean="0"/>
              <a:t>დეპარტამენტის მოადგილე ანალიტიკის მიმართულებით </a:t>
            </a:r>
            <a:endParaRPr lang="en-US" sz="1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18854" y="3678958"/>
            <a:ext cx="2694709" cy="68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ტექნიკური უზრუნველყოფის ადმინისტრირების სამმართველო </a:t>
            </a:r>
            <a:endParaRPr lang="en-US" sz="1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18855" y="2501322"/>
            <a:ext cx="2542309" cy="8728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600" dirty="0" smtClean="0"/>
              <a:t>ინფორმაციული ტექნოლოგიების პოლიტიკისა და ინფრასტრუქტურის ადმინისტრირების სამმართველო </a:t>
            </a:r>
            <a:endParaRPr lang="en-US" sz="1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918854" y="4665806"/>
            <a:ext cx="2694710" cy="68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პროგრამური უზრუნველყოფის სამმართველო </a:t>
            </a:r>
            <a:endParaRPr lang="en-US" sz="1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143001" y="2041958"/>
            <a:ext cx="48490" cy="29318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6" idx="1"/>
          </p:cNvCxnSpPr>
          <p:nvPr/>
        </p:nvCxnSpPr>
        <p:spPr>
          <a:xfrm>
            <a:off x="1177636" y="2937164"/>
            <a:ext cx="741219" cy="5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91491" y="4019406"/>
            <a:ext cx="741219" cy="5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63782" y="4973782"/>
            <a:ext cx="741219" cy="5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4745182" y="2488620"/>
            <a:ext cx="1683327" cy="8728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ეკონომიკური და ფინანსური ანალიზის მიმართულება</a:t>
            </a:r>
            <a:endParaRPr lang="en-US" sz="12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733309" y="2488620"/>
            <a:ext cx="1281546" cy="8728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კვლევისა და ანალიზის მიმართულება</a:t>
            </a:r>
            <a:endParaRPr lang="en-US" sz="120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8319655" y="2501322"/>
            <a:ext cx="1350818" cy="8728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სტატისტიკური ინფორმაციის მოძიების და ანალიზის სამმართველო </a:t>
            </a:r>
            <a:endParaRPr lang="en-US" sz="12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9906001" y="2488620"/>
            <a:ext cx="1350818" cy="8728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ადამიანური რესურსების და პროცესების ეფექტურობის ანალიზი</a:t>
            </a:r>
            <a:endParaRPr lang="en-US" sz="1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586845" y="2024422"/>
            <a:ext cx="499456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5" idx="0"/>
          </p:cNvCxnSpPr>
          <p:nvPr/>
        </p:nvCxnSpPr>
        <p:spPr>
          <a:xfrm>
            <a:off x="5586845" y="2041958"/>
            <a:ext cx="1" cy="4466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270172" y="2054660"/>
            <a:ext cx="1" cy="4466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995063" y="2024422"/>
            <a:ext cx="1" cy="4466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577945" y="2024422"/>
            <a:ext cx="1" cy="4466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>
          <a:xfrm>
            <a:off x="7135091" y="3667773"/>
            <a:ext cx="1409700" cy="516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ჯანდაცვის მიმართულება</a:t>
            </a:r>
            <a:endParaRPr lang="en-US" sz="1200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7135091" y="4457482"/>
            <a:ext cx="1409700" cy="516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დასაქმების და ტრეფიკინგის მიმართულება</a:t>
            </a:r>
            <a:endParaRPr lang="en-US" sz="1200" dirty="0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7142019" y="5180081"/>
            <a:ext cx="1402772" cy="516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ლტოლვილთა და ეკომიგრანტთ^ა მიმართულება</a:t>
            </a:r>
            <a:endParaRPr lang="en-US" sz="1200" dirty="0"/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7142019" y="5989996"/>
            <a:ext cx="1402772" cy="516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200" dirty="0" smtClean="0"/>
              <a:t>სოც. უზრუნველყოფის მიმართულება</a:t>
            </a:r>
            <a:endParaRPr lang="en-US" sz="120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6830293" y="3374158"/>
            <a:ext cx="69270" cy="28739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27" idx="1"/>
          </p:cNvCxnSpPr>
          <p:nvPr/>
        </p:nvCxnSpPr>
        <p:spPr>
          <a:xfrm>
            <a:off x="6864928" y="3925923"/>
            <a:ext cx="2701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899563" y="4693009"/>
            <a:ext cx="2701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871856" y="5438231"/>
            <a:ext cx="2701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4536" y="6248146"/>
            <a:ext cx="2701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" idx="2"/>
          </p:cNvCxnSpPr>
          <p:nvPr/>
        </p:nvCxnSpPr>
        <p:spPr>
          <a:xfrm>
            <a:off x="8544791" y="1884219"/>
            <a:ext cx="0" cy="1402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107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256</Words>
  <Application>Microsoft Office PowerPoint</Application>
  <PresentationFormat>Widescreen</PresentationFormat>
  <Paragraphs>58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Sylfaen</vt:lpstr>
      <vt:lpstr>Office Theme</vt:lpstr>
      <vt:lpstr>პოლიტიკის დეპარტამენტი</vt:lpstr>
      <vt:lpstr>პოლიტიკის დეპარტამენტი-დეპ. უფროსი</vt:lpstr>
      <vt:lpstr>რეგულირების სააგენტო </vt:lpstr>
      <vt:lpstr>ინფორმაციული ტექნოლოგიებისა და ანალიტიკის დეპარტამენტის უფროსი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15</cp:revision>
  <dcterms:created xsi:type="dcterms:W3CDTF">2019-08-15T05:13:55Z</dcterms:created>
  <dcterms:modified xsi:type="dcterms:W3CDTF">2019-08-16T14:18:37Z</dcterms:modified>
</cp:coreProperties>
</file>