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807"/>
  </p:normalViewPr>
  <p:slideViewPr>
    <p:cSldViewPr snapToGrid="0">
      <p:cViewPr varScale="1">
        <p:scale>
          <a:sx n="92" d="100"/>
          <a:sy n="92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89-497F-B7AE-462C83C2FB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289-497F-B7AE-462C83C2FB7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89-497F-B7AE-462C83C2FB7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ძალიან სასარგებლოდ</c:v>
                </c:pt>
                <c:pt idx="1">
                  <c:v>სასარგებლოდ</c:v>
                </c:pt>
                <c:pt idx="2">
                  <c:v>არ მიმაჩნია სასარგებლოდ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9-497F-B7AE-462C83C2FB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22-864D-A02E-4809E94288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22-864D-A02E-4809E94288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22-864D-A02E-4809E94288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722-864D-A02E-4809E94288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საოფისე საქმის წარმოება</c:v>
                </c:pt>
                <c:pt idx="1">
                  <c:v>სოციალური მედიის მართვა</c:v>
                </c:pt>
                <c:pt idx="2">
                  <c:v>ბუღალტრული აღრიცხვის წარმოება</c:v>
                </c:pt>
                <c:pt idx="3">
                  <c:v>საკონტაქტო ცენტრის დისტანციური მომსახურების სპეციალისტი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4-457C-99A2-08810F2A1D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B1-418F-BA5B-CDF8F31007D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9B1-418F-BA5B-CDF8F31007D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ძალიან სასარგებლოდ</c:v>
                </c:pt>
                <c:pt idx="1">
                  <c:v>სასარგებლოდ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1-418F-BA5B-CDF8F31007D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52-6E48-A201-559F203101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52-6E48-A201-559F203101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52-6E48-A201-559F203101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52-6E48-A201-559F203101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ინგლისური</c:v>
                </c:pt>
                <c:pt idx="1">
                  <c:v>რუსული</c:v>
                </c:pt>
                <c:pt idx="2">
                  <c:v>გერმანული</c:v>
                </c:pt>
                <c:pt idx="3">
                  <c:v>ფრანგული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F-4300-93C8-36E783B5BF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3B-4369-860B-8696CF2BC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1C-C64F-AFB4-CBEAC70D5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93B-4369-860B-8696CF2BC30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კარგად</c:v>
                </c:pt>
                <c:pt idx="1">
                  <c:v>ძალიან კარგად</c:v>
                </c:pt>
                <c:pt idx="2">
                  <c:v>ცუდად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B-4369-860B-8696CF2BC3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BB-4B41-8FA6-DD13304B76E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10-48BE-AD53-1278B9124AC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0-48BE-AD53-1278B9124AC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დიახ</c:v>
                </c:pt>
                <c:pt idx="1">
                  <c:v>არა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0-48BE-AD53-1278B9124A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43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71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3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C71-A4B2-43B1-BDC7-3377DD8E1695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6C1EC0-7504-4B52-BA9F-E3975DE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პროფესიული გადამზადების პროგრამები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64688"/>
            <a:ext cx="7766936" cy="1096899"/>
          </a:xfrm>
        </p:spPr>
        <p:txBody>
          <a:bodyPr>
            <a:normAutofit/>
          </a:bodyPr>
          <a:lstStyle/>
          <a:p>
            <a:r>
              <a:rPr lang="ka-GE" sz="2000" dirty="0"/>
              <a:t>ჩატარებული გამოკითხვის შედეგები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7933-E9B8-9648-85ED-6934C8A6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7" y="5278582"/>
            <a:ext cx="1466185" cy="127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C577D-2118-044A-9D77-0ED1A1D94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24" y="4762917"/>
            <a:ext cx="2768903" cy="23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გამოკითხულთა რაოდენობა და ასაკი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sz="2400" dirty="0"/>
              <a:t>გამოკითხვაში მონაწილეობა მიიღო 18-დან 56 წლამდე ასაკის 50-მა პირმა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8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რამდენად სასარგებლოდ მიგაჩნიათ პროფესიული მომზადების პროგრამის გავლა?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724046"/>
              </p:ext>
            </p:extLst>
          </p:nvPr>
        </p:nvGraphicFramePr>
        <p:xfrm>
          <a:off x="677690" y="236696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6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პროფესიული მომზადების რომელ პროგრამაში ისურვებდით ჩართვას? 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3192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92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რამდენად სასარგებლოდ მიგაჩნიათ უცხო ენის მომზადების პროგრამის გავლა?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912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20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/>
              <a:t>რომელი უცხო ენის პროგრამის გავლას ისურვებდით?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39641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49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84084" cy="1320800"/>
          </a:xfrm>
        </p:spPr>
        <p:txBody>
          <a:bodyPr/>
          <a:lstStyle/>
          <a:p>
            <a:r>
              <a:rPr lang="ka-GE" dirty="0"/>
              <a:t>რამდენად კარგად ფლობთ კომპიუტერს?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20034"/>
              </p:ext>
            </p:extLst>
          </p:nvPr>
        </p:nvGraphicFramePr>
        <p:xfrm>
          <a:off x="677863" y="186963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19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გაქვთ თუ არა წვდომა ინტერნეტზე?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8780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12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729345"/>
            <a:ext cx="11196011" cy="1773381"/>
          </a:xfrm>
        </p:spPr>
        <p:txBody>
          <a:bodyPr/>
          <a:lstStyle/>
          <a:p>
            <a:r>
              <a:rPr lang="ka-GE" dirty="0"/>
              <a:t>          გმადლობთ ყურადღებისთვის!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091054"/>
            <a:ext cx="8596668" cy="332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94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65</Words>
  <Application>Microsoft Macintosh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Sylfaen</vt:lpstr>
      <vt:lpstr>Trebuchet MS</vt:lpstr>
      <vt:lpstr>Wingdings 3</vt:lpstr>
      <vt:lpstr>Facet</vt:lpstr>
      <vt:lpstr>პროფესიული გადამზადების პროგრამები</vt:lpstr>
      <vt:lpstr>გამოკითხულთა რაოდენობა და ასაკი</vt:lpstr>
      <vt:lpstr>რამდენად სასარგებლოდ მიგაჩნიათ პროფესიული მომზადების პროგრამის გავლა? </vt:lpstr>
      <vt:lpstr>პროფესიული მომზადების რომელ პროგრამაში ისურვებდით ჩართვას? </vt:lpstr>
      <vt:lpstr>რამდენად სასარგებლოდ მიგაჩნიათ უცხო ენის მომზადების პროგრამის გავლა?</vt:lpstr>
      <vt:lpstr>რომელი უცხო ენის პროგრამის გავლას ისურვებდით?</vt:lpstr>
      <vt:lpstr>რამდენად კარგად ფლობთ კომპიუტერს?</vt:lpstr>
      <vt:lpstr>გაქვთ თუ არა წვდომა ინტერნეტზე?</vt:lpstr>
      <vt:lpstr>          გმადლობთ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პროფესიული გადამზადების პროგრამები</dc:title>
  <dc:creator>User</dc:creator>
  <cp:lastModifiedBy>Lela Akiashvili</cp:lastModifiedBy>
  <cp:revision>8</cp:revision>
  <dcterms:created xsi:type="dcterms:W3CDTF">2020-05-20T17:35:22Z</dcterms:created>
  <dcterms:modified xsi:type="dcterms:W3CDTF">2020-05-20T19:53:45Z</dcterms:modified>
</cp:coreProperties>
</file>