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A671350C-FF5E-4DC3-AC1F-C1D36AC299A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7C3C13E9-6EC8-44A6-9E92-B95D02F3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979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350C-FF5E-4DC3-AC1F-C1D36AC299A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13E9-6EC8-44A6-9E92-B95D02F3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7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350C-FF5E-4DC3-AC1F-C1D36AC299A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13E9-6EC8-44A6-9E92-B95D02F3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353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350C-FF5E-4DC3-AC1F-C1D36AC299A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13E9-6EC8-44A6-9E92-B95D02F3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1838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350C-FF5E-4DC3-AC1F-C1D36AC299A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13E9-6EC8-44A6-9E92-B95D02F3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394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350C-FF5E-4DC3-AC1F-C1D36AC299A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13E9-6EC8-44A6-9E92-B95D02F3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255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350C-FF5E-4DC3-AC1F-C1D36AC299A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13E9-6EC8-44A6-9E92-B95D02F3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236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350C-FF5E-4DC3-AC1F-C1D36AC299A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13E9-6EC8-44A6-9E92-B95D02F3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781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350C-FF5E-4DC3-AC1F-C1D36AC299A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13E9-6EC8-44A6-9E92-B95D02F3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997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350C-FF5E-4DC3-AC1F-C1D36AC299A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13E9-6EC8-44A6-9E92-B95D02F3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3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350C-FF5E-4DC3-AC1F-C1D36AC299A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13E9-6EC8-44A6-9E92-B95D02F3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028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350C-FF5E-4DC3-AC1F-C1D36AC299A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13E9-6EC8-44A6-9E92-B95D02F3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519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350C-FF5E-4DC3-AC1F-C1D36AC299A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13E9-6EC8-44A6-9E92-B95D02F3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51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350C-FF5E-4DC3-AC1F-C1D36AC299A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13E9-6EC8-44A6-9E92-B95D02F3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645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350C-FF5E-4DC3-AC1F-C1D36AC299A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13E9-6EC8-44A6-9E92-B95D02F3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64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350C-FF5E-4DC3-AC1F-C1D36AC299A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13E9-6EC8-44A6-9E92-B95D02F3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614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350C-FF5E-4DC3-AC1F-C1D36AC299A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13E9-6EC8-44A6-9E92-B95D02F3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74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A671350C-FF5E-4DC3-AC1F-C1D36AC299A5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7C3C13E9-6EC8-44A6-9E92-B95D02F37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705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175657"/>
            <a:ext cx="10444862" cy="2586446"/>
          </a:xfrm>
        </p:spPr>
        <p:txBody>
          <a:bodyPr>
            <a:normAutofit/>
          </a:bodyPr>
          <a:lstStyle/>
          <a:p>
            <a:r>
              <a:rPr lang="ka-GE" dirty="0" smtClean="0"/>
              <a:t>ძირითადი რეკომენდაციები სოციალური სამუშაოს გაუმჯობესებისათვის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456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ადმინისტრაციული საქმეების მინიმუმამდე დაყვანა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ka-GE" sz="2400" dirty="0"/>
          </a:p>
          <a:p>
            <a:pPr marL="0" indent="0">
              <a:buNone/>
            </a:pPr>
            <a:r>
              <a:rPr lang="ka-GE" sz="2400" dirty="0" smtClean="0"/>
              <a:t>1) პროგრამაში ჩართვისთვის საბუთების ჩაბარება; </a:t>
            </a:r>
          </a:p>
          <a:p>
            <a:pPr marL="0" indent="0">
              <a:buNone/>
            </a:pPr>
            <a:r>
              <a:rPr lang="ka-GE" sz="2400" dirty="0" smtClean="0"/>
              <a:t>2) ბენეფიციარების პირველადი კონსულტირება; </a:t>
            </a:r>
          </a:p>
          <a:p>
            <a:pPr marL="0" indent="0">
              <a:buNone/>
            </a:pPr>
            <a:r>
              <a:rPr lang="ka-GE" sz="2400" dirty="0" smtClean="0"/>
              <a:t>3) ვაუჩერის ბეჭვდა; </a:t>
            </a:r>
          </a:p>
          <a:p>
            <a:pPr marL="514350" indent="-514350">
              <a:buAutoNum type="arabicParenR" startAt="4"/>
            </a:pPr>
            <a:r>
              <a:rPr lang="ka-GE" sz="2400" dirty="0" smtClean="0"/>
              <a:t>ზედაპირული (არასიღრმისეული შეფასება);</a:t>
            </a:r>
          </a:p>
          <a:p>
            <a:pPr marL="0" indent="0">
              <a:buNone/>
            </a:pPr>
            <a:r>
              <a:rPr lang="ka-GE" sz="2400" dirty="0" smtClean="0"/>
              <a:t>5) მონაცემების შეყვანა და ა.შ.;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618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ადმინისტრაციული მხარდაჭერა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a-GE" dirty="0" smtClean="0"/>
          </a:p>
          <a:p>
            <a:r>
              <a:rPr lang="ka-GE" dirty="0" smtClean="0"/>
              <a:t>საველე სამუშაოებისათვის ტრანსპორტით უზრუნველყოფა;</a:t>
            </a:r>
          </a:p>
          <a:p>
            <a:r>
              <a:rPr lang="ka-GE" dirty="0" smtClean="0"/>
              <a:t>სააგენტოს ტერიტორიულ ერთეულში ბენეფიციართან გასაუბრების ადგილის გამოყოფა;</a:t>
            </a:r>
          </a:p>
          <a:p>
            <a:r>
              <a:rPr lang="ka-GE" dirty="0" smtClean="0"/>
              <a:t>ადეკვატური საოფისე ინვენტარით და ავეჯით უზურნველყოფა; </a:t>
            </a:r>
          </a:p>
          <a:p>
            <a:r>
              <a:rPr lang="ka-GE" dirty="0" smtClean="0"/>
              <a:t>პროგრამებში ჩართული ბენეფიციარებისთვის პროგრამულად მეტი ადმინისტრაციული მხარდაჭერის განსაზღვრა;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585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სამუშაოს პრაქტიკის დახვეწა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ყველა მიმართულებით სამუშაო ფორმების, (შეფასების, განვითარების გეგმების ა.შ.) გადახედვა; </a:t>
            </a:r>
          </a:p>
          <a:p>
            <a:pPr marL="0" indent="0">
              <a:buNone/>
            </a:pPr>
            <a:endParaRPr lang="ka-GE" dirty="0" smtClean="0"/>
          </a:p>
          <a:p>
            <a:r>
              <a:rPr lang="ka-GE" dirty="0" smtClean="0"/>
              <a:t>პროფესიული ზედამხედველობის (სუპერვიზიის) განვითარება და შეცვლა;</a:t>
            </a:r>
          </a:p>
          <a:p>
            <a:pPr marL="0" indent="0" algn="just">
              <a:buNone/>
            </a:pPr>
            <a:endParaRPr lang="ka-GE" dirty="0" smtClean="0"/>
          </a:p>
          <a:p>
            <a:pPr algn="just"/>
            <a:r>
              <a:rPr lang="ka-GE" dirty="0" smtClean="0"/>
              <a:t>მონაცემთა შეგროვების და ანალიზის </a:t>
            </a:r>
            <a:r>
              <a:rPr lang="ka-GE" dirty="0"/>
              <a:t>სისტემის </a:t>
            </a:r>
            <a:r>
              <a:rPr lang="ka-GE" dirty="0" smtClean="0"/>
              <a:t>განვითარება;</a:t>
            </a:r>
            <a:endParaRPr lang="ka-GE" dirty="0"/>
          </a:p>
          <a:p>
            <a:pPr marL="0" indent="0" algn="just">
              <a:buNone/>
            </a:pPr>
            <a:r>
              <a:rPr lang="en-US" dirty="0"/>
              <a:t> </a:t>
            </a:r>
          </a:p>
          <a:p>
            <a:pPr algn="just"/>
            <a:r>
              <a:rPr lang="ka-GE" dirty="0"/>
              <a:t> ს</a:t>
            </a:r>
            <a:r>
              <a:rPr lang="ka-GE" dirty="0" smtClean="0"/>
              <a:t>ოციალური მუშაკების მუდმივი პროფესიული გადამზადება </a:t>
            </a:r>
            <a:endParaRPr lang="ka-GE" dirty="0"/>
          </a:p>
          <a:p>
            <a:pPr algn="just">
              <a:buFont typeface="Wingdings" panose="05000000000000000000" pitchFamily="2" charset="2"/>
              <a:buChar char="ü"/>
            </a:pPr>
            <a:endParaRPr lang="ka-GE" dirty="0"/>
          </a:p>
          <a:p>
            <a:endParaRPr lang="ka-G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912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b="1" dirty="0" smtClean="0"/>
              <a:t>    </a:t>
            </a:r>
            <a:r>
              <a:rPr lang="ka-GE" dirty="0" smtClean="0"/>
              <a:t>სამუშაო დატვირთვის ცვლილება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სოციალური მუშაკების ფუნქციაში შემავალი ტექნიკური საკითხების (რომელიც არ მოითხოვს სოციალური მუშაკის კვალიფიკაციას) სააგენტოში სხვა, არსებული სპეციალისტებისთვის </a:t>
            </a:r>
            <a:r>
              <a:rPr lang="ka-GE" dirty="0" smtClean="0"/>
              <a:t>გადაცემა; </a:t>
            </a:r>
          </a:p>
          <a:p>
            <a:r>
              <a:rPr lang="ka-GE" dirty="0" smtClean="0"/>
              <a:t>კანონით გათვალისწინებული სოციალური მუშაკების რაოდენობის ეტაპობრივი ზრდა;</a:t>
            </a:r>
          </a:p>
          <a:p>
            <a:r>
              <a:rPr lang="ka-GE" dirty="0" smtClean="0"/>
              <a:t>კანონით განსაზღვრული ფუნქციების დელეგირება </a:t>
            </a:r>
            <a:r>
              <a:rPr lang="ka-GE" dirty="0"/>
              <a:t>ადგილობრივი თვითმმართველობის </a:t>
            </a:r>
            <a:r>
              <a:rPr lang="ka-GE" dirty="0" smtClean="0"/>
              <a:t>ორგანოებისთვის;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316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29</TotalTime>
  <Words>151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Century Gothic</vt:lpstr>
      <vt:lpstr>Sylfaen</vt:lpstr>
      <vt:lpstr>Wingdings</vt:lpstr>
      <vt:lpstr>Wingdings 3</vt:lpstr>
      <vt:lpstr>Ion Boardroom</vt:lpstr>
      <vt:lpstr>ძირითადი რეკომენდაციები სოციალური სამუშაოს გაუმჯობესებისათვის </vt:lpstr>
      <vt:lpstr>ადმინისტრაციული საქმეების მინიმუმამდე დაყვანა </vt:lpstr>
      <vt:lpstr>ადმინისტრაციული მხარდაჭერა </vt:lpstr>
      <vt:lpstr>სამუშაოს პრაქტიკის დახვეწა</vt:lpstr>
      <vt:lpstr>    სამუშაო დატვირთვის ცვლილება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ძირითადი რეკომენდაციები სოციალური სამუშაოს გაუმჯობესებისათვის</dc:title>
  <dc:creator>Nino Odisharia</dc:creator>
  <cp:lastModifiedBy>Nino Odisharia</cp:lastModifiedBy>
  <cp:revision>5</cp:revision>
  <dcterms:created xsi:type="dcterms:W3CDTF">2019-02-04T10:41:16Z</dcterms:created>
  <dcterms:modified xsi:type="dcterms:W3CDTF">2019-02-04T11:10:59Z</dcterms:modified>
</cp:coreProperties>
</file>