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08" autoAdjust="0"/>
    <p:restoredTop sz="94660"/>
  </p:normalViewPr>
  <p:slideViewPr>
    <p:cSldViewPr snapToGrid="0">
      <p:cViewPr>
        <p:scale>
          <a:sx n="100" d="100"/>
          <a:sy n="100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B1600D-3ECA-4846-AB08-A1341C2B41B1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153940A-579A-4F8A-A6F6-4BE94D1B7214}">
      <dgm:prSet phldrT="[Text]"/>
      <dgm:spPr/>
      <dgm:t>
        <a:bodyPr/>
        <a:lstStyle/>
        <a:p>
          <a:r>
            <a:rPr lang="de-DE" dirty="0" smtClean="0"/>
            <a:t>BA</a:t>
          </a:r>
          <a:endParaRPr lang="de-DE" dirty="0"/>
        </a:p>
      </dgm:t>
    </dgm:pt>
    <dgm:pt modelId="{D147ADD2-0486-4AB6-A209-44EC144A1DF0}" type="parTrans" cxnId="{8BFB2179-2DAD-4EBA-B31D-C1FF6D2971B5}">
      <dgm:prSet/>
      <dgm:spPr/>
      <dgm:t>
        <a:bodyPr/>
        <a:lstStyle/>
        <a:p>
          <a:endParaRPr lang="de-DE"/>
        </a:p>
      </dgm:t>
    </dgm:pt>
    <dgm:pt modelId="{60982902-280C-4A9F-A077-3EE497E683C1}" type="sibTrans" cxnId="{8BFB2179-2DAD-4EBA-B31D-C1FF6D2971B5}">
      <dgm:prSet/>
      <dgm:spPr/>
      <dgm:t>
        <a:bodyPr/>
        <a:lstStyle/>
        <a:p>
          <a:endParaRPr lang="de-DE"/>
        </a:p>
      </dgm:t>
    </dgm:pt>
    <dgm:pt modelId="{BFCD6C89-1037-4793-B92F-80AA17444C17}">
      <dgm:prSet phldrT="[Text]" custT="1"/>
      <dgm:spPr/>
      <dgm:t>
        <a:bodyPr/>
        <a:lstStyle/>
        <a:p>
          <a:r>
            <a:rPr lang="de-DE" sz="900" dirty="0" err="1" smtClean="0"/>
            <a:t>Receiving</a:t>
          </a:r>
          <a:r>
            <a:rPr lang="de-DE" sz="900" dirty="0" smtClean="0"/>
            <a:t> </a:t>
          </a:r>
          <a:r>
            <a:rPr lang="de-DE" sz="900" dirty="0" err="1" smtClean="0"/>
            <a:t>job</a:t>
          </a:r>
          <a:r>
            <a:rPr lang="de-DE" sz="900" dirty="0" smtClean="0"/>
            <a:t> </a:t>
          </a:r>
          <a:r>
            <a:rPr lang="de-DE" sz="900" dirty="0" err="1" smtClean="0"/>
            <a:t>vacancies</a:t>
          </a:r>
          <a:r>
            <a:rPr lang="de-DE" sz="900" dirty="0" smtClean="0"/>
            <a:t> </a:t>
          </a:r>
          <a:r>
            <a:rPr lang="de-DE" sz="900" dirty="0" err="1" smtClean="0"/>
            <a:t>from</a:t>
          </a:r>
          <a:r>
            <a:rPr lang="de-DE" sz="900" dirty="0" smtClean="0"/>
            <a:t> German </a:t>
          </a:r>
          <a:r>
            <a:rPr lang="de-DE" sz="900" dirty="0" err="1" smtClean="0"/>
            <a:t>employers</a:t>
          </a:r>
          <a:endParaRPr lang="de-DE" sz="900" dirty="0"/>
        </a:p>
      </dgm:t>
    </dgm:pt>
    <dgm:pt modelId="{EFDF8869-359D-449E-8107-460177F1373A}" type="parTrans" cxnId="{1E2EB567-EF89-4AAD-AE38-E1BF1C2D3926}">
      <dgm:prSet/>
      <dgm:spPr/>
      <dgm:t>
        <a:bodyPr/>
        <a:lstStyle/>
        <a:p>
          <a:endParaRPr lang="de-DE"/>
        </a:p>
      </dgm:t>
    </dgm:pt>
    <dgm:pt modelId="{70F59B9A-D53A-43C8-8534-2AD2A27E6FDA}" type="sibTrans" cxnId="{1E2EB567-EF89-4AAD-AE38-E1BF1C2D3926}">
      <dgm:prSet/>
      <dgm:spPr/>
      <dgm:t>
        <a:bodyPr/>
        <a:lstStyle/>
        <a:p>
          <a:endParaRPr lang="de-DE"/>
        </a:p>
      </dgm:t>
    </dgm:pt>
    <dgm:pt modelId="{6A9D742C-0061-4C0F-A99E-E47C56FDD7BF}">
      <dgm:prSet phldrT="[Text]" custT="1"/>
      <dgm:spPr/>
      <dgm:t>
        <a:bodyPr/>
        <a:lstStyle/>
        <a:p>
          <a:r>
            <a:rPr lang="de-DE" sz="900" dirty="0" smtClean="0"/>
            <a:t>Check </a:t>
          </a:r>
          <a:r>
            <a:rPr lang="de-DE" sz="900" dirty="0" err="1" smtClean="0"/>
            <a:t>working</a:t>
          </a:r>
          <a:r>
            <a:rPr lang="de-DE" sz="900" dirty="0" smtClean="0"/>
            <a:t> </a:t>
          </a:r>
          <a:r>
            <a:rPr lang="de-DE" sz="900" dirty="0" err="1" smtClean="0"/>
            <a:t>conditions</a:t>
          </a:r>
          <a:r>
            <a:rPr lang="de-DE" sz="900" dirty="0" smtClean="0"/>
            <a:t/>
          </a:r>
          <a:br>
            <a:rPr lang="de-DE" sz="900" dirty="0" smtClean="0"/>
          </a:br>
          <a:endParaRPr lang="de-DE" sz="900" dirty="0"/>
        </a:p>
      </dgm:t>
    </dgm:pt>
    <dgm:pt modelId="{1BCF300A-0ADB-466C-AA9E-52AB5916FF95}" type="parTrans" cxnId="{BDE979DB-7DE1-4894-98AC-FDAD1D997D67}">
      <dgm:prSet/>
      <dgm:spPr/>
      <dgm:t>
        <a:bodyPr/>
        <a:lstStyle/>
        <a:p>
          <a:endParaRPr lang="de-DE"/>
        </a:p>
      </dgm:t>
    </dgm:pt>
    <dgm:pt modelId="{D6F501A4-6B76-42B1-BED2-97C1E03BEEB5}" type="sibTrans" cxnId="{BDE979DB-7DE1-4894-98AC-FDAD1D997D67}">
      <dgm:prSet/>
      <dgm:spPr/>
      <dgm:t>
        <a:bodyPr/>
        <a:lstStyle/>
        <a:p>
          <a:endParaRPr lang="de-DE"/>
        </a:p>
      </dgm:t>
    </dgm:pt>
    <dgm:pt modelId="{B79CF62E-6973-4ABE-A430-895517F30CC7}">
      <dgm:prSet phldrT="[Text]"/>
      <dgm:spPr/>
      <dgm:t>
        <a:bodyPr/>
        <a:lstStyle/>
        <a:p>
          <a:r>
            <a:rPr lang="de-DE" dirty="0" smtClean="0"/>
            <a:t>ZAV</a:t>
          </a:r>
          <a:endParaRPr lang="de-DE" dirty="0"/>
        </a:p>
      </dgm:t>
    </dgm:pt>
    <dgm:pt modelId="{CF68F7D2-74C1-43AB-B028-CA7FC5D53DEF}" type="parTrans" cxnId="{93BCFFB1-EA47-4851-9163-FF4A4312FE34}">
      <dgm:prSet/>
      <dgm:spPr/>
      <dgm:t>
        <a:bodyPr/>
        <a:lstStyle/>
        <a:p>
          <a:endParaRPr lang="de-DE"/>
        </a:p>
      </dgm:t>
    </dgm:pt>
    <dgm:pt modelId="{B46B23DE-4D80-4E95-A923-38BB965797BA}" type="sibTrans" cxnId="{93BCFFB1-EA47-4851-9163-FF4A4312FE34}">
      <dgm:prSet/>
      <dgm:spPr/>
      <dgm:t>
        <a:bodyPr/>
        <a:lstStyle/>
        <a:p>
          <a:endParaRPr lang="de-DE"/>
        </a:p>
      </dgm:t>
    </dgm:pt>
    <dgm:pt modelId="{0D176A38-C315-41EC-90FC-91FE0795AB15}">
      <dgm:prSet phldrT="[Text]" custT="1"/>
      <dgm:spPr/>
      <dgm:t>
        <a:bodyPr/>
        <a:lstStyle/>
        <a:p>
          <a:r>
            <a:rPr lang="de-DE" sz="900" dirty="0" err="1" smtClean="0"/>
            <a:t>Bundling</a:t>
          </a:r>
          <a:r>
            <a:rPr lang="de-DE" sz="900" dirty="0" smtClean="0"/>
            <a:t>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job</a:t>
          </a:r>
          <a:r>
            <a:rPr lang="de-DE" sz="900" dirty="0" smtClean="0"/>
            <a:t> </a:t>
          </a:r>
          <a:r>
            <a:rPr lang="de-DE" sz="900" dirty="0" err="1" smtClean="0"/>
            <a:t>vacancies</a:t>
          </a:r>
          <a:endParaRPr lang="de-DE" sz="900" dirty="0"/>
        </a:p>
      </dgm:t>
    </dgm:pt>
    <dgm:pt modelId="{C633BFAC-159B-47BD-A4D9-889479559FAA}" type="parTrans" cxnId="{03C8B26B-AC19-4065-9185-3A3BDEF2E94B}">
      <dgm:prSet/>
      <dgm:spPr/>
      <dgm:t>
        <a:bodyPr/>
        <a:lstStyle/>
        <a:p>
          <a:endParaRPr lang="de-DE"/>
        </a:p>
      </dgm:t>
    </dgm:pt>
    <dgm:pt modelId="{E5E87346-1747-42AD-81DF-85B6A0A15463}" type="sibTrans" cxnId="{03C8B26B-AC19-4065-9185-3A3BDEF2E94B}">
      <dgm:prSet/>
      <dgm:spPr/>
      <dgm:t>
        <a:bodyPr/>
        <a:lstStyle/>
        <a:p>
          <a:endParaRPr lang="de-DE"/>
        </a:p>
      </dgm:t>
    </dgm:pt>
    <dgm:pt modelId="{DF89D57A-E989-40D2-B294-4C4C3CD4523F}">
      <dgm:prSet phldrT="[Text]" custT="1"/>
      <dgm:spPr/>
      <dgm:t>
        <a:bodyPr/>
        <a:lstStyle/>
        <a:p>
          <a:r>
            <a:rPr lang="de-DE" sz="900" dirty="0" err="1" smtClean="0"/>
            <a:t>Forwarding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</a:t>
          </a:r>
          <a:br>
            <a:rPr lang="de-DE" sz="900" dirty="0" smtClean="0"/>
          </a:br>
          <a:r>
            <a:rPr lang="de-DE" sz="900" dirty="0" smtClean="0"/>
            <a:t>PV-GE</a:t>
          </a:r>
          <a:endParaRPr lang="de-DE" sz="900" dirty="0"/>
        </a:p>
      </dgm:t>
    </dgm:pt>
    <dgm:pt modelId="{12AC56E8-1C9C-431B-9CB3-9591D876CE91}" type="parTrans" cxnId="{AC534BFC-2154-4409-B220-049D5E5381A6}">
      <dgm:prSet/>
      <dgm:spPr/>
      <dgm:t>
        <a:bodyPr/>
        <a:lstStyle/>
        <a:p>
          <a:endParaRPr lang="de-DE"/>
        </a:p>
      </dgm:t>
    </dgm:pt>
    <dgm:pt modelId="{E0514253-809A-4498-B7C4-4FF51B66F732}" type="sibTrans" cxnId="{AC534BFC-2154-4409-B220-049D5E5381A6}">
      <dgm:prSet/>
      <dgm:spPr/>
      <dgm:t>
        <a:bodyPr/>
        <a:lstStyle/>
        <a:p>
          <a:endParaRPr lang="de-DE"/>
        </a:p>
      </dgm:t>
    </dgm:pt>
    <dgm:pt modelId="{DEEA954A-FE22-4BDA-8F26-EF69D781A9C4}">
      <dgm:prSet phldrT="[Text]"/>
      <dgm:spPr/>
      <dgm:t>
        <a:bodyPr/>
        <a:lstStyle/>
        <a:p>
          <a:r>
            <a:rPr lang="de-DE" dirty="0" smtClean="0"/>
            <a:t>PV-GE</a:t>
          </a:r>
          <a:endParaRPr lang="de-DE" dirty="0"/>
        </a:p>
      </dgm:t>
    </dgm:pt>
    <dgm:pt modelId="{B0A52692-1EBC-4534-B046-9D18722353E9}" type="parTrans" cxnId="{3CF99B69-74CD-496F-A338-A1C7992B473C}">
      <dgm:prSet/>
      <dgm:spPr/>
      <dgm:t>
        <a:bodyPr/>
        <a:lstStyle/>
        <a:p>
          <a:endParaRPr lang="de-DE"/>
        </a:p>
      </dgm:t>
    </dgm:pt>
    <dgm:pt modelId="{3A649676-035B-48E1-BB77-EA136CB193CB}" type="sibTrans" cxnId="{3CF99B69-74CD-496F-A338-A1C7992B473C}">
      <dgm:prSet/>
      <dgm:spPr/>
      <dgm:t>
        <a:bodyPr/>
        <a:lstStyle/>
        <a:p>
          <a:endParaRPr lang="de-DE"/>
        </a:p>
      </dgm:t>
    </dgm:pt>
    <dgm:pt modelId="{E627BEDD-D9C1-4D53-A9D6-FABCE11A2B2E}">
      <dgm:prSet phldrT="[Text]" custT="1"/>
      <dgm:spPr/>
      <dgm:t>
        <a:bodyPr/>
        <a:lstStyle/>
        <a:p>
          <a:r>
            <a:rPr lang="de-DE" sz="900" dirty="0" err="1" smtClean="0"/>
            <a:t>Reruiting</a:t>
          </a:r>
          <a:r>
            <a:rPr lang="de-DE" sz="900" dirty="0" smtClean="0"/>
            <a:t>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candidates</a:t>
          </a:r>
          <a:endParaRPr lang="de-DE" sz="900" dirty="0"/>
        </a:p>
      </dgm:t>
    </dgm:pt>
    <dgm:pt modelId="{BC46899F-CF5F-4E71-8F34-AE31C52E78B0}" type="parTrans" cxnId="{9EB87B67-CB3A-46E7-B43B-913C12A91F6B}">
      <dgm:prSet/>
      <dgm:spPr/>
      <dgm:t>
        <a:bodyPr/>
        <a:lstStyle/>
        <a:p>
          <a:endParaRPr lang="de-DE"/>
        </a:p>
      </dgm:t>
    </dgm:pt>
    <dgm:pt modelId="{82923FA9-82FA-4625-BA3B-8115041DF38A}" type="sibTrans" cxnId="{9EB87B67-CB3A-46E7-B43B-913C12A91F6B}">
      <dgm:prSet/>
      <dgm:spPr/>
      <dgm:t>
        <a:bodyPr/>
        <a:lstStyle/>
        <a:p>
          <a:endParaRPr lang="de-DE"/>
        </a:p>
      </dgm:t>
    </dgm:pt>
    <dgm:pt modelId="{88E26890-4655-4C28-9428-F2DD5C7BCC15}">
      <dgm:prSet phldrT="[Text]" custT="1"/>
      <dgm:spPr/>
      <dgm:t>
        <a:bodyPr/>
        <a:lstStyle/>
        <a:p>
          <a:r>
            <a:rPr lang="de-DE" sz="900" dirty="0" smtClean="0"/>
            <a:t> </a:t>
          </a:r>
          <a:r>
            <a:rPr lang="de-DE" sz="900" dirty="0" err="1" smtClean="0"/>
            <a:t>Offer</a:t>
          </a:r>
          <a:r>
            <a:rPr lang="de-DE" sz="900" dirty="0" smtClean="0"/>
            <a:t>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candidates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ZAV (via E-Mail)</a:t>
          </a:r>
          <a:endParaRPr lang="de-DE" sz="900" dirty="0"/>
        </a:p>
      </dgm:t>
    </dgm:pt>
    <dgm:pt modelId="{3B172488-ECA3-4B10-8BBD-C23AC2FE1352}" type="parTrans" cxnId="{E856E800-FD6B-4D67-AD61-8784EC5D28ED}">
      <dgm:prSet/>
      <dgm:spPr/>
      <dgm:t>
        <a:bodyPr/>
        <a:lstStyle/>
        <a:p>
          <a:endParaRPr lang="de-DE"/>
        </a:p>
      </dgm:t>
    </dgm:pt>
    <dgm:pt modelId="{13442C5C-0A0A-49EC-815F-B111EC2D12E2}" type="sibTrans" cxnId="{E856E800-FD6B-4D67-AD61-8784EC5D28ED}">
      <dgm:prSet/>
      <dgm:spPr/>
      <dgm:t>
        <a:bodyPr/>
        <a:lstStyle/>
        <a:p>
          <a:endParaRPr lang="de-DE"/>
        </a:p>
      </dgm:t>
    </dgm:pt>
    <dgm:pt modelId="{E1A16F59-9CF9-4C2B-BCFD-7BDA55280C77}">
      <dgm:prSet phldrT="[Text]" custT="1"/>
      <dgm:spPr/>
      <dgm:t>
        <a:bodyPr/>
        <a:lstStyle/>
        <a:p>
          <a:r>
            <a:rPr lang="de-DE" sz="900" dirty="0" smtClean="0"/>
            <a:t>5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A0A2B224-F4C4-424B-AC67-121B66651DAD}" type="parTrans" cxnId="{49BAC044-0EFF-435F-A348-4EFB4611D908}">
      <dgm:prSet/>
      <dgm:spPr/>
      <dgm:t>
        <a:bodyPr/>
        <a:lstStyle/>
        <a:p>
          <a:endParaRPr lang="de-DE"/>
        </a:p>
      </dgm:t>
    </dgm:pt>
    <dgm:pt modelId="{05D86CA3-E362-44E4-8EC9-D9C0C363408C}" type="sibTrans" cxnId="{49BAC044-0EFF-435F-A348-4EFB4611D908}">
      <dgm:prSet/>
      <dgm:spPr/>
      <dgm:t>
        <a:bodyPr/>
        <a:lstStyle/>
        <a:p>
          <a:endParaRPr lang="de-DE"/>
        </a:p>
      </dgm:t>
    </dgm:pt>
    <dgm:pt modelId="{AAE2CC7B-A5D1-4229-9844-209B831AD291}">
      <dgm:prSet phldrT="[Text]" custT="1"/>
      <dgm:spPr/>
      <dgm:t>
        <a:bodyPr/>
        <a:lstStyle/>
        <a:p>
          <a:r>
            <a:rPr lang="de-DE" sz="900" dirty="0" smtClean="0"/>
            <a:t>15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1F29C708-2776-4CB9-8738-08340D496629}" type="parTrans" cxnId="{2E41ED6F-87A0-4BF6-A1DD-12DC32931ED4}">
      <dgm:prSet/>
      <dgm:spPr/>
      <dgm:t>
        <a:bodyPr/>
        <a:lstStyle/>
        <a:p>
          <a:endParaRPr lang="de-DE"/>
        </a:p>
      </dgm:t>
    </dgm:pt>
    <dgm:pt modelId="{2948D226-D2A2-4C23-9597-0574CF3B69DB}" type="sibTrans" cxnId="{2E41ED6F-87A0-4BF6-A1DD-12DC32931ED4}">
      <dgm:prSet/>
      <dgm:spPr/>
      <dgm:t>
        <a:bodyPr/>
        <a:lstStyle/>
        <a:p>
          <a:endParaRPr lang="de-DE"/>
        </a:p>
      </dgm:t>
    </dgm:pt>
    <dgm:pt modelId="{62016DDE-BEED-4C66-AA69-12F6575B9DFB}">
      <dgm:prSet phldrT="[Text]" custT="1"/>
      <dgm:spPr/>
      <dgm:t>
        <a:bodyPr/>
        <a:lstStyle/>
        <a:p>
          <a:r>
            <a:rPr lang="de-DE" sz="900" dirty="0" smtClean="0"/>
            <a:t>12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838665FE-6721-4AB3-812C-DCC721799146}" type="parTrans" cxnId="{629946C7-C22A-4211-AAE9-7EA8F0CB9B88}">
      <dgm:prSet/>
      <dgm:spPr/>
      <dgm:t>
        <a:bodyPr/>
        <a:lstStyle/>
        <a:p>
          <a:endParaRPr lang="de-DE"/>
        </a:p>
      </dgm:t>
    </dgm:pt>
    <dgm:pt modelId="{111055D2-C037-44FF-9DE7-AD00CFC22079}" type="sibTrans" cxnId="{629946C7-C22A-4211-AAE9-7EA8F0CB9B88}">
      <dgm:prSet/>
      <dgm:spPr/>
      <dgm:t>
        <a:bodyPr/>
        <a:lstStyle/>
        <a:p>
          <a:endParaRPr lang="de-DE"/>
        </a:p>
      </dgm:t>
    </dgm:pt>
    <dgm:pt modelId="{E252BD26-5E98-40C0-BCF4-F0FF20CAB090}">
      <dgm:prSet phldrT="[Text]" custT="1"/>
      <dgm:spPr/>
      <dgm:t>
        <a:bodyPr/>
        <a:lstStyle/>
        <a:p>
          <a:endParaRPr lang="de-DE" sz="900" dirty="0"/>
        </a:p>
      </dgm:t>
    </dgm:pt>
    <dgm:pt modelId="{4A822CE6-FF30-4FD3-A538-0962D83C040A}" type="parTrans" cxnId="{DE3C847D-EC9A-4622-88DA-074CFCE6BDB5}">
      <dgm:prSet/>
      <dgm:spPr/>
      <dgm:t>
        <a:bodyPr/>
        <a:lstStyle/>
        <a:p>
          <a:endParaRPr lang="de-DE"/>
        </a:p>
      </dgm:t>
    </dgm:pt>
    <dgm:pt modelId="{601A778E-6DA4-4F06-893F-B90D1B0DFC7F}" type="sibTrans" cxnId="{DE3C847D-EC9A-4622-88DA-074CFCE6BDB5}">
      <dgm:prSet/>
      <dgm:spPr/>
      <dgm:t>
        <a:bodyPr/>
        <a:lstStyle/>
        <a:p>
          <a:endParaRPr lang="de-DE"/>
        </a:p>
      </dgm:t>
    </dgm:pt>
    <dgm:pt modelId="{7EA00E6C-F09E-4333-9DB8-18DC5BC01B6A}">
      <dgm:prSet phldrT="[Text]" custT="1"/>
      <dgm:spPr/>
      <dgm:t>
        <a:bodyPr/>
        <a:lstStyle/>
        <a:p>
          <a:endParaRPr lang="de-DE" sz="900" dirty="0"/>
        </a:p>
      </dgm:t>
    </dgm:pt>
    <dgm:pt modelId="{94706197-C69A-4719-8FF1-99754807922C}" type="parTrans" cxnId="{3A3D0DF9-1FFB-43A5-B1C5-CD7F3F64B6E4}">
      <dgm:prSet/>
      <dgm:spPr/>
      <dgm:t>
        <a:bodyPr/>
        <a:lstStyle/>
        <a:p>
          <a:endParaRPr lang="de-DE"/>
        </a:p>
      </dgm:t>
    </dgm:pt>
    <dgm:pt modelId="{9BCD840E-C389-4ACB-8E76-C77F1B7E007B}" type="sibTrans" cxnId="{3A3D0DF9-1FFB-43A5-B1C5-CD7F3F64B6E4}">
      <dgm:prSet/>
      <dgm:spPr/>
      <dgm:t>
        <a:bodyPr/>
        <a:lstStyle/>
        <a:p>
          <a:endParaRPr lang="de-DE"/>
        </a:p>
      </dgm:t>
    </dgm:pt>
    <dgm:pt modelId="{8E0ED0A4-4F5D-43C6-8834-405DF1B78B73}">
      <dgm:prSet phldrT="[Text]" custT="1"/>
      <dgm:spPr/>
      <dgm:t>
        <a:bodyPr/>
        <a:lstStyle/>
        <a:p>
          <a:r>
            <a:rPr lang="de-DE" sz="900" dirty="0" err="1" smtClean="0"/>
            <a:t>Preselection</a:t>
          </a:r>
          <a:r>
            <a:rPr lang="de-DE" sz="900" dirty="0" smtClean="0"/>
            <a:t> </a:t>
          </a:r>
          <a:r>
            <a:rPr lang="de-DE" sz="900" dirty="0" err="1" smtClean="0"/>
            <a:t>and</a:t>
          </a:r>
          <a:r>
            <a:rPr lang="de-DE" sz="900" dirty="0" smtClean="0"/>
            <a:t> check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previous</a:t>
          </a:r>
          <a:r>
            <a:rPr lang="de-DE" sz="900" dirty="0" smtClean="0"/>
            <a:t> </a:t>
          </a:r>
          <a:r>
            <a:rPr lang="de-DE" sz="900" dirty="0" err="1" smtClean="0"/>
            <a:t>employment</a:t>
          </a:r>
          <a:r>
            <a:rPr lang="de-DE" sz="900" dirty="0" smtClean="0"/>
            <a:t> in Germany</a:t>
          </a:r>
          <a:endParaRPr lang="de-DE" sz="900" dirty="0"/>
        </a:p>
      </dgm:t>
    </dgm:pt>
    <dgm:pt modelId="{8E75D7DB-7BCD-4363-AFD3-2D668393DE7F}" type="parTrans" cxnId="{5A340992-4AEA-490B-B2D5-4D4A2D1BED46}">
      <dgm:prSet/>
      <dgm:spPr/>
      <dgm:t>
        <a:bodyPr/>
        <a:lstStyle/>
        <a:p>
          <a:endParaRPr lang="de-DE"/>
        </a:p>
      </dgm:t>
    </dgm:pt>
    <dgm:pt modelId="{1143CE6D-C1B5-46A1-8845-6E788F4AF7F6}" type="sibTrans" cxnId="{5A340992-4AEA-490B-B2D5-4D4A2D1BED46}">
      <dgm:prSet/>
      <dgm:spPr/>
      <dgm:t>
        <a:bodyPr/>
        <a:lstStyle/>
        <a:p>
          <a:endParaRPr lang="de-DE"/>
        </a:p>
      </dgm:t>
    </dgm:pt>
    <dgm:pt modelId="{8FEAAB45-AF71-47A5-91FC-6D129EBE5B66}" type="pres">
      <dgm:prSet presAssocID="{8CB1600D-3ECA-4846-AB08-A1341C2B41B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9E982C0-626D-4D6C-8659-10430D1EFCED}" type="pres">
      <dgm:prSet presAssocID="{0153940A-579A-4F8A-A6F6-4BE94D1B7214}" presName="compNode" presStyleCnt="0"/>
      <dgm:spPr/>
    </dgm:pt>
    <dgm:pt modelId="{AB636FD8-15A5-4743-87F5-8C4CD8FF2A07}" type="pres">
      <dgm:prSet presAssocID="{0153940A-579A-4F8A-A6F6-4BE94D1B7214}" presName="noGeometry" presStyleCnt="0"/>
      <dgm:spPr/>
    </dgm:pt>
    <dgm:pt modelId="{F6DF45DB-D42C-46E2-AF55-27091761E88E}" type="pres">
      <dgm:prSet presAssocID="{0153940A-579A-4F8A-A6F6-4BE94D1B7214}" presName="childTextVisible" presStyleLbl="bgAccFollowNode1" presStyleIdx="0" presStyleCnt="3" custScaleX="92370" custScaleY="74887" custLinFactNeighborX="-472" custLinFactNeighborY="-326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55CEF3-B0B1-4396-8E8A-E56454719EA1}" type="pres">
      <dgm:prSet presAssocID="{0153940A-579A-4F8A-A6F6-4BE94D1B7214}" presName="childTextHidden" presStyleLbl="bgAccFollowNode1" presStyleIdx="0" presStyleCnt="3"/>
      <dgm:spPr/>
      <dgm:t>
        <a:bodyPr/>
        <a:lstStyle/>
        <a:p>
          <a:endParaRPr lang="de-DE"/>
        </a:p>
      </dgm:t>
    </dgm:pt>
    <dgm:pt modelId="{45FBA394-78B6-4C42-8D83-10B9933E1209}" type="pres">
      <dgm:prSet presAssocID="{0153940A-579A-4F8A-A6F6-4BE94D1B7214}" presName="parentText" presStyleLbl="node1" presStyleIdx="0" presStyleCnt="3" custLinFactNeighborX="-2471" custLinFactNeighborY="-4629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9061F4-EBEA-442A-91A1-2F964B27060E}" type="pres">
      <dgm:prSet presAssocID="{0153940A-579A-4F8A-A6F6-4BE94D1B7214}" presName="aSpace" presStyleCnt="0"/>
      <dgm:spPr/>
    </dgm:pt>
    <dgm:pt modelId="{91108A24-0481-4602-8CC9-24F01B056944}" type="pres">
      <dgm:prSet presAssocID="{B79CF62E-6973-4ABE-A430-895517F30CC7}" presName="compNode" presStyleCnt="0"/>
      <dgm:spPr/>
    </dgm:pt>
    <dgm:pt modelId="{E989956B-BCD9-4FC7-A8B9-AC742A9122B2}" type="pres">
      <dgm:prSet presAssocID="{B79CF62E-6973-4ABE-A430-895517F30CC7}" presName="noGeometry" presStyleCnt="0"/>
      <dgm:spPr/>
    </dgm:pt>
    <dgm:pt modelId="{5B1497B8-B857-4E10-8119-FC6FAFB2365D}" type="pres">
      <dgm:prSet presAssocID="{B79CF62E-6973-4ABE-A430-895517F30CC7}" presName="childTextVisible" presStyleLbl="bgAccFollowNode1" presStyleIdx="1" presStyleCnt="3" custScaleX="89345" custScaleY="81957" custLinFactNeighborX="-5937" custLinFactNeighborY="-415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E4AE15-EA54-4B69-AC84-7CF418354737}" type="pres">
      <dgm:prSet presAssocID="{B79CF62E-6973-4ABE-A430-895517F30CC7}" presName="childTextHidden" presStyleLbl="bgAccFollowNode1" presStyleIdx="1" presStyleCnt="3"/>
      <dgm:spPr/>
      <dgm:t>
        <a:bodyPr/>
        <a:lstStyle/>
        <a:p>
          <a:endParaRPr lang="de-DE"/>
        </a:p>
      </dgm:t>
    </dgm:pt>
    <dgm:pt modelId="{647F5015-BDFA-4E84-879A-202F5CD7AB98}" type="pres">
      <dgm:prSet presAssocID="{B79CF62E-6973-4ABE-A430-895517F30CC7}" presName="parentText" presStyleLbl="node1" presStyleIdx="1" presStyleCnt="3" custLinFactNeighborX="-12967" custLinFactNeighborY="-6958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79E9B24-5124-443A-9B88-C4E1D9872349}" type="pres">
      <dgm:prSet presAssocID="{B79CF62E-6973-4ABE-A430-895517F30CC7}" presName="aSpace" presStyleCnt="0"/>
      <dgm:spPr/>
    </dgm:pt>
    <dgm:pt modelId="{457A98AD-A45B-4BEC-A436-8E8C7F34B18C}" type="pres">
      <dgm:prSet presAssocID="{DEEA954A-FE22-4BDA-8F26-EF69D781A9C4}" presName="compNode" presStyleCnt="0"/>
      <dgm:spPr/>
    </dgm:pt>
    <dgm:pt modelId="{30C57D2F-1A82-4F01-966E-E10B088C0087}" type="pres">
      <dgm:prSet presAssocID="{DEEA954A-FE22-4BDA-8F26-EF69D781A9C4}" presName="noGeometry" presStyleCnt="0"/>
      <dgm:spPr/>
    </dgm:pt>
    <dgm:pt modelId="{443596AE-FB0C-410E-A14E-259DF199C24B}" type="pres">
      <dgm:prSet presAssocID="{DEEA954A-FE22-4BDA-8F26-EF69D781A9C4}" presName="childTextVisible" presStyleLbl="bgAccFollowNode1" presStyleIdx="2" presStyleCnt="3" custScaleY="95004" custLinFactNeighborX="-10376" custLinFactNeighborY="48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2DA028A-8161-42E6-A42C-81C57507744A}" type="pres">
      <dgm:prSet presAssocID="{DEEA954A-FE22-4BDA-8F26-EF69D781A9C4}" presName="childTextHidden" presStyleLbl="bgAccFollowNode1" presStyleIdx="2" presStyleCnt="3"/>
      <dgm:spPr/>
      <dgm:t>
        <a:bodyPr/>
        <a:lstStyle/>
        <a:p>
          <a:endParaRPr lang="de-DE"/>
        </a:p>
      </dgm:t>
    </dgm:pt>
    <dgm:pt modelId="{00129643-2808-4DEC-BB35-7545D98B295D}" type="pres">
      <dgm:prSet presAssocID="{DEEA954A-FE22-4BDA-8F26-EF69D781A9C4}" presName="parentText" presStyleLbl="node1" presStyleIdx="2" presStyleCnt="3" custLinFactNeighborX="-24845" custLinFactNeighborY="-822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1AA0DF8-69D2-458D-9650-09A3BC8061DD}" type="presOf" srcId="{E627BEDD-D9C1-4D53-A9D6-FABCE11A2B2E}" destId="{443596AE-FB0C-410E-A14E-259DF199C24B}" srcOrd="0" destOrd="0" presId="urn:microsoft.com/office/officeart/2005/8/layout/hProcess6"/>
    <dgm:cxn modelId="{2EF952EE-D0E3-4867-888C-1EF48CAF6378}" type="presOf" srcId="{6A9D742C-0061-4C0F-A99E-E47C56FDD7BF}" destId="{F6DF45DB-D42C-46E2-AF55-27091761E88E}" srcOrd="0" destOrd="1" presId="urn:microsoft.com/office/officeart/2005/8/layout/hProcess6"/>
    <dgm:cxn modelId="{070E9719-3B39-4C75-B20B-999F6A251F04}" type="presOf" srcId="{B79CF62E-6973-4ABE-A430-895517F30CC7}" destId="{647F5015-BDFA-4E84-879A-202F5CD7AB98}" srcOrd="0" destOrd="0" presId="urn:microsoft.com/office/officeart/2005/8/layout/hProcess6"/>
    <dgm:cxn modelId="{EC7CBA6B-9652-44B4-B7CF-E3617303CAA3}" type="presOf" srcId="{62016DDE-BEED-4C66-AA69-12F6575B9DFB}" destId="{D855CEF3-B0B1-4396-8E8A-E56454719EA1}" srcOrd="1" destOrd="2" presId="urn:microsoft.com/office/officeart/2005/8/layout/hProcess6"/>
    <dgm:cxn modelId="{03C8B26B-AC19-4065-9185-3A3BDEF2E94B}" srcId="{B79CF62E-6973-4ABE-A430-895517F30CC7}" destId="{0D176A38-C315-41EC-90FC-91FE0795AB15}" srcOrd="0" destOrd="0" parTransId="{C633BFAC-159B-47BD-A4D9-889479559FAA}" sibTransId="{E5E87346-1747-42AD-81DF-85B6A0A15463}"/>
    <dgm:cxn modelId="{5A340992-4AEA-490B-B2D5-4D4A2D1BED46}" srcId="{DEEA954A-FE22-4BDA-8F26-EF69D781A9C4}" destId="{8E0ED0A4-4F5D-43C6-8834-405DF1B78B73}" srcOrd="1" destOrd="0" parTransId="{8E75D7DB-7BCD-4363-AFD3-2D668393DE7F}" sibTransId="{1143CE6D-C1B5-46A1-8845-6E788F4AF7F6}"/>
    <dgm:cxn modelId="{D8943FF2-9F92-410D-BF8C-F8E9DDE03471}" type="presOf" srcId="{DF89D57A-E989-40D2-B294-4C4C3CD4523F}" destId="{70E4AE15-EA54-4B69-AC84-7CF418354737}" srcOrd="1" destOrd="1" presId="urn:microsoft.com/office/officeart/2005/8/layout/hProcess6"/>
    <dgm:cxn modelId="{B878A1AC-EFCE-47F5-BB9E-D8039C6ED762}" type="presOf" srcId="{AAE2CC7B-A5D1-4229-9844-209B831AD291}" destId="{443596AE-FB0C-410E-A14E-259DF199C24B}" srcOrd="0" destOrd="4" presId="urn:microsoft.com/office/officeart/2005/8/layout/hProcess6"/>
    <dgm:cxn modelId="{67B98CB7-34DD-456B-958B-C6F2F0391806}" type="presOf" srcId="{DEEA954A-FE22-4BDA-8F26-EF69D781A9C4}" destId="{00129643-2808-4DEC-BB35-7545D98B295D}" srcOrd="0" destOrd="0" presId="urn:microsoft.com/office/officeart/2005/8/layout/hProcess6"/>
    <dgm:cxn modelId="{3A3D0DF9-1FFB-43A5-B1C5-CD7F3F64B6E4}" srcId="{DEEA954A-FE22-4BDA-8F26-EF69D781A9C4}" destId="{7EA00E6C-F09E-4333-9DB8-18DC5BC01B6A}" srcOrd="3" destOrd="0" parTransId="{94706197-C69A-4719-8FF1-99754807922C}" sibTransId="{9BCD840E-C389-4ACB-8E76-C77F1B7E007B}"/>
    <dgm:cxn modelId="{53A409E2-9E7D-4BF1-91B3-3EEDBAC3A07E}" type="presOf" srcId="{E1A16F59-9CF9-4C2B-BCFD-7BDA55280C77}" destId="{70E4AE15-EA54-4B69-AC84-7CF418354737}" srcOrd="1" destOrd="3" presId="urn:microsoft.com/office/officeart/2005/8/layout/hProcess6"/>
    <dgm:cxn modelId="{C65CC1CC-B5D8-4415-87F6-0A0780F580A5}" type="presOf" srcId="{8CB1600D-3ECA-4846-AB08-A1341C2B41B1}" destId="{8FEAAB45-AF71-47A5-91FC-6D129EBE5B66}" srcOrd="0" destOrd="0" presId="urn:microsoft.com/office/officeart/2005/8/layout/hProcess6"/>
    <dgm:cxn modelId="{1C6ED394-E9CA-4FB9-872B-9C6CCDF92367}" type="presOf" srcId="{E252BD26-5E98-40C0-BCF4-F0FF20CAB090}" destId="{70E4AE15-EA54-4B69-AC84-7CF418354737}" srcOrd="1" destOrd="2" presId="urn:microsoft.com/office/officeart/2005/8/layout/hProcess6"/>
    <dgm:cxn modelId="{2C056C3B-8D01-455A-97E0-92A64185E259}" type="presOf" srcId="{8E0ED0A4-4F5D-43C6-8834-405DF1B78B73}" destId="{F2DA028A-8161-42E6-A42C-81C57507744A}" srcOrd="1" destOrd="1" presId="urn:microsoft.com/office/officeart/2005/8/layout/hProcess6"/>
    <dgm:cxn modelId="{D521FE54-A827-483E-95D9-AAAD4EBF6177}" type="presOf" srcId="{DF89D57A-E989-40D2-B294-4C4C3CD4523F}" destId="{5B1497B8-B857-4E10-8119-FC6FAFB2365D}" srcOrd="0" destOrd="1" presId="urn:microsoft.com/office/officeart/2005/8/layout/hProcess6"/>
    <dgm:cxn modelId="{2E41ED6F-87A0-4BF6-A1DD-12DC32931ED4}" srcId="{DEEA954A-FE22-4BDA-8F26-EF69D781A9C4}" destId="{AAE2CC7B-A5D1-4229-9844-209B831AD291}" srcOrd="4" destOrd="0" parTransId="{1F29C708-2776-4CB9-8738-08340D496629}" sibTransId="{2948D226-D2A2-4C23-9597-0574CF3B69DB}"/>
    <dgm:cxn modelId="{F80EA5ED-CF1B-460F-BA2F-21B01B789A84}" type="presOf" srcId="{E1A16F59-9CF9-4C2B-BCFD-7BDA55280C77}" destId="{5B1497B8-B857-4E10-8119-FC6FAFB2365D}" srcOrd="0" destOrd="3" presId="urn:microsoft.com/office/officeart/2005/8/layout/hProcess6"/>
    <dgm:cxn modelId="{1E2EB567-EF89-4AAD-AE38-E1BF1C2D3926}" srcId="{0153940A-579A-4F8A-A6F6-4BE94D1B7214}" destId="{BFCD6C89-1037-4793-B92F-80AA17444C17}" srcOrd="0" destOrd="0" parTransId="{EFDF8869-359D-449E-8107-460177F1373A}" sibTransId="{70F59B9A-D53A-43C8-8534-2AD2A27E6FDA}"/>
    <dgm:cxn modelId="{5AC089D2-6C45-42E2-8C41-4FE0E558493F}" type="presOf" srcId="{AAE2CC7B-A5D1-4229-9844-209B831AD291}" destId="{F2DA028A-8161-42E6-A42C-81C57507744A}" srcOrd="1" destOrd="4" presId="urn:microsoft.com/office/officeart/2005/8/layout/hProcess6"/>
    <dgm:cxn modelId="{81D631AF-9EC8-452A-AD05-FD500E1FAC4B}" type="presOf" srcId="{8E0ED0A4-4F5D-43C6-8834-405DF1B78B73}" destId="{443596AE-FB0C-410E-A14E-259DF199C24B}" srcOrd="0" destOrd="1" presId="urn:microsoft.com/office/officeart/2005/8/layout/hProcess6"/>
    <dgm:cxn modelId="{DE3C847D-EC9A-4622-88DA-074CFCE6BDB5}" srcId="{B79CF62E-6973-4ABE-A430-895517F30CC7}" destId="{E252BD26-5E98-40C0-BCF4-F0FF20CAB090}" srcOrd="2" destOrd="0" parTransId="{4A822CE6-FF30-4FD3-A538-0962D83C040A}" sibTransId="{601A778E-6DA4-4F06-893F-B90D1B0DFC7F}"/>
    <dgm:cxn modelId="{5914FB49-B9D1-4844-ADC0-EFFDF3E6140B}" type="presOf" srcId="{E252BD26-5E98-40C0-BCF4-F0FF20CAB090}" destId="{5B1497B8-B857-4E10-8119-FC6FAFB2365D}" srcOrd="0" destOrd="2" presId="urn:microsoft.com/office/officeart/2005/8/layout/hProcess6"/>
    <dgm:cxn modelId="{335AFBDE-602B-4F21-9196-EB6C069722D0}" type="presOf" srcId="{7EA00E6C-F09E-4333-9DB8-18DC5BC01B6A}" destId="{443596AE-FB0C-410E-A14E-259DF199C24B}" srcOrd="0" destOrd="3" presId="urn:microsoft.com/office/officeart/2005/8/layout/hProcess6"/>
    <dgm:cxn modelId="{BDE979DB-7DE1-4894-98AC-FDAD1D997D67}" srcId="{0153940A-579A-4F8A-A6F6-4BE94D1B7214}" destId="{6A9D742C-0061-4C0F-A99E-E47C56FDD7BF}" srcOrd="1" destOrd="0" parTransId="{1BCF300A-0ADB-466C-AA9E-52AB5916FF95}" sibTransId="{D6F501A4-6B76-42B1-BED2-97C1E03BEEB5}"/>
    <dgm:cxn modelId="{ACAB1744-7EEB-40A9-8452-6DCC4652560B}" type="presOf" srcId="{6A9D742C-0061-4C0F-A99E-E47C56FDD7BF}" destId="{D855CEF3-B0B1-4396-8E8A-E56454719EA1}" srcOrd="1" destOrd="1" presId="urn:microsoft.com/office/officeart/2005/8/layout/hProcess6"/>
    <dgm:cxn modelId="{E856E800-FD6B-4D67-AD61-8784EC5D28ED}" srcId="{DEEA954A-FE22-4BDA-8F26-EF69D781A9C4}" destId="{88E26890-4655-4C28-9428-F2DD5C7BCC15}" srcOrd="2" destOrd="0" parTransId="{3B172488-ECA3-4B10-8BBD-C23AC2FE1352}" sibTransId="{13442C5C-0A0A-49EC-815F-B111EC2D12E2}"/>
    <dgm:cxn modelId="{46422986-DBC3-4A16-847C-0E0080AA5072}" type="presOf" srcId="{88E26890-4655-4C28-9428-F2DD5C7BCC15}" destId="{443596AE-FB0C-410E-A14E-259DF199C24B}" srcOrd="0" destOrd="2" presId="urn:microsoft.com/office/officeart/2005/8/layout/hProcess6"/>
    <dgm:cxn modelId="{9FD32025-8C25-4CCC-B5A6-DEAC82A80BD9}" type="presOf" srcId="{0D176A38-C315-41EC-90FC-91FE0795AB15}" destId="{5B1497B8-B857-4E10-8119-FC6FAFB2365D}" srcOrd="0" destOrd="0" presId="urn:microsoft.com/office/officeart/2005/8/layout/hProcess6"/>
    <dgm:cxn modelId="{629946C7-C22A-4211-AAE9-7EA8F0CB9B88}" srcId="{0153940A-579A-4F8A-A6F6-4BE94D1B7214}" destId="{62016DDE-BEED-4C66-AA69-12F6575B9DFB}" srcOrd="2" destOrd="0" parTransId="{838665FE-6721-4AB3-812C-DCC721799146}" sibTransId="{111055D2-C037-44FF-9DE7-AD00CFC22079}"/>
    <dgm:cxn modelId="{5A2A6559-1BB6-448B-8529-16E9F24AC609}" type="presOf" srcId="{88E26890-4655-4C28-9428-F2DD5C7BCC15}" destId="{F2DA028A-8161-42E6-A42C-81C57507744A}" srcOrd="1" destOrd="2" presId="urn:microsoft.com/office/officeart/2005/8/layout/hProcess6"/>
    <dgm:cxn modelId="{49BAC044-0EFF-435F-A348-4EFB4611D908}" srcId="{B79CF62E-6973-4ABE-A430-895517F30CC7}" destId="{E1A16F59-9CF9-4C2B-BCFD-7BDA55280C77}" srcOrd="3" destOrd="0" parTransId="{A0A2B224-F4C4-424B-AC67-121B66651DAD}" sibTransId="{05D86CA3-E362-44E4-8EC9-D9C0C363408C}"/>
    <dgm:cxn modelId="{9EB87B67-CB3A-46E7-B43B-913C12A91F6B}" srcId="{DEEA954A-FE22-4BDA-8F26-EF69D781A9C4}" destId="{E627BEDD-D9C1-4D53-A9D6-FABCE11A2B2E}" srcOrd="0" destOrd="0" parTransId="{BC46899F-CF5F-4E71-8F34-AE31C52E78B0}" sibTransId="{82923FA9-82FA-4625-BA3B-8115041DF38A}"/>
    <dgm:cxn modelId="{DA6E9610-2FEB-41A7-866D-2FC31CF47D33}" type="presOf" srcId="{0153940A-579A-4F8A-A6F6-4BE94D1B7214}" destId="{45FBA394-78B6-4C42-8D83-10B9933E1209}" srcOrd="0" destOrd="0" presId="urn:microsoft.com/office/officeart/2005/8/layout/hProcess6"/>
    <dgm:cxn modelId="{8BFB2179-2DAD-4EBA-B31D-C1FF6D2971B5}" srcId="{8CB1600D-3ECA-4846-AB08-A1341C2B41B1}" destId="{0153940A-579A-4F8A-A6F6-4BE94D1B7214}" srcOrd="0" destOrd="0" parTransId="{D147ADD2-0486-4AB6-A209-44EC144A1DF0}" sibTransId="{60982902-280C-4A9F-A077-3EE497E683C1}"/>
    <dgm:cxn modelId="{3CF99B69-74CD-496F-A338-A1C7992B473C}" srcId="{8CB1600D-3ECA-4846-AB08-A1341C2B41B1}" destId="{DEEA954A-FE22-4BDA-8F26-EF69D781A9C4}" srcOrd="2" destOrd="0" parTransId="{B0A52692-1EBC-4534-B046-9D18722353E9}" sibTransId="{3A649676-035B-48E1-BB77-EA136CB193CB}"/>
    <dgm:cxn modelId="{48CFC1AD-6322-4079-B2A5-BD6D1AA41523}" type="presOf" srcId="{62016DDE-BEED-4C66-AA69-12F6575B9DFB}" destId="{F6DF45DB-D42C-46E2-AF55-27091761E88E}" srcOrd="0" destOrd="2" presId="urn:microsoft.com/office/officeart/2005/8/layout/hProcess6"/>
    <dgm:cxn modelId="{1043910C-13D9-48AC-AD74-30986F75D4DE}" type="presOf" srcId="{E627BEDD-D9C1-4D53-A9D6-FABCE11A2B2E}" destId="{F2DA028A-8161-42E6-A42C-81C57507744A}" srcOrd="1" destOrd="0" presId="urn:microsoft.com/office/officeart/2005/8/layout/hProcess6"/>
    <dgm:cxn modelId="{E64A5638-3C34-4A1C-9AB5-5701453AA7EA}" type="presOf" srcId="{7EA00E6C-F09E-4333-9DB8-18DC5BC01B6A}" destId="{F2DA028A-8161-42E6-A42C-81C57507744A}" srcOrd="1" destOrd="3" presId="urn:microsoft.com/office/officeart/2005/8/layout/hProcess6"/>
    <dgm:cxn modelId="{975B390E-A915-4C09-A25A-D089EA5142FB}" type="presOf" srcId="{BFCD6C89-1037-4793-B92F-80AA17444C17}" destId="{D855CEF3-B0B1-4396-8E8A-E56454719EA1}" srcOrd="1" destOrd="0" presId="urn:microsoft.com/office/officeart/2005/8/layout/hProcess6"/>
    <dgm:cxn modelId="{879244A4-024B-4785-8A40-C75E8EA03A1A}" type="presOf" srcId="{BFCD6C89-1037-4793-B92F-80AA17444C17}" destId="{F6DF45DB-D42C-46E2-AF55-27091761E88E}" srcOrd="0" destOrd="0" presId="urn:microsoft.com/office/officeart/2005/8/layout/hProcess6"/>
    <dgm:cxn modelId="{93BCFFB1-EA47-4851-9163-FF4A4312FE34}" srcId="{8CB1600D-3ECA-4846-AB08-A1341C2B41B1}" destId="{B79CF62E-6973-4ABE-A430-895517F30CC7}" srcOrd="1" destOrd="0" parTransId="{CF68F7D2-74C1-43AB-B028-CA7FC5D53DEF}" sibTransId="{B46B23DE-4D80-4E95-A923-38BB965797BA}"/>
    <dgm:cxn modelId="{AC534BFC-2154-4409-B220-049D5E5381A6}" srcId="{B79CF62E-6973-4ABE-A430-895517F30CC7}" destId="{DF89D57A-E989-40D2-B294-4C4C3CD4523F}" srcOrd="1" destOrd="0" parTransId="{12AC56E8-1C9C-431B-9CB3-9591D876CE91}" sibTransId="{E0514253-809A-4498-B7C4-4FF51B66F732}"/>
    <dgm:cxn modelId="{6F920EBD-639A-43A7-BC8E-5CE113BDC570}" type="presOf" srcId="{0D176A38-C315-41EC-90FC-91FE0795AB15}" destId="{70E4AE15-EA54-4B69-AC84-7CF418354737}" srcOrd="1" destOrd="0" presId="urn:microsoft.com/office/officeart/2005/8/layout/hProcess6"/>
    <dgm:cxn modelId="{EA6292B7-61E8-441D-80FE-588DB2C7E744}" type="presParOf" srcId="{8FEAAB45-AF71-47A5-91FC-6D129EBE5B66}" destId="{39E982C0-626D-4D6C-8659-10430D1EFCED}" srcOrd="0" destOrd="0" presId="urn:microsoft.com/office/officeart/2005/8/layout/hProcess6"/>
    <dgm:cxn modelId="{BADAB756-73FF-4F50-9A57-980FDAAE4326}" type="presParOf" srcId="{39E982C0-626D-4D6C-8659-10430D1EFCED}" destId="{AB636FD8-15A5-4743-87F5-8C4CD8FF2A07}" srcOrd="0" destOrd="0" presId="urn:microsoft.com/office/officeart/2005/8/layout/hProcess6"/>
    <dgm:cxn modelId="{C33C869F-B207-4543-9FD7-0EF9F82013CD}" type="presParOf" srcId="{39E982C0-626D-4D6C-8659-10430D1EFCED}" destId="{F6DF45DB-D42C-46E2-AF55-27091761E88E}" srcOrd="1" destOrd="0" presId="urn:microsoft.com/office/officeart/2005/8/layout/hProcess6"/>
    <dgm:cxn modelId="{9526F073-5B2F-41CA-AA59-09250AA434FB}" type="presParOf" srcId="{39E982C0-626D-4D6C-8659-10430D1EFCED}" destId="{D855CEF3-B0B1-4396-8E8A-E56454719EA1}" srcOrd="2" destOrd="0" presId="urn:microsoft.com/office/officeart/2005/8/layout/hProcess6"/>
    <dgm:cxn modelId="{DC7A3A2E-6DC9-49AF-8874-C0F426CB9D57}" type="presParOf" srcId="{39E982C0-626D-4D6C-8659-10430D1EFCED}" destId="{45FBA394-78B6-4C42-8D83-10B9933E1209}" srcOrd="3" destOrd="0" presId="urn:microsoft.com/office/officeart/2005/8/layout/hProcess6"/>
    <dgm:cxn modelId="{683D7A05-F161-424E-95B6-985831D19886}" type="presParOf" srcId="{8FEAAB45-AF71-47A5-91FC-6D129EBE5B66}" destId="{4B9061F4-EBEA-442A-91A1-2F964B27060E}" srcOrd="1" destOrd="0" presId="urn:microsoft.com/office/officeart/2005/8/layout/hProcess6"/>
    <dgm:cxn modelId="{0B123E98-249F-473B-A1E0-C10D6275AEED}" type="presParOf" srcId="{8FEAAB45-AF71-47A5-91FC-6D129EBE5B66}" destId="{91108A24-0481-4602-8CC9-24F01B056944}" srcOrd="2" destOrd="0" presId="urn:microsoft.com/office/officeart/2005/8/layout/hProcess6"/>
    <dgm:cxn modelId="{E539DF54-D7DD-47CE-AB84-4631F07D6FF0}" type="presParOf" srcId="{91108A24-0481-4602-8CC9-24F01B056944}" destId="{E989956B-BCD9-4FC7-A8B9-AC742A9122B2}" srcOrd="0" destOrd="0" presId="urn:microsoft.com/office/officeart/2005/8/layout/hProcess6"/>
    <dgm:cxn modelId="{129755F6-07E5-4CB0-9973-27FEAF8C69BD}" type="presParOf" srcId="{91108A24-0481-4602-8CC9-24F01B056944}" destId="{5B1497B8-B857-4E10-8119-FC6FAFB2365D}" srcOrd="1" destOrd="0" presId="urn:microsoft.com/office/officeart/2005/8/layout/hProcess6"/>
    <dgm:cxn modelId="{7C9FEADD-E9DA-4F5E-AB5A-8EBD27E4E7AC}" type="presParOf" srcId="{91108A24-0481-4602-8CC9-24F01B056944}" destId="{70E4AE15-EA54-4B69-AC84-7CF418354737}" srcOrd="2" destOrd="0" presId="urn:microsoft.com/office/officeart/2005/8/layout/hProcess6"/>
    <dgm:cxn modelId="{64B6D256-BA41-4B53-A74F-61CB5F86777B}" type="presParOf" srcId="{91108A24-0481-4602-8CC9-24F01B056944}" destId="{647F5015-BDFA-4E84-879A-202F5CD7AB98}" srcOrd="3" destOrd="0" presId="urn:microsoft.com/office/officeart/2005/8/layout/hProcess6"/>
    <dgm:cxn modelId="{0ADD6931-C84E-4A1C-B258-544C0B298959}" type="presParOf" srcId="{8FEAAB45-AF71-47A5-91FC-6D129EBE5B66}" destId="{479E9B24-5124-443A-9B88-C4E1D9872349}" srcOrd="3" destOrd="0" presId="urn:microsoft.com/office/officeart/2005/8/layout/hProcess6"/>
    <dgm:cxn modelId="{BD9448A9-2960-4658-B923-86ABA20799BE}" type="presParOf" srcId="{8FEAAB45-AF71-47A5-91FC-6D129EBE5B66}" destId="{457A98AD-A45B-4BEC-A436-8E8C7F34B18C}" srcOrd="4" destOrd="0" presId="urn:microsoft.com/office/officeart/2005/8/layout/hProcess6"/>
    <dgm:cxn modelId="{C8138E7D-A7FC-4280-8DC0-75BFEE79D9D9}" type="presParOf" srcId="{457A98AD-A45B-4BEC-A436-8E8C7F34B18C}" destId="{30C57D2F-1A82-4F01-966E-E10B088C0087}" srcOrd="0" destOrd="0" presId="urn:microsoft.com/office/officeart/2005/8/layout/hProcess6"/>
    <dgm:cxn modelId="{1B2A04D1-25DC-44F0-B9CB-205A3E9A1715}" type="presParOf" srcId="{457A98AD-A45B-4BEC-A436-8E8C7F34B18C}" destId="{443596AE-FB0C-410E-A14E-259DF199C24B}" srcOrd="1" destOrd="0" presId="urn:microsoft.com/office/officeart/2005/8/layout/hProcess6"/>
    <dgm:cxn modelId="{3348D08C-3C22-4168-9C00-AC1528BEFD60}" type="presParOf" srcId="{457A98AD-A45B-4BEC-A436-8E8C7F34B18C}" destId="{F2DA028A-8161-42E6-A42C-81C57507744A}" srcOrd="2" destOrd="0" presId="urn:microsoft.com/office/officeart/2005/8/layout/hProcess6"/>
    <dgm:cxn modelId="{84F0112E-5347-4844-8A60-77C50E355CAF}" type="presParOf" srcId="{457A98AD-A45B-4BEC-A436-8E8C7F34B18C}" destId="{00129643-2808-4DEC-BB35-7545D98B295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81397B-52D0-4854-AFAD-8C930E0F569C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77DCE98-7B06-415E-B0C6-26EEC5719138}">
      <dgm:prSet phldrT="[Text]" custT="1"/>
      <dgm:spPr/>
      <dgm:t>
        <a:bodyPr/>
        <a:lstStyle/>
        <a:p>
          <a:r>
            <a:rPr lang="de-DE" sz="1900" dirty="0" smtClean="0"/>
            <a:t>ZAV</a:t>
          </a:r>
          <a:endParaRPr lang="de-DE" sz="1900" dirty="0"/>
        </a:p>
      </dgm:t>
    </dgm:pt>
    <dgm:pt modelId="{1B2538BD-1853-46B4-80BF-134ADF2FE71D}" type="parTrans" cxnId="{9ED58161-0A3A-41A0-81F4-B5A3051E6B10}">
      <dgm:prSet/>
      <dgm:spPr/>
      <dgm:t>
        <a:bodyPr/>
        <a:lstStyle/>
        <a:p>
          <a:endParaRPr lang="de-DE"/>
        </a:p>
      </dgm:t>
    </dgm:pt>
    <dgm:pt modelId="{9B3C1CB2-8F00-4EA5-8EE5-75F6CC4DF82F}" type="sibTrans" cxnId="{9ED58161-0A3A-41A0-81F4-B5A3051E6B10}">
      <dgm:prSet/>
      <dgm:spPr/>
      <dgm:t>
        <a:bodyPr/>
        <a:lstStyle/>
        <a:p>
          <a:endParaRPr lang="de-DE"/>
        </a:p>
      </dgm:t>
    </dgm:pt>
    <dgm:pt modelId="{7E936C28-9C15-44DC-BDFA-03F833286380}">
      <dgm:prSet phldrT="[Text]" custT="1"/>
      <dgm:spPr/>
      <dgm:t>
        <a:bodyPr/>
        <a:lstStyle/>
        <a:p>
          <a:pPr algn="l"/>
          <a:r>
            <a:rPr lang="de-DE" sz="900" dirty="0" err="1" smtClean="0"/>
            <a:t>Selection</a:t>
          </a:r>
          <a:r>
            <a:rPr lang="de-DE" sz="900" dirty="0" smtClean="0"/>
            <a:t>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candidates</a:t>
          </a:r>
          <a:r>
            <a:rPr lang="de-DE" sz="900" dirty="0" smtClean="0"/>
            <a:t> </a:t>
          </a:r>
          <a:r>
            <a:rPr lang="de-DE" sz="900" dirty="0" err="1" smtClean="0"/>
            <a:t>with</a:t>
          </a:r>
          <a:r>
            <a:rPr lang="de-DE" sz="900" dirty="0" smtClean="0"/>
            <a:t> check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previous</a:t>
          </a:r>
          <a:r>
            <a:rPr lang="de-DE" sz="900" dirty="0" smtClean="0"/>
            <a:t> </a:t>
          </a:r>
          <a:r>
            <a:rPr lang="de-DE" sz="900" dirty="0" err="1" smtClean="0"/>
            <a:t>employment</a:t>
          </a:r>
          <a:r>
            <a:rPr lang="de-DE" sz="900" dirty="0" smtClean="0"/>
            <a:t> in Germany</a:t>
          </a:r>
          <a:endParaRPr lang="de-DE" sz="900" dirty="0"/>
        </a:p>
      </dgm:t>
    </dgm:pt>
    <dgm:pt modelId="{FEBBD5E6-D995-43F9-8A7C-77E83E1B3CA1}" type="parTrans" cxnId="{EA98C5E7-D2B9-423D-B4CB-46D07B63641A}">
      <dgm:prSet/>
      <dgm:spPr/>
      <dgm:t>
        <a:bodyPr/>
        <a:lstStyle/>
        <a:p>
          <a:endParaRPr lang="de-DE"/>
        </a:p>
      </dgm:t>
    </dgm:pt>
    <dgm:pt modelId="{64F35B59-85F4-455F-A4BB-EA8B0010EEA3}" type="sibTrans" cxnId="{EA98C5E7-D2B9-423D-B4CB-46D07B63641A}">
      <dgm:prSet/>
      <dgm:spPr/>
      <dgm:t>
        <a:bodyPr/>
        <a:lstStyle/>
        <a:p>
          <a:endParaRPr lang="de-DE"/>
        </a:p>
      </dgm:t>
    </dgm:pt>
    <dgm:pt modelId="{8BF73C35-E586-4006-8A55-AA3C27AD1202}">
      <dgm:prSet phldrT="[Text]"/>
      <dgm:spPr/>
      <dgm:t>
        <a:bodyPr/>
        <a:lstStyle/>
        <a:p>
          <a:r>
            <a:rPr lang="de-DE" dirty="0" smtClean="0"/>
            <a:t>BA</a:t>
          </a:r>
          <a:endParaRPr lang="de-DE" dirty="0"/>
        </a:p>
      </dgm:t>
    </dgm:pt>
    <dgm:pt modelId="{8FAE7945-E337-4BF9-86DD-E17E39254E59}" type="parTrans" cxnId="{C19AE44D-DF52-431A-962E-D49469F6A1F4}">
      <dgm:prSet/>
      <dgm:spPr/>
      <dgm:t>
        <a:bodyPr/>
        <a:lstStyle/>
        <a:p>
          <a:endParaRPr lang="de-DE"/>
        </a:p>
      </dgm:t>
    </dgm:pt>
    <dgm:pt modelId="{0D084AD7-E728-4703-8351-8A4F87D3EA6B}" type="sibTrans" cxnId="{C19AE44D-DF52-431A-962E-D49469F6A1F4}">
      <dgm:prSet/>
      <dgm:spPr/>
      <dgm:t>
        <a:bodyPr/>
        <a:lstStyle/>
        <a:p>
          <a:endParaRPr lang="de-DE"/>
        </a:p>
      </dgm:t>
    </dgm:pt>
    <dgm:pt modelId="{2B20979D-3E05-4287-BFAF-26F92C4F7539}">
      <dgm:prSet phldrT="[Text]" custT="1"/>
      <dgm:spPr/>
      <dgm:t>
        <a:bodyPr/>
        <a:lstStyle/>
        <a:p>
          <a:r>
            <a:rPr lang="de-DE" sz="900" dirty="0" smtClean="0"/>
            <a:t>Check work </a:t>
          </a:r>
          <a:r>
            <a:rPr lang="de-DE" sz="900" dirty="0" err="1" smtClean="0"/>
            <a:t>permit</a:t>
          </a:r>
          <a:endParaRPr lang="de-DE" sz="900" dirty="0"/>
        </a:p>
      </dgm:t>
    </dgm:pt>
    <dgm:pt modelId="{9AA9E656-DB7E-4021-B5ED-0CFD8BAB5468}" type="parTrans" cxnId="{DC99A380-B3E1-4AD5-ACAE-327FA3C2785B}">
      <dgm:prSet/>
      <dgm:spPr/>
      <dgm:t>
        <a:bodyPr/>
        <a:lstStyle/>
        <a:p>
          <a:endParaRPr lang="de-DE"/>
        </a:p>
      </dgm:t>
    </dgm:pt>
    <dgm:pt modelId="{7D840E09-9F83-4FCF-8DEA-BDA60F92A728}" type="sibTrans" cxnId="{DC99A380-B3E1-4AD5-ACAE-327FA3C2785B}">
      <dgm:prSet/>
      <dgm:spPr/>
      <dgm:t>
        <a:bodyPr/>
        <a:lstStyle/>
        <a:p>
          <a:endParaRPr lang="de-DE"/>
        </a:p>
      </dgm:t>
    </dgm:pt>
    <dgm:pt modelId="{88FE36B5-6291-4453-B867-B6F3AA10F5A7}">
      <dgm:prSet phldrT="[Text]"/>
      <dgm:spPr/>
      <dgm:t>
        <a:bodyPr/>
        <a:lstStyle/>
        <a:p>
          <a:r>
            <a:rPr lang="de-DE" dirty="0" smtClean="0"/>
            <a:t>ZAV</a:t>
          </a:r>
          <a:endParaRPr lang="de-DE" dirty="0"/>
        </a:p>
      </dgm:t>
    </dgm:pt>
    <dgm:pt modelId="{BE2E57AF-2CB1-47B4-8B1C-6BE9A8250940}" type="parTrans" cxnId="{B8FDB147-601F-438B-BB31-8C9E289C478D}">
      <dgm:prSet/>
      <dgm:spPr/>
      <dgm:t>
        <a:bodyPr/>
        <a:lstStyle/>
        <a:p>
          <a:endParaRPr lang="de-DE"/>
        </a:p>
      </dgm:t>
    </dgm:pt>
    <dgm:pt modelId="{55F7EBE4-16A1-4B56-884A-AF6FCE1DADA1}" type="sibTrans" cxnId="{B8FDB147-601F-438B-BB31-8C9E289C478D}">
      <dgm:prSet/>
      <dgm:spPr/>
      <dgm:t>
        <a:bodyPr/>
        <a:lstStyle/>
        <a:p>
          <a:endParaRPr lang="de-DE"/>
        </a:p>
      </dgm:t>
    </dgm:pt>
    <dgm:pt modelId="{FFF19758-819E-48FE-802C-8726B144E4E0}">
      <dgm:prSet phldrT="[Text]" custT="1"/>
      <dgm:spPr/>
      <dgm:t>
        <a:bodyPr/>
        <a:lstStyle/>
        <a:p>
          <a:pPr algn="l"/>
          <a:endParaRPr lang="de-DE" sz="900" dirty="0"/>
        </a:p>
      </dgm:t>
    </dgm:pt>
    <dgm:pt modelId="{ACF3BE63-3EDF-44EF-88C6-8C5DE3A2FDFC}" type="parTrans" cxnId="{2EFF2E91-D709-48E6-89FD-D090AF02A12F}">
      <dgm:prSet/>
      <dgm:spPr/>
      <dgm:t>
        <a:bodyPr/>
        <a:lstStyle/>
        <a:p>
          <a:endParaRPr lang="de-DE"/>
        </a:p>
      </dgm:t>
    </dgm:pt>
    <dgm:pt modelId="{D232E8C2-E52F-4726-B53C-789B516526AD}" type="sibTrans" cxnId="{2EFF2E91-D709-48E6-89FD-D090AF02A12F}">
      <dgm:prSet/>
      <dgm:spPr/>
      <dgm:t>
        <a:bodyPr/>
        <a:lstStyle/>
        <a:p>
          <a:endParaRPr lang="de-DE"/>
        </a:p>
      </dgm:t>
    </dgm:pt>
    <dgm:pt modelId="{BCA64A13-6954-4389-8B8F-B4CC68373AE0}">
      <dgm:prSet phldrT="[Text]"/>
      <dgm:spPr/>
      <dgm:t>
        <a:bodyPr/>
        <a:lstStyle/>
        <a:p>
          <a:r>
            <a:rPr lang="de-DE" dirty="0" smtClean="0"/>
            <a:t>PV-GE</a:t>
          </a:r>
          <a:endParaRPr lang="de-DE" dirty="0"/>
        </a:p>
      </dgm:t>
    </dgm:pt>
    <dgm:pt modelId="{1A8FB1DE-E0E9-47A6-ABC7-6AE5E9EA1795}" type="parTrans" cxnId="{05622A88-4788-4100-B46A-80F3AE69B63E}">
      <dgm:prSet/>
      <dgm:spPr/>
      <dgm:t>
        <a:bodyPr/>
        <a:lstStyle/>
        <a:p>
          <a:endParaRPr lang="de-DE"/>
        </a:p>
      </dgm:t>
    </dgm:pt>
    <dgm:pt modelId="{4F3C59D7-DDBF-44D7-993B-F1D4C22886B2}" type="sibTrans" cxnId="{05622A88-4788-4100-B46A-80F3AE69B63E}">
      <dgm:prSet/>
      <dgm:spPr/>
      <dgm:t>
        <a:bodyPr/>
        <a:lstStyle/>
        <a:p>
          <a:endParaRPr lang="de-DE"/>
        </a:p>
      </dgm:t>
    </dgm:pt>
    <dgm:pt modelId="{6A52D9CC-32EF-476B-901E-3BE930D79FDC}">
      <dgm:prSet phldrT="[Text]" custT="1"/>
      <dgm:spPr/>
      <dgm:t>
        <a:bodyPr/>
        <a:lstStyle/>
        <a:p>
          <a:pPr algn="l"/>
          <a:r>
            <a:rPr lang="de-DE" sz="900" dirty="0" err="1" smtClean="0"/>
            <a:t>Informing</a:t>
          </a:r>
          <a:r>
            <a:rPr lang="de-DE" sz="900" dirty="0" smtClean="0"/>
            <a:t> </a:t>
          </a:r>
          <a:r>
            <a:rPr lang="de-DE" sz="900" dirty="0" err="1" smtClean="0"/>
            <a:t>about</a:t>
          </a:r>
          <a:r>
            <a:rPr lang="de-DE" sz="900" dirty="0" smtClean="0"/>
            <a:t> </a:t>
          </a:r>
          <a:r>
            <a:rPr lang="de-DE" sz="900" dirty="0" err="1" smtClean="0"/>
            <a:t>granted</a:t>
          </a:r>
          <a:r>
            <a:rPr lang="de-DE" sz="900" dirty="0" smtClean="0"/>
            <a:t> work </a:t>
          </a:r>
          <a:r>
            <a:rPr lang="de-DE" sz="900" dirty="0" err="1" smtClean="0"/>
            <a:t>permits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PV-GE</a:t>
          </a:r>
          <a:endParaRPr lang="de-DE" sz="900" dirty="0" smtClean="0"/>
        </a:p>
      </dgm:t>
    </dgm:pt>
    <dgm:pt modelId="{09D11744-19D6-4325-80AD-6148DE7C290D}" type="parTrans" cxnId="{5D14CA56-2712-4F3D-81EC-2CACF3444FB5}">
      <dgm:prSet/>
      <dgm:spPr/>
      <dgm:t>
        <a:bodyPr/>
        <a:lstStyle/>
        <a:p>
          <a:endParaRPr lang="de-DE"/>
        </a:p>
      </dgm:t>
    </dgm:pt>
    <dgm:pt modelId="{407E8CBE-6462-4431-801F-5A752385338B}" type="sibTrans" cxnId="{5D14CA56-2712-4F3D-81EC-2CACF3444FB5}">
      <dgm:prSet/>
      <dgm:spPr/>
      <dgm:t>
        <a:bodyPr/>
        <a:lstStyle/>
        <a:p>
          <a:endParaRPr lang="de-DE"/>
        </a:p>
      </dgm:t>
    </dgm:pt>
    <dgm:pt modelId="{E6B2D66D-3344-4A25-96E2-2E66B2D23595}">
      <dgm:prSet phldrT="[Text]" custT="1"/>
      <dgm:spPr/>
      <dgm:t>
        <a:bodyPr/>
        <a:lstStyle/>
        <a:p>
          <a:pPr algn="l"/>
          <a:r>
            <a:rPr lang="de-DE" sz="900" dirty="0" smtClean="0"/>
            <a:t>13 </a:t>
          </a:r>
          <a:r>
            <a:rPr lang="de-DE" sz="900" dirty="0" err="1" smtClean="0"/>
            <a:t>days</a:t>
          </a:r>
          <a:r>
            <a:rPr lang="de-DE" sz="900" dirty="0" smtClean="0"/>
            <a:t>* </a:t>
          </a:r>
          <a:endParaRPr lang="de-DE" sz="900" dirty="0"/>
        </a:p>
      </dgm:t>
    </dgm:pt>
    <dgm:pt modelId="{0929CD2A-3AFA-4CED-A2B2-EFB4E44F068E}" type="parTrans" cxnId="{C99E308C-E8D4-4051-90A4-3048CFFD5987}">
      <dgm:prSet/>
      <dgm:spPr/>
      <dgm:t>
        <a:bodyPr/>
        <a:lstStyle/>
        <a:p>
          <a:endParaRPr lang="de-DE"/>
        </a:p>
      </dgm:t>
    </dgm:pt>
    <dgm:pt modelId="{65904E40-796A-46C8-8A9C-85096581DE6C}" type="sibTrans" cxnId="{C99E308C-E8D4-4051-90A4-3048CFFD5987}">
      <dgm:prSet/>
      <dgm:spPr/>
      <dgm:t>
        <a:bodyPr/>
        <a:lstStyle/>
        <a:p>
          <a:endParaRPr lang="de-DE"/>
        </a:p>
      </dgm:t>
    </dgm:pt>
    <dgm:pt modelId="{8D606544-A913-4766-BD9C-9AA62974F8DB}">
      <dgm:prSet phldrT="[Text]" custT="1"/>
      <dgm:spPr/>
      <dgm:t>
        <a:bodyPr/>
        <a:lstStyle/>
        <a:p>
          <a:pPr algn="l"/>
          <a:r>
            <a:rPr lang="de-DE" sz="900" dirty="0" smtClean="0"/>
            <a:t>5 </a:t>
          </a:r>
          <a:r>
            <a:rPr lang="de-DE" sz="900" dirty="0" err="1" smtClean="0"/>
            <a:t>days</a:t>
          </a:r>
          <a:r>
            <a:rPr lang="de-DE" sz="900" dirty="0" smtClean="0"/>
            <a:t>*	</a:t>
          </a:r>
          <a:endParaRPr lang="de-DE" dirty="0"/>
        </a:p>
      </dgm:t>
    </dgm:pt>
    <dgm:pt modelId="{162A1142-3DFA-4FDC-84CB-2FC488685DD1}" type="parTrans" cxnId="{49D9AC8D-387F-4D50-AE6E-8BC37D3F3465}">
      <dgm:prSet/>
      <dgm:spPr/>
      <dgm:t>
        <a:bodyPr/>
        <a:lstStyle/>
        <a:p>
          <a:endParaRPr lang="de-DE"/>
        </a:p>
      </dgm:t>
    </dgm:pt>
    <dgm:pt modelId="{F3FD1E8A-8B74-4741-9769-F8F556E09476}" type="sibTrans" cxnId="{49D9AC8D-387F-4D50-AE6E-8BC37D3F3465}">
      <dgm:prSet/>
      <dgm:spPr/>
      <dgm:t>
        <a:bodyPr/>
        <a:lstStyle/>
        <a:p>
          <a:endParaRPr lang="de-DE"/>
        </a:p>
      </dgm:t>
    </dgm:pt>
    <dgm:pt modelId="{C0CC1A0E-BF85-41FC-8990-BD0D74259A09}">
      <dgm:prSet custT="1"/>
      <dgm:spPr/>
      <dgm:t>
        <a:bodyPr/>
        <a:lstStyle/>
        <a:p>
          <a:r>
            <a:rPr lang="de-DE" sz="900" dirty="0" err="1" smtClean="0"/>
            <a:t>Informing</a:t>
          </a:r>
          <a:r>
            <a:rPr lang="de-DE" sz="900" dirty="0" smtClean="0"/>
            <a:t> </a:t>
          </a:r>
          <a:r>
            <a:rPr lang="de-DE" sz="900" dirty="0" err="1" smtClean="0"/>
            <a:t>about</a:t>
          </a:r>
          <a:r>
            <a:rPr lang="de-DE" sz="900" dirty="0" smtClean="0"/>
            <a:t> </a:t>
          </a:r>
          <a:r>
            <a:rPr lang="de-DE" sz="900" dirty="0" err="1" smtClean="0"/>
            <a:t>recruitment</a:t>
          </a:r>
          <a:r>
            <a:rPr lang="de-DE" sz="900" dirty="0" smtClean="0"/>
            <a:t> / </a:t>
          </a:r>
          <a:r>
            <a:rPr lang="de-DE" sz="900" dirty="0" err="1" smtClean="0"/>
            <a:t>granted</a:t>
          </a:r>
          <a:r>
            <a:rPr lang="de-DE" sz="900" dirty="0" smtClean="0"/>
            <a:t> work </a:t>
          </a:r>
          <a:r>
            <a:rPr lang="de-DE" sz="900" dirty="0" err="1" smtClean="0"/>
            <a:t>permits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</a:t>
          </a:r>
          <a:r>
            <a:rPr lang="de-DE" sz="900" dirty="0" err="1" smtClean="0"/>
            <a:t>candidates</a:t>
          </a:r>
          <a:endParaRPr lang="de-DE" sz="900" dirty="0"/>
        </a:p>
      </dgm:t>
    </dgm:pt>
    <dgm:pt modelId="{964088CF-68A6-4AA3-9B55-B77D9F47EA08}" type="parTrans" cxnId="{F92F9504-D594-42FD-B7CF-E484EAE9476C}">
      <dgm:prSet/>
      <dgm:spPr/>
      <dgm:t>
        <a:bodyPr/>
        <a:lstStyle/>
        <a:p>
          <a:endParaRPr lang="de-DE"/>
        </a:p>
      </dgm:t>
    </dgm:pt>
    <dgm:pt modelId="{9A5BE0D9-051A-46FB-AD57-FE8D4F4EBCCA}" type="sibTrans" cxnId="{F92F9504-D594-42FD-B7CF-E484EAE9476C}">
      <dgm:prSet/>
      <dgm:spPr/>
      <dgm:t>
        <a:bodyPr/>
        <a:lstStyle/>
        <a:p>
          <a:endParaRPr lang="de-DE"/>
        </a:p>
      </dgm:t>
    </dgm:pt>
    <dgm:pt modelId="{F6D5D3D2-1A84-4EA1-BF60-214E0870463B}">
      <dgm:prSet phldrT="[Text]" custT="1"/>
      <dgm:spPr/>
      <dgm:t>
        <a:bodyPr/>
        <a:lstStyle/>
        <a:p>
          <a:pPr algn="l"/>
          <a:endParaRPr lang="de-DE" sz="900" dirty="0"/>
        </a:p>
      </dgm:t>
    </dgm:pt>
    <dgm:pt modelId="{B1C10453-4B05-4D76-8AF4-CFB9B988DB8C}" type="parTrans" cxnId="{65977565-CE91-4DBC-A0DD-56D7DEF32D77}">
      <dgm:prSet/>
      <dgm:spPr/>
      <dgm:t>
        <a:bodyPr/>
        <a:lstStyle/>
        <a:p>
          <a:endParaRPr lang="de-DE"/>
        </a:p>
      </dgm:t>
    </dgm:pt>
    <dgm:pt modelId="{910F6D3A-7656-4F62-9B63-551D45301334}" type="sibTrans" cxnId="{65977565-CE91-4DBC-A0DD-56D7DEF32D77}">
      <dgm:prSet/>
      <dgm:spPr/>
      <dgm:t>
        <a:bodyPr/>
        <a:lstStyle/>
        <a:p>
          <a:endParaRPr lang="de-DE"/>
        </a:p>
      </dgm:t>
    </dgm:pt>
    <dgm:pt modelId="{46B1BF85-DFC7-4B70-8F06-21A8AED978DF}">
      <dgm:prSet custT="1"/>
      <dgm:spPr/>
      <dgm:t>
        <a:bodyPr/>
        <a:lstStyle/>
        <a:p>
          <a:r>
            <a:rPr lang="de-DE" sz="900" dirty="0" smtClean="0"/>
            <a:t>5 </a:t>
          </a:r>
          <a:r>
            <a:rPr lang="de-DE" sz="900" dirty="0" err="1" smtClean="0"/>
            <a:t>days</a:t>
          </a:r>
          <a:r>
            <a:rPr lang="de-DE" sz="900" dirty="0" smtClean="0"/>
            <a:t> *</a:t>
          </a:r>
          <a:endParaRPr lang="de-DE" sz="900" dirty="0"/>
        </a:p>
      </dgm:t>
    </dgm:pt>
    <dgm:pt modelId="{22D45A7F-49F8-482F-A09B-63E00DFDA7EB}" type="parTrans" cxnId="{2983629A-AD16-4D44-A2A2-0E32321A8E4C}">
      <dgm:prSet/>
      <dgm:spPr/>
      <dgm:t>
        <a:bodyPr/>
        <a:lstStyle/>
        <a:p>
          <a:endParaRPr lang="de-DE"/>
        </a:p>
      </dgm:t>
    </dgm:pt>
    <dgm:pt modelId="{A83F2688-3E83-45CD-A55A-65BC47E250E6}" type="sibTrans" cxnId="{2983629A-AD16-4D44-A2A2-0E32321A8E4C}">
      <dgm:prSet/>
      <dgm:spPr/>
      <dgm:t>
        <a:bodyPr/>
        <a:lstStyle/>
        <a:p>
          <a:endParaRPr lang="de-DE"/>
        </a:p>
      </dgm:t>
    </dgm:pt>
    <dgm:pt modelId="{0EBC78EC-69A3-4644-8354-8A994E615916}">
      <dgm:prSet phldrT="[Text]" custT="1"/>
      <dgm:spPr/>
      <dgm:t>
        <a:bodyPr/>
        <a:lstStyle/>
        <a:p>
          <a:r>
            <a:rPr lang="de-DE" sz="900" dirty="0" smtClean="0"/>
            <a:t>5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4A50F59D-3F1F-4972-972E-1C2CA179A15C}" type="parTrans" cxnId="{B6222509-D3DE-40BF-84A4-92BB5302B084}">
      <dgm:prSet/>
      <dgm:spPr/>
      <dgm:t>
        <a:bodyPr/>
        <a:lstStyle/>
        <a:p>
          <a:endParaRPr lang="de-DE"/>
        </a:p>
      </dgm:t>
    </dgm:pt>
    <dgm:pt modelId="{EE7C63E7-9EAE-4EC1-885D-BB435C42B2DA}" type="sibTrans" cxnId="{B6222509-D3DE-40BF-84A4-92BB5302B084}">
      <dgm:prSet/>
      <dgm:spPr/>
      <dgm:t>
        <a:bodyPr/>
        <a:lstStyle/>
        <a:p>
          <a:endParaRPr lang="de-DE"/>
        </a:p>
      </dgm:t>
    </dgm:pt>
    <dgm:pt modelId="{8898DF82-EB71-4A40-AE88-8DB1642EADE0}">
      <dgm:prSet phldrT="[Text]" custT="1"/>
      <dgm:spPr/>
      <dgm:t>
        <a:bodyPr/>
        <a:lstStyle/>
        <a:p>
          <a:pPr algn="l"/>
          <a:endParaRPr lang="de-DE" sz="900" dirty="0"/>
        </a:p>
      </dgm:t>
    </dgm:pt>
    <dgm:pt modelId="{6707A0A6-C60C-4C7C-9151-5042B8134AD5}" type="parTrans" cxnId="{41A1B86C-F399-4E06-955A-C185A9549E35}">
      <dgm:prSet/>
      <dgm:spPr/>
      <dgm:t>
        <a:bodyPr/>
        <a:lstStyle/>
        <a:p>
          <a:endParaRPr lang="de-DE"/>
        </a:p>
      </dgm:t>
    </dgm:pt>
    <dgm:pt modelId="{0B7EB503-FF08-454A-8763-7D6390C6506D}" type="sibTrans" cxnId="{41A1B86C-F399-4E06-955A-C185A9549E35}">
      <dgm:prSet/>
      <dgm:spPr/>
      <dgm:t>
        <a:bodyPr/>
        <a:lstStyle/>
        <a:p>
          <a:endParaRPr lang="de-DE"/>
        </a:p>
      </dgm:t>
    </dgm:pt>
    <dgm:pt modelId="{A09FC769-BE9F-4940-A27F-D96CD60526FC}">
      <dgm:prSet phldrT="[Text]" custT="1"/>
      <dgm:spPr/>
      <dgm:t>
        <a:bodyPr/>
        <a:lstStyle/>
        <a:p>
          <a:endParaRPr lang="de-DE" sz="900" dirty="0"/>
        </a:p>
      </dgm:t>
    </dgm:pt>
    <dgm:pt modelId="{FB491ED1-C3CD-4356-89AE-758220EA6278}" type="parTrans" cxnId="{7108E0F5-3223-4AAA-A7EF-93851C10FCC8}">
      <dgm:prSet/>
      <dgm:spPr/>
      <dgm:t>
        <a:bodyPr/>
        <a:lstStyle/>
        <a:p>
          <a:endParaRPr lang="de-DE"/>
        </a:p>
      </dgm:t>
    </dgm:pt>
    <dgm:pt modelId="{F6CA21A2-8112-4B00-B2BA-67EDA814A090}" type="sibTrans" cxnId="{7108E0F5-3223-4AAA-A7EF-93851C10FCC8}">
      <dgm:prSet/>
      <dgm:spPr/>
      <dgm:t>
        <a:bodyPr/>
        <a:lstStyle/>
        <a:p>
          <a:endParaRPr lang="de-DE"/>
        </a:p>
      </dgm:t>
    </dgm:pt>
    <dgm:pt modelId="{212BD1D3-D32A-4971-BC1A-E68C0C17A4EB}">
      <dgm:prSet phldrT="[Text]" custT="1"/>
      <dgm:spPr/>
      <dgm:t>
        <a:bodyPr/>
        <a:lstStyle/>
        <a:p>
          <a:pPr algn="l"/>
          <a:endParaRPr lang="de-DE" sz="900" dirty="0" smtClean="0"/>
        </a:p>
      </dgm:t>
    </dgm:pt>
    <dgm:pt modelId="{70ACDEB1-506E-41FC-A5F2-50666D1FA97F}" type="parTrans" cxnId="{7650494D-C402-47AA-93B6-C358BA6E95F5}">
      <dgm:prSet/>
      <dgm:spPr/>
      <dgm:t>
        <a:bodyPr/>
        <a:lstStyle/>
        <a:p>
          <a:endParaRPr lang="de-DE"/>
        </a:p>
      </dgm:t>
    </dgm:pt>
    <dgm:pt modelId="{5C303FAE-FC2F-4F47-89DA-35D0FC8CFDF0}" type="sibTrans" cxnId="{7650494D-C402-47AA-93B6-C358BA6E95F5}">
      <dgm:prSet/>
      <dgm:spPr/>
      <dgm:t>
        <a:bodyPr/>
        <a:lstStyle/>
        <a:p>
          <a:endParaRPr lang="de-DE"/>
        </a:p>
      </dgm:t>
    </dgm:pt>
    <dgm:pt modelId="{C7617E37-F698-4209-8C3C-D1F5B49D9195}">
      <dgm:prSet custT="1"/>
      <dgm:spPr/>
      <dgm:t>
        <a:bodyPr/>
        <a:lstStyle/>
        <a:p>
          <a:endParaRPr lang="de-DE" sz="900" dirty="0"/>
        </a:p>
      </dgm:t>
    </dgm:pt>
    <dgm:pt modelId="{1B202B7B-D3BD-47CB-AA28-78CD3B267D65}" type="parTrans" cxnId="{DA9C2B24-C19B-4D52-82D3-2803767D226D}">
      <dgm:prSet/>
      <dgm:spPr/>
      <dgm:t>
        <a:bodyPr/>
        <a:lstStyle/>
        <a:p>
          <a:endParaRPr lang="de-DE"/>
        </a:p>
      </dgm:t>
    </dgm:pt>
    <dgm:pt modelId="{500D6742-577B-4603-9B7F-0CE414BBE404}" type="sibTrans" cxnId="{DA9C2B24-C19B-4D52-82D3-2803767D226D}">
      <dgm:prSet/>
      <dgm:spPr/>
      <dgm:t>
        <a:bodyPr/>
        <a:lstStyle/>
        <a:p>
          <a:endParaRPr lang="de-DE"/>
        </a:p>
      </dgm:t>
    </dgm:pt>
    <dgm:pt modelId="{9DB24CED-3F8F-40DB-AB1F-554DC2BC6B58}">
      <dgm:prSet phldrT="[Text]" custT="1"/>
      <dgm:spPr/>
      <dgm:t>
        <a:bodyPr/>
        <a:lstStyle/>
        <a:p>
          <a:pPr algn="l"/>
          <a:r>
            <a:rPr lang="de-DE" sz="900" dirty="0" smtClean="0"/>
            <a:t> </a:t>
          </a:r>
          <a:r>
            <a:rPr lang="de-DE" sz="900" dirty="0" err="1" smtClean="0"/>
            <a:t>Offer</a:t>
          </a:r>
          <a:r>
            <a:rPr lang="de-DE" sz="900" dirty="0" smtClean="0"/>
            <a:t>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candidates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</a:t>
          </a:r>
          <a:r>
            <a:rPr lang="de-DE" sz="900" dirty="0" err="1" smtClean="0"/>
            <a:t>employer</a:t>
          </a:r>
          <a:endParaRPr lang="de-DE" sz="900" dirty="0"/>
        </a:p>
      </dgm:t>
    </dgm:pt>
    <dgm:pt modelId="{C5142E22-5114-4EAD-9F0B-1ADCDA623F80}" type="parTrans" cxnId="{D39DEBE0-316E-4B3D-9047-26B52C7D0C5F}">
      <dgm:prSet/>
      <dgm:spPr/>
      <dgm:t>
        <a:bodyPr/>
        <a:lstStyle/>
        <a:p>
          <a:endParaRPr lang="de-DE"/>
        </a:p>
      </dgm:t>
    </dgm:pt>
    <dgm:pt modelId="{DBCA1168-FAA4-4AC3-BC5C-448C9964C764}" type="sibTrans" cxnId="{D39DEBE0-316E-4B3D-9047-26B52C7D0C5F}">
      <dgm:prSet/>
      <dgm:spPr/>
      <dgm:t>
        <a:bodyPr/>
        <a:lstStyle/>
        <a:p>
          <a:endParaRPr lang="de-DE"/>
        </a:p>
      </dgm:t>
    </dgm:pt>
    <dgm:pt modelId="{8FAABF37-D535-4D43-8F92-95AF4E3A1B98}">
      <dgm:prSet phldrT="[Text]" custT="1"/>
      <dgm:spPr/>
      <dgm:t>
        <a:bodyPr/>
        <a:lstStyle/>
        <a:p>
          <a:r>
            <a:rPr lang="de-DE" sz="900" dirty="0" err="1" smtClean="0"/>
            <a:t>Shipping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</a:t>
          </a:r>
          <a:r>
            <a:rPr lang="de-DE" sz="900" dirty="0" err="1" smtClean="0"/>
            <a:t>employer</a:t>
          </a:r>
          <a:endParaRPr lang="de-DE" sz="900" dirty="0"/>
        </a:p>
      </dgm:t>
    </dgm:pt>
    <dgm:pt modelId="{5228048D-DB94-4D0A-A33D-096DEF585B0D}" type="parTrans" cxnId="{E9E4EA99-76AB-436A-BB66-F63C8D0DB0B7}">
      <dgm:prSet/>
      <dgm:spPr/>
      <dgm:t>
        <a:bodyPr/>
        <a:lstStyle/>
        <a:p>
          <a:endParaRPr lang="de-DE"/>
        </a:p>
      </dgm:t>
    </dgm:pt>
    <dgm:pt modelId="{14709A41-4005-40AB-BC15-C325229E9B4E}" type="sibTrans" cxnId="{E9E4EA99-76AB-436A-BB66-F63C8D0DB0B7}">
      <dgm:prSet/>
      <dgm:spPr/>
      <dgm:t>
        <a:bodyPr/>
        <a:lstStyle/>
        <a:p>
          <a:endParaRPr lang="de-DE"/>
        </a:p>
      </dgm:t>
    </dgm:pt>
    <dgm:pt modelId="{A6304230-B3D2-4258-B12D-DBED299BDE01}">
      <dgm:prSet phldrT="[Text]" custT="1"/>
      <dgm:spPr/>
      <dgm:t>
        <a:bodyPr/>
        <a:lstStyle/>
        <a:p>
          <a:r>
            <a:rPr lang="de-DE" sz="900" dirty="0" err="1" smtClean="0"/>
            <a:t>Informing</a:t>
          </a:r>
          <a:r>
            <a:rPr lang="de-DE" sz="900" dirty="0" smtClean="0"/>
            <a:t> in-house </a:t>
          </a:r>
          <a:r>
            <a:rPr lang="de-DE" sz="900" dirty="0" err="1" smtClean="0"/>
            <a:t>depart-ments</a:t>
          </a:r>
          <a:endParaRPr lang="de-DE" sz="900" dirty="0"/>
        </a:p>
      </dgm:t>
    </dgm:pt>
    <dgm:pt modelId="{AE92315B-85FA-4776-9E73-C620BE9D8502}" type="parTrans" cxnId="{FCE2EC23-5174-4964-956E-C32241EFE8B5}">
      <dgm:prSet/>
      <dgm:spPr/>
      <dgm:t>
        <a:bodyPr/>
        <a:lstStyle/>
        <a:p>
          <a:endParaRPr lang="de-DE"/>
        </a:p>
      </dgm:t>
    </dgm:pt>
    <dgm:pt modelId="{2118B567-A1FB-423C-A899-0750D424FA39}" type="sibTrans" cxnId="{FCE2EC23-5174-4964-956E-C32241EFE8B5}">
      <dgm:prSet/>
      <dgm:spPr/>
      <dgm:t>
        <a:bodyPr/>
        <a:lstStyle/>
        <a:p>
          <a:endParaRPr lang="de-DE"/>
        </a:p>
      </dgm:t>
    </dgm:pt>
    <dgm:pt modelId="{4E68CC25-AA43-4CB8-9CA0-9805FDD4A6C3}" type="pres">
      <dgm:prSet presAssocID="{9181397B-52D0-4854-AFAD-8C930E0F569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9CC50C2-5219-4FCD-B9C6-A0384F4D55F3}" type="pres">
      <dgm:prSet presAssocID="{477DCE98-7B06-415E-B0C6-26EEC5719138}" presName="compNode" presStyleCnt="0"/>
      <dgm:spPr/>
    </dgm:pt>
    <dgm:pt modelId="{D5B9C2DB-CE70-4565-B055-20E5F4593715}" type="pres">
      <dgm:prSet presAssocID="{477DCE98-7B06-415E-B0C6-26EEC5719138}" presName="noGeometry" presStyleCnt="0"/>
      <dgm:spPr/>
    </dgm:pt>
    <dgm:pt modelId="{2C49A016-0508-4E24-ABBB-5FCDAAC38026}" type="pres">
      <dgm:prSet presAssocID="{477DCE98-7B06-415E-B0C6-26EEC5719138}" presName="childTextVisible" presStyleLbl="bgAccFollowNode1" presStyleIdx="0" presStyleCnt="4" custScaleX="112464" custScaleY="148698" custLinFactNeighborX="1309" custLinFactNeighborY="18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A58625D-B6AC-4C7F-A7F1-FD7F833B3452}" type="pres">
      <dgm:prSet presAssocID="{477DCE98-7B06-415E-B0C6-26EEC5719138}" presName="childTextHidden" presStyleLbl="bgAccFollowNode1" presStyleIdx="0" presStyleCnt="4"/>
      <dgm:spPr/>
      <dgm:t>
        <a:bodyPr/>
        <a:lstStyle/>
        <a:p>
          <a:endParaRPr lang="de-DE"/>
        </a:p>
      </dgm:t>
    </dgm:pt>
    <dgm:pt modelId="{B030FFF4-3B2E-406C-B360-47F0D79CC37E}" type="pres">
      <dgm:prSet presAssocID="{477DCE98-7B06-415E-B0C6-26EEC5719138}" presName="parentText" presStyleLbl="node1" presStyleIdx="0" presStyleCnt="4" custLinFactNeighborX="-268" custLinFactNeighborY="29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E8482D9-1534-434E-9A18-9A0BFF377159}" type="pres">
      <dgm:prSet presAssocID="{477DCE98-7B06-415E-B0C6-26EEC5719138}" presName="aSpace" presStyleCnt="0"/>
      <dgm:spPr/>
    </dgm:pt>
    <dgm:pt modelId="{BBA33DE1-C020-4741-A32E-1C713679D637}" type="pres">
      <dgm:prSet presAssocID="{8BF73C35-E586-4006-8A55-AA3C27AD1202}" presName="compNode" presStyleCnt="0"/>
      <dgm:spPr/>
    </dgm:pt>
    <dgm:pt modelId="{29C302A3-3475-403A-91BD-64E9F697FAD0}" type="pres">
      <dgm:prSet presAssocID="{8BF73C35-E586-4006-8A55-AA3C27AD1202}" presName="noGeometry" presStyleCnt="0"/>
      <dgm:spPr/>
    </dgm:pt>
    <dgm:pt modelId="{9E239E3B-AAD1-4651-ADA8-1CDB4467F22E}" type="pres">
      <dgm:prSet presAssocID="{8BF73C35-E586-4006-8A55-AA3C27AD1202}" presName="childTextVisible" presStyleLbl="bgAccFollowNode1" presStyleIdx="1" presStyleCnt="4" custScaleX="119218" custScaleY="132406" custLinFactNeighborX="3911" custLinFactNeighborY="376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E71E03E-2B42-40BF-8066-17B8A3A0B995}" type="pres">
      <dgm:prSet presAssocID="{8BF73C35-E586-4006-8A55-AA3C27AD1202}" presName="childTextHidden" presStyleLbl="bgAccFollowNode1" presStyleIdx="1" presStyleCnt="4"/>
      <dgm:spPr/>
      <dgm:t>
        <a:bodyPr/>
        <a:lstStyle/>
        <a:p>
          <a:endParaRPr lang="de-DE"/>
        </a:p>
      </dgm:t>
    </dgm:pt>
    <dgm:pt modelId="{657DF506-8349-4E99-9D17-E349CD4F99FC}" type="pres">
      <dgm:prSet presAssocID="{8BF73C35-E586-4006-8A55-AA3C27AD1202}" presName="parentText" presStyleLbl="node1" presStyleIdx="1" presStyleCnt="4" custLinFactNeighborX="-10677" custLinFactNeighborY="-838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A700FE2-F14B-4D15-AB34-0467BF85780E}" type="pres">
      <dgm:prSet presAssocID="{8BF73C35-E586-4006-8A55-AA3C27AD1202}" presName="aSpace" presStyleCnt="0"/>
      <dgm:spPr/>
    </dgm:pt>
    <dgm:pt modelId="{FEEC5CCA-26E4-41D9-9571-5CF16AD2728F}" type="pres">
      <dgm:prSet presAssocID="{88FE36B5-6291-4453-B867-B6F3AA10F5A7}" presName="compNode" presStyleCnt="0"/>
      <dgm:spPr/>
    </dgm:pt>
    <dgm:pt modelId="{A08DB738-D040-43FD-9BF4-4BC9FDE16C54}" type="pres">
      <dgm:prSet presAssocID="{88FE36B5-6291-4453-B867-B6F3AA10F5A7}" presName="noGeometry" presStyleCnt="0"/>
      <dgm:spPr/>
    </dgm:pt>
    <dgm:pt modelId="{2C49CF8D-8FD6-4F4D-B877-0DD6E134605C}" type="pres">
      <dgm:prSet presAssocID="{88FE36B5-6291-4453-B867-B6F3AA10F5A7}" presName="childTextVisible" presStyleLbl="bgAccFollowNode1" presStyleIdx="2" presStyleCnt="4" custScaleX="116382" custScaleY="131965" custLinFactNeighborX="1670" custLinFactNeighborY="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19ABCDF-E3CF-44B5-AF71-CC43D570A650}" type="pres">
      <dgm:prSet presAssocID="{88FE36B5-6291-4453-B867-B6F3AA10F5A7}" presName="childTextHidden" presStyleLbl="bgAccFollowNode1" presStyleIdx="2" presStyleCnt="4"/>
      <dgm:spPr/>
      <dgm:t>
        <a:bodyPr/>
        <a:lstStyle/>
        <a:p>
          <a:endParaRPr lang="de-DE"/>
        </a:p>
      </dgm:t>
    </dgm:pt>
    <dgm:pt modelId="{F351DFAC-317E-4859-9C22-67362985BD1B}" type="pres">
      <dgm:prSet presAssocID="{88FE36B5-6291-4453-B867-B6F3AA10F5A7}" presName="parentText" presStyleLbl="node1" presStyleIdx="2" presStyleCnt="4" custLinFactNeighborX="-10677" custLinFactNeighborY="21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C2957A4-FB17-489B-B584-8A9822E5EAF3}" type="pres">
      <dgm:prSet presAssocID="{88FE36B5-6291-4453-B867-B6F3AA10F5A7}" presName="aSpace" presStyleCnt="0"/>
      <dgm:spPr/>
    </dgm:pt>
    <dgm:pt modelId="{5285152A-BEBA-4C04-8E2F-F149835D5F14}" type="pres">
      <dgm:prSet presAssocID="{BCA64A13-6954-4389-8B8F-B4CC68373AE0}" presName="compNode" presStyleCnt="0"/>
      <dgm:spPr/>
    </dgm:pt>
    <dgm:pt modelId="{0042C6F0-0B5F-46D0-B882-78F4D02F5DAE}" type="pres">
      <dgm:prSet presAssocID="{BCA64A13-6954-4389-8B8F-B4CC68373AE0}" presName="noGeometry" presStyleCnt="0"/>
      <dgm:spPr/>
    </dgm:pt>
    <dgm:pt modelId="{E30B5287-4FFA-4AB9-985B-7C1EA37B99EE}" type="pres">
      <dgm:prSet presAssocID="{BCA64A13-6954-4389-8B8F-B4CC68373AE0}" presName="childTextVisible" presStyleLbl="bgAccFollowNode1" presStyleIdx="3" presStyleCnt="4" custScaleX="121599" custScaleY="137987" custLinFactNeighborX="266" custLinFactNeighborY="301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357BE7E-38E2-4AE3-8712-9688B52C5DCA}" type="pres">
      <dgm:prSet presAssocID="{BCA64A13-6954-4389-8B8F-B4CC68373AE0}" presName="childTextHidden" presStyleLbl="bgAccFollowNode1" presStyleIdx="3" presStyleCnt="4"/>
      <dgm:spPr/>
      <dgm:t>
        <a:bodyPr/>
        <a:lstStyle/>
        <a:p>
          <a:endParaRPr lang="de-DE"/>
        </a:p>
      </dgm:t>
    </dgm:pt>
    <dgm:pt modelId="{370C8606-F007-417A-8DA7-2D26139B2EF6}" type="pres">
      <dgm:prSet presAssocID="{BCA64A13-6954-4389-8B8F-B4CC68373AE0}" presName="parentText" presStyleLbl="node1" presStyleIdx="3" presStyleCnt="4" custLinFactNeighborX="-11745" custLinFactNeighborY="21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1A1B86C-F399-4E06-955A-C185A9549E35}" srcId="{477DCE98-7B06-415E-B0C6-26EEC5719138}" destId="{8898DF82-EB71-4A40-AE88-8DB1642EADE0}" srcOrd="2" destOrd="0" parTransId="{6707A0A6-C60C-4C7C-9151-5042B8134AD5}" sibTransId="{0B7EB503-FF08-454A-8763-7D6390C6506D}"/>
    <dgm:cxn modelId="{EE22C402-13F3-4D21-9012-A8E4423A0E2D}" type="presOf" srcId="{A6304230-B3D2-4258-B12D-DBED299BDE01}" destId="{9E239E3B-AAD1-4651-ADA8-1CDB4467F22E}" srcOrd="0" destOrd="2" presId="urn:microsoft.com/office/officeart/2005/8/layout/hProcess6"/>
    <dgm:cxn modelId="{0346D58B-9AFC-4425-BB93-E782A71077EC}" type="presOf" srcId="{8898DF82-EB71-4A40-AE88-8DB1642EADE0}" destId="{2C49A016-0508-4E24-ABBB-5FCDAAC38026}" srcOrd="0" destOrd="2" presId="urn:microsoft.com/office/officeart/2005/8/layout/hProcess6"/>
    <dgm:cxn modelId="{C4CE47C2-E3C7-4719-BCBC-1B3CD93C28A1}" type="presOf" srcId="{9DB24CED-3F8F-40DB-AB1F-554DC2BC6B58}" destId="{2C49A016-0508-4E24-ABBB-5FCDAAC38026}" srcOrd="0" destOrd="1" presId="urn:microsoft.com/office/officeart/2005/8/layout/hProcess6"/>
    <dgm:cxn modelId="{509E0A06-4C40-4CD1-A597-0D3993D6ACCD}" type="presOf" srcId="{8FAABF37-D535-4D43-8F92-95AF4E3A1B98}" destId="{5E71E03E-2B42-40BF-8066-17B8A3A0B995}" srcOrd="1" destOrd="1" presId="urn:microsoft.com/office/officeart/2005/8/layout/hProcess6"/>
    <dgm:cxn modelId="{BDE4F332-32F8-457E-AA64-A1CD35BCE492}" type="presOf" srcId="{F6D5D3D2-1A84-4EA1-BF60-214E0870463B}" destId="{E30B5287-4FFA-4AB9-985B-7C1EA37B99EE}" srcOrd="0" destOrd="4" presId="urn:microsoft.com/office/officeart/2005/8/layout/hProcess6"/>
    <dgm:cxn modelId="{AA97717A-8067-4E8B-BFF5-6105340EF13A}" type="presOf" srcId="{212BD1D3-D32A-4971-BC1A-E68C0C17A4EB}" destId="{2C49CF8D-8FD6-4F4D-B877-0DD6E134605C}" srcOrd="0" destOrd="1" presId="urn:microsoft.com/office/officeart/2005/8/layout/hProcess6"/>
    <dgm:cxn modelId="{2983629A-AD16-4D44-A2A2-0E32321A8E4C}" srcId="{BCA64A13-6954-4389-8B8F-B4CC68373AE0}" destId="{46B1BF85-DFC7-4B70-8F06-21A8AED978DF}" srcOrd="3" destOrd="0" parTransId="{22D45A7F-49F8-482F-A09B-63E00DFDA7EB}" sibTransId="{A83F2688-3E83-45CD-A55A-65BC47E250E6}"/>
    <dgm:cxn modelId="{66A67E6E-D4D1-4054-99C3-567547CF36E7}" type="presOf" srcId="{A09FC769-BE9F-4940-A27F-D96CD60526FC}" destId="{9E239E3B-AAD1-4651-ADA8-1CDB4467F22E}" srcOrd="0" destOrd="3" presId="urn:microsoft.com/office/officeart/2005/8/layout/hProcess6"/>
    <dgm:cxn modelId="{BB662FDE-C72C-4992-86E5-B7A05E7B5DB8}" type="presOf" srcId="{FFF19758-819E-48FE-802C-8726B144E4E0}" destId="{E30B5287-4FFA-4AB9-985B-7C1EA37B99EE}" srcOrd="0" destOrd="0" presId="urn:microsoft.com/office/officeart/2005/8/layout/hProcess6"/>
    <dgm:cxn modelId="{7149B395-DE51-428C-8132-34B6278E0220}" type="presOf" srcId="{477DCE98-7B06-415E-B0C6-26EEC5719138}" destId="{B030FFF4-3B2E-406C-B360-47F0D79CC37E}" srcOrd="0" destOrd="0" presId="urn:microsoft.com/office/officeart/2005/8/layout/hProcess6"/>
    <dgm:cxn modelId="{B8FDB147-601F-438B-BB31-8C9E289C478D}" srcId="{9181397B-52D0-4854-AFAD-8C930E0F569C}" destId="{88FE36B5-6291-4453-B867-B6F3AA10F5A7}" srcOrd="2" destOrd="0" parTransId="{BE2E57AF-2CB1-47B4-8B1C-6BE9A8250940}" sibTransId="{55F7EBE4-16A1-4B56-884A-AF6FCE1DADA1}"/>
    <dgm:cxn modelId="{E2C4742F-B7A1-463E-8AE2-3C63BA971F54}" type="presOf" srcId="{8FAABF37-D535-4D43-8F92-95AF4E3A1B98}" destId="{9E239E3B-AAD1-4651-ADA8-1CDB4467F22E}" srcOrd="0" destOrd="1" presId="urn:microsoft.com/office/officeart/2005/8/layout/hProcess6"/>
    <dgm:cxn modelId="{DB0C303B-CAE4-4BFB-8BEE-25D30E68D354}" type="presOf" srcId="{8D606544-A913-4766-BD9C-9AA62974F8DB}" destId="{2C49CF8D-8FD6-4F4D-B877-0DD6E134605C}" srcOrd="0" destOrd="2" presId="urn:microsoft.com/office/officeart/2005/8/layout/hProcess6"/>
    <dgm:cxn modelId="{D6AE3F00-87EF-48FE-AC18-2DCB52741B18}" type="presOf" srcId="{7E936C28-9C15-44DC-BDFA-03F833286380}" destId="{2C49A016-0508-4E24-ABBB-5FCDAAC38026}" srcOrd="0" destOrd="0" presId="urn:microsoft.com/office/officeart/2005/8/layout/hProcess6"/>
    <dgm:cxn modelId="{FCE2EC23-5174-4964-956E-C32241EFE8B5}" srcId="{8BF73C35-E586-4006-8A55-AA3C27AD1202}" destId="{A6304230-B3D2-4258-B12D-DBED299BDE01}" srcOrd="2" destOrd="0" parTransId="{AE92315B-85FA-4776-9E73-C620BE9D8502}" sibTransId="{2118B567-A1FB-423C-A899-0750D424FA39}"/>
    <dgm:cxn modelId="{65977565-CE91-4DBC-A0DD-56D7DEF32D77}" srcId="{BCA64A13-6954-4389-8B8F-B4CC68373AE0}" destId="{F6D5D3D2-1A84-4EA1-BF60-214E0870463B}" srcOrd="4" destOrd="0" parTransId="{B1C10453-4B05-4D76-8AF4-CFB9B988DB8C}" sibTransId="{910F6D3A-7656-4F62-9B63-551D45301334}"/>
    <dgm:cxn modelId="{7108E0F5-3223-4AAA-A7EF-93851C10FCC8}" srcId="{8BF73C35-E586-4006-8A55-AA3C27AD1202}" destId="{A09FC769-BE9F-4940-A27F-D96CD60526FC}" srcOrd="3" destOrd="0" parTransId="{FB491ED1-C3CD-4356-89AE-758220EA6278}" sibTransId="{F6CA21A2-8112-4B00-B2BA-67EDA814A090}"/>
    <dgm:cxn modelId="{DC99A380-B3E1-4AD5-ACAE-327FA3C2785B}" srcId="{8BF73C35-E586-4006-8A55-AA3C27AD1202}" destId="{2B20979D-3E05-4287-BFAF-26F92C4F7539}" srcOrd="0" destOrd="0" parTransId="{9AA9E656-DB7E-4021-B5ED-0CFD8BAB5468}" sibTransId="{7D840E09-9F83-4FCF-8DEA-BDA60F92A728}"/>
    <dgm:cxn modelId="{F4CB5823-879C-4A48-867A-F00FD2E39B3D}" type="presOf" srcId="{C0CC1A0E-BF85-41FC-8990-BD0D74259A09}" destId="{4357BE7E-38E2-4AE3-8712-9688B52C5DCA}" srcOrd="1" destOrd="1" presId="urn:microsoft.com/office/officeart/2005/8/layout/hProcess6"/>
    <dgm:cxn modelId="{8EE8E7EA-B3BB-4845-8207-2E91880C3B8C}" type="presOf" srcId="{6A52D9CC-32EF-476B-901E-3BE930D79FDC}" destId="{2C49CF8D-8FD6-4F4D-B877-0DD6E134605C}" srcOrd="0" destOrd="0" presId="urn:microsoft.com/office/officeart/2005/8/layout/hProcess6"/>
    <dgm:cxn modelId="{B6222509-D3DE-40BF-84A4-92BB5302B084}" srcId="{8BF73C35-E586-4006-8A55-AA3C27AD1202}" destId="{0EBC78EC-69A3-4644-8354-8A994E615916}" srcOrd="4" destOrd="0" parTransId="{4A50F59D-3F1F-4972-972E-1C2CA179A15C}" sibTransId="{EE7C63E7-9EAE-4EC1-885D-BB435C42B2DA}"/>
    <dgm:cxn modelId="{789F1960-152F-48A0-B242-7CCFEBA7F26A}" type="presOf" srcId="{8898DF82-EB71-4A40-AE88-8DB1642EADE0}" destId="{BA58625D-B6AC-4C7F-A7F1-FD7F833B3452}" srcOrd="1" destOrd="2" presId="urn:microsoft.com/office/officeart/2005/8/layout/hProcess6"/>
    <dgm:cxn modelId="{EA98C5E7-D2B9-423D-B4CB-46D07B63641A}" srcId="{477DCE98-7B06-415E-B0C6-26EEC5719138}" destId="{7E936C28-9C15-44DC-BDFA-03F833286380}" srcOrd="0" destOrd="0" parTransId="{FEBBD5E6-D995-43F9-8A7C-77E83E1B3CA1}" sibTransId="{64F35B59-85F4-455F-A4BB-EA8B0010EEA3}"/>
    <dgm:cxn modelId="{C5F56692-6806-4894-8018-C52B3E47B430}" type="presOf" srcId="{F6D5D3D2-1A84-4EA1-BF60-214E0870463B}" destId="{4357BE7E-38E2-4AE3-8712-9688B52C5DCA}" srcOrd="1" destOrd="4" presId="urn:microsoft.com/office/officeart/2005/8/layout/hProcess6"/>
    <dgm:cxn modelId="{12F74C85-F2A1-464A-BAAF-CA1ED11E8EA1}" type="presOf" srcId="{C0CC1A0E-BF85-41FC-8990-BD0D74259A09}" destId="{E30B5287-4FFA-4AB9-985B-7C1EA37B99EE}" srcOrd="0" destOrd="1" presId="urn:microsoft.com/office/officeart/2005/8/layout/hProcess6"/>
    <dgm:cxn modelId="{F92F9504-D594-42FD-B7CF-E484EAE9476C}" srcId="{BCA64A13-6954-4389-8B8F-B4CC68373AE0}" destId="{C0CC1A0E-BF85-41FC-8990-BD0D74259A09}" srcOrd="1" destOrd="0" parTransId="{964088CF-68A6-4AA3-9B55-B77D9F47EA08}" sibTransId="{9A5BE0D9-051A-46FB-AD57-FE8D4F4EBCCA}"/>
    <dgm:cxn modelId="{6837493F-C897-44ED-861C-99E5F3DA5936}" type="presOf" srcId="{46B1BF85-DFC7-4B70-8F06-21A8AED978DF}" destId="{E30B5287-4FFA-4AB9-985B-7C1EA37B99EE}" srcOrd="0" destOrd="3" presId="urn:microsoft.com/office/officeart/2005/8/layout/hProcess6"/>
    <dgm:cxn modelId="{05622A88-4788-4100-B46A-80F3AE69B63E}" srcId="{9181397B-52D0-4854-AFAD-8C930E0F569C}" destId="{BCA64A13-6954-4389-8B8F-B4CC68373AE0}" srcOrd="3" destOrd="0" parTransId="{1A8FB1DE-E0E9-47A6-ABC7-6AE5E9EA1795}" sibTransId="{4F3C59D7-DDBF-44D7-993B-F1D4C22886B2}"/>
    <dgm:cxn modelId="{7431A948-E682-45E0-83C1-D36F9E123C7F}" type="presOf" srcId="{6A52D9CC-32EF-476B-901E-3BE930D79FDC}" destId="{D19ABCDF-E3CF-44B5-AF71-CC43D570A650}" srcOrd="1" destOrd="0" presId="urn:microsoft.com/office/officeart/2005/8/layout/hProcess6"/>
    <dgm:cxn modelId="{2CA37D66-A2E7-4F3B-A824-A4893D2377FD}" type="presOf" srcId="{8BF73C35-E586-4006-8A55-AA3C27AD1202}" destId="{657DF506-8349-4E99-9D17-E349CD4F99FC}" srcOrd="0" destOrd="0" presId="urn:microsoft.com/office/officeart/2005/8/layout/hProcess6"/>
    <dgm:cxn modelId="{2EFF2E91-D709-48E6-89FD-D090AF02A12F}" srcId="{BCA64A13-6954-4389-8B8F-B4CC68373AE0}" destId="{FFF19758-819E-48FE-802C-8726B144E4E0}" srcOrd="0" destOrd="0" parTransId="{ACF3BE63-3EDF-44EF-88C6-8C5DE3A2FDFC}" sibTransId="{D232E8C2-E52F-4726-B53C-789B516526AD}"/>
    <dgm:cxn modelId="{1FDFADAE-BD99-4610-AE8B-AE89DA5B6E29}" type="presOf" srcId="{E6B2D66D-3344-4A25-96E2-2E66B2D23595}" destId="{BA58625D-B6AC-4C7F-A7F1-FD7F833B3452}" srcOrd="1" destOrd="3" presId="urn:microsoft.com/office/officeart/2005/8/layout/hProcess6"/>
    <dgm:cxn modelId="{8F95F9C1-2F34-4D95-8E15-1DC4839781C5}" type="presOf" srcId="{2B20979D-3E05-4287-BFAF-26F92C4F7539}" destId="{9E239E3B-AAD1-4651-ADA8-1CDB4467F22E}" srcOrd="0" destOrd="0" presId="urn:microsoft.com/office/officeart/2005/8/layout/hProcess6"/>
    <dgm:cxn modelId="{DA9C2B24-C19B-4D52-82D3-2803767D226D}" srcId="{BCA64A13-6954-4389-8B8F-B4CC68373AE0}" destId="{C7617E37-F698-4209-8C3C-D1F5B49D9195}" srcOrd="2" destOrd="0" parTransId="{1B202B7B-D3BD-47CB-AA28-78CD3B267D65}" sibTransId="{500D6742-577B-4603-9B7F-0CE414BBE404}"/>
    <dgm:cxn modelId="{49D9AC8D-387F-4D50-AE6E-8BC37D3F3465}" srcId="{88FE36B5-6291-4453-B867-B6F3AA10F5A7}" destId="{8D606544-A913-4766-BD9C-9AA62974F8DB}" srcOrd="2" destOrd="0" parTransId="{162A1142-3DFA-4FDC-84CB-2FC488685DD1}" sibTransId="{F3FD1E8A-8B74-4741-9769-F8F556E09476}"/>
    <dgm:cxn modelId="{CB9434C2-74D7-41FF-BCE1-2C8C1DCAB2C9}" type="presOf" srcId="{0EBC78EC-69A3-4644-8354-8A994E615916}" destId="{5E71E03E-2B42-40BF-8066-17B8A3A0B995}" srcOrd="1" destOrd="4" presId="urn:microsoft.com/office/officeart/2005/8/layout/hProcess6"/>
    <dgm:cxn modelId="{890AD501-B9E2-43DA-ADC7-C661F9C6FF16}" type="presOf" srcId="{0EBC78EC-69A3-4644-8354-8A994E615916}" destId="{9E239E3B-AAD1-4651-ADA8-1CDB4467F22E}" srcOrd="0" destOrd="4" presId="urn:microsoft.com/office/officeart/2005/8/layout/hProcess6"/>
    <dgm:cxn modelId="{D39DEBE0-316E-4B3D-9047-26B52C7D0C5F}" srcId="{477DCE98-7B06-415E-B0C6-26EEC5719138}" destId="{9DB24CED-3F8F-40DB-AB1F-554DC2BC6B58}" srcOrd="1" destOrd="0" parTransId="{C5142E22-5114-4EAD-9F0B-1ADCDA623F80}" sibTransId="{DBCA1168-FAA4-4AC3-BC5C-448C9964C764}"/>
    <dgm:cxn modelId="{7EC95742-7E69-4CA2-AE9A-B068D675255E}" type="presOf" srcId="{9DB24CED-3F8F-40DB-AB1F-554DC2BC6B58}" destId="{BA58625D-B6AC-4C7F-A7F1-FD7F833B3452}" srcOrd="1" destOrd="1" presId="urn:microsoft.com/office/officeart/2005/8/layout/hProcess6"/>
    <dgm:cxn modelId="{9ED58161-0A3A-41A0-81F4-B5A3051E6B10}" srcId="{9181397B-52D0-4854-AFAD-8C930E0F569C}" destId="{477DCE98-7B06-415E-B0C6-26EEC5719138}" srcOrd="0" destOrd="0" parTransId="{1B2538BD-1853-46B4-80BF-134ADF2FE71D}" sibTransId="{9B3C1CB2-8F00-4EA5-8EE5-75F6CC4DF82F}"/>
    <dgm:cxn modelId="{F1332CD0-DA22-4252-912A-16E457AC5499}" type="presOf" srcId="{A6304230-B3D2-4258-B12D-DBED299BDE01}" destId="{5E71E03E-2B42-40BF-8066-17B8A3A0B995}" srcOrd="1" destOrd="2" presId="urn:microsoft.com/office/officeart/2005/8/layout/hProcess6"/>
    <dgm:cxn modelId="{E0DCEA26-45C7-4D61-9B6C-671AE2CDAC1E}" type="presOf" srcId="{C7617E37-F698-4209-8C3C-D1F5B49D9195}" destId="{E30B5287-4FFA-4AB9-985B-7C1EA37B99EE}" srcOrd="0" destOrd="2" presId="urn:microsoft.com/office/officeart/2005/8/layout/hProcess6"/>
    <dgm:cxn modelId="{71FCDC23-AC64-435E-9AC0-99962626330E}" type="presOf" srcId="{BCA64A13-6954-4389-8B8F-B4CC68373AE0}" destId="{370C8606-F007-417A-8DA7-2D26139B2EF6}" srcOrd="0" destOrd="0" presId="urn:microsoft.com/office/officeart/2005/8/layout/hProcess6"/>
    <dgm:cxn modelId="{5DF4416A-5C80-4213-9C77-40E07B6B4C63}" type="presOf" srcId="{2B20979D-3E05-4287-BFAF-26F92C4F7539}" destId="{5E71E03E-2B42-40BF-8066-17B8A3A0B995}" srcOrd="1" destOrd="0" presId="urn:microsoft.com/office/officeart/2005/8/layout/hProcess6"/>
    <dgm:cxn modelId="{C19AE44D-DF52-431A-962E-D49469F6A1F4}" srcId="{9181397B-52D0-4854-AFAD-8C930E0F569C}" destId="{8BF73C35-E586-4006-8A55-AA3C27AD1202}" srcOrd="1" destOrd="0" parTransId="{8FAE7945-E337-4BF9-86DD-E17E39254E59}" sibTransId="{0D084AD7-E728-4703-8351-8A4F87D3EA6B}"/>
    <dgm:cxn modelId="{F1E89B5B-D5BA-4EB1-82D6-BDA8E57785E6}" type="presOf" srcId="{88FE36B5-6291-4453-B867-B6F3AA10F5A7}" destId="{F351DFAC-317E-4859-9C22-67362985BD1B}" srcOrd="0" destOrd="0" presId="urn:microsoft.com/office/officeart/2005/8/layout/hProcess6"/>
    <dgm:cxn modelId="{0E060C53-3D4D-4481-B91B-B1A42735DA30}" type="presOf" srcId="{46B1BF85-DFC7-4B70-8F06-21A8AED978DF}" destId="{4357BE7E-38E2-4AE3-8712-9688B52C5DCA}" srcOrd="1" destOrd="3" presId="urn:microsoft.com/office/officeart/2005/8/layout/hProcess6"/>
    <dgm:cxn modelId="{695E87D0-ECBE-4323-8562-30E9D9EBDEEE}" type="presOf" srcId="{8D606544-A913-4766-BD9C-9AA62974F8DB}" destId="{D19ABCDF-E3CF-44B5-AF71-CC43D570A650}" srcOrd="1" destOrd="2" presId="urn:microsoft.com/office/officeart/2005/8/layout/hProcess6"/>
    <dgm:cxn modelId="{1D9D6A7C-986A-4A98-B154-1D9AC4498DEC}" type="presOf" srcId="{212BD1D3-D32A-4971-BC1A-E68C0C17A4EB}" destId="{D19ABCDF-E3CF-44B5-AF71-CC43D570A650}" srcOrd="1" destOrd="1" presId="urn:microsoft.com/office/officeart/2005/8/layout/hProcess6"/>
    <dgm:cxn modelId="{CE0E5E16-E128-48B0-8F5F-5148A1BE85B3}" type="presOf" srcId="{FFF19758-819E-48FE-802C-8726B144E4E0}" destId="{4357BE7E-38E2-4AE3-8712-9688B52C5DCA}" srcOrd="1" destOrd="0" presId="urn:microsoft.com/office/officeart/2005/8/layout/hProcess6"/>
    <dgm:cxn modelId="{7650494D-C402-47AA-93B6-C358BA6E95F5}" srcId="{88FE36B5-6291-4453-B867-B6F3AA10F5A7}" destId="{212BD1D3-D32A-4971-BC1A-E68C0C17A4EB}" srcOrd="1" destOrd="0" parTransId="{70ACDEB1-506E-41FC-A5F2-50666D1FA97F}" sibTransId="{5C303FAE-FC2F-4F47-89DA-35D0FC8CFDF0}"/>
    <dgm:cxn modelId="{81EB4D59-2525-4FBF-9B0F-21F0E50DB35D}" type="presOf" srcId="{E6B2D66D-3344-4A25-96E2-2E66B2D23595}" destId="{2C49A016-0508-4E24-ABBB-5FCDAAC38026}" srcOrd="0" destOrd="3" presId="urn:microsoft.com/office/officeart/2005/8/layout/hProcess6"/>
    <dgm:cxn modelId="{5D14CA56-2712-4F3D-81EC-2CACF3444FB5}" srcId="{88FE36B5-6291-4453-B867-B6F3AA10F5A7}" destId="{6A52D9CC-32EF-476B-901E-3BE930D79FDC}" srcOrd="0" destOrd="0" parTransId="{09D11744-19D6-4325-80AD-6148DE7C290D}" sibTransId="{407E8CBE-6462-4431-801F-5A752385338B}"/>
    <dgm:cxn modelId="{6A40FBF0-E4AD-40CC-A175-97B026BAA638}" type="presOf" srcId="{9181397B-52D0-4854-AFAD-8C930E0F569C}" destId="{4E68CC25-AA43-4CB8-9CA0-9805FDD4A6C3}" srcOrd="0" destOrd="0" presId="urn:microsoft.com/office/officeart/2005/8/layout/hProcess6"/>
    <dgm:cxn modelId="{C99E308C-E8D4-4051-90A4-3048CFFD5987}" srcId="{477DCE98-7B06-415E-B0C6-26EEC5719138}" destId="{E6B2D66D-3344-4A25-96E2-2E66B2D23595}" srcOrd="3" destOrd="0" parTransId="{0929CD2A-3AFA-4CED-A2B2-EFB4E44F068E}" sibTransId="{65904E40-796A-46C8-8A9C-85096581DE6C}"/>
    <dgm:cxn modelId="{17B48685-9D76-4ED0-8B79-A3CC0ECDE629}" type="presOf" srcId="{7E936C28-9C15-44DC-BDFA-03F833286380}" destId="{BA58625D-B6AC-4C7F-A7F1-FD7F833B3452}" srcOrd="1" destOrd="0" presId="urn:microsoft.com/office/officeart/2005/8/layout/hProcess6"/>
    <dgm:cxn modelId="{D7160A9F-066E-4C2C-A8EA-CEB9DBB029AE}" type="presOf" srcId="{C7617E37-F698-4209-8C3C-D1F5B49D9195}" destId="{4357BE7E-38E2-4AE3-8712-9688B52C5DCA}" srcOrd="1" destOrd="2" presId="urn:microsoft.com/office/officeart/2005/8/layout/hProcess6"/>
    <dgm:cxn modelId="{E9E4EA99-76AB-436A-BB66-F63C8D0DB0B7}" srcId="{8BF73C35-E586-4006-8A55-AA3C27AD1202}" destId="{8FAABF37-D535-4D43-8F92-95AF4E3A1B98}" srcOrd="1" destOrd="0" parTransId="{5228048D-DB94-4D0A-A33D-096DEF585B0D}" sibTransId="{14709A41-4005-40AB-BC15-C325229E9B4E}"/>
    <dgm:cxn modelId="{F7B9D046-47B8-4CFE-9FA5-598019AB3115}" type="presOf" srcId="{A09FC769-BE9F-4940-A27F-D96CD60526FC}" destId="{5E71E03E-2B42-40BF-8066-17B8A3A0B995}" srcOrd="1" destOrd="3" presId="urn:microsoft.com/office/officeart/2005/8/layout/hProcess6"/>
    <dgm:cxn modelId="{A220D83B-C31C-4C7E-BFE0-45621FC532DB}" type="presParOf" srcId="{4E68CC25-AA43-4CB8-9CA0-9805FDD4A6C3}" destId="{59CC50C2-5219-4FCD-B9C6-A0384F4D55F3}" srcOrd="0" destOrd="0" presId="urn:microsoft.com/office/officeart/2005/8/layout/hProcess6"/>
    <dgm:cxn modelId="{22A9179E-8655-47C9-A6A1-71D63EA31FDA}" type="presParOf" srcId="{59CC50C2-5219-4FCD-B9C6-A0384F4D55F3}" destId="{D5B9C2DB-CE70-4565-B055-20E5F4593715}" srcOrd="0" destOrd="0" presId="urn:microsoft.com/office/officeart/2005/8/layout/hProcess6"/>
    <dgm:cxn modelId="{7B03F893-DB06-4DFE-8FD3-FF26B7CF0019}" type="presParOf" srcId="{59CC50C2-5219-4FCD-B9C6-A0384F4D55F3}" destId="{2C49A016-0508-4E24-ABBB-5FCDAAC38026}" srcOrd="1" destOrd="0" presId="urn:microsoft.com/office/officeart/2005/8/layout/hProcess6"/>
    <dgm:cxn modelId="{23C6275B-55A4-4080-9812-94B423F3F6A4}" type="presParOf" srcId="{59CC50C2-5219-4FCD-B9C6-A0384F4D55F3}" destId="{BA58625D-B6AC-4C7F-A7F1-FD7F833B3452}" srcOrd="2" destOrd="0" presId="urn:microsoft.com/office/officeart/2005/8/layout/hProcess6"/>
    <dgm:cxn modelId="{CB5588E8-D39A-4CD7-8893-6B0BC4B60712}" type="presParOf" srcId="{59CC50C2-5219-4FCD-B9C6-A0384F4D55F3}" destId="{B030FFF4-3B2E-406C-B360-47F0D79CC37E}" srcOrd="3" destOrd="0" presId="urn:microsoft.com/office/officeart/2005/8/layout/hProcess6"/>
    <dgm:cxn modelId="{0A2F77A0-0209-4A69-83F3-32AA9FAD01FE}" type="presParOf" srcId="{4E68CC25-AA43-4CB8-9CA0-9805FDD4A6C3}" destId="{AE8482D9-1534-434E-9A18-9A0BFF377159}" srcOrd="1" destOrd="0" presId="urn:microsoft.com/office/officeart/2005/8/layout/hProcess6"/>
    <dgm:cxn modelId="{B778BE9F-A00B-4A66-92B8-E670B9FFC283}" type="presParOf" srcId="{4E68CC25-AA43-4CB8-9CA0-9805FDD4A6C3}" destId="{BBA33DE1-C020-4741-A32E-1C713679D637}" srcOrd="2" destOrd="0" presId="urn:microsoft.com/office/officeart/2005/8/layout/hProcess6"/>
    <dgm:cxn modelId="{D0E1CFC4-B480-42E8-AB47-7041E3759671}" type="presParOf" srcId="{BBA33DE1-C020-4741-A32E-1C713679D637}" destId="{29C302A3-3475-403A-91BD-64E9F697FAD0}" srcOrd="0" destOrd="0" presId="urn:microsoft.com/office/officeart/2005/8/layout/hProcess6"/>
    <dgm:cxn modelId="{70B49547-93C7-4C6C-BC14-97B6071357B1}" type="presParOf" srcId="{BBA33DE1-C020-4741-A32E-1C713679D637}" destId="{9E239E3B-AAD1-4651-ADA8-1CDB4467F22E}" srcOrd="1" destOrd="0" presId="urn:microsoft.com/office/officeart/2005/8/layout/hProcess6"/>
    <dgm:cxn modelId="{9F16C093-9DCD-447A-ACE7-29710E34D7A4}" type="presParOf" srcId="{BBA33DE1-C020-4741-A32E-1C713679D637}" destId="{5E71E03E-2B42-40BF-8066-17B8A3A0B995}" srcOrd="2" destOrd="0" presId="urn:microsoft.com/office/officeart/2005/8/layout/hProcess6"/>
    <dgm:cxn modelId="{08658975-E642-4C09-966B-A582F61F64B7}" type="presParOf" srcId="{BBA33DE1-C020-4741-A32E-1C713679D637}" destId="{657DF506-8349-4E99-9D17-E349CD4F99FC}" srcOrd="3" destOrd="0" presId="urn:microsoft.com/office/officeart/2005/8/layout/hProcess6"/>
    <dgm:cxn modelId="{4A1C702A-31E4-4AD7-ABA1-7C062023C739}" type="presParOf" srcId="{4E68CC25-AA43-4CB8-9CA0-9805FDD4A6C3}" destId="{9A700FE2-F14B-4D15-AB34-0467BF85780E}" srcOrd="3" destOrd="0" presId="urn:microsoft.com/office/officeart/2005/8/layout/hProcess6"/>
    <dgm:cxn modelId="{E21A0734-9B1E-469D-A3E5-7A9AE9A021F5}" type="presParOf" srcId="{4E68CC25-AA43-4CB8-9CA0-9805FDD4A6C3}" destId="{FEEC5CCA-26E4-41D9-9571-5CF16AD2728F}" srcOrd="4" destOrd="0" presId="urn:microsoft.com/office/officeart/2005/8/layout/hProcess6"/>
    <dgm:cxn modelId="{BFA3EEDC-1679-40B0-AE37-0931871BE1E9}" type="presParOf" srcId="{FEEC5CCA-26E4-41D9-9571-5CF16AD2728F}" destId="{A08DB738-D040-43FD-9BF4-4BC9FDE16C54}" srcOrd="0" destOrd="0" presId="urn:microsoft.com/office/officeart/2005/8/layout/hProcess6"/>
    <dgm:cxn modelId="{C9B38B21-BC1B-4D62-8DE1-05CB376BA0D1}" type="presParOf" srcId="{FEEC5CCA-26E4-41D9-9571-5CF16AD2728F}" destId="{2C49CF8D-8FD6-4F4D-B877-0DD6E134605C}" srcOrd="1" destOrd="0" presId="urn:microsoft.com/office/officeart/2005/8/layout/hProcess6"/>
    <dgm:cxn modelId="{7030EFE1-2255-495A-AED2-1E3BADF951CC}" type="presParOf" srcId="{FEEC5CCA-26E4-41D9-9571-5CF16AD2728F}" destId="{D19ABCDF-E3CF-44B5-AF71-CC43D570A650}" srcOrd="2" destOrd="0" presId="urn:microsoft.com/office/officeart/2005/8/layout/hProcess6"/>
    <dgm:cxn modelId="{9D1C4437-73DC-4B96-B3E1-F69CDB91E5ED}" type="presParOf" srcId="{FEEC5CCA-26E4-41D9-9571-5CF16AD2728F}" destId="{F351DFAC-317E-4859-9C22-67362985BD1B}" srcOrd="3" destOrd="0" presId="urn:microsoft.com/office/officeart/2005/8/layout/hProcess6"/>
    <dgm:cxn modelId="{13DF08A1-7744-4C0E-B430-7D671842ED64}" type="presParOf" srcId="{4E68CC25-AA43-4CB8-9CA0-9805FDD4A6C3}" destId="{4C2957A4-FB17-489B-B584-8A9822E5EAF3}" srcOrd="5" destOrd="0" presId="urn:microsoft.com/office/officeart/2005/8/layout/hProcess6"/>
    <dgm:cxn modelId="{BD3467D1-6410-4B00-B693-7F20A7943E7B}" type="presParOf" srcId="{4E68CC25-AA43-4CB8-9CA0-9805FDD4A6C3}" destId="{5285152A-BEBA-4C04-8E2F-F149835D5F14}" srcOrd="6" destOrd="0" presId="urn:microsoft.com/office/officeart/2005/8/layout/hProcess6"/>
    <dgm:cxn modelId="{8D7C1282-BDC7-4E1E-B464-DFDFCB112A66}" type="presParOf" srcId="{5285152A-BEBA-4C04-8E2F-F149835D5F14}" destId="{0042C6F0-0B5F-46D0-B882-78F4D02F5DAE}" srcOrd="0" destOrd="0" presId="urn:microsoft.com/office/officeart/2005/8/layout/hProcess6"/>
    <dgm:cxn modelId="{52C464AB-E85F-412D-8E03-0B9961DA9547}" type="presParOf" srcId="{5285152A-BEBA-4C04-8E2F-F149835D5F14}" destId="{E30B5287-4FFA-4AB9-985B-7C1EA37B99EE}" srcOrd="1" destOrd="0" presId="urn:microsoft.com/office/officeart/2005/8/layout/hProcess6"/>
    <dgm:cxn modelId="{16B96FE0-B064-4827-B4F2-B5529F206CB9}" type="presParOf" srcId="{5285152A-BEBA-4C04-8E2F-F149835D5F14}" destId="{4357BE7E-38E2-4AE3-8712-9688B52C5DCA}" srcOrd="2" destOrd="0" presId="urn:microsoft.com/office/officeart/2005/8/layout/hProcess6"/>
    <dgm:cxn modelId="{97C397BC-CA36-4AB1-8401-0D238E7BE949}" type="presParOf" srcId="{5285152A-BEBA-4C04-8E2F-F149835D5F14}" destId="{370C8606-F007-417A-8DA7-2D26139B2EF6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B1600D-3ECA-4846-AB08-A1341C2B41B1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153940A-579A-4F8A-A6F6-4BE94D1B7214}">
      <dgm:prSet phldrT="[Text]" custT="1"/>
      <dgm:spPr/>
      <dgm:t>
        <a:bodyPr/>
        <a:lstStyle/>
        <a:p>
          <a:r>
            <a:rPr lang="de-DE" sz="3300" dirty="0" smtClean="0"/>
            <a:t>BA</a:t>
          </a:r>
          <a:endParaRPr lang="de-DE" sz="3300" dirty="0"/>
        </a:p>
      </dgm:t>
    </dgm:pt>
    <dgm:pt modelId="{D147ADD2-0486-4AB6-A209-44EC144A1DF0}" type="parTrans" cxnId="{8BFB2179-2DAD-4EBA-B31D-C1FF6D2971B5}">
      <dgm:prSet/>
      <dgm:spPr/>
      <dgm:t>
        <a:bodyPr/>
        <a:lstStyle/>
        <a:p>
          <a:endParaRPr lang="de-DE"/>
        </a:p>
      </dgm:t>
    </dgm:pt>
    <dgm:pt modelId="{60982902-280C-4A9F-A077-3EE497E683C1}" type="sibTrans" cxnId="{8BFB2179-2DAD-4EBA-B31D-C1FF6D2971B5}">
      <dgm:prSet/>
      <dgm:spPr/>
      <dgm:t>
        <a:bodyPr/>
        <a:lstStyle/>
        <a:p>
          <a:endParaRPr lang="de-DE"/>
        </a:p>
      </dgm:t>
    </dgm:pt>
    <dgm:pt modelId="{BFCD6C89-1037-4793-B92F-80AA17444C17}">
      <dgm:prSet phldrT="[Text]" custT="1"/>
      <dgm:spPr/>
      <dgm:t>
        <a:bodyPr/>
        <a:lstStyle/>
        <a:p>
          <a:r>
            <a:rPr lang="de-DE" sz="900" dirty="0" err="1" smtClean="0"/>
            <a:t>Receiving</a:t>
          </a:r>
          <a:r>
            <a:rPr lang="de-DE" sz="900" dirty="0" smtClean="0"/>
            <a:t> </a:t>
          </a:r>
          <a:r>
            <a:rPr lang="de-DE" sz="900" dirty="0" err="1" smtClean="0"/>
            <a:t>job</a:t>
          </a:r>
          <a:r>
            <a:rPr lang="de-DE" sz="900" dirty="0" smtClean="0"/>
            <a:t> </a:t>
          </a:r>
          <a:r>
            <a:rPr lang="de-DE" sz="900" dirty="0" err="1" smtClean="0"/>
            <a:t>vacancy</a:t>
          </a:r>
          <a:r>
            <a:rPr lang="de-DE" sz="900" dirty="0" smtClean="0"/>
            <a:t> (</a:t>
          </a:r>
          <a:r>
            <a:rPr lang="de-DE" sz="900" dirty="0" err="1" smtClean="0"/>
            <a:t>request</a:t>
          </a:r>
          <a:r>
            <a:rPr lang="de-DE" sz="900" dirty="0" smtClean="0"/>
            <a:t> </a:t>
          </a:r>
          <a:r>
            <a:rPr lang="de-DE" sz="900" dirty="0" err="1" smtClean="0"/>
            <a:t>by</a:t>
          </a:r>
          <a:r>
            <a:rPr lang="de-DE" sz="900" dirty="0" smtClean="0"/>
            <a:t> </a:t>
          </a:r>
          <a:r>
            <a:rPr lang="de-DE" sz="900" dirty="0" err="1" smtClean="0"/>
            <a:t>name</a:t>
          </a:r>
          <a:r>
            <a:rPr lang="de-DE" sz="900" dirty="0" smtClean="0"/>
            <a:t> </a:t>
          </a:r>
          <a:r>
            <a:rPr lang="de-DE" sz="900" dirty="0" err="1" smtClean="0"/>
            <a:t>with</a:t>
          </a:r>
          <a:r>
            <a:rPr lang="de-DE" sz="900" dirty="0" smtClean="0"/>
            <a:t>  </a:t>
          </a:r>
          <a:r>
            <a:rPr lang="de-DE" sz="900" dirty="0" err="1" smtClean="0"/>
            <a:t>job</a:t>
          </a:r>
          <a:r>
            <a:rPr lang="de-DE" sz="900" dirty="0" smtClean="0"/>
            <a:t> </a:t>
          </a:r>
          <a:r>
            <a:rPr lang="de-DE" sz="900" dirty="0" err="1" smtClean="0"/>
            <a:t>description</a:t>
          </a:r>
          <a:r>
            <a:rPr lang="de-DE" sz="900" dirty="0" smtClean="0"/>
            <a:t>)</a:t>
          </a:r>
          <a:endParaRPr lang="de-DE" sz="900" dirty="0"/>
        </a:p>
      </dgm:t>
    </dgm:pt>
    <dgm:pt modelId="{EFDF8869-359D-449E-8107-460177F1373A}" type="parTrans" cxnId="{1E2EB567-EF89-4AAD-AE38-E1BF1C2D3926}">
      <dgm:prSet/>
      <dgm:spPr/>
      <dgm:t>
        <a:bodyPr/>
        <a:lstStyle/>
        <a:p>
          <a:endParaRPr lang="de-DE"/>
        </a:p>
      </dgm:t>
    </dgm:pt>
    <dgm:pt modelId="{70F59B9A-D53A-43C8-8534-2AD2A27E6FDA}" type="sibTrans" cxnId="{1E2EB567-EF89-4AAD-AE38-E1BF1C2D3926}">
      <dgm:prSet/>
      <dgm:spPr/>
      <dgm:t>
        <a:bodyPr/>
        <a:lstStyle/>
        <a:p>
          <a:endParaRPr lang="de-DE"/>
        </a:p>
      </dgm:t>
    </dgm:pt>
    <dgm:pt modelId="{6A9D742C-0061-4C0F-A99E-E47C56FDD7BF}">
      <dgm:prSet phldrT="[Text]" custT="1"/>
      <dgm:spPr/>
      <dgm:t>
        <a:bodyPr/>
        <a:lstStyle/>
        <a:p>
          <a:r>
            <a:rPr lang="de-DE" sz="900" dirty="0" smtClean="0"/>
            <a:t>Check </a:t>
          </a:r>
          <a:r>
            <a:rPr lang="de-DE" sz="900" dirty="0" err="1" smtClean="0"/>
            <a:t>job</a:t>
          </a:r>
          <a:r>
            <a:rPr lang="de-DE" sz="900" dirty="0" smtClean="0"/>
            <a:t> </a:t>
          </a:r>
          <a:r>
            <a:rPr lang="de-DE" sz="900" dirty="0" err="1" smtClean="0"/>
            <a:t>description</a:t>
          </a:r>
          <a:r>
            <a:rPr lang="de-DE" sz="900" dirty="0" smtClean="0"/>
            <a:t>, </a:t>
          </a:r>
          <a:r>
            <a:rPr lang="de-DE" sz="900" dirty="0" err="1" smtClean="0"/>
            <a:t>registration</a:t>
          </a:r>
          <a:r>
            <a:rPr lang="de-DE" sz="900" dirty="0" smtClean="0"/>
            <a:t> form, </a:t>
          </a:r>
          <a:r>
            <a:rPr lang="de-DE" sz="900" dirty="0" err="1" smtClean="0"/>
            <a:t>plausibility</a:t>
          </a:r>
          <a:r>
            <a:rPr lang="de-DE" sz="900" dirty="0" smtClean="0"/>
            <a:t> </a:t>
          </a:r>
          <a:r>
            <a:rPr lang="de-DE" sz="900" dirty="0" err="1" smtClean="0"/>
            <a:t>and</a:t>
          </a:r>
          <a:r>
            <a:rPr lang="de-DE" sz="900" dirty="0" smtClean="0"/>
            <a:t> </a:t>
          </a:r>
          <a:r>
            <a:rPr lang="de-DE" sz="900" dirty="0" err="1" smtClean="0"/>
            <a:t>working</a:t>
          </a:r>
          <a:r>
            <a:rPr lang="de-DE" sz="900" dirty="0" smtClean="0"/>
            <a:t> </a:t>
          </a:r>
          <a:r>
            <a:rPr lang="de-DE" sz="900" dirty="0" err="1" smtClean="0"/>
            <a:t>conditions</a:t>
          </a:r>
          <a:r>
            <a:rPr lang="de-DE" sz="900" dirty="0" smtClean="0"/>
            <a:t>)</a:t>
          </a:r>
          <a:endParaRPr lang="de-DE" sz="900" dirty="0"/>
        </a:p>
      </dgm:t>
    </dgm:pt>
    <dgm:pt modelId="{1BCF300A-0ADB-466C-AA9E-52AB5916FF95}" type="parTrans" cxnId="{BDE979DB-7DE1-4894-98AC-FDAD1D997D67}">
      <dgm:prSet/>
      <dgm:spPr/>
      <dgm:t>
        <a:bodyPr/>
        <a:lstStyle/>
        <a:p>
          <a:endParaRPr lang="de-DE"/>
        </a:p>
      </dgm:t>
    </dgm:pt>
    <dgm:pt modelId="{D6F501A4-6B76-42B1-BED2-97C1E03BEEB5}" type="sibTrans" cxnId="{BDE979DB-7DE1-4894-98AC-FDAD1D997D67}">
      <dgm:prSet/>
      <dgm:spPr/>
      <dgm:t>
        <a:bodyPr/>
        <a:lstStyle/>
        <a:p>
          <a:endParaRPr lang="de-DE"/>
        </a:p>
      </dgm:t>
    </dgm:pt>
    <dgm:pt modelId="{B79CF62E-6973-4ABE-A430-895517F30CC7}">
      <dgm:prSet phldrT="[Text]" custT="1"/>
      <dgm:spPr/>
      <dgm:t>
        <a:bodyPr/>
        <a:lstStyle/>
        <a:p>
          <a:r>
            <a:rPr lang="de-DE" sz="3300" dirty="0" smtClean="0"/>
            <a:t>ZAV</a:t>
          </a:r>
          <a:endParaRPr lang="de-DE" sz="3300" dirty="0"/>
        </a:p>
      </dgm:t>
    </dgm:pt>
    <dgm:pt modelId="{CF68F7D2-74C1-43AB-B028-CA7FC5D53DEF}" type="parTrans" cxnId="{93BCFFB1-EA47-4851-9163-FF4A4312FE34}">
      <dgm:prSet/>
      <dgm:spPr/>
      <dgm:t>
        <a:bodyPr/>
        <a:lstStyle/>
        <a:p>
          <a:endParaRPr lang="de-DE"/>
        </a:p>
      </dgm:t>
    </dgm:pt>
    <dgm:pt modelId="{B46B23DE-4D80-4E95-A923-38BB965797BA}" type="sibTrans" cxnId="{93BCFFB1-EA47-4851-9163-FF4A4312FE34}">
      <dgm:prSet/>
      <dgm:spPr/>
      <dgm:t>
        <a:bodyPr/>
        <a:lstStyle/>
        <a:p>
          <a:endParaRPr lang="de-DE"/>
        </a:p>
      </dgm:t>
    </dgm:pt>
    <dgm:pt modelId="{0D176A38-C315-41EC-90FC-91FE0795AB15}">
      <dgm:prSet phldrT="[Text]" custT="1"/>
      <dgm:spPr/>
      <dgm:t>
        <a:bodyPr/>
        <a:lstStyle/>
        <a:p>
          <a:r>
            <a:rPr lang="de-DE" sz="900" dirty="0" smtClean="0"/>
            <a:t>Check </a:t>
          </a:r>
          <a:r>
            <a:rPr lang="de-DE" sz="900" dirty="0" err="1" smtClean="0"/>
            <a:t>previous</a:t>
          </a:r>
          <a:r>
            <a:rPr lang="de-DE" sz="900" dirty="0" smtClean="0"/>
            <a:t> </a:t>
          </a:r>
          <a:r>
            <a:rPr lang="de-DE" sz="900" dirty="0" err="1" smtClean="0"/>
            <a:t>employment</a:t>
          </a:r>
          <a:r>
            <a:rPr lang="de-DE" sz="900" dirty="0" smtClean="0"/>
            <a:t> in Germany</a:t>
          </a:r>
          <a:endParaRPr lang="de-DE" sz="900" dirty="0"/>
        </a:p>
      </dgm:t>
    </dgm:pt>
    <dgm:pt modelId="{C633BFAC-159B-47BD-A4D9-889479559FAA}" type="parTrans" cxnId="{03C8B26B-AC19-4065-9185-3A3BDEF2E94B}">
      <dgm:prSet/>
      <dgm:spPr/>
      <dgm:t>
        <a:bodyPr/>
        <a:lstStyle/>
        <a:p>
          <a:endParaRPr lang="de-DE"/>
        </a:p>
      </dgm:t>
    </dgm:pt>
    <dgm:pt modelId="{E5E87346-1747-42AD-81DF-85B6A0A15463}" type="sibTrans" cxnId="{03C8B26B-AC19-4065-9185-3A3BDEF2E94B}">
      <dgm:prSet/>
      <dgm:spPr/>
      <dgm:t>
        <a:bodyPr/>
        <a:lstStyle/>
        <a:p>
          <a:endParaRPr lang="de-DE"/>
        </a:p>
      </dgm:t>
    </dgm:pt>
    <dgm:pt modelId="{DEEA954A-FE22-4BDA-8F26-EF69D781A9C4}">
      <dgm:prSet phldrT="[Text]" custT="1"/>
      <dgm:spPr/>
      <dgm:t>
        <a:bodyPr/>
        <a:lstStyle/>
        <a:p>
          <a:r>
            <a:rPr lang="de-DE" sz="3300" dirty="0" smtClean="0"/>
            <a:t>BA</a:t>
          </a:r>
          <a:endParaRPr lang="de-DE" sz="3300" dirty="0"/>
        </a:p>
      </dgm:t>
    </dgm:pt>
    <dgm:pt modelId="{B0A52692-1EBC-4534-B046-9D18722353E9}" type="parTrans" cxnId="{3CF99B69-74CD-496F-A338-A1C7992B473C}">
      <dgm:prSet/>
      <dgm:spPr/>
      <dgm:t>
        <a:bodyPr/>
        <a:lstStyle/>
        <a:p>
          <a:endParaRPr lang="de-DE"/>
        </a:p>
      </dgm:t>
    </dgm:pt>
    <dgm:pt modelId="{3A649676-035B-48E1-BB77-EA136CB193CB}" type="sibTrans" cxnId="{3CF99B69-74CD-496F-A338-A1C7992B473C}">
      <dgm:prSet/>
      <dgm:spPr/>
      <dgm:t>
        <a:bodyPr/>
        <a:lstStyle/>
        <a:p>
          <a:endParaRPr lang="de-DE"/>
        </a:p>
      </dgm:t>
    </dgm:pt>
    <dgm:pt modelId="{E627BEDD-D9C1-4D53-A9D6-FABCE11A2B2E}">
      <dgm:prSet phldrT="[Text]" custT="1"/>
      <dgm:spPr/>
      <dgm:t>
        <a:bodyPr/>
        <a:lstStyle/>
        <a:p>
          <a:r>
            <a:rPr lang="de-DE" sz="900" dirty="0" err="1" smtClean="0"/>
            <a:t>Entering</a:t>
          </a:r>
          <a:r>
            <a:rPr lang="de-DE" sz="900" dirty="0" smtClean="0"/>
            <a:t> </a:t>
          </a:r>
          <a:r>
            <a:rPr lang="de-DE" sz="900" dirty="0" err="1" smtClean="0"/>
            <a:t>data</a:t>
          </a:r>
          <a:r>
            <a:rPr lang="de-DE" sz="900" dirty="0" smtClean="0"/>
            <a:t> </a:t>
          </a:r>
          <a:r>
            <a:rPr lang="de-DE" sz="900" dirty="0" err="1" smtClean="0"/>
            <a:t>of</a:t>
          </a:r>
          <a:r>
            <a:rPr lang="de-DE" sz="900" dirty="0" smtClean="0"/>
            <a:t> </a:t>
          </a:r>
          <a:r>
            <a:rPr lang="de-DE" sz="900" dirty="0" err="1" smtClean="0"/>
            <a:t>candidate</a:t>
          </a:r>
          <a:r>
            <a:rPr lang="de-DE" sz="900" dirty="0" smtClean="0"/>
            <a:t> </a:t>
          </a:r>
          <a:r>
            <a:rPr lang="de-DE" sz="900" dirty="0" err="1" smtClean="0"/>
            <a:t>and</a:t>
          </a:r>
          <a:r>
            <a:rPr lang="de-DE" sz="900" dirty="0" smtClean="0"/>
            <a:t> </a:t>
          </a:r>
          <a:r>
            <a:rPr lang="de-DE" sz="900" dirty="0" err="1" smtClean="0"/>
            <a:t>employer</a:t>
          </a:r>
          <a:r>
            <a:rPr lang="de-DE" sz="900" dirty="0" smtClean="0"/>
            <a:t> in ZUWG </a:t>
          </a:r>
          <a:endParaRPr lang="de-DE" sz="900" dirty="0"/>
        </a:p>
      </dgm:t>
    </dgm:pt>
    <dgm:pt modelId="{BC46899F-CF5F-4E71-8F34-AE31C52E78B0}" type="parTrans" cxnId="{9EB87B67-CB3A-46E7-B43B-913C12A91F6B}">
      <dgm:prSet/>
      <dgm:spPr/>
      <dgm:t>
        <a:bodyPr/>
        <a:lstStyle/>
        <a:p>
          <a:endParaRPr lang="de-DE"/>
        </a:p>
      </dgm:t>
    </dgm:pt>
    <dgm:pt modelId="{82923FA9-82FA-4625-BA3B-8115041DF38A}" type="sibTrans" cxnId="{9EB87B67-CB3A-46E7-B43B-913C12A91F6B}">
      <dgm:prSet/>
      <dgm:spPr/>
      <dgm:t>
        <a:bodyPr/>
        <a:lstStyle/>
        <a:p>
          <a:endParaRPr lang="de-DE"/>
        </a:p>
      </dgm:t>
    </dgm:pt>
    <dgm:pt modelId="{5505D217-6DBB-4D00-8B0E-EE6A67953FE9}">
      <dgm:prSet phldrT="[Text]" custT="1"/>
      <dgm:spPr/>
      <dgm:t>
        <a:bodyPr/>
        <a:lstStyle/>
        <a:p>
          <a:r>
            <a:rPr lang="de-DE" sz="900" dirty="0" smtClean="0"/>
            <a:t>Check </a:t>
          </a:r>
          <a:r>
            <a:rPr lang="de-DE" sz="900" dirty="0" err="1" smtClean="0"/>
            <a:t>requirements</a:t>
          </a:r>
          <a:r>
            <a:rPr lang="de-DE" sz="900" dirty="0" smtClean="0"/>
            <a:t> </a:t>
          </a:r>
          <a:r>
            <a:rPr lang="de-DE" sz="900" dirty="0" err="1" smtClean="0"/>
            <a:t>for</a:t>
          </a:r>
          <a:r>
            <a:rPr lang="de-DE" sz="900" dirty="0" smtClean="0"/>
            <a:t> work </a:t>
          </a:r>
          <a:r>
            <a:rPr lang="de-DE" sz="900" dirty="0" err="1" smtClean="0"/>
            <a:t>permit</a:t>
          </a:r>
          <a:endParaRPr lang="de-DE" sz="900" dirty="0"/>
        </a:p>
      </dgm:t>
    </dgm:pt>
    <dgm:pt modelId="{54D8EC9C-5F3D-4141-B0D6-6D54F29F2632}" type="parTrans" cxnId="{354E9F17-663B-4EC4-B187-8C0CBD1475EC}">
      <dgm:prSet/>
      <dgm:spPr/>
      <dgm:t>
        <a:bodyPr/>
        <a:lstStyle/>
        <a:p>
          <a:endParaRPr lang="de-DE"/>
        </a:p>
      </dgm:t>
    </dgm:pt>
    <dgm:pt modelId="{A7BF93FD-C833-47DE-ABE2-154484F0ECD6}" type="sibTrans" cxnId="{354E9F17-663B-4EC4-B187-8C0CBD1475EC}">
      <dgm:prSet/>
      <dgm:spPr/>
      <dgm:t>
        <a:bodyPr/>
        <a:lstStyle/>
        <a:p>
          <a:endParaRPr lang="de-DE"/>
        </a:p>
      </dgm:t>
    </dgm:pt>
    <dgm:pt modelId="{E1A16F59-9CF9-4C2B-BCFD-7BDA55280C77}">
      <dgm:prSet phldrT="[Text]" custT="1"/>
      <dgm:spPr/>
      <dgm:t>
        <a:bodyPr/>
        <a:lstStyle/>
        <a:p>
          <a:r>
            <a:rPr lang="de-DE" sz="900" dirty="0" smtClean="0"/>
            <a:t>2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A0A2B224-F4C4-424B-AC67-121B66651DAD}" type="parTrans" cxnId="{49BAC044-0EFF-435F-A348-4EFB4611D908}">
      <dgm:prSet/>
      <dgm:spPr/>
      <dgm:t>
        <a:bodyPr/>
        <a:lstStyle/>
        <a:p>
          <a:endParaRPr lang="de-DE"/>
        </a:p>
      </dgm:t>
    </dgm:pt>
    <dgm:pt modelId="{05D86CA3-E362-44E4-8EC9-D9C0C363408C}" type="sibTrans" cxnId="{49BAC044-0EFF-435F-A348-4EFB4611D908}">
      <dgm:prSet/>
      <dgm:spPr/>
      <dgm:t>
        <a:bodyPr/>
        <a:lstStyle/>
        <a:p>
          <a:endParaRPr lang="de-DE"/>
        </a:p>
      </dgm:t>
    </dgm:pt>
    <dgm:pt modelId="{AAE2CC7B-A5D1-4229-9844-209B831AD291}">
      <dgm:prSet phldrT="[Text]" custT="1"/>
      <dgm:spPr/>
      <dgm:t>
        <a:bodyPr/>
        <a:lstStyle/>
        <a:p>
          <a:r>
            <a:rPr lang="de-DE" sz="900" dirty="0" smtClean="0"/>
            <a:t>5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1F29C708-2776-4CB9-8738-08340D496629}" type="parTrans" cxnId="{2E41ED6F-87A0-4BF6-A1DD-12DC32931ED4}">
      <dgm:prSet/>
      <dgm:spPr/>
      <dgm:t>
        <a:bodyPr/>
        <a:lstStyle/>
        <a:p>
          <a:endParaRPr lang="de-DE"/>
        </a:p>
      </dgm:t>
    </dgm:pt>
    <dgm:pt modelId="{2948D226-D2A2-4C23-9597-0574CF3B69DB}" type="sibTrans" cxnId="{2E41ED6F-87A0-4BF6-A1DD-12DC32931ED4}">
      <dgm:prSet/>
      <dgm:spPr/>
      <dgm:t>
        <a:bodyPr/>
        <a:lstStyle/>
        <a:p>
          <a:endParaRPr lang="de-DE"/>
        </a:p>
      </dgm:t>
    </dgm:pt>
    <dgm:pt modelId="{62016DDE-BEED-4C66-AA69-12F6575B9DFB}">
      <dgm:prSet phldrT="[Text]" custT="1"/>
      <dgm:spPr/>
      <dgm:t>
        <a:bodyPr/>
        <a:lstStyle/>
        <a:p>
          <a:r>
            <a:rPr lang="de-DE" sz="900" dirty="0" smtClean="0"/>
            <a:t>2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838665FE-6721-4AB3-812C-DCC721799146}" type="parTrans" cxnId="{629946C7-C22A-4211-AAE9-7EA8F0CB9B88}">
      <dgm:prSet/>
      <dgm:spPr/>
      <dgm:t>
        <a:bodyPr/>
        <a:lstStyle/>
        <a:p>
          <a:endParaRPr lang="de-DE"/>
        </a:p>
      </dgm:t>
    </dgm:pt>
    <dgm:pt modelId="{111055D2-C037-44FF-9DE7-AD00CFC22079}" type="sibTrans" cxnId="{629946C7-C22A-4211-AAE9-7EA8F0CB9B88}">
      <dgm:prSet/>
      <dgm:spPr/>
      <dgm:t>
        <a:bodyPr/>
        <a:lstStyle/>
        <a:p>
          <a:endParaRPr lang="de-DE"/>
        </a:p>
      </dgm:t>
    </dgm:pt>
    <dgm:pt modelId="{B70B61AC-2E34-4961-91DE-E510D523146A}">
      <dgm:prSet phldrT="[Text]" custT="1"/>
      <dgm:spPr/>
      <dgm:t>
        <a:bodyPr/>
        <a:lstStyle/>
        <a:p>
          <a:endParaRPr lang="de-DE" sz="900" dirty="0"/>
        </a:p>
      </dgm:t>
    </dgm:pt>
    <dgm:pt modelId="{12F2D4DB-CFB9-46EB-894F-41C288D2CD1F}" type="parTrans" cxnId="{FACCF101-AAF2-4737-8A22-0198F91DC61E}">
      <dgm:prSet/>
      <dgm:spPr/>
      <dgm:t>
        <a:bodyPr/>
        <a:lstStyle/>
        <a:p>
          <a:endParaRPr lang="de-DE"/>
        </a:p>
      </dgm:t>
    </dgm:pt>
    <dgm:pt modelId="{54F76788-6FB6-4123-B064-3F6CE9D1A230}" type="sibTrans" cxnId="{FACCF101-AAF2-4737-8A22-0198F91DC61E}">
      <dgm:prSet/>
      <dgm:spPr/>
      <dgm:t>
        <a:bodyPr/>
        <a:lstStyle/>
        <a:p>
          <a:endParaRPr lang="de-DE"/>
        </a:p>
      </dgm:t>
    </dgm:pt>
    <dgm:pt modelId="{E252BD26-5E98-40C0-BCF4-F0FF20CAB090}">
      <dgm:prSet phldrT="[Text]" custT="1"/>
      <dgm:spPr/>
      <dgm:t>
        <a:bodyPr/>
        <a:lstStyle/>
        <a:p>
          <a:endParaRPr lang="de-DE" sz="900" dirty="0"/>
        </a:p>
      </dgm:t>
    </dgm:pt>
    <dgm:pt modelId="{4A822CE6-FF30-4FD3-A538-0962D83C040A}" type="parTrans" cxnId="{DE3C847D-EC9A-4622-88DA-074CFCE6BDB5}">
      <dgm:prSet/>
      <dgm:spPr/>
      <dgm:t>
        <a:bodyPr/>
        <a:lstStyle/>
        <a:p>
          <a:endParaRPr lang="de-DE"/>
        </a:p>
      </dgm:t>
    </dgm:pt>
    <dgm:pt modelId="{601A778E-6DA4-4F06-893F-B90D1B0DFC7F}" type="sibTrans" cxnId="{DE3C847D-EC9A-4622-88DA-074CFCE6BDB5}">
      <dgm:prSet/>
      <dgm:spPr/>
      <dgm:t>
        <a:bodyPr/>
        <a:lstStyle/>
        <a:p>
          <a:endParaRPr lang="de-DE"/>
        </a:p>
      </dgm:t>
    </dgm:pt>
    <dgm:pt modelId="{C4A682A0-BEBD-454A-9DC2-9C873A86BB4F}">
      <dgm:prSet phldrT="[Text]" custT="1"/>
      <dgm:spPr/>
      <dgm:t>
        <a:bodyPr/>
        <a:lstStyle/>
        <a:p>
          <a:r>
            <a:rPr lang="de-DE" sz="900" dirty="0" err="1" smtClean="0"/>
            <a:t>Inform</a:t>
          </a:r>
          <a:r>
            <a:rPr lang="de-DE" sz="900" dirty="0" smtClean="0"/>
            <a:t> in-house </a:t>
          </a:r>
          <a:r>
            <a:rPr lang="de-DE" sz="900" dirty="0" err="1" smtClean="0"/>
            <a:t>departments</a:t>
          </a:r>
          <a:endParaRPr lang="de-DE" sz="900" dirty="0"/>
        </a:p>
      </dgm:t>
    </dgm:pt>
    <dgm:pt modelId="{4F5E07C3-E6A8-467C-B9E7-D97FF90504F3}" type="parTrans" cxnId="{7B9BA9D4-3B03-4275-A777-899ABB08C303}">
      <dgm:prSet/>
      <dgm:spPr/>
      <dgm:t>
        <a:bodyPr/>
        <a:lstStyle/>
        <a:p>
          <a:endParaRPr lang="de-DE"/>
        </a:p>
      </dgm:t>
    </dgm:pt>
    <dgm:pt modelId="{1A0C9D9E-ABD2-49D0-BBE6-60B684847EA1}" type="sibTrans" cxnId="{7B9BA9D4-3B03-4275-A777-899ABB08C303}">
      <dgm:prSet/>
      <dgm:spPr/>
      <dgm:t>
        <a:bodyPr/>
        <a:lstStyle/>
        <a:p>
          <a:endParaRPr lang="de-DE"/>
        </a:p>
      </dgm:t>
    </dgm:pt>
    <dgm:pt modelId="{4FA7DE96-91FB-494F-BBFB-84700056FE56}">
      <dgm:prSet phldrT="[Text]" custT="1"/>
      <dgm:spPr/>
      <dgm:t>
        <a:bodyPr/>
        <a:lstStyle/>
        <a:p>
          <a:r>
            <a:rPr lang="de-DE" sz="900" dirty="0" err="1" smtClean="0"/>
            <a:t>Bringing</a:t>
          </a:r>
          <a:r>
            <a:rPr lang="de-DE" sz="900" dirty="0" smtClean="0"/>
            <a:t> in ZAV </a:t>
          </a:r>
          <a:r>
            <a:rPr lang="de-DE" sz="900" dirty="0" err="1" smtClean="0"/>
            <a:t>by</a:t>
          </a:r>
          <a:r>
            <a:rPr lang="de-DE" sz="900" dirty="0" smtClean="0"/>
            <a:t> </a:t>
          </a:r>
          <a:r>
            <a:rPr lang="de-DE" sz="900" dirty="0" err="1" smtClean="0"/>
            <a:t>sending</a:t>
          </a:r>
          <a:r>
            <a:rPr lang="de-DE" sz="900" dirty="0" smtClean="0"/>
            <a:t> </a:t>
          </a:r>
          <a:r>
            <a:rPr lang="de-DE" sz="900" dirty="0" err="1" smtClean="0"/>
            <a:t>registration</a:t>
          </a:r>
          <a:r>
            <a:rPr lang="de-DE" sz="900" dirty="0" smtClean="0"/>
            <a:t> form</a:t>
          </a:r>
          <a:endParaRPr lang="de-DE" sz="900" dirty="0"/>
        </a:p>
      </dgm:t>
    </dgm:pt>
    <dgm:pt modelId="{8792CD71-8EB2-4AB8-BC1B-ED78002FA0C3}" type="parTrans" cxnId="{0A935EE4-5B2A-40D3-B792-4FB53D6E5DD1}">
      <dgm:prSet/>
      <dgm:spPr/>
      <dgm:t>
        <a:bodyPr/>
        <a:lstStyle/>
        <a:p>
          <a:endParaRPr lang="de-DE"/>
        </a:p>
      </dgm:t>
    </dgm:pt>
    <dgm:pt modelId="{30D1EE65-46CA-4825-A89C-DD68A9F90A4F}" type="sibTrans" cxnId="{0A935EE4-5B2A-40D3-B792-4FB53D6E5DD1}">
      <dgm:prSet/>
      <dgm:spPr/>
      <dgm:t>
        <a:bodyPr/>
        <a:lstStyle/>
        <a:p>
          <a:endParaRPr lang="de-DE"/>
        </a:p>
      </dgm:t>
    </dgm:pt>
    <dgm:pt modelId="{96E748B3-85E9-4054-9227-BC6A0EFEB474}">
      <dgm:prSet phldrT="[Text]" custT="1"/>
      <dgm:spPr/>
      <dgm:t>
        <a:bodyPr/>
        <a:lstStyle/>
        <a:p>
          <a:r>
            <a:rPr lang="de-DE" sz="900" dirty="0" smtClean="0"/>
            <a:t>Registration in </a:t>
          </a:r>
          <a:r>
            <a:rPr lang="de-DE" sz="900" dirty="0" err="1" smtClean="0"/>
            <a:t>data</a:t>
          </a:r>
          <a:r>
            <a:rPr lang="de-DE" sz="900" dirty="0" smtClean="0"/>
            <a:t> </a:t>
          </a:r>
          <a:r>
            <a:rPr lang="de-DE" sz="900" dirty="0" err="1" smtClean="0"/>
            <a:t>base</a:t>
          </a:r>
          <a:endParaRPr lang="de-DE" sz="900" dirty="0"/>
        </a:p>
      </dgm:t>
    </dgm:pt>
    <dgm:pt modelId="{03395F84-A6FC-40CE-8939-27E66E468816}" type="parTrans" cxnId="{89AE633E-E8E1-4E52-A2D4-058D82F83CC7}">
      <dgm:prSet/>
      <dgm:spPr/>
      <dgm:t>
        <a:bodyPr/>
        <a:lstStyle/>
        <a:p>
          <a:endParaRPr lang="de-DE"/>
        </a:p>
      </dgm:t>
    </dgm:pt>
    <dgm:pt modelId="{770D64A0-8F66-4F03-B8F3-E312BB6B3309}" type="sibTrans" cxnId="{89AE633E-E8E1-4E52-A2D4-058D82F83CC7}">
      <dgm:prSet/>
      <dgm:spPr/>
      <dgm:t>
        <a:bodyPr/>
        <a:lstStyle/>
        <a:p>
          <a:endParaRPr lang="de-DE"/>
        </a:p>
      </dgm:t>
    </dgm:pt>
    <dgm:pt modelId="{318BCA97-12D6-4B8B-B183-3DD138C192C4}">
      <dgm:prSet phldrT="[Text]" custT="1"/>
      <dgm:spPr/>
      <dgm:t>
        <a:bodyPr/>
        <a:lstStyle/>
        <a:p>
          <a:endParaRPr lang="de-DE" sz="900" dirty="0"/>
        </a:p>
      </dgm:t>
    </dgm:pt>
    <dgm:pt modelId="{EA491CB9-E362-4CCE-B015-569E17906107}" type="parTrans" cxnId="{BD59CE97-BA56-4EBC-AA06-C43C04EE5943}">
      <dgm:prSet/>
      <dgm:spPr/>
      <dgm:t>
        <a:bodyPr/>
        <a:lstStyle/>
        <a:p>
          <a:endParaRPr lang="de-DE"/>
        </a:p>
      </dgm:t>
    </dgm:pt>
    <dgm:pt modelId="{CBC0BFF5-E4F0-48A8-84E8-427147785DE0}" type="sibTrans" cxnId="{BD59CE97-BA56-4EBC-AA06-C43C04EE5943}">
      <dgm:prSet/>
      <dgm:spPr/>
      <dgm:t>
        <a:bodyPr/>
        <a:lstStyle/>
        <a:p>
          <a:endParaRPr lang="de-DE"/>
        </a:p>
      </dgm:t>
    </dgm:pt>
    <dgm:pt modelId="{617DE1AC-626D-4780-835F-EC8ECD554D4A}">
      <dgm:prSet phldrT="[Text]" custT="1"/>
      <dgm:spPr/>
      <dgm:t>
        <a:bodyPr/>
        <a:lstStyle/>
        <a:p>
          <a:r>
            <a:rPr lang="de-DE" sz="3300" dirty="0" smtClean="0"/>
            <a:t>BA</a:t>
          </a:r>
          <a:endParaRPr lang="de-DE" sz="3300" dirty="0"/>
        </a:p>
      </dgm:t>
    </dgm:pt>
    <dgm:pt modelId="{655EED9B-DD55-4ABE-8165-ACFF996DB4DD}" type="parTrans" cxnId="{7611CE9B-D8D7-41A1-B9A6-5BF9645431A4}">
      <dgm:prSet/>
      <dgm:spPr/>
      <dgm:t>
        <a:bodyPr/>
        <a:lstStyle/>
        <a:p>
          <a:endParaRPr lang="de-DE"/>
        </a:p>
      </dgm:t>
    </dgm:pt>
    <dgm:pt modelId="{018DC2C7-104D-431E-B53A-2D7578CD55FE}" type="sibTrans" cxnId="{7611CE9B-D8D7-41A1-B9A6-5BF9645431A4}">
      <dgm:prSet/>
      <dgm:spPr/>
      <dgm:t>
        <a:bodyPr/>
        <a:lstStyle/>
        <a:p>
          <a:endParaRPr lang="de-DE"/>
        </a:p>
      </dgm:t>
    </dgm:pt>
    <dgm:pt modelId="{870056E3-3498-4586-99A6-1B51D8889F5B}">
      <dgm:prSet custT="1"/>
      <dgm:spPr/>
      <dgm:t>
        <a:bodyPr/>
        <a:lstStyle/>
        <a:p>
          <a:r>
            <a:rPr lang="de-DE" sz="900" dirty="0" err="1" smtClean="0"/>
            <a:t>Sending</a:t>
          </a:r>
          <a:r>
            <a:rPr lang="de-DE" sz="900" dirty="0" smtClean="0"/>
            <a:t> work </a:t>
          </a:r>
          <a:r>
            <a:rPr lang="de-DE" sz="900" dirty="0" err="1" smtClean="0"/>
            <a:t>permit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</a:t>
          </a:r>
          <a:r>
            <a:rPr lang="de-DE" sz="900" dirty="0" err="1" smtClean="0"/>
            <a:t>employer</a:t>
          </a:r>
          <a:r>
            <a:rPr lang="de-DE" sz="900" dirty="0" smtClean="0"/>
            <a:t> </a:t>
          </a:r>
          <a:r>
            <a:rPr lang="de-DE" sz="900" dirty="0" err="1" smtClean="0"/>
            <a:t>and</a:t>
          </a:r>
          <a:r>
            <a:rPr lang="de-DE" sz="900" dirty="0" smtClean="0"/>
            <a:t> a </a:t>
          </a:r>
          <a:r>
            <a:rPr lang="de-DE" sz="900" dirty="0" err="1" smtClean="0"/>
            <a:t>copy</a:t>
          </a:r>
          <a:r>
            <a:rPr lang="de-DE" sz="900" dirty="0" smtClean="0"/>
            <a:t> </a:t>
          </a:r>
          <a:r>
            <a:rPr lang="de-DE" sz="900" dirty="0" err="1" smtClean="0"/>
            <a:t>to</a:t>
          </a:r>
          <a:r>
            <a:rPr lang="de-DE" sz="900" dirty="0" smtClean="0"/>
            <a:t> PV-GE </a:t>
          </a:r>
          <a:r>
            <a:rPr lang="de-DE" sz="900" dirty="0" err="1" smtClean="0"/>
            <a:t>and</a:t>
          </a:r>
          <a:r>
            <a:rPr lang="de-DE" sz="900" dirty="0" smtClean="0"/>
            <a:t> </a:t>
          </a:r>
          <a:r>
            <a:rPr lang="de-DE" sz="900" dirty="0" err="1" smtClean="0"/>
            <a:t>the</a:t>
          </a:r>
          <a:r>
            <a:rPr lang="de-DE" sz="900" dirty="0" smtClean="0"/>
            <a:t> </a:t>
          </a:r>
          <a:r>
            <a:rPr lang="de-DE" sz="900" dirty="0" err="1" smtClean="0"/>
            <a:t>candidate</a:t>
          </a:r>
          <a:endParaRPr lang="de-DE" sz="900" dirty="0"/>
        </a:p>
      </dgm:t>
    </dgm:pt>
    <dgm:pt modelId="{B83D575F-2603-479A-8F23-1B1E9B5EA66B}" type="parTrans" cxnId="{8E58C202-60E7-4DFE-B4E6-9E27F29E990A}">
      <dgm:prSet/>
      <dgm:spPr/>
      <dgm:t>
        <a:bodyPr/>
        <a:lstStyle/>
        <a:p>
          <a:endParaRPr lang="de-DE"/>
        </a:p>
      </dgm:t>
    </dgm:pt>
    <dgm:pt modelId="{C09D0DFD-2500-49C8-B43D-4EC63FF8E383}" type="sibTrans" cxnId="{8E58C202-60E7-4DFE-B4E6-9E27F29E990A}">
      <dgm:prSet/>
      <dgm:spPr/>
      <dgm:t>
        <a:bodyPr/>
        <a:lstStyle/>
        <a:p>
          <a:endParaRPr lang="de-DE"/>
        </a:p>
      </dgm:t>
    </dgm:pt>
    <dgm:pt modelId="{E3924304-610B-4C34-A880-52EAC8B641E4}">
      <dgm:prSet custT="1"/>
      <dgm:spPr/>
      <dgm:t>
        <a:bodyPr/>
        <a:lstStyle/>
        <a:p>
          <a:endParaRPr lang="de-DE" sz="900" dirty="0"/>
        </a:p>
      </dgm:t>
    </dgm:pt>
    <dgm:pt modelId="{2E61E356-C7AD-4A74-8D24-45DB562AD3FB}" type="parTrans" cxnId="{1026BEFC-6FF5-4814-A456-33E6369AE422}">
      <dgm:prSet/>
      <dgm:spPr/>
      <dgm:t>
        <a:bodyPr/>
        <a:lstStyle/>
        <a:p>
          <a:endParaRPr lang="de-DE"/>
        </a:p>
      </dgm:t>
    </dgm:pt>
    <dgm:pt modelId="{054DAB4C-CFD7-4973-BA44-B72BD2485E1B}" type="sibTrans" cxnId="{1026BEFC-6FF5-4814-A456-33E6369AE422}">
      <dgm:prSet/>
      <dgm:spPr/>
      <dgm:t>
        <a:bodyPr/>
        <a:lstStyle/>
        <a:p>
          <a:endParaRPr lang="de-DE"/>
        </a:p>
      </dgm:t>
    </dgm:pt>
    <dgm:pt modelId="{C42E942F-4C34-4BAB-BB60-9D2D720E7783}">
      <dgm:prSet custT="1"/>
      <dgm:spPr/>
      <dgm:t>
        <a:bodyPr/>
        <a:lstStyle/>
        <a:p>
          <a:r>
            <a:rPr lang="de-DE" sz="900" dirty="0" smtClean="0"/>
            <a:t>5 </a:t>
          </a:r>
          <a:r>
            <a:rPr lang="de-DE" sz="900" dirty="0" err="1" smtClean="0"/>
            <a:t>days</a:t>
          </a:r>
          <a:r>
            <a:rPr lang="de-DE" sz="900" dirty="0" smtClean="0"/>
            <a:t>*</a:t>
          </a:r>
          <a:endParaRPr lang="de-DE" sz="900" dirty="0"/>
        </a:p>
      </dgm:t>
    </dgm:pt>
    <dgm:pt modelId="{33976B4E-FC26-4895-98E8-9DAEAA3E9DF8}" type="parTrans" cxnId="{BB7D5304-6236-47CF-9CF8-1DCCD62CC6BA}">
      <dgm:prSet/>
      <dgm:spPr/>
      <dgm:t>
        <a:bodyPr/>
        <a:lstStyle/>
        <a:p>
          <a:endParaRPr lang="de-DE"/>
        </a:p>
      </dgm:t>
    </dgm:pt>
    <dgm:pt modelId="{202C09D5-20E1-4852-89D6-376881436335}" type="sibTrans" cxnId="{BB7D5304-6236-47CF-9CF8-1DCCD62CC6BA}">
      <dgm:prSet/>
      <dgm:spPr/>
      <dgm:t>
        <a:bodyPr/>
        <a:lstStyle/>
        <a:p>
          <a:endParaRPr lang="de-DE"/>
        </a:p>
      </dgm:t>
    </dgm:pt>
    <dgm:pt modelId="{F1DC4A74-84DD-49A5-9CB7-C0A1F0597C3F}">
      <dgm:prSet custT="1"/>
      <dgm:spPr/>
      <dgm:t>
        <a:bodyPr/>
        <a:lstStyle/>
        <a:p>
          <a:endParaRPr lang="de-DE" sz="900" dirty="0"/>
        </a:p>
      </dgm:t>
    </dgm:pt>
    <dgm:pt modelId="{A3FF8391-3B29-43FB-9A7E-38C91FB550AC}" type="parTrans" cxnId="{E7606D30-2108-4500-B2C1-AAD89379C906}">
      <dgm:prSet/>
      <dgm:spPr/>
      <dgm:t>
        <a:bodyPr/>
        <a:lstStyle/>
        <a:p>
          <a:endParaRPr lang="de-DE"/>
        </a:p>
      </dgm:t>
    </dgm:pt>
    <dgm:pt modelId="{EB26C5CD-7E23-4D10-9AB5-C541DDB0DA2B}" type="sibTrans" cxnId="{E7606D30-2108-4500-B2C1-AAD89379C906}">
      <dgm:prSet/>
      <dgm:spPr/>
      <dgm:t>
        <a:bodyPr/>
        <a:lstStyle/>
        <a:p>
          <a:endParaRPr lang="de-DE"/>
        </a:p>
      </dgm:t>
    </dgm:pt>
    <dgm:pt modelId="{8FEAAB45-AF71-47A5-91FC-6D129EBE5B66}" type="pres">
      <dgm:prSet presAssocID="{8CB1600D-3ECA-4846-AB08-A1341C2B41B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9E982C0-626D-4D6C-8659-10430D1EFCED}" type="pres">
      <dgm:prSet presAssocID="{0153940A-579A-4F8A-A6F6-4BE94D1B7214}" presName="compNode" presStyleCnt="0"/>
      <dgm:spPr/>
    </dgm:pt>
    <dgm:pt modelId="{AB636FD8-15A5-4743-87F5-8C4CD8FF2A07}" type="pres">
      <dgm:prSet presAssocID="{0153940A-579A-4F8A-A6F6-4BE94D1B7214}" presName="noGeometry" presStyleCnt="0"/>
      <dgm:spPr/>
    </dgm:pt>
    <dgm:pt modelId="{F6DF45DB-D42C-46E2-AF55-27091761E88E}" type="pres">
      <dgm:prSet presAssocID="{0153940A-579A-4F8A-A6F6-4BE94D1B7214}" presName="childTextVisible" presStyleLbl="bgAccFollowNode1" presStyleIdx="0" presStyleCnt="4" custScaleX="317898" custScaleY="279145" custLinFactX="40241" custLinFactY="-18789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55CEF3-B0B1-4396-8E8A-E56454719EA1}" type="pres">
      <dgm:prSet presAssocID="{0153940A-579A-4F8A-A6F6-4BE94D1B7214}" presName="childTextHidden" presStyleLbl="bgAccFollowNode1" presStyleIdx="0" presStyleCnt="4"/>
      <dgm:spPr/>
      <dgm:t>
        <a:bodyPr/>
        <a:lstStyle/>
        <a:p>
          <a:endParaRPr lang="de-DE"/>
        </a:p>
      </dgm:t>
    </dgm:pt>
    <dgm:pt modelId="{45FBA394-78B6-4C42-8D83-10B9933E1209}" type="pres">
      <dgm:prSet presAssocID="{0153940A-579A-4F8A-A6F6-4BE94D1B7214}" presName="parentText" presStyleLbl="node1" presStyleIdx="0" presStyleCnt="4" custScaleX="237121" custScaleY="240914" custLinFactY="-100000" custLinFactNeighborX="97602" custLinFactNeighborY="-10864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9061F4-EBEA-442A-91A1-2F964B27060E}" type="pres">
      <dgm:prSet presAssocID="{0153940A-579A-4F8A-A6F6-4BE94D1B7214}" presName="aSpace" presStyleCnt="0"/>
      <dgm:spPr/>
    </dgm:pt>
    <dgm:pt modelId="{91108A24-0481-4602-8CC9-24F01B056944}" type="pres">
      <dgm:prSet presAssocID="{B79CF62E-6973-4ABE-A430-895517F30CC7}" presName="compNode" presStyleCnt="0"/>
      <dgm:spPr/>
    </dgm:pt>
    <dgm:pt modelId="{E989956B-BCD9-4FC7-A8B9-AC742A9122B2}" type="pres">
      <dgm:prSet presAssocID="{B79CF62E-6973-4ABE-A430-895517F30CC7}" presName="noGeometry" presStyleCnt="0"/>
      <dgm:spPr/>
    </dgm:pt>
    <dgm:pt modelId="{5B1497B8-B857-4E10-8119-FC6FAFB2365D}" type="pres">
      <dgm:prSet presAssocID="{B79CF62E-6973-4ABE-A430-895517F30CC7}" presName="childTextVisible" presStyleLbl="bgAccFollowNode1" presStyleIdx="1" presStyleCnt="4" custScaleX="234289" custScaleY="209738" custLinFactX="100000" custLinFactY="-8414" custLinFactNeighborX="175887" custLinFactNeighborY="-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E4AE15-EA54-4B69-AC84-7CF418354737}" type="pres">
      <dgm:prSet presAssocID="{B79CF62E-6973-4ABE-A430-895517F30CC7}" presName="childTextHidden" presStyleLbl="bgAccFollowNode1" presStyleIdx="1" presStyleCnt="4"/>
      <dgm:spPr/>
      <dgm:t>
        <a:bodyPr/>
        <a:lstStyle/>
        <a:p>
          <a:endParaRPr lang="de-DE"/>
        </a:p>
      </dgm:t>
    </dgm:pt>
    <dgm:pt modelId="{647F5015-BDFA-4E84-879A-202F5CD7AB98}" type="pres">
      <dgm:prSet presAssocID="{B79CF62E-6973-4ABE-A430-895517F30CC7}" presName="parentText" presStyleLbl="node1" presStyleIdx="1" presStyleCnt="4" custScaleX="262073" custScaleY="230898" custLinFactX="193941" custLinFactY="-95734" custLinFactNeighborX="20000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79E9B24-5124-443A-9B88-C4E1D9872349}" type="pres">
      <dgm:prSet presAssocID="{B79CF62E-6973-4ABE-A430-895517F30CC7}" presName="aSpace" presStyleCnt="0"/>
      <dgm:spPr/>
    </dgm:pt>
    <dgm:pt modelId="{457A98AD-A45B-4BEC-A436-8E8C7F34B18C}" type="pres">
      <dgm:prSet presAssocID="{DEEA954A-FE22-4BDA-8F26-EF69D781A9C4}" presName="compNode" presStyleCnt="0"/>
      <dgm:spPr/>
    </dgm:pt>
    <dgm:pt modelId="{30C57D2F-1A82-4F01-966E-E10B088C0087}" type="pres">
      <dgm:prSet presAssocID="{DEEA954A-FE22-4BDA-8F26-EF69D781A9C4}" presName="noGeometry" presStyleCnt="0"/>
      <dgm:spPr/>
    </dgm:pt>
    <dgm:pt modelId="{443596AE-FB0C-410E-A14E-259DF199C24B}" type="pres">
      <dgm:prSet presAssocID="{DEEA954A-FE22-4BDA-8F26-EF69D781A9C4}" presName="childTextVisible" presStyleLbl="bgAccFollowNode1" presStyleIdx="2" presStyleCnt="4" custScaleX="230908" custScaleY="197766" custLinFactX="-156143" custLinFactY="40965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2DA028A-8161-42E6-A42C-81C57507744A}" type="pres">
      <dgm:prSet presAssocID="{DEEA954A-FE22-4BDA-8F26-EF69D781A9C4}" presName="childTextHidden" presStyleLbl="bgAccFollowNode1" presStyleIdx="2" presStyleCnt="4"/>
      <dgm:spPr/>
      <dgm:t>
        <a:bodyPr/>
        <a:lstStyle/>
        <a:p>
          <a:endParaRPr lang="de-DE"/>
        </a:p>
      </dgm:t>
    </dgm:pt>
    <dgm:pt modelId="{00129643-2808-4DEC-BB35-7545D98B295D}" type="pres">
      <dgm:prSet presAssocID="{DEEA954A-FE22-4BDA-8F26-EF69D781A9C4}" presName="parentText" presStyleLbl="node1" presStyleIdx="2" presStyleCnt="4" custScaleX="203842" custScaleY="180267" custLinFactX="-400000" custLinFactY="100000" custLinFactNeighborX="-423219" custLinFactNeighborY="153402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4D81530-ACC5-40E7-A460-7728377D6243}" type="pres">
      <dgm:prSet presAssocID="{DEEA954A-FE22-4BDA-8F26-EF69D781A9C4}" presName="aSpace" presStyleCnt="0"/>
      <dgm:spPr/>
    </dgm:pt>
    <dgm:pt modelId="{C1F6FF34-012C-4C4A-AB98-2C8E295663A5}" type="pres">
      <dgm:prSet presAssocID="{617DE1AC-626D-4780-835F-EC8ECD554D4A}" presName="compNode" presStyleCnt="0"/>
      <dgm:spPr/>
    </dgm:pt>
    <dgm:pt modelId="{1961251C-638B-42F7-8D5D-E48117F3C546}" type="pres">
      <dgm:prSet presAssocID="{617DE1AC-626D-4780-835F-EC8ECD554D4A}" presName="noGeometry" presStyleCnt="0"/>
      <dgm:spPr/>
    </dgm:pt>
    <dgm:pt modelId="{15DC5699-87A8-4A4A-B5A9-81DB58B4ACEF}" type="pres">
      <dgm:prSet presAssocID="{617DE1AC-626D-4780-835F-EC8ECD554D4A}" presName="childTextVisible" presStyleLbl="bgAccFollowNode1" presStyleIdx="3" presStyleCnt="4" custScaleX="217832" custScaleY="194457" custLinFactX="-100000" custLinFactY="40170" custLinFactNeighborX="-106654" custLinFactNeighborY="10000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43987E2-BEC9-4366-B76F-2EA713BEE520}" type="pres">
      <dgm:prSet presAssocID="{617DE1AC-626D-4780-835F-EC8ECD554D4A}" presName="childTextHidden" presStyleLbl="bgAccFollowNode1" presStyleIdx="3" presStyleCnt="4"/>
      <dgm:spPr/>
      <dgm:t>
        <a:bodyPr/>
        <a:lstStyle/>
        <a:p>
          <a:endParaRPr lang="de-DE"/>
        </a:p>
      </dgm:t>
    </dgm:pt>
    <dgm:pt modelId="{06B74FA1-5152-4401-B94D-32712287E2F0}" type="pres">
      <dgm:prSet presAssocID="{617DE1AC-626D-4780-835F-EC8ECD554D4A}" presName="parentText" presStyleLbl="node1" presStyleIdx="3" presStyleCnt="4" custFlipVert="0" custScaleX="232058" custScaleY="193229" custLinFactX="-247838" custLinFactY="100000" custLinFactNeighborX="-300000" custLinFactNeighborY="137481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CAB1744-7EEB-40A9-8452-6DCC4652560B}" type="presOf" srcId="{6A9D742C-0061-4C0F-A99E-E47C56FDD7BF}" destId="{D855CEF3-B0B1-4396-8E8A-E56454719EA1}" srcOrd="1" destOrd="1" presId="urn:microsoft.com/office/officeart/2005/8/layout/hProcess6"/>
    <dgm:cxn modelId="{A5BEDE74-8F7A-4966-B7F8-F460F0C9D631}" type="presOf" srcId="{E3924304-610B-4C34-A880-52EAC8B641E4}" destId="{15DC5699-87A8-4A4A-B5A9-81DB58B4ACEF}" srcOrd="0" destOrd="3" presId="urn:microsoft.com/office/officeart/2005/8/layout/hProcess6"/>
    <dgm:cxn modelId="{F80EA5ED-CF1B-460F-BA2F-21B01B789A84}" type="presOf" srcId="{E1A16F59-9CF9-4C2B-BCFD-7BDA55280C77}" destId="{5B1497B8-B857-4E10-8119-FC6FAFB2365D}" srcOrd="0" destOrd="4" presId="urn:microsoft.com/office/officeart/2005/8/layout/hProcess6"/>
    <dgm:cxn modelId="{047E4F59-6BC7-4A51-AECC-F6F3AA1A9893}" type="presOf" srcId="{B70B61AC-2E34-4961-91DE-E510D523146A}" destId="{F6DF45DB-D42C-46E2-AF55-27091761E88E}" srcOrd="0" destOrd="3" presId="urn:microsoft.com/office/officeart/2005/8/layout/hProcess6"/>
    <dgm:cxn modelId="{BB7D5304-6236-47CF-9CF8-1DCCD62CC6BA}" srcId="{617DE1AC-626D-4780-835F-EC8ECD554D4A}" destId="{C42E942F-4C34-4BAB-BB60-9D2D720E7783}" srcOrd="2" destOrd="0" parTransId="{33976B4E-FC26-4895-98E8-9DAEAA3E9DF8}" sibTransId="{202C09D5-20E1-4852-89D6-376881436335}"/>
    <dgm:cxn modelId="{5914FB49-B9D1-4844-ADC0-EFFDF3E6140B}" type="presOf" srcId="{E252BD26-5E98-40C0-BCF4-F0FF20CAB090}" destId="{5B1497B8-B857-4E10-8119-FC6FAFB2365D}" srcOrd="0" destOrd="3" presId="urn:microsoft.com/office/officeart/2005/8/layout/hProcess6"/>
    <dgm:cxn modelId="{6BE1B4D7-C70D-4E24-A3E5-8D9726F0C914}" type="presOf" srcId="{318BCA97-12D6-4B8B-B183-3DD138C192C4}" destId="{443596AE-FB0C-410E-A14E-259DF199C24B}" srcOrd="0" destOrd="2" presId="urn:microsoft.com/office/officeart/2005/8/layout/hProcess6"/>
    <dgm:cxn modelId="{BDE979DB-7DE1-4894-98AC-FDAD1D997D67}" srcId="{0153940A-579A-4F8A-A6F6-4BE94D1B7214}" destId="{6A9D742C-0061-4C0F-A99E-E47C56FDD7BF}" srcOrd="1" destOrd="0" parTransId="{1BCF300A-0ADB-466C-AA9E-52AB5916FF95}" sibTransId="{D6F501A4-6B76-42B1-BED2-97C1E03BEEB5}"/>
    <dgm:cxn modelId="{88D5B88B-AF9D-4F10-AC63-9E4819935710}" type="presOf" srcId="{C42E942F-4C34-4BAB-BB60-9D2D720E7783}" destId="{943987E2-BEC9-4366-B76F-2EA713BEE520}" srcOrd="1" destOrd="2" presId="urn:microsoft.com/office/officeart/2005/8/layout/hProcess6"/>
    <dgm:cxn modelId="{7611CE9B-D8D7-41A1-B9A6-5BF9645431A4}" srcId="{8CB1600D-3ECA-4846-AB08-A1341C2B41B1}" destId="{617DE1AC-626D-4780-835F-EC8ECD554D4A}" srcOrd="3" destOrd="0" parTransId="{655EED9B-DD55-4ABE-8165-ACFF996DB4DD}" sibTransId="{018DC2C7-104D-431E-B53A-2D7578CD55FE}"/>
    <dgm:cxn modelId="{0A935EE4-5B2A-40D3-B792-4FB53D6E5DD1}" srcId="{0153940A-579A-4F8A-A6F6-4BE94D1B7214}" destId="{4FA7DE96-91FB-494F-BBFB-84700056FE56}" srcOrd="2" destOrd="0" parTransId="{8792CD71-8EB2-4AB8-BC1B-ED78002FA0C3}" sibTransId="{30D1EE65-46CA-4825-A89C-DD68A9F90A4F}"/>
    <dgm:cxn modelId="{170D69F5-855C-43BF-888A-7FC28F07105C}" type="presOf" srcId="{C4A682A0-BEBD-454A-9DC2-9C873A86BB4F}" destId="{5B1497B8-B857-4E10-8119-FC6FAFB2365D}" srcOrd="0" destOrd="2" presId="urn:microsoft.com/office/officeart/2005/8/layout/hProcess6"/>
    <dgm:cxn modelId="{BD59CE97-BA56-4EBC-AA06-C43C04EE5943}" srcId="{DEEA954A-FE22-4BDA-8F26-EF69D781A9C4}" destId="{318BCA97-12D6-4B8B-B183-3DD138C192C4}" srcOrd="2" destOrd="0" parTransId="{EA491CB9-E362-4CCE-B015-569E17906107}" sibTransId="{CBC0BFF5-E4F0-48A8-84E8-427147785DE0}"/>
    <dgm:cxn modelId="{89AE633E-E8E1-4E52-A2D4-058D82F83CC7}" srcId="{B79CF62E-6973-4ABE-A430-895517F30CC7}" destId="{96E748B3-85E9-4054-9227-BC6A0EFEB474}" srcOrd="1" destOrd="0" parTransId="{03395F84-A6FC-40CE-8939-27E66E468816}" sibTransId="{770D64A0-8F66-4F03-B8F3-E312BB6B3309}"/>
    <dgm:cxn modelId="{2EF952EE-D0E3-4867-888C-1EF48CAF6378}" type="presOf" srcId="{6A9D742C-0061-4C0F-A99E-E47C56FDD7BF}" destId="{F6DF45DB-D42C-46E2-AF55-27091761E88E}" srcOrd="0" destOrd="1" presId="urn:microsoft.com/office/officeart/2005/8/layout/hProcess6"/>
    <dgm:cxn modelId="{E461F400-3EEF-4CC7-8977-E739ACCC6739}" type="presOf" srcId="{617DE1AC-626D-4780-835F-EC8ECD554D4A}" destId="{06B74FA1-5152-4401-B94D-32712287E2F0}" srcOrd="0" destOrd="0" presId="urn:microsoft.com/office/officeart/2005/8/layout/hProcess6"/>
    <dgm:cxn modelId="{1043910C-13D9-48AC-AD74-30986F75D4DE}" type="presOf" srcId="{E627BEDD-D9C1-4D53-A9D6-FABCE11A2B2E}" destId="{F2DA028A-8161-42E6-A42C-81C57507744A}" srcOrd="1" destOrd="0" presId="urn:microsoft.com/office/officeart/2005/8/layout/hProcess6"/>
    <dgm:cxn modelId="{9EB87B67-CB3A-46E7-B43B-913C12A91F6B}" srcId="{DEEA954A-FE22-4BDA-8F26-EF69D781A9C4}" destId="{E627BEDD-D9C1-4D53-A9D6-FABCE11A2B2E}" srcOrd="0" destOrd="0" parTransId="{BC46899F-CF5F-4E71-8F34-AE31C52E78B0}" sibTransId="{82923FA9-82FA-4625-BA3B-8115041DF38A}"/>
    <dgm:cxn modelId="{DE3C847D-EC9A-4622-88DA-074CFCE6BDB5}" srcId="{B79CF62E-6973-4ABE-A430-895517F30CC7}" destId="{E252BD26-5E98-40C0-BCF4-F0FF20CAB090}" srcOrd="3" destOrd="0" parTransId="{4A822CE6-FF30-4FD3-A538-0962D83C040A}" sibTransId="{601A778E-6DA4-4F06-893F-B90D1B0DFC7F}"/>
    <dgm:cxn modelId="{FACCF101-AAF2-4737-8A22-0198F91DC61E}" srcId="{0153940A-579A-4F8A-A6F6-4BE94D1B7214}" destId="{B70B61AC-2E34-4961-91DE-E510D523146A}" srcOrd="3" destOrd="0" parTransId="{12F2D4DB-CFB9-46EB-894F-41C288D2CD1F}" sibTransId="{54F76788-6FB6-4123-B064-3F6CE9D1A230}"/>
    <dgm:cxn modelId="{447C4E16-B564-4A51-AB71-D9D97135009B}" type="presOf" srcId="{E3924304-610B-4C34-A880-52EAC8B641E4}" destId="{943987E2-BEC9-4366-B76F-2EA713BEE520}" srcOrd="1" destOrd="3" presId="urn:microsoft.com/office/officeart/2005/8/layout/hProcess6"/>
    <dgm:cxn modelId="{D2BAD529-A3E6-4B8B-9D52-5B507DA13AC3}" type="presOf" srcId="{870056E3-3498-4586-99A6-1B51D8889F5B}" destId="{943987E2-BEC9-4366-B76F-2EA713BEE520}" srcOrd="1" destOrd="0" presId="urn:microsoft.com/office/officeart/2005/8/layout/hProcess6"/>
    <dgm:cxn modelId="{EC7CBA6B-9652-44B4-B7CF-E3617303CAA3}" type="presOf" srcId="{62016DDE-BEED-4C66-AA69-12F6575B9DFB}" destId="{D855CEF3-B0B1-4396-8E8A-E56454719EA1}" srcOrd="1" destOrd="4" presId="urn:microsoft.com/office/officeart/2005/8/layout/hProcess6"/>
    <dgm:cxn modelId="{6E43F618-BE10-4302-B96F-C4F5227A34B3}" type="presOf" srcId="{870056E3-3498-4586-99A6-1B51D8889F5B}" destId="{15DC5699-87A8-4A4A-B5A9-81DB58B4ACEF}" srcOrd="0" destOrd="0" presId="urn:microsoft.com/office/officeart/2005/8/layout/hProcess6"/>
    <dgm:cxn modelId="{8BFB2179-2DAD-4EBA-B31D-C1FF6D2971B5}" srcId="{8CB1600D-3ECA-4846-AB08-A1341C2B41B1}" destId="{0153940A-579A-4F8A-A6F6-4BE94D1B7214}" srcOrd="0" destOrd="0" parTransId="{D147ADD2-0486-4AB6-A209-44EC144A1DF0}" sibTransId="{60982902-280C-4A9F-A077-3EE497E683C1}"/>
    <dgm:cxn modelId="{1026BEFC-6FF5-4814-A456-33E6369AE422}" srcId="{617DE1AC-626D-4780-835F-EC8ECD554D4A}" destId="{E3924304-610B-4C34-A880-52EAC8B641E4}" srcOrd="3" destOrd="0" parTransId="{2E61E356-C7AD-4A74-8D24-45DB562AD3FB}" sibTransId="{054DAB4C-CFD7-4973-BA44-B72BD2485E1B}"/>
    <dgm:cxn modelId="{6F920EBD-639A-43A7-BC8E-5CE113BDC570}" type="presOf" srcId="{0D176A38-C315-41EC-90FC-91FE0795AB15}" destId="{70E4AE15-EA54-4B69-AC84-7CF418354737}" srcOrd="1" destOrd="0" presId="urn:microsoft.com/office/officeart/2005/8/layout/hProcess6"/>
    <dgm:cxn modelId="{91801604-88D4-447D-89CB-AA0FF41E9260}" type="presOf" srcId="{4FA7DE96-91FB-494F-BBFB-84700056FE56}" destId="{D855CEF3-B0B1-4396-8E8A-E56454719EA1}" srcOrd="1" destOrd="2" presId="urn:microsoft.com/office/officeart/2005/8/layout/hProcess6"/>
    <dgm:cxn modelId="{30C3169E-BF75-47AE-A3A8-B19A1C97A30B}" type="presOf" srcId="{F1DC4A74-84DD-49A5-9CB7-C0A1F0597C3F}" destId="{943987E2-BEC9-4366-B76F-2EA713BEE520}" srcOrd="1" destOrd="1" presId="urn:microsoft.com/office/officeart/2005/8/layout/hProcess6"/>
    <dgm:cxn modelId="{354E9F17-663B-4EC4-B187-8C0CBD1475EC}" srcId="{DEEA954A-FE22-4BDA-8F26-EF69D781A9C4}" destId="{5505D217-6DBB-4D00-8B0E-EE6A67953FE9}" srcOrd="1" destOrd="0" parTransId="{54D8EC9C-5F3D-4141-B0D6-6D54F29F2632}" sibTransId="{A7BF93FD-C833-47DE-ABE2-154484F0ECD6}"/>
    <dgm:cxn modelId="{070E9719-3B39-4C75-B20B-999F6A251F04}" type="presOf" srcId="{B79CF62E-6973-4ABE-A430-895517F30CC7}" destId="{647F5015-BDFA-4E84-879A-202F5CD7AB98}" srcOrd="0" destOrd="0" presId="urn:microsoft.com/office/officeart/2005/8/layout/hProcess6"/>
    <dgm:cxn modelId="{3A16E4FC-F1DD-4E45-802C-788B6771BB36}" type="presOf" srcId="{C4A682A0-BEBD-454A-9DC2-9C873A86BB4F}" destId="{70E4AE15-EA54-4B69-AC84-7CF418354737}" srcOrd="1" destOrd="2" presId="urn:microsoft.com/office/officeart/2005/8/layout/hProcess6"/>
    <dgm:cxn modelId="{53A409E2-9E7D-4BF1-91B3-3EEDBAC3A07E}" type="presOf" srcId="{E1A16F59-9CF9-4C2B-BCFD-7BDA55280C77}" destId="{70E4AE15-EA54-4B69-AC84-7CF418354737}" srcOrd="1" destOrd="4" presId="urn:microsoft.com/office/officeart/2005/8/layout/hProcess6"/>
    <dgm:cxn modelId="{49BAC044-0EFF-435F-A348-4EFB4611D908}" srcId="{B79CF62E-6973-4ABE-A430-895517F30CC7}" destId="{E1A16F59-9CF9-4C2B-BCFD-7BDA55280C77}" srcOrd="4" destOrd="0" parTransId="{A0A2B224-F4C4-424B-AC67-121B66651DAD}" sibTransId="{05D86CA3-E362-44E4-8EC9-D9C0C363408C}"/>
    <dgm:cxn modelId="{1E2EB567-EF89-4AAD-AE38-E1BF1C2D3926}" srcId="{0153940A-579A-4F8A-A6F6-4BE94D1B7214}" destId="{BFCD6C89-1037-4793-B92F-80AA17444C17}" srcOrd="0" destOrd="0" parTransId="{EFDF8869-359D-449E-8107-460177F1373A}" sibTransId="{70F59B9A-D53A-43C8-8534-2AD2A27E6FDA}"/>
    <dgm:cxn modelId="{66B7A76B-F9E9-48EE-9E48-40828071BAD1}" type="presOf" srcId="{96E748B3-85E9-4054-9227-BC6A0EFEB474}" destId="{5B1497B8-B857-4E10-8119-FC6FAFB2365D}" srcOrd="0" destOrd="1" presId="urn:microsoft.com/office/officeart/2005/8/layout/hProcess6"/>
    <dgm:cxn modelId="{9FD32025-8C25-4CCC-B5A6-DEAC82A80BD9}" type="presOf" srcId="{0D176A38-C315-41EC-90FC-91FE0795AB15}" destId="{5B1497B8-B857-4E10-8119-FC6FAFB2365D}" srcOrd="0" destOrd="0" presId="urn:microsoft.com/office/officeart/2005/8/layout/hProcess6"/>
    <dgm:cxn modelId="{93BCFFB1-EA47-4851-9163-FF4A4312FE34}" srcId="{8CB1600D-3ECA-4846-AB08-A1341C2B41B1}" destId="{B79CF62E-6973-4ABE-A430-895517F30CC7}" srcOrd="1" destOrd="0" parTransId="{CF68F7D2-74C1-43AB-B028-CA7FC5D53DEF}" sibTransId="{B46B23DE-4D80-4E95-A923-38BB965797BA}"/>
    <dgm:cxn modelId="{C65CC1CC-B5D8-4415-87F6-0A0780F580A5}" type="presOf" srcId="{8CB1600D-3ECA-4846-AB08-A1341C2B41B1}" destId="{8FEAAB45-AF71-47A5-91FC-6D129EBE5B66}" srcOrd="0" destOrd="0" presId="urn:microsoft.com/office/officeart/2005/8/layout/hProcess6"/>
    <dgm:cxn modelId="{44CA6E50-CB0D-475B-8BA4-A98F43BC7F61}" type="presOf" srcId="{4FA7DE96-91FB-494F-BBFB-84700056FE56}" destId="{F6DF45DB-D42C-46E2-AF55-27091761E88E}" srcOrd="0" destOrd="2" presId="urn:microsoft.com/office/officeart/2005/8/layout/hProcess6"/>
    <dgm:cxn modelId="{3CF99B69-74CD-496F-A338-A1C7992B473C}" srcId="{8CB1600D-3ECA-4846-AB08-A1341C2B41B1}" destId="{DEEA954A-FE22-4BDA-8F26-EF69D781A9C4}" srcOrd="2" destOrd="0" parTransId="{B0A52692-1EBC-4534-B046-9D18722353E9}" sibTransId="{3A649676-035B-48E1-BB77-EA136CB193CB}"/>
    <dgm:cxn modelId="{83496450-6FA1-4FF3-A514-FF6ACFE7E66B}" type="presOf" srcId="{5505D217-6DBB-4D00-8B0E-EE6A67953FE9}" destId="{F2DA028A-8161-42E6-A42C-81C57507744A}" srcOrd="1" destOrd="1" presId="urn:microsoft.com/office/officeart/2005/8/layout/hProcess6"/>
    <dgm:cxn modelId="{DA6E9610-2FEB-41A7-866D-2FC31CF47D33}" type="presOf" srcId="{0153940A-579A-4F8A-A6F6-4BE94D1B7214}" destId="{45FBA394-78B6-4C42-8D83-10B9933E1209}" srcOrd="0" destOrd="0" presId="urn:microsoft.com/office/officeart/2005/8/layout/hProcess6"/>
    <dgm:cxn modelId="{48C7F3B2-887E-4C7B-B611-0B46685CFD34}" type="presOf" srcId="{B70B61AC-2E34-4961-91DE-E510D523146A}" destId="{D855CEF3-B0B1-4396-8E8A-E56454719EA1}" srcOrd="1" destOrd="3" presId="urn:microsoft.com/office/officeart/2005/8/layout/hProcess6"/>
    <dgm:cxn modelId="{8E58C202-60E7-4DFE-B4E6-9E27F29E990A}" srcId="{617DE1AC-626D-4780-835F-EC8ECD554D4A}" destId="{870056E3-3498-4586-99A6-1B51D8889F5B}" srcOrd="0" destOrd="0" parTransId="{B83D575F-2603-479A-8F23-1B1E9B5EA66B}" sibTransId="{C09D0DFD-2500-49C8-B43D-4EC63FF8E383}"/>
    <dgm:cxn modelId="{B878A1AC-EFCE-47F5-BB9E-D8039C6ED762}" type="presOf" srcId="{AAE2CC7B-A5D1-4229-9844-209B831AD291}" destId="{443596AE-FB0C-410E-A14E-259DF199C24B}" srcOrd="0" destOrd="3" presId="urn:microsoft.com/office/officeart/2005/8/layout/hProcess6"/>
    <dgm:cxn modelId="{7B9BA9D4-3B03-4275-A777-899ABB08C303}" srcId="{B79CF62E-6973-4ABE-A430-895517F30CC7}" destId="{C4A682A0-BEBD-454A-9DC2-9C873A86BB4F}" srcOrd="2" destOrd="0" parTransId="{4F5E07C3-E6A8-467C-B9E7-D97FF90504F3}" sibTransId="{1A0C9D9E-ABD2-49D0-BBE6-60B684847EA1}"/>
    <dgm:cxn modelId="{91AA0DF8-69D2-458D-9650-09A3BC8061DD}" type="presOf" srcId="{E627BEDD-D9C1-4D53-A9D6-FABCE11A2B2E}" destId="{443596AE-FB0C-410E-A14E-259DF199C24B}" srcOrd="0" destOrd="0" presId="urn:microsoft.com/office/officeart/2005/8/layout/hProcess6"/>
    <dgm:cxn modelId="{E7606D30-2108-4500-B2C1-AAD89379C906}" srcId="{617DE1AC-626D-4780-835F-EC8ECD554D4A}" destId="{F1DC4A74-84DD-49A5-9CB7-C0A1F0597C3F}" srcOrd="1" destOrd="0" parTransId="{A3FF8391-3B29-43FB-9A7E-38C91FB550AC}" sibTransId="{EB26C5CD-7E23-4D10-9AB5-C541DDB0DA2B}"/>
    <dgm:cxn modelId="{093CC1F0-D6C5-4F9A-9668-19BDDC72D545}" type="presOf" srcId="{318BCA97-12D6-4B8B-B183-3DD138C192C4}" destId="{F2DA028A-8161-42E6-A42C-81C57507744A}" srcOrd="1" destOrd="2" presId="urn:microsoft.com/office/officeart/2005/8/layout/hProcess6"/>
    <dgm:cxn modelId="{975B390E-A915-4C09-A25A-D089EA5142FB}" type="presOf" srcId="{BFCD6C89-1037-4793-B92F-80AA17444C17}" destId="{D855CEF3-B0B1-4396-8E8A-E56454719EA1}" srcOrd="1" destOrd="0" presId="urn:microsoft.com/office/officeart/2005/8/layout/hProcess6"/>
    <dgm:cxn modelId="{1C6ED394-E9CA-4FB9-872B-9C6CCDF92367}" type="presOf" srcId="{E252BD26-5E98-40C0-BCF4-F0FF20CAB090}" destId="{70E4AE15-EA54-4B69-AC84-7CF418354737}" srcOrd="1" destOrd="3" presId="urn:microsoft.com/office/officeart/2005/8/layout/hProcess6"/>
    <dgm:cxn modelId="{2E41ED6F-87A0-4BF6-A1DD-12DC32931ED4}" srcId="{DEEA954A-FE22-4BDA-8F26-EF69D781A9C4}" destId="{AAE2CC7B-A5D1-4229-9844-209B831AD291}" srcOrd="3" destOrd="0" parTransId="{1F29C708-2776-4CB9-8738-08340D496629}" sibTransId="{2948D226-D2A2-4C23-9597-0574CF3B69DB}"/>
    <dgm:cxn modelId="{A95533C0-C3F6-48F2-A41B-72B3093D706A}" type="presOf" srcId="{5505D217-6DBB-4D00-8B0E-EE6A67953FE9}" destId="{443596AE-FB0C-410E-A14E-259DF199C24B}" srcOrd="0" destOrd="1" presId="urn:microsoft.com/office/officeart/2005/8/layout/hProcess6"/>
    <dgm:cxn modelId="{03B7D87E-F604-48C3-B89E-6BB12F9AF2BD}" type="presOf" srcId="{C42E942F-4C34-4BAB-BB60-9D2D720E7783}" destId="{15DC5699-87A8-4A4A-B5A9-81DB58B4ACEF}" srcOrd="0" destOrd="2" presId="urn:microsoft.com/office/officeart/2005/8/layout/hProcess6"/>
    <dgm:cxn modelId="{1C297E3C-0E00-4FFA-AB3C-B029A751EFC5}" type="presOf" srcId="{F1DC4A74-84DD-49A5-9CB7-C0A1F0597C3F}" destId="{15DC5699-87A8-4A4A-B5A9-81DB58B4ACEF}" srcOrd="0" destOrd="1" presId="urn:microsoft.com/office/officeart/2005/8/layout/hProcess6"/>
    <dgm:cxn modelId="{5AC089D2-6C45-42E2-8C41-4FE0E558493F}" type="presOf" srcId="{AAE2CC7B-A5D1-4229-9844-209B831AD291}" destId="{F2DA028A-8161-42E6-A42C-81C57507744A}" srcOrd="1" destOrd="3" presId="urn:microsoft.com/office/officeart/2005/8/layout/hProcess6"/>
    <dgm:cxn modelId="{629946C7-C22A-4211-AAE9-7EA8F0CB9B88}" srcId="{0153940A-579A-4F8A-A6F6-4BE94D1B7214}" destId="{62016DDE-BEED-4C66-AA69-12F6575B9DFB}" srcOrd="4" destOrd="0" parTransId="{838665FE-6721-4AB3-812C-DCC721799146}" sibTransId="{111055D2-C037-44FF-9DE7-AD00CFC22079}"/>
    <dgm:cxn modelId="{67B98CB7-34DD-456B-958B-C6F2F0391806}" type="presOf" srcId="{DEEA954A-FE22-4BDA-8F26-EF69D781A9C4}" destId="{00129643-2808-4DEC-BB35-7545D98B295D}" srcOrd="0" destOrd="0" presId="urn:microsoft.com/office/officeart/2005/8/layout/hProcess6"/>
    <dgm:cxn modelId="{03C8B26B-AC19-4065-9185-3A3BDEF2E94B}" srcId="{B79CF62E-6973-4ABE-A430-895517F30CC7}" destId="{0D176A38-C315-41EC-90FC-91FE0795AB15}" srcOrd="0" destOrd="0" parTransId="{C633BFAC-159B-47BD-A4D9-889479559FAA}" sibTransId="{E5E87346-1747-42AD-81DF-85B6A0A15463}"/>
    <dgm:cxn modelId="{D5E757FA-D9AD-490E-B0FD-16CB2C649C62}" type="presOf" srcId="{96E748B3-85E9-4054-9227-BC6A0EFEB474}" destId="{70E4AE15-EA54-4B69-AC84-7CF418354737}" srcOrd="1" destOrd="1" presId="urn:microsoft.com/office/officeart/2005/8/layout/hProcess6"/>
    <dgm:cxn modelId="{879244A4-024B-4785-8A40-C75E8EA03A1A}" type="presOf" srcId="{BFCD6C89-1037-4793-B92F-80AA17444C17}" destId="{F6DF45DB-D42C-46E2-AF55-27091761E88E}" srcOrd="0" destOrd="0" presId="urn:microsoft.com/office/officeart/2005/8/layout/hProcess6"/>
    <dgm:cxn modelId="{48CFC1AD-6322-4079-B2A5-BD6D1AA41523}" type="presOf" srcId="{62016DDE-BEED-4C66-AA69-12F6575B9DFB}" destId="{F6DF45DB-D42C-46E2-AF55-27091761E88E}" srcOrd="0" destOrd="4" presId="urn:microsoft.com/office/officeart/2005/8/layout/hProcess6"/>
    <dgm:cxn modelId="{EA6292B7-61E8-441D-80FE-588DB2C7E744}" type="presParOf" srcId="{8FEAAB45-AF71-47A5-91FC-6D129EBE5B66}" destId="{39E982C0-626D-4D6C-8659-10430D1EFCED}" srcOrd="0" destOrd="0" presId="urn:microsoft.com/office/officeart/2005/8/layout/hProcess6"/>
    <dgm:cxn modelId="{BADAB756-73FF-4F50-9A57-980FDAAE4326}" type="presParOf" srcId="{39E982C0-626D-4D6C-8659-10430D1EFCED}" destId="{AB636FD8-15A5-4743-87F5-8C4CD8FF2A07}" srcOrd="0" destOrd="0" presId="urn:microsoft.com/office/officeart/2005/8/layout/hProcess6"/>
    <dgm:cxn modelId="{C33C869F-B207-4543-9FD7-0EF9F82013CD}" type="presParOf" srcId="{39E982C0-626D-4D6C-8659-10430D1EFCED}" destId="{F6DF45DB-D42C-46E2-AF55-27091761E88E}" srcOrd="1" destOrd="0" presId="urn:microsoft.com/office/officeart/2005/8/layout/hProcess6"/>
    <dgm:cxn modelId="{9526F073-5B2F-41CA-AA59-09250AA434FB}" type="presParOf" srcId="{39E982C0-626D-4D6C-8659-10430D1EFCED}" destId="{D855CEF3-B0B1-4396-8E8A-E56454719EA1}" srcOrd="2" destOrd="0" presId="urn:microsoft.com/office/officeart/2005/8/layout/hProcess6"/>
    <dgm:cxn modelId="{DC7A3A2E-6DC9-49AF-8874-C0F426CB9D57}" type="presParOf" srcId="{39E982C0-626D-4D6C-8659-10430D1EFCED}" destId="{45FBA394-78B6-4C42-8D83-10B9933E1209}" srcOrd="3" destOrd="0" presId="urn:microsoft.com/office/officeart/2005/8/layout/hProcess6"/>
    <dgm:cxn modelId="{683D7A05-F161-424E-95B6-985831D19886}" type="presParOf" srcId="{8FEAAB45-AF71-47A5-91FC-6D129EBE5B66}" destId="{4B9061F4-EBEA-442A-91A1-2F964B27060E}" srcOrd="1" destOrd="0" presId="urn:microsoft.com/office/officeart/2005/8/layout/hProcess6"/>
    <dgm:cxn modelId="{0B123E98-249F-473B-A1E0-C10D6275AEED}" type="presParOf" srcId="{8FEAAB45-AF71-47A5-91FC-6D129EBE5B66}" destId="{91108A24-0481-4602-8CC9-24F01B056944}" srcOrd="2" destOrd="0" presId="urn:microsoft.com/office/officeart/2005/8/layout/hProcess6"/>
    <dgm:cxn modelId="{E539DF54-D7DD-47CE-AB84-4631F07D6FF0}" type="presParOf" srcId="{91108A24-0481-4602-8CC9-24F01B056944}" destId="{E989956B-BCD9-4FC7-A8B9-AC742A9122B2}" srcOrd="0" destOrd="0" presId="urn:microsoft.com/office/officeart/2005/8/layout/hProcess6"/>
    <dgm:cxn modelId="{129755F6-07E5-4CB0-9973-27FEAF8C69BD}" type="presParOf" srcId="{91108A24-0481-4602-8CC9-24F01B056944}" destId="{5B1497B8-B857-4E10-8119-FC6FAFB2365D}" srcOrd="1" destOrd="0" presId="urn:microsoft.com/office/officeart/2005/8/layout/hProcess6"/>
    <dgm:cxn modelId="{7C9FEADD-E9DA-4F5E-AB5A-8EBD27E4E7AC}" type="presParOf" srcId="{91108A24-0481-4602-8CC9-24F01B056944}" destId="{70E4AE15-EA54-4B69-AC84-7CF418354737}" srcOrd="2" destOrd="0" presId="urn:microsoft.com/office/officeart/2005/8/layout/hProcess6"/>
    <dgm:cxn modelId="{64B6D256-BA41-4B53-A74F-61CB5F86777B}" type="presParOf" srcId="{91108A24-0481-4602-8CC9-24F01B056944}" destId="{647F5015-BDFA-4E84-879A-202F5CD7AB98}" srcOrd="3" destOrd="0" presId="urn:microsoft.com/office/officeart/2005/8/layout/hProcess6"/>
    <dgm:cxn modelId="{0ADD6931-C84E-4A1C-B258-544C0B298959}" type="presParOf" srcId="{8FEAAB45-AF71-47A5-91FC-6D129EBE5B66}" destId="{479E9B24-5124-443A-9B88-C4E1D9872349}" srcOrd="3" destOrd="0" presId="urn:microsoft.com/office/officeart/2005/8/layout/hProcess6"/>
    <dgm:cxn modelId="{BD9448A9-2960-4658-B923-86ABA20799BE}" type="presParOf" srcId="{8FEAAB45-AF71-47A5-91FC-6D129EBE5B66}" destId="{457A98AD-A45B-4BEC-A436-8E8C7F34B18C}" srcOrd="4" destOrd="0" presId="urn:microsoft.com/office/officeart/2005/8/layout/hProcess6"/>
    <dgm:cxn modelId="{C8138E7D-A7FC-4280-8DC0-75BFEE79D9D9}" type="presParOf" srcId="{457A98AD-A45B-4BEC-A436-8E8C7F34B18C}" destId="{30C57D2F-1A82-4F01-966E-E10B088C0087}" srcOrd="0" destOrd="0" presId="urn:microsoft.com/office/officeart/2005/8/layout/hProcess6"/>
    <dgm:cxn modelId="{1B2A04D1-25DC-44F0-B9CB-205A3E9A1715}" type="presParOf" srcId="{457A98AD-A45B-4BEC-A436-8E8C7F34B18C}" destId="{443596AE-FB0C-410E-A14E-259DF199C24B}" srcOrd="1" destOrd="0" presId="urn:microsoft.com/office/officeart/2005/8/layout/hProcess6"/>
    <dgm:cxn modelId="{3348D08C-3C22-4168-9C00-AC1528BEFD60}" type="presParOf" srcId="{457A98AD-A45B-4BEC-A436-8E8C7F34B18C}" destId="{F2DA028A-8161-42E6-A42C-81C57507744A}" srcOrd="2" destOrd="0" presId="urn:microsoft.com/office/officeart/2005/8/layout/hProcess6"/>
    <dgm:cxn modelId="{84F0112E-5347-4844-8A60-77C50E355CAF}" type="presParOf" srcId="{457A98AD-A45B-4BEC-A436-8E8C7F34B18C}" destId="{00129643-2808-4DEC-BB35-7545D98B295D}" srcOrd="3" destOrd="0" presId="urn:microsoft.com/office/officeart/2005/8/layout/hProcess6"/>
    <dgm:cxn modelId="{B5AFA96B-CEE2-4481-8CF2-58FC9FCAA74C}" type="presParOf" srcId="{8FEAAB45-AF71-47A5-91FC-6D129EBE5B66}" destId="{64D81530-ACC5-40E7-A460-7728377D6243}" srcOrd="5" destOrd="0" presId="urn:microsoft.com/office/officeart/2005/8/layout/hProcess6"/>
    <dgm:cxn modelId="{B8321021-E492-44AA-A71B-2D3735142EEC}" type="presParOf" srcId="{8FEAAB45-AF71-47A5-91FC-6D129EBE5B66}" destId="{C1F6FF34-012C-4C4A-AB98-2C8E295663A5}" srcOrd="6" destOrd="0" presId="urn:microsoft.com/office/officeart/2005/8/layout/hProcess6"/>
    <dgm:cxn modelId="{55F01C2C-C14F-4FD5-ABA5-606E1AD606CE}" type="presParOf" srcId="{C1F6FF34-012C-4C4A-AB98-2C8E295663A5}" destId="{1961251C-638B-42F7-8D5D-E48117F3C546}" srcOrd="0" destOrd="0" presId="urn:microsoft.com/office/officeart/2005/8/layout/hProcess6"/>
    <dgm:cxn modelId="{ECF08213-2B6B-4811-8A3E-6E71D72669DD}" type="presParOf" srcId="{C1F6FF34-012C-4C4A-AB98-2C8E295663A5}" destId="{15DC5699-87A8-4A4A-B5A9-81DB58B4ACEF}" srcOrd="1" destOrd="0" presId="urn:microsoft.com/office/officeart/2005/8/layout/hProcess6"/>
    <dgm:cxn modelId="{E0327AC2-4F23-4737-86E1-437E067574C0}" type="presParOf" srcId="{C1F6FF34-012C-4C4A-AB98-2C8E295663A5}" destId="{943987E2-BEC9-4366-B76F-2EA713BEE520}" srcOrd="2" destOrd="0" presId="urn:microsoft.com/office/officeart/2005/8/layout/hProcess6"/>
    <dgm:cxn modelId="{E336A32A-3655-4543-B742-B065D411F7C2}" type="presParOf" srcId="{C1F6FF34-012C-4C4A-AB98-2C8E295663A5}" destId="{06B74FA1-5152-4401-B94D-32712287E2F0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F45DB-D42C-46E2-AF55-27091761E88E}">
      <dsp:nvSpPr>
        <dsp:cNvPr id="0" name=""/>
        <dsp:cNvSpPr/>
      </dsp:nvSpPr>
      <dsp:spPr>
        <a:xfrm>
          <a:off x="672633" y="541579"/>
          <a:ext cx="2177565" cy="1543194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Receiving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job</a:t>
          </a:r>
          <a:r>
            <a:rPr lang="de-DE" sz="900" kern="1200" dirty="0" smtClean="0"/>
            <a:t> </a:t>
          </a:r>
          <a:r>
            <a:rPr lang="de-DE" sz="900" kern="1200" dirty="0" err="1" smtClean="0"/>
            <a:t>vacancies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from</a:t>
          </a:r>
          <a:r>
            <a:rPr lang="de-DE" sz="900" kern="1200" dirty="0" smtClean="0"/>
            <a:t> German </a:t>
          </a:r>
          <a:r>
            <a:rPr lang="de-DE" sz="900" kern="1200" dirty="0" err="1" smtClean="0"/>
            <a:t>employers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Check </a:t>
          </a:r>
          <a:r>
            <a:rPr lang="de-DE" sz="900" kern="1200" dirty="0" err="1" smtClean="0"/>
            <a:t>working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conditions</a:t>
          </a:r>
          <a:r>
            <a:rPr lang="de-DE" sz="900" kern="1200" dirty="0" smtClean="0"/>
            <a:t/>
          </a:r>
          <a:br>
            <a:rPr lang="de-DE" sz="900" kern="1200" dirty="0" smtClean="0"/>
          </a:b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12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1217024" y="773058"/>
        <a:ext cx="1093055" cy="1080236"/>
      </dsp:txXfrm>
    </dsp:sp>
    <dsp:sp modelId="{45FBA394-78B6-4C42-8D83-10B9933E1209}">
      <dsp:nvSpPr>
        <dsp:cNvPr id="0" name=""/>
        <dsp:cNvSpPr/>
      </dsp:nvSpPr>
      <dsp:spPr>
        <a:xfrm>
          <a:off x="0" y="736453"/>
          <a:ext cx="1178718" cy="11787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/>
            <a:t>BA</a:t>
          </a:r>
          <a:endParaRPr lang="de-DE" sz="3000" kern="1200" dirty="0"/>
        </a:p>
      </dsp:txBody>
      <dsp:txXfrm>
        <a:off x="172619" y="909072"/>
        <a:ext cx="833480" cy="833480"/>
      </dsp:txXfrm>
    </dsp:sp>
    <dsp:sp modelId="{5B1497B8-B857-4E10-8119-FC6FAFB2365D}">
      <dsp:nvSpPr>
        <dsp:cNvPr id="0" name=""/>
        <dsp:cNvSpPr/>
      </dsp:nvSpPr>
      <dsp:spPr>
        <a:xfrm>
          <a:off x="3673592" y="450413"/>
          <a:ext cx="2106252" cy="168888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Bundling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job</a:t>
          </a:r>
          <a:r>
            <a:rPr lang="de-DE" sz="900" kern="1200" dirty="0" smtClean="0"/>
            <a:t> </a:t>
          </a:r>
          <a:r>
            <a:rPr lang="de-DE" sz="900" kern="1200" dirty="0" err="1" smtClean="0"/>
            <a:t>vacancies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Forwarding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</a:t>
          </a:r>
          <a:br>
            <a:rPr lang="de-DE" sz="900" kern="1200" dirty="0" smtClean="0"/>
          </a:br>
          <a:r>
            <a:rPr lang="de-DE" sz="900" kern="1200" dirty="0" smtClean="0"/>
            <a:t>PV-GE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4200155" y="703746"/>
        <a:ext cx="1026798" cy="1182219"/>
      </dsp:txXfrm>
    </dsp:sp>
    <dsp:sp modelId="{647F5015-BDFA-4E84-879A-202F5CD7AB98}">
      <dsp:nvSpPr>
        <dsp:cNvPr id="0" name=""/>
        <dsp:cNvSpPr/>
      </dsp:nvSpPr>
      <dsp:spPr>
        <a:xfrm>
          <a:off x="2945757" y="709000"/>
          <a:ext cx="1178718" cy="11787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/>
            <a:t>ZAV</a:t>
          </a:r>
          <a:endParaRPr lang="de-DE" sz="3000" kern="1200" dirty="0"/>
        </a:p>
      </dsp:txBody>
      <dsp:txXfrm>
        <a:off x="3118376" y="881619"/>
        <a:ext cx="833480" cy="833480"/>
      </dsp:txXfrm>
    </dsp:sp>
    <dsp:sp modelId="{443596AE-FB0C-410E-A14E-259DF199C24B}">
      <dsp:nvSpPr>
        <dsp:cNvPr id="0" name=""/>
        <dsp:cNvSpPr/>
      </dsp:nvSpPr>
      <dsp:spPr>
        <a:xfrm>
          <a:off x="6537489" y="411518"/>
          <a:ext cx="2357437" cy="1957744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Reruiting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candidates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Preselection</a:t>
          </a:r>
          <a:r>
            <a:rPr lang="de-DE" sz="900" kern="1200" dirty="0" smtClean="0"/>
            <a:t> </a:t>
          </a:r>
          <a:r>
            <a:rPr lang="de-DE" sz="900" kern="1200" dirty="0" err="1" smtClean="0"/>
            <a:t>and</a:t>
          </a:r>
          <a:r>
            <a:rPr lang="de-DE" sz="900" kern="1200" dirty="0" smtClean="0"/>
            <a:t> check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previous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employment</a:t>
          </a:r>
          <a:r>
            <a:rPr lang="de-DE" sz="900" kern="1200" dirty="0" smtClean="0"/>
            <a:t> in Germany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 </a:t>
          </a:r>
          <a:r>
            <a:rPr lang="de-DE" sz="900" kern="1200" dirty="0" err="1" smtClean="0"/>
            <a:t>Offer</a:t>
          </a:r>
          <a:r>
            <a:rPr lang="de-DE" sz="900" kern="1200" dirty="0" smtClean="0"/>
            <a:t>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ZAV (via E-Mail)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15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7126849" y="705180"/>
        <a:ext cx="1149251" cy="1370420"/>
      </dsp:txXfrm>
    </dsp:sp>
    <dsp:sp modelId="{00129643-2808-4DEC-BB35-7545D98B295D}">
      <dsp:nvSpPr>
        <dsp:cNvPr id="0" name=""/>
        <dsp:cNvSpPr/>
      </dsp:nvSpPr>
      <dsp:spPr>
        <a:xfrm>
          <a:off x="5899885" y="781327"/>
          <a:ext cx="1178718" cy="11787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000" kern="1200" dirty="0" smtClean="0"/>
            <a:t>PV-GE</a:t>
          </a:r>
          <a:endParaRPr lang="de-DE" sz="3000" kern="1200" dirty="0"/>
        </a:p>
      </dsp:txBody>
      <dsp:txXfrm>
        <a:off x="6072504" y="953946"/>
        <a:ext cx="833480" cy="833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9A016-0508-4E24-ABBB-5FCDAAC38026}">
      <dsp:nvSpPr>
        <dsp:cNvPr id="0" name=""/>
        <dsp:cNvSpPr/>
      </dsp:nvSpPr>
      <dsp:spPr>
        <a:xfrm>
          <a:off x="335693" y="224136"/>
          <a:ext cx="1855887" cy="214495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Selection</a:t>
          </a:r>
          <a:r>
            <a:rPr lang="de-DE" sz="900" kern="1200" dirty="0" smtClean="0"/>
            <a:t>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with</a:t>
          </a:r>
          <a:r>
            <a:rPr lang="de-DE" sz="900" kern="1200" dirty="0" smtClean="0"/>
            <a:t> check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previous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employment</a:t>
          </a:r>
          <a:r>
            <a:rPr lang="de-DE" sz="900" kern="1200" dirty="0" smtClean="0"/>
            <a:t> in Germany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 </a:t>
          </a:r>
          <a:r>
            <a:rPr lang="de-DE" sz="900" kern="1200" dirty="0" err="1" smtClean="0"/>
            <a:t>Offer</a:t>
          </a:r>
          <a:r>
            <a:rPr lang="de-DE" sz="900" kern="1200" dirty="0" smtClean="0"/>
            <a:t>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employer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13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 </a:t>
          </a:r>
          <a:endParaRPr lang="de-DE" sz="900" kern="1200" dirty="0"/>
        </a:p>
      </dsp:txBody>
      <dsp:txXfrm>
        <a:off x="799665" y="545879"/>
        <a:ext cx="904745" cy="1501465"/>
      </dsp:txXfrm>
    </dsp:sp>
    <dsp:sp modelId="{B030FFF4-3B2E-406C-B360-47F0D79CC37E}">
      <dsp:nvSpPr>
        <dsp:cNvPr id="0" name=""/>
        <dsp:cNvSpPr/>
      </dsp:nvSpPr>
      <dsp:spPr>
        <a:xfrm>
          <a:off x="2170" y="883808"/>
          <a:ext cx="825103" cy="82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ZAV</a:t>
          </a:r>
          <a:endParaRPr lang="de-DE" sz="1900" kern="1200" dirty="0"/>
        </a:p>
      </dsp:txBody>
      <dsp:txXfrm>
        <a:off x="123004" y="1004642"/>
        <a:ext cx="583435" cy="583435"/>
      </dsp:txXfrm>
    </dsp:sp>
    <dsp:sp modelId="{9E239E3B-AAD1-4651-ADA8-1CDB4467F22E}">
      <dsp:nvSpPr>
        <dsp:cNvPr id="0" name=""/>
        <dsp:cNvSpPr/>
      </dsp:nvSpPr>
      <dsp:spPr>
        <a:xfrm>
          <a:off x="2591641" y="393282"/>
          <a:ext cx="1967342" cy="1909940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Check work </a:t>
          </a:r>
          <a:r>
            <a:rPr lang="de-DE" sz="900" kern="1200" dirty="0" err="1" smtClean="0"/>
            <a:t>permit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Shipping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employer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Informing</a:t>
          </a:r>
          <a:r>
            <a:rPr lang="de-DE" sz="900" kern="1200" dirty="0" smtClean="0"/>
            <a:t> in-house </a:t>
          </a:r>
          <a:r>
            <a:rPr lang="de-DE" sz="900" kern="1200" dirty="0" err="1" smtClean="0"/>
            <a:t>depart-ments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3083476" y="679773"/>
        <a:ext cx="959080" cy="1336958"/>
      </dsp:txXfrm>
    </dsp:sp>
    <dsp:sp modelId="{657DF506-8349-4E99-9D17-E349CD4F99FC}">
      <dsp:nvSpPr>
        <dsp:cNvPr id="0" name=""/>
        <dsp:cNvSpPr/>
      </dsp:nvSpPr>
      <dsp:spPr>
        <a:xfrm>
          <a:off x="2185022" y="874477"/>
          <a:ext cx="825103" cy="82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BA</a:t>
          </a:r>
          <a:endParaRPr lang="de-DE" sz="2100" kern="1200" dirty="0"/>
        </a:p>
      </dsp:txBody>
      <dsp:txXfrm>
        <a:off x="2305856" y="995311"/>
        <a:ext cx="583435" cy="583435"/>
      </dsp:txXfrm>
    </dsp:sp>
    <dsp:sp modelId="{2C49CF8D-8FD6-4F4D-B877-0DD6E134605C}">
      <dsp:nvSpPr>
        <dsp:cNvPr id="0" name=""/>
        <dsp:cNvSpPr/>
      </dsp:nvSpPr>
      <dsp:spPr>
        <a:xfrm>
          <a:off x="4902523" y="342153"/>
          <a:ext cx="1920543" cy="190357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Informing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about</a:t>
          </a:r>
          <a:r>
            <a:rPr lang="de-DE" sz="900" kern="1200" dirty="0" smtClean="0"/>
            <a:t> </a:t>
          </a:r>
          <a:r>
            <a:rPr lang="de-DE" sz="900" kern="1200" dirty="0" err="1" smtClean="0"/>
            <a:t>granted</a:t>
          </a:r>
          <a:r>
            <a:rPr lang="de-DE" sz="900" kern="1200" dirty="0" smtClean="0"/>
            <a:t> work </a:t>
          </a:r>
          <a:r>
            <a:rPr lang="de-DE" sz="900" kern="1200" dirty="0" err="1" smtClean="0"/>
            <a:t>permits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PV-GE</a:t>
          </a:r>
          <a:endParaRPr lang="de-DE" sz="900" kern="1200" dirty="0" smtClean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 smtClean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	</a:t>
          </a:r>
          <a:endParaRPr lang="de-DE" kern="1200" dirty="0"/>
        </a:p>
      </dsp:txBody>
      <dsp:txXfrm>
        <a:off x="5382659" y="627690"/>
        <a:ext cx="936265" cy="1332505"/>
      </dsp:txXfrm>
    </dsp:sp>
    <dsp:sp modelId="{F351DFAC-317E-4859-9C22-67362985BD1B}">
      <dsp:nvSpPr>
        <dsp:cNvPr id="0" name=""/>
        <dsp:cNvSpPr/>
      </dsp:nvSpPr>
      <dsp:spPr>
        <a:xfrm>
          <a:off x="4509486" y="883132"/>
          <a:ext cx="825103" cy="82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ZAV</a:t>
          </a:r>
          <a:endParaRPr lang="de-DE" sz="2100" kern="1200" dirty="0"/>
        </a:p>
      </dsp:txBody>
      <dsp:txXfrm>
        <a:off x="4630320" y="1003966"/>
        <a:ext cx="583435" cy="583435"/>
      </dsp:txXfrm>
    </dsp:sp>
    <dsp:sp modelId="{E30B5287-4FFA-4AB9-985B-7C1EA37B99EE}">
      <dsp:nvSpPr>
        <dsp:cNvPr id="0" name=""/>
        <dsp:cNvSpPr/>
      </dsp:nvSpPr>
      <dsp:spPr>
        <a:xfrm>
          <a:off x="7137365" y="342153"/>
          <a:ext cx="2006634" cy="199044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Informing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about</a:t>
          </a:r>
          <a:r>
            <a:rPr lang="de-DE" sz="900" kern="1200" dirty="0" smtClean="0"/>
            <a:t> </a:t>
          </a:r>
          <a:r>
            <a:rPr lang="de-DE" sz="900" kern="1200" dirty="0" err="1" smtClean="0"/>
            <a:t>recruitment</a:t>
          </a:r>
          <a:r>
            <a:rPr lang="de-DE" sz="900" kern="1200" dirty="0" smtClean="0"/>
            <a:t> / </a:t>
          </a:r>
          <a:r>
            <a:rPr lang="de-DE" sz="900" kern="1200" dirty="0" err="1" smtClean="0"/>
            <a:t>granted</a:t>
          </a:r>
          <a:r>
            <a:rPr lang="de-DE" sz="900" kern="1200" dirty="0" smtClean="0"/>
            <a:t> work </a:t>
          </a:r>
          <a:r>
            <a:rPr lang="de-DE" sz="900" kern="1200" dirty="0" err="1" smtClean="0"/>
            <a:t>permits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candidates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 *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</dsp:txBody>
      <dsp:txXfrm>
        <a:off x="7639024" y="640720"/>
        <a:ext cx="978234" cy="1393311"/>
      </dsp:txXfrm>
    </dsp:sp>
    <dsp:sp modelId="{370C8606-F007-417A-8DA7-2D26139B2EF6}">
      <dsp:nvSpPr>
        <dsp:cNvPr id="0" name=""/>
        <dsp:cNvSpPr/>
      </dsp:nvSpPr>
      <dsp:spPr>
        <a:xfrm>
          <a:off x="6801738" y="883132"/>
          <a:ext cx="825103" cy="825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/>
            <a:t>PV-GE</a:t>
          </a:r>
          <a:endParaRPr lang="de-DE" sz="2100" kern="1200" dirty="0"/>
        </a:p>
      </dsp:txBody>
      <dsp:txXfrm>
        <a:off x="6922572" y="1003966"/>
        <a:ext cx="583435" cy="5834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F45DB-D42C-46E2-AF55-27091761E88E}">
      <dsp:nvSpPr>
        <dsp:cNvPr id="0" name=""/>
        <dsp:cNvSpPr/>
      </dsp:nvSpPr>
      <dsp:spPr>
        <a:xfrm>
          <a:off x="1258408" y="467808"/>
          <a:ext cx="2850084" cy="218762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Receiving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job</a:t>
          </a:r>
          <a:r>
            <a:rPr lang="de-DE" sz="900" kern="1200" dirty="0" smtClean="0"/>
            <a:t> </a:t>
          </a:r>
          <a:r>
            <a:rPr lang="de-DE" sz="900" kern="1200" dirty="0" err="1" smtClean="0"/>
            <a:t>vacancy</a:t>
          </a:r>
          <a:r>
            <a:rPr lang="de-DE" sz="900" kern="1200" dirty="0" smtClean="0"/>
            <a:t> (</a:t>
          </a:r>
          <a:r>
            <a:rPr lang="de-DE" sz="900" kern="1200" dirty="0" err="1" smtClean="0"/>
            <a:t>request</a:t>
          </a:r>
          <a:r>
            <a:rPr lang="de-DE" sz="900" kern="1200" dirty="0" smtClean="0"/>
            <a:t> </a:t>
          </a:r>
          <a:r>
            <a:rPr lang="de-DE" sz="900" kern="1200" dirty="0" err="1" smtClean="0"/>
            <a:t>by</a:t>
          </a:r>
          <a:r>
            <a:rPr lang="de-DE" sz="900" kern="1200" dirty="0" smtClean="0"/>
            <a:t> </a:t>
          </a:r>
          <a:r>
            <a:rPr lang="de-DE" sz="900" kern="1200" dirty="0" err="1" smtClean="0"/>
            <a:t>name</a:t>
          </a:r>
          <a:r>
            <a:rPr lang="de-DE" sz="900" kern="1200" dirty="0" smtClean="0"/>
            <a:t> </a:t>
          </a:r>
          <a:r>
            <a:rPr lang="de-DE" sz="900" kern="1200" dirty="0" err="1" smtClean="0"/>
            <a:t>with</a:t>
          </a:r>
          <a:r>
            <a:rPr lang="de-DE" sz="900" kern="1200" dirty="0" smtClean="0"/>
            <a:t>  </a:t>
          </a:r>
          <a:r>
            <a:rPr lang="de-DE" sz="900" kern="1200" dirty="0" err="1" smtClean="0"/>
            <a:t>job</a:t>
          </a:r>
          <a:r>
            <a:rPr lang="de-DE" sz="900" kern="1200" dirty="0" smtClean="0"/>
            <a:t> </a:t>
          </a:r>
          <a:r>
            <a:rPr lang="de-DE" sz="900" kern="1200" dirty="0" err="1" smtClean="0"/>
            <a:t>description</a:t>
          </a:r>
          <a:r>
            <a:rPr lang="de-DE" sz="900" kern="1200" dirty="0" smtClean="0"/>
            <a:t>)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Check </a:t>
          </a:r>
          <a:r>
            <a:rPr lang="de-DE" sz="900" kern="1200" dirty="0" err="1" smtClean="0"/>
            <a:t>job</a:t>
          </a:r>
          <a:r>
            <a:rPr lang="de-DE" sz="900" kern="1200" dirty="0" smtClean="0"/>
            <a:t> </a:t>
          </a:r>
          <a:r>
            <a:rPr lang="de-DE" sz="900" kern="1200" dirty="0" err="1" smtClean="0"/>
            <a:t>description</a:t>
          </a:r>
          <a:r>
            <a:rPr lang="de-DE" sz="900" kern="1200" dirty="0" smtClean="0"/>
            <a:t>, </a:t>
          </a:r>
          <a:r>
            <a:rPr lang="de-DE" sz="900" kern="1200" dirty="0" err="1" smtClean="0"/>
            <a:t>registration</a:t>
          </a:r>
          <a:r>
            <a:rPr lang="de-DE" sz="900" kern="1200" dirty="0" smtClean="0"/>
            <a:t> form, </a:t>
          </a:r>
          <a:r>
            <a:rPr lang="de-DE" sz="900" kern="1200" dirty="0" err="1" smtClean="0"/>
            <a:t>plausibility</a:t>
          </a:r>
          <a:r>
            <a:rPr lang="de-DE" sz="900" kern="1200" dirty="0" smtClean="0"/>
            <a:t> </a:t>
          </a:r>
          <a:r>
            <a:rPr lang="de-DE" sz="900" kern="1200" dirty="0" err="1" smtClean="0"/>
            <a:t>and</a:t>
          </a:r>
          <a:r>
            <a:rPr lang="de-DE" sz="900" kern="1200" dirty="0" smtClean="0"/>
            <a:t> </a:t>
          </a:r>
          <a:r>
            <a:rPr lang="de-DE" sz="900" kern="1200" dirty="0" err="1" smtClean="0"/>
            <a:t>working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conditions</a:t>
          </a:r>
          <a:r>
            <a:rPr lang="de-DE" sz="900" kern="1200" dirty="0" smtClean="0"/>
            <a:t>)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Bringing</a:t>
          </a:r>
          <a:r>
            <a:rPr lang="de-DE" sz="900" kern="1200" dirty="0" smtClean="0"/>
            <a:t> in ZAV </a:t>
          </a:r>
          <a:r>
            <a:rPr lang="de-DE" sz="900" kern="1200" dirty="0" err="1" smtClean="0"/>
            <a:t>by</a:t>
          </a:r>
          <a:r>
            <a:rPr lang="de-DE" sz="900" kern="1200" dirty="0" smtClean="0"/>
            <a:t> </a:t>
          </a:r>
          <a:r>
            <a:rPr lang="de-DE" sz="900" kern="1200" dirty="0" err="1" smtClean="0"/>
            <a:t>sending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registration</a:t>
          </a:r>
          <a:r>
            <a:rPr lang="de-DE" sz="900" kern="1200" dirty="0" smtClean="0"/>
            <a:t> form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2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1970929" y="795952"/>
        <a:ext cx="1389416" cy="1531341"/>
      </dsp:txXfrm>
    </dsp:sp>
    <dsp:sp modelId="{45FBA394-78B6-4C42-8D83-10B9933E1209}">
      <dsp:nvSpPr>
        <dsp:cNvPr id="0" name=""/>
        <dsp:cNvSpPr/>
      </dsp:nvSpPr>
      <dsp:spPr>
        <a:xfrm>
          <a:off x="883912" y="1017289"/>
          <a:ext cx="1062943" cy="107994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BA</a:t>
          </a:r>
          <a:endParaRPr lang="de-DE" sz="3300" kern="1200" dirty="0"/>
        </a:p>
      </dsp:txBody>
      <dsp:txXfrm>
        <a:off x="1039576" y="1175443"/>
        <a:ext cx="751615" cy="763637"/>
      </dsp:txXfrm>
    </dsp:sp>
    <dsp:sp modelId="{5B1497B8-B857-4E10-8119-FC6FAFB2365D}">
      <dsp:nvSpPr>
        <dsp:cNvPr id="0" name=""/>
        <dsp:cNvSpPr/>
      </dsp:nvSpPr>
      <dsp:spPr>
        <a:xfrm>
          <a:off x="5380648" y="821084"/>
          <a:ext cx="2100496" cy="1643694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Check </a:t>
          </a:r>
          <a:r>
            <a:rPr lang="de-DE" sz="900" kern="1200" dirty="0" err="1" smtClean="0"/>
            <a:t>previous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employment</a:t>
          </a:r>
          <a:r>
            <a:rPr lang="de-DE" sz="900" kern="1200" dirty="0" smtClean="0"/>
            <a:t> in Germany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Registration in </a:t>
          </a:r>
          <a:r>
            <a:rPr lang="de-DE" sz="900" kern="1200" dirty="0" err="1" smtClean="0"/>
            <a:t>data</a:t>
          </a:r>
          <a:r>
            <a:rPr lang="de-DE" sz="900" kern="1200" dirty="0" smtClean="0"/>
            <a:t> </a:t>
          </a:r>
          <a:r>
            <a:rPr lang="de-DE" sz="900" kern="1200" dirty="0" err="1" smtClean="0"/>
            <a:t>base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Inform</a:t>
          </a:r>
          <a:r>
            <a:rPr lang="de-DE" sz="900" kern="1200" dirty="0" smtClean="0"/>
            <a:t> in-house </a:t>
          </a:r>
          <a:r>
            <a:rPr lang="de-DE" sz="900" kern="1200" dirty="0" err="1" smtClean="0"/>
            <a:t>departments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2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5905772" y="1067638"/>
        <a:ext cx="1023992" cy="1150586"/>
      </dsp:txXfrm>
    </dsp:sp>
    <dsp:sp modelId="{647F5015-BDFA-4E84-879A-202F5CD7AB98}">
      <dsp:nvSpPr>
        <dsp:cNvPr id="0" name=""/>
        <dsp:cNvSpPr/>
      </dsp:nvSpPr>
      <dsp:spPr>
        <a:xfrm>
          <a:off x="4687709" y="1097619"/>
          <a:ext cx="1174795" cy="10350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ZAV</a:t>
          </a:r>
          <a:endParaRPr lang="de-DE" sz="3300" kern="1200" dirty="0"/>
        </a:p>
      </dsp:txBody>
      <dsp:txXfrm>
        <a:off x="4859754" y="1249198"/>
        <a:ext cx="830705" cy="731889"/>
      </dsp:txXfrm>
    </dsp:sp>
    <dsp:sp modelId="{443596AE-FB0C-410E-A14E-259DF199C24B}">
      <dsp:nvSpPr>
        <dsp:cNvPr id="0" name=""/>
        <dsp:cNvSpPr/>
      </dsp:nvSpPr>
      <dsp:spPr>
        <a:xfrm>
          <a:off x="1870772" y="2822352"/>
          <a:ext cx="2070184" cy="154987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Entering</a:t>
          </a:r>
          <a:r>
            <a:rPr lang="de-DE" sz="900" kern="1200" dirty="0" smtClean="0"/>
            <a:t> </a:t>
          </a:r>
          <a:r>
            <a:rPr lang="de-DE" sz="900" kern="1200" dirty="0" err="1" smtClean="0"/>
            <a:t>data</a:t>
          </a:r>
          <a:r>
            <a:rPr lang="de-DE" sz="900" kern="1200" dirty="0" smtClean="0"/>
            <a:t> </a:t>
          </a:r>
          <a:r>
            <a:rPr lang="de-DE" sz="900" kern="1200" dirty="0" err="1" smtClean="0"/>
            <a:t>of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</a:t>
          </a:r>
          <a:r>
            <a:rPr lang="de-DE" sz="900" kern="1200" dirty="0" smtClean="0"/>
            <a:t> </a:t>
          </a:r>
          <a:r>
            <a:rPr lang="de-DE" sz="900" kern="1200" dirty="0" err="1" smtClean="0"/>
            <a:t>and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employer</a:t>
          </a:r>
          <a:r>
            <a:rPr lang="de-DE" sz="900" kern="1200" dirty="0" smtClean="0"/>
            <a:t> in ZUWG 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Check </a:t>
          </a:r>
          <a:r>
            <a:rPr lang="de-DE" sz="900" kern="1200" dirty="0" err="1" smtClean="0"/>
            <a:t>requirements</a:t>
          </a:r>
          <a:r>
            <a:rPr lang="de-DE" sz="900" kern="1200" dirty="0" smtClean="0"/>
            <a:t> </a:t>
          </a:r>
          <a:r>
            <a:rPr lang="de-DE" sz="900" kern="1200" dirty="0" err="1" smtClean="0"/>
            <a:t>for</a:t>
          </a:r>
          <a:r>
            <a:rPr lang="de-DE" sz="900" kern="1200" dirty="0" smtClean="0"/>
            <a:t> work </a:t>
          </a:r>
          <a:r>
            <a:rPr lang="de-DE" sz="900" kern="1200" dirty="0" err="1" smtClean="0"/>
            <a:t>permit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</dsp:txBody>
      <dsp:txXfrm>
        <a:off x="2388318" y="3054833"/>
        <a:ext cx="1010183" cy="1084909"/>
      </dsp:txXfrm>
    </dsp:sp>
    <dsp:sp modelId="{00129643-2808-4DEC-BB35-7545D98B295D}">
      <dsp:nvSpPr>
        <dsp:cNvPr id="0" name=""/>
        <dsp:cNvSpPr/>
      </dsp:nvSpPr>
      <dsp:spPr>
        <a:xfrm>
          <a:off x="1503432" y="3224444"/>
          <a:ext cx="913763" cy="8080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BA</a:t>
          </a:r>
          <a:endParaRPr lang="de-DE" sz="3300" kern="1200" dirty="0"/>
        </a:p>
      </dsp:txBody>
      <dsp:txXfrm>
        <a:off x="1637249" y="3342785"/>
        <a:ext cx="646129" cy="571401"/>
      </dsp:txXfrm>
    </dsp:sp>
    <dsp:sp modelId="{15DC5699-87A8-4A4A-B5A9-81DB58B4ACEF}">
      <dsp:nvSpPr>
        <dsp:cNvPr id="0" name=""/>
        <dsp:cNvSpPr/>
      </dsp:nvSpPr>
      <dsp:spPr>
        <a:xfrm>
          <a:off x="5337219" y="2829088"/>
          <a:ext cx="1952952" cy="1523938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err="1" smtClean="0"/>
            <a:t>Sending</a:t>
          </a:r>
          <a:r>
            <a:rPr lang="de-DE" sz="900" kern="1200" dirty="0" smtClean="0"/>
            <a:t> work </a:t>
          </a:r>
          <a:r>
            <a:rPr lang="de-DE" sz="900" kern="1200" dirty="0" err="1" smtClean="0"/>
            <a:t>permit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</a:t>
          </a:r>
          <a:r>
            <a:rPr lang="de-DE" sz="900" kern="1200" dirty="0" err="1" smtClean="0"/>
            <a:t>employer</a:t>
          </a:r>
          <a:r>
            <a:rPr lang="de-DE" sz="900" kern="1200" dirty="0" smtClean="0"/>
            <a:t> </a:t>
          </a:r>
          <a:r>
            <a:rPr lang="de-DE" sz="900" kern="1200" dirty="0" err="1" smtClean="0"/>
            <a:t>and</a:t>
          </a:r>
          <a:r>
            <a:rPr lang="de-DE" sz="900" kern="1200" dirty="0" smtClean="0"/>
            <a:t> a </a:t>
          </a:r>
          <a:r>
            <a:rPr lang="de-DE" sz="900" kern="1200" dirty="0" err="1" smtClean="0"/>
            <a:t>copy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to</a:t>
          </a:r>
          <a:r>
            <a:rPr lang="de-DE" sz="900" kern="1200" dirty="0" smtClean="0"/>
            <a:t> PV-GE </a:t>
          </a:r>
          <a:r>
            <a:rPr lang="de-DE" sz="900" kern="1200" dirty="0" err="1" smtClean="0"/>
            <a:t>and</a:t>
          </a:r>
          <a:r>
            <a:rPr lang="de-DE" sz="900" kern="1200" dirty="0" smtClean="0"/>
            <a:t> </a:t>
          </a:r>
          <a:r>
            <a:rPr lang="de-DE" sz="900" kern="1200" dirty="0" err="1" smtClean="0"/>
            <a:t>the</a:t>
          </a:r>
          <a:r>
            <a:rPr lang="de-DE" sz="900" kern="1200" dirty="0" smtClean="0"/>
            <a:t> </a:t>
          </a:r>
          <a:r>
            <a:rPr lang="de-DE" sz="900" kern="1200" dirty="0" err="1" smtClean="0"/>
            <a:t>candidate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900" kern="1200" dirty="0" smtClean="0"/>
            <a:t>5 </a:t>
          </a:r>
          <a:r>
            <a:rPr lang="de-DE" sz="900" kern="1200" dirty="0" err="1" smtClean="0"/>
            <a:t>days</a:t>
          </a:r>
          <a:r>
            <a:rPr lang="de-DE" sz="900" kern="1200" dirty="0" smtClean="0"/>
            <a:t>*</a:t>
          </a:r>
          <a:endParaRPr lang="de-D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e-DE" sz="900" kern="1200" dirty="0"/>
        </a:p>
      </dsp:txBody>
      <dsp:txXfrm>
        <a:off x="5825457" y="3057679"/>
        <a:ext cx="952064" cy="1066756"/>
      </dsp:txXfrm>
    </dsp:sp>
    <dsp:sp modelId="{06B74FA1-5152-4401-B94D-32712287E2F0}">
      <dsp:nvSpPr>
        <dsp:cNvPr id="0" name=""/>
        <dsp:cNvSpPr/>
      </dsp:nvSpPr>
      <dsp:spPr>
        <a:xfrm>
          <a:off x="4742244" y="3124023"/>
          <a:ext cx="1040247" cy="8661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300" kern="1200" dirty="0" smtClean="0"/>
            <a:t>BA</a:t>
          </a:r>
          <a:endParaRPr lang="de-DE" sz="3300" kern="1200" dirty="0"/>
        </a:p>
      </dsp:txBody>
      <dsp:txXfrm>
        <a:off x="4894585" y="3250873"/>
        <a:ext cx="735565" cy="6124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9C21F-21B4-40FA-A360-8E12E0A03831}" type="datetimeFigureOut">
              <a:rPr lang="de-DE" smtClean="0"/>
              <a:t>22.01.2020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C5DE1-8F0B-4F22-8828-254D0A8FF2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65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sfolie Botscha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4"/>
          <p:cNvSpPr>
            <a:spLocks noGrp="1"/>
          </p:cNvSpPr>
          <p:nvPr>
            <p:ph type="title" hasCustomPrompt="1"/>
          </p:nvPr>
        </p:nvSpPr>
        <p:spPr>
          <a:xfrm>
            <a:off x="694999" y="292283"/>
            <a:ext cx="7727981" cy="728967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de-DE" sz="2389" b="1" kern="0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Hier steht Ihre Botschaft</a:t>
            </a:r>
            <a:endParaRPr lang="de-DE" dirty="0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25118" y="6586988"/>
            <a:ext cx="5629521" cy="250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20" rIns="91434" bIns="45720" numCol="1" anchor="t" anchorCtr="0" compatLnSpc="1">
            <a:prstTxWarp prst="textNoShape">
              <a:avLst/>
            </a:prstTxWarp>
          </a:bodyPr>
          <a:lstStyle>
            <a:lvl1pPr defTabSz="913538" eaLnBrk="0" hangingPunct="0">
              <a:lnSpc>
                <a:spcPct val="100000"/>
              </a:lnSpc>
              <a:spcBef>
                <a:spcPct val="0"/>
              </a:spcBef>
              <a:spcAft>
                <a:spcPts val="199"/>
              </a:spcAft>
              <a:defRPr sz="996"/>
            </a:lvl1pPr>
          </a:lstStyle>
          <a:p>
            <a:r>
              <a:rPr lang="de-DE" smtClean="0"/>
              <a:t>Vermittlungsabsprache Saisonbeschäftigung Georgien Januar 2020, © Bundesagentur für Arbeit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1213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Hintergrun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" y="0"/>
            <a:ext cx="9143638" cy="6858000"/>
          </a:xfrm>
          <a:prstGeom prst="rect">
            <a:avLst/>
          </a:prstGeom>
        </p:spPr>
      </p:pic>
      <p:sp>
        <p:nvSpPr>
          <p:cNvPr id="180257" name="SeiteNr"/>
          <p:cNvSpPr>
            <a:spLocks noChangeArrowheads="1"/>
          </p:cNvSpPr>
          <p:nvPr/>
        </p:nvSpPr>
        <p:spPr bwMode="auto">
          <a:xfrm>
            <a:off x="8171572" y="6586990"/>
            <a:ext cx="915506" cy="234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189" tIns="44596" rIns="89189" bIns="44596"/>
          <a:lstStyle/>
          <a:p>
            <a:pPr algn="r" defTabSz="891410" eaLnBrk="0" hangingPunct="0">
              <a:lnSpc>
                <a:spcPct val="100000"/>
              </a:lnSpc>
              <a:spcBef>
                <a:spcPct val="0"/>
              </a:spcBef>
              <a:spcAft>
                <a:spcPts val="199"/>
              </a:spcAft>
            </a:pPr>
            <a:r>
              <a:rPr lang="de-DE" sz="996" dirty="0"/>
              <a:t>Seite </a:t>
            </a:r>
            <a:fld id="{74FECFAA-7E63-4B4B-BCB7-18CE54C41901}" type="slidenum">
              <a:rPr lang="de-DE" sz="996"/>
              <a:pPr algn="r" defTabSz="891410" eaLnBrk="0" hangingPunct="0">
                <a:lnSpc>
                  <a:spcPct val="100000"/>
                </a:lnSpc>
                <a:spcBef>
                  <a:spcPct val="0"/>
                </a:spcBef>
                <a:spcAft>
                  <a:spcPts val="199"/>
                </a:spcAft>
              </a:pPr>
              <a:t>‹Nr.›</a:t>
            </a:fld>
            <a:endParaRPr lang="de-DE" sz="996" dirty="0"/>
          </a:p>
        </p:txBody>
      </p:sp>
      <p:sp>
        <p:nvSpPr>
          <p:cNvPr id="180263" name="Schwarze Linie"/>
          <p:cNvSpPr>
            <a:spLocks noChangeShapeType="1"/>
          </p:cNvSpPr>
          <p:nvPr/>
        </p:nvSpPr>
        <p:spPr bwMode="auto">
          <a:xfrm>
            <a:off x="107521" y="6580304"/>
            <a:ext cx="9036479" cy="0"/>
          </a:xfrm>
          <a:prstGeom prst="line">
            <a:avLst/>
          </a:prstGeom>
          <a:noFill/>
          <a:ln w="6350">
            <a:solidFill>
              <a:srgbClr val="58595B"/>
            </a:solidFill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endParaRPr lang="de-DE" sz="1792"/>
          </a:p>
        </p:txBody>
      </p:sp>
      <p:sp>
        <p:nvSpPr>
          <p:cNvPr id="22" name="Fußzeile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25118" y="6583951"/>
            <a:ext cx="5629521" cy="250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20" rIns="91434" bIns="45720" numCol="1" anchor="t" anchorCtr="0" compatLnSpc="1">
            <a:prstTxWarp prst="textNoShape">
              <a:avLst/>
            </a:prstTxWarp>
          </a:bodyPr>
          <a:lstStyle>
            <a:lvl1pPr defTabSz="913538" eaLnBrk="0" hangingPunct="0">
              <a:lnSpc>
                <a:spcPct val="100000"/>
              </a:lnSpc>
              <a:spcBef>
                <a:spcPct val="0"/>
              </a:spcBef>
              <a:spcAft>
                <a:spcPts val="199"/>
              </a:spcAft>
              <a:defRPr sz="996"/>
            </a:lvl1pPr>
          </a:lstStyle>
          <a:p>
            <a:r>
              <a:rPr lang="de-DE" smtClean="0"/>
              <a:t>Vermittlungsabsprache Saisonbeschäftigung Georgien Januar 2020, © Bundesagentur für Arbeit</a:t>
            </a:r>
            <a:endParaRPr lang="de-DE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433245" y="6616177"/>
            <a:ext cx="1536913" cy="205471"/>
            <a:chOff x="274" y="4186"/>
            <a:chExt cx="972" cy="13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 userDrawn="1"/>
          </p:nvSpPr>
          <p:spPr bwMode="auto">
            <a:xfrm>
              <a:off x="274" y="4186"/>
              <a:ext cx="972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4" name="Freeform 5"/>
            <p:cNvSpPr>
              <a:spLocks noEditPoints="1"/>
            </p:cNvSpPr>
            <p:nvPr userDrawn="1"/>
          </p:nvSpPr>
          <p:spPr bwMode="auto">
            <a:xfrm>
              <a:off x="457" y="4223"/>
              <a:ext cx="35" cy="48"/>
            </a:xfrm>
            <a:custGeom>
              <a:avLst/>
              <a:gdLst>
                <a:gd name="T0" fmla="*/ 0 w 35"/>
                <a:gd name="T1" fmla="*/ 48 h 48"/>
                <a:gd name="T2" fmla="*/ 11 w 35"/>
                <a:gd name="T3" fmla="*/ 48 h 48"/>
                <a:gd name="T4" fmla="*/ 11 w 35"/>
                <a:gd name="T5" fmla="*/ 48 h 48"/>
                <a:gd name="T6" fmla="*/ 20 w 35"/>
                <a:gd name="T7" fmla="*/ 48 h 48"/>
                <a:gd name="T8" fmla="*/ 25 w 35"/>
                <a:gd name="T9" fmla="*/ 47 h 48"/>
                <a:gd name="T10" fmla="*/ 25 w 35"/>
                <a:gd name="T11" fmla="*/ 47 h 48"/>
                <a:gd name="T12" fmla="*/ 30 w 35"/>
                <a:gd name="T13" fmla="*/ 45 h 48"/>
                <a:gd name="T14" fmla="*/ 32 w 35"/>
                <a:gd name="T15" fmla="*/ 43 h 48"/>
                <a:gd name="T16" fmla="*/ 34 w 35"/>
                <a:gd name="T17" fmla="*/ 39 h 48"/>
                <a:gd name="T18" fmla="*/ 35 w 35"/>
                <a:gd name="T19" fmla="*/ 34 h 48"/>
                <a:gd name="T20" fmla="*/ 35 w 35"/>
                <a:gd name="T21" fmla="*/ 34 h 48"/>
                <a:gd name="T22" fmla="*/ 34 w 35"/>
                <a:gd name="T23" fmla="*/ 30 h 48"/>
                <a:gd name="T24" fmla="*/ 32 w 35"/>
                <a:gd name="T25" fmla="*/ 27 h 48"/>
                <a:gd name="T26" fmla="*/ 29 w 35"/>
                <a:gd name="T27" fmla="*/ 24 h 48"/>
                <a:gd name="T28" fmla="*/ 24 w 35"/>
                <a:gd name="T29" fmla="*/ 23 h 48"/>
                <a:gd name="T30" fmla="*/ 24 w 35"/>
                <a:gd name="T31" fmla="*/ 23 h 48"/>
                <a:gd name="T32" fmla="*/ 28 w 35"/>
                <a:gd name="T33" fmla="*/ 21 h 48"/>
                <a:gd name="T34" fmla="*/ 30 w 35"/>
                <a:gd name="T35" fmla="*/ 18 h 48"/>
                <a:gd name="T36" fmla="*/ 32 w 35"/>
                <a:gd name="T37" fmla="*/ 15 h 48"/>
                <a:gd name="T38" fmla="*/ 32 w 35"/>
                <a:gd name="T39" fmla="*/ 12 h 48"/>
                <a:gd name="T40" fmla="*/ 32 w 35"/>
                <a:gd name="T41" fmla="*/ 12 h 48"/>
                <a:gd name="T42" fmla="*/ 32 w 35"/>
                <a:gd name="T43" fmla="*/ 9 h 48"/>
                <a:gd name="T44" fmla="*/ 30 w 35"/>
                <a:gd name="T45" fmla="*/ 6 h 48"/>
                <a:gd name="T46" fmla="*/ 28 w 35"/>
                <a:gd name="T47" fmla="*/ 2 h 48"/>
                <a:gd name="T48" fmla="*/ 24 w 35"/>
                <a:gd name="T49" fmla="*/ 1 h 48"/>
                <a:gd name="T50" fmla="*/ 24 w 35"/>
                <a:gd name="T51" fmla="*/ 1 h 48"/>
                <a:gd name="T52" fmla="*/ 20 w 35"/>
                <a:gd name="T53" fmla="*/ 0 h 48"/>
                <a:gd name="T54" fmla="*/ 12 w 35"/>
                <a:gd name="T55" fmla="*/ 0 h 48"/>
                <a:gd name="T56" fmla="*/ 0 w 35"/>
                <a:gd name="T57" fmla="*/ 0 h 48"/>
                <a:gd name="T58" fmla="*/ 0 w 35"/>
                <a:gd name="T59" fmla="*/ 48 h 48"/>
                <a:gd name="T60" fmla="*/ 0 w 35"/>
                <a:gd name="T61" fmla="*/ 48 h 48"/>
                <a:gd name="T62" fmla="*/ 9 w 35"/>
                <a:gd name="T63" fmla="*/ 8 h 48"/>
                <a:gd name="T64" fmla="*/ 12 w 35"/>
                <a:gd name="T65" fmla="*/ 8 h 48"/>
                <a:gd name="T66" fmla="*/ 12 w 35"/>
                <a:gd name="T67" fmla="*/ 8 h 48"/>
                <a:gd name="T68" fmla="*/ 18 w 35"/>
                <a:gd name="T69" fmla="*/ 8 h 48"/>
                <a:gd name="T70" fmla="*/ 21 w 35"/>
                <a:gd name="T71" fmla="*/ 9 h 48"/>
                <a:gd name="T72" fmla="*/ 22 w 35"/>
                <a:gd name="T73" fmla="*/ 11 h 48"/>
                <a:gd name="T74" fmla="*/ 23 w 35"/>
                <a:gd name="T75" fmla="*/ 13 h 48"/>
                <a:gd name="T76" fmla="*/ 23 w 35"/>
                <a:gd name="T77" fmla="*/ 13 h 48"/>
                <a:gd name="T78" fmla="*/ 22 w 35"/>
                <a:gd name="T79" fmla="*/ 16 h 48"/>
                <a:gd name="T80" fmla="*/ 21 w 35"/>
                <a:gd name="T81" fmla="*/ 18 h 48"/>
                <a:gd name="T82" fmla="*/ 18 w 35"/>
                <a:gd name="T83" fmla="*/ 19 h 48"/>
                <a:gd name="T84" fmla="*/ 14 w 35"/>
                <a:gd name="T85" fmla="*/ 19 h 48"/>
                <a:gd name="T86" fmla="*/ 9 w 35"/>
                <a:gd name="T87" fmla="*/ 19 h 48"/>
                <a:gd name="T88" fmla="*/ 9 w 35"/>
                <a:gd name="T89" fmla="*/ 8 h 48"/>
                <a:gd name="T90" fmla="*/ 9 w 35"/>
                <a:gd name="T91" fmla="*/ 8 h 48"/>
                <a:gd name="T92" fmla="*/ 9 w 35"/>
                <a:gd name="T93" fmla="*/ 27 h 48"/>
                <a:gd name="T94" fmla="*/ 14 w 35"/>
                <a:gd name="T95" fmla="*/ 27 h 48"/>
                <a:gd name="T96" fmla="*/ 14 w 35"/>
                <a:gd name="T97" fmla="*/ 27 h 48"/>
                <a:gd name="T98" fmla="*/ 19 w 35"/>
                <a:gd name="T99" fmla="*/ 27 h 48"/>
                <a:gd name="T100" fmla="*/ 22 w 35"/>
                <a:gd name="T101" fmla="*/ 28 h 48"/>
                <a:gd name="T102" fmla="*/ 24 w 35"/>
                <a:gd name="T103" fmla="*/ 30 h 48"/>
                <a:gd name="T104" fmla="*/ 25 w 35"/>
                <a:gd name="T105" fmla="*/ 34 h 48"/>
                <a:gd name="T106" fmla="*/ 25 w 35"/>
                <a:gd name="T107" fmla="*/ 34 h 48"/>
                <a:gd name="T108" fmla="*/ 24 w 35"/>
                <a:gd name="T109" fmla="*/ 38 h 48"/>
                <a:gd name="T110" fmla="*/ 22 w 35"/>
                <a:gd name="T111" fmla="*/ 40 h 48"/>
                <a:gd name="T112" fmla="*/ 19 w 35"/>
                <a:gd name="T113" fmla="*/ 41 h 48"/>
                <a:gd name="T114" fmla="*/ 14 w 35"/>
                <a:gd name="T115" fmla="*/ 41 h 48"/>
                <a:gd name="T116" fmla="*/ 9 w 35"/>
                <a:gd name="T117" fmla="*/ 41 h 48"/>
                <a:gd name="T118" fmla="*/ 9 w 35"/>
                <a:gd name="T119" fmla="*/ 27 h 48"/>
                <a:gd name="T120" fmla="*/ 9 w 35"/>
                <a:gd name="T121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5" h="48">
                  <a:moveTo>
                    <a:pt x="0" y="48"/>
                  </a:moveTo>
                  <a:lnTo>
                    <a:pt x="11" y="48"/>
                  </a:lnTo>
                  <a:lnTo>
                    <a:pt x="11" y="48"/>
                  </a:lnTo>
                  <a:lnTo>
                    <a:pt x="20" y="48"/>
                  </a:lnTo>
                  <a:lnTo>
                    <a:pt x="25" y="47"/>
                  </a:lnTo>
                  <a:lnTo>
                    <a:pt x="25" y="47"/>
                  </a:lnTo>
                  <a:lnTo>
                    <a:pt x="30" y="45"/>
                  </a:lnTo>
                  <a:lnTo>
                    <a:pt x="32" y="43"/>
                  </a:lnTo>
                  <a:lnTo>
                    <a:pt x="34" y="39"/>
                  </a:lnTo>
                  <a:lnTo>
                    <a:pt x="35" y="34"/>
                  </a:lnTo>
                  <a:lnTo>
                    <a:pt x="35" y="34"/>
                  </a:lnTo>
                  <a:lnTo>
                    <a:pt x="34" y="30"/>
                  </a:lnTo>
                  <a:lnTo>
                    <a:pt x="32" y="27"/>
                  </a:lnTo>
                  <a:lnTo>
                    <a:pt x="29" y="24"/>
                  </a:lnTo>
                  <a:lnTo>
                    <a:pt x="24" y="23"/>
                  </a:lnTo>
                  <a:lnTo>
                    <a:pt x="24" y="23"/>
                  </a:lnTo>
                  <a:lnTo>
                    <a:pt x="28" y="21"/>
                  </a:lnTo>
                  <a:lnTo>
                    <a:pt x="30" y="18"/>
                  </a:lnTo>
                  <a:lnTo>
                    <a:pt x="32" y="15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9"/>
                  </a:lnTo>
                  <a:lnTo>
                    <a:pt x="30" y="6"/>
                  </a:lnTo>
                  <a:lnTo>
                    <a:pt x="28" y="2"/>
                  </a:lnTo>
                  <a:lnTo>
                    <a:pt x="24" y="1"/>
                  </a:lnTo>
                  <a:lnTo>
                    <a:pt x="24" y="1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  <a:moveTo>
                    <a:pt x="9" y="8"/>
                  </a:moveTo>
                  <a:lnTo>
                    <a:pt x="12" y="8"/>
                  </a:lnTo>
                  <a:lnTo>
                    <a:pt x="12" y="8"/>
                  </a:lnTo>
                  <a:lnTo>
                    <a:pt x="18" y="8"/>
                  </a:lnTo>
                  <a:lnTo>
                    <a:pt x="21" y="9"/>
                  </a:lnTo>
                  <a:lnTo>
                    <a:pt x="22" y="11"/>
                  </a:lnTo>
                  <a:lnTo>
                    <a:pt x="23" y="13"/>
                  </a:lnTo>
                  <a:lnTo>
                    <a:pt x="23" y="13"/>
                  </a:lnTo>
                  <a:lnTo>
                    <a:pt x="22" y="16"/>
                  </a:lnTo>
                  <a:lnTo>
                    <a:pt x="21" y="18"/>
                  </a:lnTo>
                  <a:lnTo>
                    <a:pt x="18" y="19"/>
                  </a:lnTo>
                  <a:lnTo>
                    <a:pt x="14" y="19"/>
                  </a:lnTo>
                  <a:lnTo>
                    <a:pt x="9" y="19"/>
                  </a:lnTo>
                  <a:lnTo>
                    <a:pt x="9" y="8"/>
                  </a:lnTo>
                  <a:lnTo>
                    <a:pt x="9" y="8"/>
                  </a:lnTo>
                  <a:close/>
                  <a:moveTo>
                    <a:pt x="9" y="27"/>
                  </a:moveTo>
                  <a:lnTo>
                    <a:pt x="14" y="27"/>
                  </a:lnTo>
                  <a:lnTo>
                    <a:pt x="14" y="27"/>
                  </a:lnTo>
                  <a:lnTo>
                    <a:pt x="19" y="27"/>
                  </a:lnTo>
                  <a:lnTo>
                    <a:pt x="22" y="28"/>
                  </a:lnTo>
                  <a:lnTo>
                    <a:pt x="24" y="30"/>
                  </a:lnTo>
                  <a:lnTo>
                    <a:pt x="25" y="34"/>
                  </a:lnTo>
                  <a:lnTo>
                    <a:pt x="25" y="34"/>
                  </a:lnTo>
                  <a:lnTo>
                    <a:pt x="24" y="38"/>
                  </a:lnTo>
                  <a:lnTo>
                    <a:pt x="22" y="40"/>
                  </a:lnTo>
                  <a:lnTo>
                    <a:pt x="19" y="41"/>
                  </a:lnTo>
                  <a:lnTo>
                    <a:pt x="14" y="41"/>
                  </a:lnTo>
                  <a:lnTo>
                    <a:pt x="9" y="41"/>
                  </a:lnTo>
                  <a:lnTo>
                    <a:pt x="9" y="27"/>
                  </a:lnTo>
                  <a:lnTo>
                    <a:pt x="9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499" y="4237"/>
              <a:ext cx="31" cy="35"/>
            </a:xfrm>
            <a:custGeom>
              <a:avLst/>
              <a:gdLst>
                <a:gd name="T0" fmla="*/ 0 w 31"/>
                <a:gd name="T1" fmla="*/ 20 h 35"/>
                <a:gd name="T2" fmla="*/ 0 w 31"/>
                <a:gd name="T3" fmla="*/ 20 h 35"/>
                <a:gd name="T4" fmla="*/ 0 w 31"/>
                <a:gd name="T5" fmla="*/ 25 h 35"/>
                <a:gd name="T6" fmla="*/ 1 w 31"/>
                <a:gd name="T7" fmla="*/ 28 h 35"/>
                <a:gd name="T8" fmla="*/ 1 w 31"/>
                <a:gd name="T9" fmla="*/ 28 h 35"/>
                <a:gd name="T10" fmla="*/ 2 w 31"/>
                <a:gd name="T11" fmla="*/ 31 h 35"/>
                <a:gd name="T12" fmla="*/ 5 w 31"/>
                <a:gd name="T13" fmla="*/ 33 h 35"/>
                <a:gd name="T14" fmla="*/ 8 w 31"/>
                <a:gd name="T15" fmla="*/ 34 h 35"/>
                <a:gd name="T16" fmla="*/ 13 w 31"/>
                <a:gd name="T17" fmla="*/ 35 h 35"/>
                <a:gd name="T18" fmla="*/ 13 w 31"/>
                <a:gd name="T19" fmla="*/ 35 h 35"/>
                <a:gd name="T20" fmla="*/ 15 w 31"/>
                <a:gd name="T21" fmla="*/ 35 h 35"/>
                <a:gd name="T22" fmla="*/ 18 w 31"/>
                <a:gd name="T23" fmla="*/ 34 h 35"/>
                <a:gd name="T24" fmla="*/ 20 w 31"/>
                <a:gd name="T25" fmla="*/ 32 h 35"/>
                <a:gd name="T26" fmla="*/ 22 w 31"/>
                <a:gd name="T27" fmla="*/ 30 h 35"/>
                <a:gd name="T28" fmla="*/ 22 w 31"/>
                <a:gd name="T29" fmla="*/ 30 h 35"/>
                <a:gd name="T30" fmla="*/ 22 w 31"/>
                <a:gd name="T31" fmla="*/ 34 h 35"/>
                <a:gd name="T32" fmla="*/ 31 w 31"/>
                <a:gd name="T33" fmla="*/ 34 h 35"/>
                <a:gd name="T34" fmla="*/ 31 w 31"/>
                <a:gd name="T35" fmla="*/ 34 h 35"/>
                <a:gd name="T36" fmla="*/ 31 w 31"/>
                <a:gd name="T37" fmla="*/ 33 h 35"/>
                <a:gd name="T38" fmla="*/ 31 w 31"/>
                <a:gd name="T39" fmla="*/ 33 h 35"/>
                <a:gd name="T40" fmla="*/ 31 w 31"/>
                <a:gd name="T41" fmla="*/ 29 h 35"/>
                <a:gd name="T42" fmla="*/ 31 w 31"/>
                <a:gd name="T43" fmla="*/ 29 h 35"/>
                <a:gd name="T44" fmla="*/ 31 w 31"/>
                <a:gd name="T45" fmla="*/ 26 h 35"/>
                <a:gd name="T46" fmla="*/ 31 w 31"/>
                <a:gd name="T47" fmla="*/ 24 h 35"/>
                <a:gd name="T48" fmla="*/ 31 w 31"/>
                <a:gd name="T49" fmla="*/ 0 h 35"/>
                <a:gd name="T50" fmla="*/ 21 w 31"/>
                <a:gd name="T51" fmla="*/ 0 h 35"/>
                <a:gd name="T52" fmla="*/ 21 w 31"/>
                <a:gd name="T53" fmla="*/ 18 h 35"/>
                <a:gd name="T54" fmla="*/ 21 w 31"/>
                <a:gd name="T55" fmla="*/ 18 h 35"/>
                <a:gd name="T56" fmla="*/ 21 w 31"/>
                <a:gd name="T57" fmla="*/ 23 h 35"/>
                <a:gd name="T58" fmla="*/ 20 w 31"/>
                <a:gd name="T59" fmla="*/ 25 h 35"/>
                <a:gd name="T60" fmla="*/ 17 w 31"/>
                <a:gd name="T61" fmla="*/ 27 h 35"/>
                <a:gd name="T62" fmla="*/ 15 w 31"/>
                <a:gd name="T63" fmla="*/ 27 h 35"/>
                <a:gd name="T64" fmla="*/ 15 w 31"/>
                <a:gd name="T65" fmla="*/ 27 h 35"/>
                <a:gd name="T66" fmla="*/ 12 w 31"/>
                <a:gd name="T67" fmla="*/ 27 h 35"/>
                <a:gd name="T68" fmla="*/ 9 w 31"/>
                <a:gd name="T69" fmla="*/ 26 h 35"/>
                <a:gd name="T70" fmla="*/ 9 w 31"/>
                <a:gd name="T71" fmla="*/ 23 h 35"/>
                <a:gd name="T72" fmla="*/ 8 w 31"/>
                <a:gd name="T73" fmla="*/ 19 h 35"/>
                <a:gd name="T74" fmla="*/ 8 w 31"/>
                <a:gd name="T75" fmla="*/ 0 h 35"/>
                <a:gd name="T76" fmla="*/ 0 w 31"/>
                <a:gd name="T77" fmla="*/ 0 h 35"/>
                <a:gd name="T78" fmla="*/ 0 w 31"/>
                <a:gd name="T79" fmla="*/ 20 h 35"/>
                <a:gd name="T80" fmla="*/ 0 w 31"/>
                <a:gd name="T81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1" h="35">
                  <a:moveTo>
                    <a:pt x="0" y="20"/>
                  </a:moveTo>
                  <a:lnTo>
                    <a:pt x="0" y="20"/>
                  </a:lnTo>
                  <a:lnTo>
                    <a:pt x="0" y="25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2" y="31"/>
                  </a:lnTo>
                  <a:lnTo>
                    <a:pt x="5" y="33"/>
                  </a:lnTo>
                  <a:lnTo>
                    <a:pt x="8" y="34"/>
                  </a:lnTo>
                  <a:lnTo>
                    <a:pt x="13" y="35"/>
                  </a:lnTo>
                  <a:lnTo>
                    <a:pt x="13" y="35"/>
                  </a:lnTo>
                  <a:lnTo>
                    <a:pt x="15" y="35"/>
                  </a:lnTo>
                  <a:lnTo>
                    <a:pt x="18" y="34"/>
                  </a:lnTo>
                  <a:lnTo>
                    <a:pt x="20" y="32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2" y="34"/>
                  </a:lnTo>
                  <a:lnTo>
                    <a:pt x="31" y="34"/>
                  </a:lnTo>
                  <a:lnTo>
                    <a:pt x="31" y="34"/>
                  </a:lnTo>
                  <a:lnTo>
                    <a:pt x="31" y="33"/>
                  </a:lnTo>
                  <a:lnTo>
                    <a:pt x="31" y="33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1" y="26"/>
                  </a:lnTo>
                  <a:lnTo>
                    <a:pt x="31" y="24"/>
                  </a:lnTo>
                  <a:lnTo>
                    <a:pt x="31" y="0"/>
                  </a:lnTo>
                  <a:lnTo>
                    <a:pt x="21" y="0"/>
                  </a:lnTo>
                  <a:lnTo>
                    <a:pt x="21" y="18"/>
                  </a:lnTo>
                  <a:lnTo>
                    <a:pt x="21" y="18"/>
                  </a:lnTo>
                  <a:lnTo>
                    <a:pt x="21" y="23"/>
                  </a:lnTo>
                  <a:lnTo>
                    <a:pt x="20" y="25"/>
                  </a:lnTo>
                  <a:lnTo>
                    <a:pt x="17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2" y="27"/>
                  </a:lnTo>
                  <a:lnTo>
                    <a:pt x="9" y="26"/>
                  </a:lnTo>
                  <a:lnTo>
                    <a:pt x="9" y="23"/>
                  </a:lnTo>
                  <a:lnTo>
                    <a:pt x="8" y="19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538" y="4236"/>
              <a:ext cx="32" cy="35"/>
            </a:xfrm>
            <a:custGeom>
              <a:avLst/>
              <a:gdLst>
                <a:gd name="T0" fmla="*/ 1 w 32"/>
                <a:gd name="T1" fmla="*/ 11 h 35"/>
                <a:gd name="T2" fmla="*/ 1 w 32"/>
                <a:gd name="T3" fmla="*/ 13 h 35"/>
                <a:gd name="T4" fmla="*/ 1 w 32"/>
                <a:gd name="T5" fmla="*/ 35 h 35"/>
                <a:gd name="T6" fmla="*/ 10 w 32"/>
                <a:gd name="T7" fmla="*/ 35 h 35"/>
                <a:gd name="T8" fmla="*/ 10 w 32"/>
                <a:gd name="T9" fmla="*/ 18 h 35"/>
                <a:gd name="T10" fmla="*/ 10 w 32"/>
                <a:gd name="T11" fmla="*/ 18 h 35"/>
                <a:gd name="T12" fmla="*/ 10 w 32"/>
                <a:gd name="T13" fmla="*/ 13 h 35"/>
                <a:gd name="T14" fmla="*/ 11 w 32"/>
                <a:gd name="T15" fmla="*/ 11 h 35"/>
                <a:gd name="T16" fmla="*/ 14 w 32"/>
                <a:gd name="T17" fmla="*/ 9 h 35"/>
                <a:gd name="T18" fmla="*/ 17 w 32"/>
                <a:gd name="T19" fmla="*/ 8 h 35"/>
                <a:gd name="T20" fmla="*/ 17 w 32"/>
                <a:gd name="T21" fmla="*/ 8 h 35"/>
                <a:gd name="T22" fmla="*/ 19 w 32"/>
                <a:gd name="T23" fmla="*/ 9 h 35"/>
                <a:gd name="T24" fmla="*/ 21 w 32"/>
                <a:gd name="T25" fmla="*/ 10 h 35"/>
                <a:gd name="T26" fmla="*/ 22 w 32"/>
                <a:gd name="T27" fmla="*/ 13 h 35"/>
                <a:gd name="T28" fmla="*/ 22 w 32"/>
                <a:gd name="T29" fmla="*/ 17 h 35"/>
                <a:gd name="T30" fmla="*/ 22 w 32"/>
                <a:gd name="T31" fmla="*/ 35 h 35"/>
                <a:gd name="T32" fmla="*/ 32 w 32"/>
                <a:gd name="T33" fmla="*/ 35 h 35"/>
                <a:gd name="T34" fmla="*/ 32 w 32"/>
                <a:gd name="T35" fmla="*/ 15 h 35"/>
                <a:gd name="T36" fmla="*/ 32 w 32"/>
                <a:gd name="T37" fmla="*/ 15 h 35"/>
                <a:gd name="T38" fmla="*/ 31 w 32"/>
                <a:gd name="T39" fmla="*/ 9 h 35"/>
                <a:gd name="T40" fmla="*/ 30 w 32"/>
                <a:gd name="T41" fmla="*/ 5 h 35"/>
                <a:gd name="T42" fmla="*/ 30 w 32"/>
                <a:gd name="T43" fmla="*/ 5 h 35"/>
                <a:gd name="T44" fmla="*/ 29 w 32"/>
                <a:gd name="T45" fmla="*/ 3 h 35"/>
                <a:gd name="T46" fmla="*/ 25 w 32"/>
                <a:gd name="T47" fmla="*/ 1 h 35"/>
                <a:gd name="T48" fmla="*/ 23 w 32"/>
                <a:gd name="T49" fmla="*/ 0 h 35"/>
                <a:gd name="T50" fmla="*/ 20 w 32"/>
                <a:gd name="T51" fmla="*/ 0 h 35"/>
                <a:gd name="T52" fmla="*/ 20 w 32"/>
                <a:gd name="T53" fmla="*/ 0 h 35"/>
                <a:gd name="T54" fmla="*/ 17 w 32"/>
                <a:gd name="T55" fmla="*/ 0 h 35"/>
                <a:gd name="T56" fmla="*/ 14 w 32"/>
                <a:gd name="T57" fmla="*/ 1 h 35"/>
                <a:gd name="T58" fmla="*/ 11 w 32"/>
                <a:gd name="T59" fmla="*/ 3 h 35"/>
                <a:gd name="T60" fmla="*/ 9 w 32"/>
                <a:gd name="T61" fmla="*/ 5 h 35"/>
                <a:gd name="T62" fmla="*/ 9 w 32"/>
                <a:gd name="T63" fmla="*/ 5 h 35"/>
                <a:gd name="T64" fmla="*/ 8 w 32"/>
                <a:gd name="T65" fmla="*/ 1 h 35"/>
                <a:gd name="T66" fmla="*/ 0 w 32"/>
                <a:gd name="T67" fmla="*/ 1 h 35"/>
                <a:gd name="T68" fmla="*/ 0 w 32"/>
                <a:gd name="T69" fmla="*/ 1 h 35"/>
                <a:gd name="T70" fmla="*/ 1 w 32"/>
                <a:gd name="T71" fmla="*/ 4 h 35"/>
                <a:gd name="T72" fmla="*/ 1 w 32"/>
                <a:gd name="T73" fmla="*/ 11 h 35"/>
                <a:gd name="T74" fmla="*/ 1 w 32"/>
                <a:gd name="T75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2" h="35">
                  <a:moveTo>
                    <a:pt x="1" y="11"/>
                  </a:moveTo>
                  <a:lnTo>
                    <a:pt x="1" y="13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3"/>
                  </a:lnTo>
                  <a:lnTo>
                    <a:pt x="11" y="11"/>
                  </a:lnTo>
                  <a:lnTo>
                    <a:pt x="14" y="9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9" y="9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2" y="17"/>
                  </a:lnTo>
                  <a:lnTo>
                    <a:pt x="22" y="35"/>
                  </a:lnTo>
                  <a:lnTo>
                    <a:pt x="32" y="35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1" y="9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9" y="3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9" y="5"/>
                  </a:lnTo>
                  <a:lnTo>
                    <a:pt x="9" y="5"/>
                  </a:lnTo>
                  <a:lnTo>
                    <a:pt x="8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4"/>
                  </a:lnTo>
                  <a:lnTo>
                    <a:pt x="1" y="11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7" name="Freeform 8"/>
            <p:cNvSpPr>
              <a:spLocks noEditPoints="1"/>
            </p:cNvSpPr>
            <p:nvPr userDrawn="1"/>
          </p:nvSpPr>
          <p:spPr bwMode="auto">
            <a:xfrm>
              <a:off x="576" y="4222"/>
              <a:ext cx="34" cy="50"/>
            </a:xfrm>
            <a:custGeom>
              <a:avLst/>
              <a:gdLst>
                <a:gd name="T0" fmla="*/ 24 w 34"/>
                <a:gd name="T1" fmla="*/ 0 h 50"/>
                <a:gd name="T2" fmla="*/ 24 w 34"/>
                <a:gd name="T3" fmla="*/ 18 h 50"/>
                <a:gd name="T4" fmla="*/ 24 w 34"/>
                <a:gd name="T5" fmla="*/ 18 h 50"/>
                <a:gd name="T6" fmla="*/ 20 w 34"/>
                <a:gd name="T7" fmla="*/ 15 h 50"/>
                <a:gd name="T8" fmla="*/ 14 w 34"/>
                <a:gd name="T9" fmla="*/ 14 h 50"/>
                <a:gd name="T10" fmla="*/ 14 w 34"/>
                <a:gd name="T11" fmla="*/ 14 h 50"/>
                <a:gd name="T12" fmla="*/ 12 w 34"/>
                <a:gd name="T13" fmla="*/ 14 h 50"/>
                <a:gd name="T14" fmla="*/ 9 w 34"/>
                <a:gd name="T15" fmla="*/ 15 h 50"/>
                <a:gd name="T16" fmla="*/ 7 w 34"/>
                <a:gd name="T17" fmla="*/ 17 h 50"/>
                <a:gd name="T18" fmla="*/ 5 w 34"/>
                <a:gd name="T19" fmla="*/ 19 h 50"/>
                <a:gd name="T20" fmla="*/ 1 w 34"/>
                <a:gd name="T21" fmla="*/ 25 h 50"/>
                <a:gd name="T22" fmla="*/ 0 w 34"/>
                <a:gd name="T23" fmla="*/ 32 h 50"/>
                <a:gd name="T24" fmla="*/ 0 w 34"/>
                <a:gd name="T25" fmla="*/ 32 h 50"/>
                <a:gd name="T26" fmla="*/ 1 w 34"/>
                <a:gd name="T27" fmla="*/ 40 h 50"/>
                <a:gd name="T28" fmla="*/ 5 w 34"/>
                <a:gd name="T29" fmla="*/ 45 h 50"/>
                <a:gd name="T30" fmla="*/ 7 w 34"/>
                <a:gd name="T31" fmla="*/ 47 h 50"/>
                <a:gd name="T32" fmla="*/ 9 w 34"/>
                <a:gd name="T33" fmla="*/ 49 h 50"/>
                <a:gd name="T34" fmla="*/ 12 w 34"/>
                <a:gd name="T35" fmla="*/ 50 h 50"/>
                <a:gd name="T36" fmla="*/ 16 w 34"/>
                <a:gd name="T37" fmla="*/ 50 h 50"/>
                <a:gd name="T38" fmla="*/ 16 w 34"/>
                <a:gd name="T39" fmla="*/ 50 h 50"/>
                <a:gd name="T40" fmla="*/ 19 w 34"/>
                <a:gd name="T41" fmla="*/ 50 h 50"/>
                <a:gd name="T42" fmla="*/ 21 w 34"/>
                <a:gd name="T43" fmla="*/ 49 h 50"/>
                <a:gd name="T44" fmla="*/ 23 w 34"/>
                <a:gd name="T45" fmla="*/ 47 h 50"/>
                <a:gd name="T46" fmla="*/ 25 w 34"/>
                <a:gd name="T47" fmla="*/ 45 h 50"/>
                <a:gd name="T48" fmla="*/ 25 w 34"/>
                <a:gd name="T49" fmla="*/ 45 h 50"/>
                <a:gd name="T50" fmla="*/ 25 w 34"/>
                <a:gd name="T51" fmla="*/ 46 h 50"/>
                <a:gd name="T52" fmla="*/ 25 w 34"/>
                <a:gd name="T53" fmla="*/ 46 h 50"/>
                <a:gd name="T54" fmla="*/ 25 w 34"/>
                <a:gd name="T55" fmla="*/ 49 h 50"/>
                <a:gd name="T56" fmla="*/ 34 w 34"/>
                <a:gd name="T57" fmla="*/ 49 h 50"/>
                <a:gd name="T58" fmla="*/ 34 w 34"/>
                <a:gd name="T59" fmla="*/ 49 h 50"/>
                <a:gd name="T60" fmla="*/ 33 w 34"/>
                <a:gd name="T61" fmla="*/ 39 h 50"/>
                <a:gd name="T62" fmla="*/ 33 w 34"/>
                <a:gd name="T63" fmla="*/ 0 h 50"/>
                <a:gd name="T64" fmla="*/ 24 w 34"/>
                <a:gd name="T65" fmla="*/ 0 h 50"/>
                <a:gd name="T66" fmla="*/ 24 w 34"/>
                <a:gd name="T67" fmla="*/ 0 h 50"/>
                <a:gd name="T68" fmla="*/ 24 w 34"/>
                <a:gd name="T69" fmla="*/ 32 h 50"/>
                <a:gd name="T70" fmla="*/ 24 w 34"/>
                <a:gd name="T71" fmla="*/ 32 h 50"/>
                <a:gd name="T72" fmla="*/ 23 w 34"/>
                <a:gd name="T73" fmla="*/ 36 h 50"/>
                <a:gd name="T74" fmla="*/ 22 w 34"/>
                <a:gd name="T75" fmla="*/ 40 h 50"/>
                <a:gd name="T76" fmla="*/ 20 w 34"/>
                <a:gd name="T77" fmla="*/ 42 h 50"/>
                <a:gd name="T78" fmla="*/ 17 w 34"/>
                <a:gd name="T79" fmla="*/ 43 h 50"/>
                <a:gd name="T80" fmla="*/ 17 w 34"/>
                <a:gd name="T81" fmla="*/ 43 h 50"/>
                <a:gd name="T82" fmla="*/ 13 w 34"/>
                <a:gd name="T83" fmla="*/ 42 h 50"/>
                <a:gd name="T84" fmla="*/ 11 w 34"/>
                <a:gd name="T85" fmla="*/ 40 h 50"/>
                <a:gd name="T86" fmla="*/ 10 w 34"/>
                <a:gd name="T87" fmla="*/ 36 h 50"/>
                <a:gd name="T88" fmla="*/ 9 w 34"/>
                <a:gd name="T89" fmla="*/ 32 h 50"/>
                <a:gd name="T90" fmla="*/ 9 w 34"/>
                <a:gd name="T91" fmla="*/ 32 h 50"/>
                <a:gd name="T92" fmla="*/ 10 w 34"/>
                <a:gd name="T93" fmla="*/ 28 h 50"/>
                <a:gd name="T94" fmla="*/ 11 w 34"/>
                <a:gd name="T95" fmla="*/ 25 h 50"/>
                <a:gd name="T96" fmla="*/ 13 w 34"/>
                <a:gd name="T97" fmla="*/ 23 h 50"/>
                <a:gd name="T98" fmla="*/ 17 w 34"/>
                <a:gd name="T99" fmla="*/ 22 h 50"/>
                <a:gd name="T100" fmla="*/ 17 w 34"/>
                <a:gd name="T101" fmla="*/ 22 h 50"/>
                <a:gd name="T102" fmla="*/ 20 w 34"/>
                <a:gd name="T103" fmla="*/ 23 h 50"/>
                <a:gd name="T104" fmla="*/ 22 w 34"/>
                <a:gd name="T105" fmla="*/ 25 h 50"/>
                <a:gd name="T106" fmla="*/ 23 w 34"/>
                <a:gd name="T107" fmla="*/ 28 h 50"/>
                <a:gd name="T108" fmla="*/ 24 w 34"/>
                <a:gd name="T109" fmla="*/ 32 h 50"/>
                <a:gd name="T110" fmla="*/ 24 w 34"/>
                <a:gd name="T111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4" h="50">
                  <a:moveTo>
                    <a:pt x="24" y="0"/>
                  </a:moveTo>
                  <a:lnTo>
                    <a:pt x="24" y="18"/>
                  </a:lnTo>
                  <a:lnTo>
                    <a:pt x="24" y="18"/>
                  </a:lnTo>
                  <a:lnTo>
                    <a:pt x="20" y="15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9" y="15"/>
                  </a:lnTo>
                  <a:lnTo>
                    <a:pt x="7" y="17"/>
                  </a:lnTo>
                  <a:lnTo>
                    <a:pt x="5" y="19"/>
                  </a:lnTo>
                  <a:lnTo>
                    <a:pt x="1" y="25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1" y="40"/>
                  </a:lnTo>
                  <a:lnTo>
                    <a:pt x="5" y="45"/>
                  </a:lnTo>
                  <a:lnTo>
                    <a:pt x="7" y="47"/>
                  </a:lnTo>
                  <a:lnTo>
                    <a:pt x="9" y="49"/>
                  </a:lnTo>
                  <a:lnTo>
                    <a:pt x="12" y="50"/>
                  </a:lnTo>
                  <a:lnTo>
                    <a:pt x="16" y="50"/>
                  </a:lnTo>
                  <a:lnTo>
                    <a:pt x="16" y="50"/>
                  </a:lnTo>
                  <a:lnTo>
                    <a:pt x="19" y="50"/>
                  </a:lnTo>
                  <a:lnTo>
                    <a:pt x="21" y="49"/>
                  </a:lnTo>
                  <a:lnTo>
                    <a:pt x="23" y="47"/>
                  </a:lnTo>
                  <a:lnTo>
                    <a:pt x="25" y="45"/>
                  </a:lnTo>
                  <a:lnTo>
                    <a:pt x="25" y="45"/>
                  </a:lnTo>
                  <a:lnTo>
                    <a:pt x="25" y="46"/>
                  </a:lnTo>
                  <a:lnTo>
                    <a:pt x="25" y="46"/>
                  </a:lnTo>
                  <a:lnTo>
                    <a:pt x="25" y="49"/>
                  </a:lnTo>
                  <a:lnTo>
                    <a:pt x="34" y="49"/>
                  </a:lnTo>
                  <a:lnTo>
                    <a:pt x="34" y="49"/>
                  </a:lnTo>
                  <a:lnTo>
                    <a:pt x="33" y="39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24" y="0"/>
                  </a:lnTo>
                  <a:close/>
                  <a:moveTo>
                    <a:pt x="24" y="32"/>
                  </a:moveTo>
                  <a:lnTo>
                    <a:pt x="24" y="32"/>
                  </a:lnTo>
                  <a:lnTo>
                    <a:pt x="23" y="36"/>
                  </a:lnTo>
                  <a:lnTo>
                    <a:pt x="22" y="40"/>
                  </a:lnTo>
                  <a:lnTo>
                    <a:pt x="20" y="42"/>
                  </a:lnTo>
                  <a:lnTo>
                    <a:pt x="17" y="43"/>
                  </a:lnTo>
                  <a:lnTo>
                    <a:pt x="17" y="43"/>
                  </a:lnTo>
                  <a:lnTo>
                    <a:pt x="13" y="42"/>
                  </a:lnTo>
                  <a:lnTo>
                    <a:pt x="11" y="40"/>
                  </a:lnTo>
                  <a:lnTo>
                    <a:pt x="10" y="36"/>
                  </a:lnTo>
                  <a:lnTo>
                    <a:pt x="9" y="32"/>
                  </a:lnTo>
                  <a:lnTo>
                    <a:pt x="9" y="32"/>
                  </a:lnTo>
                  <a:lnTo>
                    <a:pt x="10" y="28"/>
                  </a:lnTo>
                  <a:lnTo>
                    <a:pt x="11" y="25"/>
                  </a:lnTo>
                  <a:lnTo>
                    <a:pt x="13" y="23"/>
                  </a:lnTo>
                  <a:lnTo>
                    <a:pt x="17" y="22"/>
                  </a:lnTo>
                  <a:lnTo>
                    <a:pt x="17" y="22"/>
                  </a:lnTo>
                  <a:lnTo>
                    <a:pt x="20" y="23"/>
                  </a:lnTo>
                  <a:lnTo>
                    <a:pt x="22" y="25"/>
                  </a:lnTo>
                  <a:lnTo>
                    <a:pt x="23" y="28"/>
                  </a:lnTo>
                  <a:lnTo>
                    <a:pt x="24" y="32"/>
                  </a:lnTo>
                  <a:lnTo>
                    <a:pt x="24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616" y="4236"/>
              <a:ext cx="33" cy="36"/>
            </a:xfrm>
            <a:custGeom>
              <a:avLst/>
              <a:gdLst>
                <a:gd name="T0" fmla="*/ 33 w 33"/>
                <a:gd name="T1" fmla="*/ 18 h 36"/>
                <a:gd name="T2" fmla="*/ 33 w 33"/>
                <a:gd name="T3" fmla="*/ 18 h 36"/>
                <a:gd name="T4" fmla="*/ 32 w 33"/>
                <a:gd name="T5" fmla="*/ 11 h 36"/>
                <a:gd name="T6" fmla="*/ 31 w 33"/>
                <a:gd name="T7" fmla="*/ 8 h 36"/>
                <a:gd name="T8" fmla="*/ 28 w 33"/>
                <a:gd name="T9" fmla="*/ 4 h 36"/>
                <a:gd name="T10" fmla="*/ 26 w 33"/>
                <a:gd name="T11" fmla="*/ 2 h 36"/>
                <a:gd name="T12" fmla="*/ 24 w 33"/>
                <a:gd name="T13" fmla="*/ 1 h 36"/>
                <a:gd name="T14" fmla="*/ 21 w 33"/>
                <a:gd name="T15" fmla="*/ 0 h 36"/>
                <a:gd name="T16" fmla="*/ 17 w 33"/>
                <a:gd name="T17" fmla="*/ 0 h 36"/>
                <a:gd name="T18" fmla="*/ 17 w 33"/>
                <a:gd name="T19" fmla="*/ 0 h 36"/>
                <a:gd name="T20" fmla="*/ 13 w 33"/>
                <a:gd name="T21" fmla="*/ 0 h 36"/>
                <a:gd name="T22" fmla="*/ 10 w 33"/>
                <a:gd name="T23" fmla="*/ 1 h 36"/>
                <a:gd name="T24" fmla="*/ 7 w 33"/>
                <a:gd name="T25" fmla="*/ 3 h 36"/>
                <a:gd name="T26" fmla="*/ 5 w 33"/>
                <a:gd name="T27" fmla="*/ 5 h 36"/>
                <a:gd name="T28" fmla="*/ 3 w 33"/>
                <a:gd name="T29" fmla="*/ 8 h 36"/>
                <a:gd name="T30" fmla="*/ 1 w 33"/>
                <a:gd name="T31" fmla="*/ 11 h 36"/>
                <a:gd name="T32" fmla="*/ 0 w 33"/>
                <a:gd name="T33" fmla="*/ 15 h 36"/>
                <a:gd name="T34" fmla="*/ 0 w 33"/>
                <a:gd name="T35" fmla="*/ 18 h 36"/>
                <a:gd name="T36" fmla="*/ 0 w 33"/>
                <a:gd name="T37" fmla="*/ 18 h 36"/>
                <a:gd name="T38" fmla="*/ 0 w 33"/>
                <a:gd name="T39" fmla="*/ 22 h 36"/>
                <a:gd name="T40" fmla="*/ 1 w 33"/>
                <a:gd name="T41" fmla="*/ 26 h 36"/>
                <a:gd name="T42" fmla="*/ 3 w 33"/>
                <a:gd name="T43" fmla="*/ 29 h 36"/>
                <a:gd name="T44" fmla="*/ 5 w 33"/>
                <a:gd name="T45" fmla="*/ 32 h 36"/>
                <a:gd name="T46" fmla="*/ 7 w 33"/>
                <a:gd name="T47" fmla="*/ 33 h 36"/>
                <a:gd name="T48" fmla="*/ 10 w 33"/>
                <a:gd name="T49" fmla="*/ 35 h 36"/>
                <a:gd name="T50" fmla="*/ 13 w 33"/>
                <a:gd name="T51" fmla="*/ 36 h 36"/>
                <a:gd name="T52" fmla="*/ 18 w 33"/>
                <a:gd name="T53" fmla="*/ 36 h 36"/>
                <a:gd name="T54" fmla="*/ 18 w 33"/>
                <a:gd name="T55" fmla="*/ 36 h 36"/>
                <a:gd name="T56" fmla="*/ 23 w 33"/>
                <a:gd name="T57" fmla="*/ 35 h 36"/>
                <a:gd name="T58" fmla="*/ 27 w 33"/>
                <a:gd name="T59" fmla="*/ 33 h 36"/>
                <a:gd name="T60" fmla="*/ 31 w 33"/>
                <a:gd name="T61" fmla="*/ 30 h 36"/>
                <a:gd name="T62" fmla="*/ 33 w 33"/>
                <a:gd name="T63" fmla="*/ 26 h 36"/>
                <a:gd name="T64" fmla="*/ 24 w 33"/>
                <a:gd name="T65" fmla="*/ 26 h 36"/>
                <a:gd name="T66" fmla="*/ 24 w 33"/>
                <a:gd name="T67" fmla="*/ 26 h 36"/>
                <a:gd name="T68" fmla="*/ 22 w 33"/>
                <a:gd name="T69" fmla="*/ 28 h 36"/>
                <a:gd name="T70" fmla="*/ 18 w 33"/>
                <a:gd name="T71" fmla="*/ 29 h 36"/>
                <a:gd name="T72" fmla="*/ 18 w 33"/>
                <a:gd name="T73" fmla="*/ 29 h 36"/>
                <a:gd name="T74" fmla="*/ 14 w 33"/>
                <a:gd name="T75" fmla="*/ 29 h 36"/>
                <a:gd name="T76" fmla="*/ 11 w 33"/>
                <a:gd name="T77" fmla="*/ 27 h 36"/>
                <a:gd name="T78" fmla="*/ 10 w 33"/>
                <a:gd name="T79" fmla="*/ 25 h 36"/>
                <a:gd name="T80" fmla="*/ 9 w 33"/>
                <a:gd name="T81" fmla="*/ 20 h 36"/>
                <a:gd name="T82" fmla="*/ 33 w 33"/>
                <a:gd name="T83" fmla="*/ 20 h 36"/>
                <a:gd name="T84" fmla="*/ 33 w 33"/>
                <a:gd name="T85" fmla="*/ 20 h 36"/>
                <a:gd name="T86" fmla="*/ 33 w 33"/>
                <a:gd name="T87" fmla="*/ 18 h 36"/>
                <a:gd name="T88" fmla="*/ 33 w 33"/>
                <a:gd name="T89" fmla="*/ 18 h 36"/>
                <a:gd name="T90" fmla="*/ 9 w 33"/>
                <a:gd name="T91" fmla="*/ 14 h 36"/>
                <a:gd name="T92" fmla="*/ 9 w 33"/>
                <a:gd name="T93" fmla="*/ 14 h 36"/>
                <a:gd name="T94" fmla="*/ 10 w 33"/>
                <a:gd name="T95" fmla="*/ 11 h 36"/>
                <a:gd name="T96" fmla="*/ 12 w 33"/>
                <a:gd name="T97" fmla="*/ 9 h 36"/>
                <a:gd name="T98" fmla="*/ 14 w 33"/>
                <a:gd name="T99" fmla="*/ 8 h 36"/>
                <a:gd name="T100" fmla="*/ 17 w 33"/>
                <a:gd name="T101" fmla="*/ 6 h 36"/>
                <a:gd name="T102" fmla="*/ 17 w 33"/>
                <a:gd name="T103" fmla="*/ 6 h 36"/>
                <a:gd name="T104" fmla="*/ 20 w 33"/>
                <a:gd name="T105" fmla="*/ 8 h 36"/>
                <a:gd name="T106" fmla="*/ 22 w 33"/>
                <a:gd name="T107" fmla="*/ 9 h 36"/>
                <a:gd name="T108" fmla="*/ 23 w 33"/>
                <a:gd name="T109" fmla="*/ 11 h 36"/>
                <a:gd name="T110" fmla="*/ 24 w 33"/>
                <a:gd name="T111" fmla="*/ 14 h 36"/>
                <a:gd name="T112" fmla="*/ 9 w 33"/>
                <a:gd name="T113" fmla="*/ 14 h 36"/>
                <a:gd name="T114" fmla="*/ 9 w 33"/>
                <a:gd name="T115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" h="36">
                  <a:moveTo>
                    <a:pt x="33" y="18"/>
                  </a:moveTo>
                  <a:lnTo>
                    <a:pt x="33" y="18"/>
                  </a:lnTo>
                  <a:lnTo>
                    <a:pt x="32" y="11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6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3" y="29"/>
                  </a:lnTo>
                  <a:lnTo>
                    <a:pt x="5" y="32"/>
                  </a:lnTo>
                  <a:lnTo>
                    <a:pt x="7" y="33"/>
                  </a:lnTo>
                  <a:lnTo>
                    <a:pt x="10" y="35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23" y="35"/>
                  </a:lnTo>
                  <a:lnTo>
                    <a:pt x="27" y="33"/>
                  </a:lnTo>
                  <a:lnTo>
                    <a:pt x="31" y="30"/>
                  </a:lnTo>
                  <a:lnTo>
                    <a:pt x="33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2" y="28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1" y="27"/>
                  </a:lnTo>
                  <a:lnTo>
                    <a:pt x="10" y="25"/>
                  </a:lnTo>
                  <a:lnTo>
                    <a:pt x="9" y="20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3" y="18"/>
                  </a:lnTo>
                  <a:close/>
                  <a:moveTo>
                    <a:pt x="9" y="14"/>
                  </a:moveTo>
                  <a:lnTo>
                    <a:pt x="9" y="14"/>
                  </a:lnTo>
                  <a:lnTo>
                    <a:pt x="10" y="11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9" y="14"/>
                  </a:lnTo>
                  <a:lnTo>
                    <a:pt x="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9" name="Freeform 10"/>
            <p:cNvSpPr>
              <a:spLocks/>
            </p:cNvSpPr>
            <p:nvPr userDrawn="1"/>
          </p:nvSpPr>
          <p:spPr bwMode="auto">
            <a:xfrm>
              <a:off x="653" y="4236"/>
              <a:ext cx="30" cy="36"/>
            </a:xfrm>
            <a:custGeom>
              <a:avLst/>
              <a:gdLst>
                <a:gd name="T0" fmla="*/ 16 w 30"/>
                <a:gd name="T1" fmla="*/ 0 h 36"/>
                <a:gd name="T2" fmla="*/ 16 w 30"/>
                <a:gd name="T3" fmla="*/ 0 h 36"/>
                <a:gd name="T4" fmla="*/ 10 w 30"/>
                <a:gd name="T5" fmla="*/ 0 h 36"/>
                <a:gd name="T6" fmla="*/ 5 w 30"/>
                <a:gd name="T7" fmla="*/ 3 h 36"/>
                <a:gd name="T8" fmla="*/ 3 w 30"/>
                <a:gd name="T9" fmla="*/ 6 h 36"/>
                <a:gd name="T10" fmla="*/ 2 w 30"/>
                <a:gd name="T11" fmla="*/ 11 h 36"/>
                <a:gd name="T12" fmla="*/ 2 w 30"/>
                <a:gd name="T13" fmla="*/ 11 h 36"/>
                <a:gd name="T14" fmla="*/ 2 w 30"/>
                <a:gd name="T15" fmla="*/ 14 h 36"/>
                <a:gd name="T16" fmla="*/ 4 w 30"/>
                <a:gd name="T17" fmla="*/ 17 h 36"/>
                <a:gd name="T18" fmla="*/ 7 w 30"/>
                <a:gd name="T19" fmla="*/ 19 h 36"/>
                <a:gd name="T20" fmla="*/ 12 w 30"/>
                <a:gd name="T21" fmla="*/ 20 h 36"/>
                <a:gd name="T22" fmla="*/ 16 w 30"/>
                <a:gd name="T23" fmla="*/ 22 h 36"/>
                <a:gd name="T24" fmla="*/ 16 w 30"/>
                <a:gd name="T25" fmla="*/ 22 h 36"/>
                <a:gd name="T26" fmla="*/ 21 w 30"/>
                <a:gd name="T27" fmla="*/ 24 h 36"/>
                <a:gd name="T28" fmla="*/ 21 w 30"/>
                <a:gd name="T29" fmla="*/ 25 h 36"/>
                <a:gd name="T30" fmla="*/ 22 w 30"/>
                <a:gd name="T31" fmla="*/ 26 h 36"/>
                <a:gd name="T32" fmla="*/ 22 w 30"/>
                <a:gd name="T33" fmla="*/ 26 h 36"/>
                <a:gd name="T34" fmla="*/ 21 w 30"/>
                <a:gd name="T35" fmla="*/ 28 h 36"/>
                <a:gd name="T36" fmla="*/ 20 w 30"/>
                <a:gd name="T37" fmla="*/ 29 h 36"/>
                <a:gd name="T38" fmla="*/ 16 w 30"/>
                <a:gd name="T39" fmla="*/ 30 h 36"/>
                <a:gd name="T40" fmla="*/ 16 w 30"/>
                <a:gd name="T41" fmla="*/ 30 h 36"/>
                <a:gd name="T42" fmla="*/ 13 w 30"/>
                <a:gd name="T43" fmla="*/ 29 h 36"/>
                <a:gd name="T44" fmla="*/ 11 w 30"/>
                <a:gd name="T45" fmla="*/ 28 h 36"/>
                <a:gd name="T46" fmla="*/ 10 w 30"/>
                <a:gd name="T47" fmla="*/ 27 h 36"/>
                <a:gd name="T48" fmla="*/ 9 w 30"/>
                <a:gd name="T49" fmla="*/ 24 h 36"/>
                <a:gd name="T50" fmla="*/ 0 w 30"/>
                <a:gd name="T51" fmla="*/ 24 h 36"/>
                <a:gd name="T52" fmla="*/ 0 w 30"/>
                <a:gd name="T53" fmla="*/ 25 h 36"/>
                <a:gd name="T54" fmla="*/ 0 w 30"/>
                <a:gd name="T55" fmla="*/ 25 h 36"/>
                <a:gd name="T56" fmla="*/ 1 w 30"/>
                <a:gd name="T57" fmla="*/ 30 h 36"/>
                <a:gd name="T58" fmla="*/ 4 w 30"/>
                <a:gd name="T59" fmla="*/ 33 h 36"/>
                <a:gd name="T60" fmla="*/ 10 w 30"/>
                <a:gd name="T61" fmla="*/ 35 h 36"/>
                <a:gd name="T62" fmla="*/ 16 w 30"/>
                <a:gd name="T63" fmla="*/ 36 h 36"/>
                <a:gd name="T64" fmla="*/ 16 w 30"/>
                <a:gd name="T65" fmla="*/ 36 h 36"/>
                <a:gd name="T66" fmla="*/ 22 w 30"/>
                <a:gd name="T67" fmla="*/ 35 h 36"/>
                <a:gd name="T68" fmla="*/ 27 w 30"/>
                <a:gd name="T69" fmla="*/ 33 h 36"/>
                <a:gd name="T70" fmla="*/ 29 w 30"/>
                <a:gd name="T71" fmla="*/ 30 h 36"/>
                <a:gd name="T72" fmla="*/ 30 w 30"/>
                <a:gd name="T73" fmla="*/ 26 h 36"/>
                <a:gd name="T74" fmla="*/ 30 w 30"/>
                <a:gd name="T75" fmla="*/ 26 h 36"/>
                <a:gd name="T76" fmla="*/ 30 w 30"/>
                <a:gd name="T77" fmla="*/ 22 h 36"/>
                <a:gd name="T78" fmla="*/ 29 w 30"/>
                <a:gd name="T79" fmla="*/ 20 h 36"/>
                <a:gd name="T80" fmla="*/ 29 w 30"/>
                <a:gd name="T81" fmla="*/ 20 h 36"/>
                <a:gd name="T82" fmla="*/ 26 w 30"/>
                <a:gd name="T83" fmla="*/ 17 h 36"/>
                <a:gd name="T84" fmla="*/ 20 w 30"/>
                <a:gd name="T85" fmla="*/ 15 h 36"/>
                <a:gd name="T86" fmla="*/ 20 w 30"/>
                <a:gd name="T87" fmla="*/ 15 h 36"/>
                <a:gd name="T88" fmla="*/ 12 w 30"/>
                <a:gd name="T89" fmla="*/ 13 h 36"/>
                <a:gd name="T90" fmla="*/ 11 w 30"/>
                <a:gd name="T91" fmla="*/ 12 h 36"/>
                <a:gd name="T92" fmla="*/ 11 w 30"/>
                <a:gd name="T93" fmla="*/ 10 h 36"/>
                <a:gd name="T94" fmla="*/ 11 w 30"/>
                <a:gd name="T95" fmla="*/ 10 h 36"/>
                <a:gd name="T96" fmla="*/ 11 w 30"/>
                <a:gd name="T97" fmla="*/ 9 h 36"/>
                <a:gd name="T98" fmla="*/ 12 w 30"/>
                <a:gd name="T99" fmla="*/ 8 h 36"/>
                <a:gd name="T100" fmla="*/ 15 w 30"/>
                <a:gd name="T101" fmla="*/ 6 h 36"/>
                <a:gd name="T102" fmla="*/ 15 w 30"/>
                <a:gd name="T103" fmla="*/ 6 h 36"/>
                <a:gd name="T104" fmla="*/ 18 w 30"/>
                <a:gd name="T105" fmla="*/ 6 h 36"/>
                <a:gd name="T106" fmla="*/ 20 w 30"/>
                <a:gd name="T107" fmla="*/ 8 h 36"/>
                <a:gd name="T108" fmla="*/ 21 w 30"/>
                <a:gd name="T109" fmla="*/ 10 h 36"/>
                <a:gd name="T110" fmla="*/ 22 w 30"/>
                <a:gd name="T111" fmla="*/ 12 h 36"/>
                <a:gd name="T112" fmla="*/ 30 w 30"/>
                <a:gd name="T113" fmla="*/ 12 h 36"/>
                <a:gd name="T114" fmla="*/ 30 w 30"/>
                <a:gd name="T115" fmla="*/ 12 h 36"/>
                <a:gd name="T116" fmla="*/ 29 w 30"/>
                <a:gd name="T117" fmla="*/ 6 h 36"/>
                <a:gd name="T118" fmla="*/ 26 w 30"/>
                <a:gd name="T119" fmla="*/ 3 h 36"/>
                <a:gd name="T120" fmla="*/ 22 w 30"/>
                <a:gd name="T121" fmla="*/ 0 h 36"/>
                <a:gd name="T122" fmla="*/ 16 w 30"/>
                <a:gd name="T123" fmla="*/ 0 h 36"/>
                <a:gd name="T124" fmla="*/ 16 w 30"/>
                <a:gd name="T12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0" h="36">
                  <a:moveTo>
                    <a:pt x="16" y="0"/>
                  </a:moveTo>
                  <a:lnTo>
                    <a:pt x="16" y="0"/>
                  </a:lnTo>
                  <a:lnTo>
                    <a:pt x="10" y="0"/>
                  </a:lnTo>
                  <a:lnTo>
                    <a:pt x="5" y="3"/>
                  </a:lnTo>
                  <a:lnTo>
                    <a:pt x="3" y="6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4"/>
                  </a:lnTo>
                  <a:lnTo>
                    <a:pt x="4" y="17"/>
                  </a:lnTo>
                  <a:lnTo>
                    <a:pt x="7" y="19"/>
                  </a:lnTo>
                  <a:lnTo>
                    <a:pt x="12" y="20"/>
                  </a:lnTo>
                  <a:lnTo>
                    <a:pt x="16" y="22"/>
                  </a:lnTo>
                  <a:lnTo>
                    <a:pt x="16" y="22"/>
                  </a:lnTo>
                  <a:lnTo>
                    <a:pt x="21" y="24"/>
                  </a:lnTo>
                  <a:lnTo>
                    <a:pt x="21" y="25"/>
                  </a:lnTo>
                  <a:lnTo>
                    <a:pt x="22" y="26"/>
                  </a:lnTo>
                  <a:lnTo>
                    <a:pt x="22" y="26"/>
                  </a:lnTo>
                  <a:lnTo>
                    <a:pt x="21" y="28"/>
                  </a:lnTo>
                  <a:lnTo>
                    <a:pt x="20" y="29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3" y="29"/>
                  </a:lnTo>
                  <a:lnTo>
                    <a:pt x="11" y="28"/>
                  </a:lnTo>
                  <a:lnTo>
                    <a:pt x="10" y="27"/>
                  </a:lnTo>
                  <a:lnTo>
                    <a:pt x="9" y="24"/>
                  </a:lnTo>
                  <a:lnTo>
                    <a:pt x="0" y="24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1" y="30"/>
                  </a:lnTo>
                  <a:lnTo>
                    <a:pt x="4" y="33"/>
                  </a:lnTo>
                  <a:lnTo>
                    <a:pt x="10" y="35"/>
                  </a:lnTo>
                  <a:lnTo>
                    <a:pt x="16" y="36"/>
                  </a:lnTo>
                  <a:lnTo>
                    <a:pt x="16" y="36"/>
                  </a:lnTo>
                  <a:lnTo>
                    <a:pt x="22" y="35"/>
                  </a:lnTo>
                  <a:lnTo>
                    <a:pt x="27" y="33"/>
                  </a:lnTo>
                  <a:lnTo>
                    <a:pt x="29" y="30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2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26" y="17"/>
                  </a:lnTo>
                  <a:lnTo>
                    <a:pt x="20" y="15"/>
                  </a:lnTo>
                  <a:lnTo>
                    <a:pt x="20" y="15"/>
                  </a:lnTo>
                  <a:lnTo>
                    <a:pt x="12" y="13"/>
                  </a:lnTo>
                  <a:lnTo>
                    <a:pt x="11" y="12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9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5" y="6"/>
                  </a:lnTo>
                  <a:lnTo>
                    <a:pt x="18" y="6"/>
                  </a:lnTo>
                  <a:lnTo>
                    <a:pt x="20" y="8"/>
                  </a:lnTo>
                  <a:lnTo>
                    <a:pt x="21" y="10"/>
                  </a:lnTo>
                  <a:lnTo>
                    <a:pt x="22" y="12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29" y="6"/>
                  </a:lnTo>
                  <a:lnTo>
                    <a:pt x="26" y="3"/>
                  </a:lnTo>
                  <a:lnTo>
                    <a:pt x="22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0" name="Freeform 11"/>
            <p:cNvSpPr>
              <a:spLocks noEditPoints="1"/>
            </p:cNvSpPr>
            <p:nvPr userDrawn="1"/>
          </p:nvSpPr>
          <p:spPr bwMode="auto">
            <a:xfrm>
              <a:off x="689" y="4236"/>
              <a:ext cx="31" cy="36"/>
            </a:xfrm>
            <a:custGeom>
              <a:avLst/>
              <a:gdLst>
                <a:gd name="T0" fmla="*/ 16 w 31"/>
                <a:gd name="T1" fmla="*/ 8 h 36"/>
                <a:gd name="T2" fmla="*/ 20 w 31"/>
                <a:gd name="T3" fmla="*/ 9 h 36"/>
                <a:gd name="T4" fmla="*/ 21 w 31"/>
                <a:gd name="T5" fmla="*/ 13 h 36"/>
                <a:gd name="T6" fmla="*/ 20 w 31"/>
                <a:gd name="T7" fmla="*/ 13 h 36"/>
                <a:gd name="T8" fmla="*/ 14 w 31"/>
                <a:gd name="T9" fmla="*/ 14 h 36"/>
                <a:gd name="T10" fmla="*/ 8 w 31"/>
                <a:gd name="T11" fmla="*/ 16 h 36"/>
                <a:gd name="T12" fmla="*/ 4 w 31"/>
                <a:gd name="T13" fmla="*/ 18 h 36"/>
                <a:gd name="T14" fmla="*/ 1 w 31"/>
                <a:gd name="T15" fmla="*/ 22 h 36"/>
                <a:gd name="T16" fmla="*/ 0 w 31"/>
                <a:gd name="T17" fmla="*/ 27 h 36"/>
                <a:gd name="T18" fmla="*/ 3 w 31"/>
                <a:gd name="T19" fmla="*/ 33 h 36"/>
                <a:gd name="T20" fmla="*/ 13 w 31"/>
                <a:gd name="T21" fmla="*/ 36 h 36"/>
                <a:gd name="T22" fmla="*/ 16 w 31"/>
                <a:gd name="T23" fmla="*/ 36 h 36"/>
                <a:gd name="T24" fmla="*/ 20 w 31"/>
                <a:gd name="T25" fmla="*/ 33 h 36"/>
                <a:gd name="T26" fmla="*/ 22 w 31"/>
                <a:gd name="T27" fmla="*/ 31 h 36"/>
                <a:gd name="T28" fmla="*/ 22 w 31"/>
                <a:gd name="T29" fmla="*/ 32 h 36"/>
                <a:gd name="T30" fmla="*/ 31 w 31"/>
                <a:gd name="T31" fmla="*/ 35 h 36"/>
                <a:gd name="T32" fmla="*/ 30 w 31"/>
                <a:gd name="T33" fmla="*/ 32 h 36"/>
                <a:gd name="T34" fmla="*/ 30 w 31"/>
                <a:gd name="T35" fmla="*/ 14 h 36"/>
                <a:gd name="T36" fmla="*/ 30 w 31"/>
                <a:gd name="T37" fmla="*/ 9 h 36"/>
                <a:gd name="T38" fmla="*/ 29 w 31"/>
                <a:gd name="T39" fmla="*/ 5 h 36"/>
                <a:gd name="T40" fmla="*/ 25 w 31"/>
                <a:gd name="T41" fmla="*/ 1 h 36"/>
                <a:gd name="T42" fmla="*/ 17 w 31"/>
                <a:gd name="T43" fmla="*/ 0 h 36"/>
                <a:gd name="T44" fmla="*/ 12 w 31"/>
                <a:gd name="T45" fmla="*/ 0 h 36"/>
                <a:gd name="T46" fmla="*/ 6 w 31"/>
                <a:gd name="T47" fmla="*/ 2 h 36"/>
                <a:gd name="T48" fmla="*/ 3 w 31"/>
                <a:gd name="T49" fmla="*/ 5 h 36"/>
                <a:gd name="T50" fmla="*/ 9 w 31"/>
                <a:gd name="T51" fmla="*/ 11 h 36"/>
                <a:gd name="T52" fmla="*/ 11 w 31"/>
                <a:gd name="T53" fmla="*/ 10 h 36"/>
                <a:gd name="T54" fmla="*/ 16 w 31"/>
                <a:gd name="T55" fmla="*/ 8 h 36"/>
                <a:gd name="T56" fmla="*/ 21 w 31"/>
                <a:gd name="T57" fmla="*/ 20 h 36"/>
                <a:gd name="T58" fmla="*/ 20 w 31"/>
                <a:gd name="T59" fmla="*/ 25 h 36"/>
                <a:gd name="T60" fmla="*/ 18 w 31"/>
                <a:gd name="T61" fmla="*/ 29 h 36"/>
                <a:gd name="T62" fmla="*/ 15 w 31"/>
                <a:gd name="T63" fmla="*/ 29 h 36"/>
                <a:gd name="T64" fmla="*/ 11 w 31"/>
                <a:gd name="T65" fmla="*/ 28 h 36"/>
                <a:gd name="T66" fmla="*/ 9 w 31"/>
                <a:gd name="T67" fmla="*/ 26 h 36"/>
                <a:gd name="T68" fmla="*/ 9 w 31"/>
                <a:gd name="T69" fmla="*/ 22 h 36"/>
                <a:gd name="T70" fmla="*/ 16 w 31"/>
                <a:gd name="T71" fmla="*/ 20 h 36"/>
                <a:gd name="T72" fmla="*/ 21 w 31"/>
                <a:gd name="T73" fmla="*/ 2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1" h="36">
                  <a:moveTo>
                    <a:pt x="16" y="8"/>
                  </a:moveTo>
                  <a:lnTo>
                    <a:pt x="16" y="8"/>
                  </a:lnTo>
                  <a:lnTo>
                    <a:pt x="18" y="8"/>
                  </a:lnTo>
                  <a:lnTo>
                    <a:pt x="20" y="9"/>
                  </a:lnTo>
                  <a:lnTo>
                    <a:pt x="21" y="10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0" y="13"/>
                  </a:lnTo>
                  <a:lnTo>
                    <a:pt x="20" y="13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8" y="16"/>
                  </a:lnTo>
                  <a:lnTo>
                    <a:pt x="8" y="16"/>
                  </a:lnTo>
                  <a:lnTo>
                    <a:pt x="4" y="18"/>
                  </a:lnTo>
                  <a:lnTo>
                    <a:pt x="2" y="20"/>
                  </a:lnTo>
                  <a:lnTo>
                    <a:pt x="1" y="22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1" y="31"/>
                  </a:lnTo>
                  <a:lnTo>
                    <a:pt x="3" y="33"/>
                  </a:lnTo>
                  <a:lnTo>
                    <a:pt x="7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6" y="36"/>
                  </a:lnTo>
                  <a:lnTo>
                    <a:pt x="18" y="35"/>
                  </a:lnTo>
                  <a:lnTo>
                    <a:pt x="20" y="33"/>
                  </a:lnTo>
                  <a:lnTo>
                    <a:pt x="22" y="31"/>
                  </a:lnTo>
                  <a:lnTo>
                    <a:pt x="22" y="31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22" y="35"/>
                  </a:lnTo>
                  <a:lnTo>
                    <a:pt x="31" y="35"/>
                  </a:lnTo>
                  <a:lnTo>
                    <a:pt x="31" y="35"/>
                  </a:lnTo>
                  <a:lnTo>
                    <a:pt x="30" y="32"/>
                  </a:lnTo>
                  <a:lnTo>
                    <a:pt x="30" y="28"/>
                  </a:lnTo>
                  <a:lnTo>
                    <a:pt x="30" y="14"/>
                  </a:lnTo>
                  <a:lnTo>
                    <a:pt x="30" y="14"/>
                  </a:lnTo>
                  <a:lnTo>
                    <a:pt x="30" y="9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27" y="3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6" y="2"/>
                  </a:lnTo>
                  <a:lnTo>
                    <a:pt x="4" y="3"/>
                  </a:lnTo>
                  <a:lnTo>
                    <a:pt x="3" y="5"/>
                  </a:lnTo>
                  <a:lnTo>
                    <a:pt x="1" y="11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6" y="8"/>
                  </a:lnTo>
                  <a:lnTo>
                    <a:pt x="16" y="8"/>
                  </a:lnTo>
                  <a:close/>
                  <a:moveTo>
                    <a:pt x="21" y="20"/>
                  </a:moveTo>
                  <a:lnTo>
                    <a:pt x="21" y="20"/>
                  </a:lnTo>
                  <a:lnTo>
                    <a:pt x="20" y="25"/>
                  </a:lnTo>
                  <a:lnTo>
                    <a:pt x="19" y="28"/>
                  </a:lnTo>
                  <a:lnTo>
                    <a:pt x="18" y="29"/>
                  </a:lnTo>
                  <a:lnTo>
                    <a:pt x="15" y="29"/>
                  </a:lnTo>
                  <a:lnTo>
                    <a:pt x="15" y="29"/>
                  </a:lnTo>
                  <a:lnTo>
                    <a:pt x="13" y="29"/>
                  </a:lnTo>
                  <a:lnTo>
                    <a:pt x="11" y="28"/>
                  </a:lnTo>
                  <a:lnTo>
                    <a:pt x="9" y="27"/>
                  </a:lnTo>
                  <a:lnTo>
                    <a:pt x="9" y="26"/>
                  </a:lnTo>
                  <a:lnTo>
                    <a:pt x="9" y="26"/>
                  </a:lnTo>
                  <a:lnTo>
                    <a:pt x="9" y="22"/>
                  </a:lnTo>
                  <a:lnTo>
                    <a:pt x="12" y="21"/>
                  </a:lnTo>
                  <a:lnTo>
                    <a:pt x="16" y="20"/>
                  </a:lnTo>
                  <a:lnTo>
                    <a:pt x="21" y="19"/>
                  </a:lnTo>
                  <a:lnTo>
                    <a:pt x="21" y="20"/>
                  </a:lnTo>
                  <a:lnTo>
                    <a:pt x="21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1" name="Freeform 12"/>
            <p:cNvSpPr>
              <a:spLocks noEditPoints="1"/>
            </p:cNvSpPr>
            <p:nvPr userDrawn="1"/>
          </p:nvSpPr>
          <p:spPr bwMode="auto">
            <a:xfrm>
              <a:off x="724" y="4236"/>
              <a:ext cx="37" cy="50"/>
            </a:xfrm>
            <a:custGeom>
              <a:avLst/>
              <a:gdLst>
                <a:gd name="T0" fmla="*/ 25 w 37"/>
                <a:gd name="T1" fmla="*/ 1 h 50"/>
                <a:gd name="T2" fmla="*/ 19 w 37"/>
                <a:gd name="T3" fmla="*/ 0 h 50"/>
                <a:gd name="T4" fmla="*/ 8 w 37"/>
                <a:gd name="T5" fmla="*/ 3 h 50"/>
                <a:gd name="T6" fmla="*/ 4 w 37"/>
                <a:gd name="T7" fmla="*/ 12 h 50"/>
                <a:gd name="T8" fmla="*/ 5 w 37"/>
                <a:gd name="T9" fmla="*/ 15 h 50"/>
                <a:gd name="T10" fmla="*/ 7 w 37"/>
                <a:gd name="T11" fmla="*/ 20 h 50"/>
                <a:gd name="T12" fmla="*/ 10 w 37"/>
                <a:gd name="T13" fmla="*/ 22 h 50"/>
                <a:gd name="T14" fmla="*/ 4 w 37"/>
                <a:gd name="T15" fmla="*/ 26 h 50"/>
                <a:gd name="T16" fmla="*/ 4 w 37"/>
                <a:gd name="T17" fmla="*/ 28 h 50"/>
                <a:gd name="T18" fmla="*/ 8 w 37"/>
                <a:gd name="T19" fmla="*/ 32 h 50"/>
                <a:gd name="T20" fmla="*/ 5 w 37"/>
                <a:gd name="T21" fmla="*/ 33 h 50"/>
                <a:gd name="T22" fmla="*/ 0 w 37"/>
                <a:gd name="T23" fmla="*/ 37 h 50"/>
                <a:gd name="T24" fmla="*/ 0 w 37"/>
                <a:gd name="T25" fmla="*/ 40 h 50"/>
                <a:gd name="T26" fmla="*/ 1 w 37"/>
                <a:gd name="T27" fmla="*/ 44 h 50"/>
                <a:gd name="T28" fmla="*/ 11 w 37"/>
                <a:gd name="T29" fmla="*/ 49 h 50"/>
                <a:gd name="T30" fmla="*/ 18 w 37"/>
                <a:gd name="T31" fmla="*/ 50 h 50"/>
                <a:gd name="T32" fmla="*/ 31 w 37"/>
                <a:gd name="T33" fmla="*/ 47 h 50"/>
                <a:gd name="T34" fmla="*/ 36 w 37"/>
                <a:gd name="T35" fmla="*/ 38 h 50"/>
                <a:gd name="T36" fmla="*/ 35 w 37"/>
                <a:gd name="T37" fmla="*/ 34 h 50"/>
                <a:gd name="T38" fmla="*/ 32 w 37"/>
                <a:gd name="T39" fmla="*/ 31 h 50"/>
                <a:gd name="T40" fmla="*/ 20 w 37"/>
                <a:gd name="T41" fmla="*/ 28 h 50"/>
                <a:gd name="T42" fmla="*/ 13 w 37"/>
                <a:gd name="T43" fmla="*/ 27 h 50"/>
                <a:gd name="T44" fmla="*/ 12 w 37"/>
                <a:gd name="T45" fmla="*/ 26 h 50"/>
                <a:gd name="T46" fmla="*/ 13 w 37"/>
                <a:gd name="T47" fmla="*/ 25 h 50"/>
                <a:gd name="T48" fmla="*/ 20 w 37"/>
                <a:gd name="T49" fmla="*/ 24 h 50"/>
                <a:gd name="T50" fmla="*/ 25 w 37"/>
                <a:gd name="T51" fmla="*/ 22 h 50"/>
                <a:gd name="T52" fmla="*/ 31 w 37"/>
                <a:gd name="T53" fmla="*/ 17 h 50"/>
                <a:gd name="T54" fmla="*/ 32 w 37"/>
                <a:gd name="T55" fmla="*/ 14 h 50"/>
                <a:gd name="T56" fmla="*/ 30 w 37"/>
                <a:gd name="T57" fmla="*/ 8 h 50"/>
                <a:gd name="T58" fmla="*/ 37 w 37"/>
                <a:gd name="T59" fmla="*/ 1 h 50"/>
                <a:gd name="T60" fmla="*/ 25 w 37"/>
                <a:gd name="T61" fmla="*/ 1 h 50"/>
                <a:gd name="T62" fmla="*/ 24 w 37"/>
                <a:gd name="T63" fmla="*/ 12 h 50"/>
                <a:gd name="T64" fmla="*/ 22 w 37"/>
                <a:gd name="T65" fmla="*/ 16 h 50"/>
                <a:gd name="T66" fmla="*/ 18 w 37"/>
                <a:gd name="T67" fmla="*/ 17 h 50"/>
                <a:gd name="T68" fmla="*/ 15 w 37"/>
                <a:gd name="T69" fmla="*/ 17 h 50"/>
                <a:gd name="T70" fmla="*/ 12 w 37"/>
                <a:gd name="T71" fmla="*/ 14 h 50"/>
                <a:gd name="T72" fmla="*/ 11 w 37"/>
                <a:gd name="T73" fmla="*/ 12 h 50"/>
                <a:gd name="T74" fmla="*/ 13 w 37"/>
                <a:gd name="T75" fmla="*/ 9 h 50"/>
                <a:gd name="T76" fmla="*/ 18 w 37"/>
                <a:gd name="T77" fmla="*/ 6 h 50"/>
                <a:gd name="T78" fmla="*/ 20 w 37"/>
                <a:gd name="T79" fmla="*/ 8 h 50"/>
                <a:gd name="T80" fmla="*/ 23 w 37"/>
                <a:gd name="T81" fmla="*/ 10 h 50"/>
                <a:gd name="T82" fmla="*/ 24 w 37"/>
                <a:gd name="T83" fmla="*/ 12 h 50"/>
                <a:gd name="T84" fmla="*/ 26 w 37"/>
                <a:gd name="T85" fmla="*/ 40 h 50"/>
                <a:gd name="T86" fmla="*/ 24 w 37"/>
                <a:gd name="T87" fmla="*/ 43 h 50"/>
                <a:gd name="T88" fmla="*/ 18 w 37"/>
                <a:gd name="T89" fmla="*/ 44 h 50"/>
                <a:gd name="T90" fmla="*/ 14 w 37"/>
                <a:gd name="T91" fmla="*/ 44 h 50"/>
                <a:gd name="T92" fmla="*/ 9 w 37"/>
                <a:gd name="T93" fmla="*/ 41 h 50"/>
                <a:gd name="T94" fmla="*/ 8 w 37"/>
                <a:gd name="T95" fmla="*/ 40 h 50"/>
                <a:gd name="T96" fmla="*/ 10 w 37"/>
                <a:gd name="T97" fmla="*/ 36 h 50"/>
                <a:gd name="T98" fmla="*/ 17 w 37"/>
                <a:gd name="T99" fmla="*/ 35 h 50"/>
                <a:gd name="T100" fmla="*/ 18 w 37"/>
                <a:gd name="T101" fmla="*/ 35 h 50"/>
                <a:gd name="T102" fmla="*/ 22 w 37"/>
                <a:gd name="T103" fmla="*/ 35 h 50"/>
                <a:gd name="T104" fmla="*/ 26 w 37"/>
                <a:gd name="T105" fmla="*/ 37 h 50"/>
                <a:gd name="T106" fmla="*/ 26 w 37"/>
                <a:gd name="T107" fmla="*/ 4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7" h="50">
                  <a:moveTo>
                    <a:pt x="25" y="1"/>
                  </a:moveTo>
                  <a:lnTo>
                    <a:pt x="25" y="1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8" y="3"/>
                  </a:lnTo>
                  <a:lnTo>
                    <a:pt x="5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5" y="15"/>
                  </a:lnTo>
                  <a:lnTo>
                    <a:pt x="6" y="18"/>
                  </a:lnTo>
                  <a:lnTo>
                    <a:pt x="7" y="20"/>
                  </a:lnTo>
                  <a:lnTo>
                    <a:pt x="10" y="22"/>
                  </a:lnTo>
                  <a:lnTo>
                    <a:pt x="10" y="22"/>
                  </a:lnTo>
                  <a:lnTo>
                    <a:pt x="5" y="25"/>
                  </a:lnTo>
                  <a:lnTo>
                    <a:pt x="4" y="26"/>
                  </a:lnTo>
                  <a:lnTo>
                    <a:pt x="4" y="28"/>
                  </a:lnTo>
                  <a:lnTo>
                    <a:pt x="4" y="28"/>
                  </a:lnTo>
                  <a:lnTo>
                    <a:pt x="5" y="30"/>
                  </a:lnTo>
                  <a:lnTo>
                    <a:pt x="8" y="32"/>
                  </a:lnTo>
                  <a:lnTo>
                    <a:pt x="8" y="32"/>
                  </a:lnTo>
                  <a:lnTo>
                    <a:pt x="5" y="33"/>
                  </a:lnTo>
                  <a:lnTo>
                    <a:pt x="3" y="35"/>
                  </a:lnTo>
                  <a:lnTo>
                    <a:pt x="0" y="37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0" y="42"/>
                  </a:lnTo>
                  <a:lnTo>
                    <a:pt x="1" y="44"/>
                  </a:lnTo>
                  <a:lnTo>
                    <a:pt x="5" y="47"/>
                  </a:lnTo>
                  <a:lnTo>
                    <a:pt x="11" y="49"/>
                  </a:lnTo>
                  <a:lnTo>
                    <a:pt x="18" y="50"/>
                  </a:lnTo>
                  <a:lnTo>
                    <a:pt x="18" y="50"/>
                  </a:lnTo>
                  <a:lnTo>
                    <a:pt x="25" y="49"/>
                  </a:lnTo>
                  <a:lnTo>
                    <a:pt x="31" y="47"/>
                  </a:lnTo>
                  <a:lnTo>
                    <a:pt x="34" y="44"/>
                  </a:lnTo>
                  <a:lnTo>
                    <a:pt x="36" y="38"/>
                  </a:lnTo>
                  <a:lnTo>
                    <a:pt x="36" y="38"/>
                  </a:lnTo>
                  <a:lnTo>
                    <a:pt x="35" y="34"/>
                  </a:lnTo>
                  <a:lnTo>
                    <a:pt x="32" y="31"/>
                  </a:lnTo>
                  <a:lnTo>
                    <a:pt x="32" y="31"/>
                  </a:lnTo>
                  <a:lnTo>
                    <a:pt x="27" y="29"/>
                  </a:lnTo>
                  <a:lnTo>
                    <a:pt x="20" y="28"/>
                  </a:lnTo>
                  <a:lnTo>
                    <a:pt x="20" y="28"/>
                  </a:lnTo>
                  <a:lnTo>
                    <a:pt x="13" y="27"/>
                  </a:lnTo>
                  <a:lnTo>
                    <a:pt x="12" y="27"/>
                  </a:lnTo>
                  <a:lnTo>
                    <a:pt x="12" y="26"/>
                  </a:lnTo>
                  <a:lnTo>
                    <a:pt x="12" y="26"/>
                  </a:lnTo>
                  <a:lnTo>
                    <a:pt x="13" y="25"/>
                  </a:lnTo>
                  <a:lnTo>
                    <a:pt x="15" y="24"/>
                  </a:lnTo>
                  <a:lnTo>
                    <a:pt x="20" y="24"/>
                  </a:lnTo>
                  <a:lnTo>
                    <a:pt x="20" y="24"/>
                  </a:lnTo>
                  <a:lnTo>
                    <a:pt x="25" y="22"/>
                  </a:lnTo>
                  <a:lnTo>
                    <a:pt x="28" y="20"/>
                  </a:lnTo>
                  <a:lnTo>
                    <a:pt x="31" y="17"/>
                  </a:lnTo>
                  <a:lnTo>
                    <a:pt x="32" y="14"/>
                  </a:lnTo>
                  <a:lnTo>
                    <a:pt x="32" y="14"/>
                  </a:lnTo>
                  <a:lnTo>
                    <a:pt x="31" y="10"/>
                  </a:lnTo>
                  <a:lnTo>
                    <a:pt x="30" y="8"/>
                  </a:lnTo>
                  <a:lnTo>
                    <a:pt x="37" y="8"/>
                  </a:lnTo>
                  <a:lnTo>
                    <a:pt x="37" y="1"/>
                  </a:lnTo>
                  <a:lnTo>
                    <a:pt x="25" y="1"/>
                  </a:lnTo>
                  <a:lnTo>
                    <a:pt x="25" y="1"/>
                  </a:lnTo>
                  <a:close/>
                  <a:moveTo>
                    <a:pt x="24" y="12"/>
                  </a:moveTo>
                  <a:lnTo>
                    <a:pt x="24" y="12"/>
                  </a:lnTo>
                  <a:lnTo>
                    <a:pt x="23" y="14"/>
                  </a:lnTo>
                  <a:lnTo>
                    <a:pt x="22" y="16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5" y="17"/>
                  </a:lnTo>
                  <a:lnTo>
                    <a:pt x="13" y="16"/>
                  </a:lnTo>
                  <a:lnTo>
                    <a:pt x="12" y="14"/>
                  </a:lnTo>
                  <a:lnTo>
                    <a:pt x="11" y="12"/>
                  </a:lnTo>
                  <a:lnTo>
                    <a:pt x="11" y="12"/>
                  </a:lnTo>
                  <a:lnTo>
                    <a:pt x="12" y="10"/>
                  </a:lnTo>
                  <a:lnTo>
                    <a:pt x="13" y="9"/>
                  </a:lnTo>
                  <a:lnTo>
                    <a:pt x="15" y="8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3" y="10"/>
                  </a:lnTo>
                  <a:lnTo>
                    <a:pt x="24" y="12"/>
                  </a:lnTo>
                  <a:lnTo>
                    <a:pt x="24" y="12"/>
                  </a:lnTo>
                  <a:close/>
                  <a:moveTo>
                    <a:pt x="26" y="40"/>
                  </a:moveTo>
                  <a:lnTo>
                    <a:pt x="26" y="40"/>
                  </a:lnTo>
                  <a:lnTo>
                    <a:pt x="26" y="42"/>
                  </a:lnTo>
                  <a:lnTo>
                    <a:pt x="24" y="43"/>
                  </a:lnTo>
                  <a:lnTo>
                    <a:pt x="22" y="44"/>
                  </a:lnTo>
                  <a:lnTo>
                    <a:pt x="18" y="44"/>
                  </a:lnTo>
                  <a:lnTo>
                    <a:pt x="18" y="44"/>
                  </a:lnTo>
                  <a:lnTo>
                    <a:pt x="14" y="44"/>
                  </a:lnTo>
                  <a:lnTo>
                    <a:pt x="11" y="43"/>
                  </a:lnTo>
                  <a:lnTo>
                    <a:pt x="9" y="41"/>
                  </a:lnTo>
                  <a:lnTo>
                    <a:pt x="8" y="40"/>
                  </a:lnTo>
                  <a:lnTo>
                    <a:pt x="8" y="40"/>
                  </a:lnTo>
                  <a:lnTo>
                    <a:pt x="9" y="37"/>
                  </a:lnTo>
                  <a:lnTo>
                    <a:pt x="10" y="36"/>
                  </a:lnTo>
                  <a:lnTo>
                    <a:pt x="13" y="35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8" y="35"/>
                  </a:lnTo>
                  <a:lnTo>
                    <a:pt x="18" y="35"/>
                  </a:lnTo>
                  <a:lnTo>
                    <a:pt x="22" y="35"/>
                  </a:lnTo>
                  <a:lnTo>
                    <a:pt x="24" y="36"/>
                  </a:lnTo>
                  <a:lnTo>
                    <a:pt x="26" y="37"/>
                  </a:lnTo>
                  <a:lnTo>
                    <a:pt x="26" y="40"/>
                  </a:lnTo>
                  <a:lnTo>
                    <a:pt x="26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2" name="Freeform 13"/>
            <p:cNvSpPr>
              <a:spLocks noEditPoints="1"/>
            </p:cNvSpPr>
            <p:nvPr userDrawn="1"/>
          </p:nvSpPr>
          <p:spPr bwMode="auto">
            <a:xfrm>
              <a:off x="764" y="4236"/>
              <a:ext cx="33" cy="36"/>
            </a:xfrm>
            <a:custGeom>
              <a:avLst/>
              <a:gdLst>
                <a:gd name="T0" fmla="*/ 33 w 33"/>
                <a:gd name="T1" fmla="*/ 18 h 36"/>
                <a:gd name="T2" fmla="*/ 33 w 33"/>
                <a:gd name="T3" fmla="*/ 18 h 36"/>
                <a:gd name="T4" fmla="*/ 32 w 33"/>
                <a:gd name="T5" fmla="*/ 11 h 36"/>
                <a:gd name="T6" fmla="*/ 31 w 33"/>
                <a:gd name="T7" fmla="*/ 8 h 36"/>
                <a:gd name="T8" fmla="*/ 28 w 33"/>
                <a:gd name="T9" fmla="*/ 4 h 36"/>
                <a:gd name="T10" fmla="*/ 26 w 33"/>
                <a:gd name="T11" fmla="*/ 2 h 36"/>
                <a:gd name="T12" fmla="*/ 24 w 33"/>
                <a:gd name="T13" fmla="*/ 1 h 36"/>
                <a:gd name="T14" fmla="*/ 21 w 33"/>
                <a:gd name="T15" fmla="*/ 0 h 36"/>
                <a:gd name="T16" fmla="*/ 18 w 33"/>
                <a:gd name="T17" fmla="*/ 0 h 36"/>
                <a:gd name="T18" fmla="*/ 18 w 33"/>
                <a:gd name="T19" fmla="*/ 0 h 36"/>
                <a:gd name="T20" fmla="*/ 13 w 33"/>
                <a:gd name="T21" fmla="*/ 0 h 36"/>
                <a:gd name="T22" fmla="*/ 10 w 33"/>
                <a:gd name="T23" fmla="*/ 1 h 36"/>
                <a:gd name="T24" fmla="*/ 7 w 33"/>
                <a:gd name="T25" fmla="*/ 3 h 36"/>
                <a:gd name="T26" fmla="*/ 5 w 33"/>
                <a:gd name="T27" fmla="*/ 5 h 36"/>
                <a:gd name="T28" fmla="*/ 2 w 33"/>
                <a:gd name="T29" fmla="*/ 8 h 36"/>
                <a:gd name="T30" fmla="*/ 1 w 33"/>
                <a:gd name="T31" fmla="*/ 11 h 36"/>
                <a:gd name="T32" fmla="*/ 0 w 33"/>
                <a:gd name="T33" fmla="*/ 15 h 36"/>
                <a:gd name="T34" fmla="*/ 0 w 33"/>
                <a:gd name="T35" fmla="*/ 18 h 36"/>
                <a:gd name="T36" fmla="*/ 0 w 33"/>
                <a:gd name="T37" fmla="*/ 18 h 36"/>
                <a:gd name="T38" fmla="*/ 0 w 33"/>
                <a:gd name="T39" fmla="*/ 22 h 36"/>
                <a:gd name="T40" fmla="*/ 1 w 33"/>
                <a:gd name="T41" fmla="*/ 26 h 36"/>
                <a:gd name="T42" fmla="*/ 2 w 33"/>
                <a:gd name="T43" fmla="*/ 29 h 36"/>
                <a:gd name="T44" fmla="*/ 5 w 33"/>
                <a:gd name="T45" fmla="*/ 32 h 36"/>
                <a:gd name="T46" fmla="*/ 7 w 33"/>
                <a:gd name="T47" fmla="*/ 33 h 36"/>
                <a:gd name="T48" fmla="*/ 10 w 33"/>
                <a:gd name="T49" fmla="*/ 35 h 36"/>
                <a:gd name="T50" fmla="*/ 13 w 33"/>
                <a:gd name="T51" fmla="*/ 36 h 36"/>
                <a:gd name="T52" fmla="*/ 18 w 33"/>
                <a:gd name="T53" fmla="*/ 36 h 36"/>
                <a:gd name="T54" fmla="*/ 18 w 33"/>
                <a:gd name="T55" fmla="*/ 36 h 36"/>
                <a:gd name="T56" fmla="*/ 23 w 33"/>
                <a:gd name="T57" fmla="*/ 35 h 36"/>
                <a:gd name="T58" fmla="*/ 27 w 33"/>
                <a:gd name="T59" fmla="*/ 33 h 36"/>
                <a:gd name="T60" fmla="*/ 31 w 33"/>
                <a:gd name="T61" fmla="*/ 30 h 36"/>
                <a:gd name="T62" fmla="*/ 33 w 33"/>
                <a:gd name="T63" fmla="*/ 26 h 36"/>
                <a:gd name="T64" fmla="*/ 24 w 33"/>
                <a:gd name="T65" fmla="*/ 26 h 36"/>
                <a:gd name="T66" fmla="*/ 24 w 33"/>
                <a:gd name="T67" fmla="*/ 26 h 36"/>
                <a:gd name="T68" fmla="*/ 22 w 33"/>
                <a:gd name="T69" fmla="*/ 28 h 36"/>
                <a:gd name="T70" fmla="*/ 18 w 33"/>
                <a:gd name="T71" fmla="*/ 29 h 36"/>
                <a:gd name="T72" fmla="*/ 18 w 33"/>
                <a:gd name="T73" fmla="*/ 29 h 36"/>
                <a:gd name="T74" fmla="*/ 14 w 33"/>
                <a:gd name="T75" fmla="*/ 29 h 36"/>
                <a:gd name="T76" fmla="*/ 11 w 33"/>
                <a:gd name="T77" fmla="*/ 27 h 36"/>
                <a:gd name="T78" fmla="*/ 10 w 33"/>
                <a:gd name="T79" fmla="*/ 25 h 36"/>
                <a:gd name="T80" fmla="*/ 9 w 33"/>
                <a:gd name="T81" fmla="*/ 20 h 36"/>
                <a:gd name="T82" fmla="*/ 33 w 33"/>
                <a:gd name="T83" fmla="*/ 20 h 36"/>
                <a:gd name="T84" fmla="*/ 33 w 33"/>
                <a:gd name="T85" fmla="*/ 20 h 36"/>
                <a:gd name="T86" fmla="*/ 33 w 33"/>
                <a:gd name="T87" fmla="*/ 18 h 36"/>
                <a:gd name="T88" fmla="*/ 33 w 33"/>
                <a:gd name="T89" fmla="*/ 18 h 36"/>
                <a:gd name="T90" fmla="*/ 9 w 33"/>
                <a:gd name="T91" fmla="*/ 14 h 36"/>
                <a:gd name="T92" fmla="*/ 9 w 33"/>
                <a:gd name="T93" fmla="*/ 14 h 36"/>
                <a:gd name="T94" fmla="*/ 10 w 33"/>
                <a:gd name="T95" fmla="*/ 11 h 36"/>
                <a:gd name="T96" fmla="*/ 12 w 33"/>
                <a:gd name="T97" fmla="*/ 9 h 36"/>
                <a:gd name="T98" fmla="*/ 14 w 33"/>
                <a:gd name="T99" fmla="*/ 8 h 36"/>
                <a:gd name="T100" fmla="*/ 17 w 33"/>
                <a:gd name="T101" fmla="*/ 6 h 36"/>
                <a:gd name="T102" fmla="*/ 17 w 33"/>
                <a:gd name="T103" fmla="*/ 6 h 36"/>
                <a:gd name="T104" fmla="*/ 20 w 33"/>
                <a:gd name="T105" fmla="*/ 8 h 36"/>
                <a:gd name="T106" fmla="*/ 22 w 33"/>
                <a:gd name="T107" fmla="*/ 9 h 36"/>
                <a:gd name="T108" fmla="*/ 23 w 33"/>
                <a:gd name="T109" fmla="*/ 11 h 36"/>
                <a:gd name="T110" fmla="*/ 24 w 33"/>
                <a:gd name="T111" fmla="*/ 14 h 36"/>
                <a:gd name="T112" fmla="*/ 9 w 33"/>
                <a:gd name="T113" fmla="*/ 14 h 36"/>
                <a:gd name="T114" fmla="*/ 9 w 33"/>
                <a:gd name="T115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" h="36">
                  <a:moveTo>
                    <a:pt x="33" y="18"/>
                  </a:moveTo>
                  <a:lnTo>
                    <a:pt x="33" y="18"/>
                  </a:lnTo>
                  <a:lnTo>
                    <a:pt x="32" y="11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6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2" y="8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2" y="29"/>
                  </a:lnTo>
                  <a:lnTo>
                    <a:pt x="5" y="32"/>
                  </a:lnTo>
                  <a:lnTo>
                    <a:pt x="7" y="33"/>
                  </a:lnTo>
                  <a:lnTo>
                    <a:pt x="10" y="35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18" y="36"/>
                  </a:lnTo>
                  <a:lnTo>
                    <a:pt x="23" y="35"/>
                  </a:lnTo>
                  <a:lnTo>
                    <a:pt x="27" y="33"/>
                  </a:lnTo>
                  <a:lnTo>
                    <a:pt x="31" y="30"/>
                  </a:lnTo>
                  <a:lnTo>
                    <a:pt x="33" y="26"/>
                  </a:lnTo>
                  <a:lnTo>
                    <a:pt x="24" y="26"/>
                  </a:lnTo>
                  <a:lnTo>
                    <a:pt x="24" y="26"/>
                  </a:lnTo>
                  <a:lnTo>
                    <a:pt x="22" y="28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4" y="29"/>
                  </a:lnTo>
                  <a:lnTo>
                    <a:pt x="11" y="27"/>
                  </a:lnTo>
                  <a:lnTo>
                    <a:pt x="10" y="25"/>
                  </a:lnTo>
                  <a:lnTo>
                    <a:pt x="9" y="20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3" y="18"/>
                  </a:lnTo>
                  <a:lnTo>
                    <a:pt x="33" y="18"/>
                  </a:lnTo>
                  <a:close/>
                  <a:moveTo>
                    <a:pt x="9" y="14"/>
                  </a:moveTo>
                  <a:lnTo>
                    <a:pt x="9" y="14"/>
                  </a:lnTo>
                  <a:lnTo>
                    <a:pt x="10" y="11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3" y="11"/>
                  </a:lnTo>
                  <a:lnTo>
                    <a:pt x="24" y="14"/>
                  </a:lnTo>
                  <a:lnTo>
                    <a:pt x="9" y="14"/>
                  </a:lnTo>
                  <a:lnTo>
                    <a:pt x="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3" name="Freeform 14"/>
            <p:cNvSpPr>
              <a:spLocks/>
            </p:cNvSpPr>
            <p:nvPr userDrawn="1"/>
          </p:nvSpPr>
          <p:spPr bwMode="auto">
            <a:xfrm>
              <a:off x="803" y="4236"/>
              <a:ext cx="32" cy="35"/>
            </a:xfrm>
            <a:custGeom>
              <a:avLst/>
              <a:gdLst>
                <a:gd name="T0" fmla="*/ 1 w 32"/>
                <a:gd name="T1" fmla="*/ 11 h 35"/>
                <a:gd name="T2" fmla="*/ 1 w 32"/>
                <a:gd name="T3" fmla="*/ 13 h 35"/>
                <a:gd name="T4" fmla="*/ 1 w 32"/>
                <a:gd name="T5" fmla="*/ 35 h 35"/>
                <a:gd name="T6" fmla="*/ 10 w 32"/>
                <a:gd name="T7" fmla="*/ 35 h 35"/>
                <a:gd name="T8" fmla="*/ 10 w 32"/>
                <a:gd name="T9" fmla="*/ 18 h 35"/>
                <a:gd name="T10" fmla="*/ 10 w 32"/>
                <a:gd name="T11" fmla="*/ 18 h 35"/>
                <a:gd name="T12" fmla="*/ 10 w 32"/>
                <a:gd name="T13" fmla="*/ 13 h 35"/>
                <a:gd name="T14" fmla="*/ 12 w 32"/>
                <a:gd name="T15" fmla="*/ 11 h 35"/>
                <a:gd name="T16" fmla="*/ 13 w 32"/>
                <a:gd name="T17" fmla="*/ 9 h 35"/>
                <a:gd name="T18" fmla="*/ 16 w 32"/>
                <a:gd name="T19" fmla="*/ 8 h 35"/>
                <a:gd name="T20" fmla="*/ 16 w 32"/>
                <a:gd name="T21" fmla="*/ 8 h 35"/>
                <a:gd name="T22" fmla="*/ 20 w 32"/>
                <a:gd name="T23" fmla="*/ 9 h 35"/>
                <a:gd name="T24" fmla="*/ 21 w 32"/>
                <a:gd name="T25" fmla="*/ 10 h 35"/>
                <a:gd name="T26" fmla="*/ 22 w 32"/>
                <a:gd name="T27" fmla="*/ 13 h 35"/>
                <a:gd name="T28" fmla="*/ 23 w 32"/>
                <a:gd name="T29" fmla="*/ 17 h 35"/>
                <a:gd name="T30" fmla="*/ 23 w 32"/>
                <a:gd name="T31" fmla="*/ 35 h 35"/>
                <a:gd name="T32" fmla="*/ 32 w 32"/>
                <a:gd name="T33" fmla="*/ 35 h 35"/>
                <a:gd name="T34" fmla="*/ 32 w 32"/>
                <a:gd name="T35" fmla="*/ 15 h 35"/>
                <a:gd name="T36" fmla="*/ 32 w 32"/>
                <a:gd name="T37" fmla="*/ 15 h 35"/>
                <a:gd name="T38" fmla="*/ 32 w 32"/>
                <a:gd name="T39" fmla="*/ 9 h 35"/>
                <a:gd name="T40" fmla="*/ 29 w 32"/>
                <a:gd name="T41" fmla="*/ 5 h 35"/>
                <a:gd name="T42" fmla="*/ 29 w 32"/>
                <a:gd name="T43" fmla="*/ 5 h 35"/>
                <a:gd name="T44" fmla="*/ 28 w 32"/>
                <a:gd name="T45" fmla="*/ 3 h 35"/>
                <a:gd name="T46" fmla="*/ 26 w 32"/>
                <a:gd name="T47" fmla="*/ 1 h 35"/>
                <a:gd name="T48" fmla="*/ 23 w 32"/>
                <a:gd name="T49" fmla="*/ 0 h 35"/>
                <a:gd name="T50" fmla="*/ 20 w 32"/>
                <a:gd name="T51" fmla="*/ 0 h 35"/>
                <a:gd name="T52" fmla="*/ 20 w 32"/>
                <a:gd name="T53" fmla="*/ 0 h 35"/>
                <a:gd name="T54" fmla="*/ 16 w 32"/>
                <a:gd name="T55" fmla="*/ 0 h 35"/>
                <a:gd name="T56" fmla="*/ 14 w 32"/>
                <a:gd name="T57" fmla="*/ 1 h 35"/>
                <a:gd name="T58" fmla="*/ 11 w 32"/>
                <a:gd name="T59" fmla="*/ 3 h 35"/>
                <a:gd name="T60" fmla="*/ 9 w 32"/>
                <a:gd name="T61" fmla="*/ 5 h 35"/>
                <a:gd name="T62" fmla="*/ 9 w 32"/>
                <a:gd name="T63" fmla="*/ 5 h 35"/>
                <a:gd name="T64" fmla="*/ 9 w 32"/>
                <a:gd name="T65" fmla="*/ 1 h 35"/>
                <a:gd name="T66" fmla="*/ 0 w 32"/>
                <a:gd name="T67" fmla="*/ 1 h 35"/>
                <a:gd name="T68" fmla="*/ 0 w 32"/>
                <a:gd name="T69" fmla="*/ 1 h 35"/>
                <a:gd name="T70" fmla="*/ 0 w 32"/>
                <a:gd name="T71" fmla="*/ 4 h 35"/>
                <a:gd name="T72" fmla="*/ 1 w 32"/>
                <a:gd name="T73" fmla="*/ 11 h 35"/>
                <a:gd name="T74" fmla="*/ 1 w 32"/>
                <a:gd name="T75" fmla="*/ 1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2" h="35">
                  <a:moveTo>
                    <a:pt x="1" y="11"/>
                  </a:moveTo>
                  <a:lnTo>
                    <a:pt x="1" y="13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3"/>
                  </a:lnTo>
                  <a:lnTo>
                    <a:pt x="12" y="11"/>
                  </a:lnTo>
                  <a:lnTo>
                    <a:pt x="13" y="9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1" y="10"/>
                  </a:lnTo>
                  <a:lnTo>
                    <a:pt x="22" y="13"/>
                  </a:lnTo>
                  <a:lnTo>
                    <a:pt x="23" y="17"/>
                  </a:lnTo>
                  <a:lnTo>
                    <a:pt x="23" y="35"/>
                  </a:lnTo>
                  <a:lnTo>
                    <a:pt x="32" y="35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9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28" y="3"/>
                  </a:lnTo>
                  <a:lnTo>
                    <a:pt x="26" y="1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1"/>
                  </a:lnTo>
                  <a:lnTo>
                    <a:pt x="11" y="3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4"/>
                  </a:lnTo>
                  <a:lnTo>
                    <a:pt x="1" y="11"/>
                  </a:lnTo>
                  <a:lnTo>
                    <a:pt x="1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840" y="4226"/>
              <a:ext cx="24" cy="46"/>
            </a:xfrm>
            <a:custGeom>
              <a:avLst/>
              <a:gdLst>
                <a:gd name="T0" fmla="*/ 15 w 24"/>
                <a:gd name="T1" fmla="*/ 0 h 46"/>
                <a:gd name="T2" fmla="*/ 6 w 24"/>
                <a:gd name="T3" fmla="*/ 0 h 46"/>
                <a:gd name="T4" fmla="*/ 6 w 24"/>
                <a:gd name="T5" fmla="*/ 11 h 46"/>
                <a:gd name="T6" fmla="*/ 0 w 24"/>
                <a:gd name="T7" fmla="*/ 11 h 46"/>
                <a:gd name="T8" fmla="*/ 0 w 24"/>
                <a:gd name="T9" fmla="*/ 18 h 46"/>
                <a:gd name="T10" fmla="*/ 5 w 24"/>
                <a:gd name="T11" fmla="*/ 18 h 46"/>
                <a:gd name="T12" fmla="*/ 5 w 24"/>
                <a:gd name="T13" fmla="*/ 31 h 46"/>
                <a:gd name="T14" fmla="*/ 5 w 24"/>
                <a:gd name="T15" fmla="*/ 31 h 46"/>
                <a:gd name="T16" fmla="*/ 5 w 24"/>
                <a:gd name="T17" fmla="*/ 35 h 46"/>
                <a:gd name="T18" fmla="*/ 5 w 24"/>
                <a:gd name="T19" fmla="*/ 35 h 46"/>
                <a:gd name="T20" fmla="*/ 5 w 24"/>
                <a:gd name="T21" fmla="*/ 40 h 46"/>
                <a:gd name="T22" fmla="*/ 7 w 24"/>
                <a:gd name="T23" fmla="*/ 43 h 46"/>
                <a:gd name="T24" fmla="*/ 7 w 24"/>
                <a:gd name="T25" fmla="*/ 43 h 46"/>
                <a:gd name="T26" fmla="*/ 11 w 24"/>
                <a:gd name="T27" fmla="*/ 45 h 46"/>
                <a:gd name="T28" fmla="*/ 15 w 24"/>
                <a:gd name="T29" fmla="*/ 46 h 46"/>
                <a:gd name="T30" fmla="*/ 15 w 24"/>
                <a:gd name="T31" fmla="*/ 46 h 46"/>
                <a:gd name="T32" fmla="*/ 19 w 24"/>
                <a:gd name="T33" fmla="*/ 46 h 46"/>
                <a:gd name="T34" fmla="*/ 24 w 24"/>
                <a:gd name="T35" fmla="*/ 44 h 46"/>
                <a:gd name="T36" fmla="*/ 24 w 24"/>
                <a:gd name="T37" fmla="*/ 37 h 46"/>
                <a:gd name="T38" fmla="*/ 24 w 24"/>
                <a:gd name="T39" fmla="*/ 37 h 46"/>
                <a:gd name="T40" fmla="*/ 18 w 24"/>
                <a:gd name="T41" fmla="*/ 38 h 46"/>
                <a:gd name="T42" fmla="*/ 18 w 24"/>
                <a:gd name="T43" fmla="*/ 38 h 46"/>
                <a:gd name="T44" fmla="*/ 16 w 24"/>
                <a:gd name="T45" fmla="*/ 38 h 46"/>
                <a:gd name="T46" fmla="*/ 15 w 24"/>
                <a:gd name="T47" fmla="*/ 38 h 46"/>
                <a:gd name="T48" fmla="*/ 15 w 24"/>
                <a:gd name="T49" fmla="*/ 34 h 46"/>
                <a:gd name="T50" fmla="*/ 15 w 24"/>
                <a:gd name="T51" fmla="*/ 34 h 46"/>
                <a:gd name="T52" fmla="*/ 15 w 24"/>
                <a:gd name="T53" fmla="*/ 31 h 46"/>
                <a:gd name="T54" fmla="*/ 15 w 24"/>
                <a:gd name="T55" fmla="*/ 18 h 46"/>
                <a:gd name="T56" fmla="*/ 23 w 24"/>
                <a:gd name="T57" fmla="*/ 18 h 46"/>
                <a:gd name="T58" fmla="*/ 23 w 24"/>
                <a:gd name="T59" fmla="*/ 11 h 46"/>
                <a:gd name="T60" fmla="*/ 15 w 24"/>
                <a:gd name="T61" fmla="*/ 11 h 46"/>
                <a:gd name="T62" fmla="*/ 15 w 24"/>
                <a:gd name="T63" fmla="*/ 0 h 46"/>
                <a:gd name="T64" fmla="*/ 15 w 24"/>
                <a:gd name="T6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4" h="46">
                  <a:moveTo>
                    <a:pt x="15" y="0"/>
                  </a:moveTo>
                  <a:lnTo>
                    <a:pt x="6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5" y="18"/>
                  </a:lnTo>
                  <a:lnTo>
                    <a:pt x="5" y="31"/>
                  </a:lnTo>
                  <a:lnTo>
                    <a:pt x="5" y="31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40"/>
                  </a:lnTo>
                  <a:lnTo>
                    <a:pt x="7" y="43"/>
                  </a:lnTo>
                  <a:lnTo>
                    <a:pt x="7" y="43"/>
                  </a:lnTo>
                  <a:lnTo>
                    <a:pt x="11" y="45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19" y="46"/>
                  </a:lnTo>
                  <a:lnTo>
                    <a:pt x="24" y="44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18" y="38"/>
                  </a:lnTo>
                  <a:lnTo>
                    <a:pt x="18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5" y="31"/>
                  </a:lnTo>
                  <a:lnTo>
                    <a:pt x="15" y="18"/>
                  </a:lnTo>
                  <a:lnTo>
                    <a:pt x="23" y="18"/>
                  </a:lnTo>
                  <a:lnTo>
                    <a:pt x="23" y="11"/>
                  </a:lnTo>
                  <a:lnTo>
                    <a:pt x="15" y="1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869" y="4237"/>
              <a:ext cx="32" cy="35"/>
            </a:xfrm>
            <a:custGeom>
              <a:avLst/>
              <a:gdLst>
                <a:gd name="T0" fmla="*/ 0 w 32"/>
                <a:gd name="T1" fmla="*/ 20 h 35"/>
                <a:gd name="T2" fmla="*/ 0 w 32"/>
                <a:gd name="T3" fmla="*/ 20 h 35"/>
                <a:gd name="T4" fmla="*/ 0 w 32"/>
                <a:gd name="T5" fmla="*/ 25 h 35"/>
                <a:gd name="T6" fmla="*/ 1 w 32"/>
                <a:gd name="T7" fmla="*/ 28 h 35"/>
                <a:gd name="T8" fmla="*/ 1 w 32"/>
                <a:gd name="T9" fmla="*/ 28 h 35"/>
                <a:gd name="T10" fmla="*/ 3 w 32"/>
                <a:gd name="T11" fmla="*/ 31 h 35"/>
                <a:gd name="T12" fmla="*/ 5 w 32"/>
                <a:gd name="T13" fmla="*/ 33 h 35"/>
                <a:gd name="T14" fmla="*/ 9 w 32"/>
                <a:gd name="T15" fmla="*/ 34 h 35"/>
                <a:gd name="T16" fmla="*/ 13 w 32"/>
                <a:gd name="T17" fmla="*/ 35 h 35"/>
                <a:gd name="T18" fmla="*/ 13 w 32"/>
                <a:gd name="T19" fmla="*/ 35 h 35"/>
                <a:gd name="T20" fmla="*/ 16 w 32"/>
                <a:gd name="T21" fmla="*/ 35 h 35"/>
                <a:gd name="T22" fmla="*/ 18 w 32"/>
                <a:gd name="T23" fmla="*/ 34 h 35"/>
                <a:gd name="T24" fmla="*/ 21 w 32"/>
                <a:gd name="T25" fmla="*/ 32 h 35"/>
                <a:gd name="T26" fmla="*/ 23 w 32"/>
                <a:gd name="T27" fmla="*/ 30 h 35"/>
                <a:gd name="T28" fmla="*/ 23 w 32"/>
                <a:gd name="T29" fmla="*/ 30 h 35"/>
                <a:gd name="T30" fmla="*/ 24 w 32"/>
                <a:gd name="T31" fmla="*/ 34 h 35"/>
                <a:gd name="T32" fmla="*/ 32 w 32"/>
                <a:gd name="T33" fmla="*/ 34 h 35"/>
                <a:gd name="T34" fmla="*/ 32 w 32"/>
                <a:gd name="T35" fmla="*/ 34 h 35"/>
                <a:gd name="T36" fmla="*/ 31 w 32"/>
                <a:gd name="T37" fmla="*/ 33 h 35"/>
                <a:gd name="T38" fmla="*/ 31 w 32"/>
                <a:gd name="T39" fmla="*/ 33 h 35"/>
                <a:gd name="T40" fmla="*/ 31 w 32"/>
                <a:gd name="T41" fmla="*/ 29 h 35"/>
                <a:gd name="T42" fmla="*/ 31 w 32"/>
                <a:gd name="T43" fmla="*/ 29 h 35"/>
                <a:gd name="T44" fmla="*/ 31 w 32"/>
                <a:gd name="T45" fmla="*/ 26 h 35"/>
                <a:gd name="T46" fmla="*/ 31 w 32"/>
                <a:gd name="T47" fmla="*/ 24 h 35"/>
                <a:gd name="T48" fmla="*/ 31 w 32"/>
                <a:gd name="T49" fmla="*/ 0 h 35"/>
                <a:gd name="T50" fmla="*/ 22 w 32"/>
                <a:gd name="T51" fmla="*/ 0 h 35"/>
                <a:gd name="T52" fmla="*/ 22 w 32"/>
                <a:gd name="T53" fmla="*/ 18 h 35"/>
                <a:gd name="T54" fmla="*/ 22 w 32"/>
                <a:gd name="T55" fmla="*/ 18 h 35"/>
                <a:gd name="T56" fmla="*/ 22 w 32"/>
                <a:gd name="T57" fmla="*/ 23 h 35"/>
                <a:gd name="T58" fmla="*/ 21 w 32"/>
                <a:gd name="T59" fmla="*/ 25 h 35"/>
                <a:gd name="T60" fmla="*/ 18 w 32"/>
                <a:gd name="T61" fmla="*/ 27 h 35"/>
                <a:gd name="T62" fmla="*/ 15 w 32"/>
                <a:gd name="T63" fmla="*/ 27 h 35"/>
                <a:gd name="T64" fmla="*/ 15 w 32"/>
                <a:gd name="T65" fmla="*/ 27 h 35"/>
                <a:gd name="T66" fmla="*/ 13 w 32"/>
                <a:gd name="T67" fmla="*/ 27 h 35"/>
                <a:gd name="T68" fmla="*/ 11 w 32"/>
                <a:gd name="T69" fmla="*/ 26 h 35"/>
                <a:gd name="T70" fmla="*/ 10 w 32"/>
                <a:gd name="T71" fmla="*/ 23 h 35"/>
                <a:gd name="T72" fmla="*/ 10 w 32"/>
                <a:gd name="T73" fmla="*/ 19 h 35"/>
                <a:gd name="T74" fmla="*/ 10 w 32"/>
                <a:gd name="T75" fmla="*/ 0 h 35"/>
                <a:gd name="T76" fmla="*/ 0 w 32"/>
                <a:gd name="T77" fmla="*/ 0 h 35"/>
                <a:gd name="T78" fmla="*/ 0 w 32"/>
                <a:gd name="T79" fmla="*/ 20 h 35"/>
                <a:gd name="T80" fmla="*/ 0 w 32"/>
                <a:gd name="T81" fmla="*/ 2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" h="35">
                  <a:moveTo>
                    <a:pt x="0" y="20"/>
                  </a:moveTo>
                  <a:lnTo>
                    <a:pt x="0" y="20"/>
                  </a:lnTo>
                  <a:lnTo>
                    <a:pt x="0" y="25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3" y="31"/>
                  </a:lnTo>
                  <a:lnTo>
                    <a:pt x="5" y="33"/>
                  </a:lnTo>
                  <a:lnTo>
                    <a:pt x="9" y="34"/>
                  </a:lnTo>
                  <a:lnTo>
                    <a:pt x="13" y="35"/>
                  </a:lnTo>
                  <a:lnTo>
                    <a:pt x="13" y="35"/>
                  </a:lnTo>
                  <a:lnTo>
                    <a:pt x="16" y="35"/>
                  </a:lnTo>
                  <a:lnTo>
                    <a:pt x="18" y="34"/>
                  </a:lnTo>
                  <a:lnTo>
                    <a:pt x="21" y="32"/>
                  </a:lnTo>
                  <a:lnTo>
                    <a:pt x="23" y="30"/>
                  </a:lnTo>
                  <a:lnTo>
                    <a:pt x="23" y="30"/>
                  </a:lnTo>
                  <a:lnTo>
                    <a:pt x="24" y="34"/>
                  </a:lnTo>
                  <a:lnTo>
                    <a:pt x="32" y="34"/>
                  </a:lnTo>
                  <a:lnTo>
                    <a:pt x="32" y="34"/>
                  </a:lnTo>
                  <a:lnTo>
                    <a:pt x="31" y="33"/>
                  </a:lnTo>
                  <a:lnTo>
                    <a:pt x="31" y="33"/>
                  </a:lnTo>
                  <a:lnTo>
                    <a:pt x="31" y="29"/>
                  </a:lnTo>
                  <a:lnTo>
                    <a:pt x="31" y="29"/>
                  </a:lnTo>
                  <a:lnTo>
                    <a:pt x="31" y="26"/>
                  </a:lnTo>
                  <a:lnTo>
                    <a:pt x="31" y="24"/>
                  </a:lnTo>
                  <a:lnTo>
                    <a:pt x="31" y="0"/>
                  </a:lnTo>
                  <a:lnTo>
                    <a:pt x="22" y="0"/>
                  </a:lnTo>
                  <a:lnTo>
                    <a:pt x="22" y="18"/>
                  </a:lnTo>
                  <a:lnTo>
                    <a:pt x="22" y="18"/>
                  </a:lnTo>
                  <a:lnTo>
                    <a:pt x="22" y="23"/>
                  </a:lnTo>
                  <a:lnTo>
                    <a:pt x="21" y="25"/>
                  </a:lnTo>
                  <a:lnTo>
                    <a:pt x="18" y="27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3" y="27"/>
                  </a:lnTo>
                  <a:lnTo>
                    <a:pt x="11" y="26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6" name="Freeform 17"/>
            <p:cNvSpPr>
              <a:spLocks/>
            </p:cNvSpPr>
            <p:nvPr userDrawn="1"/>
          </p:nvSpPr>
          <p:spPr bwMode="auto">
            <a:xfrm>
              <a:off x="910" y="4236"/>
              <a:ext cx="22" cy="35"/>
            </a:xfrm>
            <a:custGeom>
              <a:avLst/>
              <a:gdLst>
                <a:gd name="T0" fmla="*/ 0 w 22"/>
                <a:gd name="T1" fmla="*/ 5 h 35"/>
                <a:gd name="T2" fmla="*/ 0 w 22"/>
                <a:gd name="T3" fmla="*/ 10 h 35"/>
                <a:gd name="T4" fmla="*/ 0 w 22"/>
                <a:gd name="T5" fmla="*/ 12 h 35"/>
                <a:gd name="T6" fmla="*/ 0 w 22"/>
                <a:gd name="T7" fmla="*/ 35 h 35"/>
                <a:gd name="T8" fmla="*/ 10 w 22"/>
                <a:gd name="T9" fmla="*/ 35 h 35"/>
                <a:gd name="T10" fmla="*/ 10 w 22"/>
                <a:gd name="T11" fmla="*/ 19 h 35"/>
                <a:gd name="T12" fmla="*/ 10 w 22"/>
                <a:gd name="T13" fmla="*/ 19 h 35"/>
                <a:gd name="T14" fmla="*/ 10 w 22"/>
                <a:gd name="T15" fmla="*/ 14 h 35"/>
                <a:gd name="T16" fmla="*/ 11 w 22"/>
                <a:gd name="T17" fmla="*/ 11 h 35"/>
                <a:gd name="T18" fmla="*/ 13 w 22"/>
                <a:gd name="T19" fmla="*/ 9 h 35"/>
                <a:gd name="T20" fmla="*/ 16 w 22"/>
                <a:gd name="T21" fmla="*/ 8 h 35"/>
                <a:gd name="T22" fmla="*/ 16 w 22"/>
                <a:gd name="T23" fmla="*/ 8 h 35"/>
                <a:gd name="T24" fmla="*/ 20 w 22"/>
                <a:gd name="T25" fmla="*/ 9 h 35"/>
                <a:gd name="T26" fmla="*/ 22 w 22"/>
                <a:gd name="T27" fmla="*/ 10 h 35"/>
                <a:gd name="T28" fmla="*/ 22 w 22"/>
                <a:gd name="T29" fmla="*/ 0 h 35"/>
                <a:gd name="T30" fmla="*/ 22 w 22"/>
                <a:gd name="T31" fmla="*/ 0 h 35"/>
                <a:gd name="T32" fmla="*/ 22 w 22"/>
                <a:gd name="T33" fmla="*/ 0 h 35"/>
                <a:gd name="T34" fmla="*/ 20 w 22"/>
                <a:gd name="T35" fmla="*/ 0 h 35"/>
                <a:gd name="T36" fmla="*/ 20 w 22"/>
                <a:gd name="T37" fmla="*/ 0 h 35"/>
                <a:gd name="T38" fmla="*/ 16 w 22"/>
                <a:gd name="T39" fmla="*/ 0 h 35"/>
                <a:gd name="T40" fmla="*/ 14 w 22"/>
                <a:gd name="T41" fmla="*/ 2 h 35"/>
                <a:gd name="T42" fmla="*/ 11 w 22"/>
                <a:gd name="T43" fmla="*/ 4 h 35"/>
                <a:gd name="T44" fmla="*/ 9 w 22"/>
                <a:gd name="T45" fmla="*/ 8 h 35"/>
                <a:gd name="T46" fmla="*/ 9 w 22"/>
                <a:gd name="T47" fmla="*/ 8 h 35"/>
                <a:gd name="T48" fmla="*/ 9 w 22"/>
                <a:gd name="T49" fmla="*/ 6 h 35"/>
                <a:gd name="T50" fmla="*/ 9 w 22"/>
                <a:gd name="T51" fmla="*/ 6 h 35"/>
                <a:gd name="T52" fmla="*/ 9 w 22"/>
                <a:gd name="T53" fmla="*/ 1 h 35"/>
                <a:gd name="T54" fmla="*/ 0 w 22"/>
                <a:gd name="T55" fmla="*/ 1 h 35"/>
                <a:gd name="T56" fmla="*/ 0 w 22"/>
                <a:gd name="T57" fmla="*/ 1 h 35"/>
                <a:gd name="T58" fmla="*/ 0 w 22"/>
                <a:gd name="T59" fmla="*/ 5 h 35"/>
                <a:gd name="T60" fmla="*/ 0 w 22"/>
                <a:gd name="T61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2" h="35">
                  <a:moveTo>
                    <a:pt x="0" y="5"/>
                  </a:moveTo>
                  <a:lnTo>
                    <a:pt x="0" y="10"/>
                  </a:lnTo>
                  <a:lnTo>
                    <a:pt x="0" y="12"/>
                  </a:lnTo>
                  <a:lnTo>
                    <a:pt x="0" y="35"/>
                  </a:lnTo>
                  <a:lnTo>
                    <a:pt x="10" y="35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1" y="11"/>
                  </a:lnTo>
                  <a:lnTo>
                    <a:pt x="13" y="9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2" y="1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2"/>
                  </a:lnTo>
                  <a:lnTo>
                    <a:pt x="11" y="4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6"/>
                  </a:lnTo>
                  <a:lnTo>
                    <a:pt x="9" y="6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7" name="Freeform 18"/>
            <p:cNvSpPr>
              <a:spLocks/>
            </p:cNvSpPr>
            <p:nvPr userDrawn="1"/>
          </p:nvSpPr>
          <p:spPr bwMode="auto">
            <a:xfrm>
              <a:off x="949" y="4221"/>
              <a:ext cx="24" cy="50"/>
            </a:xfrm>
            <a:custGeom>
              <a:avLst/>
              <a:gdLst>
                <a:gd name="T0" fmla="*/ 14 w 24"/>
                <a:gd name="T1" fmla="*/ 15 h 50"/>
                <a:gd name="T2" fmla="*/ 14 w 24"/>
                <a:gd name="T3" fmla="*/ 15 h 50"/>
                <a:gd name="T4" fmla="*/ 15 w 24"/>
                <a:gd name="T5" fmla="*/ 10 h 50"/>
                <a:gd name="T6" fmla="*/ 16 w 24"/>
                <a:gd name="T7" fmla="*/ 9 h 50"/>
                <a:gd name="T8" fmla="*/ 17 w 24"/>
                <a:gd name="T9" fmla="*/ 8 h 50"/>
                <a:gd name="T10" fmla="*/ 17 w 24"/>
                <a:gd name="T11" fmla="*/ 8 h 50"/>
                <a:gd name="T12" fmla="*/ 24 w 24"/>
                <a:gd name="T13" fmla="*/ 9 h 50"/>
                <a:gd name="T14" fmla="*/ 24 w 24"/>
                <a:gd name="T15" fmla="*/ 2 h 50"/>
                <a:gd name="T16" fmla="*/ 24 w 24"/>
                <a:gd name="T17" fmla="*/ 2 h 50"/>
                <a:gd name="T18" fmla="*/ 19 w 24"/>
                <a:gd name="T19" fmla="*/ 0 h 50"/>
                <a:gd name="T20" fmla="*/ 16 w 24"/>
                <a:gd name="T21" fmla="*/ 0 h 50"/>
                <a:gd name="T22" fmla="*/ 16 w 24"/>
                <a:gd name="T23" fmla="*/ 0 h 50"/>
                <a:gd name="T24" fmla="*/ 12 w 24"/>
                <a:gd name="T25" fmla="*/ 1 h 50"/>
                <a:gd name="T26" fmla="*/ 10 w 24"/>
                <a:gd name="T27" fmla="*/ 2 h 50"/>
                <a:gd name="T28" fmla="*/ 10 w 24"/>
                <a:gd name="T29" fmla="*/ 2 h 50"/>
                <a:gd name="T30" fmla="*/ 8 w 24"/>
                <a:gd name="T31" fmla="*/ 3 h 50"/>
                <a:gd name="T32" fmla="*/ 5 w 24"/>
                <a:gd name="T33" fmla="*/ 7 h 50"/>
                <a:gd name="T34" fmla="*/ 5 w 24"/>
                <a:gd name="T35" fmla="*/ 10 h 50"/>
                <a:gd name="T36" fmla="*/ 4 w 24"/>
                <a:gd name="T37" fmla="*/ 14 h 50"/>
                <a:gd name="T38" fmla="*/ 4 w 24"/>
                <a:gd name="T39" fmla="*/ 16 h 50"/>
                <a:gd name="T40" fmla="*/ 0 w 24"/>
                <a:gd name="T41" fmla="*/ 16 h 50"/>
                <a:gd name="T42" fmla="*/ 0 w 24"/>
                <a:gd name="T43" fmla="*/ 23 h 50"/>
                <a:gd name="T44" fmla="*/ 4 w 24"/>
                <a:gd name="T45" fmla="*/ 23 h 50"/>
                <a:gd name="T46" fmla="*/ 4 w 24"/>
                <a:gd name="T47" fmla="*/ 50 h 50"/>
                <a:gd name="T48" fmla="*/ 14 w 24"/>
                <a:gd name="T49" fmla="*/ 50 h 50"/>
                <a:gd name="T50" fmla="*/ 14 w 24"/>
                <a:gd name="T51" fmla="*/ 23 h 50"/>
                <a:gd name="T52" fmla="*/ 23 w 24"/>
                <a:gd name="T53" fmla="*/ 23 h 50"/>
                <a:gd name="T54" fmla="*/ 23 w 24"/>
                <a:gd name="T55" fmla="*/ 16 h 50"/>
                <a:gd name="T56" fmla="*/ 14 w 24"/>
                <a:gd name="T57" fmla="*/ 16 h 50"/>
                <a:gd name="T58" fmla="*/ 14 w 24"/>
                <a:gd name="T59" fmla="*/ 15 h 50"/>
                <a:gd name="T60" fmla="*/ 14 w 24"/>
                <a:gd name="T61" fmla="*/ 1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4" h="50">
                  <a:moveTo>
                    <a:pt x="14" y="15"/>
                  </a:moveTo>
                  <a:lnTo>
                    <a:pt x="14" y="15"/>
                  </a:lnTo>
                  <a:lnTo>
                    <a:pt x="15" y="10"/>
                  </a:lnTo>
                  <a:lnTo>
                    <a:pt x="16" y="9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24" y="9"/>
                  </a:lnTo>
                  <a:lnTo>
                    <a:pt x="24" y="2"/>
                  </a:lnTo>
                  <a:lnTo>
                    <a:pt x="24" y="2"/>
                  </a:lnTo>
                  <a:lnTo>
                    <a:pt x="19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2" y="1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8" y="3"/>
                  </a:lnTo>
                  <a:lnTo>
                    <a:pt x="5" y="7"/>
                  </a:lnTo>
                  <a:lnTo>
                    <a:pt x="5" y="10"/>
                  </a:lnTo>
                  <a:lnTo>
                    <a:pt x="4" y="14"/>
                  </a:lnTo>
                  <a:lnTo>
                    <a:pt x="4" y="16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4" y="23"/>
                  </a:lnTo>
                  <a:lnTo>
                    <a:pt x="4" y="50"/>
                  </a:lnTo>
                  <a:lnTo>
                    <a:pt x="14" y="50"/>
                  </a:lnTo>
                  <a:lnTo>
                    <a:pt x="14" y="23"/>
                  </a:lnTo>
                  <a:lnTo>
                    <a:pt x="23" y="23"/>
                  </a:lnTo>
                  <a:lnTo>
                    <a:pt x="23" y="16"/>
                  </a:lnTo>
                  <a:lnTo>
                    <a:pt x="14" y="16"/>
                  </a:lnTo>
                  <a:lnTo>
                    <a:pt x="14" y="15"/>
                  </a:lnTo>
                  <a:lnTo>
                    <a:pt x="14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8" name="Freeform 19"/>
            <p:cNvSpPr>
              <a:spLocks noEditPoints="1"/>
            </p:cNvSpPr>
            <p:nvPr userDrawn="1"/>
          </p:nvSpPr>
          <p:spPr bwMode="auto">
            <a:xfrm>
              <a:off x="976" y="4222"/>
              <a:ext cx="32" cy="50"/>
            </a:xfrm>
            <a:custGeom>
              <a:avLst/>
              <a:gdLst>
                <a:gd name="T0" fmla="*/ 0 w 32"/>
                <a:gd name="T1" fmla="*/ 35 h 50"/>
                <a:gd name="T2" fmla="*/ 1 w 32"/>
                <a:gd name="T3" fmla="*/ 43 h 50"/>
                <a:gd name="T4" fmla="*/ 3 w 32"/>
                <a:gd name="T5" fmla="*/ 46 h 50"/>
                <a:gd name="T6" fmla="*/ 10 w 32"/>
                <a:gd name="T7" fmla="*/ 49 h 50"/>
                <a:gd name="T8" fmla="*/ 13 w 32"/>
                <a:gd name="T9" fmla="*/ 50 h 50"/>
                <a:gd name="T10" fmla="*/ 18 w 32"/>
                <a:gd name="T11" fmla="*/ 49 h 50"/>
                <a:gd name="T12" fmla="*/ 23 w 32"/>
                <a:gd name="T13" fmla="*/ 45 h 50"/>
                <a:gd name="T14" fmla="*/ 24 w 32"/>
                <a:gd name="T15" fmla="*/ 49 h 50"/>
                <a:gd name="T16" fmla="*/ 32 w 32"/>
                <a:gd name="T17" fmla="*/ 49 h 50"/>
                <a:gd name="T18" fmla="*/ 32 w 32"/>
                <a:gd name="T19" fmla="*/ 48 h 50"/>
                <a:gd name="T20" fmla="*/ 31 w 32"/>
                <a:gd name="T21" fmla="*/ 44 h 50"/>
                <a:gd name="T22" fmla="*/ 31 w 32"/>
                <a:gd name="T23" fmla="*/ 39 h 50"/>
                <a:gd name="T24" fmla="*/ 23 w 32"/>
                <a:gd name="T25" fmla="*/ 15 h 50"/>
                <a:gd name="T26" fmla="*/ 23 w 32"/>
                <a:gd name="T27" fmla="*/ 33 h 50"/>
                <a:gd name="T28" fmla="*/ 21 w 32"/>
                <a:gd name="T29" fmla="*/ 40 h 50"/>
                <a:gd name="T30" fmla="*/ 15 w 32"/>
                <a:gd name="T31" fmla="*/ 42 h 50"/>
                <a:gd name="T32" fmla="*/ 13 w 32"/>
                <a:gd name="T33" fmla="*/ 42 h 50"/>
                <a:gd name="T34" fmla="*/ 10 w 32"/>
                <a:gd name="T35" fmla="*/ 38 h 50"/>
                <a:gd name="T36" fmla="*/ 10 w 32"/>
                <a:gd name="T37" fmla="*/ 15 h 50"/>
                <a:gd name="T38" fmla="*/ 0 w 32"/>
                <a:gd name="T39" fmla="*/ 35 h 50"/>
                <a:gd name="T40" fmla="*/ 3 w 32"/>
                <a:gd name="T41" fmla="*/ 6 h 50"/>
                <a:gd name="T42" fmla="*/ 3 w 32"/>
                <a:gd name="T43" fmla="*/ 8 h 50"/>
                <a:gd name="T44" fmla="*/ 6 w 32"/>
                <a:gd name="T45" fmla="*/ 10 h 50"/>
                <a:gd name="T46" fmla="*/ 9 w 32"/>
                <a:gd name="T47" fmla="*/ 11 h 50"/>
                <a:gd name="T48" fmla="*/ 12 w 32"/>
                <a:gd name="T49" fmla="*/ 9 h 50"/>
                <a:gd name="T50" fmla="*/ 13 w 32"/>
                <a:gd name="T51" fmla="*/ 6 h 50"/>
                <a:gd name="T52" fmla="*/ 13 w 32"/>
                <a:gd name="T53" fmla="*/ 3 h 50"/>
                <a:gd name="T54" fmla="*/ 11 w 32"/>
                <a:gd name="T55" fmla="*/ 1 h 50"/>
                <a:gd name="T56" fmla="*/ 9 w 32"/>
                <a:gd name="T57" fmla="*/ 0 h 50"/>
                <a:gd name="T58" fmla="*/ 4 w 32"/>
                <a:gd name="T59" fmla="*/ 2 h 50"/>
                <a:gd name="T60" fmla="*/ 3 w 32"/>
                <a:gd name="T61" fmla="*/ 6 h 50"/>
                <a:gd name="T62" fmla="*/ 18 w 32"/>
                <a:gd name="T63" fmla="*/ 6 h 50"/>
                <a:gd name="T64" fmla="*/ 18 w 32"/>
                <a:gd name="T65" fmla="*/ 8 h 50"/>
                <a:gd name="T66" fmla="*/ 22 w 32"/>
                <a:gd name="T67" fmla="*/ 10 h 50"/>
                <a:gd name="T68" fmla="*/ 24 w 32"/>
                <a:gd name="T69" fmla="*/ 11 h 50"/>
                <a:gd name="T70" fmla="*/ 27 w 32"/>
                <a:gd name="T71" fmla="*/ 9 h 50"/>
                <a:gd name="T72" fmla="*/ 28 w 32"/>
                <a:gd name="T73" fmla="*/ 6 h 50"/>
                <a:gd name="T74" fmla="*/ 28 w 32"/>
                <a:gd name="T75" fmla="*/ 3 h 50"/>
                <a:gd name="T76" fmla="*/ 26 w 32"/>
                <a:gd name="T77" fmla="*/ 1 h 50"/>
                <a:gd name="T78" fmla="*/ 24 w 32"/>
                <a:gd name="T79" fmla="*/ 0 h 50"/>
                <a:gd name="T80" fmla="*/ 19 w 32"/>
                <a:gd name="T81" fmla="*/ 2 h 50"/>
                <a:gd name="T82" fmla="*/ 18 w 32"/>
                <a:gd name="T83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2" h="50">
                  <a:moveTo>
                    <a:pt x="0" y="35"/>
                  </a:moveTo>
                  <a:lnTo>
                    <a:pt x="0" y="35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3" y="46"/>
                  </a:lnTo>
                  <a:lnTo>
                    <a:pt x="5" y="48"/>
                  </a:lnTo>
                  <a:lnTo>
                    <a:pt x="10" y="49"/>
                  </a:lnTo>
                  <a:lnTo>
                    <a:pt x="13" y="50"/>
                  </a:lnTo>
                  <a:lnTo>
                    <a:pt x="13" y="50"/>
                  </a:lnTo>
                  <a:lnTo>
                    <a:pt x="16" y="50"/>
                  </a:lnTo>
                  <a:lnTo>
                    <a:pt x="18" y="49"/>
                  </a:lnTo>
                  <a:lnTo>
                    <a:pt x="21" y="47"/>
                  </a:lnTo>
                  <a:lnTo>
                    <a:pt x="23" y="45"/>
                  </a:lnTo>
                  <a:lnTo>
                    <a:pt x="23" y="45"/>
                  </a:lnTo>
                  <a:lnTo>
                    <a:pt x="24" y="49"/>
                  </a:lnTo>
                  <a:lnTo>
                    <a:pt x="32" y="49"/>
                  </a:lnTo>
                  <a:lnTo>
                    <a:pt x="32" y="49"/>
                  </a:lnTo>
                  <a:lnTo>
                    <a:pt x="32" y="48"/>
                  </a:lnTo>
                  <a:lnTo>
                    <a:pt x="32" y="48"/>
                  </a:lnTo>
                  <a:lnTo>
                    <a:pt x="31" y="44"/>
                  </a:lnTo>
                  <a:lnTo>
                    <a:pt x="31" y="44"/>
                  </a:lnTo>
                  <a:lnTo>
                    <a:pt x="31" y="41"/>
                  </a:lnTo>
                  <a:lnTo>
                    <a:pt x="31" y="39"/>
                  </a:lnTo>
                  <a:lnTo>
                    <a:pt x="31" y="15"/>
                  </a:lnTo>
                  <a:lnTo>
                    <a:pt x="23" y="15"/>
                  </a:lnTo>
                  <a:lnTo>
                    <a:pt x="23" y="33"/>
                  </a:lnTo>
                  <a:lnTo>
                    <a:pt x="23" y="33"/>
                  </a:lnTo>
                  <a:lnTo>
                    <a:pt x="22" y="38"/>
                  </a:lnTo>
                  <a:lnTo>
                    <a:pt x="21" y="40"/>
                  </a:lnTo>
                  <a:lnTo>
                    <a:pt x="18" y="42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3" y="42"/>
                  </a:lnTo>
                  <a:lnTo>
                    <a:pt x="11" y="41"/>
                  </a:lnTo>
                  <a:lnTo>
                    <a:pt x="10" y="38"/>
                  </a:lnTo>
                  <a:lnTo>
                    <a:pt x="10" y="34"/>
                  </a:lnTo>
                  <a:lnTo>
                    <a:pt x="10" y="15"/>
                  </a:lnTo>
                  <a:lnTo>
                    <a:pt x="0" y="15"/>
                  </a:lnTo>
                  <a:lnTo>
                    <a:pt x="0" y="35"/>
                  </a:lnTo>
                  <a:lnTo>
                    <a:pt x="0" y="35"/>
                  </a:lnTo>
                  <a:close/>
                  <a:moveTo>
                    <a:pt x="3" y="6"/>
                  </a:moveTo>
                  <a:lnTo>
                    <a:pt x="3" y="6"/>
                  </a:lnTo>
                  <a:lnTo>
                    <a:pt x="3" y="8"/>
                  </a:lnTo>
                  <a:lnTo>
                    <a:pt x="4" y="9"/>
                  </a:lnTo>
                  <a:lnTo>
                    <a:pt x="6" y="10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11" y="10"/>
                  </a:lnTo>
                  <a:lnTo>
                    <a:pt x="12" y="9"/>
                  </a:lnTo>
                  <a:lnTo>
                    <a:pt x="13" y="8"/>
                  </a:lnTo>
                  <a:lnTo>
                    <a:pt x="13" y="6"/>
                  </a:lnTo>
                  <a:lnTo>
                    <a:pt x="13" y="6"/>
                  </a:lnTo>
                  <a:lnTo>
                    <a:pt x="13" y="3"/>
                  </a:lnTo>
                  <a:lnTo>
                    <a:pt x="12" y="2"/>
                  </a:lnTo>
                  <a:lnTo>
                    <a:pt x="11" y="1"/>
                  </a:lnTo>
                  <a:lnTo>
                    <a:pt x="9" y="0"/>
                  </a:lnTo>
                  <a:lnTo>
                    <a:pt x="9" y="0"/>
                  </a:lnTo>
                  <a:lnTo>
                    <a:pt x="6" y="1"/>
                  </a:lnTo>
                  <a:lnTo>
                    <a:pt x="4" y="2"/>
                  </a:lnTo>
                  <a:lnTo>
                    <a:pt x="3" y="3"/>
                  </a:lnTo>
                  <a:lnTo>
                    <a:pt x="3" y="6"/>
                  </a:lnTo>
                  <a:lnTo>
                    <a:pt x="3" y="6"/>
                  </a:lnTo>
                  <a:close/>
                  <a:moveTo>
                    <a:pt x="18" y="6"/>
                  </a:moveTo>
                  <a:lnTo>
                    <a:pt x="18" y="6"/>
                  </a:lnTo>
                  <a:lnTo>
                    <a:pt x="18" y="8"/>
                  </a:lnTo>
                  <a:lnTo>
                    <a:pt x="19" y="9"/>
                  </a:lnTo>
                  <a:lnTo>
                    <a:pt x="22" y="10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6" y="10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8" y="6"/>
                  </a:lnTo>
                  <a:lnTo>
                    <a:pt x="28" y="6"/>
                  </a:lnTo>
                  <a:lnTo>
                    <a:pt x="28" y="3"/>
                  </a:lnTo>
                  <a:lnTo>
                    <a:pt x="27" y="2"/>
                  </a:lnTo>
                  <a:lnTo>
                    <a:pt x="26" y="1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2" y="1"/>
                  </a:lnTo>
                  <a:lnTo>
                    <a:pt x="19" y="2"/>
                  </a:lnTo>
                  <a:lnTo>
                    <a:pt x="18" y="3"/>
                  </a:lnTo>
                  <a:lnTo>
                    <a:pt x="18" y="6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19" name="Freeform 20"/>
            <p:cNvSpPr>
              <a:spLocks/>
            </p:cNvSpPr>
            <p:nvPr userDrawn="1"/>
          </p:nvSpPr>
          <p:spPr bwMode="auto">
            <a:xfrm>
              <a:off x="1016" y="4236"/>
              <a:ext cx="23" cy="35"/>
            </a:xfrm>
            <a:custGeom>
              <a:avLst/>
              <a:gdLst>
                <a:gd name="T0" fmla="*/ 1 w 23"/>
                <a:gd name="T1" fmla="*/ 5 h 35"/>
                <a:gd name="T2" fmla="*/ 1 w 23"/>
                <a:gd name="T3" fmla="*/ 10 h 35"/>
                <a:gd name="T4" fmla="*/ 1 w 23"/>
                <a:gd name="T5" fmla="*/ 12 h 35"/>
                <a:gd name="T6" fmla="*/ 1 w 23"/>
                <a:gd name="T7" fmla="*/ 35 h 35"/>
                <a:gd name="T8" fmla="*/ 10 w 23"/>
                <a:gd name="T9" fmla="*/ 35 h 35"/>
                <a:gd name="T10" fmla="*/ 10 w 23"/>
                <a:gd name="T11" fmla="*/ 19 h 35"/>
                <a:gd name="T12" fmla="*/ 10 w 23"/>
                <a:gd name="T13" fmla="*/ 19 h 35"/>
                <a:gd name="T14" fmla="*/ 11 w 23"/>
                <a:gd name="T15" fmla="*/ 14 h 35"/>
                <a:gd name="T16" fmla="*/ 12 w 23"/>
                <a:gd name="T17" fmla="*/ 11 h 35"/>
                <a:gd name="T18" fmla="*/ 14 w 23"/>
                <a:gd name="T19" fmla="*/ 9 h 35"/>
                <a:gd name="T20" fmla="*/ 17 w 23"/>
                <a:gd name="T21" fmla="*/ 8 h 35"/>
                <a:gd name="T22" fmla="*/ 17 w 23"/>
                <a:gd name="T23" fmla="*/ 8 h 35"/>
                <a:gd name="T24" fmla="*/ 19 w 23"/>
                <a:gd name="T25" fmla="*/ 9 h 35"/>
                <a:gd name="T26" fmla="*/ 23 w 23"/>
                <a:gd name="T27" fmla="*/ 10 h 35"/>
                <a:gd name="T28" fmla="*/ 23 w 23"/>
                <a:gd name="T29" fmla="*/ 0 h 35"/>
                <a:gd name="T30" fmla="*/ 22 w 23"/>
                <a:gd name="T31" fmla="*/ 0 h 35"/>
                <a:gd name="T32" fmla="*/ 22 w 23"/>
                <a:gd name="T33" fmla="*/ 0 h 35"/>
                <a:gd name="T34" fmla="*/ 19 w 23"/>
                <a:gd name="T35" fmla="*/ 0 h 35"/>
                <a:gd name="T36" fmla="*/ 19 w 23"/>
                <a:gd name="T37" fmla="*/ 0 h 35"/>
                <a:gd name="T38" fmla="*/ 17 w 23"/>
                <a:gd name="T39" fmla="*/ 0 h 35"/>
                <a:gd name="T40" fmla="*/ 14 w 23"/>
                <a:gd name="T41" fmla="*/ 2 h 35"/>
                <a:gd name="T42" fmla="*/ 12 w 23"/>
                <a:gd name="T43" fmla="*/ 4 h 35"/>
                <a:gd name="T44" fmla="*/ 10 w 23"/>
                <a:gd name="T45" fmla="*/ 8 h 35"/>
                <a:gd name="T46" fmla="*/ 10 w 23"/>
                <a:gd name="T47" fmla="*/ 8 h 35"/>
                <a:gd name="T48" fmla="*/ 10 w 23"/>
                <a:gd name="T49" fmla="*/ 6 h 35"/>
                <a:gd name="T50" fmla="*/ 10 w 23"/>
                <a:gd name="T51" fmla="*/ 6 h 35"/>
                <a:gd name="T52" fmla="*/ 9 w 23"/>
                <a:gd name="T53" fmla="*/ 1 h 35"/>
                <a:gd name="T54" fmla="*/ 0 w 23"/>
                <a:gd name="T55" fmla="*/ 1 h 35"/>
                <a:gd name="T56" fmla="*/ 0 w 23"/>
                <a:gd name="T57" fmla="*/ 1 h 35"/>
                <a:gd name="T58" fmla="*/ 1 w 23"/>
                <a:gd name="T59" fmla="*/ 5 h 35"/>
                <a:gd name="T60" fmla="*/ 1 w 23"/>
                <a:gd name="T61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" h="35">
                  <a:moveTo>
                    <a:pt x="1" y="5"/>
                  </a:moveTo>
                  <a:lnTo>
                    <a:pt x="1" y="10"/>
                  </a:lnTo>
                  <a:lnTo>
                    <a:pt x="1" y="12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14"/>
                  </a:lnTo>
                  <a:lnTo>
                    <a:pt x="12" y="11"/>
                  </a:lnTo>
                  <a:lnTo>
                    <a:pt x="14" y="9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9" y="9"/>
                  </a:lnTo>
                  <a:lnTo>
                    <a:pt x="23" y="10"/>
                  </a:lnTo>
                  <a:lnTo>
                    <a:pt x="23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7" y="0"/>
                  </a:lnTo>
                  <a:lnTo>
                    <a:pt x="14" y="2"/>
                  </a:lnTo>
                  <a:lnTo>
                    <a:pt x="12" y="4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1" y="5"/>
                  </a:lnTo>
                  <a:lnTo>
                    <a:pt x="1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1" name="Freeform 21"/>
            <p:cNvSpPr>
              <a:spLocks noEditPoints="1"/>
            </p:cNvSpPr>
            <p:nvPr userDrawn="1"/>
          </p:nvSpPr>
          <p:spPr bwMode="auto">
            <a:xfrm>
              <a:off x="1054" y="4223"/>
              <a:ext cx="43" cy="48"/>
            </a:xfrm>
            <a:custGeom>
              <a:avLst/>
              <a:gdLst>
                <a:gd name="T0" fmla="*/ 0 w 43"/>
                <a:gd name="T1" fmla="*/ 48 h 48"/>
                <a:gd name="T2" fmla="*/ 9 w 43"/>
                <a:gd name="T3" fmla="*/ 48 h 48"/>
                <a:gd name="T4" fmla="*/ 13 w 43"/>
                <a:gd name="T5" fmla="*/ 39 h 48"/>
                <a:gd name="T6" fmla="*/ 30 w 43"/>
                <a:gd name="T7" fmla="*/ 39 h 48"/>
                <a:gd name="T8" fmla="*/ 33 w 43"/>
                <a:gd name="T9" fmla="*/ 48 h 48"/>
                <a:gd name="T10" fmla="*/ 43 w 43"/>
                <a:gd name="T11" fmla="*/ 48 h 48"/>
                <a:gd name="T12" fmla="*/ 26 w 43"/>
                <a:gd name="T13" fmla="*/ 0 h 48"/>
                <a:gd name="T14" fmla="*/ 16 w 43"/>
                <a:gd name="T15" fmla="*/ 0 h 48"/>
                <a:gd name="T16" fmla="*/ 0 w 43"/>
                <a:gd name="T17" fmla="*/ 48 h 48"/>
                <a:gd name="T18" fmla="*/ 0 w 43"/>
                <a:gd name="T19" fmla="*/ 48 h 48"/>
                <a:gd name="T20" fmla="*/ 15 w 43"/>
                <a:gd name="T21" fmla="*/ 30 h 48"/>
                <a:gd name="T22" fmla="*/ 21 w 43"/>
                <a:gd name="T23" fmla="*/ 11 h 48"/>
                <a:gd name="T24" fmla="*/ 28 w 43"/>
                <a:gd name="T25" fmla="*/ 30 h 48"/>
                <a:gd name="T26" fmla="*/ 15 w 43"/>
                <a:gd name="T27" fmla="*/ 30 h 48"/>
                <a:gd name="T28" fmla="*/ 15 w 43"/>
                <a:gd name="T29" fmla="*/ 3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" h="48">
                  <a:moveTo>
                    <a:pt x="0" y="48"/>
                  </a:moveTo>
                  <a:lnTo>
                    <a:pt x="9" y="48"/>
                  </a:lnTo>
                  <a:lnTo>
                    <a:pt x="13" y="39"/>
                  </a:lnTo>
                  <a:lnTo>
                    <a:pt x="30" y="39"/>
                  </a:lnTo>
                  <a:lnTo>
                    <a:pt x="33" y="48"/>
                  </a:lnTo>
                  <a:lnTo>
                    <a:pt x="43" y="48"/>
                  </a:lnTo>
                  <a:lnTo>
                    <a:pt x="26" y="0"/>
                  </a:lnTo>
                  <a:lnTo>
                    <a:pt x="16" y="0"/>
                  </a:lnTo>
                  <a:lnTo>
                    <a:pt x="0" y="48"/>
                  </a:lnTo>
                  <a:lnTo>
                    <a:pt x="0" y="48"/>
                  </a:lnTo>
                  <a:close/>
                  <a:moveTo>
                    <a:pt x="15" y="30"/>
                  </a:moveTo>
                  <a:lnTo>
                    <a:pt x="21" y="11"/>
                  </a:lnTo>
                  <a:lnTo>
                    <a:pt x="28" y="30"/>
                  </a:lnTo>
                  <a:lnTo>
                    <a:pt x="15" y="30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auto">
            <a:xfrm>
              <a:off x="1101" y="4236"/>
              <a:ext cx="22" cy="35"/>
            </a:xfrm>
            <a:custGeom>
              <a:avLst/>
              <a:gdLst>
                <a:gd name="T0" fmla="*/ 0 w 22"/>
                <a:gd name="T1" fmla="*/ 5 h 35"/>
                <a:gd name="T2" fmla="*/ 0 w 22"/>
                <a:gd name="T3" fmla="*/ 10 h 35"/>
                <a:gd name="T4" fmla="*/ 1 w 22"/>
                <a:gd name="T5" fmla="*/ 12 h 35"/>
                <a:gd name="T6" fmla="*/ 1 w 22"/>
                <a:gd name="T7" fmla="*/ 35 h 35"/>
                <a:gd name="T8" fmla="*/ 10 w 22"/>
                <a:gd name="T9" fmla="*/ 35 h 35"/>
                <a:gd name="T10" fmla="*/ 10 w 22"/>
                <a:gd name="T11" fmla="*/ 19 h 35"/>
                <a:gd name="T12" fmla="*/ 10 w 22"/>
                <a:gd name="T13" fmla="*/ 19 h 35"/>
                <a:gd name="T14" fmla="*/ 10 w 22"/>
                <a:gd name="T15" fmla="*/ 14 h 35"/>
                <a:gd name="T16" fmla="*/ 12 w 22"/>
                <a:gd name="T17" fmla="*/ 11 h 35"/>
                <a:gd name="T18" fmla="*/ 14 w 22"/>
                <a:gd name="T19" fmla="*/ 9 h 35"/>
                <a:gd name="T20" fmla="*/ 16 w 22"/>
                <a:gd name="T21" fmla="*/ 8 h 35"/>
                <a:gd name="T22" fmla="*/ 16 w 22"/>
                <a:gd name="T23" fmla="*/ 8 h 35"/>
                <a:gd name="T24" fmla="*/ 20 w 22"/>
                <a:gd name="T25" fmla="*/ 9 h 35"/>
                <a:gd name="T26" fmla="*/ 22 w 22"/>
                <a:gd name="T27" fmla="*/ 10 h 35"/>
                <a:gd name="T28" fmla="*/ 22 w 22"/>
                <a:gd name="T29" fmla="*/ 0 h 35"/>
                <a:gd name="T30" fmla="*/ 22 w 22"/>
                <a:gd name="T31" fmla="*/ 0 h 35"/>
                <a:gd name="T32" fmla="*/ 22 w 22"/>
                <a:gd name="T33" fmla="*/ 0 h 35"/>
                <a:gd name="T34" fmla="*/ 20 w 22"/>
                <a:gd name="T35" fmla="*/ 0 h 35"/>
                <a:gd name="T36" fmla="*/ 20 w 22"/>
                <a:gd name="T37" fmla="*/ 0 h 35"/>
                <a:gd name="T38" fmla="*/ 16 w 22"/>
                <a:gd name="T39" fmla="*/ 0 h 35"/>
                <a:gd name="T40" fmla="*/ 14 w 22"/>
                <a:gd name="T41" fmla="*/ 2 h 35"/>
                <a:gd name="T42" fmla="*/ 12 w 22"/>
                <a:gd name="T43" fmla="*/ 4 h 35"/>
                <a:gd name="T44" fmla="*/ 10 w 22"/>
                <a:gd name="T45" fmla="*/ 8 h 35"/>
                <a:gd name="T46" fmla="*/ 10 w 22"/>
                <a:gd name="T47" fmla="*/ 8 h 35"/>
                <a:gd name="T48" fmla="*/ 10 w 22"/>
                <a:gd name="T49" fmla="*/ 6 h 35"/>
                <a:gd name="T50" fmla="*/ 10 w 22"/>
                <a:gd name="T51" fmla="*/ 6 h 35"/>
                <a:gd name="T52" fmla="*/ 9 w 22"/>
                <a:gd name="T53" fmla="*/ 1 h 35"/>
                <a:gd name="T54" fmla="*/ 0 w 22"/>
                <a:gd name="T55" fmla="*/ 1 h 35"/>
                <a:gd name="T56" fmla="*/ 0 w 22"/>
                <a:gd name="T57" fmla="*/ 1 h 35"/>
                <a:gd name="T58" fmla="*/ 0 w 22"/>
                <a:gd name="T59" fmla="*/ 5 h 35"/>
                <a:gd name="T60" fmla="*/ 0 w 22"/>
                <a:gd name="T61" fmla="*/ 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2" h="35">
                  <a:moveTo>
                    <a:pt x="0" y="5"/>
                  </a:moveTo>
                  <a:lnTo>
                    <a:pt x="0" y="10"/>
                  </a:lnTo>
                  <a:lnTo>
                    <a:pt x="1" y="12"/>
                  </a:lnTo>
                  <a:lnTo>
                    <a:pt x="1" y="35"/>
                  </a:lnTo>
                  <a:lnTo>
                    <a:pt x="10" y="35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2" y="11"/>
                  </a:lnTo>
                  <a:lnTo>
                    <a:pt x="14" y="9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20" y="9"/>
                  </a:lnTo>
                  <a:lnTo>
                    <a:pt x="22" y="1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4" y="2"/>
                  </a:lnTo>
                  <a:lnTo>
                    <a:pt x="12" y="4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9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4" name="Freeform 23"/>
            <p:cNvSpPr>
              <a:spLocks noEditPoints="1"/>
            </p:cNvSpPr>
            <p:nvPr userDrawn="1"/>
          </p:nvSpPr>
          <p:spPr bwMode="auto">
            <a:xfrm>
              <a:off x="1128" y="4222"/>
              <a:ext cx="34" cy="50"/>
            </a:xfrm>
            <a:custGeom>
              <a:avLst/>
              <a:gdLst>
                <a:gd name="T0" fmla="*/ 1 w 34"/>
                <a:gd name="T1" fmla="*/ 41 h 50"/>
                <a:gd name="T2" fmla="*/ 1 w 34"/>
                <a:gd name="T3" fmla="*/ 43 h 50"/>
                <a:gd name="T4" fmla="*/ 1 w 34"/>
                <a:gd name="T5" fmla="*/ 43 h 50"/>
                <a:gd name="T6" fmla="*/ 1 w 34"/>
                <a:gd name="T7" fmla="*/ 43 h 50"/>
                <a:gd name="T8" fmla="*/ 0 w 34"/>
                <a:gd name="T9" fmla="*/ 49 h 50"/>
                <a:gd name="T10" fmla="*/ 9 w 34"/>
                <a:gd name="T11" fmla="*/ 49 h 50"/>
                <a:gd name="T12" fmla="*/ 9 w 34"/>
                <a:gd name="T13" fmla="*/ 49 h 50"/>
                <a:gd name="T14" fmla="*/ 9 w 34"/>
                <a:gd name="T15" fmla="*/ 45 h 50"/>
                <a:gd name="T16" fmla="*/ 9 w 34"/>
                <a:gd name="T17" fmla="*/ 45 h 50"/>
                <a:gd name="T18" fmla="*/ 11 w 34"/>
                <a:gd name="T19" fmla="*/ 47 h 50"/>
                <a:gd name="T20" fmla="*/ 13 w 34"/>
                <a:gd name="T21" fmla="*/ 49 h 50"/>
                <a:gd name="T22" fmla="*/ 15 w 34"/>
                <a:gd name="T23" fmla="*/ 50 h 50"/>
                <a:gd name="T24" fmla="*/ 19 w 34"/>
                <a:gd name="T25" fmla="*/ 50 h 50"/>
                <a:gd name="T26" fmla="*/ 19 w 34"/>
                <a:gd name="T27" fmla="*/ 50 h 50"/>
                <a:gd name="T28" fmla="*/ 22 w 34"/>
                <a:gd name="T29" fmla="*/ 50 h 50"/>
                <a:gd name="T30" fmla="*/ 25 w 34"/>
                <a:gd name="T31" fmla="*/ 49 h 50"/>
                <a:gd name="T32" fmla="*/ 27 w 34"/>
                <a:gd name="T33" fmla="*/ 47 h 50"/>
                <a:gd name="T34" fmla="*/ 29 w 34"/>
                <a:gd name="T35" fmla="*/ 45 h 50"/>
                <a:gd name="T36" fmla="*/ 33 w 34"/>
                <a:gd name="T37" fmla="*/ 40 h 50"/>
                <a:gd name="T38" fmla="*/ 34 w 34"/>
                <a:gd name="T39" fmla="*/ 32 h 50"/>
                <a:gd name="T40" fmla="*/ 34 w 34"/>
                <a:gd name="T41" fmla="*/ 32 h 50"/>
                <a:gd name="T42" fmla="*/ 33 w 34"/>
                <a:gd name="T43" fmla="*/ 25 h 50"/>
                <a:gd name="T44" fmla="*/ 29 w 34"/>
                <a:gd name="T45" fmla="*/ 19 h 50"/>
                <a:gd name="T46" fmla="*/ 25 w 34"/>
                <a:gd name="T47" fmla="*/ 15 h 50"/>
                <a:gd name="T48" fmla="*/ 23 w 34"/>
                <a:gd name="T49" fmla="*/ 14 h 50"/>
                <a:gd name="T50" fmla="*/ 20 w 34"/>
                <a:gd name="T51" fmla="*/ 14 h 50"/>
                <a:gd name="T52" fmla="*/ 20 w 34"/>
                <a:gd name="T53" fmla="*/ 14 h 50"/>
                <a:gd name="T54" fmla="*/ 16 w 34"/>
                <a:gd name="T55" fmla="*/ 14 h 50"/>
                <a:gd name="T56" fmla="*/ 14 w 34"/>
                <a:gd name="T57" fmla="*/ 15 h 50"/>
                <a:gd name="T58" fmla="*/ 10 w 34"/>
                <a:gd name="T59" fmla="*/ 19 h 50"/>
                <a:gd name="T60" fmla="*/ 10 w 34"/>
                <a:gd name="T61" fmla="*/ 0 h 50"/>
                <a:gd name="T62" fmla="*/ 1 w 34"/>
                <a:gd name="T63" fmla="*/ 0 h 50"/>
                <a:gd name="T64" fmla="*/ 1 w 34"/>
                <a:gd name="T65" fmla="*/ 41 h 50"/>
                <a:gd name="T66" fmla="*/ 1 w 34"/>
                <a:gd name="T67" fmla="*/ 41 h 50"/>
                <a:gd name="T68" fmla="*/ 25 w 34"/>
                <a:gd name="T69" fmla="*/ 32 h 50"/>
                <a:gd name="T70" fmla="*/ 25 w 34"/>
                <a:gd name="T71" fmla="*/ 32 h 50"/>
                <a:gd name="T72" fmla="*/ 24 w 34"/>
                <a:gd name="T73" fmla="*/ 36 h 50"/>
                <a:gd name="T74" fmla="*/ 23 w 34"/>
                <a:gd name="T75" fmla="*/ 40 h 50"/>
                <a:gd name="T76" fmla="*/ 21 w 34"/>
                <a:gd name="T77" fmla="*/ 42 h 50"/>
                <a:gd name="T78" fmla="*/ 18 w 34"/>
                <a:gd name="T79" fmla="*/ 43 h 50"/>
                <a:gd name="T80" fmla="*/ 18 w 34"/>
                <a:gd name="T81" fmla="*/ 43 h 50"/>
                <a:gd name="T82" fmla="*/ 14 w 34"/>
                <a:gd name="T83" fmla="*/ 42 h 50"/>
                <a:gd name="T84" fmla="*/ 12 w 34"/>
                <a:gd name="T85" fmla="*/ 40 h 50"/>
                <a:gd name="T86" fmla="*/ 10 w 34"/>
                <a:gd name="T87" fmla="*/ 36 h 50"/>
                <a:gd name="T88" fmla="*/ 10 w 34"/>
                <a:gd name="T89" fmla="*/ 32 h 50"/>
                <a:gd name="T90" fmla="*/ 10 w 34"/>
                <a:gd name="T91" fmla="*/ 32 h 50"/>
                <a:gd name="T92" fmla="*/ 11 w 34"/>
                <a:gd name="T93" fmla="*/ 28 h 50"/>
                <a:gd name="T94" fmla="*/ 12 w 34"/>
                <a:gd name="T95" fmla="*/ 25 h 50"/>
                <a:gd name="T96" fmla="*/ 14 w 34"/>
                <a:gd name="T97" fmla="*/ 23 h 50"/>
                <a:gd name="T98" fmla="*/ 18 w 34"/>
                <a:gd name="T99" fmla="*/ 22 h 50"/>
                <a:gd name="T100" fmla="*/ 18 w 34"/>
                <a:gd name="T101" fmla="*/ 22 h 50"/>
                <a:gd name="T102" fmla="*/ 21 w 34"/>
                <a:gd name="T103" fmla="*/ 23 h 50"/>
                <a:gd name="T104" fmla="*/ 23 w 34"/>
                <a:gd name="T105" fmla="*/ 25 h 50"/>
                <a:gd name="T106" fmla="*/ 24 w 34"/>
                <a:gd name="T107" fmla="*/ 28 h 50"/>
                <a:gd name="T108" fmla="*/ 25 w 34"/>
                <a:gd name="T109" fmla="*/ 32 h 50"/>
                <a:gd name="T110" fmla="*/ 25 w 34"/>
                <a:gd name="T111" fmla="*/ 32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4" h="50">
                  <a:moveTo>
                    <a:pt x="1" y="41"/>
                  </a:moveTo>
                  <a:lnTo>
                    <a:pt x="1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0" y="49"/>
                  </a:lnTo>
                  <a:lnTo>
                    <a:pt x="9" y="49"/>
                  </a:lnTo>
                  <a:lnTo>
                    <a:pt x="9" y="49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11" y="47"/>
                  </a:lnTo>
                  <a:lnTo>
                    <a:pt x="13" y="49"/>
                  </a:lnTo>
                  <a:lnTo>
                    <a:pt x="15" y="50"/>
                  </a:lnTo>
                  <a:lnTo>
                    <a:pt x="19" y="50"/>
                  </a:lnTo>
                  <a:lnTo>
                    <a:pt x="19" y="50"/>
                  </a:lnTo>
                  <a:lnTo>
                    <a:pt x="22" y="50"/>
                  </a:lnTo>
                  <a:lnTo>
                    <a:pt x="25" y="49"/>
                  </a:lnTo>
                  <a:lnTo>
                    <a:pt x="27" y="47"/>
                  </a:lnTo>
                  <a:lnTo>
                    <a:pt x="29" y="45"/>
                  </a:lnTo>
                  <a:lnTo>
                    <a:pt x="33" y="40"/>
                  </a:lnTo>
                  <a:lnTo>
                    <a:pt x="34" y="32"/>
                  </a:lnTo>
                  <a:lnTo>
                    <a:pt x="34" y="32"/>
                  </a:lnTo>
                  <a:lnTo>
                    <a:pt x="33" y="25"/>
                  </a:lnTo>
                  <a:lnTo>
                    <a:pt x="29" y="19"/>
                  </a:lnTo>
                  <a:lnTo>
                    <a:pt x="25" y="15"/>
                  </a:lnTo>
                  <a:lnTo>
                    <a:pt x="23" y="14"/>
                  </a:lnTo>
                  <a:lnTo>
                    <a:pt x="20" y="14"/>
                  </a:lnTo>
                  <a:lnTo>
                    <a:pt x="20" y="14"/>
                  </a:lnTo>
                  <a:lnTo>
                    <a:pt x="16" y="14"/>
                  </a:lnTo>
                  <a:lnTo>
                    <a:pt x="14" y="15"/>
                  </a:lnTo>
                  <a:lnTo>
                    <a:pt x="10" y="19"/>
                  </a:lnTo>
                  <a:lnTo>
                    <a:pt x="10" y="0"/>
                  </a:lnTo>
                  <a:lnTo>
                    <a:pt x="1" y="0"/>
                  </a:lnTo>
                  <a:lnTo>
                    <a:pt x="1" y="41"/>
                  </a:lnTo>
                  <a:lnTo>
                    <a:pt x="1" y="41"/>
                  </a:lnTo>
                  <a:close/>
                  <a:moveTo>
                    <a:pt x="25" y="32"/>
                  </a:moveTo>
                  <a:lnTo>
                    <a:pt x="25" y="32"/>
                  </a:lnTo>
                  <a:lnTo>
                    <a:pt x="24" y="36"/>
                  </a:lnTo>
                  <a:lnTo>
                    <a:pt x="23" y="40"/>
                  </a:lnTo>
                  <a:lnTo>
                    <a:pt x="21" y="42"/>
                  </a:lnTo>
                  <a:lnTo>
                    <a:pt x="18" y="43"/>
                  </a:lnTo>
                  <a:lnTo>
                    <a:pt x="18" y="43"/>
                  </a:lnTo>
                  <a:lnTo>
                    <a:pt x="14" y="42"/>
                  </a:lnTo>
                  <a:lnTo>
                    <a:pt x="12" y="40"/>
                  </a:lnTo>
                  <a:lnTo>
                    <a:pt x="10" y="36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1" y="28"/>
                  </a:lnTo>
                  <a:lnTo>
                    <a:pt x="12" y="25"/>
                  </a:lnTo>
                  <a:lnTo>
                    <a:pt x="14" y="23"/>
                  </a:lnTo>
                  <a:lnTo>
                    <a:pt x="18" y="22"/>
                  </a:lnTo>
                  <a:lnTo>
                    <a:pt x="18" y="22"/>
                  </a:lnTo>
                  <a:lnTo>
                    <a:pt x="21" y="23"/>
                  </a:lnTo>
                  <a:lnTo>
                    <a:pt x="23" y="25"/>
                  </a:lnTo>
                  <a:lnTo>
                    <a:pt x="24" y="28"/>
                  </a:lnTo>
                  <a:lnTo>
                    <a:pt x="25" y="32"/>
                  </a:lnTo>
                  <a:lnTo>
                    <a:pt x="25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5" name="Freeform 24"/>
            <p:cNvSpPr>
              <a:spLocks noEditPoints="1"/>
            </p:cNvSpPr>
            <p:nvPr userDrawn="1"/>
          </p:nvSpPr>
          <p:spPr bwMode="auto">
            <a:xfrm>
              <a:off x="1166" y="4236"/>
              <a:ext cx="34" cy="36"/>
            </a:xfrm>
            <a:custGeom>
              <a:avLst/>
              <a:gdLst>
                <a:gd name="T0" fmla="*/ 34 w 34"/>
                <a:gd name="T1" fmla="*/ 18 h 36"/>
                <a:gd name="T2" fmla="*/ 34 w 34"/>
                <a:gd name="T3" fmla="*/ 18 h 36"/>
                <a:gd name="T4" fmla="*/ 32 w 34"/>
                <a:gd name="T5" fmla="*/ 11 h 36"/>
                <a:gd name="T6" fmla="*/ 31 w 34"/>
                <a:gd name="T7" fmla="*/ 8 h 36"/>
                <a:gd name="T8" fmla="*/ 29 w 34"/>
                <a:gd name="T9" fmla="*/ 4 h 36"/>
                <a:gd name="T10" fmla="*/ 27 w 34"/>
                <a:gd name="T11" fmla="*/ 2 h 36"/>
                <a:gd name="T12" fmla="*/ 24 w 34"/>
                <a:gd name="T13" fmla="*/ 1 h 36"/>
                <a:gd name="T14" fmla="*/ 21 w 34"/>
                <a:gd name="T15" fmla="*/ 0 h 36"/>
                <a:gd name="T16" fmla="*/ 17 w 34"/>
                <a:gd name="T17" fmla="*/ 0 h 36"/>
                <a:gd name="T18" fmla="*/ 17 w 34"/>
                <a:gd name="T19" fmla="*/ 0 h 36"/>
                <a:gd name="T20" fmla="*/ 14 w 34"/>
                <a:gd name="T21" fmla="*/ 0 h 36"/>
                <a:gd name="T22" fmla="*/ 10 w 34"/>
                <a:gd name="T23" fmla="*/ 1 h 36"/>
                <a:gd name="T24" fmla="*/ 8 w 34"/>
                <a:gd name="T25" fmla="*/ 3 h 36"/>
                <a:gd name="T26" fmla="*/ 4 w 34"/>
                <a:gd name="T27" fmla="*/ 5 h 36"/>
                <a:gd name="T28" fmla="*/ 3 w 34"/>
                <a:gd name="T29" fmla="*/ 8 h 36"/>
                <a:gd name="T30" fmla="*/ 1 w 34"/>
                <a:gd name="T31" fmla="*/ 11 h 36"/>
                <a:gd name="T32" fmla="*/ 0 w 34"/>
                <a:gd name="T33" fmla="*/ 15 h 36"/>
                <a:gd name="T34" fmla="*/ 0 w 34"/>
                <a:gd name="T35" fmla="*/ 18 h 36"/>
                <a:gd name="T36" fmla="*/ 0 w 34"/>
                <a:gd name="T37" fmla="*/ 18 h 36"/>
                <a:gd name="T38" fmla="*/ 0 w 34"/>
                <a:gd name="T39" fmla="*/ 22 h 36"/>
                <a:gd name="T40" fmla="*/ 1 w 34"/>
                <a:gd name="T41" fmla="*/ 26 h 36"/>
                <a:gd name="T42" fmla="*/ 3 w 34"/>
                <a:gd name="T43" fmla="*/ 29 h 36"/>
                <a:gd name="T44" fmla="*/ 4 w 34"/>
                <a:gd name="T45" fmla="*/ 32 h 36"/>
                <a:gd name="T46" fmla="*/ 8 w 34"/>
                <a:gd name="T47" fmla="*/ 33 h 36"/>
                <a:gd name="T48" fmla="*/ 10 w 34"/>
                <a:gd name="T49" fmla="*/ 35 h 36"/>
                <a:gd name="T50" fmla="*/ 14 w 34"/>
                <a:gd name="T51" fmla="*/ 36 h 36"/>
                <a:gd name="T52" fmla="*/ 17 w 34"/>
                <a:gd name="T53" fmla="*/ 36 h 36"/>
                <a:gd name="T54" fmla="*/ 17 w 34"/>
                <a:gd name="T55" fmla="*/ 36 h 36"/>
                <a:gd name="T56" fmla="*/ 23 w 34"/>
                <a:gd name="T57" fmla="*/ 35 h 36"/>
                <a:gd name="T58" fmla="*/ 27 w 34"/>
                <a:gd name="T59" fmla="*/ 33 h 36"/>
                <a:gd name="T60" fmla="*/ 30 w 34"/>
                <a:gd name="T61" fmla="*/ 30 h 36"/>
                <a:gd name="T62" fmla="*/ 32 w 34"/>
                <a:gd name="T63" fmla="*/ 26 h 36"/>
                <a:gd name="T64" fmla="*/ 25 w 34"/>
                <a:gd name="T65" fmla="*/ 26 h 36"/>
                <a:gd name="T66" fmla="*/ 25 w 34"/>
                <a:gd name="T67" fmla="*/ 26 h 36"/>
                <a:gd name="T68" fmla="*/ 22 w 34"/>
                <a:gd name="T69" fmla="*/ 28 h 36"/>
                <a:gd name="T70" fmla="*/ 17 w 34"/>
                <a:gd name="T71" fmla="*/ 29 h 36"/>
                <a:gd name="T72" fmla="*/ 17 w 34"/>
                <a:gd name="T73" fmla="*/ 29 h 36"/>
                <a:gd name="T74" fmla="*/ 14 w 34"/>
                <a:gd name="T75" fmla="*/ 29 h 36"/>
                <a:gd name="T76" fmla="*/ 12 w 34"/>
                <a:gd name="T77" fmla="*/ 27 h 36"/>
                <a:gd name="T78" fmla="*/ 10 w 34"/>
                <a:gd name="T79" fmla="*/ 25 h 36"/>
                <a:gd name="T80" fmla="*/ 9 w 34"/>
                <a:gd name="T81" fmla="*/ 20 h 36"/>
                <a:gd name="T82" fmla="*/ 34 w 34"/>
                <a:gd name="T83" fmla="*/ 20 h 36"/>
                <a:gd name="T84" fmla="*/ 34 w 34"/>
                <a:gd name="T85" fmla="*/ 20 h 36"/>
                <a:gd name="T86" fmla="*/ 34 w 34"/>
                <a:gd name="T87" fmla="*/ 18 h 36"/>
                <a:gd name="T88" fmla="*/ 34 w 34"/>
                <a:gd name="T89" fmla="*/ 18 h 36"/>
                <a:gd name="T90" fmla="*/ 10 w 34"/>
                <a:gd name="T91" fmla="*/ 14 h 36"/>
                <a:gd name="T92" fmla="*/ 10 w 34"/>
                <a:gd name="T93" fmla="*/ 14 h 36"/>
                <a:gd name="T94" fmla="*/ 11 w 34"/>
                <a:gd name="T95" fmla="*/ 11 h 36"/>
                <a:gd name="T96" fmla="*/ 12 w 34"/>
                <a:gd name="T97" fmla="*/ 9 h 36"/>
                <a:gd name="T98" fmla="*/ 14 w 34"/>
                <a:gd name="T99" fmla="*/ 8 h 36"/>
                <a:gd name="T100" fmla="*/ 17 w 34"/>
                <a:gd name="T101" fmla="*/ 6 h 36"/>
                <a:gd name="T102" fmla="*/ 17 w 34"/>
                <a:gd name="T103" fmla="*/ 6 h 36"/>
                <a:gd name="T104" fmla="*/ 20 w 34"/>
                <a:gd name="T105" fmla="*/ 8 h 36"/>
                <a:gd name="T106" fmla="*/ 22 w 34"/>
                <a:gd name="T107" fmla="*/ 9 h 36"/>
                <a:gd name="T108" fmla="*/ 24 w 34"/>
                <a:gd name="T109" fmla="*/ 11 h 36"/>
                <a:gd name="T110" fmla="*/ 24 w 34"/>
                <a:gd name="T111" fmla="*/ 14 h 36"/>
                <a:gd name="T112" fmla="*/ 10 w 34"/>
                <a:gd name="T113" fmla="*/ 14 h 36"/>
                <a:gd name="T114" fmla="*/ 10 w 34"/>
                <a:gd name="T115" fmla="*/ 14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" h="36">
                  <a:moveTo>
                    <a:pt x="34" y="18"/>
                  </a:moveTo>
                  <a:lnTo>
                    <a:pt x="34" y="18"/>
                  </a:lnTo>
                  <a:lnTo>
                    <a:pt x="32" y="11"/>
                  </a:lnTo>
                  <a:lnTo>
                    <a:pt x="31" y="8"/>
                  </a:lnTo>
                  <a:lnTo>
                    <a:pt x="29" y="4"/>
                  </a:lnTo>
                  <a:lnTo>
                    <a:pt x="27" y="2"/>
                  </a:lnTo>
                  <a:lnTo>
                    <a:pt x="24" y="1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0" y="1"/>
                  </a:lnTo>
                  <a:lnTo>
                    <a:pt x="8" y="3"/>
                  </a:lnTo>
                  <a:lnTo>
                    <a:pt x="4" y="5"/>
                  </a:lnTo>
                  <a:lnTo>
                    <a:pt x="3" y="8"/>
                  </a:lnTo>
                  <a:lnTo>
                    <a:pt x="1" y="11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1" y="26"/>
                  </a:lnTo>
                  <a:lnTo>
                    <a:pt x="3" y="29"/>
                  </a:lnTo>
                  <a:lnTo>
                    <a:pt x="4" y="32"/>
                  </a:lnTo>
                  <a:lnTo>
                    <a:pt x="8" y="33"/>
                  </a:lnTo>
                  <a:lnTo>
                    <a:pt x="10" y="35"/>
                  </a:lnTo>
                  <a:lnTo>
                    <a:pt x="14" y="36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23" y="35"/>
                  </a:lnTo>
                  <a:lnTo>
                    <a:pt x="27" y="33"/>
                  </a:lnTo>
                  <a:lnTo>
                    <a:pt x="30" y="30"/>
                  </a:lnTo>
                  <a:lnTo>
                    <a:pt x="32" y="26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22" y="28"/>
                  </a:lnTo>
                  <a:lnTo>
                    <a:pt x="17" y="29"/>
                  </a:lnTo>
                  <a:lnTo>
                    <a:pt x="17" y="29"/>
                  </a:lnTo>
                  <a:lnTo>
                    <a:pt x="14" y="29"/>
                  </a:lnTo>
                  <a:lnTo>
                    <a:pt x="12" y="27"/>
                  </a:lnTo>
                  <a:lnTo>
                    <a:pt x="10" y="25"/>
                  </a:lnTo>
                  <a:lnTo>
                    <a:pt x="9" y="20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34" y="18"/>
                  </a:lnTo>
                  <a:lnTo>
                    <a:pt x="34" y="18"/>
                  </a:lnTo>
                  <a:close/>
                  <a:moveTo>
                    <a:pt x="10" y="14"/>
                  </a:moveTo>
                  <a:lnTo>
                    <a:pt x="10" y="14"/>
                  </a:lnTo>
                  <a:lnTo>
                    <a:pt x="11" y="11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7" y="6"/>
                  </a:lnTo>
                  <a:lnTo>
                    <a:pt x="17" y="6"/>
                  </a:lnTo>
                  <a:lnTo>
                    <a:pt x="20" y="8"/>
                  </a:lnTo>
                  <a:lnTo>
                    <a:pt x="22" y="9"/>
                  </a:lnTo>
                  <a:lnTo>
                    <a:pt x="24" y="11"/>
                  </a:lnTo>
                  <a:lnTo>
                    <a:pt x="24" y="14"/>
                  </a:lnTo>
                  <a:lnTo>
                    <a:pt x="10" y="14"/>
                  </a:lnTo>
                  <a:lnTo>
                    <a:pt x="10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6" name="Freeform 25"/>
            <p:cNvSpPr>
              <a:spLocks noEditPoints="1"/>
            </p:cNvSpPr>
            <p:nvPr userDrawn="1"/>
          </p:nvSpPr>
          <p:spPr bwMode="auto">
            <a:xfrm>
              <a:off x="1205" y="4222"/>
              <a:ext cx="11" cy="49"/>
            </a:xfrm>
            <a:custGeom>
              <a:avLst/>
              <a:gdLst>
                <a:gd name="T0" fmla="*/ 1 w 11"/>
                <a:gd name="T1" fmla="*/ 49 h 49"/>
                <a:gd name="T2" fmla="*/ 11 w 11"/>
                <a:gd name="T3" fmla="*/ 49 h 49"/>
                <a:gd name="T4" fmla="*/ 11 w 11"/>
                <a:gd name="T5" fmla="*/ 15 h 49"/>
                <a:gd name="T6" fmla="*/ 1 w 11"/>
                <a:gd name="T7" fmla="*/ 15 h 49"/>
                <a:gd name="T8" fmla="*/ 1 w 11"/>
                <a:gd name="T9" fmla="*/ 49 h 49"/>
                <a:gd name="T10" fmla="*/ 1 w 11"/>
                <a:gd name="T11" fmla="*/ 49 h 49"/>
                <a:gd name="T12" fmla="*/ 0 w 11"/>
                <a:gd name="T13" fmla="*/ 6 h 49"/>
                <a:gd name="T14" fmla="*/ 0 w 11"/>
                <a:gd name="T15" fmla="*/ 6 h 49"/>
                <a:gd name="T16" fmla="*/ 1 w 11"/>
                <a:gd name="T17" fmla="*/ 8 h 49"/>
                <a:gd name="T18" fmla="*/ 2 w 11"/>
                <a:gd name="T19" fmla="*/ 9 h 49"/>
                <a:gd name="T20" fmla="*/ 3 w 11"/>
                <a:gd name="T21" fmla="*/ 10 h 49"/>
                <a:gd name="T22" fmla="*/ 5 w 11"/>
                <a:gd name="T23" fmla="*/ 10 h 49"/>
                <a:gd name="T24" fmla="*/ 5 w 11"/>
                <a:gd name="T25" fmla="*/ 10 h 49"/>
                <a:gd name="T26" fmla="*/ 8 w 11"/>
                <a:gd name="T27" fmla="*/ 10 h 49"/>
                <a:gd name="T28" fmla="*/ 10 w 11"/>
                <a:gd name="T29" fmla="*/ 9 h 49"/>
                <a:gd name="T30" fmla="*/ 11 w 11"/>
                <a:gd name="T31" fmla="*/ 8 h 49"/>
                <a:gd name="T32" fmla="*/ 11 w 11"/>
                <a:gd name="T33" fmla="*/ 6 h 49"/>
                <a:gd name="T34" fmla="*/ 11 w 11"/>
                <a:gd name="T35" fmla="*/ 6 h 49"/>
                <a:gd name="T36" fmla="*/ 11 w 11"/>
                <a:gd name="T37" fmla="*/ 3 h 49"/>
                <a:gd name="T38" fmla="*/ 10 w 11"/>
                <a:gd name="T39" fmla="*/ 1 h 49"/>
                <a:gd name="T40" fmla="*/ 8 w 11"/>
                <a:gd name="T41" fmla="*/ 0 h 49"/>
                <a:gd name="T42" fmla="*/ 5 w 11"/>
                <a:gd name="T43" fmla="*/ 0 h 49"/>
                <a:gd name="T44" fmla="*/ 5 w 11"/>
                <a:gd name="T45" fmla="*/ 0 h 49"/>
                <a:gd name="T46" fmla="*/ 3 w 11"/>
                <a:gd name="T47" fmla="*/ 0 h 49"/>
                <a:gd name="T48" fmla="*/ 2 w 11"/>
                <a:gd name="T49" fmla="*/ 1 h 49"/>
                <a:gd name="T50" fmla="*/ 1 w 11"/>
                <a:gd name="T51" fmla="*/ 3 h 49"/>
                <a:gd name="T52" fmla="*/ 0 w 11"/>
                <a:gd name="T53" fmla="*/ 6 h 49"/>
                <a:gd name="T54" fmla="*/ 0 w 11"/>
                <a:gd name="T55" fmla="*/ 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" h="49">
                  <a:moveTo>
                    <a:pt x="1" y="49"/>
                  </a:moveTo>
                  <a:lnTo>
                    <a:pt x="11" y="49"/>
                  </a:lnTo>
                  <a:lnTo>
                    <a:pt x="11" y="15"/>
                  </a:lnTo>
                  <a:lnTo>
                    <a:pt x="1" y="15"/>
                  </a:lnTo>
                  <a:lnTo>
                    <a:pt x="1" y="49"/>
                  </a:lnTo>
                  <a:lnTo>
                    <a:pt x="1" y="49"/>
                  </a:lnTo>
                  <a:close/>
                  <a:moveTo>
                    <a:pt x="0" y="6"/>
                  </a:moveTo>
                  <a:lnTo>
                    <a:pt x="0" y="6"/>
                  </a:lnTo>
                  <a:lnTo>
                    <a:pt x="1" y="8"/>
                  </a:lnTo>
                  <a:lnTo>
                    <a:pt x="2" y="9"/>
                  </a:lnTo>
                  <a:lnTo>
                    <a:pt x="3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8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3"/>
                  </a:lnTo>
                  <a:lnTo>
                    <a:pt x="10" y="1"/>
                  </a:lnTo>
                  <a:lnTo>
                    <a:pt x="8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2" y="1"/>
                  </a:lnTo>
                  <a:lnTo>
                    <a:pt x="1" y="3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221" y="4226"/>
              <a:ext cx="23" cy="46"/>
            </a:xfrm>
            <a:custGeom>
              <a:avLst/>
              <a:gdLst>
                <a:gd name="T0" fmla="*/ 15 w 23"/>
                <a:gd name="T1" fmla="*/ 0 h 46"/>
                <a:gd name="T2" fmla="*/ 7 w 23"/>
                <a:gd name="T3" fmla="*/ 0 h 46"/>
                <a:gd name="T4" fmla="*/ 6 w 23"/>
                <a:gd name="T5" fmla="*/ 11 h 46"/>
                <a:gd name="T6" fmla="*/ 0 w 23"/>
                <a:gd name="T7" fmla="*/ 11 h 46"/>
                <a:gd name="T8" fmla="*/ 0 w 23"/>
                <a:gd name="T9" fmla="*/ 18 h 46"/>
                <a:gd name="T10" fmla="*/ 6 w 23"/>
                <a:gd name="T11" fmla="*/ 18 h 46"/>
                <a:gd name="T12" fmla="*/ 6 w 23"/>
                <a:gd name="T13" fmla="*/ 31 h 46"/>
                <a:gd name="T14" fmla="*/ 6 w 23"/>
                <a:gd name="T15" fmla="*/ 31 h 46"/>
                <a:gd name="T16" fmla="*/ 6 w 23"/>
                <a:gd name="T17" fmla="*/ 35 h 46"/>
                <a:gd name="T18" fmla="*/ 6 w 23"/>
                <a:gd name="T19" fmla="*/ 35 h 46"/>
                <a:gd name="T20" fmla="*/ 6 w 23"/>
                <a:gd name="T21" fmla="*/ 40 h 46"/>
                <a:gd name="T22" fmla="*/ 8 w 23"/>
                <a:gd name="T23" fmla="*/ 43 h 46"/>
                <a:gd name="T24" fmla="*/ 8 w 23"/>
                <a:gd name="T25" fmla="*/ 43 h 46"/>
                <a:gd name="T26" fmla="*/ 11 w 23"/>
                <a:gd name="T27" fmla="*/ 45 h 46"/>
                <a:gd name="T28" fmla="*/ 15 w 23"/>
                <a:gd name="T29" fmla="*/ 46 h 46"/>
                <a:gd name="T30" fmla="*/ 15 w 23"/>
                <a:gd name="T31" fmla="*/ 46 h 46"/>
                <a:gd name="T32" fmla="*/ 20 w 23"/>
                <a:gd name="T33" fmla="*/ 46 h 46"/>
                <a:gd name="T34" fmla="*/ 23 w 23"/>
                <a:gd name="T35" fmla="*/ 44 h 46"/>
                <a:gd name="T36" fmla="*/ 23 w 23"/>
                <a:gd name="T37" fmla="*/ 37 h 46"/>
                <a:gd name="T38" fmla="*/ 23 w 23"/>
                <a:gd name="T39" fmla="*/ 37 h 46"/>
                <a:gd name="T40" fmla="*/ 19 w 23"/>
                <a:gd name="T41" fmla="*/ 38 h 46"/>
                <a:gd name="T42" fmla="*/ 19 w 23"/>
                <a:gd name="T43" fmla="*/ 38 h 46"/>
                <a:gd name="T44" fmla="*/ 16 w 23"/>
                <a:gd name="T45" fmla="*/ 38 h 46"/>
                <a:gd name="T46" fmla="*/ 15 w 23"/>
                <a:gd name="T47" fmla="*/ 38 h 46"/>
                <a:gd name="T48" fmla="*/ 14 w 23"/>
                <a:gd name="T49" fmla="*/ 34 h 46"/>
                <a:gd name="T50" fmla="*/ 14 w 23"/>
                <a:gd name="T51" fmla="*/ 34 h 46"/>
                <a:gd name="T52" fmla="*/ 14 w 23"/>
                <a:gd name="T53" fmla="*/ 31 h 46"/>
                <a:gd name="T54" fmla="*/ 15 w 23"/>
                <a:gd name="T55" fmla="*/ 18 h 46"/>
                <a:gd name="T56" fmla="*/ 22 w 23"/>
                <a:gd name="T57" fmla="*/ 18 h 46"/>
                <a:gd name="T58" fmla="*/ 22 w 23"/>
                <a:gd name="T59" fmla="*/ 11 h 46"/>
                <a:gd name="T60" fmla="*/ 15 w 23"/>
                <a:gd name="T61" fmla="*/ 11 h 46"/>
                <a:gd name="T62" fmla="*/ 15 w 23"/>
                <a:gd name="T63" fmla="*/ 0 h 46"/>
                <a:gd name="T64" fmla="*/ 15 w 23"/>
                <a:gd name="T6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3" h="46">
                  <a:moveTo>
                    <a:pt x="15" y="0"/>
                  </a:moveTo>
                  <a:lnTo>
                    <a:pt x="7" y="0"/>
                  </a:lnTo>
                  <a:lnTo>
                    <a:pt x="6" y="11"/>
                  </a:lnTo>
                  <a:lnTo>
                    <a:pt x="0" y="11"/>
                  </a:lnTo>
                  <a:lnTo>
                    <a:pt x="0" y="18"/>
                  </a:lnTo>
                  <a:lnTo>
                    <a:pt x="6" y="18"/>
                  </a:lnTo>
                  <a:lnTo>
                    <a:pt x="6" y="31"/>
                  </a:lnTo>
                  <a:lnTo>
                    <a:pt x="6" y="31"/>
                  </a:lnTo>
                  <a:lnTo>
                    <a:pt x="6" y="35"/>
                  </a:lnTo>
                  <a:lnTo>
                    <a:pt x="6" y="35"/>
                  </a:lnTo>
                  <a:lnTo>
                    <a:pt x="6" y="40"/>
                  </a:lnTo>
                  <a:lnTo>
                    <a:pt x="8" y="43"/>
                  </a:lnTo>
                  <a:lnTo>
                    <a:pt x="8" y="43"/>
                  </a:lnTo>
                  <a:lnTo>
                    <a:pt x="11" y="45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20" y="46"/>
                  </a:lnTo>
                  <a:lnTo>
                    <a:pt x="23" y="44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19" y="38"/>
                  </a:lnTo>
                  <a:lnTo>
                    <a:pt x="19" y="38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4" y="34"/>
                  </a:lnTo>
                  <a:lnTo>
                    <a:pt x="14" y="34"/>
                  </a:lnTo>
                  <a:lnTo>
                    <a:pt x="14" y="31"/>
                  </a:lnTo>
                  <a:lnTo>
                    <a:pt x="15" y="18"/>
                  </a:lnTo>
                  <a:lnTo>
                    <a:pt x="22" y="18"/>
                  </a:lnTo>
                  <a:lnTo>
                    <a:pt x="22" y="11"/>
                  </a:lnTo>
                  <a:lnTo>
                    <a:pt x="15" y="1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  <p:sp>
          <p:nvSpPr>
            <p:cNvPr id="28" name="Freeform 27"/>
            <p:cNvSpPr>
              <a:spLocks/>
            </p:cNvSpPr>
            <p:nvPr userDrawn="1"/>
          </p:nvSpPr>
          <p:spPr bwMode="auto">
            <a:xfrm>
              <a:off x="276" y="4188"/>
              <a:ext cx="128" cy="126"/>
            </a:xfrm>
            <a:custGeom>
              <a:avLst/>
              <a:gdLst>
                <a:gd name="T0" fmla="*/ 0 w 128"/>
                <a:gd name="T1" fmla="*/ 63 h 126"/>
                <a:gd name="T2" fmla="*/ 1 w 128"/>
                <a:gd name="T3" fmla="*/ 50 h 126"/>
                <a:gd name="T4" fmla="*/ 11 w 128"/>
                <a:gd name="T5" fmla="*/ 28 h 126"/>
                <a:gd name="T6" fmla="*/ 28 w 128"/>
                <a:gd name="T7" fmla="*/ 11 h 126"/>
                <a:gd name="T8" fmla="*/ 51 w 128"/>
                <a:gd name="T9" fmla="*/ 1 h 126"/>
                <a:gd name="T10" fmla="*/ 64 w 128"/>
                <a:gd name="T11" fmla="*/ 0 h 126"/>
                <a:gd name="T12" fmla="*/ 70 w 128"/>
                <a:gd name="T13" fmla="*/ 0 h 126"/>
                <a:gd name="T14" fmla="*/ 88 w 128"/>
                <a:gd name="T15" fmla="*/ 5 h 126"/>
                <a:gd name="T16" fmla="*/ 108 w 128"/>
                <a:gd name="T17" fmla="*/ 18 h 126"/>
                <a:gd name="T18" fmla="*/ 122 w 128"/>
                <a:gd name="T19" fmla="*/ 38 h 126"/>
                <a:gd name="T20" fmla="*/ 127 w 128"/>
                <a:gd name="T21" fmla="*/ 57 h 126"/>
                <a:gd name="T22" fmla="*/ 128 w 128"/>
                <a:gd name="T23" fmla="*/ 63 h 126"/>
                <a:gd name="T24" fmla="*/ 125 w 128"/>
                <a:gd name="T25" fmla="*/ 76 h 126"/>
                <a:gd name="T26" fmla="*/ 116 w 128"/>
                <a:gd name="T27" fmla="*/ 98 h 126"/>
                <a:gd name="T28" fmla="*/ 98 w 128"/>
                <a:gd name="T29" fmla="*/ 115 h 126"/>
                <a:gd name="T30" fmla="*/ 76 w 128"/>
                <a:gd name="T31" fmla="*/ 125 h 126"/>
                <a:gd name="T32" fmla="*/ 64 w 128"/>
                <a:gd name="T33" fmla="*/ 126 h 126"/>
                <a:gd name="T34" fmla="*/ 52 w 128"/>
                <a:gd name="T35" fmla="*/ 125 h 126"/>
                <a:gd name="T36" fmla="*/ 31 w 128"/>
                <a:gd name="T37" fmla="*/ 117 h 126"/>
                <a:gd name="T38" fmla="*/ 23 w 128"/>
                <a:gd name="T39" fmla="*/ 111 h 126"/>
                <a:gd name="T40" fmla="*/ 78 w 128"/>
                <a:gd name="T41" fmla="*/ 68 h 126"/>
                <a:gd name="T42" fmla="*/ 63 w 128"/>
                <a:gd name="T43" fmla="*/ 68 h 126"/>
                <a:gd name="T44" fmla="*/ 58 w 128"/>
                <a:gd name="T45" fmla="*/ 69 h 126"/>
                <a:gd name="T46" fmla="*/ 53 w 128"/>
                <a:gd name="T47" fmla="*/ 72 h 126"/>
                <a:gd name="T48" fmla="*/ 51 w 128"/>
                <a:gd name="T49" fmla="*/ 75 h 126"/>
                <a:gd name="T50" fmla="*/ 42 w 128"/>
                <a:gd name="T51" fmla="*/ 90 h 126"/>
                <a:gd name="T52" fmla="*/ 43 w 128"/>
                <a:gd name="T53" fmla="*/ 92 h 126"/>
                <a:gd name="T54" fmla="*/ 117 w 128"/>
                <a:gd name="T55" fmla="*/ 92 h 126"/>
                <a:gd name="T56" fmla="*/ 119 w 128"/>
                <a:gd name="T57" fmla="*/ 91 h 126"/>
                <a:gd name="T58" fmla="*/ 65 w 128"/>
                <a:gd name="T59" fmla="*/ 2 h 126"/>
                <a:gd name="T60" fmla="*/ 63 w 128"/>
                <a:gd name="T61" fmla="*/ 1 h 126"/>
                <a:gd name="T62" fmla="*/ 7 w 128"/>
                <a:gd name="T63" fmla="*/ 93 h 126"/>
                <a:gd name="T64" fmla="*/ 3 w 128"/>
                <a:gd name="T65" fmla="*/ 85 h 126"/>
                <a:gd name="T66" fmla="*/ 0 w 128"/>
                <a:gd name="T67" fmla="*/ 70 h 126"/>
                <a:gd name="T68" fmla="*/ 0 w 128"/>
                <a:gd name="T69" fmla="*/ 63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26">
                  <a:moveTo>
                    <a:pt x="0" y="63"/>
                  </a:moveTo>
                  <a:lnTo>
                    <a:pt x="0" y="63"/>
                  </a:lnTo>
                  <a:lnTo>
                    <a:pt x="0" y="57"/>
                  </a:lnTo>
                  <a:lnTo>
                    <a:pt x="1" y="50"/>
                  </a:lnTo>
                  <a:lnTo>
                    <a:pt x="4" y="38"/>
                  </a:lnTo>
                  <a:lnTo>
                    <a:pt x="11" y="28"/>
                  </a:lnTo>
                  <a:lnTo>
                    <a:pt x="19" y="18"/>
                  </a:lnTo>
                  <a:lnTo>
                    <a:pt x="28" y="11"/>
                  </a:lnTo>
                  <a:lnTo>
                    <a:pt x="39" y="5"/>
                  </a:lnTo>
                  <a:lnTo>
                    <a:pt x="51" y="1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6" y="1"/>
                  </a:lnTo>
                  <a:lnTo>
                    <a:pt x="88" y="5"/>
                  </a:lnTo>
                  <a:lnTo>
                    <a:pt x="98" y="11"/>
                  </a:lnTo>
                  <a:lnTo>
                    <a:pt x="108" y="18"/>
                  </a:lnTo>
                  <a:lnTo>
                    <a:pt x="116" y="28"/>
                  </a:lnTo>
                  <a:lnTo>
                    <a:pt x="122" y="38"/>
                  </a:lnTo>
                  <a:lnTo>
                    <a:pt x="125" y="50"/>
                  </a:lnTo>
                  <a:lnTo>
                    <a:pt x="127" y="57"/>
                  </a:lnTo>
                  <a:lnTo>
                    <a:pt x="128" y="63"/>
                  </a:lnTo>
                  <a:lnTo>
                    <a:pt x="128" y="63"/>
                  </a:lnTo>
                  <a:lnTo>
                    <a:pt x="127" y="69"/>
                  </a:lnTo>
                  <a:lnTo>
                    <a:pt x="125" y="76"/>
                  </a:lnTo>
                  <a:lnTo>
                    <a:pt x="122" y="88"/>
                  </a:lnTo>
                  <a:lnTo>
                    <a:pt x="116" y="98"/>
                  </a:lnTo>
                  <a:lnTo>
                    <a:pt x="108" y="108"/>
                  </a:lnTo>
                  <a:lnTo>
                    <a:pt x="98" y="115"/>
                  </a:lnTo>
                  <a:lnTo>
                    <a:pt x="88" y="121"/>
                  </a:lnTo>
                  <a:lnTo>
                    <a:pt x="76" y="125"/>
                  </a:lnTo>
                  <a:lnTo>
                    <a:pt x="70" y="126"/>
                  </a:lnTo>
                  <a:lnTo>
                    <a:pt x="64" y="126"/>
                  </a:lnTo>
                  <a:lnTo>
                    <a:pt x="64" y="126"/>
                  </a:lnTo>
                  <a:lnTo>
                    <a:pt x="52" y="125"/>
                  </a:lnTo>
                  <a:lnTo>
                    <a:pt x="41" y="122"/>
                  </a:lnTo>
                  <a:lnTo>
                    <a:pt x="31" y="117"/>
                  </a:lnTo>
                  <a:lnTo>
                    <a:pt x="23" y="111"/>
                  </a:lnTo>
                  <a:lnTo>
                    <a:pt x="23" y="111"/>
                  </a:lnTo>
                  <a:lnTo>
                    <a:pt x="63" y="44"/>
                  </a:lnTo>
                  <a:lnTo>
                    <a:pt x="78" y="68"/>
                  </a:lnTo>
                  <a:lnTo>
                    <a:pt x="78" y="68"/>
                  </a:lnTo>
                  <a:lnTo>
                    <a:pt x="63" y="68"/>
                  </a:lnTo>
                  <a:lnTo>
                    <a:pt x="63" y="68"/>
                  </a:lnTo>
                  <a:lnTo>
                    <a:pt x="58" y="69"/>
                  </a:lnTo>
                  <a:lnTo>
                    <a:pt x="55" y="70"/>
                  </a:lnTo>
                  <a:lnTo>
                    <a:pt x="53" y="72"/>
                  </a:lnTo>
                  <a:lnTo>
                    <a:pt x="51" y="75"/>
                  </a:lnTo>
                  <a:lnTo>
                    <a:pt x="51" y="75"/>
                  </a:lnTo>
                  <a:lnTo>
                    <a:pt x="42" y="90"/>
                  </a:lnTo>
                  <a:lnTo>
                    <a:pt x="42" y="90"/>
                  </a:lnTo>
                  <a:lnTo>
                    <a:pt x="41" y="91"/>
                  </a:lnTo>
                  <a:lnTo>
                    <a:pt x="43" y="92"/>
                  </a:lnTo>
                  <a:lnTo>
                    <a:pt x="92" y="92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9" y="91"/>
                  </a:lnTo>
                  <a:lnTo>
                    <a:pt x="118" y="89"/>
                  </a:lnTo>
                  <a:lnTo>
                    <a:pt x="65" y="2"/>
                  </a:lnTo>
                  <a:lnTo>
                    <a:pt x="65" y="2"/>
                  </a:lnTo>
                  <a:lnTo>
                    <a:pt x="63" y="1"/>
                  </a:lnTo>
                  <a:lnTo>
                    <a:pt x="62" y="2"/>
                  </a:lnTo>
                  <a:lnTo>
                    <a:pt x="7" y="93"/>
                  </a:lnTo>
                  <a:lnTo>
                    <a:pt x="7" y="93"/>
                  </a:lnTo>
                  <a:lnTo>
                    <a:pt x="3" y="85"/>
                  </a:lnTo>
                  <a:lnTo>
                    <a:pt x="1" y="79"/>
                  </a:lnTo>
                  <a:lnTo>
                    <a:pt x="0" y="70"/>
                  </a:lnTo>
                  <a:lnTo>
                    <a:pt x="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792"/>
            </a:p>
          </p:txBody>
        </p:sp>
      </p:grpSp>
    </p:spTree>
    <p:extLst>
      <p:ext uri="{BB962C8B-B14F-4D97-AF65-F5344CB8AC3E}">
        <p14:creationId xmlns:p14="http://schemas.microsoft.com/office/powerpoint/2010/main" val="253175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2pPr>
      <a:lvl3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3pPr>
      <a:lvl4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4pPr>
      <a:lvl5pPr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5pPr>
      <a:lvl6pPr marL="455188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6pPr>
      <a:lvl7pPr marL="910377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7pPr>
      <a:lvl8pPr marL="1365565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8pPr>
      <a:lvl9pPr marL="1820753" algn="l" defTabSz="913538" rtl="0" fontAlgn="base">
        <a:lnSpc>
          <a:spcPct val="90000"/>
        </a:lnSpc>
        <a:spcBef>
          <a:spcPct val="0"/>
        </a:spcBef>
        <a:spcAft>
          <a:spcPct val="0"/>
        </a:spcAft>
        <a:defRPr sz="2389" b="1">
          <a:solidFill>
            <a:schemeClr val="tx2"/>
          </a:solidFill>
          <a:latin typeface="Arial" charset="0"/>
        </a:defRPr>
      </a:lvl9pPr>
    </p:titleStyle>
    <p:bodyStyle>
      <a:lvl1pPr marL="342972" indent="-342972" algn="l" defTabSz="913538" rtl="0" fontAlgn="base">
        <a:lnSpc>
          <a:spcPct val="100000"/>
        </a:lnSpc>
        <a:spcBef>
          <a:spcPts val="0"/>
        </a:spcBef>
        <a:spcAft>
          <a:spcPts val="398"/>
        </a:spcAft>
        <a:buClr>
          <a:srgbClr val="E2001A"/>
        </a:buClr>
        <a:buSzPct val="80000"/>
        <a:buFont typeface="Arial" pitchFamily="34" charset="0"/>
        <a:buChar char="▬"/>
        <a:defRPr sz="1991" b="1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73299" indent="-151729" algn="l" defTabSz="913538" rtl="0" fontAlgn="base">
        <a:lnSpc>
          <a:spcPct val="100000"/>
        </a:lnSpc>
        <a:spcBef>
          <a:spcPts val="398"/>
        </a:spcBef>
        <a:spcAft>
          <a:spcPct val="0"/>
        </a:spcAft>
        <a:buClr>
          <a:srgbClr val="58595B"/>
        </a:buClr>
        <a:buFont typeface="Arial" pitchFamily="34" charset="0"/>
        <a:buChar char="•"/>
        <a:defRPr sz="1991">
          <a:solidFill>
            <a:srgbClr val="58595B"/>
          </a:solidFill>
          <a:latin typeface="Arial" pitchFamily="34" charset="0"/>
          <a:cs typeface="Arial" pitchFamily="34" charset="0"/>
        </a:defRPr>
      </a:lvl2pPr>
      <a:lvl3pPr marL="986241" indent="-151729" algn="l" defTabSz="913538" rtl="0" fontAlgn="base">
        <a:lnSpc>
          <a:spcPct val="100000"/>
        </a:lnSpc>
        <a:spcBef>
          <a:spcPts val="348"/>
        </a:spcBef>
        <a:spcAft>
          <a:spcPct val="0"/>
        </a:spcAft>
        <a:buClr>
          <a:srgbClr val="58595B"/>
        </a:buClr>
        <a:buFont typeface="Arial" pitchFamily="34" charset="0"/>
        <a:buChar char="•"/>
        <a:defRPr sz="1394">
          <a:solidFill>
            <a:srgbClr val="58595B"/>
          </a:solidFill>
          <a:latin typeface="+mn-lt"/>
        </a:defRPr>
      </a:lvl3pPr>
      <a:lvl4pPr marL="1599481" indent="-229175" algn="l" defTabSz="913538" rtl="0" fontAlgn="base">
        <a:spcBef>
          <a:spcPct val="20000"/>
        </a:spcBef>
        <a:spcAft>
          <a:spcPct val="0"/>
        </a:spcAft>
        <a:buChar char="–"/>
        <a:defRPr sz="1593">
          <a:solidFill>
            <a:srgbClr val="58595B"/>
          </a:solidFill>
          <a:latin typeface="Arial" pitchFamily="34" charset="0"/>
          <a:cs typeface="Arial" pitchFamily="34" charset="0"/>
        </a:defRPr>
      </a:lvl4pPr>
      <a:lvl5pPr marL="2056251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5pPr>
      <a:lvl6pPr marL="2511439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6pPr>
      <a:lvl7pPr marL="2966627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7pPr>
      <a:lvl8pPr marL="3421815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8pPr>
      <a:lvl9pPr marL="3877004" indent="-233916" algn="l" defTabSz="913538" rtl="0" fontAlgn="base">
        <a:spcBef>
          <a:spcPct val="20000"/>
        </a:spcBef>
        <a:spcAft>
          <a:spcPct val="0"/>
        </a:spcAft>
        <a:buChar char="»"/>
        <a:defRPr sz="199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1pPr>
      <a:lvl2pPr marL="455188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2pPr>
      <a:lvl3pPr marL="910377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3pPr>
      <a:lvl4pPr marL="1365565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4pPr>
      <a:lvl5pPr marL="1820753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5pPr>
      <a:lvl6pPr marL="2275942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6pPr>
      <a:lvl7pPr marL="2731130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7pPr>
      <a:lvl8pPr marL="3186318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8pPr>
      <a:lvl9pPr marL="3641507" algn="l" defTabSz="910377" rtl="0" eaLnBrk="1" latinLnBrk="0" hangingPunct="1">
        <a:defRPr sz="17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err="1" smtClean="0"/>
              <a:t>Process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mediation</a:t>
            </a:r>
            <a:r>
              <a:rPr lang="de-DE" sz="2000" dirty="0" smtClean="0"/>
              <a:t> – </a:t>
            </a:r>
            <a:r>
              <a:rPr lang="de-DE" sz="2000" dirty="0" err="1" smtClean="0"/>
              <a:t>From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notification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job</a:t>
            </a:r>
            <a:r>
              <a:rPr lang="de-DE" sz="2000" dirty="0" smtClean="0"/>
              <a:t> </a:t>
            </a:r>
            <a:r>
              <a:rPr lang="de-DE" sz="2000" dirty="0" err="1" smtClean="0"/>
              <a:t>vacancy</a:t>
            </a:r>
            <a:r>
              <a:rPr lang="de-DE" sz="2000" dirty="0" smtClean="0"/>
              <a:t> </a:t>
            </a:r>
            <a:r>
              <a:rPr lang="de-DE" sz="2000" dirty="0" err="1" smtClean="0"/>
              <a:t>until</a:t>
            </a:r>
            <a:r>
              <a:rPr lang="de-DE" sz="2000" dirty="0" smtClean="0"/>
              <a:t> </a:t>
            </a:r>
            <a:r>
              <a:rPr lang="de-DE" sz="2000" dirty="0" err="1" smtClean="0"/>
              <a:t>starting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work in Germany</a:t>
            </a:r>
            <a:endParaRPr lang="de-DE" sz="20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109490" y="6545706"/>
            <a:ext cx="7506028" cy="250897"/>
          </a:xfrm>
        </p:spPr>
        <p:txBody>
          <a:bodyPr/>
          <a:lstStyle/>
          <a:p>
            <a:pPr fontAlgn="base"/>
            <a:r>
              <a:rPr lang="de-DE" dirty="0" smtClean="0">
                <a:solidFill>
                  <a:srgbClr val="000000"/>
                </a:solidFill>
                <a:latin typeface="Arial" charset="0"/>
              </a:rPr>
              <a:t>Mediation Agreement Georgia </a:t>
            </a:r>
            <a:r>
              <a:rPr lang="de-DE" dirty="0" err="1" smtClean="0">
                <a:solidFill>
                  <a:srgbClr val="000000"/>
                </a:solidFill>
                <a:latin typeface="Arial" charset="0"/>
              </a:rPr>
              <a:t>January</a:t>
            </a:r>
            <a:r>
              <a:rPr lang="de-DE" dirty="0" smtClean="0">
                <a:solidFill>
                  <a:srgbClr val="000000"/>
                </a:solidFill>
                <a:latin typeface="Arial" charset="0"/>
              </a:rPr>
              <a:t> 2020, © Bundesagentur für Arbeit</a:t>
            </a: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3798325599"/>
              </p:ext>
            </p:extLst>
          </p:nvPr>
        </p:nvGraphicFramePr>
        <p:xfrm>
          <a:off x="0" y="1560585"/>
          <a:ext cx="9144000" cy="2760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1532076971"/>
              </p:ext>
            </p:extLst>
          </p:nvPr>
        </p:nvGraphicFramePr>
        <p:xfrm>
          <a:off x="0" y="3849188"/>
          <a:ext cx="9144000" cy="2587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8" name="Gerader Verbinder 17"/>
          <p:cNvCxnSpPr/>
          <p:nvPr/>
        </p:nvCxnSpPr>
        <p:spPr bwMode="auto">
          <a:xfrm flipV="1">
            <a:off x="1323356" y="4073321"/>
            <a:ext cx="6017971" cy="9384"/>
          </a:xfrm>
          <a:prstGeom prst="lin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Gerader Verbinder 23"/>
          <p:cNvCxnSpPr/>
          <p:nvPr/>
        </p:nvCxnSpPr>
        <p:spPr bwMode="auto">
          <a:xfrm>
            <a:off x="8421427" y="4429969"/>
            <a:ext cx="910396" cy="910396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Gerade Verbindung mit Pfeil 30"/>
          <p:cNvCxnSpPr/>
          <p:nvPr/>
        </p:nvCxnSpPr>
        <p:spPr bwMode="auto">
          <a:xfrm>
            <a:off x="1323356" y="4082705"/>
            <a:ext cx="0" cy="347265"/>
          </a:xfrm>
          <a:prstGeom prst="straightConnector1">
            <a:avLst/>
          </a:prstGeom>
          <a:noFill/>
          <a:ln w="22225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Gerader Verbinder 33"/>
          <p:cNvCxnSpPr/>
          <p:nvPr/>
        </p:nvCxnSpPr>
        <p:spPr bwMode="auto">
          <a:xfrm flipV="1">
            <a:off x="7341325" y="3707284"/>
            <a:ext cx="0" cy="375421"/>
          </a:xfrm>
          <a:prstGeom prst="lin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feld 34"/>
          <p:cNvSpPr txBox="1"/>
          <p:nvPr/>
        </p:nvSpPr>
        <p:spPr>
          <a:xfrm>
            <a:off x="-1949" y="1323533"/>
            <a:ext cx="9456331" cy="237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0377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BA = Federal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Employment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Agency │ZAV </a:t>
            </a:r>
            <a:r>
              <a:rPr lang="de-DE" sz="1045" dirty="0">
                <a:solidFill>
                  <a:srgbClr val="000000"/>
                </a:solidFill>
                <a:latin typeface="Arial" charset="0"/>
              </a:rPr>
              <a:t>= 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International Placement Support </a:t>
            </a:r>
            <a:r>
              <a:rPr lang="de-DE" sz="1045" dirty="0">
                <a:solidFill>
                  <a:srgbClr val="000000"/>
                </a:solidFill>
                <a:latin typeface="Arial" charset="0"/>
              </a:rPr>
              <a:t>│ PV-GE =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Georgian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Partner Administration </a:t>
            </a:r>
            <a:endParaRPr lang="de-DE" sz="1045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89019" y="6183928"/>
            <a:ext cx="2196435" cy="2531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*total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duration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: ~ 60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working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days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26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err="1" smtClean="0"/>
              <a:t>Process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mediation</a:t>
            </a:r>
            <a:r>
              <a:rPr lang="de-DE" sz="2000" dirty="0" smtClean="0"/>
              <a:t> (</a:t>
            </a:r>
            <a:r>
              <a:rPr lang="de-DE" sz="2000" dirty="0" err="1" smtClean="0"/>
              <a:t>request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</a:t>
            </a:r>
            <a:r>
              <a:rPr lang="de-DE" sz="2000" dirty="0" err="1" smtClean="0"/>
              <a:t>name</a:t>
            </a:r>
            <a:r>
              <a:rPr lang="de-DE" sz="2000" dirty="0" smtClean="0"/>
              <a:t>)  – </a:t>
            </a:r>
            <a:r>
              <a:rPr lang="de-DE" sz="2000" dirty="0" err="1" smtClean="0"/>
              <a:t>from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notification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job</a:t>
            </a:r>
            <a:r>
              <a:rPr lang="de-DE" sz="2000" dirty="0" smtClean="0"/>
              <a:t> </a:t>
            </a:r>
            <a:r>
              <a:rPr lang="de-DE" sz="2000" dirty="0" err="1" smtClean="0"/>
              <a:t>vacancy</a:t>
            </a:r>
            <a:r>
              <a:rPr lang="de-DE" sz="2000" dirty="0" smtClean="0"/>
              <a:t> </a:t>
            </a:r>
            <a:r>
              <a:rPr lang="de-DE" sz="2000" dirty="0" err="1" smtClean="0"/>
              <a:t>until</a:t>
            </a:r>
            <a:r>
              <a:rPr lang="de-DE" sz="2000" dirty="0" smtClean="0"/>
              <a:t> </a:t>
            </a:r>
            <a:r>
              <a:rPr lang="de-DE" sz="2000" dirty="0" err="1" smtClean="0"/>
              <a:t>starting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work in Germany</a:t>
            </a:r>
            <a:endParaRPr lang="de-DE" sz="20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109490" y="6545706"/>
            <a:ext cx="7506028" cy="250897"/>
          </a:xfrm>
        </p:spPr>
        <p:txBody>
          <a:bodyPr/>
          <a:lstStyle/>
          <a:p>
            <a:pPr fontAlgn="base"/>
            <a:r>
              <a:rPr lang="de-DE" dirty="0">
                <a:solidFill>
                  <a:srgbClr val="000000"/>
                </a:solidFill>
                <a:latin typeface="Arial" charset="0"/>
              </a:rPr>
              <a:t>Mediation Agreement Georgia </a:t>
            </a:r>
            <a:r>
              <a:rPr lang="de-DE" dirty="0" err="1">
                <a:solidFill>
                  <a:srgbClr val="000000"/>
                </a:solidFill>
                <a:latin typeface="Arial" charset="0"/>
              </a:rPr>
              <a:t>January</a:t>
            </a:r>
            <a:r>
              <a:rPr lang="de-DE" dirty="0">
                <a:solidFill>
                  <a:srgbClr val="000000"/>
                </a:solidFill>
                <a:latin typeface="Arial" charset="0"/>
              </a:rPr>
              <a:t> 2020, © Bundesagentur für Arbeit</a:t>
            </a:r>
          </a:p>
          <a:p>
            <a:pPr fontAlgn="base"/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5" name="Diagramm 4"/>
          <p:cNvGraphicFramePr/>
          <p:nvPr>
            <p:extLst/>
          </p:nvPr>
        </p:nvGraphicFramePr>
        <p:xfrm>
          <a:off x="0" y="1560584"/>
          <a:ext cx="9144000" cy="4985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8" name="Gerader Verbinder 17"/>
          <p:cNvCxnSpPr/>
          <p:nvPr/>
        </p:nvCxnSpPr>
        <p:spPr bwMode="auto">
          <a:xfrm>
            <a:off x="2220686" y="4232587"/>
            <a:ext cx="4040777" cy="0"/>
          </a:xfrm>
          <a:prstGeom prst="lin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Gerader Verbinder 23"/>
          <p:cNvCxnSpPr/>
          <p:nvPr/>
        </p:nvCxnSpPr>
        <p:spPr bwMode="auto">
          <a:xfrm>
            <a:off x="8421427" y="4429969"/>
            <a:ext cx="910396" cy="910396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Gerade Verbindung mit Pfeil 30"/>
          <p:cNvCxnSpPr/>
          <p:nvPr/>
        </p:nvCxnSpPr>
        <p:spPr bwMode="auto">
          <a:xfrm>
            <a:off x="2220686" y="4232587"/>
            <a:ext cx="0" cy="347265"/>
          </a:xfrm>
          <a:prstGeom prst="straightConnector1">
            <a:avLst/>
          </a:prstGeom>
          <a:noFill/>
          <a:ln w="22225" cap="flat" cmpd="sng" algn="ctr">
            <a:solidFill>
              <a:schemeClr val="bg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Gerader Verbinder 33"/>
          <p:cNvCxnSpPr/>
          <p:nvPr/>
        </p:nvCxnSpPr>
        <p:spPr bwMode="auto">
          <a:xfrm flipV="1">
            <a:off x="6261463" y="3798160"/>
            <a:ext cx="0" cy="434427"/>
          </a:xfrm>
          <a:prstGeom prst="line">
            <a:avLst/>
          </a:prstGeom>
          <a:noFill/>
          <a:ln w="222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feld 34"/>
          <p:cNvSpPr txBox="1"/>
          <p:nvPr/>
        </p:nvSpPr>
        <p:spPr>
          <a:xfrm>
            <a:off x="-1949" y="1323533"/>
            <a:ext cx="9456331" cy="237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0377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BA = Federal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Employment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Agency │IPS </a:t>
            </a:r>
            <a:r>
              <a:rPr lang="de-DE" sz="1045" dirty="0">
                <a:solidFill>
                  <a:srgbClr val="000000"/>
                </a:solidFill>
                <a:latin typeface="Arial" charset="0"/>
              </a:rPr>
              <a:t>= Internationaler Personalservice │ PV-GE =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Georgian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Partner Administration </a:t>
            </a:r>
            <a:endParaRPr lang="de-DE" sz="1045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89019" y="6183928"/>
            <a:ext cx="2159566" cy="2531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*total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duration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~ 15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working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de-DE" sz="1045" dirty="0" err="1" smtClean="0">
                <a:solidFill>
                  <a:srgbClr val="000000"/>
                </a:solidFill>
                <a:latin typeface="Arial" charset="0"/>
              </a:rPr>
              <a:t>days</a:t>
            </a:r>
            <a:r>
              <a:rPr lang="de-DE" sz="1045" dirty="0" smtClean="0">
                <a:solidFill>
                  <a:srgbClr val="000000"/>
                </a:solidFill>
                <a:latin typeface="Arial" charset="0"/>
              </a:rPr>
              <a:t> 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923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SIGN" val="Inhaltsfolien"/>
  <p:tag name="LAYOUT" val="Inhaltsfolie Botschaf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SIGN" val="Inhaltsfolien"/>
  <p:tag name="LAYOUT" val="Inhaltsfolie Botschaft"/>
</p:tagLst>
</file>

<file path=ppt/theme/theme1.xml><?xml version="1.0" encoding="utf-8"?>
<a:theme xmlns:a="http://schemas.openxmlformats.org/drawingml/2006/main" name="Inhaltsfolien">
  <a:themeElements>
    <a:clrScheme name="Titelfolie mit Bi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2001A"/>
      </a:accent1>
      <a:accent2>
        <a:srgbClr val="777777"/>
      </a:accent2>
      <a:accent3>
        <a:srgbClr val="FFFFFF"/>
      </a:accent3>
      <a:accent4>
        <a:srgbClr val="000000"/>
      </a:accent4>
      <a:accent5>
        <a:srgbClr val="EEAAAB"/>
      </a:accent5>
      <a:accent6>
        <a:srgbClr val="6B6B6B"/>
      </a:accent6>
      <a:hlink>
        <a:srgbClr val="0000CC"/>
      </a:hlink>
      <a:folHlink>
        <a:srgbClr val="969696"/>
      </a:folHlink>
    </a:clrScheme>
    <a:fontScheme name="Inhalts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0955"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halts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1A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EAAAB"/>
        </a:accent5>
        <a:accent6>
          <a:srgbClr val="6B6B6B"/>
        </a:accent6>
        <a:hlink>
          <a:srgbClr val="0000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Bildschirmpräsentation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Calibri</vt:lpstr>
      <vt:lpstr>Inhaltsfolien</vt:lpstr>
      <vt:lpstr>Process of mediation – From the notification of job vacancy until starting to work in Germany</vt:lpstr>
      <vt:lpstr>Process of mediation (request by name)  – from the notification of job vacancy until starting to work in Germany</vt:lpstr>
    </vt:vector>
  </TitlesOfParts>
  <Company>Bundesagentur für Arbeit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Vermittlungsprozess – von der Stellenmeldung bis zur Arbeitsmarktzulassung (II)</dc:title>
  <dc:creator>Slupinski Dietmar</dc:creator>
  <cp:lastModifiedBy>Koch Helen Aresu</cp:lastModifiedBy>
  <cp:revision>22</cp:revision>
  <cp:lastPrinted>2020-01-17T10:01:29Z</cp:lastPrinted>
  <dcterms:created xsi:type="dcterms:W3CDTF">2020-01-17T08:52:35Z</dcterms:created>
  <dcterms:modified xsi:type="dcterms:W3CDTF">2020-01-22T14:34:52Z</dcterms:modified>
</cp:coreProperties>
</file>