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81" r:id="rId3"/>
    <p:sldId id="272" r:id="rId4"/>
    <p:sldId id="257" r:id="rId5"/>
    <p:sldId id="258" r:id="rId6"/>
    <p:sldId id="259" r:id="rId7"/>
    <p:sldId id="273" r:id="rId8"/>
    <p:sldId id="261" r:id="rId9"/>
    <p:sldId id="262" r:id="rId10"/>
    <p:sldId id="274" r:id="rId11"/>
    <p:sldId id="267" r:id="rId12"/>
    <p:sldId id="268" r:id="rId13"/>
    <p:sldId id="275" r:id="rId14"/>
    <p:sldId id="263" r:id="rId15"/>
    <p:sldId id="282" r:id="rId16"/>
    <p:sldId id="264" r:id="rId17"/>
    <p:sldId id="265" r:id="rId18"/>
    <p:sldId id="276" r:id="rId19"/>
    <p:sldId id="269" r:id="rId20"/>
    <p:sldId id="277" r:id="rId21"/>
    <p:sldId id="270" r:id="rId22"/>
    <p:sldId id="271" r:id="rId23"/>
    <p:sldId id="280" r:id="rId24"/>
    <p:sldId id="278" r:id="rId25"/>
    <p:sldId id="279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664B4-CDC5-4788-9A98-6012A06B907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AB51510-16EB-478B-B32C-7F6F996018D5}">
      <dgm:prSet phldrT="[Text]"/>
      <dgm:spPr/>
      <dgm:t>
        <a:bodyPr/>
        <a:lstStyle/>
        <a:p>
          <a:r>
            <a:rPr lang="de-DE" dirty="0"/>
            <a:t>SESA Homepage </a:t>
          </a:r>
        </a:p>
      </dgm:t>
    </dgm:pt>
    <dgm:pt modelId="{F0A86C65-FDA6-4C4B-B047-D82718F22DF9}" type="parTrans" cxnId="{208775B2-2EAB-451D-9EAE-13AC4BD7457D}">
      <dgm:prSet/>
      <dgm:spPr/>
      <dgm:t>
        <a:bodyPr/>
        <a:lstStyle/>
        <a:p>
          <a:endParaRPr lang="de-DE"/>
        </a:p>
      </dgm:t>
    </dgm:pt>
    <dgm:pt modelId="{DFB3A441-944D-4DAA-AE0D-AC8F3FC6F1B2}" type="sibTrans" cxnId="{208775B2-2EAB-451D-9EAE-13AC4BD7457D}">
      <dgm:prSet/>
      <dgm:spPr/>
      <dgm:t>
        <a:bodyPr/>
        <a:lstStyle/>
        <a:p>
          <a:endParaRPr lang="de-DE"/>
        </a:p>
      </dgm:t>
    </dgm:pt>
    <dgm:pt modelId="{5050E2CA-5719-4764-9261-8250F22CD201}">
      <dgm:prSet phldrT="[Text]"/>
      <dgm:spPr/>
      <dgm:t>
        <a:bodyPr/>
        <a:lstStyle/>
        <a:p>
          <a:r>
            <a:rPr lang="de-DE" dirty="0"/>
            <a:t>About us </a:t>
          </a:r>
        </a:p>
      </dgm:t>
    </dgm:pt>
    <dgm:pt modelId="{6B60D410-B3E1-42BC-8EE6-4DCB2FC1173F}" type="parTrans" cxnId="{38372A60-E4D2-4EBA-8542-1754C3A923BA}">
      <dgm:prSet/>
      <dgm:spPr/>
      <dgm:t>
        <a:bodyPr/>
        <a:lstStyle/>
        <a:p>
          <a:endParaRPr lang="de-DE"/>
        </a:p>
      </dgm:t>
    </dgm:pt>
    <dgm:pt modelId="{B212D3E0-7D55-4110-AEA4-F4D2C8C6E560}" type="sibTrans" cxnId="{38372A60-E4D2-4EBA-8542-1754C3A923BA}">
      <dgm:prSet/>
      <dgm:spPr/>
      <dgm:t>
        <a:bodyPr/>
        <a:lstStyle/>
        <a:p>
          <a:endParaRPr lang="de-DE"/>
        </a:p>
      </dgm:t>
    </dgm:pt>
    <dgm:pt modelId="{3B0D6022-38D0-45B4-A3BB-D1DB07794ADB}">
      <dgm:prSet phldrT="[Text]"/>
      <dgm:spPr/>
      <dgm:t>
        <a:bodyPr/>
        <a:lstStyle/>
        <a:p>
          <a:r>
            <a:rPr lang="de-DE" dirty="0"/>
            <a:t>Services and Programs</a:t>
          </a:r>
        </a:p>
      </dgm:t>
    </dgm:pt>
    <dgm:pt modelId="{8E1FBDE1-5043-4863-B624-2668537C7DAF}" type="parTrans" cxnId="{5988A967-94E9-46DC-81ED-2CC1B1B970E0}">
      <dgm:prSet/>
      <dgm:spPr/>
      <dgm:t>
        <a:bodyPr/>
        <a:lstStyle/>
        <a:p>
          <a:endParaRPr lang="de-DE"/>
        </a:p>
      </dgm:t>
    </dgm:pt>
    <dgm:pt modelId="{7CBA866B-F1CA-4827-8784-4AF94F6721A8}" type="sibTrans" cxnId="{5988A967-94E9-46DC-81ED-2CC1B1B970E0}">
      <dgm:prSet/>
      <dgm:spPr/>
      <dgm:t>
        <a:bodyPr/>
        <a:lstStyle/>
        <a:p>
          <a:endParaRPr lang="de-DE"/>
        </a:p>
      </dgm:t>
    </dgm:pt>
    <dgm:pt modelId="{B6090A4D-9786-4010-94FE-0C78585B1196}">
      <dgm:prSet phldrT="[Text]"/>
      <dgm:spPr/>
      <dgm:t>
        <a:bodyPr/>
        <a:lstStyle/>
        <a:p>
          <a:r>
            <a:rPr lang="de-DE" dirty="0"/>
            <a:t>Services</a:t>
          </a:r>
        </a:p>
      </dgm:t>
    </dgm:pt>
    <dgm:pt modelId="{057302C1-21B9-4E00-A275-06893B6645E5}" type="parTrans" cxnId="{4D311005-14B1-4962-AC8C-C20ED563773B}">
      <dgm:prSet/>
      <dgm:spPr/>
      <dgm:t>
        <a:bodyPr/>
        <a:lstStyle/>
        <a:p>
          <a:endParaRPr lang="de-DE"/>
        </a:p>
      </dgm:t>
    </dgm:pt>
    <dgm:pt modelId="{7A559982-6B17-49C9-B8C7-4FB98DBE2A6F}" type="sibTrans" cxnId="{4D311005-14B1-4962-AC8C-C20ED563773B}">
      <dgm:prSet/>
      <dgm:spPr/>
      <dgm:t>
        <a:bodyPr/>
        <a:lstStyle/>
        <a:p>
          <a:endParaRPr lang="de-DE"/>
        </a:p>
      </dgm:t>
    </dgm:pt>
    <dgm:pt modelId="{8F9EE3FC-4479-4FD5-9422-7517FF7A7977}">
      <dgm:prSet phldrT="[Text]"/>
      <dgm:spPr/>
      <dgm:t>
        <a:bodyPr/>
        <a:lstStyle/>
        <a:p>
          <a:r>
            <a:rPr lang="de-DE" dirty="0"/>
            <a:t>Public Information </a:t>
          </a:r>
        </a:p>
      </dgm:t>
    </dgm:pt>
    <dgm:pt modelId="{35058F30-1C2D-4A51-9A19-C017B58DC635}" type="parTrans" cxnId="{B96E3453-81FC-4A08-8A64-2C57CAB1415B}">
      <dgm:prSet/>
      <dgm:spPr/>
      <dgm:t>
        <a:bodyPr/>
        <a:lstStyle/>
        <a:p>
          <a:endParaRPr lang="de-DE"/>
        </a:p>
      </dgm:t>
    </dgm:pt>
    <dgm:pt modelId="{22DF0731-985E-4D8F-B4BC-E2687C9D7BCE}" type="sibTrans" cxnId="{B96E3453-81FC-4A08-8A64-2C57CAB1415B}">
      <dgm:prSet/>
      <dgm:spPr/>
      <dgm:t>
        <a:bodyPr/>
        <a:lstStyle/>
        <a:p>
          <a:endParaRPr lang="de-DE"/>
        </a:p>
      </dgm:t>
    </dgm:pt>
    <dgm:pt modelId="{B63E85B9-5E80-47F8-AA0F-27226E891452}">
      <dgm:prSet phldrT="[Text]"/>
      <dgm:spPr/>
      <dgm:t>
        <a:bodyPr/>
        <a:lstStyle/>
        <a:p>
          <a:r>
            <a:rPr lang="de-DE" dirty="0"/>
            <a:t>FAQ</a:t>
          </a:r>
        </a:p>
      </dgm:t>
    </dgm:pt>
    <dgm:pt modelId="{CD276E97-CBB0-4C40-B37A-F43C3EF212C3}" type="parTrans" cxnId="{96639F46-D146-44FB-8DDE-E0940F019EFE}">
      <dgm:prSet/>
      <dgm:spPr/>
      <dgm:t>
        <a:bodyPr/>
        <a:lstStyle/>
        <a:p>
          <a:endParaRPr lang="de-DE"/>
        </a:p>
      </dgm:t>
    </dgm:pt>
    <dgm:pt modelId="{310D7A9E-A9F0-4FD4-A1DC-EE1E69531CEF}" type="sibTrans" cxnId="{96639F46-D146-44FB-8DDE-E0940F019EFE}">
      <dgm:prSet/>
      <dgm:spPr/>
      <dgm:t>
        <a:bodyPr/>
        <a:lstStyle/>
        <a:p>
          <a:endParaRPr lang="de-DE"/>
        </a:p>
      </dgm:t>
    </dgm:pt>
    <dgm:pt modelId="{ACE176D9-F3C0-47AC-927D-BDE6170708E8}">
      <dgm:prSet phldrT="[Text]"/>
      <dgm:spPr/>
      <dgm:t>
        <a:bodyPr/>
        <a:lstStyle/>
        <a:p>
          <a:r>
            <a:rPr lang="de-DE" dirty="0"/>
            <a:t>Request for Service</a:t>
          </a:r>
        </a:p>
      </dgm:t>
    </dgm:pt>
    <dgm:pt modelId="{0A2FFA7A-85B4-42B3-8009-452EACF285AB}" type="parTrans" cxnId="{08B1CCF2-7C7F-4215-9324-7D6F1548CE1B}">
      <dgm:prSet/>
      <dgm:spPr/>
      <dgm:t>
        <a:bodyPr/>
        <a:lstStyle/>
        <a:p>
          <a:endParaRPr lang="de-DE"/>
        </a:p>
      </dgm:t>
    </dgm:pt>
    <dgm:pt modelId="{7AF126C4-9B4F-4A8E-B0E3-454E1410CB13}" type="sibTrans" cxnId="{08B1CCF2-7C7F-4215-9324-7D6F1548CE1B}">
      <dgm:prSet/>
      <dgm:spPr/>
      <dgm:t>
        <a:bodyPr/>
        <a:lstStyle/>
        <a:p>
          <a:endParaRPr lang="de-DE"/>
        </a:p>
      </dgm:t>
    </dgm:pt>
    <dgm:pt modelId="{4370AAF4-7CEE-4B6C-A5FD-D0108F64D1B1}">
      <dgm:prSet phldrT="[Text]"/>
      <dgm:spPr/>
      <dgm:t>
        <a:bodyPr/>
        <a:lstStyle/>
        <a:p>
          <a:r>
            <a:rPr lang="de-DE" dirty="0"/>
            <a:t>Application Form Jobseeker</a:t>
          </a:r>
        </a:p>
      </dgm:t>
    </dgm:pt>
    <dgm:pt modelId="{B3013E0E-EF44-4347-9E80-ACBEF7F7C44B}" type="parTrans" cxnId="{20BEBDC4-A2CD-42BE-B1AC-61207FAE086E}">
      <dgm:prSet/>
      <dgm:spPr/>
      <dgm:t>
        <a:bodyPr/>
        <a:lstStyle/>
        <a:p>
          <a:endParaRPr lang="de-DE"/>
        </a:p>
      </dgm:t>
    </dgm:pt>
    <dgm:pt modelId="{6501BC79-3B28-4C6F-A009-1229AB24CAF6}" type="sibTrans" cxnId="{20BEBDC4-A2CD-42BE-B1AC-61207FAE086E}">
      <dgm:prSet/>
      <dgm:spPr/>
      <dgm:t>
        <a:bodyPr/>
        <a:lstStyle/>
        <a:p>
          <a:endParaRPr lang="de-DE"/>
        </a:p>
      </dgm:t>
    </dgm:pt>
    <dgm:pt modelId="{952DF02F-A883-43FF-BA01-B10862885881}">
      <dgm:prSet phldrT="[Text]"/>
      <dgm:spPr/>
      <dgm:t>
        <a:bodyPr/>
        <a:lstStyle/>
        <a:p>
          <a:r>
            <a:rPr lang="de-DE" dirty="0"/>
            <a:t>Programs</a:t>
          </a:r>
        </a:p>
      </dgm:t>
    </dgm:pt>
    <dgm:pt modelId="{1CB829AD-31E9-4D37-BF7A-649171E499DC}" type="parTrans" cxnId="{9BD3D616-3352-4758-AC6C-F54ECB2A45BF}">
      <dgm:prSet/>
      <dgm:spPr/>
      <dgm:t>
        <a:bodyPr/>
        <a:lstStyle/>
        <a:p>
          <a:endParaRPr lang="de-DE"/>
        </a:p>
      </dgm:t>
    </dgm:pt>
    <dgm:pt modelId="{B75B3D73-5B90-492E-A357-408971F5CE09}" type="sibTrans" cxnId="{9BD3D616-3352-4758-AC6C-F54ECB2A45BF}">
      <dgm:prSet/>
      <dgm:spPr/>
      <dgm:t>
        <a:bodyPr/>
        <a:lstStyle/>
        <a:p>
          <a:endParaRPr lang="de-DE"/>
        </a:p>
      </dgm:t>
    </dgm:pt>
    <dgm:pt modelId="{B151C62B-A81F-4BBD-A863-A930D00381BB}">
      <dgm:prSet phldrT="[Text]"/>
      <dgm:spPr/>
      <dgm:t>
        <a:bodyPr/>
        <a:lstStyle/>
        <a:p>
          <a:r>
            <a:rPr lang="de-DE" dirty="0"/>
            <a:t>Legal Information</a:t>
          </a:r>
        </a:p>
      </dgm:t>
    </dgm:pt>
    <dgm:pt modelId="{0C2808B8-EFE0-4937-B493-1AED4ECD632A}" type="parTrans" cxnId="{5F25DE3E-C021-4031-B259-83FDA69C0309}">
      <dgm:prSet/>
      <dgm:spPr/>
      <dgm:t>
        <a:bodyPr/>
        <a:lstStyle/>
        <a:p>
          <a:endParaRPr lang="de-DE"/>
        </a:p>
      </dgm:t>
    </dgm:pt>
    <dgm:pt modelId="{DEFD8FB1-F517-4F25-BDF6-B0E5530D40DC}" type="sibTrans" cxnId="{5F25DE3E-C021-4031-B259-83FDA69C0309}">
      <dgm:prSet/>
      <dgm:spPr/>
      <dgm:t>
        <a:bodyPr/>
        <a:lstStyle/>
        <a:p>
          <a:endParaRPr lang="de-DE"/>
        </a:p>
      </dgm:t>
    </dgm:pt>
    <dgm:pt modelId="{674DFC9C-36E2-493A-B53D-989467577E66}">
      <dgm:prSet phldrT="[Text]"/>
      <dgm:spPr/>
      <dgm:t>
        <a:bodyPr/>
        <a:lstStyle/>
        <a:p>
          <a:r>
            <a:rPr lang="de-DE" dirty="0"/>
            <a:t>Public Information</a:t>
          </a:r>
        </a:p>
      </dgm:t>
    </dgm:pt>
    <dgm:pt modelId="{6D11AB69-CC8B-42FC-A36F-47A7C9E58B35}" type="parTrans" cxnId="{06ABAB99-202F-4419-A298-7CFA446752C6}">
      <dgm:prSet/>
      <dgm:spPr/>
      <dgm:t>
        <a:bodyPr/>
        <a:lstStyle/>
        <a:p>
          <a:endParaRPr lang="de-DE"/>
        </a:p>
      </dgm:t>
    </dgm:pt>
    <dgm:pt modelId="{AFD0A8A5-0C25-4928-A626-865C7340D696}" type="sibTrans" cxnId="{06ABAB99-202F-4419-A298-7CFA446752C6}">
      <dgm:prSet/>
      <dgm:spPr/>
      <dgm:t>
        <a:bodyPr/>
        <a:lstStyle/>
        <a:p>
          <a:endParaRPr lang="de-DE"/>
        </a:p>
      </dgm:t>
    </dgm:pt>
    <dgm:pt modelId="{B8BCF87A-064A-4F1D-A39F-EE97CD5BF033}">
      <dgm:prSet phldrT="[Text]"/>
      <dgm:spPr/>
      <dgm:t>
        <a:bodyPr/>
        <a:lstStyle/>
        <a:p>
          <a:r>
            <a:rPr lang="de-DE" dirty="0"/>
            <a:t>Contact</a:t>
          </a:r>
        </a:p>
      </dgm:t>
    </dgm:pt>
    <dgm:pt modelId="{CE304BA9-9E22-452D-ACA8-9236C40D0672}" type="parTrans" cxnId="{BDBD7C95-2621-45AF-8C51-6876E753B95E}">
      <dgm:prSet/>
      <dgm:spPr/>
      <dgm:t>
        <a:bodyPr/>
        <a:lstStyle/>
        <a:p>
          <a:endParaRPr lang="de-DE"/>
        </a:p>
      </dgm:t>
    </dgm:pt>
    <dgm:pt modelId="{CB3B1F31-D99D-4833-82E1-91482139A20D}" type="sibTrans" cxnId="{BDBD7C95-2621-45AF-8C51-6876E753B95E}">
      <dgm:prSet/>
      <dgm:spPr/>
      <dgm:t>
        <a:bodyPr/>
        <a:lstStyle/>
        <a:p>
          <a:endParaRPr lang="de-DE"/>
        </a:p>
      </dgm:t>
    </dgm:pt>
    <dgm:pt modelId="{C4E46F79-5B0D-4BD1-8B35-BF9DA06E6FDD}">
      <dgm:prSet phldrT="[Text]"/>
      <dgm:spPr/>
      <dgm:t>
        <a:bodyPr/>
        <a:lstStyle/>
        <a:p>
          <a:r>
            <a:rPr lang="de-DE" dirty="0"/>
            <a:t>Application Form Employer</a:t>
          </a:r>
        </a:p>
      </dgm:t>
    </dgm:pt>
    <dgm:pt modelId="{6D7FA11E-6981-4647-81B2-411DE3DEED04}" type="parTrans" cxnId="{58974C06-9DAE-4B9A-81D6-44E448014732}">
      <dgm:prSet/>
      <dgm:spPr/>
      <dgm:t>
        <a:bodyPr/>
        <a:lstStyle/>
        <a:p>
          <a:endParaRPr lang="de-DE"/>
        </a:p>
      </dgm:t>
    </dgm:pt>
    <dgm:pt modelId="{B35626B2-206F-4252-97F2-6AF82C3A7E71}" type="sibTrans" cxnId="{58974C06-9DAE-4B9A-81D6-44E448014732}">
      <dgm:prSet/>
      <dgm:spPr/>
      <dgm:t>
        <a:bodyPr/>
        <a:lstStyle/>
        <a:p>
          <a:endParaRPr lang="de-DE"/>
        </a:p>
      </dgm:t>
    </dgm:pt>
    <dgm:pt modelId="{010E15AB-A8A7-4C28-B57C-C564C02C268D}" type="pres">
      <dgm:prSet presAssocID="{FF2664B4-CDC5-4788-9A98-6012A06B90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DFAD66-DB23-4475-9C8E-1692CF8B0D6F}" type="pres">
      <dgm:prSet presAssocID="{6AB51510-16EB-478B-B32C-7F6F996018D5}" presName="hierRoot1" presStyleCnt="0"/>
      <dgm:spPr/>
    </dgm:pt>
    <dgm:pt modelId="{52112869-1040-4881-9C90-DCD6580695B1}" type="pres">
      <dgm:prSet presAssocID="{6AB51510-16EB-478B-B32C-7F6F996018D5}" presName="composite" presStyleCnt="0"/>
      <dgm:spPr/>
    </dgm:pt>
    <dgm:pt modelId="{2A91C700-9965-4655-A858-25692CA0034F}" type="pres">
      <dgm:prSet presAssocID="{6AB51510-16EB-478B-B32C-7F6F996018D5}" presName="background" presStyleLbl="node0" presStyleIdx="0" presStyleCnt="1"/>
      <dgm:spPr/>
    </dgm:pt>
    <dgm:pt modelId="{0066E709-90D4-4058-ADED-A79A3FC18018}" type="pres">
      <dgm:prSet presAssocID="{6AB51510-16EB-478B-B32C-7F6F996018D5}" presName="text" presStyleLbl="fgAcc0" presStyleIdx="0" presStyleCnt="1">
        <dgm:presLayoutVars>
          <dgm:chPref val="3"/>
        </dgm:presLayoutVars>
      </dgm:prSet>
      <dgm:spPr/>
    </dgm:pt>
    <dgm:pt modelId="{63324CA1-66DA-45A1-9555-3625D0404346}" type="pres">
      <dgm:prSet presAssocID="{6AB51510-16EB-478B-B32C-7F6F996018D5}" presName="hierChild2" presStyleCnt="0"/>
      <dgm:spPr/>
    </dgm:pt>
    <dgm:pt modelId="{26CCD7DF-876E-4822-94B9-49332B33EE2E}" type="pres">
      <dgm:prSet presAssocID="{0A2FFA7A-85B4-42B3-8009-452EACF285AB}" presName="Name10" presStyleLbl="parChTrans1D2" presStyleIdx="0" presStyleCnt="6"/>
      <dgm:spPr/>
    </dgm:pt>
    <dgm:pt modelId="{E0DACE4C-80DC-4070-9890-B83B8871AB6A}" type="pres">
      <dgm:prSet presAssocID="{ACE176D9-F3C0-47AC-927D-BDE6170708E8}" presName="hierRoot2" presStyleCnt="0"/>
      <dgm:spPr/>
    </dgm:pt>
    <dgm:pt modelId="{78E8F84A-A22A-4287-BCEB-F75C6D999737}" type="pres">
      <dgm:prSet presAssocID="{ACE176D9-F3C0-47AC-927D-BDE6170708E8}" presName="composite2" presStyleCnt="0"/>
      <dgm:spPr/>
    </dgm:pt>
    <dgm:pt modelId="{8C741F9E-3F1F-4D3B-809B-3A5A6654A810}" type="pres">
      <dgm:prSet presAssocID="{ACE176D9-F3C0-47AC-927D-BDE6170708E8}" presName="background2" presStyleLbl="node2" presStyleIdx="0" presStyleCnt="6"/>
      <dgm:spPr/>
    </dgm:pt>
    <dgm:pt modelId="{0CF123BE-0DDF-485E-AAB2-F5F85501700E}" type="pres">
      <dgm:prSet presAssocID="{ACE176D9-F3C0-47AC-927D-BDE6170708E8}" presName="text2" presStyleLbl="fgAcc2" presStyleIdx="0" presStyleCnt="6" custLinFactNeighborX="-4961" custLinFactNeighborY="-4932">
        <dgm:presLayoutVars>
          <dgm:chPref val="3"/>
        </dgm:presLayoutVars>
      </dgm:prSet>
      <dgm:spPr/>
    </dgm:pt>
    <dgm:pt modelId="{32A5C4AD-38B3-4609-9D1F-6D67793D1769}" type="pres">
      <dgm:prSet presAssocID="{ACE176D9-F3C0-47AC-927D-BDE6170708E8}" presName="hierChild3" presStyleCnt="0"/>
      <dgm:spPr/>
    </dgm:pt>
    <dgm:pt modelId="{DF055C8A-5725-46B0-A44F-7A3D245F03CF}" type="pres">
      <dgm:prSet presAssocID="{B3013E0E-EF44-4347-9E80-ACBEF7F7C44B}" presName="Name17" presStyleLbl="parChTrans1D3" presStyleIdx="0" presStyleCnt="6"/>
      <dgm:spPr/>
    </dgm:pt>
    <dgm:pt modelId="{751FE5BF-C4EF-40DB-831E-13A0B821B03B}" type="pres">
      <dgm:prSet presAssocID="{4370AAF4-7CEE-4B6C-A5FD-D0108F64D1B1}" presName="hierRoot3" presStyleCnt="0"/>
      <dgm:spPr/>
    </dgm:pt>
    <dgm:pt modelId="{716DFE99-BE91-4B3A-BF91-18134AF97BCA}" type="pres">
      <dgm:prSet presAssocID="{4370AAF4-7CEE-4B6C-A5FD-D0108F64D1B1}" presName="composite3" presStyleCnt="0"/>
      <dgm:spPr/>
    </dgm:pt>
    <dgm:pt modelId="{2BC817D8-F3F7-42F1-A8BA-3FFF5BDA380A}" type="pres">
      <dgm:prSet presAssocID="{4370AAF4-7CEE-4B6C-A5FD-D0108F64D1B1}" presName="background3" presStyleLbl="node3" presStyleIdx="0" presStyleCnt="6"/>
      <dgm:spPr/>
    </dgm:pt>
    <dgm:pt modelId="{99DA0BD9-1364-4A92-9341-B3A05A791DAD}" type="pres">
      <dgm:prSet presAssocID="{4370AAF4-7CEE-4B6C-A5FD-D0108F64D1B1}" presName="text3" presStyleLbl="fgAcc3" presStyleIdx="0" presStyleCnt="6" custLinFactNeighborX="-8781">
        <dgm:presLayoutVars>
          <dgm:chPref val="3"/>
        </dgm:presLayoutVars>
      </dgm:prSet>
      <dgm:spPr/>
    </dgm:pt>
    <dgm:pt modelId="{88EC2AC8-F953-4862-9444-40235EEFFB2D}" type="pres">
      <dgm:prSet presAssocID="{4370AAF4-7CEE-4B6C-A5FD-D0108F64D1B1}" presName="hierChild4" presStyleCnt="0"/>
      <dgm:spPr/>
    </dgm:pt>
    <dgm:pt modelId="{B47A0A2E-FBE4-4A8E-AF80-274792B1ABBF}" type="pres">
      <dgm:prSet presAssocID="{6D7FA11E-6981-4647-81B2-411DE3DEED04}" presName="Name17" presStyleLbl="parChTrans1D3" presStyleIdx="1" presStyleCnt="6"/>
      <dgm:spPr/>
    </dgm:pt>
    <dgm:pt modelId="{25C09F10-836C-48BA-8FD1-2B009C8A06AC}" type="pres">
      <dgm:prSet presAssocID="{C4E46F79-5B0D-4BD1-8B35-BF9DA06E6FDD}" presName="hierRoot3" presStyleCnt="0"/>
      <dgm:spPr/>
    </dgm:pt>
    <dgm:pt modelId="{A1D5C65B-ED1E-4988-890C-8CD7828EF339}" type="pres">
      <dgm:prSet presAssocID="{C4E46F79-5B0D-4BD1-8B35-BF9DA06E6FDD}" presName="composite3" presStyleCnt="0"/>
      <dgm:spPr/>
    </dgm:pt>
    <dgm:pt modelId="{43B6FEF5-ACD2-462B-86C1-81EC43EDB13F}" type="pres">
      <dgm:prSet presAssocID="{C4E46F79-5B0D-4BD1-8B35-BF9DA06E6FDD}" presName="background3" presStyleLbl="node3" presStyleIdx="1" presStyleCnt="6"/>
      <dgm:spPr/>
    </dgm:pt>
    <dgm:pt modelId="{AFD23D7B-3C20-4D0E-A398-956211F4170A}" type="pres">
      <dgm:prSet presAssocID="{C4E46F79-5B0D-4BD1-8B35-BF9DA06E6FDD}" presName="text3" presStyleLbl="fgAcc3" presStyleIdx="1" presStyleCnt="6">
        <dgm:presLayoutVars>
          <dgm:chPref val="3"/>
        </dgm:presLayoutVars>
      </dgm:prSet>
      <dgm:spPr/>
    </dgm:pt>
    <dgm:pt modelId="{CB4837DF-50A2-4999-B8B1-875885C5842A}" type="pres">
      <dgm:prSet presAssocID="{C4E46F79-5B0D-4BD1-8B35-BF9DA06E6FDD}" presName="hierChild4" presStyleCnt="0"/>
      <dgm:spPr/>
    </dgm:pt>
    <dgm:pt modelId="{443BC5DC-42F4-4B85-9863-E98931696E99}" type="pres">
      <dgm:prSet presAssocID="{6B60D410-B3E1-42BC-8EE6-4DCB2FC1173F}" presName="Name10" presStyleLbl="parChTrans1D2" presStyleIdx="1" presStyleCnt="6"/>
      <dgm:spPr/>
    </dgm:pt>
    <dgm:pt modelId="{E89F72B5-D275-4308-AE02-1419467C686B}" type="pres">
      <dgm:prSet presAssocID="{5050E2CA-5719-4764-9261-8250F22CD201}" presName="hierRoot2" presStyleCnt="0"/>
      <dgm:spPr/>
    </dgm:pt>
    <dgm:pt modelId="{3DC17867-7040-4EEA-B415-3DC72105E270}" type="pres">
      <dgm:prSet presAssocID="{5050E2CA-5719-4764-9261-8250F22CD201}" presName="composite2" presStyleCnt="0"/>
      <dgm:spPr/>
    </dgm:pt>
    <dgm:pt modelId="{3201D27D-D56F-427B-A371-A31C97D1284F}" type="pres">
      <dgm:prSet presAssocID="{5050E2CA-5719-4764-9261-8250F22CD201}" presName="background2" presStyleLbl="node2" presStyleIdx="1" presStyleCnt="6"/>
      <dgm:spPr/>
    </dgm:pt>
    <dgm:pt modelId="{E9DB68D1-B83D-4804-93E5-C42A275A5436}" type="pres">
      <dgm:prSet presAssocID="{5050E2CA-5719-4764-9261-8250F22CD201}" presName="text2" presStyleLbl="fgAcc2" presStyleIdx="1" presStyleCnt="6">
        <dgm:presLayoutVars>
          <dgm:chPref val="3"/>
        </dgm:presLayoutVars>
      </dgm:prSet>
      <dgm:spPr/>
    </dgm:pt>
    <dgm:pt modelId="{F6DF3EDA-9218-46A2-8CF9-E63F1D83CEF5}" type="pres">
      <dgm:prSet presAssocID="{5050E2CA-5719-4764-9261-8250F22CD201}" presName="hierChild3" presStyleCnt="0"/>
      <dgm:spPr/>
    </dgm:pt>
    <dgm:pt modelId="{40D8D619-B613-43CC-99B9-C4CB6766F754}" type="pres">
      <dgm:prSet presAssocID="{8E1FBDE1-5043-4863-B624-2668537C7DAF}" presName="Name10" presStyleLbl="parChTrans1D2" presStyleIdx="2" presStyleCnt="6"/>
      <dgm:spPr/>
    </dgm:pt>
    <dgm:pt modelId="{A36892B7-7C26-438C-9159-00F10DF165D6}" type="pres">
      <dgm:prSet presAssocID="{3B0D6022-38D0-45B4-A3BB-D1DB07794ADB}" presName="hierRoot2" presStyleCnt="0"/>
      <dgm:spPr/>
    </dgm:pt>
    <dgm:pt modelId="{DF40A6A7-6E00-4229-A94C-E5369C9C7DB1}" type="pres">
      <dgm:prSet presAssocID="{3B0D6022-38D0-45B4-A3BB-D1DB07794ADB}" presName="composite2" presStyleCnt="0"/>
      <dgm:spPr/>
    </dgm:pt>
    <dgm:pt modelId="{C4535FFE-2884-4983-8ECB-3D22004546A6}" type="pres">
      <dgm:prSet presAssocID="{3B0D6022-38D0-45B4-A3BB-D1DB07794ADB}" presName="background2" presStyleLbl="node2" presStyleIdx="2" presStyleCnt="6"/>
      <dgm:spPr/>
    </dgm:pt>
    <dgm:pt modelId="{8426EEC3-1257-4A07-8C91-ACCA277C9C97}" type="pres">
      <dgm:prSet presAssocID="{3B0D6022-38D0-45B4-A3BB-D1DB07794ADB}" presName="text2" presStyleLbl="fgAcc2" presStyleIdx="2" presStyleCnt="6">
        <dgm:presLayoutVars>
          <dgm:chPref val="3"/>
        </dgm:presLayoutVars>
      </dgm:prSet>
      <dgm:spPr/>
    </dgm:pt>
    <dgm:pt modelId="{5231C763-04A6-48D9-8200-BAB505585197}" type="pres">
      <dgm:prSet presAssocID="{3B0D6022-38D0-45B4-A3BB-D1DB07794ADB}" presName="hierChild3" presStyleCnt="0"/>
      <dgm:spPr/>
    </dgm:pt>
    <dgm:pt modelId="{8659AD15-62C0-4400-BDBC-6F786186B5FD}" type="pres">
      <dgm:prSet presAssocID="{057302C1-21B9-4E00-A275-06893B6645E5}" presName="Name17" presStyleLbl="parChTrans1D3" presStyleIdx="2" presStyleCnt="6"/>
      <dgm:spPr/>
    </dgm:pt>
    <dgm:pt modelId="{823903E7-BE59-44DA-B361-B8659D948E45}" type="pres">
      <dgm:prSet presAssocID="{B6090A4D-9786-4010-94FE-0C78585B1196}" presName="hierRoot3" presStyleCnt="0"/>
      <dgm:spPr/>
    </dgm:pt>
    <dgm:pt modelId="{3F7BBAC1-CAA0-4D3B-A6C6-6C16A17E5FF6}" type="pres">
      <dgm:prSet presAssocID="{B6090A4D-9786-4010-94FE-0C78585B1196}" presName="composite3" presStyleCnt="0"/>
      <dgm:spPr/>
    </dgm:pt>
    <dgm:pt modelId="{92D9EF06-5749-49DE-A281-0FE091DCDD58}" type="pres">
      <dgm:prSet presAssocID="{B6090A4D-9786-4010-94FE-0C78585B1196}" presName="background3" presStyleLbl="node3" presStyleIdx="2" presStyleCnt="6"/>
      <dgm:spPr/>
    </dgm:pt>
    <dgm:pt modelId="{30EEAD5C-9C3B-4F30-AADE-EFC9C498606A}" type="pres">
      <dgm:prSet presAssocID="{B6090A4D-9786-4010-94FE-0C78585B1196}" presName="text3" presStyleLbl="fgAcc3" presStyleIdx="2" presStyleCnt="6">
        <dgm:presLayoutVars>
          <dgm:chPref val="3"/>
        </dgm:presLayoutVars>
      </dgm:prSet>
      <dgm:spPr/>
    </dgm:pt>
    <dgm:pt modelId="{32D0B6AF-9CDC-48B7-9AB0-A8D089BF5044}" type="pres">
      <dgm:prSet presAssocID="{B6090A4D-9786-4010-94FE-0C78585B1196}" presName="hierChild4" presStyleCnt="0"/>
      <dgm:spPr/>
    </dgm:pt>
    <dgm:pt modelId="{BDE5DD18-DBF4-4F44-8611-DD0636E09D59}" type="pres">
      <dgm:prSet presAssocID="{1CB829AD-31E9-4D37-BF7A-649171E499DC}" presName="Name17" presStyleLbl="parChTrans1D3" presStyleIdx="3" presStyleCnt="6"/>
      <dgm:spPr/>
    </dgm:pt>
    <dgm:pt modelId="{86F51473-571A-4CC5-90A1-6FA28EE195C8}" type="pres">
      <dgm:prSet presAssocID="{952DF02F-A883-43FF-BA01-B10862885881}" presName="hierRoot3" presStyleCnt="0"/>
      <dgm:spPr/>
    </dgm:pt>
    <dgm:pt modelId="{A112B704-A5B2-4FC9-B6E0-FF6A62487F8B}" type="pres">
      <dgm:prSet presAssocID="{952DF02F-A883-43FF-BA01-B10862885881}" presName="composite3" presStyleCnt="0"/>
      <dgm:spPr/>
    </dgm:pt>
    <dgm:pt modelId="{40E85BEB-B940-4E4A-8E8F-5907CA237248}" type="pres">
      <dgm:prSet presAssocID="{952DF02F-A883-43FF-BA01-B10862885881}" presName="background3" presStyleLbl="node3" presStyleIdx="3" presStyleCnt="6"/>
      <dgm:spPr/>
    </dgm:pt>
    <dgm:pt modelId="{009E6565-CBFF-49FA-80CA-84F2AC252810}" type="pres">
      <dgm:prSet presAssocID="{952DF02F-A883-43FF-BA01-B10862885881}" presName="text3" presStyleLbl="fgAcc3" presStyleIdx="3" presStyleCnt="6">
        <dgm:presLayoutVars>
          <dgm:chPref val="3"/>
        </dgm:presLayoutVars>
      </dgm:prSet>
      <dgm:spPr/>
    </dgm:pt>
    <dgm:pt modelId="{38BD5F2A-C6F3-4D41-8C5E-B824D4385F56}" type="pres">
      <dgm:prSet presAssocID="{952DF02F-A883-43FF-BA01-B10862885881}" presName="hierChild4" presStyleCnt="0"/>
      <dgm:spPr/>
    </dgm:pt>
    <dgm:pt modelId="{05B22345-2EA5-4036-A9DE-D5A0CC566B73}" type="pres">
      <dgm:prSet presAssocID="{35058F30-1C2D-4A51-9A19-C017B58DC635}" presName="Name10" presStyleLbl="parChTrans1D2" presStyleIdx="3" presStyleCnt="6"/>
      <dgm:spPr/>
    </dgm:pt>
    <dgm:pt modelId="{F9A7B4E0-958C-4C44-A058-CC0E81A85E1F}" type="pres">
      <dgm:prSet presAssocID="{8F9EE3FC-4479-4FD5-9422-7517FF7A7977}" presName="hierRoot2" presStyleCnt="0"/>
      <dgm:spPr/>
    </dgm:pt>
    <dgm:pt modelId="{206F743F-5EEE-49B0-B64B-4DF8BCD0189B}" type="pres">
      <dgm:prSet presAssocID="{8F9EE3FC-4479-4FD5-9422-7517FF7A7977}" presName="composite2" presStyleCnt="0"/>
      <dgm:spPr/>
    </dgm:pt>
    <dgm:pt modelId="{467E6E3C-6364-4BCC-9032-487B253BE7C1}" type="pres">
      <dgm:prSet presAssocID="{8F9EE3FC-4479-4FD5-9422-7517FF7A7977}" presName="background2" presStyleLbl="node2" presStyleIdx="3" presStyleCnt="6"/>
      <dgm:spPr/>
    </dgm:pt>
    <dgm:pt modelId="{D89873F0-90FF-49BB-A6E7-BF40FF906E9F}" type="pres">
      <dgm:prSet presAssocID="{8F9EE3FC-4479-4FD5-9422-7517FF7A7977}" presName="text2" presStyleLbl="fgAcc2" presStyleIdx="3" presStyleCnt="6">
        <dgm:presLayoutVars>
          <dgm:chPref val="3"/>
        </dgm:presLayoutVars>
      </dgm:prSet>
      <dgm:spPr/>
    </dgm:pt>
    <dgm:pt modelId="{E2D3BB02-4B48-4A04-AFCE-2E52D87A31F3}" type="pres">
      <dgm:prSet presAssocID="{8F9EE3FC-4479-4FD5-9422-7517FF7A7977}" presName="hierChild3" presStyleCnt="0"/>
      <dgm:spPr/>
    </dgm:pt>
    <dgm:pt modelId="{9D8AD667-42D1-468B-94CE-0EB66E483E91}" type="pres">
      <dgm:prSet presAssocID="{0C2808B8-EFE0-4937-B493-1AED4ECD632A}" presName="Name17" presStyleLbl="parChTrans1D3" presStyleIdx="4" presStyleCnt="6"/>
      <dgm:spPr/>
    </dgm:pt>
    <dgm:pt modelId="{34BD7D8C-5135-49B8-A68C-7522800A49A5}" type="pres">
      <dgm:prSet presAssocID="{B151C62B-A81F-4BBD-A863-A930D00381BB}" presName="hierRoot3" presStyleCnt="0"/>
      <dgm:spPr/>
    </dgm:pt>
    <dgm:pt modelId="{E5D04280-96F2-450B-B103-7096757958E6}" type="pres">
      <dgm:prSet presAssocID="{B151C62B-A81F-4BBD-A863-A930D00381BB}" presName="composite3" presStyleCnt="0"/>
      <dgm:spPr/>
    </dgm:pt>
    <dgm:pt modelId="{9528D91B-441B-4AFA-B762-98FFF68E841A}" type="pres">
      <dgm:prSet presAssocID="{B151C62B-A81F-4BBD-A863-A930D00381BB}" presName="background3" presStyleLbl="node3" presStyleIdx="4" presStyleCnt="6"/>
      <dgm:spPr/>
    </dgm:pt>
    <dgm:pt modelId="{DE5CEE9B-A133-46CE-8F54-34F8192CAD92}" type="pres">
      <dgm:prSet presAssocID="{B151C62B-A81F-4BBD-A863-A930D00381BB}" presName="text3" presStyleLbl="fgAcc3" presStyleIdx="4" presStyleCnt="6">
        <dgm:presLayoutVars>
          <dgm:chPref val="3"/>
        </dgm:presLayoutVars>
      </dgm:prSet>
      <dgm:spPr/>
    </dgm:pt>
    <dgm:pt modelId="{4A63CB5C-550E-4CCD-BE4D-50AF7563066E}" type="pres">
      <dgm:prSet presAssocID="{B151C62B-A81F-4BBD-A863-A930D00381BB}" presName="hierChild4" presStyleCnt="0"/>
      <dgm:spPr/>
    </dgm:pt>
    <dgm:pt modelId="{657D95D8-7909-488C-A9F0-6EC35345CA7B}" type="pres">
      <dgm:prSet presAssocID="{6D11AB69-CC8B-42FC-A36F-47A7C9E58B35}" presName="Name17" presStyleLbl="parChTrans1D3" presStyleIdx="5" presStyleCnt="6"/>
      <dgm:spPr/>
    </dgm:pt>
    <dgm:pt modelId="{4AB7A3F9-B55D-4AB1-8818-A7F84E7CCFBD}" type="pres">
      <dgm:prSet presAssocID="{674DFC9C-36E2-493A-B53D-989467577E66}" presName="hierRoot3" presStyleCnt="0"/>
      <dgm:spPr/>
    </dgm:pt>
    <dgm:pt modelId="{92EA4B7C-4299-4986-8152-51AC1A578E13}" type="pres">
      <dgm:prSet presAssocID="{674DFC9C-36E2-493A-B53D-989467577E66}" presName="composite3" presStyleCnt="0"/>
      <dgm:spPr/>
    </dgm:pt>
    <dgm:pt modelId="{EC4626AB-319B-4755-A494-C7EC168CC69D}" type="pres">
      <dgm:prSet presAssocID="{674DFC9C-36E2-493A-B53D-989467577E66}" presName="background3" presStyleLbl="node3" presStyleIdx="5" presStyleCnt="6"/>
      <dgm:spPr/>
    </dgm:pt>
    <dgm:pt modelId="{83F529CD-09CF-4236-8C6A-1E09298773CA}" type="pres">
      <dgm:prSet presAssocID="{674DFC9C-36E2-493A-B53D-989467577E66}" presName="text3" presStyleLbl="fgAcc3" presStyleIdx="5" presStyleCnt="6">
        <dgm:presLayoutVars>
          <dgm:chPref val="3"/>
        </dgm:presLayoutVars>
      </dgm:prSet>
      <dgm:spPr/>
    </dgm:pt>
    <dgm:pt modelId="{170CC95A-B596-4D82-888D-4291B43D5A12}" type="pres">
      <dgm:prSet presAssocID="{674DFC9C-36E2-493A-B53D-989467577E66}" presName="hierChild4" presStyleCnt="0"/>
      <dgm:spPr/>
    </dgm:pt>
    <dgm:pt modelId="{8AC3F0C4-3EA6-4775-83F9-1CB6AC957435}" type="pres">
      <dgm:prSet presAssocID="{CD276E97-CBB0-4C40-B37A-F43C3EF212C3}" presName="Name10" presStyleLbl="parChTrans1D2" presStyleIdx="4" presStyleCnt="6"/>
      <dgm:spPr/>
    </dgm:pt>
    <dgm:pt modelId="{576BB496-9363-43AD-9B9D-0A7E7BEDC9F4}" type="pres">
      <dgm:prSet presAssocID="{B63E85B9-5E80-47F8-AA0F-27226E891452}" presName="hierRoot2" presStyleCnt="0"/>
      <dgm:spPr/>
    </dgm:pt>
    <dgm:pt modelId="{F457498B-0952-4A11-B6E0-530364095D25}" type="pres">
      <dgm:prSet presAssocID="{B63E85B9-5E80-47F8-AA0F-27226E891452}" presName="composite2" presStyleCnt="0"/>
      <dgm:spPr/>
    </dgm:pt>
    <dgm:pt modelId="{747A008F-D741-42EC-9873-CF1396DB3FA2}" type="pres">
      <dgm:prSet presAssocID="{B63E85B9-5E80-47F8-AA0F-27226E891452}" presName="background2" presStyleLbl="node2" presStyleIdx="4" presStyleCnt="6"/>
      <dgm:spPr/>
    </dgm:pt>
    <dgm:pt modelId="{8E4FA44C-A864-4720-99DC-F1F9E65F72D4}" type="pres">
      <dgm:prSet presAssocID="{B63E85B9-5E80-47F8-AA0F-27226E891452}" presName="text2" presStyleLbl="fgAcc2" presStyleIdx="4" presStyleCnt="6">
        <dgm:presLayoutVars>
          <dgm:chPref val="3"/>
        </dgm:presLayoutVars>
      </dgm:prSet>
      <dgm:spPr/>
    </dgm:pt>
    <dgm:pt modelId="{6E32480C-0E16-43DA-89A6-DF8D1AA33287}" type="pres">
      <dgm:prSet presAssocID="{B63E85B9-5E80-47F8-AA0F-27226E891452}" presName="hierChild3" presStyleCnt="0"/>
      <dgm:spPr/>
    </dgm:pt>
    <dgm:pt modelId="{3AC5E683-B745-4876-A4BB-605A6D4DFD9E}" type="pres">
      <dgm:prSet presAssocID="{CE304BA9-9E22-452D-ACA8-9236C40D0672}" presName="Name10" presStyleLbl="parChTrans1D2" presStyleIdx="5" presStyleCnt="6"/>
      <dgm:spPr/>
    </dgm:pt>
    <dgm:pt modelId="{5EEB8CFD-31E5-4346-B4F9-243D96614991}" type="pres">
      <dgm:prSet presAssocID="{B8BCF87A-064A-4F1D-A39F-EE97CD5BF033}" presName="hierRoot2" presStyleCnt="0"/>
      <dgm:spPr/>
    </dgm:pt>
    <dgm:pt modelId="{4FA262D7-5E0F-4D33-8C01-BFAB8904B516}" type="pres">
      <dgm:prSet presAssocID="{B8BCF87A-064A-4F1D-A39F-EE97CD5BF033}" presName="composite2" presStyleCnt="0"/>
      <dgm:spPr/>
    </dgm:pt>
    <dgm:pt modelId="{23467D51-7566-416B-B2A0-4126EFAACA5F}" type="pres">
      <dgm:prSet presAssocID="{B8BCF87A-064A-4F1D-A39F-EE97CD5BF033}" presName="background2" presStyleLbl="node2" presStyleIdx="5" presStyleCnt="6"/>
      <dgm:spPr/>
    </dgm:pt>
    <dgm:pt modelId="{C9C95E03-3D9A-4E53-A698-24D2770BEA54}" type="pres">
      <dgm:prSet presAssocID="{B8BCF87A-064A-4F1D-A39F-EE97CD5BF033}" presName="text2" presStyleLbl="fgAcc2" presStyleIdx="5" presStyleCnt="6">
        <dgm:presLayoutVars>
          <dgm:chPref val="3"/>
        </dgm:presLayoutVars>
      </dgm:prSet>
      <dgm:spPr/>
    </dgm:pt>
    <dgm:pt modelId="{8035664A-59CE-4D3D-AC88-F7F623E78181}" type="pres">
      <dgm:prSet presAssocID="{B8BCF87A-064A-4F1D-A39F-EE97CD5BF033}" presName="hierChild3" presStyleCnt="0"/>
      <dgm:spPr/>
    </dgm:pt>
  </dgm:ptLst>
  <dgm:cxnLst>
    <dgm:cxn modelId="{DD369301-4442-40A0-9FD4-17C2AE4C4062}" type="presOf" srcId="{C4E46F79-5B0D-4BD1-8B35-BF9DA06E6FDD}" destId="{AFD23D7B-3C20-4D0E-A398-956211F4170A}" srcOrd="0" destOrd="0" presId="urn:microsoft.com/office/officeart/2005/8/layout/hierarchy1"/>
    <dgm:cxn modelId="{4D311005-14B1-4962-AC8C-C20ED563773B}" srcId="{3B0D6022-38D0-45B4-A3BB-D1DB07794ADB}" destId="{B6090A4D-9786-4010-94FE-0C78585B1196}" srcOrd="0" destOrd="0" parTransId="{057302C1-21B9-4E00-A275-06893B6645E5}" sibTransId="{7A559982-6B17-49C9-B8C7-4FB98DBE2A6F}"/>
    <dgm:cxn modelId="{58974C06-9DAE-4B9A-81D6-44E448014732}" srcId="{ACE176D9-F3C0-47AC-927D-BDE6170708E8}" destId="{C4E46F79-5B0D-4BD1-8B35-BF9DA06E6FDD}" srcOrd="1" destOrd="0" parTransId="{6D7FA11E-6981-4647-81B2-411DE3DEED04}" sibTransId="{B35626B2-206F-4252-97F2-6AF82C3A7E71}"/>
    <dgm:cxn modelId="{BDD14C0E-360D-48FE-BFA9-724B2C61A974}" type="presOf" srcId="{8F9EE3FC-4479-4FD5-9422-7517FF7A7977}" destId="{D89873F0-90FF-49BB-A6E7-BF40FF906E9F}" srcOrd="0" destOrd="0" presId="urn:microsoft.com/office/officeart/2005/8/layout/hierarchy1"/>
    <dgm:cxn modelId="{9BD3D616-3352-4758-AC6C-F54ECB2A45BF}" srcId="{3B0D6022-38D0-45B4-A3BB-D1DB07794ADB}" destId="{952DF02F-A883-43FF-BA01-B10862885881}" srcOrd="1" destOrd="0" parTransId="{1CB829AD-31E9-4D37-BF7A-649171E499DC}" sibTransId="{B75B3D73-5B90-492E-A357-408971F5CE09}"/>
    <dgm:cxn modelId="{8F75D023-6B34-4451-A5ED-A178FC0C0A7E}" type="presOf" srcId="{6D11AB69-CC8B-42FC-A36F-47A7C9E58B35}" destId="{657D95D8-7909-488C-A9F0-6EC35345CA7B}" srcOrd="0" destOrd="0" presId="urn:microsoft.com/office/officeart/2005/8/layout/hierarchy1"/>
    <dgm:cxn modelId="{53F11B26-7B7B-4831-B75A-D77F671FA3B0}" type="presOf" srcId="{674DFC9C-36E2-493A-B53D-989467577E66}" destId="{83F529CD-09CF-4236-8C6A-1E09298773CA}" srcOrd="0" destOrd="0" presId="urn:microsoft.com/office/officeart/2005/8/layout/hierarchy1"/>
    <dgm:cxn modelId="{A3563926-83A7-445E-961C-D472821C63D7}" type="presOf" srcId="{B151C62B-A81F-4BBD-A863-A930D00381BB}" destId="{DE5CEE9B-A133-46CE-8F54-34F8192CAD92}" srcOrd="0" destOrd="0" presId="urn:microsoft.com/office/officeart/2005/8/layout/hierarchy1"/>
    <dgm:cxn modelId="{F62A1738-1F7D-4D34-A801-6C1942DDC10C}" type="presOf" srcId="{8E1FBDE1-5043-4863-B624-2668537C7DAF}" destId="{40D8D619-B613-43CC-99B9-C4CB6766F754}" srcOrd="0" destOrd="0" presId="urn:microsoft.com/office/officeart/2005/8/layout/hierarchy1"/>
    <dgm:cxn modelId="{02883B3A-4CCB-4DB0-8392-F331AEA467FC}" type="presOf" srcId="{ACE176D9-F3C0-47AC-927D-BDE6170708E8}" destId="{0CF123BE-0DDF-485E-AAB2-F5F85501700E}" srcOrd="0" destOrd="0" presId="urn:microsoft.com/office/officeart/2005/8/layout/hierarchy1"/>
    <dgm:cxn modelId="{5F25DE3E-C021-4031-B259-83FDA69C0309}" srcId="{8F9EE3FC-4479-4FD5-9422-7517FF7A7977}" destId="{B151C62B-A81F-4BBD-A863-A930D00381BB}" srcOrd="0" destOrd="0" parTransId="{0C2808B8-EFE0-4937-B493-1AED4ECD632A}" sibTransId="{DEFD8FB1-F517-4F25-BDF6-B0E5530D40DC}"/>
    <dgm:cxn modelId="{C5EC335C-8D81-4470-9831-9E11B284866B}" type="presOf" srcId="{CE304BA9-9E22-452D-ACA8-9236C40D0672}" destId="{3AC5E683-B745-4876-A4BB-605A6D4DFD9E}" srcOrd="0" destOrd="0" presId="urn:microsoft.com/office/officeart/2005/8/layout/hierarchy1"/>
    <dgm:cxn modelId="{38372A60-E4D2-4EBA-8542-1754C3A923BA}" srcId="{6AB51510-16EB-478B-B32C-7F6F996018D5}" destId="{5050E2CA-5719-4764-9261-8250F22CD201}" srcOrd="1" destOrd="0" parTransId="{6B60D410-B3E1-42BC-8EE6-4DCB2FC1173F}" sibTransId="{B212D3E0-7D55-4110-AEA4-F4D2C8C6E560}"/>
    <dgm:cxn modelId="{AB546F64-01DC-498A-95C3-4BE809A19F52}" type="presOf" srcId="{35058F30-1C2D-4A51-9A19-C017B58DC635}" destId="{05B22345-2EA5-4036-A9DE-D5A0CC566B73}" srcOrd="0" destOrd="0" presId="urn:microsoft.com/office/officeart/2005/8/layout/hierarchy1"/>
    <dgm:cxn modelId="{96639F46-D146-44FB-8DDE-E0940F019EFE}" srcId="{6AB51510-16EB-478B-B32C-7F6F996018D5}" destId="{B63E85B9-5E80-47F8-AA0F-27226E891452}" srcOrd="4" destOrd="0" parTransId="{CD276E97-CBB0-4C40-B37A-F43C3EF212C3}" sibTransId="{310D7A9E-A9F0-4FD4-A1DC-EE1E69531CEF}"/>
    <dgm:cxn modelId="{5988A967-94E9-46DC-81ED-2CC1B1B970E0}" srcId="{6AB51510-16EB-478B-B32C-7F6F996018D5}" destId="{3B0D6022-38D0-45B4-A3BB-D1DB07794ADB}" srcOrd="2" destOrd="0" parTransId="{8E1FBDE1-5043-4863-B624-2668537C7DAF}" sibTransId="{7CBA866B-F1CA-4827-8784-4AF94F6721A8}"/>
    <dgm:cxn modelId="{B96E3453-81FC-4A08-8A64-2C57CAB1415B}" srcId="{6AB51510-16EB-478B-B32C-7F6F996018D5}" destId="{8F9EE3FC-4479-4FD5-9422-7517FF7A7977}" srcOrd="3" destOrd="0" parTransId="{35058F30-1C2D-4A51-9A19-C017B58DC635}" sibTransId="{22DF0731-985E-4D8F-B4BC-E2687C9D7BCE}"/>
    <dgm:cxn modelId="{13B45877-70B3-4CB2-98B9-B98959848C99}" type="presOf" srcId="{3B0D6022-38D0-45B4-A3BB-D1DB07794ADB}" destId="{8426EEC3-1257-4A07-8C91-ACCA277C9C97}" srcOrd="0" destOrd="0" presId="urn:microsoft.com/office/officeart/2005/8/layout/hierarchy1"/>
    <dgm:cxn modelId="{341B5558-98C9-4DF5-9C42-147B7AA0609D}" type="presOf" srcId="{952DF02F-A883-43FF-BA01-B10862885881}" destId="{009E6565-CBFF-49FA-80CA-84F2AC252810}" srcOrd="0" destOrd="0" presId="urn:microsoft.com/office/officeart/2005/8/layout/hierarchy1"/>
    <dgm:cxn modelId="{1409B186-6D70-40B1-8129-092792503F55}" type="presOf" srcId="{6D7FA11E-6981-4647-81B2-411DE3DEED04}" destId="{B47A0A2E-FBE4-4A8E-AF80-274792B1ABBF}" srcOrd="0" destOrd="0" presId="urn:microsoft.com/office/officeart/2005/8/layout/hierarchy1"/>
    <dgm:cxn modelId="{38DF9494-8A66-471E-BCE4-6FA48F0EED29}" type="presOf" srcId="{CD276E97-CBB0-4C40-B37A-F43C3EF212C3}" destId="{8AC3F0C4-3EA6-4775-83F9-1CB6AC957435}" srcOrd="0" destOrd="0" presId="urn:microsoft.com/office/officeart/2005/8/layout/hierarchy1"/>
    <dgm:cxn modelId="{BDBD7C95-2621-45AF-8C51-6876E753B95E}" srcId="{6AB51510-16EB-478B-B32C-7F6F996018D5}" destId="{B8BCF87A-064A-4F1D-A39F-EE97CD5BF033}" srcOrd="5" destOrd="0" parTransId="{CE304BA9-9E22-452D-ACA8-9236C40D0672}" sibTransId="{CB3B1F31-D99D-4833-82E1-91482139A20D}"/>
    <dgm:cxn modelId="{06ABAB99-202F-4419-A298-7CFA446752C6}" srcId="{8F9EE3FC-4479-4FD5-9422-7517FF7A7977}" destId="{674DFC9C-36E2-493A-B53D-989467577E66}" srcOrd="1" destOrd="0" parTransId="{6D11AB69-CC8B-42FC-A36F-47A7C9E58B35}" sibTransId="{AFD0A8A5-0C25-4928-A626-865C7340D696}"/>
    <dgm:cxn modelId="{1BDF0D9C-B4E6-473E-A445-DCBB2BCCB8BE}" type="presOf" srcId="{057302C1-21B9-4E00-A275-06893B6645E5}" destId="{8659AD15-62C0-4400-BDBC-6F786186B5FD}" srcOrd="0" destOrd="0" presId="urn:microsoft.com/office/officeart/2005/8/layout/hierarchy1"/>
    <dgm:cxn modelId="{A2AD619D-0F93-43F3-ADFD-7A13456875BF}" type="presOf" srcId="{0A2FFA7A-85B4-42B3-8009-452EACF285AB}" destId="{26CCD7DF-876E-4822-94B9-49332B33EE2E}" srcOrd="0" destOrd="0" presId="urn:microsoft.com/office/officeart/2005/8/layout/hierarchy1"/>
    <dgm:cxn modelId="{3A9F8F9F-151F-4A20-84E0-0137B690AE8A}" type="presOf" srcId="{B3013E0E-EF44-4347-9E80-ACBEF7F7C44B}" destId="{DF055C8A-5725-46B0-A44F-7A3D245F03CF}" srcOrd="0" destOrd="0" presId="urn:microsoft.com/office/officeart/2005/8/layout/hierarchy1"/>
    <dgm:cxn modelId="{342E2EA1-24CF-4B7B-AA32-B8B5BDF722BB}" type="presOf" srcId="{FF2664B4-CDC5-4788-9A98-6012A06B9076}" destId="{010E15AB-A8A7-4C28-B57C-C564C02C268D}" srcOrd="0" destOrd="0" presId="urn:microsoft.com/office/officeart/2005/8/layout/hierarchy1"/>
    <dgm:cxn modelId="{D5EE97AD-2B63-4ACF-A0C3-47F1CD446F74}" type="presOf" srcId="{1CB829AD-31E9-4D37-BF7A-649171E499DC}" destId="{BDE5DD18-DBF4-4F44-8611-DD0636E09D59}" srcOrd="0" destOrd="0" presId="urn:microsoft.com/office/officeart/2005/8/layout/hierarchy1"/>
    <dgm:cxn modelId="{2FC3FAB1-8152-4ADD-8FB1-66FA8F47639A}" type="presOf" srcId="{6AB51510-16EB-478B-B32C-7F6F996018D5}" destId="{0066E709-90D4-4058-ADED-A79A3FC18018}" srcOrd="0" destOrd="0" presId="urn:microsoft.com/office/officeart/2005/8/layout/hierarchy1"/>
    <dgm:cxn modelId="{208775B2-2EAB-451D-9EAE-13AC4BD7457D}" srcId="{FF2664B4-CDC5-4788-9A98-6012A06B9076}" destId="{6AB51510-16EB-478B-B32C-7F6F996018D5}" srcOrd="0" destOrd="0" parTransId="{F0A86C65-FDA6-4C4B-B047-D82718F22DF9}" sibTransId="{DFB3A441-944D-4DAA-AE0D-AC8F3FC6F1B2}"/>
    <dgm:cxn modelId="{F9CBCFBF-B8BB-466F-9719-F7C6FECEF0D4}" type="presOf" srcId="{B8BCF87A-064A-4F1D-A39F-EE97CD5BF033}" destId="{C9C95E03-3D9A-4E53-A698-24D2770BEA54}" srcOrd="0" destOrd="0" presId="urn:microsoft.com/office/officeart/2005/8/layout/hierarchy1"/>
    <dgm:cxn modelId="{2CA65EC2-6C1F-4E53-A47F-663A6874A35A}" type="presOf" srcId="{0C2808B8-EFE0-4937-B493-1AED4ECD632A}" destId="{9D8AD667-42D1-468B-94CE-0EB66E483E91}" srcOrd="0" destOrd="0" presId="urn:microsoft.com/office/officeart/2005/8/layout/hierarchy1"/>
    <dgm:cxn modelId="{20BEBDC4-A2CD-42BE-B1AC-61207FAE086E}" srcId="{ACE176D9-F3C0-47AC-927D-BDE6170708E8}" destId="{4370AAF4-7CEE-4B6C-A5FD-D0108F64D1B1}" srcOrd="0" destOrd="0" parTransId="{B3013E0E-EF44-4347-9E80-ACBEF7F7C44B}" sibTransId="{6501BC79-3B28-4C6F-A009-1229AB24CAF6}"/>
    <dgm:cxn modelId="{D868E6EF-43B0-4666-AEB3-DC78C5334AFC}" type="presOf" srcId="{5050E2CA-5719-4764-9261-8250F22CD201}" destId="{E9DB68D1-B83D-4804-93E5-C42A275A5436}" srcOrd="0" destOrd="0" presId="urn:microsoft.com/office/officeart/2005/8/layout/hierarchy1"/>
    <dgm:cxn modelId="{B1DD4FF1-8049-424A-8191-242B3C945850}" type="presOf" srcId="{4370AAF4-7CEE-4B6C-A5FD-D0108F64D1B1}" destId="{99DA0BD9-1364-4A92-9341-B3A05A791DAD}" srcOrd="0" destOrd="0" presId="urn:microsoft.com/office/officeart/2005/8/layout/hierarchy1"/>
    <dgm:cxn modelId="{08B1CCF2-7C7F-4215-9324-7D6F1548CE1B}" srcId="{6AB51510-16EB-478B-B32C-7F6F996018D5}" destId="{ACE176D9-F3C0-47AC-927D-BDE6170708E8}" srcOrd="0" destOrd="0" parTransId="{0A2FFA7A-85B4-42B3-8009-452EACF285AB}" sibTransId="{7AF126C4-9B4F-4A8E-B0E3-454E1410CB13}"/>
    <dgm:cxn modelId="{15824DFA-2568-4FD4-938D-C36CAFFEA7DF}" type="presOf" srcId="{B63E85B9-5E80-47F8-AA0F-27226E891452}" destId="{8E4FA44C-A864-4720-99DC-F1F9E65F72D4}" srcOrd="0" destOrd="0" presId="urn:microsoft.com/office/officeart/2005/8/layout/hierarchy1"/>
    <dgm:cxn modelId="{0BA478FC-52BA-451B-B201-368DFF2E423A}" type="presOf" srcId="{6B60D410-B3E1-42BC-8EE6-4DCB2FC1173F}" destId="{443BC5DC-42F4-4B85-9863-E98931696E99}" srcOrd="0" destOrd="0" presId="urn:microsoft.com/office/officeart/2005/8/layout/hierarchy1"/>
    <dgm:cxn modelId="{E95A8EFF-877C-4842-8A0F-51DF152241D4}" type="presOf" srcId="{B6090A4D-9786-4010-94FE-0C78585B1196}" destId="{30EEAD5C-9C3B-4F30-AADE-EFC9C498606A}" srcOrd="0" destOrd="0" presId="urn:microsoft.com/office/officeart/2005/8/layout/hierarchy1"/>
    <dgm:cxn modelId="{C2AE7718-4030-40FE-9F6E-D761ADC160F2}" type="presParOf" srcId="{010E15AB-A8A7-4C28-B57C-C564C02C268D}" destId="{2EDFAD66-DB23-4475-9C8E-1692CF8B0D6F}" srcOrd="0" destOrd="0" presId="urn:microsoft.com/office/officeart/2005/8/layout/hierarchy1"/>
    <dgm:cxn modelId="{0CC2326A-BD77-4C7A-A7CC-B6DBC2101A50}" type="presParOf" srcId="{2EDFAD66-DB23-4475-9C8E-1692CF8B0D6F}" destId="{52112869-1040-4881-9C90-DCD6580695B1}" srcOrd="0" destOrd="0" presId="urn:microsoft.com/office/officeart/2005/8/layout/hierarchy1"/>
    <dgm:cxn modelId="{9CF6CB03-62A7-4AFC-91C3-F6C2CAA04452}" type="presParOf" srcId="{52112869-1040-4881-9C90-DCD6580695B1}" destId="{2A91C700-9965-4655-A858-25692CA0034F}" srcOrd="0" destOrd="0" presId="urn:microsoft.com/office/officeart/2005/8/layout/hierarchy1"/>
    <dgm:cxn modelId="{11247425-1E1C-4A40-9816-84D53FC95065}" type="presParOf" srcId="{52112869-1040-4881-9C90-DCD6580695B1}" destId="{0066E709-90D4-4058-ADED-A79A3FC18018}" srcOrd="1" destOrd="0" presId="urn:microsoft.com/office/officeart/2005/8/layout/hierarchy1"/>
    <dgm:cxn modelId="{2677C702-9FF6-490F-899A-F4B933E3C48B}" type="presParOf" srcId="{2EDFAD66-DB23-4475-9C8E-1692CF8B0D6F}" destId="{63324CA1-66DA-45A1-9555-3625D0404346}" srcOrd="1" destOrd="0" presId="urn:microsoft.com/office/officeart/2005/8/layout/hierarchy1"/>
    <dgm:cxn modelId="{AE9ADC38-20FC-47F1-935E-66B703B4399D}" type="presParOf" srcId="{63324CA1-66DA-45A1-9555-3625D0404346}" destId="{26CCD7DF-876E-4822-94B9-49332B33EE2E}" srcOrd="0" destOrd="0" presId="urn:microsoft.com/office/officeart/2005/8/layout/hierarchy1"/>
    <dgm:cxn modelId="{9FCB5546-976D-478B-B558-3449E3399C20}" type="presParOf" srcId="{63324CA1-66DA-45A1-9555-3625D0404346}" destId="{E0DACE4C-80DC-4070-9890-B83B8871AB6A}" srcOrd="1" destOrd="0" presId="urn:microsoft.com/office/officeart/2005/8/layout/hierarchy1"/>
    <dgm:cxn modelId="{1527C19C-9872-4A68-B6B7-B9381406C988}" type="presParOf" srcId="{E0DACE4C-80DC-4070-9890-B83B8871AB6A}" destId="{78E8F84A-A22A-4287-BCEB-F75C6D999737}" srcOrd="0" destOrd="0" presId="urn:microsoft.com/office/officeart/2005/8/layout/hierarchy1"/>
    <dgm:cxn modelId="{BA60528A-586D-4092-89BE-E473D2E1497F}" type="presParOf" srcId="{78E8F84A-A22A-4287-BCEB-F75C6D999737}" destId="{8C741F9E-3F1F-4D3B-809B-3A5A6654A810}" srcOrd="0" destOrd="0" presId="urn:microsoft.com/office/officeart/2005/8/layout/hierarchy1"/>
    <dgm:cxn modelId="{95355B22-76E7-4627-9C54-83394EA6454E}" type="presParOf" srcId="{78E8F84A-A22A-4287-BCEB-F75C6D999737}" destId="{0CF123BE-0DDF-485E-AAB2-F5F85501700E}" srcOrd="1" destOrd="0" presId="urn:microsoft.com/office/officeart/2005/8/layout/hierarchy1"/>
    <dgm:cxn modelId="{F10DEFD2-F746-44FC-9492-BFB807A9EA7E}" type="presParOf" srcId="{E0DACE4C-80DC-4070-9890-B83B8871AB6A}" destId="{32A5C4AD-38B3-4609-9D1F-6D67793D1769}" srcOrd="1" destOrd="0" presId="urn:microsoft.com/office/officeart/2005/8/layout/hierarchy1"/>
    <dgm:cxn modelId="{798CD399-26CE-42AF-9951-EF4E5A4936B0}" type="presParOf" srcId="{32A5C4AD-38B3-4609-9D1F-6D67793D1769}" destId="{DF055C8A-5725-46B0-A44F-7A3D245F03CF}" srcOrd="0" destOrd="0" presId="urn:microsoft.com/office/officeart/2005/8/layout/hierarchy1"/>
    <dgm:cxn modelId="{4330C60D-A544-4C6E-B044-C20BFA282ECF}" type="presParOf" srcId="{32A5C4AD-38B3-4609-9D1F-6D67793D1769}" destId="{751FE5BF-C4EF-40DB-831E-13A0B821B03B}" srcOrd="1" destOrd="0" presId="urn:microsoft.com/office/officeart/2005/8/layout/hierarchy1"/>
    <dgm:cxn modelId="{9039C5C4-E33D-4815-B27C-B2CE865B5204}" type="presParOf" srcId="{751FE5BF-C4EF-40DB-831E-13A0B821B03B}" destId="{716DFE99-BE91-4B3A-BF91-18134AF97BCA}" srcOrd="0" destOrd="0" presId="urn:microsoft.com/office/officeart/2005/8/layout/hierarchy1"/>
    <dgm:cxn modelId="{E01F1F71-624A-4358-9AA6-2A1BABA6ADB7}" type="presParOf" srcId="{716DFE99-BE91-4B3A-BF91-18134AF97BCA}" destId="{2BC817D8-F3F7-42F1-A8BA-3FFF5BDA380A}" srcOrd="0" destOrd="0" presId="urn:microsoft.com/office/officeart/2005/8/layout/hierarchy1"/>
    <dgm:cxn modelId="{D89D3945-3ABE-4A2C-BEC5-2AFE1E8C457A}" type="presParOf" srcId="{716DFE99-BE91-4B3A-BF91-18134AF97BCA}" destId="{99DA0BD9-1364-4A92-9341-B3A05A791DAD}" srcOrd="1" destOrd="0" presId="urn:microsoft.com/office/officeart/2005/8/layout/hierarchy1"/>
    <dgm:cxn modelId="{DFE1792E-91FF-4B86-AFD1-2D7E8DF3ED16}" type="presParOf" srcId="{751FE5BF-C4EF-40DB-831E-13A0B821B03B}" destId="{88EC2AC8-F953-4862-9444-40235EEFFB2D}" srcOrd="1" destOrd="0" presId="urn:microsoft.com/office/officeart/2005/8/layout/hierarchy1"/>
    <dgm:cxn modelId="{BC034EEF-E744-486F-9134-477A69572271}" type="presParOf" srcId="{32A5C4AD-38B3-4609-9D1F-6D67793D1769}" destId="{B47A0A2E-FBE4-4A8E-AF80-274792B1ABBF}" srcOrd="2" destOrd="0" presId="urn:microsoft.com/office/officeart/2005/8/layout/hierarchy1"/>
    <dgm:cxn modelId="{FB938515-8FC3-4561-A87C-14784F6A528A}" type="presParOf" srcId="{32A5C4AD-38B3-4609-9D1F-6D67793D1769}" destId="{25C09F10-836C-48BA-8FD1-2B009C8A06AC}" srcOrd="3" destOrd="0" presId="urn:microsoft.com/office/officeart/2005/8/layout/hierarchy1"/>
    <dgm:cxn modelId="{B9934B2C-C7DD-459B-9579-6E29322474C9}" type="presParOf" srcId="{25C09F10-836C-48BA-8FD1-2B009C8A06AC}" destId="{A1D5C65B-ED1E-4988-890C-8CD7828EF339}" srcOrd="0" destOrd="0" presId="urn:microsoft.com/office/officeart/2005/8/layout/hierarchy1"/>
    <dgm:cxn modelId="{280EE2D8-5E70-49FD-B136-25EE9F6A0AEA}" type="presParOf" srcId="{A1D5C65B-ED1E-4988-890C-8CD7828EF339}" destId="{43B6FEF5-ACD2-462B-86C1-81EC43EDB13F}" srcOrd="0" destOrd="0" presId="urn:microsoft.com/office/officeart/2005/8/layout/hierarchy1"/>
    <dgm:cxn modelId="{DE8E8462-3A04-417B-885D-0EF34CD85C67}" type="presParOf" srcId="{A1D5C65B-ED1E-4988-890C-8CD7828EF339}" destId="{AFD23D7B-3C20-4D0E-A398-956211F4170A}" srcOrd="1" destOrd="0" presId="urn:microsoft.com/office/officeart/2005/8/layout/hierarchy1"/>
    <dgm:cxn modelId="{785AF981-5E98-447B-8CB5-EE0157775EEA}" type="presParOf" srcId="{25C09F10-836C-48BA-8FD1-2B009C8A06AC}" destId="{CB4837DF-50A2-4999-B8B1-875885C5842A}" srcOrd="1" destOrd="0" presId="urn:microsoft.com/office/officeart/2005/8/layout/hierarchy1"/>
    <dgm:cxn modelId="{ED23E1F6-8310-4C38-9577-09F1AD81AD93}" type="presParOf" srcId="{63324CA1-66DA-45A1-9555-3625D0404346}" destId="{443BC5DC-42F4-4B85-9863-E98931696E99}" srcOrd="2" destOrd="0" presId="urn:microsoft.com/office/officeart/2005/8/layout/hierarchy1"/>
    <dgm:cxn modelId="{BA132092-C7CE-42E5-B694-D8A703D0C12E}" type="presParOf" srcId="{63324CA1-66DA-45A1-9555-3625D0404346}" destId="{E89F72B5-D275-4308-AE02-1419467C686B}" srcOrd="3" destOrd="0" presId="urn:microsoft.com/office/officeart/2005/8/layout/hierarchy1"/>
    <dgm:cxn modelId="{20F027C0-0C30-4041-8335-1CDE4F276918}" type="presParOf" srcId="{E89F72B5-D275-4308-AE02-1419467C686B}" destId="{3DC17867-7040-4EEA-B415-3DC72105E270}" srcOrd="0" destOrd="0" presId="urn:microsoft.com/office/officeart/2005/8/layout/hierarchy1"/>
    <dgm:cxn modelId="{CD2433EF-7FA4-48BE-8461-F46A5F6C9EA2}" type="presParOf" srcId="{3DC17867-7040-4EEA-B415-3DC72105E270}" destId="{3201D27D-D56F-427B-A371-A31C97D1284F}" srcOrd="0" destOrd="0" presId="urn:microsoft.com/office/officeart/2005/8/layout/hierarchy1"/>
    <dgm:cxn modelId="{81B50C5A-ABD7-4D78-AE2E-07671A5697DB}" type="presParOf" srcId="{3DC17867-7040-4EEA-B415-3DC72105E270}" destId="{E9DB68D1-B83D-4804-93E5-C42A275A5436}" srcOrd="1" destOrd="0" presId="urn:microsoft.com/office/officeart/2005/8/layout/hierarchy1"/>
    <dgm:cxn modelId="{3D852A9A-5704-4411-ADBF-D4336B078969}" type="presParOf" srcId="{E89F72B5-D275-4308-AE02-1419467C686B}" destId="{F6DF3EDA-9218-46A2-8CF9-E63F1D83CEF5}" srcOrd="1" destOrd="0" presId="urn:microsoft.com/office/officeart/2005/8/layout/hierarchy1"/>
    <dgm:cxn modelId="{02F905DC-C35F-4EAA-B21A-9FE66DC8D6AE}" type="presParOf" srcId="{63324CA1-66DA-45A1-9555-3625D0404346}" destId="{40D8D619-B613-43CC-99B9-C4CB6766F754}" srcOrd="4" destOrd="0" presId="urn:microsoft.com/office/officeart/2005/8/layout/hierarchy1"/>
    <dgm:cxn modelId="{269D6A93-4E9B-4819-99D9-B82203C6D773}" type="presParOf" srcId="{63324CA1-66DA-45A1-9555-3625D0404346}" destId="{A36892B7-7C26-438C-9159-00F10DF165D6}" srcOrd="5" destOrd="0" presId="urn:microsoft.com/office/officeart/2005/8/layout/hierarchy1"/>
    <dgm:cxn modelId="{B0E0BAFC-D6D4-49F6-BAE0-C81DBD2B96FD}" type="presParOf" srcId="{A36892B7-7C26-438C-9159-00F10DF165D6}" destId="{DF40A6A7-6E00-4229-A94C-E5369C9C7DB1}" srcOrd="0" destOrd="0" presId="urn:microsoft.com/office/officeart/2005/8/layout/hierarchy1"/>
    <dgm:cxn modelId="{FA0A3989-6989-4736-8352-DE892F9B4C8D}" type="presParOf" srcId="{DF40A6A7-6E00-4229-A94C-E5369C9C7DB1}" destId="{C4535FFE-2884-4983-8ECB-3D22004546A6}" srcOrd="0" destOrd="0" presId="urn:microsoft.com/office/officeart/2005/8/layout/hierarchy1"/>
    <dgm:cxn modelId="{FB44F980-79C1-48E6-B18E-B0C3FE132A51}" type="presParOf" srcId="{DF40A6A7-6E00-4229-A94C-E5369C9C7DB1}" destId="{8426EEC3-1257-4A07-8C91-ACCA277C9C97}" srcOrd="1" destOrd="0" presId="urn:microsoft.com/office/officeart/2005/8/layout/hierarchy1"/>
    <dgm:cxn modelId="{AA85C549-3B29-4F96-A503-843D98A30168}" type="presParOf" srcId="{A36892B7-7C26-438C-9159-00F10DF165D6}" destId="{5231C763-04A6-48D9-8200-BAB505585197}" srcOrd="1" destOrd="0" presId="urn:microsoft.com/office/officeart/2005/8/layout/hierarchy1"/>
    <dgm:cxn modelId="{72BCF260-8777-4E2B-994A-ED2384FC9855}" type="presParOf" srcId="{5231C763-04A6-48D9-8200-BAB505585197}" destId="{8659AD15-62C0-4400-BDBC-6F786186B5FD}" srcOrd="0" destOrd="0" presId="urn:microsoft.com/office/officeart/2005/8/layout/hierarchy1"/>
    <dgm:cxn modelId="{654C603F-B471-4A5C-A833-CE022FCE1740}" type="presParOf" srcId="{5231C763-04A6-48D9-8200-BAB505585197}" destId="{823903E7-BE59-44DA-B361-B8659D948E45}" srcOrd="1" destOrd="0" presId="urn:microsoft.com/office/officeart/2005/8/layout/hierarchy1"/>
    <dgm:cxn modelId="{4518EA31-2D27-4BF9-BEE4-3A07868A644E}" type="presParOf" srcId="{823903E7-BE59-44DA-B361-B8659D948E45}" destId="{3F7BBAC1-CAA0-4D3B-A6C6-6C16A17E5FF6}" srcOrd="0" destOrd="0" presId="urn:microsoft.com/office/officeart/2005/8/layout/hierarchy1"/>
    <dgm:cxn modelId="{E7CA96AC-01C1-4EBB-990A-E33717E2F8C2}" type="presParOf" srcId="{3F7BBAC1-CAA0-4D3B-A6C6-6C16A17E5FF6}" destId="{92D9EF06-5749-49DE-A281-0FE091DCDD58}" srcOrd="0" destOrd="0" presId="urn:microsoft.com/office/officeart/2005/8/layout/hierarchy1"/>
    <dgm:cxn modelId="{519FEEF8-4CF1-4C91-9E94-646367F0D268}" type="presParOf" srcId="{3F7BBAC1-CAA0-4D3B-A6C6-6C16A17E5FF6}" destId="{30EEAD5C-9C3B-4F30-AADE-EFC9C498606A}" srcOrd="1" destOrd="0" presId="urn:microsoft.com/office/officeart/2005/8/layout/hierarchy1"/>
    <dgm:cxn modelId="{BAB17B1A-1E61-4949-A3E4-178F96A3BBAD}" type="presParOf" srcId="{823903E7-BE59-44DA-B361-B8659D948E45}" destId="{32D0B6AF-9CDC-48B7-9AB0-A8D089BF5044}" srcOrd="1" destOrd="0" presId="urn:microsoft.com/office/officeart/2005/8/layout/hierarchy1"/>
    <dgm:cxn modelId="{E5B87998-008C-48A5-BA19-7673488370F5}" type="presParOf" srcId="{5231C763-04A6-48D9-8200-BAB505585197}" destId="{BDE5DD18-DBF4-4F44-8611-DD0636E09D59}" srcOrd="2" destOrd="0" presId="urn:microsoft.com/office/officeart/2005/8/layout/hierarchy1"/>
    <dgm:cxn modelId="{A8F3A11E-B9AA-4FD9-9C07-E84737DD220F}" type="presParOf" srcId="{5231C763-04A6-48D9-8200-BAB505585197}" destId="{86F51473-571A-4CC5-90A1-6FA28EE195C8}" srcOrd="3" destOrd="0" presId="urn:microsoft.com/office/officeart/2005/8/layout/hierarchy1"/>
    <dgm:cxn modelId="{12CBBE71-302F-443C-A170-13D98167A58C}" type="presParOf" srcId="{86F51473-571A-4CC5-90A1-6FA28EE195C8}" destId="{A112B704-A5B2-4FC9-B6E0-FF6A62487F8B}" srcOrd="0" destOrd="0" presId="urn:microsoft.com/office/officeart/2005/8/layout/hierarchy1"/>
    <dgm:cxn modelId="{5627C7A4-F932-48C3-B0B0-80D9F2287F45}" type="presParOf" srcId="{A112B704-A5B2-4FC9-B6E0-FF6A62487F8B}" destId="{40E85BEB-B940-4E4A-8E8F-5907CA237248}" srcOrd="0" destOrd="0" presId="urn:microsoft.com/office/officeart/2005/8/layout/hierarchy1"/>
    <dgm:cxn modelId="{66576FFA-09AC-4CCC-95A2-6C8B94F11435}" type="presParOf" srcId="{A112B704-A5B2-4FC9-B6E0-FF6A62487F8B}" destId="{009E6565-CBFF-49FA-80CA-84F2AC252810}" srcOrd="1" destOrd="0" presId="urn:microsoft.com/office/officeart/2005/8/layout/hierarchy1"/>
    <dgm:cxn modelId="{8EF752E4-E3CA-416D-987B-7D0032AF6B14}" type="presParOf" srcId="{86F51473-571A-4CC5-90A1-6FA28EE195C8}" destId="{38BD5F2A-C6F3-4D41-8C5E-B824D4385F56}" srcOrd="1" destOrd="0" presId="urn:microsoft.com/office/officeart/2005/8/layout/hierarchy1"/>
    <dgm:cxn modelId="{3AC4D5E9-FE96-4133-A676-C804952D35C2}" type="presParOf" srcId="{63324CA1-66DA-45A1-9555-3625D0404346}" destId="{05B22345-2EA5-4036-A9DE-D5A0CC566B73}" srcOrd="6" destOrd="0" presId="urn:microsoft.com/office/officeart/2005/8/layout/hierarchy1"/>
    <dgm:cxn modelId="{490BA804-65A7-4698-A717-0B93D3CF105A}" type="presParOf" srcId="{63324CA1-66DA-45A1-9555-3625D0404346}" destId="{F9A7B4E0-958C-4C44-A058-CC0E81A85E1F}" srcOrd="7" destOrd="0" presId="urn:microsoft.com/office/officeart/2005/8/layout/hierarchy1"/>
    <dgm:cxn modelId="{3E60AE8D-06FB-407A-824C-158546E96C17}" type="presParOf" srcId="{F9A7B4E0-958C-4C44-A058-CC0E81A85E1F}" destId="{206F743F-5EEE-49B0-B64B-4DF8BCD0189B}" srcOrd="0" destOrd="0" presId="urn:microsoft.com/office/officeart/2005/8/layout/hierarchy1"/>
    <dgm:cxn modelId="{2493AFDE-1937-4FA3-87AA-BEF49FB4C68B}" type="presParOf" srcId="{206F743F-5EEE-49B0-B64B-4DF8BCD0189B}" destId="{467E6E3C-6364-4BCC-9032-487B253BE7C1}" srcOrd="0" destOrd="0" presId="urn:microsoft.com/office/officeart/2005/8/layout/hierarchy1"/>
    <dgm:cxn modelId="{F14A2727-E187-488B-A5FE-CB27D98D767F}" type="presParOf" srcId="{206F743F-5EEE-49B0-B64B-4DF8BCD0189B}" destId="{D89873F0-90FF-49BB-A6E7-BF40FF906E9F}" srcOrd="1" destOrd="0" presId="urn:microsoft.com/office/officeart/2005/8/layout/hierarchy1"/>
    <dgm:cxn modelId="{B4C87BC3-0F5D-424A-A9D3-186965BA4175}" type="presParOf" srcId="{F9A7B4E0-958C-4C44-A058-CC0E81A85E1F}" destId="{E2D3BB02-4B48-4A04-AFCE-2E52D87A31F3}" srcOrd="1" destOrd="0" presId="urn:microsoft.com/office/officeart/2005/8/layout/hierarchy1"/>
    <dgm:cxn modelId="{C74A91EF-8BAB-49FD-8E86-5FB7A47A8C43}" type="presParOf" srcId="{E2D3BB02-4B48-4A04-AFCE-2E52D87A31F3}" destId="{9D8AD667-42D1-468B-94CE-0EB66E483E91}" srcOrd="0" destOrd="0" presId="urn:microsoft.com/office/officeart/2005/8/layout/hierarchy1"/>
    <dgm:cxn modelId="{EA1417D6-D7C7-49DC-B76D-57CECFB7658C}" type="presParOf" srcId="{E2D3BB02-4B48-4A04-AFCE-2E52D87A31F3}" destId="{34BD7D8C-5135-49B8-A68C-7522800A49A5}" srcOrd="1" destOrd="0" presId="urn:microsoft.com/office/officeart/2005/8/layout/hierarchy1"/>
    <dgm:cxn modelId="{702466A7-86D8-48E5-81D8-921A274383E5}" type="presParOf" srcId="{34BD7D8C-5135-49B8-A68C-7522800A49A5}" destId="{E5D04280-96F2-450B-B103-7096757958E6}" srcOrd="0" destOrd="0" presId="urn:microsoft.com/office/officeart/2005/8/layout/hierarchy1"/>
    <dgm:cxn modelId="{F3C699BF-8DD3-440D-9349-D824E645F2B7}" type="presParOf" srcId="{E5D04280-96F2-450B-B103-7096757958E6}" destId="{9528D91B-441B-4AFA-B762-98FFF68E841A}" srcOrd="0" destOrd="0" presId="urn:microsoft.com/office/officeart/2005/8/layout/hierarchy1"/>
    <dgm:cxn modelId="{6A3F7822-E694-4F36-8049-E97B48C45B84}" type="presParOf" srcId="{E5D04280-96F2-450B-B103-7096757958E6}" destId="{DE5CEE9B-A133-46CE-8F54-34F8192CAD92}" srcOrd="1" destOrd="0" presId="urn:microsoft.com/office/officeart/2005/8/layout/hierarchy1"/>
    <dgm:cxn modelId="{0DB4D60C-EE89-43B5-83FC-329BD4B24F80}" type="presParOf" srcId="{34BD7D8C-5135-49B8-A68C-7522800A49A5}" destId="{4A63CB5C-550E-4CCD-BE4D-50AF7563066E}" srcOrd="1" destOrd="0" presId="urn:microsoft.com/office/officeart/2005/8/layout/hierarchy1"/>
    <dgm:cxn modelId="{187076EC-7255-4CCC-946C-E085C5EA1CCE}" type="presParOf" srcId="{E2D3BB02-4B48-4A04-AFCE-2E52D87A31F3}" destId="{657D95D8-7909-488C-A9F0-6EC35345CA7B}" srcOrd="2" destOrd="0" presId="urn:microsoft.com/office/officeart/2005/8/layout/hierarchy1"/>
    <dgm:cxn modelId="{D8FC4145-8A03-4731-8DE8-1B5E763FA317}" type="presParOf" srcId="{E2D3BB02-4B48-4A04-AFCE-2E52D87A31F3}" destId="{4AB7A3F9-B55D-4AB1-8818-A7F84E7CCFBD}" srcOrd="3" destOrd="0" presId="urn:microsoft.com/office/officeart/2005/8/layout/hierarchy1"/>
    <dgm:cxn modelId="{0C5BFEDC-7CF6-41C8-A152-17690BDA1F0A}" type="presParOf" srcId="{4AB7A3F9-B55D-4AB1-8818-A7F84E7CCFBD}" destId="{92EA4B7C-4299-4986-8152-51AC1A578E13}" srcOrd="0" destOrd="0" presId="urn:microsoft.com/office/officeart/2005/8/layout/hierarchy1"/>
    <dgm:cxn modelId="{7C8633AC-9642-4679-9428-ED70FDA6BFEC}" type="presParOf" srcId="{92EA4B7C-4299-4986-8152-51AC1A578E13}" destId="{EC4626AB-319B-4755-A494-C7EC168CC69D}" srcOrd="0" destOrd="0" presId="urn:microsoft.com/office/officeart/2005/8/layout/hierarchy1"/>
    <dgm:cxn modelId="{4F3E5B92-3240-429C-A9C7-6C03F5218E6B}" type="presParOf" srcId="{92EA4B7C-4299-4986-8152-51AC1A578E13}" destId="{83F529CD-09CF-4236-8C6A-1E09298773CA}" srcOrd="1" destOrd="0" presId="urn:microsoft.com/office/officeart/2005/8/layout/hierarchy1"/>
    <dgm:cxn modelId="{A9894694-36BC-4445-A9C3-66EC3C11E090}" type="presParOf" srcId="{4AB7A3F9-B55D-4AB1-8818-A7F84E7CCFBD}" destId="{170CC95A-B596-4D82-888D-4291B43D5A12}" srcOrd="1" destOrd="0" presId="urn:microsoft.com/office/officeart/2005/8/layout/hierarchy1"/>
    <dgm:cxn modelId="{EB16EEFD-275C-4DBE-95C6-EBFD3373174C}" type="presParOf" srcId="{63324CA1-66DA-45A1-9555-3625D0404346}" destId="{8AC3F0C4-3EA6-4775-83F9-1CB6AC957435}" srcOrd="8" destOrd="0" presId="urn:microsoft.com/office/officeart/2005/8/layout/hierarchy1"/>
    <dgm:cxn modelId="{3AA279B0-4E75-4A41-8440-800E624A718C}" type="presParOf" srcId="{63324CA1-66DA-45A1-9555-3625D0404346}" destId="{576BB496-9363-43AD-9B9D-0A7E7BEDC9F4}" srcOrd="9" destOrd="0" presId="urn:microsoft.com/office/officeart/2005/8/layout/hierarchy1"/>
    <dgm:cxn modelId="{33575E42-505E-4664-A542-249C6C2B5D09}" type="presParOf" srcId="{576BB496-9363-43AD-9B9D-0A7E7BEDC9F4}" destId="{F457498B-0952-4A11-B6E0-530364095D25}" srcOrd="0" destOrd="0" presId="urn:microsoft.com/office/officeart/2005/8/layout/hierarchy1"/>
    <dgm:cxn modelId="{9303CAAC-10F0-48C8-83B4-267511A39735}" type="presParOf" srcId="{F457498B-0952-4A11-B6E0-530364095D25}" destId="{747A008F-D741-42EC-9873-CF1396DB3FA2}" srcOrd="0" destOrd="0" presId="urn:microsoft.com/office/officeart/2005/8/layout/hierarchy1"/>
    <dgm:cxn modelId="{FB94A30A-B68F-4D53-91CA-92D92110A017}" type="presParOf" srcId="{F457498B-0952-4A11-B6E0-530364095D25}" destId="{8E4FA44C-A864-4720-99DC-F1F9E65F72D4}" srcOrd="1" destOrd="0" presId="urn:microsoft.com/office/officeart/2005/8/layout/hierarchy1"/>
    <dgm:cxn modelId="{926C11BA-EF6D-4DBA-AC87-C27FB7AA844A}" type="presParOf" srcId="{576BB496-9363-43AD-9B9D-0A7E7BEDC9F4}" destId="{6E32480C-0E16-43DA-89A6-DF8D1AA33287}" srcOrd="1" destOrd="0" presId="urn:microsoft.com/office/officeart/2005/8/layout/hierarchy1"/>
    <dgm:cxn modelId="{5362BE7C-6563-4E58-8F82-72A2F839ED35}" type="presParOf" srcId="{63324CA1-66DA-45A1-9555-3625D0404346}" destId="{3AC5E683-B745-4876-A4BB-605A6D4DFD9E}" srcOrd="10" destOrd="0" presId="urn:microsoft.com/office/officeart/2005/8/layout/hierarchy1"/>
    <dgm:cxn modelId="{166D1A05-3C73-498C-968F-B38A904A5DDD}" type="presParOf" srcId="{63324CA1-66DA-45A1-9555-3625D0404346}" destId="{5EEB8CFD-31E5-4346-B4F9-243D96614991}" srcOrd="11" destOrd="0" presId="urn:microsoft.com/office/officeart/2005/8/layout/hierarchy1"/>
    <dgm:cxn modelId="{F1290CB3-1DD6-44E5-9FAF-75E85BD914DE}" type="presParOf" srcId="{5EEB8CFD-31E5-4346-B4F9-243D96614991}" destId="{4FA262D7-5E0F-4D33-8C01-BFAB8904B516}" srcOrd="0" destOrd="0" presId="urn:microsoft.com/office/officeart/2005/8/layout/hierarchy1"/>
    <dgm:cxn modelId="{D2EB262C-7743-43CE-B659-B64D9FC3D642}" type="presParOf" srcId="{4FA262D7-5E0F-4D33-8C01-BFAB8904B516}" destId="{23467D51-7566-416B-B2A0-4126EFAACA5F}" srcOrd="0" destOrd="0" presId="urn:microsoft.com/office/officeart/2005/8/layout/hierarchy1"/>
    <dgm:cxn modelId="{2F5D8478-BCC6-4980-B557-840A0B88F7E2}" type="presParOf" srcId="{4FA262D7-5E0F-4D33-8C01-BFAB8904B516}" destId="{C9C95E03-3D9A-4E53-A698-24D2770BEA54}" srcOrd="1" destOrd="0" presId="urn:microsoft.com/office/officeart/2005/8/layout/hierarchy1"/>
    <dgm:cxn modelId="{0FE25487-2904-44B0-A77A-C9FFAD7EA626}" type="presParOf" srcId="{5EEB8CFD-31E5-4346-B4F9-243D96614991}" destId="{8035664A-59CE-4D3D-AC88-F7F623E781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5E683-B745-4876-A4BB-605A6D4DFD9E}">
      <dsp:nvSpPr>
        <dsp:cNvPr id="0" name=""/>
        <dsp:cNvSpPr/>
      </dsp:nvSpPr>
      <dsp:spPr>
        <a:xfrm>
          <a:off x="4796382" y="1512079"/>
          <a:ext cx="3680412" cy="291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937"/>
              </a:lnTo>
              <a:lnTo>
                <a:pt x="3680412" y="198937"/>
              </a:lnTo>
              <a:lnTo>
                <a:pt x="3680412" y="2919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3F0C4-3EA6-4775-83F9-1CB6AC957435}">
      <dsp:nvSpPr>
        <dsp:cNvPr id="0" name=""/>
        <dsp:cNvSpPr/>
      </dsp:nvSpPr>
      <dsp:spPr>
        <a:xfrm>
          <a:off x="4796382" y="1512079"/>
          <a:ext cx="2453608" cy="291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937"/>
              </a:lnTo>
              <a:lnTo>
                <a:pt x="2453608" y="198937"/>
              </a:lnTo>
              <a:lnTo>
                <a:pt x="2453608" y="2919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D95D8-7909-488C-A9F0-6EC35345CA7B}">
      <dsp:nvSpPr>
        <dsp:cNvPr id="0" name=""/>
        <dsp:cNvSpPr/>
      </dsp:nvSpPr>
      <dsp:spPr>
        <a:xfrm>
          <a:off x="6023186" y="2441383"/>
          <a:ext cx="613402" cy="291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937"/>
              </a:lnTo>
              <a:lnTo>
                <a:pt x="613402" y="198937"/>
              </a:lnTo>
              <a:lnTo>
                <a:pt x="613402" y="2919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AD667-42D1-468B-94CE-0EB66E483E91}">
      <dsp:nvSpPr>
        <dsp:cNvPr id="0" name=""/>
        <dsp:cNvSpPr/>
      </dsp:nvSpPr>
      <dsp:spPr>
        <a:xfrm>
          <a:off x="5409784" y="2441383"/>
          <a:ext cx="613402" cy="291923"/>
        </a:xfrm>
        <a:custGeom>
          <a:avLst/>
          <a:gdLst/>
          <a:ahLst/>
          <a:cxnLst/>
          <a:rect l="0" t="0" r="0" b="0"/>
          <a:pathLst>
            <a:path>
              <a:moveTo>
                <a:pt x="613402" y="0"/>
              </a:moveTo>
              <a:lnTo>
                <a:pt x="613402" y="198937"/>
              </a:lnTo>
              <a:lnTo>
                <a:pt x="0" y="198937"/>
              </a:lnTo>
              <a:lnTo>
                <a:pt x="0" y="2919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22345-2EA5-4036-A9DE-D5A0CC566B73}">
      <dsp:nvSpPr>
        <dsp:cNvPr id="0" name=""/>
        <dsp:cNvSpPr/>
      </dsp:nvSpPr>
      <dsp:spPr>
        <a:xfrm>
          <a:off x="4796382" y="1512079"/>
          <a:ext cx="1226804" cy="291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937"/>
              </a:lnTo>
              <a:lnTo>
                <a:pt x="1226804" y="198937"/>
              </a:lnTo>
              <a:lnTo>
                <a:pt x="1226804" y="2919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5DD18-DBF4-4F44-8611-DD0636E09D59}">
      <dsp:nvSpPr>
        <dsp:cNvPr id="0" name=""/>
        <dsp:cNvSpPr/>
      </dsp:nvSpPr>
      <dsp:spPr>
        <a:xfrm>
          <a:off x="3569578" y="2441383"/>
          <a:ext cx="613402" cy="291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937"/>
              </a:lnTo>
              <a:lnTo>
                <a:pt x="613402" y="198937"/>
              </a:lnTo>
              <a:lnTo>
                <a:pt x="613402" y="2919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9AD15-62C0-4400-BDBC-6F786186B5FD}">
      <dsp:nvSpPr>
        <dsp:cNvPr id="0" name=""/>
        <dsp:cNvSpPr/>
      </dsp:nvSpPr>
      <dsp:spPr>
        <a:xfrm>
          <a:off x="2956176" y="2441383"/>
          <a:ext cx="613402" cy="291923"/>
        </a:xfrm>
        <a:custGeom>
          <a:avLst/>
          <a:gdLst/>
          <a:ahLst/>
          <a:cxnLst/>
          <a:rect l="0" t="0" r="0" b="0"/>
          <a:pathLst>
            <a:path>
              <a:moveTo>
                <a:pt x="613402" y="0"/>
              </a:moveTo>
              <a:lnTo>
                <a:pt x="613402" y="198937"/>
              </a:lnTo>
              <a:lnTo>
                <a:pt x="0" y="198937"/>
              </a:lnTo>
              <a:lnTo>
                <a:pt x="0" y="29192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8D619-B613-43CC-99B9-C4CB6766F754}">
      <dsp:nvSpPr>
        <dsp:cNvPr id="0" name=""/>
        <dsp:cNvSpPr/>
      </dsp:nvSpPr>
      <dsp:spPr>
        <a:xfrm>
          <a:off x="3569578" y="1512079"/>
          <a:ext cx="1226804" cy="291923"/>
        </a:xfrm>
        <a:custGeom>
          <a:avLst/>
          <a:gdLst/>
          <a:ahLst/>
          <a:cxnLst/>
          <a:rect l="0" t="0" r="0" b="0"/>
          <a:pathLst>
            <a:path>
              <a:moveTo>
                <a:pt x="1226804" y="0"/>
              </a:moveTo>
              <a:lnTo>
                <a:pt x="1226804" y="198937"/>
              </a:lnTo>
              <a:lnTo>
                <a:pt x="0" y="198937"/>
              </a:lnTo>
              <a:lnTo>
                <a:pt x="0" y="2919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BC5DC-42F4-4B85-9863-E98931696E99}">
      <dsp:nvSpPr>
        <dsp:cNvPr id="0" name=""/>
        <dsp:cNvSpPr/>
      </dsp:nvSpPr>
      <dsp:spPr>
        <a:xfrm>
          <a:off x="2342774" y="1512079"/>
          <a:ext cx="2453608" cy="291923"/>
        </a:xfrm>
        <a:custGeom>
          <a:avLst/>
          <a:gdLst/>
          <a:ahLst/>
          <a:cxnLst/>
          <a:rect l="0" t="0" r="0" b="0"/>
          <a:pathLst>
            <a:path>
              <a:moveTo>
                <a:pt x="2453608" y="0"/>
              </a:moveTo>
              <a:lnTo>
                <a:pt x="2453608" y="198937"/>
              </a:lnTo>
              <a:lnTo>
                <a:pt x="0" y="198937"/>
              </a:lnTo>
              <a:lnTo>
                <a:pt x="0" y="2919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7A0A2E-FBE4-4A8E-AF80-274792B1ABBF}">
      <dsp:nvSpPr>
        <dsp:cNvPr id="0" name=""/>
        <dsp:cNvSpPr/>
      </dsp:nvSpPr>
      <dsp:spPr>
        <a:xfrm>
          <a:off x="1066174" y="2409948"/>
          <a:ext cx="663198" cy="323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373"/>
              </a:lnTo>
              <a:lnTo>
                <a:pt x="663198" y="230373"/>
              </a:lnTo>
              <a:lnTo>
                <a:pt x="663198" y="3233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55C8A-5725-46B0-A44F-7A3D245F03CF}">
      <dsp:nvSpPr>
        <dsp:cNvPr id="0" name=""/>
        <dsp:cNvSpPr/>
      </dsp:nvSpPr>
      <dsp:spPr>
        <a:xfrm>
          <a:off x="414428" y="2409948"/>
          <a:ext cx="651745" cy="323359"/>
        </a:xfrm>
        <a:custGeom>
          <a:avLst/>
          <a:gdLst/>
          <a:ahLst/>
          <a:cxnLst/>
          <a:rect l="0" t="0" r="0" b="0"/>
          <a:pathLst>
            <a:path>
              <a:moveTo>
                <a:pt x="651745" y="0"/>
              </a:moveTo>
              <a:lnTo>
                <a:pt x="651745" y="230373"/>
              </a:lnTo>
              <a:lnTo>
                <a:pt x="0" y="230373"/>
              </a:lnTo>
              <a:lnTo>
                <a:pt x="0" y="3233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CD7DF-876E-4822-94B9-49332B33EE2E}">
      <dsp:nvSpPr>
        <dsp:cNvPr id="0" name=""/>
        <dsp:cNvSpPr/>
      </dsp:nvSpPr>
      <dsp:spPr>
        <a:xfrm>
          <a:off x="1066174" y="1512079"/>
          <a:ext cx="3730208" cy="260488"/>
        </a:xfrm>
        <a:custGeom>
          <a:avLst/>
          <a:gdLst/>
          <a:ahLst/>
          <a:cxnLst/>
          <a:rect l="0" t="0" r="0" b="0"/>
          <a:pathLst>
            <a:path>
              <a:moveTo>
                <a:pt x="3730208" y="0"/>
              </a:moveTo>
              <a:lnTo>
                <a:pt x="3730208" y="167501"/>
              </a:lnTo>
              <a:lnTo>
                <a:pt x="0" y="167501"/>
              </a:lnTo>
              <a:lnTo>
                <a:pt x="0" y="2604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1C700-9965-4655-A858-25692CA0034F}">
      <dsp:nvSpPr>
        <dsp:cNvPr id="0" name=""/>
        <dsp:cNvSpPr/>
      </dsp:nvSpPr>
      <dsp:spPr>
        <a:xfrm>
          <a:off x="4294508" y="874698"/>
          <a:ext cx="1003748" cy="637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6E709-90D4-4058-ADED-A79A3FC18018}">
      <dsp:nvSpPr>
        <dsp:cNvPr id="0" name=""/>
        <dsp:cNvSpPr/>
      </dsp:nvSpPr>
      <dsp:spPr>
        <a:xfrm>
          <a:off x="4406035" y="980650"/>
          <a:ext cx="1003748" cy="637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SESA Homepage </a:t>
          </a:r>
        </a:p>
      </dsp:txBody>
      <dsp:txXfrm>
        <a:off x="4424703" y="999318"/>
        <a:ext cx="966412" cy="600044"/>
      </dsp:txXfrm>
    </dsp:sp>
    <dsp:sp modelId="{8C741F9E-3F1F-4D3B-809B-3A5A6654A810}">
      <dsp:nvSpPr>
        <dsp:cNvPr id="0" name=""/>
        <dsp:cNvSpPr/>
      </dsp:nvSpPr>
      <dsp:spPr>
        <a:xfrm>
          <a:off x="564299" y="1772567"/>
          <a:ext cx="1003748" cy="637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123BE-0DDF-485E-AAB2-F5F85501700E}">
      <dsp:nvSpPr>
        <dsp:cNvPr id="0" name=""/>
        <dsp:cNvSpPr/>
      </dsp:nvSpPr>
      <dsp:spPr>
        <a:xfrm>
          <a:off x="675827" y="1878518"/>
          <a:ext cx="1003748" cy="637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Request for Service</a:t>
          </a:r>
        </a:p>
      </dsp:txBody>
      <dsp:txXfrm>
        <a:off x="694495" y="1897186"/>
        <a:ext cx="966412" cy="600044"/>
      </dsp:txXfrm>
    </dsp:sp>
    <dsp:sp modelId="{2BC817D8-F3F7-42F1-A8BA-3FFF5BDA380A}">
      <dsp:nvSpPr>
        <dsp:cNvPr id="0" name=""/>
        <dsp:cNvSpPr/>
      </dsp:nvSpPr>
      <dsp:spPr>
        <a:xfrm>
          <a:off x="-87445" y="2733307"/>
          <a:ext cx="1003748" cy="637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A0BD9-1364-4A92-9341-B3A05A791DAD}">
      <dsp:nvSpPr>
        <dsp:cNvPr id="0" name=""/>
        <dsp:cNvSpPr/>
      </dsp:nvSpPr>
      <dsp:spPr>
        <a:xfrm>
          <a:off x="24082" y="2839258"/>
          <a:ext cx="1003748" cy="637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Application Form Jobseeker</a:t>
          </a:r>
        </a:p>
      </dsp:txBody>
      <dsp:txXfrm>
        <a:off x="42750" y="2857926"/>
        <a:ext cx="966412" cy="600044"/>
      </dsp:txXfrm>
    </dsp:sp>
    <dsp:sp modelId="{43B6FEF5-ACD2-462B-86C1-81EC43EDB13F}">
      <dsp:nvSpPr>
        <dsp:cNvPr id="0" name=""/>
        <dsp:cNvSpPr/>
      </dsp:nvSpPr>
      <dsp:spPr>
        <a:xfrm>
          <a:off x="1227497" y="2733307"/>
          <a:ext cx="1003748" cy="637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23D7B-3C20-4D0E-A398-956211F4170A}">
      <dsp:nvSpPr>
        <dsp:cNvPr id="0" name=""/>
        <dsp:cNvSpPr/>
      </dsp:nvSpPr>
      <dsp:spPr>
        <a:xfrm>
          <a:off x="1339025" y="2839258"/>
          <a:ext cx="1003748" cy="637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Application Form Employer</a:t>
          </a:r>
        </a:p>
      </dsp:txBody>
      <dsp:txXfrm>
        <a:off x="1357693" y="2857926"/>
        <a:ext cx="966412" cy="600044"/>
      </dsp:txXfrm>
    </dsp:sp>
    <dsp:sp modelId="{3201D27D-D56F-427B-A371-A31C97D1284F}">
      <dsp:nvSpPr>
        <dsp:cNvPr id="0" name=""/>
        <dsp:cNvSpPr/>
      </dsp:nvSpPr>
      <dsp:spPr>
        <a:xfrm>
          <a:off x="1840899" y="1804003"/>
          <a:ext cx="1003748" cy="637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B68D1-B83D-4804-93E5-C42A275A5436}">
      <dsp:nvSpPr>
        <dsp:cNvPr id="0" name=""/>
        <dsp:cNvSpPr/>
      </dsp:nvSpPr>
      <dsp:spPr>
        <a:xfrm>
          <a:off x="1952427" y="1909954"/>
          <a:ext cx="1003748" cy="637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About us </a:t>
          </a:r>
        </a:p>
      </dsp:txBody>
      <dsp:txXfrm>
        <a:off x="1971095" y="1928622"/>
        <a:ext cx="966412" cy="600044"/>
      </dsp:txXfrm>
    </dsp:sp>
    <dsp:sp modelId="{C4535FFE-2884-4983-8ECB-3D22004546A6}">
      <dsp:nvSpPr>
        <dsp:cNvPr id="0" name=""/>
        <dsp:cNvSpPr/>
      </dsp:nvSpPr>
      <dsp:spPr>
        <a:xfrm>
          <a:off x="3067704" y="1804003"/>
          <a:ext cx="1003748" cy="637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6EEC3-1257-4A07-8C91-ACCA277C9C97}">
      <dsp:nvSpPr>
        <dsp:cNvPr id="0" name=""/>
        <dsp:cNvSpPr/>
      </dsp:nvSpPr>
      <dsp:spPr>
        <a:xfrm>
          <a:off x="3179231" y="1909954"/>
          <a:ext cx="1003748" cy="637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Services and Programs</a:t>
          </a:r>
        </a:p>
      </dsp:txBody>
      <dsp:txXfrm>
        <a:off x="3197899" y="1928622"/>
        <a:ext cx="966412" cy="600044"/>
      </dsp:txXfrm>
    </dsp:sp>
    <dsp:sp modelId="{92D9EF06-5749-49DE-A281-0FE091DCDD58}">
      <dsp:nvSpPr>
        <dsp:cNvPr id="0" name=""/>
        <dsp:cNvSpPr/>
      </dsp:nvSpPr>
      <dsp:spPr>
        <a:xfrm>
          <a:off x="2454301" y="2733307"/>
          <a:ext cx="1003748" cy="637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EAD5C-9C3B-4F30-AADE-EFC9C498606A}">
      <dsp:nvSpPr>
        <dsp:cNvPr id="0" name=""/>
        <dsp:cNvSpPr/>
      </dsp:nvSpPr>
      <dsp:spPr>
        <a:xfrm>
          <a:off x="2565829" y="2839258"/>
          <a:ext cx="1003748" cy="637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Services</a:t>
          </a:r>
        </a:p>
      </dsp:txBody>
      <dsp:txXfrm>
        <a:off x="2584497" y="2857926"/>
        <a:ext cx="966412" cy="600044"/>
      </dsp:txXfrm>
    </dsp:sp>
    <dsp:sp modelId="{40E85BEB-B940-4E4A-8E8F-5907CA237248}">
      <dsp:nvSpPr>
        <dsp:cNvPr id="0" name=""/>
        <dsp:cNvSpPr/>
      </dsp:nvSpPr>
      <dsp:spPr>
        <a:xfrm>
          <a:off x="3681106" y="2733307"/>
          <a:ext cx="1003748" cy="637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E6565-CBFF-49FA-80CA-84F2AC252810}">
      <dsp:nvSpPr>
        <dsp:cNvPr id="0" name=""/>
        <dsp:cNvSpPr/>
      </dsp:nvSpPr>
      <dsp:spPr>
        <a:xfrm>
          <a:off x="3792633" y="2839258"/>
          <a:ext cx="1003748" cy="637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Programs</a:t>
          </a:r>
        </a:p>
      </dsp:txBody>
      <dsp:txXfrm>
        <a:off x="3811301" y="2857926"/>
        <a:ext cx="966412" cy="600044"/>
      </dsp:txXfrm>
    </dsp:sp>
    <dsp:sp modelId="{467E6E3C-6364-4BCC-9032-487B253BE7C1}">
      <dsp:nvSpPr>
        <dsp:cNvPr id="0" name=""/>
        <dsp:cNvSpPr/>
      </dsp:nvSpPr>
      <dsp:spPr>
        <a:xfrm>
          <a:off x="5521312" y="1804003"/>
          <a:ext cx="1003748" cy="637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873F0-90FF-49BB-A6E7-BF40FF906E9F}">
      <dsp:nvSpPr>
        <dsp:cNvPr id="0" name=""/>
        <dsp:cNvSpPr/>
      </dsp:nvSpPr>
      <dsp:spPr>
        <a:xfrm>
          <a:off x="5632840" y="1909954"/>
          <a:ext cx="1003748" cy="637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Public Information </a:t>
          </a:r>
        </a:p>
      </dsp:txBody>
      <dsp:txXfrm>
        <a:off x="5651508" y="1928622"/>
        <a:ext cx="966412" cy="600044"/>
      </dsp:txXfrm>
    </dsp:sp>
    <dsp:sp modelId="{9528D91B-441B-4AFA-B762-98FFF68E841A}">
      <dsp:nvSpPr>
        <dsp:cNvPr id="0" name=""/>
        <dsp:cNvSpPr/>
      </dsp:nvSpPr>
      <dsp:spPr>
        <a:xfrm>
          <a:off x="4907910" y="2733307"/>
          <a:ext cx="1003748" cy="637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CEE9B-A133-46CE-8F54-34F8192CAD92}">
      <dsp:nvSpPr>
        <dsp:cNvPr id="0" name=""/>
        <dsp:cNvSpPr/>
      </dsp:nvSpPr>
      <dsp:spPr>
        <a:xfrm>
          <a:off x="5019438" y="2839258"/>
          <a:ext cx="1003748" cy="637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Legal Information</a:t>
          </a:r>
        </a:p>
      </dsp:txBody>
      <dsp:txXfrm>
        <a:off x="5038106" y="2857926"/>
        <a:ext cx="966412" cy="600044"/>
      </dsp:txXfrm>
    </dsp:sp>
    <dsp:sp modelId="{EC4626AB-319B-4755-A494-C7EC168CC69D}">
      <dsp:nvSpPr>
        <dsp:cNvPr id="0" name=""/>
        <dsp:cNvSpPr/>
      </dsp:nvSpPr>
      <dsp:spPr>
        <a:xfrm>
          <a:off x="6134714" y="2733307"/>
          <a:ext cx="1003748" cy="637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529CD-09CF-4236-8C6A-1E09298773CA}">
      <dsp:nvSpPr>
        <dsp:cNvPr id="0" name=""/>
        <dsp:cNvSpPr/>
      </dsp:nvSpPr>
      <dsp:spPr>
        <a:xfrm>
          <a:off x="6246242" y="2839258"/>
          <a:ext cx="1003748" cy="637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Public Information</a:t>
          </a:r>
        </a:p>
      </dsp:txBody>
      <dsp:txXfrm>
        <a:off x="6264910" y="2857926"/>
        <a:ext cx="966412" cy="600044"/>
      </dsp:txXfrm>
    </dsp:sp>
    <dsp:sp modelId="{747A008F-D741-42EC-9873-CF1396DB3FA2}">
      <dsp:nvSpPr>
        <dsp:cNvPr id="0" name=""/>
        <dsp:cNvSpPr/>
      </dsp:nvSpPr>
      <dsp:spPr>
        <a:xfrm>
          <a:off x="6748116" y="1804003"/>
          <a:ext cx="1003748" cy="637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FA44C-A864-4720-99DC-F1F9E65F72D4}">
      <dsp:nvSpPr>
        <dsp:cNvPr id="0" name=""/>
        <dsp:cNvSpPr/>
      </dsp:nvSpPr>
      <dsp:spPr>
        <a:xfrm>
          <a:off x="6859644" y="1909954"/>
          <a:ext cx="1003748" cy="637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FAQ</a:t>
          </a:r>
        </a:p>
      </dsp:txBody>
      <dsp:txXfrm>
        <a:off x="6878312" y="1928622"/>
        <a:ext cx="966412" cy="600044"/>
      </dsp:txXfrm>
    </dsp:sp>
    <dsp:sp modelId="{23467D51-7566-416B-B2A0-4126EFAACA5F}">
      <dsp:nvSpPr>
        <dsp:cNvPr id="0" name=""/>
        <dsp:cNvSpPr/>
      </dsp:nvSpPr>
      <dsp:spPr>
        <a:xfrm>
          <a:off x="7974920" y="1804003"/>
          <a:ext cx="1003748" cy="637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95E03-3D9A-4E53-A698-24D2770BEA54}">
      <dsp:nvSpPr>
        <dsp:cNvPr id="0" name=""/>
        <dsp:cNvSpPr/>
      </dsp:nvSpPr>
      <dsp:spPr>
        <a:xfrm>
          <a:off x="8086448" y="1909954"/>
          <a:ext cx="1003748" cy="637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Contact</a:t>
          </a:r>
        </a:p>
      </dsp:txBody>
      <dsp:txXfrm>
        <a:off x="8105116" y="1928622"/>
        <a:ext cx="966412" cy="600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E7321-0F40-4F54-B4D2-4E4A12A0417B}" type="datetimeFigureOut">
              <a:rPr lang="de-DE" smtClean="0"/>
              <a:t>03.04.2020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EC524-7F08-4D54-B85B-F6E114CCFA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75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EFA61-9BB9-44AE-97A6-F1E8497D3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D7365CB-BBB2-44FA-BECE-1972F151C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88370A-4519-41F9-B8A5-B435E327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3817-C585-423A-9E07-A90D7E9F7CAC}" type="datetime1">
              <a:rPr lang="de-DE" smtClean="0"/>
              <a:t>03.04.2020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5ECF6F-BCD0-40CE-8A63-89FA9036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7CC83EF-8D13-4104-8E7F-18781163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03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00560-700F-43A8-99EC-6B519890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86FC682-BE98-4AF8-89D9-2A07018B4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A5882A-D1B7-4596-BFAC-BC90586F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FACE-885A-4304-9E14-F24082222824}" type="datetime1">
              <a:rPr lang="de-DE" smtClean="0"/>
              <a:t>03.04.2020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14DD1B-8373-42FF-8991-71D5C96B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0B221B-4409-4087-A160-B63F36C7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54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597A40-D1EC-4976-A11D-7E68BEFDF0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72B34D-F71D-4E9C-9A74-4FEDFE58A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0B6F4E-BEB0-4D09-AF19-5225E24B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0E29-3B8D-46CA-9B08-B2EED5C98D2D}" type="datetime1">
              <a:rPr lang="de-DE" smtClean="0"/>
              <a:t>03.04.2020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103D39-EDB8-4D2E-AE4B-7A07AA1B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6E488C-239B-4A05-827F-5A712924D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75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A6A734-C6DC-4C66-ABA2-2D322D47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3830DB-D4DA-4FBC-92F5-C771C68F8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7E6067-E888-4B86-8C15-CD636F41F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FEE4-3B78-484D-BE0A-0F87FB095044}" type="datetime1">
              <a:rPr lang="de-DE" smtClean="0"/>
              <a:t>03.04.2020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B71F68-8F85-44C0-BF01-E0A6BD37E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FF0A31-1ED8-4707-99AB-CD6243A8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14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5F9D7-5397-46AF-9C38-82E614651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2E9E32B-5812-47EC-9C73-2EC4912E4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945400-6D5C-44B9-9419-B1687E5C9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CC39-B1A3-4BB9-BABA-3F03FCF38EA5}" type="datetime1">
              <a:rPr lang="de-DE" smtClean="0"/>
              <a:t>03.04.2020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145F53-B5CD-41A8-9A34-A1C9E7B9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C3698C-4014-4FB3-ADB3-D40F3659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63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AD1E6-1C6F-4847-8DA5-7CD1CB68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5ED190-AA6E-4FB4-9BFA-79A27C40B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F42112-2CBF-4A24-BC1C-D95397995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902EFF0-706F-433C-AB42-AFE6249E7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75C3-2FF7-4C1F-8207-31DB52842B11}" type="datetime1">
              <a:rPr lang="de-DE" smtClean="0"/>
              <a:t>03.04.2020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654CA30-DABE-453D-AAEA-EFD850EB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0C5D57-6BE9-442A-BF87-6595861E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93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1F227-253A-4F65-AAC9-A1886481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69D2B1-A850-4835-B611-9060FC7D1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B05FB39-F122-48D9-AB4B-C49BCF253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5F274E6-34E4-41FF-814B-8692BFEE3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B0BF4A7-836C-46C5-A696-65A4882D67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D87F2E-D9D9-4FF6-B33E-89FDCD7E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9533-CDB5-434B-9458-1322214771E7}" type="datetime1">
              <a:rPr lang="de-DE" smtClean="0"/>
              <a:t>03.04.2020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AB7C588-93E7-42E3-BD28-931D0AF73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4FA2F35-5173-449F-B740-90E0CC86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30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F7E33A-6219-4412-89DA-DB11C77D2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664D60-6F16-4667-AC07-7D3527DAF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80C51-EFD9-442C-AFAA-918D70F7B92A}" type="datetime1">
              <a:rPr lang="de-DE" smtClean="0"/>
              <a:t>03.04.2020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5B3B90-9987-4411-8D9F-9FAEFAEC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75BE73-2FFB-4514-A28B-A9D532F0E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434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31B898E-7A79-42A1-AFFF-00FB7FB5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15E5-B795-4CE7-B734-89A27EE0A14D}" type="datetime1">
              <a:rPr lang="de-DE" smtClean="0"/>
              <a:t>03.04.2020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DAB4AE3-3738-4BAD-9E29-054B96AD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429590-781C-48A2-93B8-8BA72F52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43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991B98-537D-4752-870A-478DCC557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35D734-047F-4F1B-9FBA-BA2F5BD0B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732A68-0554-4375-A73D-7F40647A5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CE2FF0-12E4-4611-9C17-84A8F322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2BC1-0E26-4F59-B72A-CB405A6AADD4}" type="datetime1">
              <a:rPr lang="de-DE" smtClean="0"/>
              <a:t>03.04.2020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B89FFC-021E-40C7-ACA3-AFF09066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DB7822-4CBB-4C9B-A01D-37ECCE667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81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064B9-C9F1-47DE-9451-58C2A5351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9B092C3-0DE4-44A0-A6C1-9E25EA97C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377877-BF57-4302-8706-821D73355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656E20-171E-4720-A079-B05C1644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35C3-4B50-483D-84BF-3AEE2200B148}" type="datetime1">
              <a:rPr lang="de-DE" smtClean="0"/>
              <a:t>03.04.2020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038D12-A5F7-41C3-ABCD-BB55ACE7D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FCC0C2-1D29-4223-A5A5-B377317BB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27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E045EE6-B08D-481F-98E6-038D8E27C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092C15E-9E09-49E2-8992-ECD20207E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385407-879E-44F2-AFFE-C82B75A5A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8EAB-A0C0-4C50-9343-E26985E53580}" type="datetime1">
              <a:rPr lang="de-DE" smtClean="0"/>
              <a:t>03.04.2020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5A1293-6809-40FE-A52C-2FC9A8EEA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0A243B-276B-4AF5-A924-189A19B82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0BDDE-A6FC-471E-AD87-25F1A5BE30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68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8017E-85A4-47D5-98CE-E53583CE85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SESA – Website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061158-D8D0-46B3-A18E-BFFAE9DD3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Attachment to the ToR</a:t>
            </a:r>
          </a:p>
        </p:txBody>
      </p:sp>
    </p:spTree>
    <p:extLst>
      <p:ext uri="{BB962C8B-B14F-4D97-AF65-F5344CB8AC3E}">
        <p14:creationId xmlns:p14="http://schemas.microsoft.com/office/powerpoint/2010/main" val="44590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2F17D04-191A-4BDF-BBDB-9875CB12616F}"/>
              </a:ext>
            </a:extLst>
          </p:cNvPr>
          <p:cNvSpPr/>
          <p:nvPr/>
        </p:nvSpPr>
        <p:spPr>
          <a:xfrm>
            <a:off x="2674374" y="2379406"/>
            <a:ext cx="6882581" cy="1130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About us – Hierarchy Level 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8F064FF-A42B-4008-945F-B446DBA8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09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32E328B-E989-4192-A63D-7D024450D6B9}"/>
              </a:ext>
            </a:extLst>
          </p:cNvPr>
          <p:cNvSpPr txBox="1"/>
          <p:nvPr/>
        </p:nvSpPr>
        <p:spPr>
          <a:xfrm>
            <a:off x="396372" y="1174493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Body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D33994-0C4B-4B2B-B645-0AE53A34E21F}"/>
              </a:ext>
            </a:extLst>
          </p:cNvPr>
          <p:cNvSpPr txBox="1"/>
          <p:nvPr/>
        </p:nvSpPr>
        <p:spPr>
          <a:xfrm rot="16200000">
            <a:off x="-3244334" y="3244334"/>
            <a:ext cx="685800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Hierarchy Level 2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29E4FD0-2C37-44DE-9ACC-C1A360CD4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076" y="-2"/>
            <a:ext cx="9676758" cy="289068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3D0F27-9B8A-48AB-AC5D-5497A7B5DC4C}"/>
              </a:ext>
            </a:extLst>
          </p:cNvPr>
          <p:cNvSpPr/>
          <p:nvPr/>
        </p:nvSpPr>
        <p:spPr>
          <a:xfrm>
            <a:off x="396372" y="0"/>
            <a:ext cx="2118871" cy="7964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About us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E4CF005-71C7-4F28-BA93-97F86B918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076" y="2890684"/>
            <a:ext cx="9686591" cy="3967316"/>
          </a:xfrm>
          <a:prstGeom prst="rect">
            <a:avLst/>
          </a:prstGeom>
        </p:spPr>
      </p:pic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2C80F391-D785-4F6C-9D09-6D64750EE3D9}"/>
              </a:ext>
            </a:extLst>
          </p:cNvPr>
          <p:cNvSpPr/>
          <p:nvPr/>
        </p:nvSpPr>
        <p:spPr>
          <a:xfrm>
            <a:off x="11366093" y="1629696"/>
            <a:ext cx="678426" cy="487925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Scroll down to </a:t>
            </a:r>
            <a:r>
              <a:rPr lang="de-DE" dirty="0" err="1">
                <a:solidFill>
                  <a:srgbClr val="FF0000"/>
                </a:solidFill>
              </a:rPr>
              <a:t>see</a:t>
            </a:r>
            <a:r>
              <a:rPr lang="de-DE" dirty="0">
                <a:solidFill>
                  <a:srgbClr val="FF0000"/>
                </a:solidFill>
              </a:rPr>
              <a:t> more </a:t>
            </a:r>
            <a:r>
              <a:rPr lang="de-DE" dirty="0" err="1">
                <a:solidFill>
                  <a:srgbClr val="FF0000"/>
                </a:solidFill>
              </a:rPr>
              <a:t>offices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5749B80-3830-4501-8A64-9FCE35127AB5}"/>
              </a:ext>
            </a:extLst>
          </p:cNvPr>
          <p:cNvSpPr/>
          <p:nvPr/>
        </p:nvSpPr>
        <p:spPr>
          <a:xfrm rot="19506067">
            <a:off x="1644073" y="3429000"/>
            <a:ext cx="2743200" cy="635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A Picture of each branch gets presented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F253CC-8887-40C2-8385-1856D29F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63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32E328B-E989-4192-A63D-7D024450D6B9}"/>
              </a:ext>
            </a:extLst>
          </p:cNvPr>
          <p:cNvSpPr txBox="1"/>
          <p:nvPr/>
        </p:nvSpPr>
        <p:spPr>
          <a:xfrm>
            <a:off x="396372" y="1174493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Body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D33994-0C4B-4B2B-B645-0AE53A34E21F}"/>
              </a:ext>
            </a:extLst>
          </p:cNvPr>
          <p:cNvSpPr txBox="1"/>
          <p:nvPr/>
        </p:nvSpPr>
        <p:spPr>
          <a:xfrm rot="16200000">
            <a:off x="-3244334" y="3244334"/>
            <a:ext cx="685800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Hierarchy Level 2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93D0F27-9B8A-48AB-AC5D-5497A7B5DC4C}"/>
              </a:ext>
            </a:extLst>
          </p:cNvPr>
          <p:cNvSpPr/>
          <p:nvPr/>
        </p:nvSpPr>
        <p:spPr>
          <a:xfrm>
            <a:off x="396372" y="0"/>
            <a:ext cx="2118871" cy="7964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About us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6725C1-7D4C-4A38-9D5C-122B8883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259" y="0"/>
            <a:ext cx="9701741" cy="25307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7CFA91-4B78-4212-80DE-9D62CCD9F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258" y="2530764"/>
            <a:ext cx="9701741" cy="253076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CA963E3-42BA-458D-BF3D-01BAFDD02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392" y="1174493"/>
            <a:ext cx="2639797" cy="2115495"/>
          </a:xfrm>
          <a:prstGeom prst="rect">
            <a:avLst/>
          </a:prstGeom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BF576B3-08A7-4121-BF0C-52A9B16F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00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C6CF826-CD14-42BA-AE35-88D953BFC179}"/>
              </a:ext>
            </a:extLst>
          </p:cNvPr>
          <p:cNvSpPr/>
          <p:nvPr/>
        </p:nvSpPr>
        <p:spPr>
          <a:xfrm>
            <a:off x="1809135" y="2546555"/>
            <a:ext cx="8190271" cy="1071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Programs and Services – Hierarchy Level 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5BFB1BA-CF1D-4803-BCFB-229C0373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417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32E328B-E989-4192-A63D-7D024450D6B9}"/>
              </a:ext>
            </a:extLst>
          </p:cNvPr>
          <p:cNvSpPr txBox="1"/>
          <p:nvPr/>
        </p:nvSpPr>
        <p:spPr>
          <a:xfrm>
            <a:off x="396372" y="1174493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Body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D33994-0C4B-4B2B-B645-0AE53A34E21F}"/>
              </a:ext>
            </a:extLst>
          </p:cNvPr>
          <p:cNvSpPr txBox="1"/>
          <p:nvPr/>
        </p:nvSpPr>
        <p:spPr>
          <a:xfrm rot="16200000">
            <a:off x="-3244334" y="3244334"/>
            <a:ext cx="685800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Hierarchy Level 2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DD9AE98-2896-429A-991D-C88249323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914" y="-2"/>
            <a:ext cx="9084085" cy="30283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2630768-15A9-4AC7-8159-473CE6C52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914" y="3028335"/>
            <a:ext cx="9084084" cy="3829665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5A6D9294-17D5-4425-905E-BC83517C863F}"/>
              </a:ext>
            </a:extLst>
          </p:cNvPr>
          <p:cNvSpPr/>
          <p:nvPr/>
        </p:nvSpPr>
        <p:spPr>
          <a:xfrm>
            <a:off x="396372" y="0"/>
            <a:ext cx="2711542" cy="678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Programs and Services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B5CAEC4-E267-47AE-8931-4722329DC40B}"/>
              </a:ext>
            </a:extLst>
          </p:cNvPr>
          <p:cNvSpPr/>
          <p:nvPr/>
        </p:nvSpPr>
        <p:spPr>
          <a:xfrm>
            <a:off x="3176278" y="6135329"/>
            <a:ext cx="5810405" cy="3637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Link to WorkNet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41D6C93-9C45-4A7F-B643-45624C0A96B5}"/>
              </a:ext>
            </a:extLst>
          </p:cNvPr>
          <p:cNvSpPr txBox="1"/>
          <p:nvPr/>
        </p:nvSpPr>
        <p:spPr>
          <a:xfrm>
            <a:off x="9232490" y="6468968"/>
            <a:ext cx="233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>
                <a:solidFill>
                  <a:schemeClr val="bg1">
                    <a:lumMod val="50000"/>
                  </a:schemeClr>
                </a:solidFill>
              </a:rPr>
              <a:t>Read more…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14A5536-A555-419B-BD15-7442CF504A05}"/>
              </a:ext>
            </a:extLst>
          </p:cNvPr>
          <p:cNvSpPr/>
          <p:nvPr/>
        </p:nvSpPr>
        <p:spPr>
          <a:xfrm>
            <a:off x="2502023" y="1709427"/>
            <a:ext cx="4277467" cy="589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Programs and Services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06F808-855A-4706-877C-B65D94C4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108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32E328B-E989-4192-A63D-7D024450D6B9}"/>
              </a:ext>
            </a:extLst>
          </p:cNvPr>
          <p:cNvSpPr txBox="1"/>
          <p:nvPr/>
        </p:nvSpPr>
        <p:spPr>
          <a:xfrm>
            <a:off x="396372" y="1174493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Body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D33994-0C4B-4B2B-B645-0AE53A34E21F}"/>
              </a:ext>
            </a:extLst>
          </p:cNvPr>
          <p:cNvSpPr txBox="1"/>
          <p:nvPr/>
        </p:nvSpPr>
        <p:spPr>
          <a:xfrm rot="16200000">
            <a:off x="-3244334" y="3244334"/>
            <a:ext cx="685800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Hierarchy Level 2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DD9AE98-2896-429A-991D-C88249323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914" y="-2"/>
            <a:ext cx="9084085" cy="30283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2630768-15A9-4AC7-8159-473CE6C52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914" y="3028335"/>
            <a:ext cx="9084084" cy="3829665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5A6D9294-17D5-4425-905E-BC83517C863F}"/>
              </a:ext>
            </a:extLst>
          </p:cNvPr>
          <p:cNvSpPr/>
          <p:nvPr/>
        </p:nvSpPr>
        <p:spPr>
          <a:xfrm>
            <a:off x="396372" y="0"/>
            <a:ext cx="2711542" cy="678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Programs and Services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B5CAEC4-E267-47AE-8931-4722329DC40B}"/>
              </a:ext>
            </a:extLst>
          </p:cNvPr>
          <p:cNvSpPr/>
          <p:nvPr/>
        </p:nvSpPr>
        <p:spPr>
          <a:xfrm>
            <a:off x="3176278" y="6135329"/>
            <a:ext cx="5810405" cy="3637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Link to WorkNet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41D6C93-9C45-4A7F-B643-45624C0A96B5}"/>
              </a:ext>
            </a:extLst>
          </p:cNvPr>
          <p:cNvSpPr txBox="1"/>
          <p:nvPr/>
        </p:nvSpPr>
        <p:spPr>
          <a:xfrm>
            <a:off x="9232490" y="6468968"/>
            <a:ext cx="2330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u="sng" dirty="0">
                <a:solidFill>
                  <a:schemeClr val="bg1">
                    <a:lumMod val="50000"/>
                  </a:schemeClr>
                </a:solidFill>
              </a:rPr>
              <a:t>Read more…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BE6994-A9C9-4ED4-A5A5-E217EE4E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462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32E328B-E989-4192-A63D-7D024450D6B9}"/>
              </a:ext>
            </a:extLst>
          </p:cNvPr>
          <p:cNvSpPr txBox="1"/>
          <p:nvPr/>
        </p:nvSpPr>
        <p:spPr>
          <a:xfrm>
            <a:off x="396372" y="1174493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Body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D33994-0C4B-4B2B-B645-0AE53A34E21F}"/>
              </a:ext>
            </a:extLst>
          </p:cNvPr>
          <p:cNvSpPr txBox="1"/>
          <p:nvPr/>
        </p:nvSpPr>
        <p:spPr>
          <a:xfrm rot="16200000">
            <a:off x="-3244334" y="3244334"/>
            <a:ext cx="685800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Hierarchy Level 2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A6D9294-17D5-4425-905E-BC83517C863F}"/>
              </a:ext>
            </a:extLst>
          </p:cNvPr>
          <p:cNvSpPr/>
          <p:nvPr/>
        </p:nvSpPr>
        <p:spPr>
          <a:xfrm>
            <a:off x="396372" y="0"/>
            <a:ext cx="2711542" cy="678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Programs and Services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96EB36B-A028-42EB-863A-15EC8ED22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952" y="88490"/>
            <a:ext cx="9088923" cy="35371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20E680B-E46D-4BF9-BBDB-353D60178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078" y="3805699"/>
            <a:ext cx="9088922" cy="3052301"/>
          </a:xfrm>
          <a:prstGeom prst="rect">
            <a:avLst/>
          </a:prstGeom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0B527148-980A-4014-BE8F-AAA7714D4E27}"/>
              </a:ext>
            </a:extLst>
          </p:cNvPr>
          <p:cNvSpPr/>
          <p:nvPr/>
        </p:nvSpPr>
        <p:spPr>
          <a:xfrm>
            <a:off x="11559653" y="520495"/>
            <a:ext cx="471949" cy="5486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Scroll Down to the next Tutorial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ADA9968-1BB4-4412-B1AC-0F9FFFCC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472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32E328B-E989-4192-A63D-7D024450D6B9}"/>
              </a:ext>
            </a:extLst>
          </p:cNvPr>
          <p:cNvSpPr txBox="1"/>
          <p:nvPr/>
        </p:nvSpPr>
        <p:spPr>
          <a:xfrm>
            <a:off x="396372" y="1174493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Body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D33994-0C4B-4B2B-B645-0AE53A34E21F}"/>
              </a:ext>
            </a:extLst>
          </p:cNvPr>
          <p:cNvSpPr txBox="1"/>
          <p:nvPr/>
        </p:nvSpPr>
        <p:spPr>
          <a:xfrm rot="16200000">
            <a:off x="-3244334" y="3244334"/>
            <a:ext cx="685800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Hierarchy Level 2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A6D9294-17D5-4425-905E-BC83517C863F}"/>
              </a:ext>
            </a:extLst>
          </p:cNvPr>
          <p:cNvSpPr/>
          <p:nvPr/>
        </p:nvSpPr>
        <p:spPr>
          <a:xfrm>
            <a:off x="396372" y="0"/>
            <a:ext cx="2711542" cy="678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Programs and Services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DE52F0-2829-4167-9723-3ACED5013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914" y="38770"/>
            <a:ext cx="9084086" cy="2825444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4B5D43-D0ED-4B67-8303-87609C46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0964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7518CC4-24C7-47EF-B276-75B058E0E300}"/>
              </a:ext>
            </a:extLst>
          </p:cNvPr>
          <p:cNvSpPr/>
          <p:nvPr/>
        </p:nvSpPr>
        <p:spPr>
          <a:xfrm>
            <a:off x="1455174" y="2458065"/>
            <a:ext cx="8947355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Services – Hierarchy Level 3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4BC0ED-965B-41E3-AA48-B81BAF24C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49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32E328B-E989-4192-A63D-7D024450D6B9}"/>
              </a:ext>
            </a:extLst>
          </p:cNvPr>
          <p:cNvSpPr txBox="1"/>
          <p:nvPr/>
        </p:nvSpPr>
        <p:spPr>
          <a:xfrm>
            <a:off x="396372" y="1174493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Body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D33994-0C4B-4B2B-B645-0AE53A34E21F}"/>
              </a:ext>
            </a:extLst>
          </p:cNvPr>
          <p:cNvSpPr txBox="1"/>
          <p:nvPr/>
        </p:nvSpPr>
        <p:spPr>
          <a:xfrm rot="16200000">
            <a:off x="-3244334" y="3244334"/>
            <a:ext cx="685800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Hierarchy Level 3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A6D9294-17D5-4425-905E-BC83517C863F}"/>
              </a:ext>
            </a:extLst>
          </p:cNvPr>
          <p:cNvSpPr/>
          <p:nvPr/>
        </p:nvSpPr>
        <p:spPr>
          <a:xfrm>
            <a:off x="396372" y="0"/>
            <a:ext cx="2711542" cy="678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Services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9B4C075-7183-4119-8B77-D5294AEDBCC8}"/>
              </a:ext>
            </a:extLst>
          </p:cNvPr>
          <p:cNvSpPr/>
          <p:nvPr/>
        </p:nvSpPr>
        <p:spPr>
          <a:xfrm>
            <a:off x="3107914" y="0"/>
            <a:ext cx="9084085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Add Content on available Services</a:t>
            </a: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4D872D1-7223-4E87-856B-30055224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47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0F882-4EDA-47A2-B603-9C358776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Information Structure 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86901F9-5F18-4346-9576-17103F58EB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223371"/>
              </p:ext>
            </p:extLst>
          </p:nvPr>
        </p:nvGraphicFramePr>
        <p:xfrm>
          <a:off x="838200" y="1690688"/>
          <a:ext cx="909089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F2C8382D-AD65-4792-BBA2-9B5B2BFAE4AF}"/>
              </a:ext>
            </a:extLst>
          </p:cNvPr>
          <p:cNvSpPr/>
          <p:nvPr/>
        </p:nvSpPr>
        <p:spPr>
          <a:xfrm>
            <a:off x="10238508" y="2564490"/>
            <a:ext cx="1245569" cy="67656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Hierarchy Level 1 – 1 Side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9BF70F0-7ABF-49B6-A4FA-B7C7DD78CA7F}"/>
              </a:ext>
            </a:extLst>
          </p:cNvPr>
          <p:cNvSpPr/>
          <p:nvPr/>
        </p:nvSpPr>
        <p:spPr>
          <a:xfrm>
            <a:off x="10238508" y="3528076"/>
            <a:ext cx="1245569" cy="6765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Hierarchy Level 2 – 6 Sides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D46934F5-A7F1-45BC-B622-67A42EDE5B38}"/>
              </a:ext>
            </a:extLst>
          </p:cNvPr>
          <p:cNvSpPr/>
          <p:nvPr/>
        </p:nvSpPr>
        <p:spPr>
          <a:xfrm>
            <a:off x="10238510" y="4506618"/>
            <a:ext cx="1245568" cy="6765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Hierarchy Level 3 – 6 Sides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ED991985-26E4-4A55-81D5-1F837A274E3A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>
            <a:off x="10861293" y="3241052"/>
            <a:ext cx="0" cy="28702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005A35B7-9163-40F5-9298-D95CB205C7D7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10861293" y="4204638"/>
            <a:ext cx="1" cy="30198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FC7748CD-C16F-4A59-A4A4-5BCD8996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2</a:t>
            </a:fld>
            <a:endParaRPr lang="de-DE"/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53CCA43A-4071-4D5D-AC20-D088B71D9CAB}"/>
              </a:ext>
            </a:extLst>
          </p:cNvPr>
          <p:cNvSpPr/>
          <p:nvPr/>
        </p:nvSpPr>
        <p:spPr>
          <a:xfrm>
            <a:off x="10238509" y="5392764"/>
            <a:ext cx="1245568" cy="67656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>
                <a:solidFill>
                  <a:schemeClr val="bg1"/>
                </a:solidFill>
              </a:rPr>
              <a:t>In total: </a:t>
            </a:r>
          </a:p>
          <a:p>
            <a:pPr algn="ctr"/>
            <a:r>
              <a:rPr lang="de-DE" sz="1200" b="1" dirty="0">
                <a:solidFill>
                  <a:schemeClr val="bg1"/>
                </a:solidFill>
              </a:rPr>
              <a:t>13 Sides</a:t>
            </a:r>
          </a:p>
        </p:txBody>
      </p:sp>
    </p:spTree>
    <p:extLst>
      <p:ext uri="{BB962C8B-B14F-4D97-AF65-F5344CB8AC3E}">
        <p14:creationId xmlns:p14="http://schemas.microsoft.com/office/powerpoint/2010/main" val="1423092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7518CC4-24C7-47EF-B276-75B058E0E300}"/>
              </a:ext>
            </a:extLst>
          </p:cNvPr>
          <p:cNvSpPr/>
          <p:nvPr/>
        </p:nvSpPr>
        <p:spPr>
          <a:xfrm>
            <a:off x="1455174" y="2458065"/>
            <a:ext cx="8947355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Programs – Hierarchy Level 3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27367A-AC87-4036-B065-979CE24F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503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32E328B-E989-4192-A63D-7D024450D6B9}"/>
              </a:ext>
            </a:extLst>
          </p:cNvPr>
          <p:cNvSpPr txBox="1"/>
          <p:nvPr/>
        </p:nvSpPr>
        <p:spPr>
          <a:xfrm>
            <a:off x="396372" y="1174493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Body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D33994-0C4B-4B2B-B645-0AE53A34E21F}"/>
              </a:ext>
            </a:extLst>
          </p:cNvPr>
          <p:cNvSpPr txBox="1"/>
          <p:nvPr/>
        </p:nvSpPr>
        <p:spPr>
          <a:xfrm rot="16200000">
            <a:off x="-3244334" y="3244334"/>
            <a:ext cx="685800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Hierarchy Level  3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A6D9294-17D5-4425-905E-BC83517C863F}"/>
              </a:ext>
            </a:extLst>
          </p:cNvPr>
          <p:cNvSpPr/>
          <p:nvPr/>
        </p:nvSpPr>
        <p:spPr>
          <a:xfrm>
            <a:off x="396372" y="0"/>
            <a:ext cx="2711542" cy="678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Programs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FB8274-409E-48D4-BE36-EAF4A6F21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952" y="0"/>
            <a:ext cx="9057047" cy="40803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F0ED744-B60B-4C1F-8393-3CAEE8AFD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0" y="3823807"/>
            <a:ext cx="8737599" cy="3034193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6184082E-E190-47A3-8C8E-E7F619A8CDA9}"/>
              </a:ext>
            </a:extLst>
          </p:cNvPr>
          <p:cNvSpPr/>
          <p:nvPr/>
        </p:nvSpPr>
        <p:spPr>
          <a:xfrm rot="20473622">
            <a:off x="6301599" y="3365162"/>
            <a:ext cx="5136501" cy="4522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Each picture has a Mouse Over function  </a:t>
            </a:r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D98AF363-3212-4FD9-A97A-CF6BDB28676C}"/>
              </a:ext>
            </a:extLst>
          </p:cNvPr>
          <p:cNvSpPr/>
          <p:nvPr/>
        </p:nvSpPr>
        <p:spPr>
          <a:xfrm>
            <a:off x="11374249" y="1451492"/>
            <a:ext cx="757083" cy="514595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Scroll Down to the Content of the </a:t>
            </a:r>
            <a:r>
              <a:rPr lang="de-DE" dirty="0" err="1">
                <a:solidFill>
                  <a:srgbClr val="FF0000"/>
                </a:solidFill>
              </a:rPr>
              <a:t>programs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BFA763-F966-43FF-BD14-8630BC85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978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32E328B-E989-4192-A63D-7D024450D6B9}"/>
              </a:ext>
            </a:extLst>
          </p:cNvPr>
          <p:cNvSpPr txBox="1"/>
          <p:nvPr/>
        </p:nvSpPr>
        <p:spPr>
          <a:xfrm>
            <a:off x="396372" y="1174493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Body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D33994-0C4B-4B2B-B645-0AE53A34E21F}"/>
              </a:ext>
            </a:extLst>
          </p:cNvPr>
          <p:cNvSpPr txBox="1"/>
          <p:nvPr/>
        </p:nvSpPr>
        <p:spPr>
          <a:xfrm rot="16200000">
            <a:off x="-3244334" y="3244334"/>
            <a:ext cx="685800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Hierarchy Level  3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A6D9294-17D5-4425-905E-BC83517C863F}"/>
              </a:ext>
            </a:extLst>
          </p:cNvPr>
          <p:cNvSpPr/>
          <p:nvPr/>
        </p:nvSpPr>
        <p:spPr>
          <a:xfrm>
            <a:off x="396372" y="0"/>
            <a:ext cx="2711542" cy="678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Programs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DE64EA-0AD9-46B7-8D66-D4F1C8EE5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914" y="-2"/>
            <a:ext cx="9133860" cy="2857299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AF36BA6-18E4-4F33-8BE9-CB9E0449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946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EF6A5BF-DA91-476B-BFF0-7192C54B7C44}"/>
              </a:ext>
            </a:extLst>
          </p:cNvPr>
          <p:cNvSpPr/>
          <p:nvPr/>
        </p:nvSpPr>
        <p:spPr>
          <a:xfrm>
            <a:off x="1995948" y="2829232"/>
            <a:ext cx="8681884" cy="1199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Public Information – Hierarchy Level 2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A349B70-1EDF-447E-86C7-B209E07A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992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32E328B-E989-4192-A63D-7D024450D6B9}"/>
              </a:ext>
            </a:extLst>
          </p:cNvPr>
          <p:cNvSpPr txBox="1"/>
          <p:nvPr/>
        </p:nvSpPr>
        <p:spPr>
          <a:xfrm>
            <a:off x="369334" y="3429000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Body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D33994-0C4B-4B2B-B645-0AE53A34E21F}"/>
              </a:ext>
            </a:extLst>
          </p:cNvPr>
          <p:cNvSpPr txBox="1"/>
          <p:nvPr/>
        </p:nvSpPr>
        <p:spPr>
          <a:xfrm rot="16200000">
            <a:off x="-3244334" y="3244334"/>
            <a:ext cx="685800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Hierarchy Level  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A6D9294-17D5-4425-905E-BC83517C863F}"/>
              </a:ext>
            </a:extLst>
          </p:cNvPr>
          <p:cNvSpPr/>
          <p:nvPr/>
        </p:nvSpPr>
        <p:spPr>
          <a:xfrm>
            <a:off x="396372" y="0"/>
            <a:ext cx="2711542" cy="678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Public Informations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8804FB0-8282-4A92-97B3-8D618F0CC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952" y="-4434"/>
            <a:ext cx="9057048" cy="97782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04706BE-14D2-40BE-BF92-A9D6E27C9427}"/>
              </a:ext>
            </a:extLst>
          </p:cNvPr>
          <p:cNvSpPr/>
          <p:nvPr/>
        </p:nvSpPr>
        <p:spPr>
          <a:xfrm>
            <a:off x="396372" y="678426"/>
            <a:ext cx="2711542" cy="6784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Legal Information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2DEEE2D-D468-42F9-A725-B58181802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950" y="1017639"/>
            <a:ext cx="9057048" cy="270387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B5F5AAA-33C3-43D2-A5AF-4FACBF867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952" y="3721510"/>
            <a:ext cx="9057048" cy="56535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4F069A9-330A-432F-88E2-FEE3D7C88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950" y="4286865"/>
            <a:ext cx="9057048" cy="16321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E39E90D-4C8F-4819-A53A-F6EBFA22E3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4952" y="6023135"/>
            <a:ext cx="9057048" cy="804492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7BFD8B-01BC-4D3A-BA57-F609B4F3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009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32E328B-E989-4192-A63D-7D024450D6B9}"/>
              </a:ext>
            </a:extLst>
          </p:cNvPr>
          <p:cNvSpPr txBox="1"/>
          <p:nvPr/>
        </p:nvSpPr>
        <p:spPr>
          <a:xfrm>
            <a:off x="369334" y="3429000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Body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D33994-0C4B-4B2B-B645-0AE53A34E21F}"/>
              </a:ext>
            </a:extLst>
          </p:cNvPr>
          <p:cNvSpPr txBox="1"/>
          <p:nvPr/>
        </p:nvSpPr>
        <p:spPr>
          <a:xfrm rot="16200000">
            <a:off x="-3244334" y="3244334"/>
            <a:ext cx="685800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Hierarchy Level  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A6D9294-17D5-4425-905E-BC83517C863F}"/>
              </a:ext>
            </a:extLst>
          </p:cNvPr>
          <p:cNvSpPr/>
          <p:nvPr/>
        </p:nvSpPr>
        <p:spPr>
          <a:xfrm>
            <a:off x="396372" y="0"/>
            <a:ext cx="2711542" cy="678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Public Informations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04706BE-14D2-40BE-BF92-A9D6E27C9427}"/>
              </a:ext>
            </a:extLst>
          </p:cNvPr>
          <p:cNvSpPr/>
          <p:nvPr/>
        </p:nvSpPr>
        <p:spPr>
          <a:xfrm>
            <a:off x="396372" y="678426"/>
            <a:ext cx="2711542" cy="6784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Public Information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5C009FC-C068-4061-955F-E6CF8E5E2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653" y="1927748"/>
            <a:ext cx="8321964" cy="442471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A782B9C-6959-4BDF-BF1A-F55C0E7B0826}"/>
              </a:ext>
            </a:extLst>
          </p:cNvPr>
          <p:cNvSpPr/>
          <p:nvPr/>
        </p:nvSpPr>
        <p:spPr>
          <a:xfrm>
            <a:off x="3482109" y="932820"/>
            <a:ext cx="7850909" cy="6784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Kind and Number of promoted vocational trainings </a:t>
            </a:r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75E6AAE2-EBA6-4BA8-A137-A0BBA57B5595}"/>
              </a:ext>
            </a:extLst>
          </p:cNvPr>
          <p:cNvSpPr/>
          <p:nvPr/>
        </p:nvSpPr>
        <p:spPr>
          <a:xfrm>
            <a:off x="2817089" y="4359565"/>
            <a:ext cx="1099127" cy="67842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Slider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0E4E4589-7236-40DD-9C63-D50E2BE159E4}"/>
              </a:ext>
            </a:extLst>
          </p:cNvPr>
          <p:cNvSpPr/>
          <p:nvPr/>
        </p:nvSpPr>
        <p:spPr>
          <a:xfrm>
            <a:off x="11192163" y="4359565"/>
            <a:ext cx="1006763" cy="67842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Slider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9AA8516-6795-4940-9F0C-816FCB4D6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160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EF6A5BF-DA91-476B-BFF0-7192C54B7C44}"/>
              </a:ext>
            </a:extLst>
          </p:cNvPr>
          <p:cNvSpPr/>
          <p:nvPr/>
        </p:nvSpPr>
        <p:spPr>
          <a:xfrm>
            <a:off x="1995948" y="2829232"/>
            <a:ext cx="8681884" cy="1199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FAQ – Hierarchy Level 2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C9467CB-AE21-4924-A505-BB6A5B46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83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32E328B-E989-4192-A63D-7D024450D6B9}"/>
              </a:ext>
            </a:extLst>
          </p:cNvPr>
          <p:cNvSpPr txBox="1"/>
          <p:nvPr/>
        </p:nvSpPr>
        <p:spPr>
          <a:xfrm>
            <a:off x="369334" y="3429000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Body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D33994-0C4B-4B2B-B645-0AE53A34E21F}"/>
              </a:ext>
            </a:extLst>
          </p:cNvPr>
          <p:cNvSpPr txBox="1"/>
          <p:nvPr/>
        </p:nvSpPr>
        <p:spPr>
          <a:xfrm rot="16200000">
            <a:off x="-3244334" y="3244334"/>
            <a:ext cx="685800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Hierarchy Level  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A6D9294-17D5-4425-905E-BC83517C863F}"/>
              </a:ext>
            </a:extLst>
          </p:cNvPr>
          <p:cNvSpPr/>
          <p:nvPr/>
        </p:nvSpPr>
        <p:spPr>
          <a:xfrm>
            <a:off x="396372" y="0"/>
            <a:ext cx="2474647" cy="678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FAQ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881CAAA-22B4-416F-93C4-422BE411C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72" y="0"/>
            <a:ext cx="9419601" cy="362441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589A102-AA5C-4C70-A1EC-E3780E156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019" y="3428997"/>
            <a:ext cx="9320980" cy="3429003"/>
          </a:xfrm>
          <a:prstGeom prst="rect">
            <a:avLst/>
          </a:prstGeom>
        </p:spPr>
      </p:pic>
      <p:sp>
        <p:nvSpPr>
          <p:cNvPr id="21" name="Pfeil: nach unten 20">
            <a:extLst>
              <a:ext uri="{FF2B5EF4-FFF2-40B4-BE49-F238E27FC236}">
                <a16:creationId xmlns:a16="http://schemas.microsoft.com/office/drawing/2014/main" id="{BF1A0E99-060F-4CF4-A1F2-A5E345FAE49B}"/>
              </a:ext>
            </a:extLst>
          </p:cNvPr>
          <p:cNvSpPr/>
          <p:nvPr/>
        </p:nvSpPr>
        <p:spPr>
          <a:xfrm>
            <a:off x="2261271" y="804253"/>
            <a:ext cx="560438" cy="580349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Scroll to the end of the </a:t>
            </a:r>
            <a:r>
              <a:rPr lang="de-DE" dirty="0" err="1">
                <a:solidFill>
                  <a:srgbClr val="FF0000"/>
                </a:solidFill>
              </a:rPr>
              <a:t>website</a:t>
            </a:r>
            <a:r>
              <a:rPr lang="de-DE" dirty="0">
                <a:solidFill>
                  <a:srgbClr val="FF0000"/>
                </a:solidFill>
              </a:rPr>
              <a:t> to </a:t>
            </a:r>
            <a:r>
              <a:rPr lang="de-DE" dirty="0" err="1">
                <a:solidFill>
                  <a:srgbClr val="FF0000"/>
                </a:solidFill>
              </a:rPr>
              <a:t>reach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question</a:t>
            </a:r>
            <a:r>
              <a:rPr lang="de-DE" dirty="0">
                <a:solidFill>
                  <a:srgbClr val="FF0000"/>
                </a:solidFill>
              </a:rPr>
              <a:t> 10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ED8FE1F-EAB8-466E-9542-BA1ABE184E80}"/>
              </a:ext>
            </a:extLst>
          </p:cNvPr>
          <p:cNvSpPr/>
          <p:nvPr/>
        </p:nvSpPr>
        <p:spPr>
          <a:xfrm rot="20406538">
            <a:off x="8289713" y="3124222"/>
            <a:ext cx="1651819" cy="2261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Search function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64F84E8-34A4-4214-B752-F83B2472E026}"/>
              </a:ext>
            </a:extLst>
          </p:cNvPr>
          <p:cNvSpPr/>
          <p:nvPr/>
        </p:nvSpPr>
        <p:spPr>
          <a:xfrm rot="20315024">
            <a:off x="6685935" y="4577306"/>
            <a:ext cx="4306529" cy="8332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rgbClr val="FF0000"/>
                </a:solidFill>
              </a:rPr>
              <a:t>Accordion Functionality</a:t>
            </a:r>
          </a:p>
          <a:p>
            <a:r>
              <a:rPr lang="de-DE" sz="1400" dirty="0">
                <a:solidFill>
                  <a:srgbClr val="FF0000"/>
                </a:solidFill>
              </a:rPr>
              <a:t>Press the </a:t>
            </a:r>
            <a:r>
              <a:rPr lang="de-DE" sz="1400" dirty="0" err="1">
                <a:solidFill>
                  <a:srgbClr val="FF0000"/>
                </a:solidFill>
              </a:rPr>
              <a:t>category</a:t>
            </a:r>
            <a:r>
              <a:rPr lang="de-DE" sz="1400" dirty="0">
                <a:solidFill>
                  <a:srgbClr val="FF0000"/>
                </a:solidFill>
              </a:rPr>
              <a:t> Jobseeker and you will </a:t>
            </a:r>
            <a:r>
              <a:rPr lang="de-DE" sz="1400" dirty="0" err="1">
                <a:solidFill>
                  <a:srgbClr val="FF0000"/>
                </a:solidFill>
              </a:rPr>
              <a:t>see</a:t>
            </a:r>
            <a:r>
              <a:rPr lang="de-DE" sz="1400" dirty="0">
                <a:solidFill>
                  <a:srgbClr val="FF0000"/>
                </a:solidFill>
              </a:rPr>
              <a:t>  all the </a:t>
            </a:r>
            <a:r>
              <a:rPr lang="de-DE" sz="1400" dirty="0" err="1">
                <a:solidFill>
                  <a:srgbClr val="FF0000"/>
                </a:solidFill>
              </a:rPr>
              <a:t>questions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belonging</a:t>
            </a:r>
            <a:r>
              <a:rPr lang="de-DE" sz="1400" dirty="0">
                <a:solidFill>
                  <a:srgbClr val="FF0000"/>
                </a:solidFill>
              </a:rPr>
              <a:t> to that </a:t>
            </a:r>
            <a:r>
              <a:rPr lang="de-DE" sz="1400" dirty="0" err="1">
                <a:solidFill>
                  <a:srgbClr val="FF0000"/>
                </a:solidFill>
              </a:rPr>
              <a:t>category</a:t>
            </a:r>
            <a:r>
              <a:rPr lang="de-DE" sz="1400" dirty="0">
                <a:solidFill>
                  <a:srgbClr val="FF0000"/>
                </a:solidFill>
              </a:rPr>
              <a:t>.  </a:t>
            </a:r>
          </a:p>
        </p:txBody>
      </p:sp>
      <p:sp>
        <p:nvSpPr>
          <p:cNvPr id="24" name="Foliennummernplatzhalter 23">
            <a:extLst>
              <a:ext uri="{FF2B5EF4-FFF2-40B4-BE49-F238E27FC236}">
                <a16:creationId xmlns:a16="http://schemas.microsoft.com/office/drawing/2014/main" id="{CF4A335A-392A-4E3C-A34A-55DD5BDA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145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EF6A5BF-DA91-476B-BFF0-7192C54B7C44}"/>
              </a:ext>
            </a:extLst>
          </p:cNvPr>
          <p:cNvSpPr/>
          <p:nvPr/>
        </p:nvSpPr>
        <p:spPr>
          <a:xfrm>
            <a:off x="1995948" y="2829232"/>
            <a:ext cx="8681884" cy="1199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Contact – Hierarchy Level 2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C6FB5A2-C3E6-400C-ACA7-5343C081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3911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32E328B-E989-4192-A63D-7D024450D6B9}"/>
              </a:ext>
            </a:extLst>
          </p:cNvPr>
          <p:cNvSpPr txBox="1"/>
          <p:nvPr/>
        </p:nvSpPr>
        <p:spPr>
          <a:xfrm>
            <a:off x="369334" y="3429000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Body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D33994-0C4B-4B2B-B645-0AE53A34E21F}"/>
              </a:ext>
            </a:extLst>
          </p:cNvPr>
          <p:cNvSpPr txBox="1"/>
          <p:nvPr/>
        </p:nvSpPr>
        <p:spPr>
          <a:xfrm rot="16200000">
            <a:off x="-3244334" y="3244334"/>
            <a:ext cx="685800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Hierarchy Level  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A6D9294-17D5-4425-905E-BC83517C863F}"/>
              </a:ext>
            </a:extLst>
          </p:cNvPr>
          <p:cNvSpPr/>
          <p:nvPr/>
        </p:nvSpPr>
        <p:spPr>
          <a:xfrm>
            <a:off x="396372" y="0"/>
            <a:ext cx="2474647" cy="678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Contact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1E3E78D-5EF5-4628-AF9A-7D93DBA36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019" y="0"/>
            <a:ext cx="9311469" cy="5223080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379669-93FD-4CE3-B158-4F973417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37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F090B95-02AA-4EE1-B616-74F02AAA54F1}"/>
              </a:ext>
            </a:extLst>
          </p:cNvPr>
          <p:cNvSpPr/>
          <p:nvPr/>
        </p:nvSpPr>
        <p:spPr>
          <a:xfrm>
            <a:off x="2045110" y="2418735"/>
            <a:ext cx="7964129" cy="1759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Homepage – Hierarchy Level 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501DB7-6B88-4027-B2CE-CD907691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53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092329D-285C-46A8-B498-1CE7FA71F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7587" y="123569"/>
            <a:ext cx="15102348" cy="104364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21FB31C-E760-4902-A9F1-D184BE504670}"/>
              </a:ext>
            </a:extLst>
          </p:cNvPr>
          <p:cNvSpPr txBox="1"/>
          <p:nvPr/>
        </p:nvSpPr>
        <p:spPr>
          <a:xfrm>
            <a:off x="397164" y="0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Header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CB7A97-A1E7-409D-B779-9EA1D6FD9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115" y="1169956"/>
            <a:ext cx="9665685" cy="4191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6AB03B8-89D0-4DF0-A2CC-6866DBE48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0094" y="1536700"/>
            <a:ext cx="1783051" cy="142644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EF7DBC0-06FE-4A05-8000-97C3232672F7}"/>
              </a:ext>
            </a:extLst>
          </p:cNvPr>
          <p:cNvSpPr txBox="1"/>
          <p:nvPr/>
        </p:nvSpPr>
        <p:spPr>
          <a:xfrm>
            <a:off x="397164" y="1117600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Top Navigation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EBF161-B484-4647-96A0-E73FADC4B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460" y="2963140"/>
            <a:ext cx="9619341" cy="373322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756A0EB-5050-4EE2-8E89-9DE3BAECA844}"/>
              </a:ext>
            </a:extLst>
          </p:cNvPr>
          <p:cNvSpPr txBox="1"/>
          <p:nvPr/>
        </p:nvSpPr>
        <p:spPr>
          <a:xfrm rot="16200000">
            <a:off x="-3244334" y="3244334"/>
            <a:ext cx="685800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Hierarchy Level 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FC9E77F-BD01-4939-BE97-7570046E75A9}"/>
              </a:ext>
            </a:extLst>
          </p:cNvPr>
          <p:cNvSpPr txBox="1"/>
          <p:nvPr/>
        </p:nvSpPr>
        <p:spPr>
          <a:xfrm>
            <a:off x="369334" y="3001803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Body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E12F86A-252D-4EBD-9399-000D95A7FB74}"/>
              </a:ext>
            </a:extLst>
          </p:cNvPr>
          <p:cNvSpPr/>
          <p:nvPr/>
        </p:nvSpPr>
        <p:spPr>
          <a:xfrm rot="19622665">
            <a:off x="7771978" y="4324576"/>
            <a:ext cx="2576946" cy="7545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Moving Pictures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290EFCA-FA81-451F-AD0B-EFC7854129B9}"/>
              </a:ext>
            </a:extLst>
          </p:cNvPr>
          <p:cNvSpPr/>
          <p:nvPr/>
        </p:nvSpPr>
        <p:spPr>
          <a:xfrm rot="19696205">
            <a:off x="4915531" y="5532373"/>
            <a:ext cx="2160828" cy="5354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Jump to Webform</a:t>
            </a:r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7A3AD699-FE45-4653-BAD3-4AF8B2D979CB}"/>
              </a:ext>
            </a:extLst>
          </p:cNvPr>
          <p:cNvSpPr/>
          <p:nvPr/>
        </p:nvSpPr>
        <p:spPr>
          <a:xfrm>
            <a:off x="1319167" y="3140302"/>
            <a:ext cx="934621" cy="302889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Margin</a:t>
            </a:r>
          </a:p>
          <a:p>
            <a:pPr algn="ctr"/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Navigation</a:t>
            </a:r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F81C5008-EE65-4E5A-A892-13ACF0C589AB}"/>
              </a:ext>
            </a:extLst>
          </p:cNvPr>
          <p:cNvSpPr/>
          <p:nvPr/>
        </p:nvSpPr>
        <p:spPr>
          <a:xfrm>
            <a:off x="2041116" y="1546460"/>
            <a:ext cx="7290966" cy="54752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Top Navigation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58E86C2-394A-4DE8-A96F-6F274A4D557E}"/>
              </a:ext>
            </a:extLst>
          </p:cNvPr>
          <p:cNvSpPr/>
          <p:nvPr/>
        </p:nvSpPr>
        <p:spPr>
          <a:xfrm rot="19603300">
            <a:off x="8052942" y="2065830"/>
            <a:ext cx="2310581" cy="2689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Folding Menu Bar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DA93E5-33AC-496D-93FF-3F10585E6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506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60D61FE-75CD-4872-86BB-C49C830E5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471" y="0"/>
            <a:ext cx="10402530" cy="38053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32E328B-E989-4192-A63D-7D024450D6B9}"/>
              </a:ext>
            </a:extLst>
          </p:cNvPr>
          <p:cNvSpPr txBox="1"/>
          <p:nvPr/>
        </p:nvSpPr>
        <p:spPr>
          <a:xfrm>
            <a:off x="803443" y="83112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Body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D33994-0C4B-4B2B-B645-0AE53A34E21F}"/>
              </a:ext>
            </a:extLst>
          </p:cNvPr>
          <p:cNvSpPr txBox="1"/>
          <p:nvPr/>
        </p:nvSpPr>
        <p:spPr>
          <a:xfrm rot="16200000">
            <a:off x="-3244334" y="3244334"/>
            <a:ext cx="685800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Hierarchy Level 1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FF89EC4-0793-453F-AFC5-8D1FD0B4EDFE}"/>
              </a:ext>
            </a:extLst>
          </p:cNvPr>
          <p:cNvSpPr/>
          <p:nvPr/>
        </p:nvSpPr>
        <p:spPr>
          <a:xfrm>
            <a:off x="7136134" y="3186731"/>
            <a:ext cx="2841523" cy="1868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Jump to </a:t>
            </a:r>
            <a:r>
              <a:rPr lang="de-DE" dirty="0" err="1">
                <a:solidFill>
                  <a:srgbClr val="FF0000"/>
                </a:solidFill>
              </a:rPr>
              <a:t>Hierachy</a:t>
            </a:r>
            <a:r>
              <a:rPr lang="de-DE" dirty="0">
                <a:solidFill>
                  <a:srgbClr val="FF0000"/>
                </a:solidFill>
              </a:rPr>
              <a:t> Level 2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EDB4C77-D82E-4E1F-A146-A2E50CE950C4}"/>
              </a:ext>
            </a:extLst>
          </p:cNvPr>
          <p:cNvSpPr/>
          <p:nvPr/>
        </p:nvSpPr>
        <p:spPr>
          <a:xfrm>
            <a:off x="2366593" y="1519347"/>
            <a:ext cx="2841523" cy="1868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Jump to </a:t>
            </a:r>
            <a:r>
              <a:rPr lang="de-DE" dirty="0" err="1">
                <a:solidFill>
                  <a:srgbClr val="FF0000"/>
                </a:solidFill>
              </a:rPr>
              <a:t>Hierachy</a:t>
            </a:r>
            <a:r>
              <a:rPr lang="de-DE" dirty="0">
                <a:solidFill>
                  <a:srgbClr val="FF0000"/>
                </a:solidFill>
              </a:rPr>
              <a:t> Level 2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884D625-8151-47DD-89EE-3452EC05E853}"/>
              </a:ext>
            </a:extLst>
          </p:cNvPr>
          <p:cNvSpPr/>
          <p:nvPr/>
        </p:nvSpPr>
        <p:spPr>
          <a:xfrm>
            <a:off x="2366593" y="3102858"/>
            <a:ext cx="2841523" cy="1868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Jump to </a:t>
            </a:r>
            <a:r>
              <a:rPr lang="de-DE" dirty="0" err="1">
                <a:solidFill>
                  <a:srgbClr val="FF0000"/>
                </a:solidFill>
              </a:rPr>
              <a:t>Hierachy</a:t>
            </a:r>
            <a:r>
              <a:rPr lang="de-DE" dirty="0">
                <a:solidFill>
                  <a:srgbClr val="FF0000"/>
                </a:solidFill>
              </a:rPr>
              <a:t> Level 2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37B6558-DDA4-4204-9711-E1AAB28DC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509" y="3661736"/>
            <a:ext cx="10335490" cy="175967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62BFF19-F935-432C-A00E-6F4E65EBFA23}"/>
              </a:ext>
            </a:extLst>
          </p:cNvPr>
          <p:cNvSpPr/>
          <p:nvPr/>
        </p:nvSpPr>
        <p:spPr>
          <a:xfrm>
            <a:off x="3170901" y="5134118"/>
            <a:ext cx="8096867" cy="2212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Push the Picture and you </a:t>
            </a:r>
            <a:r>
              <a:rPr lang="de-DE" dirty="0" err="1">
                <a:solidFill>
                  <a:srgbClr val="FF0000"/>
                </a:solidFill>
              </a:rPr>
              <a:t>land</a:t>
            </a:r>
            <a:r>
              <a:rPr lang="de-DE" dirty="0">
                <a:solidFill>
                  <a:srgbClr val="FF0000"/>
                </a:solidFill>
              </a:rPr>
              <a:t> at the Website of the Partner Hierarchy Level 2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1A4CA676-DB02-4380-8EDB-6DBEAA2A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59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32E328B-E989-4192-A63D-7D024450D6B9}"/>
              </a:ext>
            </a:extLst>
          </p:cNvPr>
          <p:cNvSpPr txBox="1"/>
          <p:nvPr/>
        </p:nvSpPr>
        <p:spPr>
          <a:xfrm>
            <a:off x="803443" y="83112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Body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D33994-0C4B-4B2B-B645-0AE53A34E21F}"/>
              </a:ext>
            </a:extLst>
          </p:cNvPr>
          <p:cNvSpPr txBox="1"/>
          <p:nvPr/>
        </p:nvSpPr>
        <p:spPr>
          <a:xfrm rot="16200000">
            <a:off x="-3244334" y="3244334"/>
            <a:ext cx="685800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Hierarchy Level 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7F3A736-FAF6-4749-A2F8-1B31C75E1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765" y="-2"/>
            <a:ext cx="10169236" cy="444418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974AAA-B88E-4F6D-95E3-32F9792AD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891" y="4412227"/>
            <a:ext cx="9994201" cy="164513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C447777-8A6D-4E93-BA81-775E29EA9C9B}"/>
              </a:ext>
            </a:extLst>
          </p:cNvPr>
          <p:cNvSpPr txBox="1"/>
          <p:nvPr/>
        </p:nvSpPr>
        <p:spPr>
          <a:xfrm>
            <a:off x="863401" y="4444181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Footer 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BD3BF54-AC8F-4FFC-BA38-A59AFD1F1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799" y="6210300"/>
            <a:ext cx="9994201" cy="6477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68377CE7-6C86-4576-9881-96750F2C308F}"/>
              </a:ext>
            </a:extLst>
          </p:cNvPr>
          <p:cNvSpPr/>
          <p:nvPr/>
        </p:nvSpPr>
        <p:spPr>
          <a:xfrm>
            <a:off x="2910348" y="3429000"/>
            <a:ext cx="8849033" cy="2580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Push and jump to the Content – Hierarchy Level 2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1DB8743-CB2F-4F78-B38A-CFFA565EEBA7}"/>
              </a:ext>
            </a:extLst>
          </p:cNvPr>
          <p:cNvSpPr/>
          <p:nvPr/>
        </p:nvSpPr>
        <p:spPr>
          <a:xfrm>
            <a:off x="2197799" y="6004781"/>
            <a:ext cx="9561581" cy="2055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Push and jump to the Content – Hierarchy Level 2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ED33159-5072-4F77-B12C-AC63C12895D5}"/>
              </a:ext>
            </a:extLst>
          </p:cNvPr>
          <p:cNvSpPr txBox="1"/>
          <p:nvPr/>
        </p:nvSpPr>
        <p:spPr>
          <a:xfrm>
            <a:off x="9533873" y="5579831"/>
            <a:ext cx="1592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FF0000"/>
                </a:solidFill>
              </a:rPr>
              <a:t>Sitemap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E2F4662-BB5A-4CF5-83AD-B328BF09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0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37F57EB-A6D1-4E79-B471-8B5288C38DB2}"/>
              </a:ext>
            </a:extLst>
          </p:cNvPr>
          <p:cNvSpPr/>
          <p:nvPr/>
        </p:nvSpPr>
        <p:spPr>
          <a:xfrm>
            <a:off x="2349910" y="2556387"/>
            <a:ext cx="7846142" cy="1216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Request a Service Hierarchy Level 2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223F0E-BD17-44B7-8BCA-5FBA808C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396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32E328B-E989-4192-A63D-7D024450D6B9}"/>
              </a:ext>
            </a:extLst>
          </p:cNvPr>
          <p:cNvSpPr txBox="1"/>
          <p:nvPr/>
        </p:nvSpPr>
        <p:spPr>
          <a:xfrm>
            <a:off x="396372" y="1174493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Body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D33994-0C4B-4B2B-B645-0AE53A34E21F}"/>
              </a:ext>
            </a:extLst>
          </p:cNvPr>
          <p:cNvSpPr txBox="1"/>
          <p:nvPr/>
        </p:nvSpPr>
        <p:spPr>
          <a:xfrm rot="16200000">
            <a:off x="-3244334" y="3244334"/>
            <a:ext cx="685800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Hierarchy Level 2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21C6A64-DE14-4E83-853E-B9431811C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218" y="-2"/>
            <a:ext cx="9625781" cy="312481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2C80576-AF38-4CD6-B256-3EC5F2339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218" y="3124811"/>
            <a:ext cx="9851923" cy="373318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81290A2-6363-4D0B-AB68-CF84522FB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72" y="31955"/>
            <a:ext cx="2169846" cy="59239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AB952FA-09F7-4ECB-A0E1-8D136AB56B1A}"/>
              </a:ext>
            </a:extLst>
          </p:cNvPr>
          <p:cNvSpPr txBox="1"/>
          <p:nvPr/>
        </p:nvSpPr>
        <p:spPr>
          <a:xfrm>
            <a:off x="573352" y="530090"/>
            <a:ext cx="181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Job Seeker Form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D648CF9-D5ED-4B1B-81CB-D8A6E54FDDB5}"/>
              </a:ext>
            </a:extLst>
          </p:cNvPr>
          <p:cNvSpPr/>
          <p:nvPr/>
        </p:nvSpPr>
        <p:spPr>
          <a:xfrm>
            <a:off x="3382297" y="6331974"/>
            <a:ext cx="8259097" cy="32446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The Message </a:t>
            </a:r>
            <a:r>
              <a:rPr lang="de-DE" dirty="0" err="1">
                <a:solidFill>
                  <a:srgbClr val="FF0000"/>
                </a:solidFill>
              </a:rPr>
              <a:t>get´s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routed</a:t>
            </a:r>
            <a:r>
              <a:rPr lang="de-DE" dirty="0">
                <a:solidFill>
                  <a:srgbClr val="FF0000"/>
                </a:solidFill>
              </a:rPr>
              <a:t> to the </a:t>
            </a:r>
            <a:r>
              <a:rPr lang="de-DE" dirty="0" err="1">
                <a:solidFill>
                  <a:srgbClr val="FF0000"/>
                </a:solidFill>
              </a:rPr>
              <a:t>responsible</a:t>
            </a:r>
            <a:r>
              <a:rPr lang="de-DE" dirty="0">
                <a:solidFill>
                  <a:srgbClr val="FF0000"/>
                </a:solidFill>
              </a:rPr>
              <a:t> branch. 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F7D1CBC-3C09-4C83-9043-BCD8726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24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32E328B-E989-4192-A63D-7D024450D6B9}"/>
              </a:ext>
            </a:extLst>
          </p:cNvPr>
          <p:cNvSpPr txBox="1"/>
          <p:nvPr/>
        </p:nvSpPr>
        <p:spPr>
          <a:xfrm>
            <a:off x="396372" y="1174493"/>
            <a:ext cx="167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Body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D33994-0C4B-4B2B-B645-0AE53A34E21F}"/>
              </a:ext>
            </a:extLst>
          </p:cNvPr>
          <p:cNvSpPr txBox="1"/>
          <p:nvPr/>
        </p:nvSpPr>
        <p:spPr>
          <a:xfrm rot="16200000">
            <a:off x="-3244334" y="3244334"/>
            <a:ext cx="685800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Hierarchy Level 2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1290A2-6363-4D0B-AB68-CF84522FB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72" y="31955"/>
            <a:ext cx="2169846" cy="59239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AB952FA-09F7-4ECB-A0E1-8D136AB56B1A}"/>
              </a:ext>
            </a:extLst>
          </p:cNvPr>
          <p:cNvSpPr txBox="1"/>
          <p:nvPr/>
        </p:nvSpPr>
        <p:spPr>
          <a:xfrm>
            <a:off x="573352" y="530090"/>
            <a:ext cx="181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Employer Form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8566D3-7D9B-440A-874E-8DE0F543A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215" y="-2"/>
            <a:ext cx="9625784" cy="293984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277C7C8-879B-402E-8838-8589C56C8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215" y="2939845"/>
            <a:ext cx="9625784" cy="278990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A01685D-4A3C-4942-92B6-50A64F03F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215" y="5729746"/>
            <a:ext cx="9625784" cy="1128254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88DC77E7-A4EA-4529-B3BD-73A5DF1407B6}"/>
              </a:ext>
            </a:extLst>
          </p:cNvPr>
          <p:cNvSpPr/>
          <p:nvPr/>
        </p:nvSpPr>
        <p:spPr>
          <a:xfrm>
            <a:off x="3706761" y="6508955"/>
            <a:ext cx="7728155" cy="3490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The </a:t>
            </a:r>
            <a:r>
              <a:rPr lang="de-DE" dirty="0" err="1">
                <a:solidFill>
                  <a:srgbClr val="FF0000"/>
                </a:solidFill>
              </a:rPr>
              <a:t>message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get´s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routed</a:t>
            </a:r>
            <a:r>
              <a:rPr lang="de-DE" dirty="0">
                <a:solidFill>
                  <a:srgbClr val="FF0000"/>
                </a:solidFill>
              </a:rPr>
              <a:t> to the </a:t>
            </a:r>
            <a:r>
              <a:rPr lang="de-DE" dirty="0" err="1">
                <a:solidFill>
                  <a:srgbClr val="FF0000"/>
                </a:solidFill>
              </a:rPr>
              <a:t>responsible</a:t>
            </a:r>
            <a:r>
              <a:rPr lang="de-DE" dirty="0">
                <a:solidFill>
                  <a:srgbClr val="FF0000"/>
                </a:solidFill>
              </a:rPr>
              <a:t> Office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52CD0E9-3729-477A-B960-3A61DF83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0BDDE-A6FC-471E-AD87-25F1A5BE306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601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Breitbild</PresentationFormat>
  <Paragraphs>147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</vt:lpstr>
      <vt:lpstr>SESA – Website </vt:lpstr>
      <vt:lpstr>Information Structure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SESA – Website</dc:title>
  <dc:creator>Susanna Burkert</dc:creator>
  <cp:lastModifiedBy>Susanna Burkert</cp:lastModifiedBy>
  <cp:revision>34</cp:revision>
  <dcterms:created xsi:type="dcterms:W3CDTF">2020-04-02T11:54:42Z</dcterms:created>
  <dcterms:modified xsi:type="dcterms:W3CDTF">2020-04-03T15:00:05Z</dcterms:modified>
</cp:coreProperties>
</file>