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6"/>
  </p:notesMasterIdLst>
  <p:sldIdLst>
    <p:sldId id="256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06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D0442-5825-41B5-A8D8-A1D716F03E17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6D162-EE11-47A6-81DD-112DB529B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8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85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888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30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28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35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233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95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3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47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26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727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197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800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39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40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008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205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9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383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442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736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1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Users\m.karalashvili\Desktop\logoebii\ppt template\PPT GEO 1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696"/>
            <a:ext cx="9144000" cy="6907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97DD7-E1F1-4691-A606-264B44394A19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4905A-A9B6-4129-BC72-134540099819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C:\Users\m.karalashvili\Desktop\logoebii\ppt template\PPT GEO 2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504"/>
            <a:ext cx="9144000" cy="688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65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B473C-BAFA-4B05-8309-3E8652E1962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9CEC4-FD0B-4598-970A-BFCDC1B1FC97}" type="slidenum">
              <a:rPr lang="en-US" smtClean="0"/>
              <a:t>‹#›</a:t>
            </a:fld>
            <a:endParaRPr lang="en-US"/>
          </a:p>
        </p:txBody>
      </p:sp>
      <p:pic>
        <p:nvPicPr>
          <p:cNvPr id="3074" name="Picture 2" descr="C:\Users\m.karalashvili\Desktop\logoebii\ppt template\PPT GEO 3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02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533400" y="2286000"/>
            <a:ext cx="8001000" cy="1470025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chemeClr val="bg1"/>
                </a:solidFill>
                <a:latin typeface="Sylfaen" panose="010A0502050306030303" pitchFamily="18" charset="0"/>
              </a:rPr>
              <a:t>სამართლის, თავისუფლებისა და უსაფრთხოებისა ქვეკომიტეტის მე-5 შეხვედრა</a:t>
            </a:r>
            <a:endParaRPr lang="en-US" sz="28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219200" y="4114800"/>
            <a:ext cx="6400800" cy="2438400"/>
          </a:xfrm>
        </p:spPr>
        <p:txBody>
          <a:bodyPr>
            <a:normAutofit fontScale="47500" lnSpcReduction="20000"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  <a:latin typeface="Sylfaen" panose="010A0502050306030303" pitchFamily="18" charset="0"/>
            </a:endParaRPr>
          </a:p>
          <a:p>
            <a:r>
              <a:rPr lang="ka-GE" sz="3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მოსამზადებელი შეხვედრა</a:t>
            </a:r>
            <a:endParaRPr lang="en-US" sz="3400" dirty="0" smtClean="0">
              <a:solidFill>
                <a:schemeClr val="bg1"/>
              </a:solidFill>
              <a:latin typeface="Sylfaen" panose="010A0502050306030303" pitchFamily="18" charset="0"/>
            </a:endParaRPr>
          </a:p>
          <a:p>
            <a:endParaRPr lang="en-US" sz="3400" dirty="0" smtClean="0">
              <a:solidFill>
                <a:schemeClr val="bg1"/>
              </a:solidFill>
              <a:latin typeface="Sylfaen" panose="010A0502050306030303" pitchFamily="18" charset="0"/>
            </a:endParaRPr>
          </a:p>
          <a:p>
            <a:r>
              <a:rPr lang="ka-GE" sz="3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14 მაისი </a:t>
            </a:r>
            <a:r>
              <a:rPr lang="en-US" sz="3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2019</a:t>
            </a:r>
            <a:r>
              <a:rPr lang="ka-GE" sz="3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წ.</a:t>
            </a:r>
            <a:endParaRPr lang="en-US" sz="34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4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19400" y="152400"/>
            <a:ext cx="3886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2000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განსახილველი საკითხები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6250" y="762000"/>
            <a:ext cx="8077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rgbClr val="000000"/>
                </a:solidFill>
                <a:ea typeface="Calibri" panose="020F0502020204030204" pitchFamily="34" charset="0"/>
              </a:rPr>
              <a:t>სახელის/გვარის შეცვლა (იუსტიცია/</a:t>
            </a:r>
            <a:r>
              <a:rPr lang="ka-GE" sz="1600" dirty="0" err="1">
                <a:solidFill>
                  <a:srgbClr val="000000"/>
                </a:solidFill>
                <a:ea typeface="Calibri" panose="020F0502020204030204" pitchFamily="34" charset="0"/>
              </a:rPr>
              <a:t>სსგს</a:t>
            </a:r>
            <a:r>
              <a:rPr lang="ka-GE" sz="1600" dirty="0">
                <a:solidFill>
                  <a:srgbClr val="000000"/>
                </a:solidFill>
                <a:ea typeface="Calibri" panose="020F0502020204030204" pitchFamily="34" charset="0"/>
              </a:rPr>
              <a:t>/სამდივნო)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31367"/>
            <a:ext cx="8077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ETIAS</a:t>
            </a:r>
            <a:r>
              <a:rPr lang="ka-GE" sz="1600" dirty="0"/>
              <a:t>-ში ცალკე ველის </a:t>
            </a:r>
            <a:r>
              <a:rPr lang="ka-GE" sz="1600" dirty="0" smtClean="0"/>
              <a:t>დამატება გვარის შეცვლასთან </a:t>
            </a:r>
            <a:r>
              <a:rPr lang="ka-GE" sz="1600" dirty="0"/>
              <a:t>დაკავშირებით </a:t>
            </a:r>
            <a:r>
              <a:rPr lang="ka-GE" sz="1600" dirty="0" smtClean="0"/>
              <a:t>(სამდივნო</a:t>
            </a:r>
            <a:r>
              <a:rPr lang="ka-GE" sz="1600" dirty="0"/>
              <a:t>) </a:t>
            </a:r>
            <a:r>
              <a:rPr lang="en-US" sz="1600" dirty="0"/>
              <a:t>  </a:t>
            </a:r>
            <a:endParaRPr lang="ka-GE" sz="1600" dirty="0"/>
          </a:p>
        </p:txBody>
      </p:sp>
      <p:sp>
        <p:nvSpPr>
          <p:cNvPr id="8" name="Rectangle 7"/>
          <p:cNvSpPr/>
          <p:nvPr/>
        </p:nvSpPr>
        <p:spPr>
          <a:xfrm>
            <a:off x="457200" y="1913894"/>
            <a:ext cx="800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/>
              <a:t>ახალი თაობის </a:t>
            </a:r>
            <a:r>
              <a:rPr lang="ka-GE" sz="1600" dirty="0" err="1"/>
              <a:t>ბიომეტრიული</a:t>
            </a:r>
            <a:r>
              <a:rPr lang="ka-GE" sz="1600" dirty="0"/>
              <a:t> პასპორტები და ჩიპზე დატანილი მონაცემები </a:t>
            </a:r>
            <a:r>
              <a:rPr lang="ka-GE" sz="1600" dirty="0" smtClean="0"/>
              <a:t>(სამდივნო</a:t>
            </a:r>
            <a:r>
              <a:rPr lang="ka-GE" sz="1600" dirty="0"/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554034"/>
            <a:ext cx="800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/>
              <a:t>დაკარგული, მოპარული, შეცვლილი პასპორტები და ინტერპოლი + მოლაპარაკებები </a:t>
            </a:r>
            <a:r>
              <a:rPr lang="ka-GE" sz="1600" dirty="0" err="1"/>
              <a:t>ევროპოლთან</a:t>
            </a:r>
            <a:r>
              <a:rPr lang="ka-GE" sz="1600" dirty="0"/>
              <a:t> </a:t>
            </a:r>
            <a:r>
              <a:rPr lang="ka-GE" sz="1600" dirty="0" smtClean="0"/>
              <a:t>(სამდივნო</a:t>
            </a:r>
            <a:r>
              <a:rPr lang="ka-GE" sz="1600" dirty="0"/>
              <a:t>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6250" y="3236561"/>
            <a:ext cx="8001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/>
              <a:t>დასაბრუნებელი მოწმობების მოქმედების ვადის შემცირება </a:t>
            </a:r>
            <a:r>
              <a:rPr lang="ka-GE" sz="1600" dirty="0" smtClean="0"/>
              <a:t>(სამდივნო)</a:t>
            </a:r>
            <a:endParaRPr lang="ka-GE" sz="1600" dirty="0"/>
          </a:p>
        </p:txBody>
      </p:sp>
      <p:sp>
        <p:nvSpPr>
          <p:cNvPr id="11" name="Rectangle 10"/>
          <p:cNvSpPr/>
          <p:nvPr/>
        </p:nvSpPr>
        <p:spPr>
          <a:xfrm>
            <a:off x="457200" y="3896786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/>
              <a:t>საინფორმაციო კამპანია </a:t>
            </a:r>
            <a:r>
              <a:rPr lang="ka-GE" sz="1600" dirty="0" smtClean="0"/>
              <a:t>(სამდივნო) </a:t>
            </a:r>
            <a:r>
              <a:rPr lang="ka-GE" sz="1600" dirty="0" smtClean="0"/>
              <a:t>ტექნიკური სამუშაო </a:t>
            </a:r>
            <a:r>
              <a:rPr lang="ka-GE" sz="1600" dirty="0"/>
              <a:t>ჯგუფი </a:t>
            </a:r>
            <a:r>
              <a:rPr lang="ka-GE" sz="1600" dirty="0" smtClean="0"/>
              <a:t>ვიზა-</a:t>
            </a:r>
            <a:r>
              <a:rPr lang="ka-GE" sz="1600" dirty="0" err="1" smtClean="0"/>
              <a:t>ლიბის</a:t>
            </a:r>
            <a:r>
              <a:rPr lang="ka-GE" sz="1600" dirty="0" smtClean="0"/>
              <a:t> </a:t>
            </a:r>
            <a:r>
              <a:rPr lang="ka-GE" sz="1600" dirty="0"/>
              <a:t>გამოწვევებზე </a:t>
            </a:r>
            <a:r>
              <a:rPr lang="ka-GE" sz="1600" dirty="0" smtClean="0"/>
              <a:t>(სამდივნო</a:t>
            </a:r>
            <a:r>
              <a:rPr lang="ka-GE" sz="1600" dirty="0"/>
              <a:t>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6250" y="4548402"/>
            <a:ext cx="82105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/>
              <a:t>ცირკულარული მიგრაცია </a:t>
            </a:r>
            <a:r>
              <a:rPr lang="ka-GE" sz="1600" dirty="0" smtClean="0"/>
              <a:t>და ჯანდაცვა (სამდივნო/ჯანდაცვა)</a:t>
            </a:r>
            <a:endParaRPr lang="ka-GE" sz="1600" dirty="0"/>
          </a:p>
        </p:txBody>
      </p:sp>
      <p:sp>
        <p:nvSpPr>
          <p:cNvPr id="13" name="Rectangle 12"/>
          <p:cNvSpPr/>
          <p:nvPr/>
        </p:nvSpPr>
        <p:spPr>
          <a:xfrm>
            <a:off x="476250" y="5050176"/>
            <a:ext cx="82105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/>
              <a:t>მიგრაციის სტრატეგია </a:t>
            </a:r>
            <a:r>
              <a:rPr lang="ka-GE" sz="1600" dirty="0" smtClean="0"/>
              <a:t>(სამდივნო</a:t>
            </a:r>
            <a:r>
              <a:rPr lang="ka-GE" sz="1600" dirty="0"/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6250" y="5538845"/>
            <a:ext cx="80200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ka-GE" sz="1600" dirty="0"/>
              <a:t>მიგრაციის პროფილი </a:t>
            </a:r>
            <a:r>
              <a:rPr lang="ka-GE" sz="1600" dirty="0" smtClean="0"/>
              <a:t>(სამდივნო)</a:t>
            </a:r>
            <a:endParaRPr lang="ka-GE" sz="1600" dirty="0"/>
          </a:p>
        </p:txBody>
      </p:sp>
    </p:spTree>
    <p:extLst>
      <p:ext uri="{BB962C8B-B14F-4D97-AF65-F5344CB8AC3E}">
        <p14:creationId xmlns:p14="http://schemas.microsoft.com/office/powerpoint/2010/main" val="18097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96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Sylfaen</vt:lpstr>
      <vt:lpstr>Wingdings</vt:lpstr>
      <vt:lpstr>Office Theme</vt:lpstr>
      <vt:lpstr>Custom Design</vt:lpstr>
      <vt:lpstr>1_Custom Design</vt:lpstr>
      <vt:lpstr>სამართლის, თავისუფლებისა და უსაფრთხოებისა ქვეკომიტეტის მე-5 შეხვედრა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Mariam Karalashvili</dc:creator>
  <cp:lastModifiedBy>G.J</cp:lastModifiedBy>
  <cp:revision>72</cp:revision>
  <dcterms:created xsi:type="dcterms:W3CDTF">2006-08-16T00:00:00Z</dcterms:created>
  <dcterms:modified xsi:type="dcterms:W3CDTF">2019-05-14T15:18:25Z</dcterms:modified>
</cp:coreProperties>
</file>