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7" r:id="rId5"/>
    <p:sldId id="258" r:id="rId6"/>
    <p:sldId id="259" r:id="rId7"/>
    <p:sldId id="273" r:id="rId8"/>
    <p:sldId id="281" r:id="rId9"/>
    <p:sldId id="283" r:id="rId10"/>
    <p:sldId id="260" r:id="rId11"/>
    <p:sldId id="284" r:id="rId12"/>
    <p:sldId id="288" r:id="rId13"/>
    <p:sldId id="267" r:id="rId14"/>
    <p:sldId id="286" r:id="rId15"/>
    <p:sldId id="275" r:id="rId16"/>
    <p:sldId id="2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" initials="D" lastIdx="1" clrIdx="0">
    <p:extLst>
      <p:ext uri="{19B8F6BF-5375-455C-9EA6-DF929625EA0E}">
        <p15:presenceInfo xmlns:p15="http://schemas.microsoft.com/office/powerpoint/2012/main" userId="Davi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50A0"/>
    <a:srgbClr val="0450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3552" autoAdjust="0"/>
  </p:normalViewPr>
  <p:slideViewPr>
    <p:cSldViewPr snapToGrid="0">
      <p:cViewPr>
        <p:scale>
          <a:sx n="55" d="100"/>
          <a:sy n="55" d="100"/>
        </p:scale>
        <p:origin x="102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Handley" userId="b80f487c-37b9-4861-b54c-c08f6ffd0336" providerId="ADAL" clId="{1B5C7C00-EAD2-4C52-9BD7-2D1EB9106B92}"/>
    <pc:docChg chg="undo custSel addSld delSld modSld">
      <pc:chgData name="David Handley" userId="b80f487c-37b9-4861-b54c-c08f6ffd0336" providerId="ADAL" clId="{1B5C7C00-EAD2-4C52-9BD7-2D1EB9106B92}" dt="2020-05-29T06:52:45.654" v="14433" actId="6549"/>
      <pc:docMkLst>
        <pc:docMk/>
      </pc:docMkLst>
      <pc:sldChg chg="modSp mod">
        <pc:chgData name="David Handley" userId="b80f487c-37b9-4861-b54c-c08f6ffd0336" providerId="ADAL" clId="{1B5C7C00-EAD2-4C52-9BD7-2D1EB9106B92}" dt="2020-05-28T06:45:35.839" v="21" actId="6549"/>
        <pc:sldMkLst>
          <pc:docMk/>
          <pc:sldMk cId="3596014296" sldId="257"/>
        </pc:sldMkLst>
        <pc:spChg chg="mod">
          <ac:chgData name="David Handley" userId="b80f487c-37b9-4861-b54c-c08f6ffd0336" providerId="ADAL" clId="{1B5C7C00-EAD2-4C52-9BD7-2D1EB9106B92}" dt="2020-05-28T06:45:35.839" v="21" actId="6549"/>
          <ac:spMkLst>
            <pc:docMk/>
            <pc:sldMk cId="3596014296" sldId="257"/>
            <ac:spMk id="2" creationId="{00000000-0000-0000-0000-000000000000}"/>
          </ac:spMkLst>
        </pc:spChg>
      </pc:sldChg>
      <pc:sldChg chg="addSp delSp modSp mod">
        <pc:chgData name="David Handley" userId="b80f487c-37b9-4861-b54c-c08f6ffd0336" providerId="ADAL" clId="{1B5C7C00-EAD2-4C52-9BD7-2D1EB9106B92}" dt="2020-05-28T12:14:07.564" v="11371" actId="20577"/>
        <pc:sldMkLst>
          <pc:docMk/>
          <pc:sldMk cId="8406547" sldId="258"/>
        </pc:sldMkLst>
        <pc:spChg chg="add mod">
          <ac:chgData name="David Handley" userId="b80f487c-37b9-4861-b54c-c08f6ffd0336" providerId="ADAL" clId="{1B5C7C00-EAD2-4C52-9BD7-2D1EB9106B92}" dt="2020-05-28T12:14:07.564" v="11371" actId="20577"/>
          <ac:spMkLst>
            <pc:docMk/>
            <pc:sldMk cId="8406547" sldId="258"/>
            <ac:spMk id="2" creationId="{24CBE781-C27F-4617-9E39-BCB6C298F68C}"/>
          </ac:spMkLst>
        </pc:spChg>
        <pc:spChg chg="mod">
          <ac:chgData name="David Handley" userId="b80f487c-37b9-4861-b54c-c08f6ffd0336" providerId="ADAL" clId="{1B5C7C00-EAD2-4C52-9BD7-2D1EB9106B92}" dt="2020-05-28T10:07:33.943" v="4107" actId="1076"/>
          <ac:spMkLst>
            <pc:docMk/>
            <pc:sldMk cId="8406547" sldId="258"/>
            <ac:spMk id="20" creationId="{25B71546-F596-B941-997B-8123D2A62F41}"/>
          </ac:spMkLst>
        </pc:spChg>
        <pc:graphicFrameChg chg="del modGraphic">
          <ac:chgData name="David Handley" userId="b80f487c-37b9-4861-b54c-c08f6ffd0336" providerId="ADAL" clId="{1B5C7C00-EAD2-4C52-9BD7-2D1EB9106B92}" dt="2020-05-28T08:20:59.206" v="56" actId="478"/>
          <ac:graphicFrameMkLst>
            <pc:docMk/>
            <pc:sldMk cId="8406547" sldId="258"/>
            <ac:graphicFrameMk id="21" creationId="{6D42E3CF-205B-3749-AEAC-103A8AA7933A}"/>
          </ac:graphicFrameMkLst>
        </pc:graphicFrameChg>
      </pc:sldChg>
      <pc:sldChg chg="addSp delSp modSp mod">
        <pc:chgData name="David Handley" userId="b80f487c-37b9-4861-b54c-c08f6ffd0336" providerId="ADAL" clId="{1B5C7C00-EAD2-4C52-9BD7-2D1EB9106B92}" dt="2020-05-28T12:11:17.426" v="11317" actId="20577"/>
        <pc:sldMkLst>
          <pc:docMk/>
          <pc:sldMk cId="2591676763" sldId="259"/>
        </pc:sldMkLst>
        <pc:spChg chg="add mod">
          <ac:chgData name="David Handley" userId="b80f487c-37b9-4861-b54c-c08f6ffd0336" providerId="ADAL" clId="{1B5C7C00-EAD2-4C52-9BD7-2D1EB9106B92}" dt="2020-05-28T12:11:17.426" v="11317" actId="20577"/>
          <ac:spMkLst>
            <pc:docMk/>
            <pc:sldMk cId="2591676763" sldId="259"/>
            <ac:spMk id="2" creationId="{C4242E20-87E4-4A22-96CA-BC52B58FFBB3}"/>
          </ac:spMkLst>
        </pc:spChg>
        <pc:spChg chg="del">
          <ac:chgData name="David Handley" userId="b80f487c-37b9-4861-b54c-c08f6ffd0336" providerId="ADAL" clId="{1B5C7C00-EAD2-4C52-9BD7-2D1EB9106B92}" dt="2020-05-28T08:21:08.579" v="57" actId="478"/>
          <ac:spMkLst>
            <pc:docMk/>
            <pc:sldMk cId="2591676763" sldId="259"/>
            <ac:spMk id="16" creationId="{B80FB03C-6A1A-4820-8AA1-88A16E0104F7}"/>
          </ac:spMkLst>
        </pc:spChg>
        <pc:spChg chg="mod">
          <ac:chgData name="David Handley" userId="b80f487c-37b9-4861-b54c-c08f6ffd0336" providerId="ADAL" clId="{1B5C7C00-EAD2-4C52-9BD7-2D1EB9106B92}" dt="2020-05-28T10:08:07.050" v="4111" actId="27636"/>
          <ac:spMkLst>
            <pc:docMk/>
            <pc:sldMk cId="2591676763" sldId="259"/>
            <ac:spMk id="19" creationId="{9D072F60-76D2-EC43-89B5-1E40298BE960}"/>
          </ac:spMkLst>
        </pc:spChg>
        <pc:graphicFrameChg chg="del">
          <ac:chgData name="David Handley" userId="b80f487c-37b9-4861-b54c-c08f6ffd0336" providerId="ADAL" clId="{1B5C7C00-EAD2-4C52-9BD7-2D1EB9106B92}" dt="2020-05-28T08:21:13.331" v="58" actId="478"/>
          <ac:graphicFrameMkLst>
            <pc:docMk/>
            <pc:sldMk cId="2591676763" sldId="259"/>
            <ac:graphicFrameMk id="3" creationId="{E3370AB9-4F8D-4007-B2DD-219E70FC2FFE}"/>
          </ac:graphicFrameMkLst>
        </pc:graphicFrameChg>
      </pc:sldChg>
      <pc:sldChg chg="addSp delSp modSp mod">
        <pc:chgData name="David Handley" userId="b80f487c-37b9-4861-b54c-c08f6ffd0336" providerId="ADAL" clId="{1B5C7C00-EAD2-4C52-9BD7-2D1EB9106B92}" dt="2020-05-29T05:43:10.758" v="12082" actId="6549"/>
        <pc:sldMkLst>
          <pc:docMk/>
          <pc:sldMk cId="1407302977" sldId="260"/>
        </pc:sldMkLst>
        <pc:spChg chg="add mod">
          <ac:chgData name="David Handley" userId="b80f487c-37b9-4861-b54c-c08f6ffd0336" providerId="ADAL" clId="{1B5C7C00-EAD2-4C52-9BD7-2D1EB9106B92}" dt="2020-05-28T11:06:33.690" v="7054" actId="1076"/>
          <ac:spMkLst>
            <pc:docMk/>
            <pc:sldMk cId="1407302977" sldId="260"/>
            <ac:spMk id="3" creationId="{2A735228-6862-42B3-8CB5-5D73CDE1F5EF}"/>
          </ac:spMkLst>
        </pc:spChg>
        <pc:spChg chg="add del mod">
          <ac:chgData name="David Handley" userId="b80f487c-37b9-4861-b54c-c08f6ffd0336" providerId="ADAL" clId="{1B5C7C00-EAD2-4C52-9BD7-2D1EB9106B92}" dt="2020-05-28T10:46:07.364" v="5771" actId="478"/>
          <ac:spMkLst>
            <pc:docMk/>
            <pc:sldMk cId="1407302977" sldId="260"/>
            <ac:spMk id="9" creationId="{2079571A-C2FF-4DFA-8F3F-FFB7254F5B8D}"/>
          </ac:spMkLst>
        </pc:spChg>
        <pc:spChg chg="add del mod">
          <ac:chgData name="David Handley" userId="b80f487c-37b9-4861-b54c-c08f6ffd0336" providerId="ADAL" clId="{1B5C7C00-EAD2-4C52-9BD7-2D1EB9106B92}" dt="2020-05-28T10:47:20.327" v="5835" actId="478"/>
          <ac:spMkLst>
            <pc:docMk/>
            <pc:sldMk cId="1407302977" sldId="260"/>
            <ac:spMk id="10" creationId="{5DD8A18C-6FA9-4673-A19B-390999514CDE}"/>
          </ac:spMkLst>
        </pc:spChg>
        <pc:spChg chg="add mod">
          <ac:chgData name="David Handley" userId="b80f487c-37b9-4861-b54c-c08f6ffd0336" providerId="ADAL" clId="{1B5C7C00-EAD2-4C52-9BD7-2D1EB9106B92}" dt="2020-05-29T05:43:10.758" v="12082" actId="6549"/>
          <ac:spMkLst>
            <pc:docMk/>
            <pc:sldMk cId="1407302977" sldId="260"/>
            <ac:spMk id="11" creationId="{000CB025-5581-49F0-BB44-82A26A890BBB}"/>
          </ac:spMkLst>
        </pc:spChg>
        <pc:graphicFrameChg chg="del">
          <ac:chgData name="David Handley" userId="b80f487c-37b9-4861-b54c-c08f6ffd0336" providerId="ADAL" clId="{1B5C7C00-EAD2-4C52-9BD7-2D1EB9106B92}" dt="2020-05-28T08:21:26.433" v="60" actId="478"/>
          <ac:graphicFrameMkLst>
            <pc:docMk/>
            <pc:sldMk cId="1407302977" sldId="260"/>
            <ac:graphicFrameMk id="2" creationId="{83B8C899-9EDD-4644-9028-64B67F014849}"/>
          </ac:graphicFrameMkLst>
        </pc:graphicFrameChg>
      </pc:sldChg>
      <pc:sldChg chg="addSp delSp modSp del mod">
        <pc:chgData name="David Handley" userId="b80f487c-37b9-4861-b54c-c08f6ffd0336" providerId="ADAL" clId="{1B5C7C00-EAD2-4C52-9BD7-2D1EB9106B92}" dt="2020-05-28T11:07:36.408" v="7089" actId="47"/>
        <pc:sldMkLst>
          <pc:docMk/>
          <pc:sldMk cId="3126497186" sldId="266"/>
        </pc:sldMkLst>
        <pc:spChg chg="add del mod">
          <ac:chgData name="David Handley" userId="b80f487c-37b9-4861-b54c-c08f6ffd0336" providerId="ADAL" clId="{1B5C7C00-EAD2-4C52-9BD7-2D1EB9106B92}" dt="2020-05-28T11:07:21.953" v="7087" actId="478"/>
          <ac:spMkLst>
            <pc:docMk/>
            <pc:sldMk cId="3126497186" sldId="266"/>
            <ac:spMk id="3" creationId="{DC5912ED-F1B2-417C-A394-63879BA164E3}"/>
          </ac:spMkLst>
        </pc:spChg>
        <pc:graphicFrameChg chg="del">
          <ac:chgData name="David Handley" userId="b80f487c-37b9-4861-b54c-c08f6ffd0336" providerId="ADAL" clId="{1B5C7C00-EAD2-4C52-9BD7-2D1EB9106B92}" dt="2020-05-28T08:21:35.923" v="61" actId="478"/>
          <ac:graphicFrameMkLst>
            <pc:docMk/>
            <pc:sldMk cId="3126497186" sldId="266"/>
            <ac:graphicFrameMk id="2" creationId="{313F3F8E-AF9C-4097-86E3-C6D52EF1FE3E}"/>
          </ac:graphicFrameMkLst>
        </pc:graphicFrameChg>
      </pc:sldChg>
      <pc:sldChg chg="addSp delSp modSp mod">
        <pc:chgData name="David Handley" userId="b80f487c-37b9-4861-b54c-c08f6ffd0336" providerId="ADAL" clId="{1B5C7C00-EAD2-4C52-9BD7-2D1EB9106B92}" dt="2020-05-29T06:47:02.922" v="14229" actId="20577"/>
        <pc:sldMkLst>
          <pc:docMk/>
          <pc:sldMk cId="1162133350" sldId="267"/>
        </pc:sldMkLst>
        <pc:spChg chg="add mod">
          <ac:chgData name="David Handley" userId="b80f487c-37b9-4861-b54c-c08f6ffd0336" providerId="ADAL" clId="{1B5C7C00-EAD2-4C52-9BD7-2D1EB9106B92}" dt="2020-05-29T06:47:02.922" v="14229" actId="20577"/>
          <ac:spMkLst>
            <pc:docMk/>
            <pc:sldMk cId="1162133350" sldId="267"/>
            <ac:spMk id="3" creationId="{C13F6F80-1AF7-4A96-A1AA-7B749E73DA3E}"/>
          </ac:spMkLst>
        </pc:spChg>
        <pc:spChg chg="mod">
          <ac:chgData name="David Handley" userId="b80f487c-37b9-4861-b54c-c08f6ffd0336" providerId="ADAL" clId="{1B5C7C00-EAD2-4C52-9BD7-2D1EB9106B92}" dt="2020-05-29T05:53:19.056" v="12221" actId="1076"/>
          <ac:spMkLst>
            <pc:docMk/>
            <pc:sldMk cId="1162133350" sldId="267"/>
            <ac:spMk id="4" creationId="{00000000-0000-0000-0000-000000000000}"/>
          </ac:spMkLst>
        </pc:spChg>
        <pc:graphicFrameChg chg="del">
          <ac:chgData name="David Handley" userId="b80f487c-37b9-4861-b54c-c08f6ffd0336" providerId="ADAL" clId="{1B5C7C00-EAD2-4C52-9BD7-2D1EB9106B92}" dt="2020-05-28T08:21:50.184" v="62" actId="478"/>
          <ac:graphicFrameMkLst>
            <pc:docMk/>
            <pc:sldMk cId="1162133350" sldId="267"/>
            <ac:graphicFrameMk id="2" creationId="{36D131CA-2977-4B24-B34B-96568945CDCB}"/>
          </ac:graphicFrameMkLst>
        </pc:graphicFrameChg>
      </pc:sldChg>
      <pc:sldChg chg="del">
        <pc:chgData name="David Handley" userId="b80f487c-37b9-4861-b54c-c08f6ffd0336" providerId="ADAL" clId="{1B5C7C00-EAD2-4C52-9BD7-2D1EB9106B92}" dt="2020-05-28T11:33:20.894" v="9141" actId="47"/>
        <pc:sldMkLst>
          <pc:docMk/>
          <pc:sldMk cId="3732029834" sldId="268"/>
        </pc:sldMkLst>
      </pc:sldChg>
      <pc:sldChg chg="del">
        <pc:chgData name="David Handley" userId="b80f487c-37b9-4861-b54c-c08f6ffd0336" providerId="ADAL" clId="{1B5C7C00-EAD2-4C52-9BD7-2D1EB9106B92}" dt="2020-05-28T11:33:58.067" v="9147" actId="47"/>
        <pc:sldMkLst>
          <pc:docMk/>
          <pc:sldMk cId="2143302880" sldId="269"/>
        </pc:sldMkLst>
      </pc:sldChg>
      <pc:sldChg chg="del">
        <pc:chgData name="David Handley" userId="b80f487c-37b9-4861-b54c-c08f6ffd0336" providerId="ADAL" clId="{1B5C7C00-EAD2-4C52-9BD7-2D1EB9106B92}" dt="2020-05-28T11:34:02.544" v="9148" actId="47"/>
        <pc:sldMkLst>
          <pc:docMk/>
          <pc:sldMk cId="2205466415" sldId="271"/>
        </pc:sldMkLst>
      </pc:sldChg>
      <pc:sldChg chg="addSp delSp modSp mod">
        <pc:chgData name="David Handley" userId="b80f487c-37b9-4861-b54c-c08f6ffd0336" providerId="ADAL" clId="{1B5C7C00-EAD2-4C52-9BD7-2D1EB9106B92}" dt="2020-05-28T12:15:49.897" v="11430" actId="20577"/>
        <pc:sldMkLst>
          <pc:docMk/>
          <pc:sldMk cId="2565463757" sldId="273"/>
        </pc:sldMkLst>
        <pc:spChg chg="add del mod">
          <ac:chgData name="David Handley" userId="b80f487c-37b9-4861-b54c-c08f6ffd0336" providerId="ADAL" clId="{1B5C7C00-EAD2-4C52-9BD7-2D1EB9106B92}" dt="2020-05-28T09:09:25.225" v="2334"/>
          <ac:spMkLst>
            <pc:docMk/>
            <pc:sldMk cId="2565463757" sldId="273"/>
            <ac:spMk id="2" creationId="{11BDF402-F001-415C-812A-AC8FEAD41834}"/>
          </ac:spMkLst>
        </pc:spChg>
        <pc:spChg chg="add mod">
          <ac:chgData name="David Handley" userId="b80f487c-37b9-4861-b54c-c08f6ffd0336" providerId="ADAL" clId="{1B5C7C00-EAD2-4C52-9BD7-2D1EB9106B92}" dt="2020-05-28T10:14:55.014" v="4280" actId="1076"/>
          <ac:spMkLst>
            <pc:docMk/>
            <pc:sldMk cId="2565463757" sldId="273"/>
            <ac:spMk id="3" creationId="{C4D840DD-335A-474B-87E7-6FEBDDE38B04}"/>
          </ac:spMkLst>
        </pc:spChg>
        <pc:spChg chg="add mod">
          <ac:chgData name="David Handley" userId="b80f487c-37b9-4861-b54c-c08f6ffd0336" providerId="ADAL" clId="{1B5C7C00-EAD2-4C52-9BD7-2D1EB9106B92}" dt="2020-05-28T12:15:49.897" v="11430" actId="20577"/>
          <ac:spMkLst>
            <pc:docMk/>
            <pc:sldMk cId="2565463757" sldId="273"/>
            <ac:spMk id="9" creationId="{87DE952C-C1DA-4007-82DD-B50F077761EF}"/>
          </ac:spMkLst>
        </pc:spChg>
        <pc:graphicFrameChg chg="add del mod modGraphic">
          <ac:chgData name="David Handley" userId="b80f487c-37b9-4861-b54c-c08f6ffd0336" providerId="ADAL" clId="{1B5C7C00-EAD2-4C52-9BD7-2D1EB9106B92}" dt="2020-05-28T09:32:39.235" v="2617" actId="478"/>
          <ac:graphicFrameMkLst>
            <pc:docMk/>
            <pc:sldMk cId="2565463757" sldId="273"/>
            <ac:graphicFrameMk id="10" creationId="{0BA6D858-2FEA-4928-BB28-ED1A9056F0EC}"/>
          </ac:graphicFrameMkLst>
        </pc:graphicFrameChg>
        <pc:graphicFrameChg chg="del">
          <ac:chgData name="David Handley" userId="b80f487c-37b9-4861-b54c-c08f6ffd0336" providerId="ADAL" clId="{1B5C7C00-EAD2-4C52-9BD7-2D1EB9106B92}" dt="2020-05-28T08:21:19.879" v="59" actId="478"/>
          <ac:graphicFrameMkLst>
            <pc:docMk/>
            <pc:sldMk cId="2565463757" sldId="273"/>
            <ac:graphicFrameMk id="21" creationId="{6D42E3CF-205B-3749-AEAC-103A8AA7933A}"/>
          </ac:graphicFrameMkLst>
        </pc:graphicFrameChg>
      </pc:sldChg>
      <pc:sldChg chg="addSp modSp mod">
        <pc:chgData name="David Handley" userId="b80f487c-37b9-4861-b54c-c08f6ffd0336" providerId="ADAL" clId="{1B5C7C00-EAD2-4C52-9BD7-2D1EB9106B92}" dt="2020-05-29T06:52:45.654" v="14433" actId="6549"/>
        <pc:sldMkLst>
          <pc:docMk/>
          <pc:sldMk cId="1272477517" sldId="275"/>
        </pc:sldMkLst>
        <pc:spChg chg="add mod">
          <ac:chgData name="David Handley" userId="b80f487c-37b9-4861-b54c-c08f6ffd0336" providerId="ADAL" clId="{1B5C7C00-EAD2-4C52-9BD7-2D1EB9106B92}" dt="2020-05-29T06:14:09.965" v="13545" actId="1076"/>
          <ac:spMkLst>
            <pc:docMk/>
            <pc:sldMk cId="1272477517" sldId="275"/>
            <ac:spMk id="2" creationId="{FF09AEAA-A5FB-4736-85E1-4F85C064F7FF}"/>
          </ac:spMkLst>
        </pc:spChg>
        <pc:graphicFrameChg chg="mod modGraphic">
          <ac:chgData name="David Handley" userId="b80f487c-37b9-4861-b54c-c08f6ffd0336" providerId="ADAL" clId="{1B5C7C00-EAD2-4C52-9BD7-2D1EB9106B92}" dt="2020-05-29T06:52:45.654" v="14433" actId="6549"/>
          <ac:graphicFrameMkLst>
            <pc:docMk/>
            <pc:sldMk cId="1272477517" sldId="275"/>
            <ac:graphicFrameMk id="21" creationId="{6D42E3CF-205B-3749-AEAC-103A8AA7933A}"/>
          </ac:graphicFrameMkLst>
        </pc:graphicFrameChg>
      </pc:sldChg>
      <pc:sldChg chg="delSp new del mod">
        <pc:chgData name="David Handley" userId="b80f487c-37b9-4861-b54c-c08f6ffd0336" providerId="ADAL" clId="{1B5C7C00-EAD2-4C52-9BD7-2D1EB9106B92}" dt="2020-05-28T09:18:26.447" v="2503" actId="47"/>
        <pc:sldMkLst>
          <pc:docMk/>
          <pc:sldMk cId="1232064545" sldId="276"/>
        </pc:sldMkLst>
        <pc:spChg chg="del">
          <ac:chgData name="David Handley" userId="b80f487c-37b9-4861-b54c-c08f6ffd0336" providerId="ADAL" clId="{1B5C7C00-EAD2-4C52-9BD7-2D1EB9106B92}" dt="2020-05-28T09:16:39.812" v="2469" actId="478"/>
          <ac:spMkLst>
            <pc:docMk/>
            <pc:sldMk cId="1232064545" sldId="276"/>
            <ac:spMk id="2" creationId="{07E48FA3-8620-436C-8642-E00BFA3D2305}"/>
          </ac:spMkLst>
        </pc:spChg>
        <pc:spChg chg="del">
          <ac:chgData name="David Handley" userId="b80f487c-37b9-4861-b54c-c08f6ffd0336" providerId="ADAL" clId="{1B5C7C00-EAD2-4C52-9BD7-2D1EB9106B92}" dt="2020-05-28T09:16:42.716" v="2470" actId="478"/>
          <ac:spMkLst>
            <pc:docMk/>
            <pc:sldMk cId="1232064545" sldId="276"/>
            <ac:spMk id="3" creationId="{55568C3C-4DA9-4938-A193-420A8D3BB755}"/>
          </ac:spMkLst>
        </pc:spChg>
      </pc:sldChg>
      <pc:sldChg chg="modSp add del mod">
        <pc:chgData name="David Handley" userId="b80f487c-37b9-4861-b54c-c08f6ffd0336" providerId="ADAL" clId="{1B5C7C00-EAD2-4C52-9BD7-2D1EB9106B92}" dt="2020-05-28T10:10:50.522" v="4125" actId="47"/>
        <pc:sldMkLst>
          <pc:docMk/>
          <pc:sldMk cId="3391389227" sldId="277"/>
        </pc:sldMkLst>
        <pc:spChg chg="mod">
          <ac:chgData name="David Handley" userId="b80f487c-37b9-4861-b54c-c08f6ffd0336" providerId="ADAL" clId="{1B5C7C00-EAD2-4C52-9BD7-2D1EB9106B92}" dt="2020-05-28T09:16:50.735" v="2473" actId="20577"/>
          <ac:spMkLst>
            <pc:docMk/>
            <pc:sldMk cId="3391389227" sldId="277"/>
            <ac:spMk id="3" creationId="{C4D840DD-335A-474B-87E7-6FEBDDE38B04}"/>
          </ac:spMkLst>
        </pc:spChg>
        <pc:spChg chg="mod">
          <ac:chgData name="David Handley" userId="b80f487c-37b9-4861-b54c-c08f6ffd0336" providerId="ADAL" clId="{1B5C7C00-EAD2-4C52-9BD7-2D1EB9106B92}" dt="2020-05-28T10:10:46.212" v="4124" actId="6549"/>
          <ac:spMkLst>
            <pc:docMk/>
            <pc:sldMk cId="3391389227" sldId="277"/>
            <ac:spMk id="9" creationId="{87DE952C-C1DA-4007-82DD-B50F077761EF}"/>
          </ac:spMkLst>
        </pc:spChg>
      </pc:sldChg>
      <pc:sldChg chg="delSp new del mod">
        <pc:chgData name="David Handley" userId="b80f487c-37b9-4861-b54c-c08f6ffd0336" providerId="ADAL" clId="{1B5C7C00-EAD2-4C52-9BD7-2D1EB9106B92}" dt="2020-05-28T09:18:22.916" v="2502" actId="47"/>
        <pc:sldMkLst>
          <pc:docMk/>
          <pc:sldMk cId="3443174668" sldId="278"/>
        </pc:sldMkLst>
        <pc:spChg chg="del">
          <ac:chgData name="David Handley" userId="b80f487c-37b9-4861-b54c-c08f6ffd0336" providerId="ADAL" clId="{1B5C7C00-EAD2-4C52-9BD7-2D1EB9106B92}" dt="2020-05-28T09:17:07.955" v="2477" actId="478"/>
          <ac:spMkLst>
            <pc:docMk/>
            <pc:sldMk cId="3443174668" sldId="278"/>
            <ac:spMk id="2" creationId="{765A1317-5D60-4801-BCCA-6D86BD5BE877}"/>
          </ac:spMkLst>
        </pc:spChg>
        <pc:spChg chg="del">
          <ac:chgData name="David Handley" userId="b80f487c-37b9-4861-b54c-c08f6ffd0336" providerId="ADAL" clId="{1B5C7C00-EAD2-4C52-9BD7-2D1EB9106B92}" dt="2020-05-28T09:17:11.346" v="2478" actId="478"/>
          <ac:spMkLst>
            <pc:docMk/>
            <pc:sldMk cId="3443174668" sldId="278"/>
            <ac:spMk id="3" creationId="{1258117C-D6ED-4D30-8C46-23B7ABDABBB5}"/>
          </ac:spMkLst>
        </pc:spChg>
      </pc:sldChg>
      <pc:sldChg chg="modSp add del mod">
        <pc:chgData name="David Handley" userId="b80f487c-37b9-4861-b54c-c08f6ffd0336" providerId="ADAL" clId="{1B5C7C00-EAD2-4C52-9BD7-2D1EB9106B92}" dt="2020-05-28T10:12:10.642" v="4176" actId="47"/>
        <pc:sldMkLst>
          <pc:docMk/>
          <pc:sldMk cId="4231028821" sldId="279"/>
        </pc:sldMkLst>
        <pc:spChg chg="mod">
          <ac:chgData name="David Handley" userId="b80f487c-37b9-4861-b54c-c08f6ffd0336" providerId="ADAL" clId="{1B5C7C00-EAD2-4C52-9BD7-2D1EB9106B92}" dt="2020-05-28T09:17:17.799" v="2481" actId="20577"/>
          <ac:spMkLst>
            <pc:docMk/>
            <pc:sldMk cId="4231028821" sldId="279"/>
            <ac:spMk id="3" creationId="{C4D840DD-335A-474B-87E7-6FEBDDE38B04}"/>
          </ac:spMkLst>
        </pc:spChg>
        <pc:spChg chg="mod">
          <ac:chgData name="David Handley" userId="b80f487c-37b9-4861-b54c-c08f6ffd0336" providerId="ADAL" clId="{1B5C7C00-EAD2-4C52-9BD7-2D1EB9106B92}" dt="2020-05-28T09:17:22.410" v="2483" actId="20577"/>
          <ac:spMkLst>
            <pc:docMk/>
            <pc:sldMk cId="4231028821" sldId="279"/>
            <ac:spMk id="9" creationId="{87DE952C-C1DA-4007-82DD-B50F077761EF}"/>
          </ac:spMkLst>
        </pc:spChg>
      </pc:sldChg>
      <pc:sldChg chg="delSp new del mod">
        <pc:chgData name="David Handley" userId="b80f487c-37b9-4861-b54c-c08f6ffd0336" providerId="ADAL" clId="{1B5C7C00-EAD2-4C52-9BD7-2D1EB9106B92}" dt="2020-05-28T09:18:20.361" v="2501" actId="47"/>
        <pc:sldMkLst>
          <pc:docMk/>
          <pc:sldMk cId="3570529724" sldId="280"/>
        </pc:sldMkLst>
        <pc:spChg chg="del">
          <ac:chgData name="David Handley" userId="b80f487c-37b9-4861-b54c-c08f6ffd0336" providerId="ADAL" clId="{1B5C7C00-EAD2-4C52-9BD7-2D1EB9106B92}" dt="2020-05-28T09:17:30.660" v="2485" actId="478"/>
          <ac:spMkLst>
            <pc:docMk/>
            <pc:sldMk cId="3570529724" sldId="280"/>
            <ac:spMk id="2" creationId="{12C4A5CB-62C9-4B3D-AE7B-0983CD4F097D}"/>
          </ac:spMkLst>
        </pc:spChg>
        <pc:spChg chg="del">
          <ac:chgData name="David Handley" userId="b80f487c-37b9-4861-b54c-c08f6ffd0336" providerId="ADAL" clId="{1B5C7C00-EAD2-4C52-9BD7-2D1EB9106B92}" dt="2020-05-28T09:17:37.374" v="2486" actId="478"/>
          <ac:spMkLst>
            <pc:docMk/>
            <pc:sldMk cId="3570529724" sldId="280"/>
            <ac:spMk id="3" creationId="{9F38B819-A835-4DB3-92C5-DD3E2653676E}"/>
          </ac:spMkLst>
        </pc:spChg>
      </pc:sldChg>
      <pc:sldChg chg="modSp add mod">
        <pc:chgData name="David Handley" userId="b80f487c-37b9-4861-b54c-c08f6ffd0336" providerId="ADAL" clId="{1B5C7C00-EAD2-4C52-9BD7-2D1EB9106B92}" dt="2020-05-29T06:34:14.245" v="13828" actId="120"/>
        <pc:sldMkLst>
          <pc:docMk/>
          <pc:sldMk cId="844603047" sldId="281"/>
        </pc:sldMkLst>
        <pc:spChg chg="mod">
          <ac:chgData name="David Handley" userId="b80f487c-37b9-4861-b54c-c08f6ffd0336" providerId="ADAL" clId="{1B5C7C00-EAD2-4C52-9BD7-2D1EB9106B92}" dt="2020-05-29T06:34:14.245" v="13828" actId="120"/>
          <ac:spMkLst>
            <pc:docMk/>
            <pc:sldMk cId="844603047" sldId="281"/>
            <ac:spMk id="3" creationId="{C4D840DD-335A-474B-87E7-6FEBDDE38B04}"/>
          </ac:spMkLst>
        </pc:spChg>
        <pc:spChg chg="mod">
          <ac:chgData name="David Handley" userId="b80f487c-37b9-4861-b54c-c08f6ffd0336" providerId="ADAL" clId="{1B5C7C00-EAD2-4C52-9BD7-2D1EB9106B92}" dt="2020-05-29T06:33:49.890" v="13824" actId="1076"/>
          <ac:spMkLst>
            <pc:docMk/>
            <pc:sldMk cId="844603047" sldId="281"/>
            <ac:spMk id="9" creationId="{87DE952C-C1DA-4007-82DD-B50F077761EF}"/>
          </ac:spMkLst>
        </pc:spChg>
      </pc:sldChg>
      <pc:sldChg chg="delSp new del mod">
        <pc:chgData name="David Handley" userId="b80f487c-37b9-4861-b54c-c08f6ffd0336" providerId="ADAL" clId="{1B5C7C00-EAD2-4C52-9BD7-2D1EB9106B92}" dt="2020-05-28T09:18:17.397" v="2500" actId="47"/>
        <pc:sldMkLst>
          <pc:docMk/>
          <pc:sldMk cId="768856764" sldId="282"/>
        </pc:sldMkLst>
        <pc:spChg chg="del">
          <ac:chgData name="David Handley" userId="b80f487c-37b9-4861-b54c-c08f6ffd0336" providerId="ADAL" clId="{1B5C7C00-EAD2-4C52-9BD7-2D1EB9106B92}" dt="2020-05-28T09:17:55.401" v="2493" actId="478"/>
          <ac:spMkLst>
            <pc:docMk/>
            <pc:sldMk cId="768856764" sldId="282"/>
            <ac:spMk id="2" creationId="{35F97A45-79DC-4752-A799-1BF892B535B3}"/>
          </ac:spMkLst>
        </pc:spChg>
        <pc:spChg chg="del">
          <ac:chgData name="David Handley" userId="b80f487c-37b9-4861-b54c-c08f6ffd0336" providerId="ADAL" clId="{1B5C7C00-EAD2-4C52-9BD7-2D1EB9106B92}" dt="2020-05-28T09:17:58.129" v="2494" actId="478"/>
          <ac:spMkLst>
            <pc:docMk/>
            <pc:sldMk cId="768856764" sldId="282"/>
            <ac:spMk id="3" creationId="{B9429DA7-159B-414D-BE6D-545FC0F62261}"/>
          </ac:spMkLst>
        </pc:spChg>
      </pc:sldChg>
      <pc:sldChg chg="modSp add mod">
        <pc:chgData name="David Handley" userId="b80f487c-37b9-4861-b54c-c08f6ffd0336" providerId="ADAL" clId="{1B5C7C00-EAD2-4C52-9BD7-2D1EB9106B92}" dt="2020-05-29T06:36:16.218" v="13868" actId="1076"/>
        <pc:sldMkLst>
          <pc:docMk/>
          <pc:sldMk cId="845233524" sldId="283"/>
        </pc:sldMkLst>
        <pc:spChg chg="mod">
          <ac:chgData name="David Handley" userId="b80f487c-37b9-4861-b54c-c08f6ffd0336" providerId="ADAL" clId="{1B5C7C00-EAD2-4C52-9BD7-2D1EB9106B92}" dt="2020-05-29T06:36:16.218" v="13868" actId="1076"/>
          <ac:spMkLst>
            <pc:docMk/>
            <pc:sldMk cId="845233524" sldId="283"/>
            <ac:spMk id="3" creationId="{C4D840DD-335A-474B-87E7-6FEBDDE38B04}"/>
          </ac:spMkLst>
        </pc:spChg>
        <pc:spChg chg="mod">
          <ac:chgData name="David Handley" userId="b80f487c-37b9-4861-b54c-c08f6ffd0336" providerId="ADAL" clId="{1B5C7C00-EAD2-4C52-9BD7-2D1EB9106B92}" dt="2020-05-29T06:35:53.565" v="13866" actId="122"/>
          <ac:spMkLst>
            <pc:docMk/>
            <pc:sldMk cId="845233524" sldId="283"/>
            <ac:spMk id="9" creationId="{87DE952C-C1DA-4007-82DD-B50F077761EF}"/>
          </ac:spMkLst>
        </pc:spChg>
      </pc:sldChg>
      <pc:sldChg chg="delSp new del mod">
        <pc:chgData name="David Handley" userId="b80f487c-37b9-4861-b54c-c08f6ffd0336" providerId="ADAL" clId="{1B5C7C00-EAD2-4C52-9BD7-2D1EB9106B92}" dt="2020-05-28T09:56:45.363" v="3541" actId="47"/>
        <pc:sldMkLst>
          <pc:docMk/>
          <pc:sldMk cId="239726827" sldId="284"/>
        </pc:sldMkLst>
        <pc:spChg chg="del">
          <ac:chgData name="David Handley" userId="b80f487c-37b9-4861-b54c-c08f6ffd0336" providerId="ADAL" clId="{1B5C7C00-EAD2-4C52-9BD7-2D1EB9106B92}" dt="2020-05-28T09:56:34.738" v="3538" actId="478"/>
          <ac:spMkLst>
            <pc:docMk/>
            <pc:sldMk cId="239726827" sldId="284"/>
            <ac:spMk id="2" creationId="{45ED45E9-F733-479B-830A-13EBB5A66FA8}"/>
          </ac:spMkLst>
        </pc:spChg>
        <pc:spChg chg="del">
          <ac:chgData name="David Handley" userId="b80f487c-37b9-4861-b54c-c08f6ffd0336" providerId="ADAL" clId="{1B5C7C00-EAD2-4C52-9BD7-2D1EB9106B92}" dt="2020-05-28T09:56:39.547" v="3539" actId="478"/>
          <ac:spMkLst>
            <pc:docMk/>
            <pc:sldMk cId="239726827" sldId="284"/>
            <ac:spMk id="3" creationId="{FD48E08C-0C07-4547-BAAF-C52CC0DB4AC5}"/>
          </ac:spMkLst>
        </pc:spChg>
      </pc:sldChg>
      <pc:sldChg chg="modSp add mod">
        <pc:chgData name="David Handley" userId="b80f487c-37b9-4861-b54c-c08f6ffd0336" providerId="ADAL" clId="{1B5C7C00-EAD2-4C52-9BD7-2D1EB9106B92}" dt="2020-05-29T06:18:41.807" v="13647" actId="6549"/>
        <pc:sldMkLst>
          <pc:docMk/>
          <pc:sldMk cId="2359016966" sldId="284"/>
        </pc:sldMkLst>
        <pc:spChg chg="mod">
          <ac:chgData name="David Handley" userId="b80f487c-37b9-4861-b54c-c08f6ffd0336" providerId="ADAL" clId="{1B5C7C00-EAD2-4C52-9BD7-2D1EB9106B92}" dt="2020-05-28T11:08:04.632" v="7176" actId="6549"/>
          <ac:spMkLst>
            <pc:docMk/>
            <pc:sldMk cId="2359016966" sldId="284"/>
            <ac:spMk id="3" creationId="{2A735228-6862-42B3-8CB5-5D73CDE1F5EF}"/>
          </ac:spMkLst>
        </pc:spChg>
        <pc:spChg chg="mod">
          <ac:chgData name="David Handley" userId="b80f487c-37b9-4861-b54c-c08f6ffd0336" providerId="ADAL" clId="{1B5C7C00-EAD2-4C52-9BD7-2D1EB9106B92}" dt="2020-05-29T06:18:41.807" v="13647" actId="6549"/>
          <ac:spMkLst>
            <pc:docMk/>
            <pc:sldMk cId="2359016966" sldId="284"/>
            <ac:spMk id="11" creationId="{000CB025-5581-49F0-BB44-82A26A890BBB}"/>
          </ac:spMkLst>
        </pc:spChg>
      </pc:sldChg>
      <pc:sldChg chg="modSp add del mod">
        <pc:chgData name="David Handley" userId="b80f487c-37b9-4861-b54c-c08f6ffd0336" providerId="ADAL" clId="{1B5C7C00-EAD2-4C52-9BD7-2D1EB9106B92}" dt="2020-05-28T10:09:10.591" v="4123" actId="47"/>
        <pc:sldMkLst>
          <pc:docMk/>
          <pc:sldMk cId="1268599432" sldId="285"/>
        </pc:sldMkLst>
        <pc:spChg chg="mod">
          <ac:chgData name="David Handley" userId="b80f487c-37b9-4861-b54c-c08f6ffd0336" providerId="ADAL" clId="{1B5C7C00-EAD2-4C52-9BD7-2D1EB9106B92}" dt="2020-05-28T09:56:57.507" v="3553" actId="20577"/>
          <ac:spMkLst>
            <pc:docMk/>
            <pc:sldMk cId="1268599432" sldId="285"/>
            <ac:spMk id="3" creationId="{C4D840DD-335A-474B-87E7-6FEBDDE38B04}"/>
          </ac:spMkLst>
        </pc:spChg>
        <pc:spChg chg="mod">
          <ac:chgData name="David Handley" userId="b80f487c-37b9-4861-b54c-c08f6ffd0336" providerId="ADAL" clId="{1B5C7C00-EAD2-4C52-9BD7-2D1EB9106B92}" dt="2020-05-28T10:03:31.165" v="3992" actId="6549"/>
          <ac:spMkLst>
            <pc:docMk/>
            <pc:sldMk cId="1268599432" sldId="285"/>
            <ac:spMk id="9" creationId="{87DE952C-C1DA-4007-82DD-B50F077761EF}"/>
          </ac:spMkLst>
        </pc:spChg>
      </pc:sldChg>
      <pc:sldChg chg="addSp delSp modSp new del mod">
        <pc:chgData name="David Handley" userId="b80f487c-37b9-4861-b54c-c08f6ffd0336" providerId="ADAL" clId="{1B5C7C00-EAD2-4C52-9BD7-2D1EB9106B92}" dt="2020-05-28T11:34:12.869" v="9149" actId="47"/>
        <pc:sldMkLst>
          <pc:docMk/>
          <pc:sldMk cId="2002143314" sldId="285"/>
        </pc:sldMkLst>
        <pc:spChg chg="del">
          <ac:chgData name="David Handley" userId="b80f487c-37b9-4861-b54c-c08f6ffd0336" providerId="ADAL" clId="{1B5C7C00-EAD2-4C52-9BD7-2D1EB9106B92}" dt="2020-05-28T11:33:30.337" v="9143" actId="478"/>
          <ac:spMkLst>
            <pc:docMk/>
            <pc:sldMk cId="2002143314" sldId="285"/>
            <ac:spMk id="2" creationId="{A36FCA63-1378-46BB-89A2-49658AAFA27A}"/>
          </ac:spMkLst>
        </pc:spChg>
        <pc:spChg chg="del">
          <ac:chgData name="David Handley" userId="b80f487c-37b9-4861-b54c-c08f6ffd0336" providerId="ADAL" clId="{1B5C7C00-EAD2-4C52-9BD7-2D1EB9106B92}" dt="2020-05-28T11:33:35.714" v="9144" actId="478"/>
          <ac:spMkLst>
            <pc:docMk/>
            <pc:sldMk cId="2002143314" sldId="285"/>
            <ac:spMk id="3" creationId="{F2CFC077-3226-40AA-9415-C2FEFD48B8DE}"/>
          </ac:spMkLst>
        </pc:spChg>
        <pc:spChg chg="add mod">
          <ac:chgData name="David Handley" userId="b80f487c-37b9-4861-b54c-c08f6ffd0336" providerId="ADAL" clId="{1B5C7C00-EAD2-4C52-9BD7-2D1EB9106B92}" dt="2020-05-28T11:33:38.017" v="9145"/>
          <ac:spMkLst>
            <pc:docMk/>
            <pc:sldMk cId="2002143314" sldId="285"/>
            <ac:spMk id="4" creationId="{A6076C73-FFEB-4657-8E89-FA935294DE78}"/>
          </ac:spMkLst>
        </pc:spChg>
      </pc:sldChg>
      <pc:sldChg chg="modSp add mod">
        <pc:chgData name="David Handley" userId="b80f487c-37b9-4861-b54c-c08f6ffd0336" providerId="ADAL" clId="{1B5C7C00-EAD2-4C52-9BD7-2D1EB9106B92}" dt="2020-05-29T06:49:13.987" v="14341" actId="6549"/>
        <pc:sldMkLst>
          <pc:docMk/>
          <pc:sldMk cId="867020262" sldId="286"/>
        </pc:sldMkLst>
        <pc:spChg chg="mod">
          <ac:chgData name="David Handley" userId="b80f487c-37b9-4861-b54c-c08f6ffd0336" providerId="ADAL" clId="{1B5C7C00-EAD2-4C52-9BD7-2D1EB9106B92}" dt="2020-05-29T06:49:13.987" v="14341" actId="6549"/>
          <ac:spMkLst>
            <pc:docMk/>
            <pc:sldMk cId="867020262" sldId="286"/>
            <ac:spMk id="3" creationId="{C13F6F80-1AF7-4A96-A1AA-7B749E73DA3E}"/>
          </ac:spMkLst>
        </pc:spChg>
        <pc:spChg chg="mod">
          <ac:chgData name="David Handley" userId="b80f487c-37b9-4861-b54c-c08f6ffd0336" providerId="ADAL" clId="{1B5C7C00-EAD2-4C52-9BD7-2D1EB9106B92}" dt="2020-05-28T11:46:15.744" v="10165" actId="1076"/>
          <ac:spMkLst>
            <pc:docMk/>
            <pc:sldMk cId="867020262" sldId="286"/>
            <ac:spMk id="4" creationId="{00000000-0000-0000-0000-000000000000}"/>
          </ac:spMkLst>
        </pc:spChg>
      </pc:sldChg>
      <pc:sldChg chg="add del">
        <pc:chgData name="David Handley" userId="b80f487c-37b9-4861-b54c-c08f6ffd0336" providerId="ADAL" clId="{1B5C7C00-EAD2-4C52-9BD7-2D1EB9106B92}" dt="2020-05-28T11:54:31.860" v="10362"/>
        <pc:sldMkLst>
          <pc:docMk/>
          <pc:sldMk cId="661708480" sldId="287"/>
        </pc:sldMkLst>
      </pc:sldChg>
      <pc:sldChg chg="delSp new del mod">
        <pc:chgData name="David Handley" userId="b80f487c-37b9-4861-b54c-c08f6ffd0336" providerId="ADAL" clId="{1B5C7C00-EAD2-4C52-9BD7-2D1EB9106B92}" dt="2020-05-29T05:49:56.298" v="12199" actId="47"/>
        <pc:sldMkLst>
          <pc:docMk/>
          <pc:sldMk cId="1135387409" sldId="287"/>
        </pc:sldMkLst>
        <pc:spChg chg="del">
          <ac:chgData name="David Handley" userId="b80f487c-37b9-4861-b54c-c08f6ffd0336" providerId="ADAL" clId="{1B5C7C00-EAD2-4C52-9BD7-2D1EB9106B92}" dt="2020-05-29T05:49:32.876" v="12196" actId="478"/>
          <ac:spMkLst>
            <pc:docMk/>
            <pc:sldMk cId="1135387409" sldId="287"/>
            <ac:spMk id="2" creationId="{B3C36660-6355-4AE9-812A-CE0C1537369C}"/>
          </ac:spMkLst>
        </pc:spChg>
        <pc:spChg chg="del">
          <ac:chgData name="David Handley" userId="b80f487c-37b9-4861-b54c-c08f6ffd0336" providerId="ADAL" clId="{1B5C7C00-EAD2-4C52-9BD7-2D1EB9106B92}" dt="2020-05-29T05:49:36.903" v="12197" actId="478"/>
          <ac:spMkLst>
            <pc:docMk/>
            <pc:sldMk cId="1135387409" sldId="287"/>
            <ac:spMk id="3" creationId="{FA2DD481-3EF4-4C4C-AF97-2169613E2ACC}"/>
          </ac:spMkLst>
        </pc:spChg>
      </pc:sldChg>
      <pc:sldChg chg="modSp add mod">
        <pc:chgData name="David Handley" userId="b80f487c-37b9-4861-b54c-c08f6ffd0336" providerId="ADAL" clId="{1B5C7C00-EAD2-4C52-9BD7-2D1EB9106B92}" dt="2020-05-29T06:45:44.354" v="14200" actId="20577"/>
        <pc:sldMkLst>
          <pc:docMk/>
          <pc:sldMk cId="3151451300" sldId="288"/>
        </pc:sldMkLst>
        <pc:spChg chg="mod">
          <ac:chgData name="David Handley" userId="b80f487c-37b9-4861-b54c-c08f6ffd0336" providerId="ADAL" clId="{1B5C7C00-EAD2-4C52-9BD7-2D1EB9106B92}" dt="2020-05-29T06:07:57.910" v="13349" actId="1076"/>
          <ac:spMkLst>
            <pc:docMk/>
            <pc:sldMk cId="3151451300" sldId="288"/>
            <ac:spMk id="3" creationId="{2A735228-6862-42B3-8CB5-5D73CDE1F5EF}"/>
          </ac:spMkLst>
        </pc:spChg>
        <pc:spChg chg="mod">
          <ac:chgData name="David Handley" userId="b80f487c-37b9-4861-b54c-c08f6ffd0336" providerId="ADAL" clId="{1B5C7C00-EAD2-4C52-9BD7-2D1EB9106B92}" dt="2020-05-29T06:45:44.354" v="14200" actId="20577"/>
          <ac:spMkLst>
            <pc:docMk/>
            <pc:sldMk cId="3151451300" sldId="288"/>
            <ac:spMk id="11" creationId="{000CB025-5581-49F0-BB44-82A26A890BB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C6283F-700A-4EE1-ACD0-BEADA8FADB7C}" type="datetimeFigureOut">
              <a:rPr lang="en-US" smtClean="0"/>
              <a:t>29-May-20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AA0AC-1505-47AB-96FE-9E14B679C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688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AA0AC-1505-47AB-96FE-9E14B679C6F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227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249F-1F48-4310-9007-37C5E2097FC5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0F3-17F1-45EF-997D-0DF272168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129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249F-1F48-4310-9007-37C5E2097FC5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0F3-17F1-45EF-997D-0DF272168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636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249F-1F48-4310-9007-37C5E2097FC5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0F3-17F1-45EF-997D-0DF272168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505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249F-1F48-4310-9007-37C5E2097FC5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0F3-17F1-45EF-997D-0DF272168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457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249F-1F48-4310-9007-37C5E2097FC5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0F3-17F1-45EF-997D-0DF272168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237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249F-1F48-4310-9007-37C5E2097FC5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0F3-17F1-45EF-997D-0DF272168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674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249F-1F48-4310-9007-37C5E2097FC5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0F3-17F1-45EF-997D-0DF272168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888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249F-1F48-4310-9007-37C5E2097FC5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0F3-17F1-45EF-997D-0DF272168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769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249F-1F48-4310-9007-37C5E2097FC5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0F3-17F1-45EF-997D-0DF272168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483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249F-1F48-4310-9007-37C5E2097FC5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0F3-17F1-45EF-997D-0DF272168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062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249F-1F48-4310-9007-37C5E2097FC5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0F3-17F1-45EF-997D-0DF272168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95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249F-1F48-4310-9007-37C5E2097FC5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990F3-17F1-45EF-997D-0DF272168F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991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David.Handley@gopa.d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82274"/>
            <a:ext cx="12192000" cy="61833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287911" y="80792"/>
            <a:ext cx="11470680" cy="835757"/>
            <a:chOff x="287911" y="243352"/>
            <a:chExt cx="11470680" cy="835757"/>
          </a:xfrm>
        </p:grpSpPr>
        <p:sp>
          <p:nvSpPr>
            <p:cNvPr id="5" name="TextBox 4"/>
            <p:cNvSpPr txBox="1"/>
            <p:nvPr/>
          </p:nvSpPr>
          <p:spPr>
            <a:xfrm>
              <a:off x="6261904" y="243352"/>
              <a:ext cx="54966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განათლება</a:t>
              </a:r>
              <a:r>
                <a:rPr lang="en-US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 </a:t>
              </a:r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დასაქმებისთვის</a:t>
              </a:r>
              <a:endParaRPr lang="en-GB" sz="24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960245" y="648222"/>
              <a:ext cx="37983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Skills4Jobs</a:t>
              </a:r>
              <a:endParaRPr lang="en-GB" sz="22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911" y="243352"/>
              <a:ext cx="3923874" cy="721847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1188720" y="1790090"/>
            <a:ext cx="981456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en-US" sz="3200" b="1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Assistance to Skills Development for </a:t>
            </a:r>
          </a:p>
          <a:p>
            <a:pPr algn="ctr">
              <a:spcAft>
                <a:spcPts val="600"/>
              </a:spcAft>
              <a:defRPr/>
            </a:pPr>
            <a:r>
              <a:rPr lang="en-US" sz="3200" b="1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Matching </a:t>
            </a:r>
            <a:r>
              <a:rPr lang="en-US" sz="3200" b="1" dirty="0" err="1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3200" b="1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Needs in Georgia</a:t>
            </a:r>
          </a:p>
          <a:p>
            <a:pPr algn="ctr">
              <a:spcAft>
                <a:spcPts val="600"/>
              </a:spcAft>
              <a:defRPr/>
            </a:pPr>
            <a:endParaRPr lang="en-US" sz="2800" b="1" dirty="0">
              <a:solidFill>
                <a:srgbClr val="0D5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1800"/>
              </a:spcAft>
              <a:defRPr/>
            </a:pPr>
            <a:r>
              <a:rPr lang="en-US" sz="2800" b="1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Project Steering Committee Meeting </a:t>
            </a:r>
          </a:p>
          <a:p>
            <a:pPr algn="ctr">
              <a:spcAft>
                <a:spcPts val="600"/>
              </a:spcAft>
              <a:defRPr/>
            </a:pPr>
            <a:r>
              <a:rPr lang="en-US" sz="2400" b="1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29.05.2020</a:t>
            </a:r>
          </a:p>
        </p:txBody>
      </p:sp>
      <p:sp>
        <p:nvSpPr>
          <p:cNvPr id="14" name="Rectangle 13"/>
          <p:cNvSpPr/>
          <p:nvPr/>
        </p:nvSpPr>
        <p:spPr>
          <a:xfrm flipV="1">
            <a:off x="0" y="6124776"/>
            <a:ext cx="12192000" cy="45719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2B8621C-FF00-B545-AF12-A7D41207E9D6}"/>
              </a:ext>
            </a:extLst>
          </p:cNvPr>
          <p:cNvSpPr txBox="1"/>
          <p:nvPr/>
        </p:nvSpPr>
        <p:spPr bwMode="auto">
          <a:xfrm>
            <a:off x="168112" y="6372338"/>
            <a:ext cx="956902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Assistance to Skills Development for Matching </a:t>
            </a:r>
            <a:r>
              <a:rPr lang="en-US" sz="1500" dirty="0" err="1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Needs in Georgia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C04A521-79F2-4DAD-8B6B-639A93BFB34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600" y="6372338"/>
            <a:ext cx="1198245" cy="4375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6014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04796"/>
            <a:ext cx="12192000" cy="61833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287911" y="80792"/>
            <a:ext cx="11470680" cy="835757"/>
            <a:chOff x="287911" y="243352"/>
            <a:chExt cx="11470680" cy="835757"/>
          </a:xfrm>
        </p:grpSpPr>
        <p:sp>
          <p:nvSpPr>
            <p:cNvPr id="5" name="TextBox 4"/>
            <p:cNvSpPr txBox="1"/>
            <p:nvPr/>
          </p:nvSpPr>
          <p:spPr>
            <a:xfrm>
              <a:off x="6261904" y="243352"/>
              <a:ext cx="54966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განათლება</a:t>
              </a:r>
              <a:r>
                <a:rPr lang="en-US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 </a:t>
              </a:r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დასაქმებისთვის</a:t>
              </a:r>
              <a:endParaRPr lang="en-GB" sz="24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960245" y="648222"/>
              <a:ext cx="37983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Skills4Jobs</a:t>
              </a:r>
              <a:endParaRPr lang="en-GB" sz="22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911" y="243352"/>
              <a:ext cx="3923874" cy="721847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 flipV="1">
            <a:off x="0" y="6100494"/>
            <a:ext cx="12192000" cy="45719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1E90926-E744-F04F-A14D-31C6AC9DC577}"/>
              </a:ext>
            </a:extLst>
          </p:cNvPr>
          <p:cNvSpPr txBox="1"/>
          <p:nvPr/>
        </p:nvSpPr>
        <p:spPr bwMode="auto">
          <a:xfrm>
            <a:off x="168112" y="6372338"/>
            <a:ext cx="956902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Assistance to Skills Development for Matching </a:t>
            </a:r>
            <a:r>
              <a:rPr lang="en-US" sz="1500" dirty="0" err="1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Needs in Georgia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1F07BB3-A6A6-47A6-B84E-A7C0ED34AD3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600" y="6372338"/>
            <a:ext cx="1198245" cy="43751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13F6F80-1AF7-4A96-A1AA-7B749E73DA3E}"/>
              </a:ext>
            </a:extLst>
          </p:cNvPr>
          <p:cNvSpPr/>
          <p:nvPr/>
        </p:nvSpPr>
        <p:spPr>
          <a:xfrm>
            <a:off x="65590" y="943413"/>
            <a:ext cx="12192000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2000" b="1" dirty="0">
                <a:solidFill>
                  <a:srgbClr val="0070C0"/>
                </a:solidFill>
              </a:rPr>
              <a:t>Component 3: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All support from international SNKE in his first assignment will be through tele-working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The most urgent need of the Youth Agency is the Youth Strategy (Component 1)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Support to drafting Youth Law (3.3.1) will also start in the current reporting period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Other institutional development support related to Strategy (also in 3.1) may also be started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Capacity development training and all support in the regions is deferred until 2021 (Outputs 3.1, 3.2)</a:t>
            </a:r>
          </a:p>
          <a:p>
            <a:pPr>
              <a:spcAft>
                <a:spcPts val="600"/>
              </a:spcAft>
            </a:pPr>
            <a:r>
              <a:rPr lang="en-GB" sz="2000" b="1" dirty="0">
                <a:solidFill>
                  <a:srgbClr val="0070C0"/>
                </a:solidFill>
              </a:rPr>
              <a:t>Component 4: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Support mainly focused on desk research and drafting/revision of handbooks/guidelines (mainly under Output 4.1)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Assessment of NSM implementation deferred until field visits are possible (4.1.1)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Support to SESA institutional development at regional level beyond documentary support is limited until visits can be organized (4.1.2)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Although some materials can be developed, induction training for SESA staff deferred until face-to-face training is possible and trainer can travel (4.3.1)</a:t>
            </a:r>
          </a:p>
          <a:p>
            <a:pPr>
              <a:spcAft>
                <a:spcPts val="6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62133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72749" y="916549"/>
            <a:ext cx="12192000" cy="61833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287911" y="80792"/>
            <a:ext cx="11470680" cy="835757"/>
            <a:chOff x="287911" y="243352"/>
            <a:chExt cx="11470680" cy="835757"/>
          </a:xfrm>
        </p:grpSpPr>
        <p:sp>
          <p:nvSpPr>
            <p:cNvPr id="5" name="TextBox 4"/>
            <p:cNvSpPr txBox="1"/>
            <p:nvPr/>
          </p:nvSpPr>
          <p:spPr>
            <a:xfrm>
              <a:off x="6261904" y="243352"/>
              <a:ext cx="54966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განათლება</a:t>
              </a:r>
              <a:r>
                <a:rPr lang="en-US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 </a:t>
              </a:r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დასაქმებისთვის</a:t>
              </a:r>
              <a:endParaRPr lang="en-GB" sz="24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960245" y="648222"/>
              <a:ext cx="37983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Skills4Jobs</a:t>
              </a:r>
              <a:endParaRPr lang="en-GB" sz="22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911" y="243352"/>
              <a:ext cx="3923874" cy="721847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 flipV="1">
            <a:off x="0" y="6100494"/>
            <a:ext cx="12192000" cy="45719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1E90926-E744-F04F-A14D-31C6AC9DC577}"/>
              </a:ext>
            </a:extLst>
          </p:cNvPr>
          <p:cNvSpPr txBox="1"/>
          <p:nvPr/>
        </p:nvSpPr>
        <p:spPr bwMode="auto">
          <a:xfrm>
            <a:off x="168112" y="6372338"/>
            <a:ext cx="956902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Assistance to Skills Development for Matching </a:t>
            </a:r>
            <a:r>
              <a:rPr lang="en-US" sz="1500" dirty="0" err="1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Needs in Georgia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1F07BB3-A6A6-47A6-B84E-A7C0ED34AD3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600" y="6372338"/>
            <a:ext cx="1198245" cy="43751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13F6F80-1AF7-4A96-A1AA-7B749E73DA3E}"/>
              </a:ext>
            </a:extLst>
          </p:cNvPr>
          <p:cNvSpPr/>
          <p:nvPr/>
        </p:nvSpPr>
        <p:spPr>
          <a:xfrm>
            <a:off x="287911" y="1409269"/>
            <a:ext cx="11470680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3714750" algn="l"/>
              </a:tabLst>
            </a:pPr>
            <a:r>
              <a:rPr lang="en-GB" sz="2200" b="1" dirty="0">
                <a:solidFill>
                  <a:srgbClr val="0070C0"/>
                </a:solidFill>
              </a:rPr>
              <a:t>Component 5: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714750" algn="l"/>
              </a:tabLst>
            </a:pPr>
            <a:r>
              <a:rPr lang="en-GB" sz="2200" dirty="0">
                <a:solidFill>
                  <a:srgbClr val="0070C0"/>
                </a:solidFill>
              </a:rPr>
              <a:t>Inputs from KE3 limited, e.g. on data sharing (Output 5.1) and capacity building for LMIS team (Output 5.3), until he can return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714750" algn="l"/>
              </a:tabLst>
            </a:pPr>
            <a:r>
              <a:rPr lang="en-GB" sz="2200" dirty="0">
                <a:solidFill>
                  <a:srgbClr val="0070C0"/>
                </a:solidFill>
              </a:rPr>
              <a:t>LT NKE has to undertake a larger share of the work until his return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714750" algn="l"/>
              </a:tabLst>
            </a:pPr>
            <a:r>
              <a:rPr lang="en-GB" sz="2200" dirty="0">
                <a:solidFill>
                  <a:srgbClr val="0070C0"/>
                </a:solidFill>
              </a:rPr>
              <a:t>Support to sector survey implementation pending the ability of </a:t>
            </a:r>
            <a:r>
              <a:rPr lang="en-GB" sz="2200" dirty="0" err="1">
                <a:solidFill>
                  <a:srgbClr val="0070C0"/>
                </a:solidFill>
              </a:rPr>
              <a:t>MoESD</a:t>
            </a:r>
            <a:r>
              <a:rPr lang="en-GB" sz="2200" dirty="0">
                <a:solidFill>
                  <a:srgbClr val="0070C0"/>
                </a:solidFill>
              </a:rPr>
              <a:t> to commence them (5.3)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714750" algn="l"/>
              </a:tabLst>
            </a:pPr>
            <a:r>
              <a:rPr lang="en-GB" sz="2200" dirty="0">
                <a:solidFill>
                  <a:srgbClr val="0070C0"/>
                </a:solidFill>
              </a:rPr>
              <a:t>Drafting of guidelines started (5.3.1)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714750" algn="l"/>
              </a:tabLst>
            </a:pPr>
            <a:r>
              <a:rPr lang="en-GB" sz="2200" dirty="0">
                <a:solidFill>
                  <a:srgbClr val="0070C0"/>
                </a:solidFill>
              </a:rPr>
              <a:t>Drafting of capacity building materials can be started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714750" algn="l"/>
              </a:tabLst>
            </a:pPr>
            <a:r>
              <a:rPr lang="en-US" sz="2200" dirty="0">
                <a:solidFill>
                  <a:srgbClr val="0070C0"/>
                </a:solidFill>
              </a:rPr>
              <a:t>Recommendations on technical upgrading of data systems deferred until an expert can come (5.1.2,  5.2.1) </a:t>
            </a:r>
          </a:p>
          <a:p>
            <a:pPr>
              <a:spcAft>
                <a:spcPts val="600"/>
              </a:spcAft>
              <a:tabLst>
                <a:tab pos="3714750" algn="l"/>
              </a:tabLst>
            </a:pPr>
            <a:r>
              <a:rPr lang="en-US" sz="2200" b="1" dirty="0">
                <a:solidFill>
                  <a:srgbClr val="0070C0"/>
                </a:solidFill>
              </a:rPr>
              <a:t>Component 6: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714750" algn="l"/>
              </a:tabLst>
            </a:pPr>
            <a:r>
              <a:rPr lang="en-US" sz="2200" dirty="0">
                <a:solidFill>
                  <a:srgbClr val="0070C0"/>
                </a:solidFill>
              </a:rPr>
              <a:t>Support to monitoring grant scheme implementation deferred until at least September 2020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020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02594"/>
            <a:ext cx="12192000" cy="61833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287911" y="26363"/>
            <a:ext cx="11470680" cy="835757"/>
            <a:chOff x="287911" y="243352"/>
            <a:chExt cx="11470680" cy="835757"/>
          </a:xfrm>
        </p:grpSpPr>
        <p:sp>
          <p:nvSpPr>
            <p:cNvPr id="5" name="TextBox 4"/>
            <p:cNvSpPr txBox="1"/>
            <p:nvPr/>
          </p:nvSpPr>
          <p:spPr>
            <a:xfrm>
              <a:off x="6261904" y="243352"/>
              <a:ext cx="54966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განათლება</a:t>
              </a:r>
              <a:r>
                <a:rPr lang="en-US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 </a:t>
              </a:r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დასაქმებისთვის</a:t>
              </a:r>
              <a:endParaRPr lang="en-GB" sz="24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960245" y="648222"/>
              <a:ext cx="37983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Skills4Jobs</a:t>
              </a:r>
              <a:endParaRPr lang="en-GB" sz="22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911" y="243352"/>
              <a:ext cx="3923874" cy="721847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 flipV="1">
            <a:off x="0" y="6124776"/>
            <a:ext cx="12192000" cy="45719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8E8BF0-362C-F048-B565-F19F954D1B82}"/>
              </a:ext>
            </a:extLst>
          </p:cNvPr>
          <p:cNvSpPr txBox="1"/>
          <p:nvPr/>
        </p:nvSpPr>
        <p:spPr bwMode="auto">
          <a:xfrm>
            <a:off x="168112" y="6372338"/>
            <a:ext cx="956902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Assistance to Skills Development for Matching </a:t>
            </a:r>
            <a:r>
              <a:rPr lang="en-US" sz="1500" dirty="0" err="1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Needs in Georgia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6D42E3CF-205B-3749-AEAC-103A8AA793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872401"/>
              </p:ext>
            </p:extLst>
          </p:nvPr>
        </p:nvGraphicFramePr>
        <p:xfrm>
          <a:off x="168112" y="1653356"/>
          <a:ext cx="11912362" cy="60083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12362">
                  <a:extLst>
                    <a:ext uri="{9D8B030D-6E8A-4147-A177-3AD203B41FA5}">
                      <a16:colId xmlns:a16="http://schemas.microsoft.com/office/drawing/2014/main" val="1517028149"/>
                    </a:ext>
                  </a:extLst>
                </a:gridCol>
              </a:tblGrid>
              <a:tr h="422000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b="0" dirty="0">
                          <a:solidFill>
                            <a:srgbClr val="0D5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Contingency planning has sought to take full account of the views, circumstances and priorities of project beneficiaries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b="0">
                          <a:solidFill>
                            <a:srgbClr val="0D5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this early stage in the project, implementation has not been too badly impacted by the pandemic as there are many activities that can be carried out through tele-working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b="0">
                          <a:solidFill>
                            <a:srgbClr val="0D5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 </a:t>
                      </a:r>
                      <a:r>
                        <a:rPr lang="en-US" sz="2000" b="0" dirty="0">
                          <a:solidFill>
                            <a:srgbClr val="0D5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have assumed that there will be a gradual easing of Covid-19 restrictions with a return to near-normal by the end of the year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b="0" dirty="0">
                          <a:solidFill>
                            <a:srgbClr val="0D5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return of the pandemic during the winter months could cause further disruption to project implementation, especially capacity building activities that have been deferred until late 2020 or early 2021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b="0" dirty="0">
                          <a:solidFill>
                            <a:srgbClr val="0D5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progress report at the end of this six-monthly implementation period will provide an opportunity to take stock of developments and make appropriate adjustments to project implementation planning </a:t>
                      </a:r>
                      <a:endParaRPr lang="en-US" altLang="en-US" sz="2000" b="0" dirty="0">
                        <a:solidFill>
                          <a:srgbClr val="0D5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179300"/>
                  </a:ext>
                </a:extLst>
              </a:tr>
              <a:tr h="16497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2400" b="1" dirty="0">
                        <a:solidFill>
                          <a:srgbClr val="0D5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5718945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496399E3-B534-4DE1-94F6-A6AFA8F8125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600" y="6372338"/>
            <a:ext cx="1198245" cy="4375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F09AEAA-A5FB-4736-85E1-4F85C064F7FF}"/>
              </a:ext>
            </a:extLst>
          </p:cNvPr>
          <p:cNvSpPr/>
          <p:nvPr/>
        </p:nvSpPr>
        <p:spPr>
          <a:xfrm>
            <a:off x="3981691" y="1016504"/>
            <a:ext cx="47846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  <a:defRPr/>
            </a:pPr>
            <a:r>
              <a:rPr lang="en-US" altLang="en-US" sz="3200" b="1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Points to consider</a:t>
            </a:r>
          </a:p>
        </p:txBody>
      </p:sp>
    </p:spTree>
    <p:extLst>
      <p:ext uri="{BB962C8B-B14F-4D97-AF65-F5344CB8AC3E}">
        <p14:creationId xmlns:p14="http://schemas.microsoft.com/office/powerpoint/2010/main" val="1272477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61954"/>
            <a:ext cx="12192000" cy="61833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287911" y="80792"/>
            <a:ext cx="11470680" cy="835757"/>
            <a:chOff x="287911" y="243352"/>
            <a:chExt cx="11470680" cy="835757"/>
          </a:xfrm>
        </p:grpSpPr>
        <p:sp>
          <p:nvSpPr>
            <p:cNvPr id="5" name="TextBox 4"/>
            <p:cNvSpPr txBox="1"/>
            <p:nvPr/>
          </p:nvSpPr>
          <p:spPr>
            <a:xfrm>
              <a:off x="6261904" y="243352"/>
              <a:ext cx="54966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განათლება</a:t>
              </a:r>
              <a:r>
                <a:rPr lang="en-US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 </a:t>
              </a:r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დასაქმებისთვის</a:t>
              </a:r>
              <a:endParaRPr lang="en-GB" sz="24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960245" y="648222"/>
              <a:ext cx="37983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Skills4Jobs</a:t>
              </a:r>
              <a:endParaRPr lang="en-GB" sz="22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911" y="243352"/>
              <a:ext cx="3923874" cy="721847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 flipV="1">
            <a:off x="0" y="6124776"/>
            <a:ext cx="12192000" cy="45719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1DE360B-C66A-4F58-9302-26AB594E3307}"/>
              </a:ext>
            </a:extLst>
          </p:cNvPr>
          <p:cNvSpPr txBox="1"/>
          <p:nvPr/>
        </p:nvSpPr>
        <p:spPr>
          <a:xfrm>
            <a:off x="2656681" y="2404687"/>
            <a:ext cx="6878638" cy="278537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rgbClr val="0D5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400" b="1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David.Handley@gopa.de</a:t>
            </a:r>
            <a:endParaRPr lang="en-US" sz="2400" b="1" dirty="0">
              <a:solidFill>
                <a:srgbClr val="0D5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71433DE-E5CA-0847-991B-0F1DF37243C0}"/>
              </a:ext>
            </a:extLst>
          </p:cNvPr>
          <p:cNvSpPr txBox="1"/>
          <p:nvPr/>
        </p:nvSpPr>
        <p:spPr bwMode="auto">
          <a:xfrm>
            <a:off x="168112" y="6372338"/>
            <a:ext cx="956902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Assistance to Skills Development for Matching </a:t>
            </a:r>
            <a:r>
              <a:rPr lang="en-US" sz="1500" dirty="0" err="1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Needs in Georgia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4A8D3AC-C039-4DFB-9B85-313B11E5787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600" y="6372338"/>
            <a:ext cx="1198245" cy="4375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9812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02594"/>
            <a:ext cx="12192000" cy="61833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287911" y="26363"/>
            <a:ext cx="11470680" cy="835757"/>
            <a:chOff x="287911" y="243352"/>
            <a:chExt cx="11470680" cy="835757"/>
          </a:xfrm>
        </p:grpSpPr>
        <p:sp>
          <p:nvSpPr>
            <p:cNvPr id="5" name="TextBox 4"/>
            <p:cNvSpPr txBox="1"/>
            <p:nvPr/>
          </p:nvSpPr>
          <p:spPr>
            <a:xfrm>
              <a:off x="6261904" y="243352"/>
              <a:ext cx="54966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განათლება</a:t>
              </a:r>
              <a:r>
                <a:rPr lang="en-US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 </a:t>
              </a:r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დასაქმებისთვის</a:t>
              </a:r>
              <a:endParaRPr lang="en-GB" sz="24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960245" y="648222"/>
              <a:ext cx="37983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Skills4Jobs</a:t>
              </a:r>
              <a:endParaRPr lang="en-GB" sz="22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911" y="243352"/>
              <a:ext cx="3923874" cy="721847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 flipV="1">
            <a:off x="0" y="6124776"/>
            <a:ext cx="12192000" cy="45719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8E8BF0-362C-F048-B565-F19F954D1B82}"/>
              </a:ext>
            </a:extLst>
          </p:cNvPr>
          <p:cNvSpPr txBox="1"/>
          <p:nvPr/>
        </p:nvSpPr>
        <p:spPr bwMode="auto">
          <a:xfrm>
            <a:off x="168112" y="6372338"/>
            <a:ext cx="956902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Assistance to Skills Development for Matching </a:t>
            </a:r>
            <a:r>
              <a:rPr lang="en-US" sz="1500" dirty="0" err="1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Needs in Georgia</a:t>
            </a:r>
          </a:p>
        </p:txBody>
      </p:sp>
      <p:sp>
        <p:nvSpPr>
          <p:cNvPr id="20" name="Title 3">
            <a:extLst>
              <a:ext uri="{FF2B5EF4-FFF2-40B4-BE49-F238E27FC236}">
                <a16:creationId xmlns:a16="http://schemas.microsoft.com/office/drawing/2014/main" id="{25B71546-F596-B941-997B-8123D2A62F4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56307" y="1004901"/>
            <a:ext cx="10879385" cy="72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>
              <a:spcBef>
                <a:spcPts val="600"/>
              </a:spcBef>
            </a:pPr>
            <a:r>
              <a:rPr lang="en-US" altLang="en-US" sz="3600" b="1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Activities before March 2020</a:t>
            </a:r>
            <a:br>
              <a:rPr lang="en-US" altLang="en-US" sz="3600" b="1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3600" b="1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3600" b="1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3600" b="1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BE" altLang="en-US" sz="3600" b="1" dirty="0">
              <a:solidFill>
                <a:srgbClr val="0D5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E7C0A62-1065-406D-A2B2-A801555EAFB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600" y="6372338"/>
            <a:ext cx="1198245" cy="4375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4CBE781-C27F-4617-9E39-BCB6C298F68C}"/>
              </a:ext>
            </a:extLst>
          </p:cNvPr>
          <p:cNvSpPr txBox="1"/>
          <p:nvPr/>
        </p:nvSpPr>
        <p:spPr>
          <a:xfrm>
            <a:off x="298155" y="1534250"/>
            <a:ext cx="11738185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>
                <a:solidFill>
                  <a:srgbClr val="0070C0"/>
                </a:solidFill>
              </a:rPr>
              <a:t>27</a:t>
            </a:r>
            <a:r>
              <a:rPr lang="en-US" sz="2000" b="1" baseline="30000" dirty="0">
                <a:solidFill>
                  <a:srgbClr val="0070C0"/>
                </a:solidFill>
              </a:rPr>
              <a:t>th</a:t>
            </a:r>
            <a:r>
              <a:rPr lang="en-US" sz="2000" b="1" dirty="0">
                <a:solidFill>
                  <a:srgbClr val="0070C0"/>
                </a:solidFill>
              </a:rPr>
              <a:t> August 2019: Contract date</a:t>
            </a:r>
          </a:p>
          <a:p>
            <a:pPr>
              <a:spcAft>
                <a:spcPts val="600"/>
              </a:spcAft>
            </a:pPr>
            <a:r>
              <a:rPr lang="en-US" sz="2000" b="1" dirty="0">
                <a:solidFill>
                  <a:srgbClr val="0070C0"/>
                </a:solidFill>
              </a:rPr>
              <a:t>October 2019 to January 2020: Inception Phase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000" dirty="0">
                <a:solidFill>
                  <a:srgbClr val="0070C0"/>
                </a:solidFill>
              </a:rPr>
              <a:t>Project started: 03.10.2019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000" dirty="0">
                <a:solidFill>
                  <a:srgbClr val="0070C0"/>
                </a:solidFill>
              </a:rPr>
              <a:t>Draft Inception Report submitted to EUD, 15.01.2020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000" dirty="0">
                <a:solidFill>
                  <a:srgbClr val="0070C0"/>
                </a:solidFill>
              </a:rPr>
              <a:t>Inception Report presented to Steering Committee, 14.02.2020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000" dirty="0">
                <a:solidFill>
                  <a:srgbClr val="0070C0"/>
                </a:solidFill>
              </a:rPr>
              <a:t>Revised Inception Report submitted to EUD, 28.02.2020</a:t>
            </a:r>
          </a:p>
          <a:p>
            <a:pPr>
              <a:spcAft>
                <a:spcPts val="600"/>
              </a:spcAft>
            </a:pPr>
            <a:r>
              <a:rPr lang="en-US" sz="2000" b="1" dirty="0">
                <a:solidFill>
                  <a:srgbClr val="0070C0"/>
                </a:solidFill>
              </a:rPr>
              <a:t>Other Activities: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000" dirty="0">
                <a:solidFill>
                  <a:srgbClr val="0070C0"/>
                </a:solidFill>
              </a:rPr>
              <a:t>Thematic Workshop on Youth Policy, 12.02.2020 </a:t>
            </a:r>
            <a:r>
              <a:rPr lang="en-US" sz="2000" i="1" dirty="0">
                <a:solidFill>
                  <a:srgbClr val="0070C0"/>
                </a:solidFill>
              </a:rPr>
              <a:t>(Activity 1.1.4)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000" dirty="0">
                <a:solidFill>
                  <a:srgbClr val="0070C0"/>
                </a:solidFill>
              </a:rPr>
              <a:t>Thematic Workshop on Key Competences, 14.02.2020 </a:t>
            </a:r>
            <a:r>
              <a:rPr lang="en-US" sz="2000" i="1" dirty="0">
                <a:solidFill>
                  <a:srgbClr val="0070C0"/>
                </a:solidFill>
              </a:rPr>
              <a:t>(Activity 1.1.4)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000" dirty="0">
                <a:solidFill>
                  <a:srgbClr val="0070C0"/>
                </a:solidFill>
              </a:rPr>
              <a:t>Project leaflet, banner developed </a:t>
            </a:r>
            <a:r>
              <a:rPr lang="en-US" sz="2000" i="1" dirty="0">
                <a:solidFill>
                  <a:srgbClr val="0070C0"/>
                </a:solidFill>
              </a:rPr>
              <a:t>(Output 1.3)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000" dirty="0">
                <a:solidFill>
                  <a:srgbClr val="0070C0"/>
                </a:solidFill>
              </a:rPr>
              <a:t>Advice to </a:t>
            </a:r>
            <a:r>
              <a:rPr lang="en-US" sz="2000" dirty="0" err="1">
                <a:solidFill>
                  <a:srgbClr val="0070C0"/>
                </a:solidFill>
              </a:rPr>
              <a:t>MoIDPLSA</a:t>
            </a:r>
            <a:r>
              <a:rPr lang="en-US" sz="2000" dirty="0">
                <a:solidFill>
                  <a:srgbClr val="0070C0"/>
                </a:solidFill>
              </a:rPr>
              <a:t> on SESA job descriptions </a:t>
            </a:r>
            <a:r>
              <a:rPr lang="en-US" sz="2000" i="1" dirty="0">
                <a:solidFill>
                  <a:srgbClr val="0070C0"/>
                </a:solidFill>
              </a:rPr>
              <a:t>(Activity 4.1.2)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000" dirty="0">
                <a:solidFill>
                  <a:srgbClr val="0070C0"/>
                </a:solidFill>
              </a:rPr>
              <a:t>International Senior NKE for PES Capacity Building recruited but not yet deployed </a:t>
            </a:r>
            <a:r>
              <a:rPr lang="en-US" sz="2000" i="1" dirty="0">
                <a:solidFill>
                  <a:srgbClr val="0070C0"/>
                </a:solidFill>
              </a:rPr>
              <a:t>(Component 4)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6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61954"/>
            <a:ext cx="12192000" cy="61833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287911" y="80792"/>
            <a:ext cx="11470680" cy="835757"/>
            <a:chOff x="287911" y="243352"/>
            <a:chExt cx="11470680" cy="835757"/>
          </a:xfrm>
        </p:grpSpPr>
        <p:sp>
          <p:nvSpPr>
            <p:cNvPr id="5" name="TextBox 4"/>
            <p:cNvSpPr txBox="1"/>
            <p:nvPr/>
          </p:nvSpPr>
          <p:spPr>
            <a:xfrm>
              <a:off x="6261904" y="243352"/>
              <a:ext cx="54966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განათლება</a:t>
              </a:r>
              <a:r>
                <a:rPr lang="en-US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 </a:t>
              </a:r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დასაქმებისთვის</a:t>
              </a:r>
              <a:endParaRPr lang="en-GB" sz="24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960245" y="648222"/>
              <a:ext cx="37983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Skills4Jobs</a:t>
              </a:r>
              <a:endParaRPr lang="en-GB" sz="22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911" y="243352"/>
              <a:ext cx="3923874" cy="721847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 flipV="1">
            <a:off x="0" y="6124776"/>
            <a:ext cx="12192000" cy="45719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EADCED7-B7A5-0B48-AC1D-72130A856028}"/>
              </a:ext>
            </a:extLst>
          </p:cNvPr>
          <p:cNvSpPr txBox="1"/>
          <p:nvPr/>
        </p:nvSpPr>
        <p:spPr bwMode="auto">
          <a:xfrm>
            <a:off x="168112" y="6372338"/>
            <a:ext cx="956902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Assistance to Skills Development for Matching </a:t>
            </a:r>
            <a:r>
              <a:rPr lang="en-US" sz="1500" dirty="0" err="1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Needs in Georgia</a:t>
            </a:r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9D072F60-76D2-EC43-89B5-1E40298BE9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87911" y="1102733"/>
            <a:ext cx="11605934" cy="72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>
              <a:spcBef>
                <a:spcPts val="60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Six-monthly Implementation Period: March to August 2020</a:t>
            </a:r>
            <a:endParaRPr lang="fr-BE" altLang="en-US" sz="3200" b="1" dirty="0">
              <a:solidFill>
                <a:srgbClr val="0D50A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C059E63-0051-41C8-B570-6EF02F8FBEF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600" y="6372338"/>
            <a:ext cx="1198245" cy="4375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4242E20-87E4-4A22-96CA-BC52B58FFBB3}"/>
              </a:ext>
            </a:extLst>
          </p:cNvPr>
          <p:cNvSpPr txBox="1"/>
          <p:nvPr/>
        </p:nvSpPr>
        <p:spPr>
          <a:xfrm>
            <a:off x="168112" y="1654954"/>
            <a:ext cx="11846409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400" dirty="0">
                <a:solidFill>
                  <a:srgbClr val="0070C0"/>
                </a:solidFill>
              </a:rPr>
              <a:t>Now at half-way stage, with 3 months completed (March to May 2020)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400" dirty="0">
                <a:solidFill>
                  <a:srgbClr val="0070C0"/>
                </a:solidFill>
              </a:rPr>
              <a:t>Covid-19 lockdown started mid-March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400" dirty="0">
                <a:solidFill>
                  <a:srgbClr val="0070C0"/>
                </a:solidFill>
              </a:rPr>
              <a:t>Planned events not involving tele-working were cancelled, including workshop on linking LM data sources and induction training for SESA staff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400" dirty="0">
                <a:solidFill>
                  <a:srgbClr val="0070C0"/>
                </a:solidFill>
              </a:rPr>
              <a:t>TL and KE2 remained in Georgia, KE3 returned to home country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400" dirty="0">
                <a:solidFill>
                  <a:srgbClr val="0070C0"/>
                </a:solidFill>
              </a:rPr>
              <a:t>All activities since 16.03.2020 carried out through tele-working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400" dirty="0">
                <a:solidFill>
                  <a:srgbClr val="0070C0"/>
                </a:solidFill>
              </a:rPr>
              <a:t>Log Frame/Inception Report shared with EU ROM </a:t>
            </a:r>
            <a:r>
              <a:rPr lang="en-US" sz="2400" dirty="0" err="1">
                <a:solidFill>
                  <a:srgbClr val="0070C0"/>
                </a:solidFill>
              </a:rPr>
              <a:t>EaP</a:t>
            </a:r>
            <a:r>
              <a:rPr lang="en-US" sz="2400" dirty="0">
                <a:solidFill>
                  <a:srgbClr val="0070C0"/>
                </a:solidFill>
              </a:rPr>
              <a:t> QA team – Outputs/Indicators revised (March/April)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400" dirty="0">
                <a:solidFill>
                  <a:srgbClr val="0070C0"/>
                </a:solidFill>
              </a:rPr>
              <a:t>Beneficiaries consulted on changes to project planning/implementation (April/May)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US" sz="2400" dirty="0">
                <a:solidFill>
                  <a:srgbClr val="0070C0"/>
                </a:solidFill>
              </a:rPr>
              <a:t>Some activities carried out so far in Components 1, 4 and 5</a:t>
            </a:r>
          </a:p>
        </p:txBody>
      </p:sp>
    </p:spTree>
    <p:extLst>
      <p:ext uri="{BB962C8B-B14F-4D97-AF65-F5344CB8AC3E}">
        <p14:creationId xmlns:p14="http://schemas.microsoft.com/office/powerpoint/2010/main" val="2591676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02594"/>
            <a:ext cx="12192000" cy="61833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287911" y="26363"/>
            <a:ext cx="11470680" cy="835757"/>
            <a:chOff x="287911" y="243352"/>
            <a:chExt cx="11470680" cy="835757"/>
          </a:xfrm>
        </p:grpSpPr>
        <p:sp>
          <p:nvSpPr>
            <p:cNvPr id="5" name="TextBox 4"/>
            <p:cNvSpPr txBox="1"/>
            <p:nvPr/>
          </p:nvSpPr>
          <p:spPr>
            <a:xfrm>
              <a:off x="6261904" y="243352"/>
              <a:ext cx="54966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განათლება</a:t>
              </a:r>
              <a:r>
                <a:rPr lang="en-US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 </a:t>
              </a:r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დასაქმებისთვის</a:t>
              </a:r>
              <a:endParaRPr lang="en-GB" sz="24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960245" y="648222"/>
              <a:ext cx="37983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Skills4Jobs</a:t>
              </a:r>
              <a:endParaRPr lang="en-GB" sz="22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911" y="243352"/>
              <a:ext cx="3923874" cy="721847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 flipV="1">
            <a:off x="0" y="6124776"/>
            <a:ext cx="12192000" cy="45719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8E8BF0-362C-F048-B565-F19F954D1B82}"/>
              </a:ext>
            </a:extLst>
          </p:cNvPr>
          <p:cNvSpPr txBox="1"/>
          <p:nvPr/>
        </p:nvSpPr>
        <p:spPr bwMode="auto">
          <a:xfrm>
            <a:off x="168112" y="6372338"/>
            <a:ext cx="956902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Assistance to Skills Development for Matching </a:t>
            </a:r>
            <a:r>
              <a:rPr lang="en-US" sz="1500" dirty="0" err="1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Needs in Georgia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96399E3-B534-4DE1-94F6-A6AFA8F8125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600" y="6372338"/>
            <a:ext cx="1198245" cy="43751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4D840DD-335A-474B-87E7-6FEBDDE38B04}"/>
              </a:ext>
            </a:extLst>
          </p:cNvPr>
          <p:cNvSpPr txBox="1"/>
          <p:nvPr/>
        </p:nvSpPr>
        <p:spPr>
          <a:xfrm>
            <a:off x="527216" y="960039"/>
            <a:ext cx="110075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</a:rPr>
              <a:t>Component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DE952C-C1DA-4007-82DD-B50F077761EF}"/>
              </a:ext>
            </a:extLst>
          </p:cNvPr>
          <p:cNvSpPr txBox="1"/>
          <p:nvPr/>
        </p:nvSpPr>
        <p:spPr>
          <a:xfrm>
            <a:off x="168111" y="1577651"/>
            <a:ext cx="11725733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900" b="1" dirty="0">
                <a:solidFill>
                  <a:srgbClr val="0070C0"/>
                </a:solidFill>
              </a:rPr>
              <a:t>Output 1.1: Updated national sector reform policies drafted</a:t>
            </a:r>
            <a:endParaRPr lang="en-US" sz="1900" dirty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</a:pPr>
            <a:r>
              <a:rPr lang="en-GB" sz="1900" b="1" dirty="0">
                <a:solidFill>
                  <a:srgbClr val="0070C0"/>
                </a:solidFill>
              </a:rPr>
              <a:t>1.1.2:  Support updating/improvement of policies, strategies, action plans</a:t>
            </a:r>
            <a:endParaRPr lang="en-US" sz="1900" dirty="0">
              <a:solidFill>
                <a:srgbClr val="0070C0"/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900" b="1" dirty="0">
                <a:solidFill>
                  <a:srgbClr val="0070C0"/>
                </a:solidFill>
              </a:rPr>
              <a:t>Strategy/Action Plan for Career Guidance: </a:t>
            </a:r>
            <a:r>
              <a:rPr lang="en-GB" sz="1900" dirty="0">
                <a:solidFill>
                  <a:srgbClr val="0070C0"/>
                </a:solidFill>
              </a:rPr>
              <a:t>Situational analysis started, first online meeting with stakeholders (linked with Component 2) </a:t>
            </a:r>
            <a:endParaRPr lang="en-US" sz="1900" dirty="0">
              <a:solidFill>
                <a:srgbClr val="0070C0"/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900" b="1" dirty="0">
                <a:solidFill>
                  <a:srgbClr val="0070C0"/>
                </a:solidFill>
              </a:rPr>
              <a:t>VET Strategy/Action Plan: </a:t>
            </a:r>
            <a:r>
              <a:rPr lang="en-GB" sz="1900" dirty="0">
                <a:solidFill>
                  <a:srgbClr val="0070C0"/>
                </a:solidFill>
              </a:rPr>
              <a:t>Methodology agreed, situational analysis drafted, jointly cooperated with PAR project in workshop for </a:t>
            </a:r>
            <a:r>
              <a:rPr lang="en-GB" sz="1900" dirty="0" err="1">
                <a:solidFill>
                  <a:srgbClr val="0070C0"/>
                </a:solidFill>
              </a:rPr>
              <a:t>MoESCS</a:t>
            </a:r>
            <a:r>
              <a:rPr lang="en-GB" sz="1900" dirty="0">
                <a:solidFill>
                  <a:srgbClr val="0070C0"/>
                </a:solidFill>
              </a:rPr>
              <a:t> (linked with Component 2)</a:t>
            </a:r>
            <a:endParaRPr lang="en-US" sz="1900" dirty="0">
              <a:solidFill>
                <a:srgbClr val="0070C0"/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900" b="1" dirty="0">
                <a:solidFill>
                  <a:srgbClr val="0070C0"/>
                </a:solidFill>
              </a:rPr>
              <a:t>Strategy/Action Plan for Youth Services</a:t>
            </a:r>
            <a:r>
              <a:rPr lang="en-GB" sz="1900" dirty="0">
                <a:solidFill>
                  <a:srgbClr val="0070C0"/>
                </a:solidFill>
              </a:rPr>
              <a:t>: International Senior NKE in Youth Policy recruited to support strategy development and drafting of Law on Youth; advice provided on survey methodology (linked with Component3)</a:t>
            </a:r>
          </a:p>
          <a:p>
            <a:pPr>
              <a:spcAft>
                <a:spcPts val="600"/>
              </a:spcAft>
            </a:pPr>
            <a:r>
              <a:rPr lang="en-GB" sz="1900" b="1" dirty="0">
                <a:solidFill>
                  <a:srgbClr val="0070C0"/>
                </a:solidFill>
              </a:rPr>
              <a:t>1.1.3: Survey of geographical coverage of VET provision</a:t>
            </a:r>
            <a:r>
              <a:rPr lang="en-GB" sz="1900" dirty="0">
                <a:solidFill>
                  <a:srgbClr val="0070C0"/>
                </a:solidFill>
              </a:rPr>
              <a:t>: Supply side analysis drafted, demand side analysis started</a:t>
            </a:r>
            <a:r>
              <a:rPr lang="en-GB" sz="1900" b="1" dirty="0">
                <a:solidFill>
                  <a:srgbClr val="0070C0"/>
                </a:solidFill>
              </a:rPr>
              <a:t>  </a:t>
            </a:r>
          </a:p>
          <a:p>
            <a:pPr>
              <a:spcAft>
                <a:spcPts val="600"/>
              </a:spcAft>
            </a:pPr>
            <a:r>
              <a:rPr lang="en-GB" sz="1900" b="1" dirty="0">
                <a:solidFill>
                  <a:srgbClr val="0070C0"/>
                </a:solidFill>
              </a:rPr>
              <a:t>1.1.6: Advisory support on performance indicators of the SRPC: </a:t>
            </a:r>
            <a:r>
              <a:rPr lang="en-GB" sz="1900" dirty="0">
                <a:solidFill>
                  <a:srgbClr val="0070C0"/>
                </a:solidFill>
              </a:rPr>
              <a:t>Comments provided to EUD on preliminary and full information relating to BS Indicators</a:t>
            </a:r>
            <a:endParaRPr lang="en-GB" sz="1900" b="1" dirty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</a:pPr>
            <a:r>
              <a:rPr lang="en-GB" sz="1900" b="1" dirty="0">
                <a:solidFill>
                  <a:srgbClr val="0070C0"/>
                </a:solidFill>
              </a:rPr>
              <a:t>1.1.8:  Short update and progress reports to the EUD on sector reform policies: </a:t>
            </a:r>
            <a:r>
              <a:rPr lang="en-GB" sz="1900" dirty="0">
                <a:solidFill>
                  <a:srgbClr val="0070C0"/>
                </a:solidFill>
              </a:rPr>
              <a:t>comments provided on Draft Employment Law, situation paper on VET updated </a:t>
            </a:r>
            <a:r>
              <a:rPr lang="en-GB" sz="1900" b="1" dirty="0">
                <a:solidFill>
                  <a:srgbClr val="0070C0"/>
                </a:solidFill>
              </a:rPr>
              <a:t> </a:t>
            </a:r>
            <a:endParaRPr lang="en-US" sz="1900" dirty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</a:pPr>
            <a:endParaRPr lang="en-US" sz="2400" dirty="0">
              <a:solidFill>
                <a:srgbClr val="0070C0"/>
              </a:solidFill>
            </a:endParaRPr>
          </a:p>
          <a:p>
            <a:r>
              <a:rPr lang="en-GB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463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02594"/>
            <a:ext cx="12192000" cy="61833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287911" y="26363"/>
            <a:ext cx="11470680" cy="835757"/>
            <a:chOff x="287911" y="243352"/>
            <a:chExt cx="11470680" cy="835757"/>
          </a:xfrm>
        </p:grpSpPr>
        <p:sp>
          <p:nvSpPr>
            <p:cNvPr id="5" name="TextBox 4"/>
            <p:cNvSpPr txBox="1"/>
            <p:nvPr/>
          </p:nvSpPr>
          <p:spPr>
            <a:xfrm>
              <a:off x="6261904" y="243352"/>
              <a:ext cx="54966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განათლება</a:t>
              </a:r>
              <a:r>
                <a:rPr lang="en-US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 </a:t>
              </a:r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დასაქმებისთვის</a:t>
              </a:r>
              <a:endParaRPr lang="en-GB" sz="24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960245" y="648222"/>
              <a:ext cx="37983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Skills4Jobs</a:t>
              </a:r>
              <a:endParaRPr lang="en-GB" sz="22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911" y="243352"/>
              <a:ext cx="3923874" cy="721847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 flipV="1">
            <a:off x="0" y="6124776"/>
            <a:ext cx="12192000" cy="45719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8E8BF0-362C-F048-B565-F19F954D1B82}"/>
              </a:ext>
            </a:extLst>
          </p:cNvPr>
          <p:cNvSpPr txBox="1"/>
          <p:nvPr/>
        </p:nvSpPr>
        <p:spPr bwMode="auto">
          <a:xfrm>
            <a:off x="168112" y="6372338"/>
            <a:ext cx="956902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Assistance to Skills Development for Matching </a:t>
            </a:r>
            <a:r>
              <a:rPr lang="en-US" sz="1500" dirty="0" err="1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Needs in Georgia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96399E3-B534-4DE1-94F6-A6AFA8F8125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600" y="6372338"/>
            <a:ext cx="1198245" cy="43751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4D840DD-335A-474B-87E7-6FEBDDE38B04}"/>
              </a:ext>
            </a:extLst>
          </p:cNvPr>
          <p:cNvSpPr txBox="1"/>
          <p:nvPr/>
        </p:nvSpPr>
        <p:spPr>
          <a:xfrm>
            <a:off x="592237" y="1118811"/>
            <a:ext cx="11431649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200" b="1" dirty="0">
                <a:solidFill>
                  <a:srgbClr val="0070C0"/>
                </a:solidFill>
              </a:rPr>
              <a:t>Components 2 and 3</a:t>
            </a:r>
          </a:p>
          <a:p>
            <a:r>
              <a:rPr lang="en-US" sz="2200" dirty="0">
                <a:solidFill>
                  <a:srgbClr val="0070C0"/>
                </a:solidFill>
              </a:rPr>
              <a:t>Current activities in VET and Youth are mainly related to Strategy development under Component 1</a:t>
            </a:r>
          </a:p>
          <a:p>
            <a:r>
              <a:rPr lang="en-US" sz="1000" dirty="0">
                <a:solidFill>
                  <a:srgbClr val="0070C0"/>
                </a:solidFill>
              </a:rPr>
              <a:t> </a:t>
            </a:r>
          </a:p>
          <a:p>
            <a:pPr algn="ctr"/>
            <a:r>
              <a:rPr lang="en-US" sz="3200" b="1" dirty="0">
                <a:solidFill>
                  <a:srgbClr val="0070C0"/>
                </a:solidFill>
              </a:rPr>
              <a:t>Component 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DE952C-C1DA-4007-82DD-B50F077761EF}"/>
              </a:ext>
            </a:extLst>
          </p:cNvPr>
          <p:cNvSpPr txBox="1"/>
          <p:nvPr/>
        </p:nvSpPr>
        <p:spPr>
          <a:xfrm>
            <a:off x="592240" y="2685235"/>
            <a:ext cx="11007523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200" b="1" dirty="0">
                <a:solidFill>
                  <a:srgbClr val="0070C0"/>
                </a:solidFill>
              </a:rPr>
              <a:t>Output 4.1 SESA supported in implementing the NSM</a:t>
            </a:r>
          </a:p>
          <a:p>
            <a:pPr>
              <a:spcAft>
                <a:spcPts val="600"/>
              </a:spcAft>
            </a:pPr>
            <a:r>
              <a:rPr lang="en-US" sz="2200" b="1" dirty="0">
                <a:solidFill>
                  <a:srgbClr val="0070C0"/>
                </a:solidFill>
              </a:rPr>
              <a:t>4.1.1 Assess functioning of NSM: </a:t>
            </a:r>
            <a:r>
              <a:rPr lang="en-US" sz="2200" dirty="0">
                <a:solidFill>
                  <a:srgbClr val="0070C0"/>
                </a:solidFill>
              </a:rPr>
              <a:t>Comments provided on handbook for employment counsellors and proposals for refinement of NSM, proposals on working with local employers drafted</a:t>
            </a:r>
          </a:p>
          <a:p>
            <a:pPr>
              <a:spcAft>
                <a:spcPts val="600"/>
              </a:spcAft>
            </a:pPr>
            <a:r>
              <a:rPr lang="en-US" sz="2200" b="1" dirty="0">
                <a:solidFill>
                  <a:srgbClr val="0070C0"/>
                </a:solidFill>
              </a:rPr>
              <a:t>4.1.2: Advise on institutional development of SESA: </a:t>
            </a:r>
            <a:r>
              <a:rPr lang="en-US" sz="2200" dirty="0">
                <a:solidFill>
                  <a:srgbClr val="0070C0"/>
                </a:solidFill>
              </a:rPr>
              <a:t>Organizational chart drafted, recommendations drafted on provision of local services, work started on drafting proposals for institutional development plan</a:t>
            </a:r>
          </a:p>
          <a:p>
            <a:pPr>
              <a:spcAft>
                <a:spcPts val="600"/>
              </a:spcAft>
            </a:pPr>
            <a:r>
              <a:rPr lang="en-US" sz="2200" b="1" dirty="0">
                <a:solidFill>
                  <a:srgbClr val="0070C0"/>
                </a:solidFill>
              </a:rPr>
              <a:t>Output 4.3: Capacity of SESA staff developed</a:t>
            </a:r>
          </a:p>
          <a:p>
            <a:pPr>
              <a:spcAft>
                <a:spcPts val="600"/>
              </a:spcAft>
            </a:pPr>
            <a:r>
              <a:rPr lang="en-US" sz="2200" b="1" dirty="0">
                <a:solidFill>
                  <a:srgbClr val="0070C0"/>
                </a:solidFill>
              </a:rPr>
              <a:t>4.3.2: Design a training plan for SESA staff: </a:t>
            </a:r>
            <a:r>
              <a:rPr lang="en-US" sz="2200" dirty="0">
                <a:solidFill>
                  <a:srgbClr val="0070C0"/>
                </a:solidFill>
              </a:rPr>
              <a:t>Initial training plan developed</a:t>
            </a:r>
            <a:endParaRPr lang="en-US" sz="2200" b="1" dirty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</a:pPr>
            <a:endParaRPr lang="en-US" sz="2400" b="1" dirty="0">
              <a:solidFill>
                <a:srgbClr val="0070C0"/>
              </a:solidFill>
            </a:endParaRPr>
          </a:p>
          <a:p>
            <a:endParaRPr lang="en-US" sz="2400" b="1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603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02594"/>
            <a:ext cx="12192000" cy="61833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287911" y="26363"/>
            <a:ext cx="11470680" cy="835757"/>
            <a:chOff x="287911" y="243352"/>
            <a:chExt cx="11470680" cy="835757"/>
          </a:xfrm>
        </p:grpSpPr>
        <p:sp>
          <p:nvSpPr>
            <p:cNvPr id="5" name="TextBox 4"/>
            <p:cNvSpPr txBox="1"/>
            <p:nvPr/>
          </p:nvSpPr>
          <p:spPr>
            <a:xfrm>
              <a:off x="6261904" y="243352"/>
              <a:ext cx="54966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განათლება</a:t>
              </a:r>
              <a:r>
                <a:rPr lang="en-US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 </a:t>
              </a:r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დასაქმებისთვის</a:t>
              </a:r>
              <a:endParaRPr lang="en-GB" sz="24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960245" y="648222"/>
              <a:ext cx="37983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Skills4Jobs</a:t>
              </a:r>
              <a:endParaRPr lang="en-GB" sz="22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911" y="243352"/>
              <a:ext cx="3923874" cy="721847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 flipV="1">
            <a:off x="0" y="6124776"/>
            <a:ext cx="12192000" cy="45719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8E8BF0-362C-F048-B565-F19F954D1B82}"/>
              </a:ext>
            </a:extLst>
          </p:cNvPr>
          <p:cNvSpPr txBox="1"/>
          <p:nvPr/>
        </p:nvSpPr>
        <p:spPr bwMode="auto">
          <a:xfrm>
            <a:off x="168112" y="6372338"/>
            <a:ext cx="956902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Assistance to Skills Development for Matching </a:t>
            </a:r>
            <a:r>
              <a:rPr lang="en-US" sz="1500" dirty="0" err="1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Needs in Georgia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96399E3-B534-4DE1-94F6-A6AFA8F8125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600" y="6372338"/>
            <a:ext cx="1198245" cy="43751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4D840DD-335A-474B-87E7-6FEBDDE38B04}"/>
              </a:ext>
            </a:extLst>
          </p:cNvPr>
          <p:cNvSpPr txBox="1"/>
          <p:nvPr/>
        </p:nvSpPr>
        <p:spPr>
          <a:xfrm>
            <a:off x="592238" y="964427"/>
            <a:ext cx="11007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</a:rPr>
              <a:t>Component 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DE952C-C1DA-4007-82DD-B50F077761EF}"/>
              </a:ext>
            </a:extLst>
          </p:cNvPr>
          <p:cNvSpPr txBox="1"/>
          <p:nvPr/>
        </p:nvSpPr>
        <p:spPr>
          <a:xfrm>
            <a:off x="592239" y="1518077"/>
            <a:ext cx="11007523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100" b="1" dirty="0">
                <a:solidFill>
                  <a:srgbClr val="0070C0"/>
                </a:solidFill>
              </a:rPr>
              <a:t>Output 5.1: Improved integrity and compatibility of data systems</a:t>
            </a:r>
          </a:p>
          <a:p>
            <a:pPr>
              <a:spcAft>
                <a:spcPts val="600"/>
              </a:spcAft>
            </a:pPr>
            <a:r>
              <a:rPr lang="en-US" sz="2100" b="1" dirty="0">
                <a:solidFill>
                  <a:srgbClr val="0070C0"/>
                </a:solidFill>
              </a:rPr>
              <a:t>5.1.1: Assess main information systems  and prepare proposals for data sharing: </a:t>
            </a:r>
            <a:r>
              <a:rPr lang="en-US" sz="2100" dirty="0">
                <a:solidFill>
                  <a:srgbClr val="0070C0"/>
                </a:solidFill>
              </a:rPr>
              <a:t>Concept paper prepared on developing an Employment Statistics Resource based on data sharing between main data providers</a:t>
            </a:r>
          </a:p>
          <a:p>
            <a:pPr>
              <a:spcAft>
                <a:spcPts val="600"/>
              </a:spcAft>
            </a:pPr>
            <a:r>
              <a:rPr lang="en-US" sz="2100" b="1" dirty="0">
                <a:solidFill>
                  <a:srgbClr val="0070C0"/>
                </a:solidFill>
              </a:rPr>
              <a:t>Output 5.2: LMIMS</a:t>
            </a:r>
          </a:p>
          <a:p>
            <a:pPr>
              <a:spcAft>
                <a:spcPts val="600"/>
              </a:spcAft>
            </a:pPr>
            <a:r>
              <a:rPr lang="en-US" sz="2100" b="1" dirty="0">
                <a:solidFill>
                  <a:srgbClr val="0070C0"/>
                </a:solidFill>
              </a:rPr>
              <a:t>5.2.1: Develop proposals for upgrading the LMIMS portal: </a:t>
            </a:r>
            <a:r>
              <a:rPr lang="en-US" sz="2100" dirty="0">
                <a:solidFill>
                  <a:srgbClr val="0070C0"/>
                </a:solidFill>
              </a:rPr>
              <a:t>Functioning of LMIMS/</a:t>
            </a:r>
            <a:r>
              <a:rPr lang="en-US" sz="2100" dirty="0" err="1">
                <a:solidFill>
                  <a:srgbClr val="0070C0"/>
                </a:solidFill>
              </a:rPr>
              <a:t>WorkNet</a:t>
            </a:r>
            <a:r>
              <a:rPr lang="en-US" sz="2100" dirty="0">
                <a:solidFill>
                  <a:srgbClr val="0070C0"/>
                </a:solidFill>
              </a:rPr>
              <a:t> assessed (as section of the Concept Paper) and proposals drafted</a:t>
            </a:r>
          </a:p>
          <a:p>
            <a:pPr>
              <a:spcAft>
                <a:spcPts val="600"/>
              </a:spcAft>
            </a:pPr>
            <a:r>
              <a:rPr lang="en-US" sz="2100" b="1" dirty="0">
                <a:solidFill>
                  <a:srgbClr val="0070C0"/>
                </a:solidFill>
              </a:rPr>
              <a:t>Output 5.3:  Capacity of LMIS Team enhanced</a:t>
            </a:r>
          </a:p>
          <a:p>
            <a:pPr>
              <a:spcAft>
                <a:spcPts val="600"/>
              </a:spcAft>
            </a:pPr>
            <a:r>
              <a:rPr lang="en-US" sz="2100" b="1" dirty="0">
                <a:solidFill>
                  <a:srgbClr val="0070C0"/>
                </a:solidFill>
              </a:rPr>
              <a:t>5.3.1: Provide guidelines and related capacity building: </a:t>
            </a:r>
            <a:r>
              <a:rPr lang="en-US" sz="2100" dirty="0">
                <a:solidFill>
                  <a:srgbClr val="0070C0"/>
                </a:solidFill>
              </a:rPr>
              <a:t>LMAD advised on choice of sectors, options for sector analysis, work started on drafting guidelines </a:t>
            </a:r>
            <a:r>
              <a:rPr lang="en-US" sz="2100" b="1" dirty="0">
                <a:solidFill>
                  <a:srgbClr val="0070C0"/>
                </a:solidFill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en-US" sz="3200" b="1" dirty="0">
                <a:solidFill>
                  <a:srgbClr val="0070C0"/>
                </a:solidFill>
              </a:rPr>
              <a:t>Component 6</a:t>
            </a:r>
          </a:p>
          <a:p>
            <a:pPr algn="ctr">
              <a:spcAft>
                <a:spcPts val="600"/>
              </a:spcAft>
            </a:pPr>
            <a:r>
              <a:rPr lang="en-US" sz="2100" dirty="0">
                <a:solidFill>
                  <a:srgbClr val="0070C0"/>
                </a:solidFill>
              </a:rPr>
              <a:t>Not yet started</a:t>
            </a:r>
          </a:p>
          <a:p>
            <a:pPr algn="ctr">
              <a:spcAft>
                <a:spcPts val="600"/>
              </a:spcAft>
            </a:pPr>
            <a:endParaRPr lang="en-US" sz="3200" b="1" dirty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</a:pPr>
            <a:endParaRPr lang="en-US" sz="2000" b="1" dirty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</a:pPr>
            <a:endParaRPr lang="en-US" sz="2400" dirty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0070C0"/>
                </a:solidFill>
              </a:rPr>
              <a:t> </a:t>
            </a:r>
            <a:endParaRPr lang="en-US" sz="2400" b="1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233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61954"/>
            <a:ext cx="12192000" cy="61833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287911" y="80792"/>
            <a:ext cx="11470680" cy="835757"/>
            <a:chOff x="287911" y="243352"/>
            <a:chExt cx="11470680" cy="835757"/>
          </a:xfrm>
        </p:grpSpPr>
        <p:sp>
          <p:nvSpPr>
            <p:cNvPr id="5" name="TextBox 4"/>
            <p:cNvSpPr txBox="1"/>
            <p:nvPr/>
          </p:nvSpPr>
          <p:spPr>
            <a:xfrm>
              <a:off x="6261904" y="243352"/>
              <a:ext cx="54966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განათლება</a:t>
              </a:r>
              <a:r>
                <a:rPr lang="en-US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 </a:t>
              </a:r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დასაქმებისთვის</a:t>
              </a:r>
              <a:endParaRPr lang="en-GB" sz="24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960245" y="648222"/>
              <a:ext cx="37983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Skills4Jobs</a:t>
              </a:r>
              <a:endParaRPr lang="en-GB" sz="22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911" y="243352"/>
              <a:ext cx="3923874" cy="721847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 flipV="1">
            <a:off x="0" y="6124776"/>
            <a:ext cx="12192000" cy="45719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1E90926-E744-F04F-A14D-31C6AC9DC577}"/>
              </a:ext>
            </a:extLst>
          </p:cNvPr>
          <p:cNvSpPr txBox="1"/>
          <p:nvPr/>
        </p:nvSpPr>
        <p:spPr bwMode="auto">
          <a:xfrm>
            <a:off x="168112" y="6372338"/>
            <a:ext cx="956902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Assistance to Skills Development for Matching </a:t>
            </a:r>
            <a:r>
              <a:rPr lang="en-US" sz="1500" dirty="0" err="1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Needs in Georgia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1F03F76-2B81-4B28-86F8-B5387F1130B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600" y="6372338"/>
            <a:ext cx="1198245" cy="43751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A735228-6862-42B3-8CB5-5D73CDE1F5EF}"/>
              </a:ext>
            </a:extLst>
          </p:cNvPr>
          <p:cNvSpPr txBox="1"/>
          <p:nvPr/>
        </p:nvSpPr>
        <p:spPr>
          <a:xfrm>
            <a:off x="593521" y="1029031"/>
            <a:ext cx="11336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</a:rPr>
              <a:t>Consultations with beneficiary institutions on Covid-19 pandemic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00CB025-5581-49F0-BB44-82A26A890BBB}"/>
              </a:ext>
            </a:extLst>
          </p:cNvPr>
          <p:cNvSpPr/>
          <p:nvPr/>
        </p:nvSpPr>
        <p:spPr>
          <a:xfrm>
            <a:off x="593521" y="1647314"/>
            <a:ext cx="11201512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2200" b="1" dirty="0">
                <a:solidFill>
                  <a:srgbClr val="0070C0"/>
                </a:solidFill>
              </a:rPr>
              <a:t>General: </a:t>
            </a:r>
            <a:r>
              <a:rPr lang="en-GB" sz="2200" dirty="0">
                <a:solidFill>
                  <a:srgbClr val="0070C0"/>
                </a:solidFill>
              </a:rPr>
              <a:t>Tele-working continues during reporting period, with some restrictions remaining during the gradual easing of lockdown. Officials/staff have had extra demands on their time resulting from pandemic. </a:t>
            </a:r>
            <a:r>
              <a:rPr lang="en-GB" sz="2200" dirty="0" err="1">
                <a:solidFill>
                  <a:srgbClr val="0070C0"/>
                </a:solidFill>
              </a:rPr>
              <a:t>MoESCS</a:t>
            </a:r>
            <a:r>
              <a:rPr lang="en-GB" sz="2200" dirty="0">
                <a:solidFill>
                  <a:srgbClr val="0070C0"/>
                </a:solidFill>
              </a:rPr>
              <a:t>, </a:t>
            </a:r>
            <a:r>
              <a:rPr lang="en-GB" sz="2200" dirty="0" err="1">
                <a:solidFill>
                  <a:srgbClr val="0070C0"/>
                </a:solidFill>
              </a:rPr>
              <a:t>MoIDPLHA</a:t>
            </a:r>
            <a:r>
              <a:rPr lang="en-GB" sz="2200" dirty="0">
                <a:solidFill>
                  <a:srgbClr val="0070C0"/>
                </a:solidFill>
              </a:rPr>
              <a:t> and </a:t>
            </a:r>
            <a:r>
              <a:rPr lang="en-GB" sz="2200" dirty="0" err="1">
                <a:solidFill>
                  <a:srgbClr val="0070C0"/>
                </a:solidFill>
              </a:rPr>
              <a:t>MoESD</a:t>
            </a:r>
            <a:r>
              <a:rPr lang="en-GB" sz="2200" dirty="0">
                <a:solidFill>
                  <a:srgbClr val="0070C0"/>
                </a:solidFill>
              </a:rPr>
              <a:t> all reported </a:t>
            </a:r>
            <a:r>
              <a:rPr lang="en-GB" sz="2200" dirty="0" err="1">
                <a:solidFill>
                  <a:srgbClr val="0070C0"/>
                </a:solidFill>
              </a:rPr>
              <a:t>Covid</a:t>
            </a:r>
            <a:r>
              <a:rPr lang="en-GB" sz="2200" dirty="0">
                <a:solidFill>
                  <a:srgbClr val="0070C0"/>
                </a:solidFill>
              </a:rPr>
              <a:t>-related difficulties in meeting one or more BS Indicator requirements </a:t>
            </a:r>
            <a:endParaRPr lang="en-GB" sz="2200" b="1" dirty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</a:pPr>
            <a:r>
              <a:rPr lang="en-GB" sz="2200" b="1" dirty="0" err="1">
                <a:solidFill>
                  <a:srgbClr val="0070C0"/>
                </a:solidFill>
              </a:rPr>
              <a:t>MoESCS</a:t>
            </a:r>
            <a:r>
              <a:rPr lang="en-GB" sz="2200" b="1" dirty="0">
                <a:solidFill>
                  <a:srgbClr val="0070C0"/>
                </a:solidFill>
              </a:rPr>
              <a:t>: </a:t>
            </a:r>
            <a:r>
              <a:rPr lang="en-GB" sz="2200" dirty="0">
                <a:solidFill>
                  <a:srgbClr val="0070C0"/>
                </a:solidFill>
              </a:rPr>
              <a:t>Student enrolment, especially in VET, will be greatly reduced in 2020 - one of two enrolments cancelled, distancing requirements for students after reopening of colleges etc.</a:t>
            </a:r>
          </a:p>
          <a:p>
            <a:pPr>
              <a:spcAft>
                <a:spcPts val="600"/>
              </a:spcAft>
            </a:pPr>
            <a:r>
              <a:rPr lang="en-GB" sz="2200" b="1" dirty="0" err="1">
                <a:solidFill>
                  <a:srgbClr val="0070C0"/>
                </a:solidFill>
              </a:rPr>
              <a:t>MoIDPLHSA</a:t>
            </a:r>
            <a:r>
              <a:rPr lang="en-GB" sz="2200" b="1" dirty="0">
                <a:solidFill>
                  <a:srgbClr val="0070C0"/>
                </a:solidFill>
              </a:rPr>
              <a:t>: </a:t>
            </a:r>
            <a:r>
              <a:rPr lang="en-GB" sz="2200" dirty="0">
                <a:solidFill>
                  <a:srgbClr val="0070C0"/>
                </a:solidFill>
              </a:rPr>
              <a:t>Full establishment of SESA, particularly in the regions slowed down, some delay in staff recruitment, reduced registration of vacancies</a:t>
            </a:r>
            <a:endParaRPr lang="en-GB" sz="2200" b="1" dirty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</a:pPr>
            <a:r>
              <a:rPr lang="en-GB" sz="2200" b="1" dirty="0" err="1">
                <a:solidFill>
                  <a:srgbClr val="0070C0"/>
                </a:solidFill>
              </a:rPr>
              <a:t>MoESD</a:t>
            </a:r>
            <a:r>
              <a:rPr lang="en-GB" sz="2200" b="1" dirty="0">
                <a:solidFill>
                  <a:srgbClr val="0070C0"/>
                </a:solidFill>
              </a:rPr>
              <a:t>: </a:t>
            </a:r>
            <a:r>
              <a:rPr lang="en-GB" sz="2200" dirty="0">
                <a:solidFill>
                  <a:srgbClr val="0070C0"/>
                </a:solidFill>
              </a:rPr>
              <a:t>Cannot implement sector surveys using the usual survey methods, online survey alternatives not considered appropriate </a:t>
            </a:r>
            <a:endParaRPr lang="en-GB" sz="2200" b="1" dirty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</a:pPr>
            <a:r>
              <a:rPr lang="en-GB" sz="2200" b="1" dirty="0">
                <a:solidFill>
                  <a:srgbClr val="0070C0"/>
                </a:solidFill>
              </a:rPr>
              <a:t>Youth Agency: </a:t>
            </a:r>
            <a:r>
              <a:rPr lang="en-GB" sz="2200" dirty="0">
                <a:solidFill>
                  <a:srgbClr val="0070C0"/>
                </a:solidFill>
              </a:rPr>
              <a:t>Opportunities for direct contacts with local providers adversely affected</a:t>
            </a:r>
            <a:endParaRPr lang="en-US" sz="2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302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61954"/>
            <a:ext cx="12192000" cy="61833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287911" y="80792"/>
            <a:ext cx="11470680" cy="835757"/>
            <a:chOff x="287911" y="243352"/>
            <a:chExt cx="11470680" cy="835757"/>
          </a:xfrm>
        </p:grpSpPr>
        <p:sp>
          <p:nvSpPr>
            <p:cNvPr id="5" name="TextBox 4"/>
            <p:cNvSpPr txBox="1"/>
            <p:nvPr/>
          </p:nvSpPr>
          <p:spPr>
            <a:xfrm>
              <a:off x="6261904" y="243352"/>
              <a:ext cx="54966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განათლება</a:t>
              </a:r>
              <a:r>
                <a:rPr lang="en-US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 </a:t>
              </a:r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დასაქმებისთვის</a:t>
              </a:r>
              <a:endParaRPr lang="en-GB" sz="24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960245" y="648222"/>
              <a:ext cx="37983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Skills4Jobs</a:t>
              </a:r>
              <a:endParaRPr lang="en-GB" sz="22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911" y="243352"/>
              <a:ext cx="3923874" cy="721847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 flipV="1">
            <a:off x="0" y="6124776"/>
            <a:ext cx="12192000" cy="45719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1E90926-E744-F04F-A14D-31C6AC9DC577}"/>
              </a:ext>
            </a:extLst>
          </p:cNvPr>
          <p:cNvSpPr txBox="1"/>
          <p:nvPr/>
        </p:nvSpPr>
        <p:spPr bwMode="auto">
          <a:xfrm>
            <a:off x="168112" y="6372338"/>
            <a:ext cx="956902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Assistance to Skills Development for Matching </a:t>
            </a:r>
            <a:r>
              <a:rPr lang="en-US" sz="1500" dirty="0" err="1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Needs in Georgia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1F03F76-2B81-4B28-86F8-B5387F1130B8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600" y="6372338"/>
            <a:ext cx="1198245" cy="43751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A735228-6862-42B3-8CB5-5D73CDE1F5EF}"/>
              </a:ext>
            </a:extLst>
          </p:cNvPr>
          <p:cNvSpPr txBox="1"/>
          <p:nvPr/>
        </p:nvSpPr>
        <p:spPr>
          <a:xfrm>
            <a:off x="593521" y="1029031"/>
            <a:ext cx="11336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</a:rPr>
              <a:t>Project planning changes resulting from Covid-19 pandemic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00CB025-5581-49F0-BB44-82A26A890BBB}"/>
              </a:ext>
            </a:extLst>
          </p:cNvPr>
          <p:cNvSpPr/>
          <p:nvPr/>
        </p:nvSpPr>
        <p:spPr>
          <a:xfrm>
            <a:off x="205571" y="1745761"/>
            <a:ext cx="1168827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2200" b="1" dirty="0">
                <a:solidFill>
                  <a:srgbClr val="0070C0"/>
                </a:solidFill>
              </a:rPr>
              <a:t>General: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0070C0"/>
                </a:solidFill>
              </a:rPr>
              <a:t>Focus mainly on documentary outputs during pandemic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0070C0"/>
                </a:solidFill>
              </a:rPr>
              <a:t>Capacity building training, large workshops, site visits etc. postponed, at least until the autumn and mainly until next year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0070C0"/>
                </a:solidFill>
              </a:rPr>
              <a:t>Tele-working continues for remainder of the six-monthly period, perhaps longer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0070C0"/>
                </a:solidFill>
              </a:rPr>
              <a:t>Use of international experts will be very limited until travel restrictions across Europe are lifted unless tele-working is possible: SNKE for youth policy can do tele-working, not possible for SNKE for PES capacity building; recruitment process for SNKE for career guidance is started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0070C0"/>
                </a:solidFill>
              </a:rPr>
              <a:t>The time resources of key experts and long-term NKEs are stretched to the limit at the moment, and the situation especially requires inputs from the two long-term NKEs beyond what was expected before the pandemic began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016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61954"/>
            <a:ext cx="12192000" cy="61833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287911" y="80792"/>
            <a:ext cx="11470680" cy="835757"/>
            <a:chOff x="287911" y="243352"/>
            <a:chExt cx="11470680" cy="835757"/>
          </a:xfrm>
        </p:grpSpPr>
        <p:sp>
          <p:nvSpPr>
            <p:cNvPr id="5" name="TextBox 4"/>
            <p:cNvSpPr txBox="1"/>
            <p:nvPr/>
          </p:nvSpPr>
          <p:spPr>
            <a:xfrm>
              <a:off x="6261904" y="243352"/>
              <a:ext cx="54966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განათლება</a:t>
              </a:r>
              <a:r>
                <a:rPr lang="en-US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 </a:t>
              </a:r>
              <a:r>
                <a:rPr lang="ka-GE" sz="24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დასაქმებისთვის</a:t>
              </a:r>
              <a:endParaRPr lang="en-GB" sz="24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960245" y="648222"/>
              <a:ext cx="37983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>
                  <a:solidFill>
                    <a:srgbClr val="0D50A0"/>
                  </a:solidFill>
                  <a:latin typeface="BPG Banner" panose="02060504020202060204" pitchFamily="18" charset="0"/>
                </a:rPr>
                <a:t>Skills4Jobs</a:t>
              </a:r>
              <a:endParaRPr lang="en-GB" sz="2200" dirty="0">
                <a:solidFill>
                  <a:srgbClr val="0D50A0"/>
                </a:solidFill>
                <a:latin typeface="BPG Banner" panose="02060504020202060204" pitchFamily="18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911" y="243352"/>
              <a:ext cx="3923874" cy="721847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 flipV="1">
            <a:off x="0" y="6124776"/>
            <a:ext cx="12192000" cy="45719"/>
          </a:xfrm>
          <a:prstGeom prst="rect">
            <a:avLst/>
          </a:prstGeom>
          <a:solidFill>
            <a:srgbClr val="0450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1E90926-E744-F04F-A14D-31C6AC9DC577}"/>
              </a:ext>
            </a:extLst>
          </p:cNvPr>
          <p:cNvSpPr txBox="1"/>
          <p:nvPr/>
        </p:nvSpPr>
        <p:spPr bwMode="auto">
          <a:xfrm>
            <a:off x="168112" y="6372338"/>
            <a:ext cx="956902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Assistance to Skills Development for Matching </a:t>
            </a:r>
            <a:r>
              <a:rPr lang="en-US" sz="1500" dirty="0" err="1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500" dirty="0">
                <a:solidFill>
                  <a:srgbClr val="0D5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Needs in Georgia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1F03F76-2B81-4B28-86F8-B5387F1130B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600" y="6372338"/>
            <a:ext cx="1198245" cy="43751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A735228-6862-42B3-8CB5-5D73CDE1F5EF}"/>
              </a:ext>
            </a:extLst>
          </p:cNvPr>
          <p:cNvSpPr txBox="1"/>
          <p:nvPr/>
        </p:nvSpPr>
        <p:spPr>
          <a:xfrm>
            <a:off x="593521" y="947327"/>
            <a:ext cx="11336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</a:rPr>
              <a:t>Project planning changes resulting from Covid-19 pandemic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00CB025-5581-49F0-BB44-82A26A890BBB}"/>
              </a:ext>
            </a:extLst>
          </p:cNvPr>
          <p:cNvSpPr/>
          <p:nvPr/>
        </p:nvSpPr>
        <p:spPr>
          <a:xfrm>
            <a:off x="417767" y="1389671"/>
            <a:ext cx="11688274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2000" b="1" dirty="0">
                <a:solidFill>
                  <a:srgbClr val="0070C0"/>
                </a:solidFill>
              </a:rPr>
              <a:t>Component 1: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Focus on drafting the 3 urgently required national strategies (which are the priorities for </a:t>
            </a:r>
            <a:r>
              <a:rPr lang="en-GB" sz="2000" dirty="0" err="1">
                <a:solidFill>
                  <a:srgbClr val="0070C0"/>
                </a:solidFill>
              </a:rPr>
              <a:t>MoESCS</a:t>
            </a:r>
            <a:r>
              <a:rPr lang="en-GB" sz="2000" dirty="0">
                <a:solidFill>
                  <a:srgbClr val="0070C0"/>
                </a:solidFill>
              </a:rPr>
              <a:t> and Youth Agency) supported by online meetings of working groups wherever possible (Output 1.1)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Geographical survey of VET s being implemented albeit with limited local data gathering (Output 1.1)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Most capacity building training deferred until next year (Output 1.2)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Most communications activities beyond online information delayed (1.3)</a:t>
            </a:r>
          </a:p>
          <a:p>
            <a:pPr>
              <a:spcAft>
                <a:spcPts val="600"/>
              </a:spcAft>
            </a:pPr>
            <a:r>
              <a:rPr lang="en-GB" sz="2000" b="1" dirty="0">
                <a:solidFill>
                  <a:srgbClr val="0070C0"/>
                </a:solidFill>
              </a:rPr>
              <a:t>Component 2: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Most support to </a:t>
            </a:r>
            <a:r>
              <a:rPr lang="en-GB" sz="2000" dirty="0" err="1">
                <a:solidFill>
                  <a:srgbClr val="0070C0"/>
                </a:solidFill>
              </a:rPr>
              <a:t>MoESCS</a:t>
            </a:r>
            <a:r>
              <a:rPr lang="en-GB" sz="2000" dirty="0">
                <a:solidFill>
                  <a:srgbClr val="0070C0"/>
                </a:solidFill>
              </a:rPr>
              <a:t> is being provided through Component 1 because key Component 2 activities are dependent on the strategies being developed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Component 2 activities that are document based -  e.g. situational analyses, concept papers - can be started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Start of development of training packages and pilot trainings deferred to 2021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</a:rPr>
              <a:t>Flexible approach – delayed activities to be kept under review in the light of </a:t>
            </a:r>
            <a:r>
              <a:rPr lang="en-GB" sz="2000" dirty="0" err="1">
                <a:solidFill>
                  <a:srgbClr val="0070C0"/>
                </a:solidFill>
              </a:rPr>
              <a:t>MoESCS</a:t>
            </a:r>
            <a:r>
              <a:rPr lang="en-GB" sz="2000" dirty="0">
                <a:solidFill>
                  <a:srgbClr val="0070C0"/>
                </a:solidFill>
              </a:rPr>
              <a:t> priorities and upcoming projects of other donors</a:t>
            </a:r>
          </a:p>
          <a:p>
            <a:pPr>
              <a:spcAft>
                <a:spcPts val="600"/>
              </a:spcAft>
            </a:pPr>
            <a:endParaRPr lang="en-GB" sz="2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451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2EDA5E55214B4EA096BB4E79E187DA" ma:contentTypeVersion="7" ma:contentTypeDescription="Create a new document." ma:contentTypeScope="" ma:versionID="668220ed5966d931aa881183e906ce33">
  <xsd:schema xmlns:xsd="http://www.w3.org/2001/XMLSchema" xmlns:xs="http://www.w3.org/2001/XMLSchema" xmlns:p="http://schemas.microsoft.com/office/2006/metadata/properties" xmlns:ns3="6c60103a-91df-4e4d-8a12-2a454a1ae7d4" targetNamespace="http://schemas.microsoft.com/office/2006/metadata/properties" ma:root="true" ma:fieldsID="28038304ca3d526a5fce64751710d690" ns3:_="">
    <xsd:import namespace="6c60103a-91df-4e4d-8a12-2a454a1ae7d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60103a-91df-4e4d-8a12-2a454a1ae7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9BB598F-E3D5-48CE-92CA-0A1954606F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60103a-91df-4e4d-8a12-2a454a1ae7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F087960-A501-4101-84E7-31A8DBDB57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562113-ADD0-4E8B-B232-18FE6F12F57E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2674</TotalTime>
  <Words>1704</Words>
  <Application>Microsoft Office PowerPoint</Application>
  <PresentationFormat>Widescreen</PresentationFormat>
  <Paragraphs>155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BPG Banner</vt:lpstr>
      <vt:lpstr>Calibri</vt:lpstr>
      <vt:lpstr>Calibri Light</vt:lpstr>
      <vt:lpstr>Office Theme</vt:lpstr>
      <vt:lpstr>PowerPoint Presentation</vt:lpstr>
      <vt:lpstr>Activities before March 2020    </vt:lpstr>
      <vt:lpstr>Six-monthly Implementation Period: March to August 2020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Giorgi</dc:creator>
  <cp:lastModifiedBy>David Handley</cp:lastModifiedBy>
  <cp:revision>83</cp:revision>
  <dcterms:created xsi:type="dcterms:W3CDTF">2019-10-25T08:25:29Z</dcterms:created>
  <dcterms:modified xsi:type="dcterms:W3CDTF">2020-05-29T06:53:14Z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0x010100AF2EDA5E55214B4EA096BB4E79E187DA</vt:lpwstr>
  </property>
</Properties>
</file>